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48"/>
  </p:notesMasterIdLst>
  <p:handoutMasterIdLst>
    <p:handoutMasterId r:id="rId49"/>
  </p:handoutMasterIdLst>
  <p:sldIdLst>
    <p:sldId id="325" r:id="rId5"/>
    <p:sldId id="326" r:id="rId6"/>
    <p:sldId id="381" r:id="rId7"/>
    <p:sldId id="382" r:id="rId8"/>
    <p:sldId id="361" r:id="rId9"/>
    <p:sldId id="357" r:id="rId10"/>
    <p:sldId id="419" r:id="rId11"/>
    <p:sldId id="417" r:id="rId12"/>
    <p:sldId id="393" r:id="rId13"/>
    <p:sldId id="396" r:id="rId14"/>
    <p:sldId id="418" r:id="rId15"/>
    <p:sldId id="392" r:id="rId16"/>
    <p:sldId id="394" r:id="rId17"/>
    <p:sldId id="395" r:id="rId18"/>
    <p:sldId id="420" r:id="rId19"/>
    <p:sldId id="397" r:id="rId20"/>
    <p:sldId id="399" r:id="rId21"/>
    <p:sldId id="398" r:id="rId22"/>
    <p:sldId id="400" r:id="rId23"/>
    <p:sldId id="402" r:id="rId24"/>
    <p:sldId id="401" r:id="rId25"/>
    <p:sldId id="409" r:id="rId26"/>
    <p:sldId id="373" r:id="rId27"/>
    <p:sldId id="383" r:id="rId28"/>
    <p:sldId id="384" r:id="rId29"/>
    <p:sldId id="385" r:id="rId30"/>
    <p:sldId id="345" r:id="rId31"/>
    <p:sldId id="352" r:id="rId32"/>
    <p:sldId id="403" r:id="rId33"/>
    <p:sldId id="389" r:id="rId34"/>
    <p:sldId id="404" r:id="rId35"/>
    <p:sldId id="405" r:id="rId36"/>
    <p:sldId id="412" r:id="rId37"/>
    <p:sldId id="413" r:id="rId38"/>
    <p:sldId id="414" r:id="rId39"/>
    <p:sldId id="415" r:id="rId40"/>
    <p:sldId id="416" r:id="rId41"/>
    <p:sldId id="407" r:id="rId42"/>
    <p:sldId id="343" r:id="rId43"/>
    <p:sldId id="406" r:id="rId44"/>
    <p:sldId id="408" r:id="rId45"/>
    <p:sldId id="411" r:id="rId46"/>
    <p:sldId id="41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816" userDrawn="1">
          <p15:clr>
            <a:srgbClr val="A4A3A4"/>
          </p15:clr>
        </p15:guide>
        <p15:guide id="2" orient="horz" pos="36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D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C3F76B-E30A-47E7-A133-5F92A9C37822}" v="188" dt="2024-02-09T10:28:08.0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422" autoAdjust="0"/>
    <p:restoredTop sz="85176" autoAdjust="0"/>
  </p:normalViewPr>
  <p:slideViewPr>
    <p:cSldViewPr snapToGrid="0">
      <p:cViewPr varScale="1">
        <p:scale>
          <a:sx n="92" d="100"/>
          <a:sy n="92" d="100"/>
        </p:scale>
        <p:origin x="942" y="78"/>
      </p:cViewPr>
      <p:guideLst>
        <p:guide pos="816"/>
        <p:guide orient="horz" pos="368"/>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commentAuthors" Target="commentAuthors.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 Id="rId57" Type="http://schemas.microsoft.com/office/2018/10/relationships/authors" Target="author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sa Flatley" userId="0242edfc-aa31-435e-a161-b1e1fa7a13bd" providerId="ADAL" clId="{BBC3F76B-E30A-47E7-A133-5F92A9C37822}"/>
    <pc:docChg chg="undo redo custSel addSld delSld modSld sldOrd">
      <pc:chgData name="Alissa Flatley" userId="0242edfc-aa31-435e-a161-b1e1fa7a13bd" providerId="ADAL" clId="{BBC3F76B-E30A-47E7-A133-5F92A9C37822}" dt="2024-02-09T10:28:13.541" v="2891" actId="1076"/>
      <pc:docMkLst>
        <pc:docMk/>
      </pc:docMkLst>
      <pc:sldChg chg="addSp delSp modSp mod">
        <pc:chgData name="Alissa Flatley" userId="0242edfc-aa31-435e-a161-b1e1fa7a13bd" providerId="ADAL" clId="{BBC3F76B-E30A-47E7-A133-5F92A9C37822}" dt="2024-02-09T09:57:22.028" v="2621" actId="167"/>
        <pc:sldMkLst>
          <pc:docMk/>
          <pc:sldMk cId="855215445" sldId="325"/>
        </pc:sldMkLst>
        <pc:spChg chg="mod">
          <ac:chgData name="Alissa Flatley" userId="0242edfc-aa31-435e-a161-b1e1fa7a13bd" providerId="ADAL" clId="{BBC3F76B-E30A-47E7-A133-5F92A9C37822}" dt="2024-02-07T21:02:24.598" v="62" actId="404"/>
          <ac:spMkLst>
            <pc:docMk/>
            <pc:sldMk cId="855215445" sldId="325"/>
            <ac:spMk id="4" creationId="{305E10E9-9AB7-0642-D4C4-DDFDAB7B5B2C}"/>
          </ac:spMkLst>
        </pc:spChg>
        <pc:picChg chg="add mod">
          <ac:chgData name="Alissa Flatley" userId="0242edfc-aa31-435e-a161-b1e1fa7a13bd" providerId="ADAL" clId="{BBC3F76B-E30A-47E7-A133-5F92A9C37822}" dt="2024-02-09T09:57:22.028" v="2621" actId="167"/>
          <ac:picMkLst>
            <pc:docMk/>
            <pc:sldMk cId="855215445" sldId="325"/>
            <ac:picMk id="3" creationId="{216468C4-D9B1-09B9-CE7A-1C1CA0A79C70}"/>
          </ac:picMkLst>
        </pc:picChg>
        <pc:picChg chg="del">
          <ac:chgData name="Alissa Flatley" userId="0242edfc-aa31-435e-a161-b1e1fa7a13bd" providerId="ADAL" clId="{BBC3F76B-E30A-47E7-A133-5F92A9C37822}" dt="2024-02-09T09:56:46.876" v="2615" actId="478"/>
          <ac:picMkLst>
            <pc:docMk/>
            <pc:sldMk cId="855215445" sldId="325"/>
            <ac:picMk id="7" creationId="{88544420-60F9-8F4B-9ACF-044B9C5754D3}"/>
          </ac:picMkLst>
        </pc:picChg>
        <pc:picChg chg="mod">
          <ac:chgData name="Alissa Flatley" userId="0242edfc-aa31-435e-a161-b1e1fa7a13bd" providerId="ADAL" clId="{BBC3F76B-E30A-47E7-A133-5F92A9C37822}" dt="2024-02-07T21:02:36.787" v="64" actId="1076"/>
          <ac:picMkLst>
            <pc:docMk/>
            <pc:sldMk cId="855215445" sldId="325"/>
            <ac:picMk id="1026" creationId="{C50A0075-CE87-38A0-E51F-DB003CF2631B}"/>
          </ac:picMkLst>
        </pc:picChg>
      </pc:sldChg>
      <pc:sldChg chg="addSp delSp modSp mod">
        <pc:chgData name="Alissa Flatley" userId="0242edfc-aa31-435e-a161-b1e1fa7a13bd" providerId="ADAL" clId="{BBC3F76B-E30A-47E7-A133-5F92A9C37822}" dt="2024-02-08T22:27:05.762" v="2092"/>
        <pc:sldMkLst>
          <pc:docMk/>
          <pc:sldMk cId="2910866480" sldId="326"/>
        </pc:sldMkLst>
        <pc:spChg chg="del">
          <ac:chgData name="Alissa Flatley" userId="0242edfc-aa31-435e-a161-b1e1fa7a13bd" providerId="ADAL" clId="{BBC3F76B-E30A-47E7-A133-5F92A9C37822}" dt="2024-02-08T22:27:04.652" v="2091" actId="478"/>
          <ac:spMkLst>
            <pc:docMk/>
            <pc:sldMk cId="2910866480" sldId="326"/>
            <ac:spMk id="2" creationId="{F343F526-FB6A-9A18-440E-FDBC9D3F2797}"/>
          </ac:spMkLst>
        </pc:spChg>
        <pc:spChg chg="mod">
          <ac:chgData name="Alissa Flatley" userId="0242edfc-aa31-435e-a161-b1e1fa7a13bd" providerId="ADAL" clId="{BBC3F76B-E30A-47E7-A133-5F92A9C37822}" dt="2024-02-08T22:23:07.273" v="1985" actId="20577"/>
          <ac:spMkLst>
            <pc:docMk/>
            <pc:sldMk cId="2910866480" sldId="326"/>
            <ac:spMk id="3" creationId="{4D038CD2-9585-7E51-5359-D52935A77DF0}"/>
          </ac:spMkLst>
        </pc:spChg>
        <pc:spChg chg="add mod">
          <ac:chgData name="Alissa Flatley" userId="0242edfc-aa31-435e-a161-b1e1fa7a13bd" providerId="ADAL" clId="{BBC3F76B-E30A-47E7-A133-5F92A9C37822}" dt="2024-02-08T22:27:05.762" v="2092"/>
          <ac:spMkLst>
            <pc:docMk/>
            <pc:sldMk cId="2910866480" sldId="326"/>
            <ac:spMk id="5" creationId="{37057D89-E1F4-6D08-D06F-F64B6953C9F0}"/>
          </ac:spMkLst>
        </pc:spChg>
      </pc:sldChg>
      <pc:sldChg chg="del">
        <pc:chgData name="Alissa Flatley" userId="0242edfc-aa31-435e-a161-b1e1fa7a13bd" providerId="ADAL" clId="{BBC3F76B-E30A-47E7-A133-5F92A9C37822}" dt="2024-02-08T22:24:32.017" v="2052" actId="47"/>
        <pc:sldMkLst>
          <pc:docMk/>
          <pc:sldMk cId="1657973455" sldId="338"/>
        </pc:sldMkLst>
      </pc:sldChg>
      <pc:sldChg chg="del">
        <pc:chgData name="Alissa Flatley" userId="0242edfc-aa31-435e-a161-b1e1fa7a13bd" providerId="ADAL" clId="{BBC3F76B-E30A-47E7-A133-5F92A9C37822}" dt="2024-02-07T21:08:57.089" v="329" actId="47"/>
        <pc:sldMkLst>
          <pc:docMk/>
          <pc:sldMk cId="1942022361" sldId="342"/>
        </pc:sldMkLst>
      </pc:sldChg>
      <pc:sldChg chg="addSp delSp modSp mod">
        <pc:chgData name="Alissa Flatley" userId="0242edfc-aa31-435e-a161-b1e1fa7a13bd" providerId="ADAL" clId="{BBC3F76B-E30A-47E7-A133-5F92A9C37822}" dt="2024-02-08T22:42:18.653" v="2283" actId="14100"/>
        <pc:sldMkLst>
          <pc:docMk/>
          <pc:sldMk cId="4272986008" sldId="343"/>
        </pc:sldMkLst>
        <pc:spChg chg="del mod">
          <ac:chgData name="Alissa Flatley" userId="0242edfc-aa31-435e-a161-b1e1fa7a13bd" providerId="ADAL" clId="{BBC3F76B-E30A-47E7-A133-5F92A9C37822}" dt="2024-02-08T22:29:32.462" v="2143" actId="478"/>
          <ac:spMkLst>
            <pc:docMk/>
            <pc:sldMk cId="4272986008" sldId="343"/>
            <ac:spMk id="2" creationId="{A86C832D-E6E6-703D-4429-29162BC7807E}"/>
          </ac:spMkLst>
        </pc:spChg>
        <pc:spChg chg="add mod">
          <ac:chgData name="Alissa Flatley" userId="0242edfc-aa31-435e-a161-b1e1fa7a13bd" providerId="ADAL" clId="{BBC3F76B-E30A-47E7-A133-5F92A9C37822}" dt="2024-02-08T22:29:32.862" v="2144"/>
          <ac:spMkLst>
            <pc:docMk/>
            <pc:sldMk cId="4272986008" sldId="343"/>
            <ac:spMk id="3" creationId="{FD08CFBE-0636-349F-29A8-678C107E13BC}"/>
          </ac:spMkLst>
        </pc:spChg>
        <pc:spChg chg="mod">
          <ac:chgData name="Alissa Flatley" userId="0242edfc-aa31-435e-a161-b1e1fa7a13bd" providerId="ADAL" clId="{BBC3F76B-E30A-47E7-A133-5F92A9C37822}" dt="2024-02-08T22:26:11.303" v="2054" actId="113"/>
          <ac:spMkLst>
            <pc:docMk/>
            <pc:sldMk cId="4272986008" sldId="343"/>
            <ac:spMk id="5" creationId="{6E7BF3D7-6D92-B914-E899-50EDD9E3107B}"/>
          </ac:spMkLst>
        </pc:spChg>
        <pc:spChg chg="add mod">
          <ac:chgData name="Alissa Flatley" userId="0242edfc-aa31-435e-a161-b1e1fa7a13bd" providerId="ADAL" clId="{BBC3F76B-E30A-47E7-A133-5F92A9C37822}" dt="2024-02-08T22:40:03.986" v="2231" actId="403"/>
          <ac:spMkLst>
            <pc:docMk/>
            <pc:sldMk cId="4272986008" sldId="343"/>
            <ac:spMk id="8" creationId="{60AFD60B-019E-67DE-2C7D-1AC7040EA212}"/>
          </ac:spMkLst>
        </pc:spChg>
        <pc:spChg chg="add mod">
          <ac:chgData name="Alissa Flatley" userId="0242edfc-aa31-435e-a161-b1e1fa7a13bd" providerId="ADAL" clId="{BBC3F76B-E30A-47E7-A133-5F92A9C37822}" dt="2024-02-08T22:40:26.548" v="2271" actId="13926"/>
          <ac:spMkLst>
            <pc:docMk/>
            <pc:sldMk cId="4272986008" sldId="343"/>
            <ac:spMk id="11" creationId="{EB552678-F586-062E-B1AF-0A1F2CE05144}"/>
          </ac:spMkLst>
        </pc:spChg>
        <pc:spChg chg="add mod">
          <ac:chgData name="Alissa Flatley" userId="0242edfc-aa31-435e-a161-b1e1fa7a13bd" providerId="ADAL" clId="{BBC3F76B-E30A-47E7-A133-5F92A9C37822}" dt="2024-02-08T22:42:18.653" v="2283" actId="14100"/>
          <ac:spMkLst>
            <pc:docMk/>
            <pc:sldMk cId="4272986008" sldId="343"/>
            <ac:spMk id="14" creationId="{9265B61C-9817-F87B-18C6-C817094DD01B}"/>
          </ac:spMkLst>
        </pc:spChg>
        <pc:picChg chg="del">
          <ac:chgData name="Alissa Flatley" userId="0242edfc-aa31-435e-a161-b1e1fa7a13bd" providerId="ADAL" clId="{BBC3F76B-E30A-47E7-A133-5F92A9C37822}" dt="2024-02-08T22:24:11.256" v="2045" actId="478"/>
          <ac:picMkLst>
            <pc:docMk/>
            <pc:sldMk cId="4272986008" sldId="343"/>
            <ac:picMk id="7" creationId="{3E5F3C6A-DB9B-0F8B-F074-D533F3DA0BFB}"/>
          </ac:picMkLst>
        </pc:picChg>
        <pc:picChg chg="add mod modCrop">
          <ac:chgData name="Alissa Flatley" userId="0242edfc-aa31-435e-a161-b1e1fa7a13bd" providerId="ADAL" clId="{BBC3F76B-E30A-47E7-A133-5F92A9C37822}" dt="2024-02-08T22:41:28.170" v="2276" actId="1076"/>
          <ac:picMkLst>
            <pc:docMk/>
            <pc:sldMk cId="4272986008" sldId="343"/>
            <ac:picMk id="13" creationId="{BFF4251E-1BF1-C48C-4AFE-D3AA0C3241FD}"/>
          </ac:picMkLst>
        </pc:picChg>
      </pc:sldChg>
      <pc:sldChg chg="addSp delSp modSp mod ord modNotesTx">
        <pc:chgData name="Alissa Flatley" userId="0242edfc-aa31-435e-a161-b1e1fa7a13bd" providerId="ADAL" clId="{BBC3F76B-E30A-47E7-A133-5F92A9C37822}" dt="2024-02-08T22:28:51.590" v="2132"/>
        <pc:sldMkLst>
          <pc:docMk/>
          <pc:sldMk cId="164756954" sldId="345"/>
        </pc:sldMkLst>
        <pc:spChg chg="add mod">
          <ac:chgData name="Alissa Flatley" userId="0242edfc-aa31-435e-a161-b1e1fa7a13bd" providerId="ADAL" clId="{BBC3F76B-E30A-47E7-A133-5F92A9C37822}" dt="2024-02-08T22:28:51.590" v="2132"/>
          <ac:spMkLst>
            <pc:docMk/>
            <pc:sldMk cId="164756954" sldId="345"/>
            <ac:spMk id="2" creationId="{82F5A6AD-8B49-20D0-3C75-08F11F0BE0A4}"/>
          </ac:spMkLst>
        </pc:spChg>
        <pc:spChg chg="del">
          <ac:chgData name="Alissa Flatley" userId="0242edfc-aa31-435e-a161-b1e1fa7a13bd" providerId="ADAL" clId="{BBC3F76B-E30A-47E7-A133-5F92A9C37822}" dt="2024-02-08T21:36:56.189" v="1626" actId="478"/>
          <ac:spMkLst>
            <pc:docMk/>
            <pc:sldMk cId="164756954" sldId="345"/>
            <ac:spMk id="3" creationId="{150697A7-69B2-CB66-C718-B5FE9564F005}"/>
          </ac:spMkLst>
        </pc:spChg>
        <pc:spChg chg="mod">
          <ac:chgData name="Alissa Flatley" userId="0242edfc-aa31-435e-a161-b1e1fa7a13bd" providerId="ADAL" clId="{BBC3F76B-E30A-47E7-A133-5F92A9C37822}" dt="2024-02-08T21:37:38.942" v="1632" actId="20577"/>
          <ac:spMkLst>
            <pc:docMk/>
            <pc:sldMk cId="164756954" sldId="345"/>
            <ac:spMk id="6" creationId="{E435DD7E-6BAC-42A2-6DCA-90A38C279FC2}"/>
          </ac:spMkLst>
        </pc:spChg>
        <pc:spChg chg="del mod">
          <ac:chgData name="Alissa Flatley" userId="0242edfc-aa31-435e-a161-b1e1fa7a13bd" providerId="ADAL" clId="{BBC3F76B-E30A-47E7-A133-5F92A9C37822}" dt="2024-02-08T22:28:51.159" v="2131" actId="478"/>
          <ac:spMkLst>
            <pc:docMk/>
            <pc:sldMk cId="164756954" sldId="345"/>
            <ac:spMk id="7" creationId="{76ECA326-9B54-53D4-6C6C-82F2021BB285}"/>
          </ac:spMkLst>
        </pc:spChg>
        <pc:spChg chg="mod">
          <ac:chgData name="Alissa Flatley" userId="0242edfc-aa31-435e-a161-b1e1fa7a13bd" providerId="ADAL" clId="{BBC3F76B-E30A-47E7-A133-5F92A9C37822}" dt="2024-02-07T21:06:44.996" v="142" actId="14100"/>
          <ac:spMkLst>
            <pc:docMk/>
            <pc:sldMk cId="164756954" sldId="345"/>
            <ac:spMk id="9" creationId="{30750478-B236-3C40-245B-BA6099F3E43B}"/>
          </ac:spMkLst>
        </pc:spChg>
        <pc:picChg chg="del mod">
          <ac:chgData name="Alissa Flatley" userId="0242edfc-aa31-435e-a161-b1e1fa7a13bd" providerId="ADAL" clId="{BBC3F76B-E30A-47E7-A133-5F92A9C37822}" dt="2024-02-08T21:36:24.759" v="1623" actId="478"/>
          <ac:picMkLst>
            <pc:docMk/>
            <pc:sldMk cId="164756954" sldId="345"/>
            <ac:picMk id="2050" creationId="{052D08CE-7E11-E3A8-FB15-DDF71FF2E51D}"/>
          </ac:picMkLst>
        </pc:picChg>
        <pc:picChg chg="add mod">
          <ac:chgData name="Alissa Flatley" userId="0242edfc-aa31-435e-a161-b1e1fa7a13bd" providerId="ADAL" clId="{BBC3F76B-E30A-47E7-A133-5F92A9C37822}" dt="2024-02-08T21:37:42.152" v="1633" actId="1076"/>
          <ac:picMkLst>
            <pc:docMk/>
            <pc:sldMk cId="164756954" sldId="345"/>
            <ac:picMk id="11266" creationId="{C6250F87-8CE8-45DB-11B8-4B231E6B8162}"/>
          </ac:picMkLst>
        </pc:picChg>
      </pc:sldChg>
      <pc:sldChg chg="del">
        <pc:chgData name="Alissa Flatley" userId="0242edfc-aa31-435e-a161-b1e1fa7a13bd" providerId="ADAL" clId="{BBC3F76B-E30A-47E7-A133-5F92A9C37822}" dt="2024-02-08T22:20:32.026" v="1966" actId="47"/>
        <pc:sldMkLst>
          <pc:docMk/>
          <pc:sldMk cId="4144013767" sldId="346"/>
        </pc:sldMkLst>
      </pc:sldChg>
      <pc:sldChg chg="del">
        <pc:chgData name="Alissa Flatley" userId="0242edfc-aa31-435e-a161-b1e1fa7a13bd" providerId="ADAL" clId="{BBC3F76B-E30A-47E7-A133-5F92A9C37822}" dt="2024-02-08T22:20:33.354" v="1967" actId="47"/>
        <pc:sldMkLst>
          <pc:docMk/>
          <pc:sldMk cId="2836886950" sldId="347"/>
        </pc:sldMkLst>
      </pc:sldChg>
      <pc:sldChg chg="del ord">
        <pc:chgData name="Alissa Flatley" userId="0242edfc-aa31-435e-a161-b1e1fa7a13bd" providerId="ADAL" clId="{BBC3F76B-E30A-47E7-A133-5F92A9C37822}" dt="2024-02-08T22:20:12.869" v="1950" actId="47"/>
        <pc:sldMkLst>
          <pc:docMk/>
          <pc:sldMk cId="146622900" sldId="348"/>
        </pc:sldMkLst>
      </pc:sldChg>
      <pc:sldChg chg="del">
        <pc:chgData name="Alissa Flatley" userId="0242edfc-aa31-435e-a161-b1e1fa7a13bd" providerId="ADAL" clId="{BBC3F76B-E30A-47E7-A133-5F92A9C37822}" dt="2024-02-08T22:20:27.063" v="1961" actId="47"/>
        <pc:sldMkLst>
          <pc:docMk/>
          <pc:sldMk cId="2296900234" sldId="350"/>
        </pc:sldMkLst>
      </pc:sldChg>
      <pc:sldChg chg="modSp add del mod ord">
        <pc:chgData name="Alissa Flatley" userId="0242edfc-aa31-435e-a161-b1e1fa7a13bd" providerId="ADAL" clId="{BBC3F76B-E30A-47E7-A133-5F92A9C37822}" dt="2024-02-08T22:20:18.902" v="1953" actId="47"/>
        <pc:sldMkLst>
          <pc:docMk/>
          <pc:sldMk cId="2869023077" sldId="351"/>
        </pc:sldMkLst>
        <pc:spChg chg="mod">
          <ac:chgData name="Alissa Flatley" userId="0242edfc-aa31-435e-a161-b1e1fa7a13bd" providerId="ADAL" clId="{BBC3F76B-E30A-47E7-A133-5F92A9C37822}" dt="2024-02-07T21:20:44.485" v="430" actId="20577"/>
          <ac:spMkLst>
            <pc:docMk/>
            <pc:sldMk cId="2869023077" sldId="351"/>
            <ac:spMk id="9" creationId="{30750478-B236-3C40-245B-BA6099F3E43B}"/>
          </ac:spMkLst>
        </pc:spChg>
      </pc:sldChg>
      <pc:sldChg chg="addSp delSp modSp mod ord">
        <pc:chgData name="Alissa Flatley" userId="0242edfc-aa31-435e-a161-b1e1fa7a13bd" providerId="ADAL" clId="{BBC3F76B-E30A-47E7-A133-5F92A9C37822}" dt="2024-02-08T22:29:02.465" v="2134"/>
        <pc:sldMkLst>
          <pc:docMk/>
          <pc:sldMk cId="2859745208" sldId="352"/>
        </pc:sldMkLst>
        <pc:spChg chg="add mod">
          <ac:chgData name="Alissa Flatley" userId="0242edfc-aa31-435e-a161-b1e1fa7a13bd" providerId="ADAL" clId="{BBC3F76B-E30A-47E7-A133-5F92A9C37822}" dt="2024-02-08T21:45:46.464" v="1678" actId="207"/>
          <ac:spMkLst>
            <pc:docMk/>
            <pc:sldMk cId="2859745208" sldId="352"/>
            <ac:spMk id="5" creationId="{F3373F43-BB15-D97B-90C7-821421D9EE5D}"/>
          </ac:spMkLst>
        </pc:spChg>
        <pc:spChg chg="add mod">
          <ac:chgData name="Alissa Flatley" userId="0242edfc-aa31-435e-a161-b1e1fa7a13bd" providerId="ADAL" clId="{BBC3F76B-E30A-47E7-A133-5F92A9C37822}" dt="2024-02-08T22:29:02.465" v="2134"/>
          <ac:spMkLst>
            <pc:docMk/>
            <pc:sldMk cId="2859745208" sldId="352"/>
            <ac:spMk id="6" creationId="{8AA8DBF4-D8B3-E769-5D40-EB3362824900}"/>
          </ac:spMkLst>
        </pc:spChg>
        <pc:spChg chg="mod">
          <ac:chgData name="Alissa Flatley" userId="0242edfc-aa31-435e-a161-b1e1fa7a13bd" providerId="ADAL" clId="{BBC3F76B-E30A-47E7-A133-5F92A9C37822}" dt="2024-02-08T21:45:58.491" v="1679" actId="113"/>
          <ac:spMkLst>
            <pc:docMk/>
            <pc:sldMk cId="2859745208" sldId="352"/>
            <ac:spMk id="8" creationId="{14F47D53-CC98-B608-E788-A3CD212A5BFA}"/>
          </ac:spMkLst>
        </pc:spChg>
        <pc:spChg chg="del">
          <ac:chgData name="Alissa Flatley" userId="0242edfc-aa31-435e-a161-b1e1fa7a13bd" providerId="ADAL" clId="{BBC3F76B-E30A-47E7-A133-5F92A9C37822}" dt="2024-02-08T22:29:02.117" v="2133" actId="478"/>
          <ac:spMkLst>
            <pc:docMk/>
            <pc:sldMk cId="2859745208" sldId="352"/>
            <ac:spMk id="10" creationId="{29D0B631-0534-2C98-6CB9-1E2ABDFFA0B5}"/>
          </ac:spMkLst>
        </pc:spChg>
        <pc:spChg chg="del">
          <ac:chgData name="Alissa Flatley" userId="0242edfc-aa31-435e-a161-b1e1fa7a13bd" providerId="ADAL" clId="{BBC3F76B-E30A-47E7-A133-5F92A9C37822}" dt="2024-02-07T21:24:45.405" v="496" actId="478"/>
          <ac:spMkLst>
            <pc:docMk/>
            <pc:sldMk cId="2859745208" sldId="352"/>
            <ac:spMk id="12" creationId="{1A261F32-654A-E928-416E-DC49844EF414}"/>
          </ac:spMkLst>
        </pc:spChg>
        <pc:spChg chg="mod">
          <ac:chgData name="Alissa Flatley" userId="0242edfc-aa31-435e-a161-b1e1fa7a13bd" providerId="ADAL" clId="{BBC3F76B-E30A-47E7-A133-5F92A9C37822}" dt="2024-02-07T21:24:20.645" v="486" actId="20577"/>
          <ac:spMkLst>
            <pc:docMk/>
            <pc:sldMk cId="2859745208" sldId="352"/>
            <ac:spMk id="13" creationId="{249B0205-0166-8A4C-2C9C-1E5D65E90527}"/>
          </ac:spMkLst>
        </pc:spChg>
        <pc:spChg chg="del">
          <ac:chgData name="Alissa Flatley" userId="0242edfc-aa31-435e-a161-b1e1fa7a13bd" providerId="ADAL" clId="{BBC3F76B-E30A-47E7-A133-5F92A9C37822}" dt="2024-02-07T21:24:42.765" v="495" actId="478"/>
          <ac:spMkLst>
            <pc:docMk/>
            <pc:sldMk cId="2859745208" sldId="352"/>
            <ac:spMk id="15" creationId="{6BDF4B5B-5E0F-5952-9CC6-E7F45460D867}"/>
          </ac:spMkLst>
        </pc:spChg>
        <pc:picChg chg="add mod modCrop">
          <ac:chgData name="Alissa Flatley" userId="0242edfc-aa31-435e-a161-b1e1fa7a13bd" providerId="ADAL" clId="{BBC3F76B-E30A-47E7-A133-5F92A9C37822}" dt="2024-02-08T21:45:29.703" v="1675" actId="732"/>
          <ac:picMkLst>
            <pc:docMk/>
            <pc:sldMk cId="2859745208" sldId="352"/>
            <ac:picMk id="3" creationId="{0B9A8BD6-E9D3-25E5-F859-F0F86C470FCF}"/>
          </ac:picMkLst>
        </pc:picChg>
        <pc:picChg chg="del">
          <ac:chgData name="Alissa Flatley" userId="0242edfc-aa31-435e-a161-b1e1fa7a13bd" providerId="ADAL" clId="{BBC3F76B-E30A-47E7-A133-5F92A9C37822}" dt="2024-02-07T21:24:22.850" v="487" actId="478"/>
          <ac:picMkLst>
            <pc:docMk/>
            <pc:sldMk cId="2859745208" sldId="352"/>
            <ac:picMk id="8194" creationId="{A628FB07-0714-1854-E6FC-9BA879B69FDC}"/>
          </ac:picMkLst>
        </pc:picChg>
        <pc:picChg chg="add mod">
          <ac:chgData name="Alissa Flatley" userId="0242edfc-aa31-435e-a161-b1e1fa7a13bd" providerId="ADAL" clId="{BBC3F76B-E30A-47E7-A133-5F92A9C37822}" dt="2024-02-08T21:39:11.877" v="1642" actId="14100"/>
          <ac:picMkLst>
            <pc:docMk/>
            <pc:sldMk cId="2859745208" sldId="352"/>
            <ac:picMk id="12290" creationId="{D4F34CA6-D64A-1A69-9FAE-40577A500AE6}"/>
          </ac:picMkLst>
        </pc:picChg>
      </pc:sldChg>
      <pc:sldChg chg="del">
        <pc:chgData name="Alissa Flatley" userId="0242edfc-aa31-435e-a161-b1e1fa7a13bd" providerId="ADAL" clId="{BBC3F76B-E30A-47E7-A133-5F92A9C37822}" dt="2024-02-08T22:20:23.576" v="1957" actId="47"/>
        <pc:sldMkLst>
          <pc:docMk/>
          <pc:sldMk cId="403129255" sldId="353"/>
        </pc:sldMkLst>
      </pc:sldChg>
      <pc:sldChg chg="del">
        <pc:chgData name="Alissa Flatley" userId="0242edfc-aa31-435e-a161-b1e1fa7a13bd" providerId="ADAL" clId="{BBC3F76B-E30A-47E7-A133-5F92A9C37822}" dt="2024-02-08T22:20:26.014" v="1960" actId="47"/>
        <pc:sldMkLst>
          <pc:docMk/>
          <pc:sldMk cId="3430101364" sldId="354"/>
        </pc:sldMkLst>
      </pc:sldChg>
      <pc:sldChg chg="del">
        <pc:chgData name="Alissa Flatley" userId="0242edfc-aa31-435e-a161-b1e1fa7a13bd" providerId="ADAL" clId="{BBC3F76B-E30A-47E7-A133-5F92A9C37822}" dt="2024-02-08T22:20:28.311" v="1962" actId="47"/>
        <pc:sldMkLst>
          <pc:docMk/>
          <pc:sldMk cId="3674789434" sldId="355"/>
        </pc:sldMkLst>
      </pc:sldChg>
      <pc:sldChg chg="addSp delSp modSp mod ord">
        <pc:chgData name="Alissa Flatley" userId="0242edfc-aa31-435e-a161-b1e1fa7a13bd" providerId="ADAL" clId="{BBC3F76B-E30A-47E7-A133-5F92A9C37822}" dt="2024-02-08T22:27:26.418" v="2100"/>
        <pc:sldMkLst>
          <pc:docMk/>
          <pc:sldMk cId="2544885792" sldId="357"/>
        </pc:sldMkLst>
        <pc:spChg chg="del">
          <ac:chgData name="Alissa Flatley" userId="0242edfc-aa31-435e-a161-b1e1fa7a13bd" providerId="ADAL" clId="{BBC3F76B-E30A-47E7-A133-5F92A9C37822}" dt="2024-02-08T22:27:26.010" v="2099" actId="478"/>
          <ac:spMkLst>
            <pc:docMk/>
            <pc:sldMk cId="2544885792" sldId="357"/>
            <ac:spMk id="2" creationId="{1CAE59AD-FB2C-894D-E175-1650B7F374A1}"/>
          </ac:spMkLst>
        </pc:spChg>
        <pc:spChg chg="add del mod">
          <ac:chgData name="Alissa Flatley" userId="0242edfc-aa31-435e-a161-b1e1fa7a13bd" providerId="ADAL" clId="{BBC3F76B-E30A-47E7-A133-5F92A9C37822}" dt="2024-02-08T20:56:51.696" v="951" actId="478"/>
          <ac:spMkLst>
            <pc:docMk/>
            <pc:sldMk cId="2544885792" sldId="357"/>
            <ac:spMk id="5" creationId="{FE607F12-2915-8645-21EF-243413469AC4}"/>
          </ac:spMkLst>
        </pc:spChg>
        <pc:spChg chg="del mod">
          <ac:chgData name="Alissa Flatley" userId="0242edfc-aa31-435e-a161-b1e1fa7a13bd" providerId="ADAL" clId="{BBC3F76B-E30A-47E7-A133-5F92A9C37822}" dt="2024-02-08T20:23:56.274" v="669" actId="478"/>
          <ac:spMkLst>
            <pc:docMk/>
            <pc:sldMk cId="2544885792" sldId="357"/>
            <ac:spMk id="6" creationId="{352FF603-C4E2-03A4-3D93-AE6F9986D1BF}"/>
          </ac:spMkLst>
        </pc:spChg>
        <pc:spChg chg="del">
          <ac:chgData name="Alissa Flatley" userId="0242edfc-aa31-435e-a161-b1e1fa7a13bd" providerId="ADAL" clId="{BBC3F76B-E30A-47E7-A133-5F92A9C37822}" dt="2024-02-08T20:38:35.027" v="740" actId="478"/>
          <ac:spMkLst>
            <pc:docMk/>
            <pc:sldMk cId="2544885792" sldId="357"/>
            <ac:spMk id="8" creationId="{C81AB28D-75EF-04D7-52CF-1F9942CA2D28}"/>
          </ac:spMkLst>
        </pc:spChg>
        <pc:spChg chg="mod">
          <ac:chgData name="Alissa Flatley" userId="0242edfc-aa31-435e-a161-b1e1fa7a13bd" providerId="ADAL" clId="{BBC3F76B-E30A-47E7-A133-5F92A9C37822}" dt="2024-02-08T20:55:51.892" v="944" actId="14100"/>
          <ac:spMkLst>
            <pc:docMk/>
            <pc:sldMk cId="2544885792" sldId="357"/>
            <ac:spMk id="9" creationId="{30750478-B236-3C40-245B-BA6099F3E43B}"/>
          </ac:spMkLst>
        </pc:spChg>
        <pc:spChg chg="add mod">
          <ac:chgData name="Alissa Flatley" userId="0242edfc-aa31-435e-a161-b1e1fa7a13bd" providerId="ADAL" clId="{BBC3F76B-E30A-47E7-A133-5F92A9C37822}" dt="2024-02-08T20:57:35.323" v="959" actId="1076"/>
          <ac:spMkLst>
            <pc:docMk/>
            <pc:sldMk cId="2544885792" sldId="357"/>
            <ac:spMk id="10" creationId="{870BE0F4-EF7A-0655-942E-75D75996D97E}"/>
          </ac:spMkLst>
        </pc:spChg>
        <pc:spChg chg="add del">
          <ac:chgData name="Alissa Flatley" userId="0242edfc-aa31-435e-a161-b1e1fa7a13bd" providerId="ADAL" clId="{BBC3F76B-E30A-47E7-A133-5F92A9C37822}" dt="2024-02-08T20:56:37.865" v="946" actId="22"/>
          <ac:spMkLst>
            <pc:docMk/>
            <pc:sldMk cId="2544885792" sldId="357"/>
            <ac:spMk id="14" creationId="{24890A93-CF2A-B601-E8F2-5498CC378D6A}"/>
          </ac:spMkLst>
        </pc:spChg>
        <pc:spChg chg="add mod">
          <ac:chgData name="Alissa Flatley" userId="0242edfc-aa31-435e-a161-b1e1fa7a13bd" providerId="ADAL" clId="{BBC3F76B-E30A-47E7-A133-5F92A9C37822}" dt="2024-02-08T20:57:27.361" v="957" actId="1076"/>
          <ac:spMkLst>
            <pc:docMk/>
            <pc:sldMk cId="2544885792" sldId="357"/>
            <ac:spMk id="16" creationId="{D6542EAD-3E93-7822-C374-477AC2A3D5ED}"/>
          </ac:spMkLst>
        </pc:spChg>
        <pc:spChg chg="add mod">
          <ac:chgData name="Alissa Flatley" userId="0242edfc-aa31-435e-a161-b1e1fa7a13bd" providerId="ADAL" clId="{BBC3F76B-E30A-47E7-A133-5F92A9C37822}" dt="2024-02-08T22:27:26.418" v="2100"/>
          <ac:spMkLst>
            <pc:docMk/>
            <pc:sldMk cId="2544885792" sldId="357"/>
            <ac:spMk id="17" creationId="{F64BA04E-DD64-950A-FB8E-AC9D7C939346}"/>
          </ac:spMkLst>
        </pc:spChg>
        <pc:picChg chg="del">
          <ac:chgData name="Alissa Flatley" userId="0242edfc-aa31-435e-a161-b1e1fa7a13bd" providerId="ADAL" clId="{BBC3F76B-E30A-47E7-A133-5F92A9C37822}" dt="2024-02-08T20:22:12.476" v="605" actId="478"/>
          <ac:picMkLst>
            <pc:docMk/>
            <pc:sldMk cId="2544885792" sldId="357"/>
            <ac:picMk id="11" creationId="{F90A8C87-D3A7-30E4-C1B2-19836EB2EEF9}"/>
          </ac:picMkLst>
        </pc:picChg>
        <pc:picChg chg="add del mod">
          <ac:chgData name="Alissa Flatley" userId="0242edfc-aa31-435e-a161-b1e1fa7a13bd" providerId="ADAL" clId="{BBC3F76B-E30A-47E7-A133-5F92A9C37822}" dt="2024-02-08T20:57:46.877" v="961" actId="478"/>
          <ac:picMkLst>
            <pc:docMk/>
            <pc:sldMk cId="2544885792" sldId="357"/>
            <ac:picMk id="12" creationId="{D5D2BFB5-8778-095E-3D18-3F35F380C56F}"/>
          </ac:picMkLst>
        </pc:picChg>
        <pc:picChg chg="add mod">
          <ac:chgData name="Alissa Flatley" userId="0242edfc-aa31-435e-a161-b1e1fa7a13bd" providerId="ADAL" clId="{BBC3F76B-E30A-47E7-A133-5F92A9C37822}" dt="2024-02-08T20:22:19.715" v="608" actId="1076"/>
          <ac:picMkLst>
            <pc:docMk/>
            <pc:sldMk cId="2544885792" sldId="357"/>
            <ac:picMk id="1026" creationId="{1ACFF947-D55C-2C85-1C5C-29A937358C38}"/>
          </ac:picMkLst>
        </pc:picChg>
        <pc:picChg chg="add mod">
          <ac:chgData name="Alissa Flatley" userId="0242edfc-aa31-435e-a161-b1e1fa7a13bd" providerId="ADAL" clId="{BBC3F76B-E30A-47E7-A133-5F92A9C37822}" dt="2024-02-08T20:55:36.802" v="931" actId="1076"/>
          <ac:picMkLst>
            <pc:docMk/>
            <pc:sldMk cId="2544885792" sldId="357"/>
            <ac:picMk id="1028" creationId="{9AD1C845-077F-586F-3C21-615EBCCE69E9}"/>
          </ac:picMkLst>
        </pc:picChg>
      </pc:sldChg>
      <pc:sldChg chg="del">
        <pc:chgData name="Alissa Flatley" userId="0242edfc-aa31-435e-a161-b1e1fa7a13bd" providerId="ADAL" clId="{BBC3F76B-E30A-47E7-A133-5F92A9C37822}" dt="2024-02-07T21:09:05.827" v="334" actId="47"/>
        <pc:sldMkLst>
          <pc:docMk/>
          <pc:sldMk cId="2110497732" sldId="358"/>
        </pc:sldMkLst>
      </pc:sldChg>
      <pc:sldChg chg="del">
        <pc:chgData name="Alissa Flatley" userId="0242edfc-aa31-435e-a161-b1e1fa7a13bd" providerId="ADAL" clId="{BBC3F76B-E30A-47E7-A133-5F92A9C37822}" dt="2024-02-08T22:20:20.681" v="1954" actId="47"/>
        <pc:sldMkLst>
          <pc:docMk/>
          <pc:sldMk cId="853659735" sldId="359"/>
        </pc:sldMkLst>
      </pc:sldChg>
      <pc:sldChg chg="del">
        <pc:chgData name="Alissa Flatley" userId="0242edfc-aa31-435e-a161-b1e1fa7a13bd" providerId="ADAL" clId="{BBC3F76B-E30A-47E7-A133-5F92A9C37822}" dt="2024-02-08T22:20:30.537" v="1965" actId="47"/>
        <pc:sldMkLst>
          <pc:docMk/>
          <pc:sldMk cId="2634227279" sldId="360"/>
        </pc:sldMkLst>
      </pc:sldChg>
      <pc:sldChg chg="addSp delSp modSp mod ord modClrScheme chgLayout">
        <pc:chgData name="Alissa Flatley" userId="0242edfc-aa31-435e-a161-b1e1fa7a13bd" providerId="ADAL" clId="{BBC3F76B-E30A-47E7-A133-5F92A9C37822}" dt="2024-02-09T09:57:55.648" v="2627" actId="26606"/>
        <pc:sldMkLst>
          <pc:docMk/>
          <pc:sldMk cId="2381740734" sldId="361"/>
        </pc:sldMkLst>
        <pc:spChg chg="mod">
          <ac:chgData name="Alissa Flatley" userId="0242edfc-aa31-435e-a161-b1e1fa7a13bd" providerId="ADAL" clId="{BBC3F76B-E30A-47E7-A133-5F92A9C37822}" dt="2024-02-09T09:57:55.648" v="2627" actId="26606"/>
          <ac:spMkLst>
            <pc:docMk/>
            <pc:sldMk cId="2381740734" sldId="361"/>
            <ac:spMk id="2" creationId="{52307323-3ADB-48E6-98B3-56902CD1CB96}"/>
          </ac:spMkLst>
        </pc:spChg>
        <pc:spChg chg="add mod">
          <ac:chgData name="Alissa Flatley" userId="0242edfc-aa31-435e-a161-b1e1fa7a13bd" providerId="ADAL" clId="{BBC3F76B-E30A-47E7-A133-5F92A9C37822}" dt="2024-02-09T09:57:55.648" v="2627" actId="26606"/>
          <ac:spMkLst>
            <pc:docMk/>
            <pc:sldMk cId="2381740734" sldId="361"/>
            <ac:spMk id="3" creationId="{91A44B8D-B108-0FF2-F13F-4147686A2624}"/>
          </ac:spMkLst>
        </pc:spChg>
        <pc:spChg chg="mod">
          <ac:chgData name="Alissa Flatley" userId="0242edfc-aa31-435e-a161-b1e1fa7a13bd" providerId="ADAL" clId="{BBC3F76B-E30A-47E7-A133-5F92A9C37822}" dt="2024-02-09T09:57:55.648" v="2627" actId="26606"/>
          <ac:spMkLst>
            <pc:docMk/>
            <pc:sldMk cId="2381740734" sldId="361"/>
            <ac:spMk id="4" creationId="{247AA2FF-E46C-2E12-8234-43A81B1F406B}"/>
          </ac:spMkLst>
        </pc:spChg>
        <pc:spChg chg="del">
          <ac:chgData name="Alissa Flatley" userId="0242edfc-aa31-435e-a161-b1e1fa7a13bd" providerId="ADAL" clId="{BBC3F76B-E30A-47E7-A133-5F92A9C37822}" dt="2024-02-08T22:27:19.700" v="2097" actId="478"/>
          <ac:spMkLst>
            <pc:docMk/>
            <pc:sldMk cId="2381740734" sldId="361"/>
            <ac:spMk id="7" creationId="{AEE4B77C-BA38-D932-71CB-1A2DB28E57C5}"/>
          </ac:spMkLst>
        </pc:spChg>
        <pc:picChg chg="del">
          <ac:chgData name="Alissa Flatley" userId="0242edfc-aa31-435e-a161-b1e1fa7a13bd" providerId="ADAL" clId="{BBC3F76B-E30A-47E7-A133-5F92A9C37822}" dt="2024-02-09T09:57:48.245" v="2623" actId="478"/>
          <ac:picMkLst>
            <pc:docMk/>
            <pc:sldMk cId="2381740734" sldId="361"/>
            <ac:picMk id="8" creationId="{E52E4021-B696-696E-BD79-5F539C4BF184}"/>
          </ac:picMkLst>
        </pc:picChg>
        <pc:picChg chg="add mod ord">
          <ac:chgData name="Alissa Flatley" userId="0242edfc-aa31-435e-a161-b1e1fa7a13bd" providerId="ADAL" clId="{BBC3F76B-E30A-47E7-A133-5F92A9C37822}" dt="2024-02-09T09:57:55.648" v="2627" actId="26606"/>
          <ac:picMkLst>
            <pc:docMk/>
            <pc:sldMk cId="2381740734" sldId="361"/>
            <ac:picMk id="2050" creationId="{0EFCCD69-472F-6DC7-74AE-3AB1A2121C8B}"/>
          </ac:picMkLst>
        </pc:picChg>
      </pc:sldChg>
      <pc:sldChg chg="del">
        <pc:chgData name="Alissa Flatley" userId="0242edfc-aa31-435e-a161-b1e1fa7a13bd" providerId="ADAL" clId="{BBC3F76B-E30A-47E7-A133-5F92A9C37822}" dt="2024-02-07T21:09:00.534" v="331" actId="47"/>
        <pc:sldMkLst>
          <pc:docMk/>
          <pc:sldMk cId="467722081" sldId="362"/>
        </pc:sldMkLst>
      </pc:sldChg>
      <pc:sldChg chg="del">
        <pc:chgData name="Alissa Flatley" userId="0242edfc-aa31-435e-a161-b1e1fa7a13bd" providerId="ADAL" clId="{BBC3F76B-E30A-47E7-A133-5F92A9C37822}" dt="2024-02-08T22:24:24.678" v="2049" actId="47"/>
        <pc:sldMkLst>
          <pc:docMk/>
          <pc:sldMk cId="3783855088" sldId="364"/>
        </pc:sldMkLst>
      </pc:sldChg>
      <pc:sldChg chg="del">
        <pc:chgData name="Alissa Flatley" userId="0242edfc-aa31-435e-a161-b1e1fa7a13bd" providerId="ADAL" clId="{BBC3F76B-E30A-47E7-A133-5F92A9C37822}" dt="2024-02-08T22:24:22.405" v="2047" actId="47"/>
        <pc:sldMkLst>
          <pc:docMk/>
          <pc:sldMk cId="2528049595" sldId="365"/>
        </pc:sldMkLst>
      </pc:sldChg>
      <pc:sldChg chg="del">
        <pc:chgData name="Alissa Flatley" userId="0242edfc-aa31-435e-a161-b1e1fa7a13bd" providerId="ADAL" clId="{BBC3F76B-E30A-47E7-A133-5F92A9C37822}" dt="2024-02-08T22:24:23.669" v="2048" actId="47"/>
        <pc:sldMkLst>
          <pc:docMk/>
          <pc:sldMk cId="1502673807" sldId="366"/>
        </pc:sldMkLst>
      </pc:sldChg>
      <pc:sldChg chg="del">
        <pc:chgData name="Alissa Flatley" userId="0242edfc-aa31-435e-a161-b1e1fa7a13bd" providerId="ADAL" clId="{BBC3F76B-E30A-47E7-A133-5F92A9C37822}" dt="2024-02-07T21:08:17.955" v="265" actId="47"/>
        <pc:sldMkLst>
          <pc:docMk/>
          <pc:sldMk cId="1289936305" sldId="367"/>
        </pc:sldMkLst>
      </pc:sldChg>
      <pc:sldChg chg="del">
        <pc:chgData name="Alissa Flatley" userId="0242edfc-aa31-435e-a161-b1e1fa7a13bd" providerId="ADAL" clId="{BBC3F76B-E30A-47E7-A133-5F92A9C37822}" dt="2024-02-07T21:08:21.151" v="266" actId="47"/>
        <pc:sldMkLst>
          <pc:docMk/>
          <pc:sldMk cId="1590284041" sldId="368"/>
        </pc:sldMkLst>
      </pc:sldChg>
      <pc:sldChg chg="del">
        <pc:chgData name="Alissa Flatley" userId="0242edfc-aa31-435e-a161-b1e1fa7a13bd" providerId="ADAL" clId="{BBC3F76B-E30A-47E7-A133-5F92A9C37822}" dt="2024-02-07T21:09:02.015" v="332" actId="47"/>
        <pc:sldMkLst>
          <pc:docMk/>
          <pc:sldMk cId="563743933" sldId="369"/>
        </pc:sldMkLst>
      </pc:sldChg>
      <pc:sldChg chg="del">
        <pc:chgData name="Alissa Flatley" userId="0242edfc-aa31-435e-a161-b1e1fa7a13bd" providerId="ADAL" clId="{BBC3F76B-E30A-47E7-A133-5F92A9C37822}" dt="2024-02-07T21:09:03.989" v="333" actId="47"/>
        <pc:sldMkLst>
          <pc:docMk/>
          <pc:sldMk cId="4057836009" sldId="370"/>
        </pc:sldMkLst>
      </pc:sldChg>
      <pc:sldChg chg="del">
        <pc:chgData name="Alissa Flatley" userId="0242edfc-aa31-435e-a161-b1e1fa7a13bd" providerId="ADAL" clId="{BBC3F76B-E30A-47E7-A133-5F92A9C37822}" dt="2024-02-08T22:20:25.066" v="1959" actId="47"/>
        <pc:sldMkLst>
          <pc:docMk/>
          <pc:sldMk cId="4091090951" sldId="371"/>
        </pc:sldMkLst>
      </pc:sldChg>
      <pc:sldChg chg="del">
        <pc:chgData name="Alissa Flatley" userId="0242edfc-aa31-435e-a161-b1e1fa7a13bd" providerId="ADAL" clId="{BBC3F76B-E30A-47E7-A133-5F92A9C37822}" dt="2024-02-08T22:20:24.218" v="1958" actId="47"/>
        <pc:sldMkLst>
          <pc:docMk/>
          <pc:sldMk cId="3649683985" sldId="372"/>
        </pc:sldMkLst>
      </pc:sldChg>
      <pc:sldChg chg="addSp delSp modSp add del mod ord">
        <pc:chgData name="Alissa Flatley" userId="0242edfc-aa31-435e-a161-b1e1fa7a13bd" providerId="ADAL" clId="{BBC3F76B-E30A-47E7-A133-5F92A9C37822}" dt="2024-02-08T22:28:29.239" v="2124"/>
        <pc:sldMkLst>
          <pc:docMk/>
          <pc:sldMk cId="2998305240" sldId="373"/>
        </pc:sldMkLst>
        <pc:spChg chg="add mod">
          <ac:chgData name="Alissa Flatley" userId="0242edfc-aa31-435e-a161-b1e1fa7a13bd" providerId="ADAL" clId="{BBC3F76B-E30A-47E7-A133-5F92A9C37822}" dt="2024-02-08T22:28:29.239" v="2124"/>
          <ac:spMkLst>
            <pc:docMk/>
            <pc:sldMk cId="2998305240" sldId="373"/>
            <ac:spMk id="2" creationId="{44188FFC-48CC-506B-951A-AE236A8E39B0}"/>
          </ac:spMkLst>
        </pc:spChg>
        <pc:spChg chg="del">
          <ac:chgData name="Alissa Flatley" userId="0242edfc-aa31-435e-a161-b1e1fa7a13bd" providerId="ADAL" clId="{BBC3F76B-E30A-47E7-A133-5F92A9C37822}" dt="2024-02-08T22:28:28.838" v="2123" actId="478"/>
          <ac:spMkLst>
            <pc:docMk/>
            <pc:sldMk cId="2998305240" sldId="373"/>
            <ac:spMk id="12" creationId="{5A3CE069-68F3-C23F-DDC7-A67414064ED3}"/>
          </ac:spMkLst>
        </pc:spChg>
        <pc:picChg chg="del">
          <ac:chgData name="Alissa Flatley" userId="0242edfc-aa31-435e-a161-b1e1fa7a13bd" providerId="ADAL" clId="{BBC3F76B-E30A-47E7-A133-5F92A9C37822}" dt="2024-02-08T22:21:18.336" v="1970" actId="478"/>
          <ac:picMkLst>
            <pc:docMk/>
            <pc:sldMk cId="2998305240" sldId="373"/>
            <ac:picMk id="11266" creationId="{C04595C9-382C-C74D-E205-D885AB144F71}"/>
          </ac:picMkLst>
        </pc:picChg>
        <pc:picChg chg="add">
          <ac:chgData name="Alissa Flatley" userId="0242edfc-aa31-435e-a161-b1e1fa7a13bd" providerId="ADAL" clId="{BBC3F76B-E30A-47E7-A133-5F92A9C37822}" dt="2024-02-08T22:21:20.394" v="1971"/>
          <ac:picMkLst>
            <pc:docMk/>
            <pc:sldMk cId="2998305240" sldId="373"/>
            <ac:picMk id="15362" creationId="{140BA1AF-EA84-2F94-5ABA-98340E9333BE}"/>
          </ac:picMkLst>
        </pc:picChg>
        <pc:picChg chg="add mod">
          <ac:chgData name="Alissa Flatley" userId="0242edfc-aa31-435e-a161-b1e1fa7a13bd" providerId="ADAL" clId="{BBC3F76B-E30A-47E7-A133-5F92A9C37822}" dt="2024-02-08T22:22:45.615" v="1974" actId="1076"/>
          <ac:picMkLst>
            <pc:docMk/>
            <pc:sldMk cId="2998305240" sldId="373"/>
            <ac:picMk id="15364" creationId="{9A33BD3A-9FF1-AD75-739B-94EB508F7E4A}"/>
          </ac:picMkLst>
        </pc:picChg>
      </pc:sldChg>
      <pc:sldChg chg="del">
        <pc:chgData name="Alissa Flatley" userId="0242edfc-aa31-435e-a161-b1e1fa7a13bd" providerId="ADAL" clId="{BBC3F76B-E30A-47E7-A133-5F92A9C37822}" dt="2024-02-08T22:23:40.984" v="2013" actId="47"/>
        <pc:sldMkLst>
          <pc:docMk/>
          <pc:sldMk cId="688429835" sldId="374"/>
        </pc:sldMkLst>
      </pc:sldChg>
      <pc:sldChg chg="del">
        <pc:chgData name="Alissa Flatley" userId="0242edfc-aa31-435e-a161-b1e1fa7a13bd" providerId="ADAL" clId="{BBC3F76B-E30A-47E7-A133-5F92A9C37822}" dt="2024-02-08T22:23:55.763" v="2014" actId="47"/>
        <pc:sldMkLst>
          <pc:docMk/>
          <pc:sldMk cId="4277530761" sldId="375"/>
        </pc:sldMkLst>
      </pc:sldChg>
      <pc:sldChg chg="del">
        <pc:chgData name="Alissa Flatley" userId="0242edfc-aa31-435e-a161-b1e1fa7a13bd" providerId="ADAL" clId="{BBC3F76B-E30A-47E7-A133-5F92A9C37822}" dt="2024-02-07T21:08:58.229" v="330" actId="47"/>
        <pc:sldMkLst>
          <pc:docMk/>
          <pc:sldMk cId="1708741450" sldId="376"/>
        </pc:sldMkLst>
      </pc:sldChg>
      <pc:sldChg chg="del">
        <pc:chgData name="Alissa Flatley" userId="0242edfc-aa31-435e-a161-b1e1fa7a13bd" providerId="ADAL" clId="{BBC3F76B-E30A-47E7-A133-5F92A9C37822}" dt="2024-02-08T22:20:29.131" v="1963" actId="47"/>
        <pc:sldMkLst>
          <pc:docMk/>
          <pc:sldMk cId="2239334645" sldId="377"/>
        </pc:sldMkLst>
      </pc:sldChg>
      <pc:sldChg chg="del">
        <pc:chgData name="Alissa Flatley" userId="0242edfc-aa31-435e-a161-b1e1fa7a13bd" providerId="ADAL" clId="{BBC3F76B-E30A-47E7-A133-5F92A9C37822}" dt="2024-02-08T22:20:29.795" v="1964" actId="47"/>
        <pc:sldMkLst>
          <pc:docMk/>
          <pc:sldMk cId="3068262431" sldId="378"/>
        </pc:sldMkLst>
      </pc:sldChg>
      <pc:sldChg chg="del">
        <pc:chgData name="Alissa Flatley" userId="0242edfc-aa31-435e-a161-b1e1fa7a13bd" providerId="ADAL" clId="{BBC3F76B-E30A-47E7-A133-5F92A9C37822}" dt="2024-02-08T22:24:26.630" v="2050" actId="47"/>
        <pc:sldMkLst>
          <pc:docMk/>
          <pc:sldMk cId="803912475" sldId="379"/>
        </pc:sldMkLst>
      </pc:sldChg>
      <pc:sldChg chg="del">
        <pc:chgData name="Alissa Flatley" userId="0242edfc-aa31-435e-a161-b1e1fa7a13bd" providerId="ADAL" clId="{BBC3F76B-E30A-47E7-A133-5F92A9C37822}" dt="2024-02-08T22:24:29.726" v="2051" actId="47"/>
        <pc:sldMkLst>
          <pc:docMk/>
          <pc:sldMk cId="3318522028" sldId="380"/>
        </pc:sldMkLst>
      </pc:sldChg>
      <pc:sldChg chg="addSp delSp modSp add mod">
        <pc:chgData name="Alissa Flatley" userId="0242edfc-aa31-435e-a161-b1e1fa7a13bd" providerId="ADAL" clId="{BBC3F76B-E30A-47E7-A133-5F92A9C37822}" dt="2024-02-09T09:57:40.569" v="2622" actId="20577"/>
        <pc:sldMkLst>
          <pc:docMk/>
          <pc:sldMk cId="760197561" sldId="381"/>
        </pc:sldMkLst>
        <pc:spChg chg="del">
          <ac:chgData name="Alissa Flatley" userId="0242edfc-aa31-435e-a161-b1e1fa7a13bd" providerId="ADAL" clId="{BBC3F76B-E30A-47E7-A133-5F92A9C37822}" dt="2024-02-08T22:27:10.101" v="2093" actId="478"/>
          <ac:spMkLst>
            <pc:docMk/>
            <pc:sldMk cId="760197561" sldId="381"/>
            <ac:spMk id="2" creationId="{F343F526-FB6A-9A18-440E-FDBC9D3F2797}"/>
          </ac:spMkLst>
        </pc:spChg>
        <pc:spChg chg="mod">
          <ac:chgData name="Alissa Flatley" userId="0242edfc-aa31-435e-a161-b1e1fa7a13bd" providerId="ADAL" clId="{BBC3F76B-E30A-47E7-A133-5F92A9C37822}" dt="2024-02-09T09:57:40.569" v="2622" actId="20577"/>
          <ac:spMkLst>
            <pc:docMk/>
            <pc:sldMk cId="760197561" sldId="381"/>
            <ac:spMk id="3" creationId="{4D038CD2-9585-7E51-5359-D52935A77DF0}"/>
          </ac:spMkLst>
        </pc:spChg>
        <pc:spChg chg="add mod">
          <ac:chgData name="Alissa Flatley" userId="0242edfc-aa31-435e-a161-b1e1fa7a13bd" providerId="ADAL" clId="{BBC3F76B-E30A-47E7-A133-5F92A9C37822}" dt="2024-02-07T21:07:43.343" v="258" actId="14100"/>
          <ac:spMkLst>
            <pc:docMk/>
            <pc:sldMk cId="760197561" sldId="381"/>
            <ac:spMk id="5" creationId="{8BB65511-50A3-C467-5AC1-B7FA13C47BD5}"/>
          </ac:spMkLst>
        </pc:spChg>
        <pc:spChg chg="add mod">
          <ac:chgData name="Alissa Flatley" userId="0242edfc-aa31-435e-a161-b1e1fa7a13bd" providerId="ADAL" clId="{BBC3F76B-E30A-47E7-A133-5F92A9C37822}" dt="2024-02-07T21:07:54.888" v="260" actId="1076"/>
          <ac:spMkLst>
            <pc:docMk/>
            <pc:sldMk cId="760197561" sldId="381"/>
            <ac:spMk id="6" creationId="{70C53AEB-6894-D039-BB00-9E7893824774}"/>
          </ac:spMkLst>
        </pc:spChg>
        <pc:spChg chg="add mod">
          <ac:chgData name="Alissa Flatley" userId="0242edfc-aa31-435e-a161-b1e1fa7a13bd" providerId="ADAL" clId="{BBC3F76B-E30A-47E7-A133-5F92A9C37822}" dt="2024-02-08T22:27:10.618" v="2094"/>
          <ac:spMkLst>
            <pc:docMk/>
            <pc:sldMk cId="760197561" sldId="381"/>
            <ac:spMk id="7" creationId="{8E2A2867-37D9-97AC-E46D-43115F0CF2F2}"/>
          </ac:spMkLst>
        </pc:spChg>
      </pc:sldChg>
      <pc:sldChg chg="addSp delSp modSp add mod">
        <pc:chgData name="Alissa Flatley" userId="0242edfc-aa31-435e-a161-b1e1fa7a13bd" providerId="ADAL" clId="{BBC3F76B-E30A-47E7-A133-5F92A9C37822}" dt="2024-02-08T22:27:15.175" v="2096"/>
        <pc:sldMkLst>
          <pc:docMk/>
          <pc:sldMk cId="2074498804" sldId="382"/>
        </pc:sldMkLst>
        <pc:spChg chg="del">
          <ac:chgData name="Alissa Flatley" userId="0242edfc-aa31-435e-a161-b1e1fa7a13bd" providerId="ADAL" clId="{BBC3F76B-E30A-47E7-A133-5F92A9C37822}" dt="2024-02-08T22:27:14.659" v="2095" actId="478"/>
          <ac:spMkLst>
            <pc:docMk/>
            <pc:sldMk cId="2074498804" sldId="382"/>
            <ac:spMk id="2" creationId="{F343F526-FB6A-9A18-440E-FDBC9D3F2797}"/>
          </ac:spMkLst>
        </pc:spChg>
        <pc:spChg chg="mod">
          <ac:chgData name="Alissa Flatley" userId="0242edfc-aa31-435e-a161-b1e1fa7a13bd" providerId="ADAL" clId="{BBC3F76B-E30A-47E7-A133-5F92A9C37822}" dt="2024-02-08T22:23:22.160" v="2012" actId="20577"/>
          <ac:spMkLst>
            <pc:docMk/>
            <pc:sldMk cId="2074498804" sldId="382"/>
            <ac:spMk id="3" creationId="{4D038CD2-9585-7E51-5359-D52935A77DF0}"/>
          </ac:spMkLst>
        </pc:spChg>
        <pc:spChg chg="mod">
          <ac:chgData name="Alissa Flatley" userId="0242edfc-aa31-435e-a161-b1e1fa7a13bd" providerId="ADAL" clId="{BBC3F76B-E30A-47E7-A133-5F92A9C37822}" dt="2024-02-07T21:08:07.111" v="263" actId="14100"/>
          <ac:spMkLst>
            <pc:docMk/>
            <pc:sldMk cId="2074498804" sldId="382"/>
            <ac:spMk id="5" creationId="{8BB65511-50A3-C467-5AC1-B7FA13C47BD5}"/>
          </ac:spMkLst>
        </pc:spChg>
        <pc:spChg chg="mod">
          <ac:chgData name="Alissa Flatley" userId="0242edfc-aa31-435e-a161-b1e1fa7a13bd" providerId="ADAL" clId="{BBC3F76B-E30A-47E7-A133-5F92A9C37822}" dt="2024-02-07T21:08:11.041" v="264" actId="1076"/>
          <ac:spMkLst>
            <pc:docMk/>
            <pc:sldMk cId="2074498804" sldId="382"/>
            <ac:spMk id="6" creationId="{70C53AEB-6894-D039-BB00-9E7893824774}"/>
          </ac:spMkLst>
        </pc:spChg>
        <pc:spChg chg="add mod">
          <ac:chgData name="Alissa Flatley" userId="0242edfc-aa31-435e-a161-b1e1fa7a13bd" providerId="ADAL" clId="{BBC3F76B-E30A-47E7-A133-5F92A9C37822}" dt="2024-02-08T22:27:15.175" v="2096"/>
          <ac:spMkLst>
            <pc:docMk/>
            <pc:sldMk cId="2074498804" sldId="382"/>
            <ac:spMk id="7" creationId="{AB14852F-BED3-3E54-B481-9D32F58EB1A0}"/>
          </ac:spMkLst>
        </pc:spChg>
      </pc:sldChg>
      <pc:sldChg chg="addSp delSp modSp add mod">
        <pc:chgData name="Alissa Flatley" userId="0242edfc-aa31-435e-a161-b1e1fa7a13bd" providerId="ADAL" clId="{BBC3F76B-E30A-47E7-A133-5F92A9C37822}" dt="2024-02-09T10:01:30.031" v="2636" actId="1076"/>
        <pc:sldMkLst>
          <pc:docMk/>
          <pc:sldMk cId="1293888275" sldId="383"/>
        </pc:sldMkLst>
        <pc:spChg chg="mod">
          <ac:chgData name="Alissa Flatley" userId="0242edfc-aa31-435e-a161-b1e1fa7a13bd" providerId="ADAL" clId="{BBC3F76B-E30A-47E7-A133-5F92A9C37822}" dt="2024-02-07T21:08:47.445" v="328" actId="20577"/>
          <ac:spMkLst>
            <pc:docMk/>
            <pc:sldMk cId="1293888275" sldId="383"/>
            <ac:spMk id="2" creationId="{52307323-3ADB-48E6-98B3-56902CD1CB96}"/>
          </ac:spMkLst>
        </pc:spChg>
        <pc:spChg chg="add mod">
          <ac:chgData name="Alissa Flatley" userId="0242edfc-aa31-435e-a161-b1e1fa7a13bd" providerId="ADAL" clId="{BBC3F76B-E30A-47E7-A133-5F92A9C37822}" dt="2024-02-08T22:28:35.050" v="2126"/>
          <ac:spMkLst>
            <pc:docMk/>
            <pc:sldMk cId="1293888275" sldId="383"/>
            <ac:spMk id="3" creationId="{6AD04297-0C3E-0E37-2697-6C73F392A370}"/>
          </ac:spMkLst>
        </pc:spChg>
        <pc:spChg chg="del">
          <ac:chgData name="Alissa Flatley" userId="0242edfc-aa31-435e-a161-b1e1fa7a13bd" providerId="ADAL" clId="{BBC3F76B-E30A-47E7-A133-5F92A9C37822}" dt="2024-02-08T22:28:34.610" v="2125" actId="478"/>
          <ac:spMkLst>
            <pc:docMk/>
            <pc:sldMk cId="1293888275" sldId="383"/>
            <ac:spMk id="7" creationId="{AEE4B77C-BA38-D932-71CB-1A2DB28E57C5}"/>
          </ac:spMkLst>
        </pc:spChg>
        <pc:spChg chg="add mod">
          <ac:chgData name="Alissa Flatley" userId="0242edfc-aa31-435e-a161-b1e1fa7a13bd" providerId="ADAL" clId="{BBC3F76B-E30A-47E7-A133-5F92A9C37822}" dt="2024-02-09T10:01:30.031" v="2636" actId="1076"/>
          <ac:spMkLst>
            <pc:docMk/>
            <pc:sldMk cId="1293888275" sldId="383"/>
            <ac:spMk id="9" creationId="{B5418669-048B-4E01-56EB-86B9C4C3B2F6}"/>
          </ac:spMkLst>
        </pc:spChg>
        <pc:picChg chg="add mod modCrop">
          <ac:chgData name="Alissa Flatley" userId="0242edfc-aa31-435e-a161-b1e1fa7a13bd" providerId="ADAL" clId="{BBC3F76B-E30A-47E7-A133-5F92A9C37822}" dt="2024-02-09T10:00:21.791" v="2634" actId="1076"/>
          <ac:picMkLst>
            <pc:docMk/>
            <pc:sldMk cId="1293888275" sldId="383"/>
            <ac:picMk id="6" creationId="{C464DCB5-3DB3-CB43-88C1-973F3270A3AC}"/>
          </ac:picMkLst>
        </pc:picChg>
        <pc:picChg chg="del">
          <ac:chgData name="Alissa Flatley" userId="0242edfc-aa31-435e-a161-b1e1fa7a13bd" providerId="ADAL" clId="{BBC3F76B-E30A-47E7-A133-5F92A9C37822}" dt="2024-02-09T09:59:56.681" v="2628" actId="478"/>
          <ac:picMkLst>
            <pc:docMk/>
            <pc:sldMk cId="1293888275" sldId="383"/>
            <ac:picMk id="8" creationId="{E52E4021-B696-696E-BD79-5F539C4BF184}"/>
          </ac:picMkLst>
        </pc:picChg>
      </pc:sldChg>
      <pc:sldChg chg="new del">
        <pc:chgData name="Alissa Flatley" userId="0242edfc-aa31-435e-a161-b1e1fa7a13bd" providerId="ADAL" clId="{BBC3F76B-E30A-47E7-A133-5F92A9C37822}" dt="2024-02-07T21:11:25.805" v="377" actId="47"/>
        <pc:sldMkLst>
          <pc:docMk/>
          <pc:sldMk cId="3354297043" sldId="384"/>
        </pc:sldMkLst>
      </pc:sldChg>
      <pc:sldChg chg="addSp delSp modSp add mod">
        <pc:chgData name="Alissa Flatley" userId="0242edfc-aa31-435e-a161-b1e1fa7a13bd" providerId="ADAL" clId="{BBC3F76B-E30A-47E7-A133-5F92A9C37822}" dt="2024-02-08T22:28:39.680" v="2128"/>
        <pc:sldMkLst>
          <pc:docMk/>
          <pc:sldMk cId="3678002215" sldId="384"/>
        </pc:sldMkLst>
        <pc:spChg chg="del">
          <ac:chgData name="Alissa Flatley" userId="0242edfc-aa31-435e-a161-b1e1fa7a13bd" providerId="ADAL" clId="{BBC3F76B-E30A-47E7-A133-5F92A9C37822}" dt="2024-02-08T22:28:39.318" v="2127" actId="478"/>
          <ac:spMkLst>
            <pc:docMk/>
            <pc:sldMk cId="3678002215" sldId="384"/>
            <ac:spMk id="7" creationId="{AEE4B77C-BA38-D932-71CB-1A2DB28E57C5}"/>
          </ac:spMkLst>
        </pc:spChg>
        <pc:spChg chg="add mod">
          <ac:chgData name="Alissa Flatley" userId="0242edfc-aa31-435e-a161-b1e1fa7a13bd" providerId="ADAL" clId="{BBC3F76B-E30A-47E7-A133-5F92A9C37822}" dt="2024-02-08T22:28:39.680" v="2128"/>
          <ac:spMkLst>
            <pc:docMk/>
            <pc:sldMk cId="3678002215" sldId="384"/>
            <ac:spMk id="10" creationId="{33A2E09E-2464-FB67-C907-49FCE0676FF6}"/>
          </ac:spMkLst>
        </pc:spChg>
        <pc:picChg chg="add mod modCrop">
          <ac:chgData name="Alissa Flatley" userId="0242edfc-aa31-435e-a161-b1e1fa7a13bd" providerId="ADAL" clId="{BBC3F76B-E30A-47E7-A133-5F92A9C37822}" dt="2024-02-07T21:11:53.538" v="385" actId="1076"/>
          <ac:picMkLst>
            <pc:docMk/>
            <pc:sldMk cId="3678002215" sldId="384"/>
            <ac:picMk id="5" creationId="{3AA49981-C21D-997C-B101-5EB78E2A4FE0}"/>
          </ac:picMkLst>
        </pc:picChg>
        <pc:picChg chg="del">
          <ac:chgData name="Alissa Flatley" userId="0242edfc-aa31-435e-a161-b1e1fa7a13bd" providerId="ADAL" clId="{BBC3F76B-E30A-47E7-A133-5F92A9C37822}" dt="2024-02-07T21:11:30.647" v="379" actId="478"/>
          <ac:picMkLst>
            <pc:docMk/>
            <pc:sldMk cId="3678002215" sldId="384"/>
            <ac:picMk id="8" creationId="{E52E4021-B696-696E-BD79-5F539C4BF184}"/>
          </ac:picMkLst>
        </pc:picChg>
        <pc:picChg chg="add del mod modCrop">
          <ac:chgData name="Alissa Flatley" userId="0242edfc-aa31-435e-a161-b1e1fa7a13bd" providerId="ADAL" clId="{BBC3F76B-E30A-47E7-A133-5F92A9C37822}" dt="2024-02-07T21:13:51.132" v="393" actId="478"/>
          <ac:picMkLst>
            <pc:docMk/>
            <pc:sldMk cId="3678002215" sldId="384"/>
            <ac:picMk id="9" creationId="{7C2BDF4D-EF20-6A9F-0097-ABE39C653904}"/>
          </ac:picMkLst>
        </pc:picChg>
      </pc:sldChg>
      <pc:sldChg chg="addSp delSp modSp add mod">
        <pc:chgData name="Alissa Flatley" userId="0242edfc-aa31-435e-a161-b1e1fa7a13bd" providerId="ADAL" clId="{BBC3F76B-E30A-47E7-A133-5F92A9C37822}" dt="2024-02-08T22:28:43.888" v="2130"/>
        <pc:sldMkLst>
          <pc:docMk/>
          <pc:sldMk cId="2564281594" sldId="385"/>
        </pc:sldMkLst>
        <pc:spChg chg="add mod">
          <ac:chgData name="Alissa Flatley" userId="0242edfc-aa31-435e-a161-b1e1fa7a13bd" providerId="ADAL" clId="{BBC3F76B-E30A-47E7-A133-5F92A9C37822}" dt="2024-02-08T22:28:43.888" v="2130"/>
          <ac:spMkLst>
            <pc:docMk/>
            <pc:sldMk cId="2564281594" sldId="385"/>
            <ac:spMk id="3" creationId="{51828634-FAC8-F16F-587E-0A85914C16CC}"/>
          </ac:spMkLst>
        </pc:spChg>
        <pc:spChg chg="del">
          <ac:chgData name="Alissa Flatley" userId="0242edfc-aa31-435e-a161-b1e1fa7a13bd" providerId="ADAL" clId="{BBC3F76B-E30A-47E7-A133-5F92A9C37822}" dt="2024-02-08T22:28:43.465" v="2129" actId="478"/>
          <ac:spMkLst>
            <pc:docMk/>
            <pc:sldMk cId="2564281594" sldId="385"/>
            <ac:spMk id="7" creationId="{AEE4B77C-BA38-D932-71CB-1A2DB28E57C5}"/>
          </ac:spMkLst>
        </pc:spChg>
      </pc:sldChg>
      <pc:sldChg chg="add del">
        <pc:chgData name="Alissa Flatley" userId="0242edfc-aa31-435e-a161-b1e1fa7a13bd" providerId="ADAL" clId="{BBC3F76B-E30A-47E7-A133-5F92A9C37822}" dt="2024-02-08T22:20:22.134" v="1955" actId="47"/>
        <pc:sldMkLst>
          <pc:docMk/>
          <pc:sldMk cId="863175670" sldId="386"/>
        </pc:sldMkLst>
      </pc:sldChg>
      <pc:sldChg chg="modSp add del mod">
        <pc:chgData name="Alissa Flatley" userId="0242edfc-aa31-435e-a161-b1e1fa7a13bd" providerId="ADAL" clId="{BBC3F76B-E30A-47E7-A133-5F92A9C37822}" dt="2024-02-08T22:20:10.472" v="1949" actId="47"/>
        <pc:sldMkLst>
          <pc:docMk/>
          <pc:sldMk cId="1387982986" sldId="387"/>
        </pc:sldMkLst>
        <pc:spChg chg="mod">
          <ac:chgData name="Alissa Flatley" userId="0242edfc-aa31-435e-a161-b1e1fa7a13bd" providerId="ADAL" clId="{BBC3F76B-E30A-47E7-A133-5F92A9C37822}" dt="2024-02-08T12:05:32.427" v="560" actId="20577"/>
          <ac:spMkLst>
            <pc:docMk/>
            <pc:sldMk cId="1387982986" sldId="387"/>
            <ac:spMk id="6" creationId="{E435DD7E-6BAC-42A2-6DCA-90A38C279FC2}"/>
          </ac:spMkLst>
        </pc:spChg>
        <pc:spChg chg="mod">
          <ac:chgData name="Alissa Flatley" userId="0242edfc-aa31-435e-a161-b1e1fa7a13bd" providerId="ADAL" clId="{BBC3F76B-E30A-47E7-A133-5F92A9C37822}" dt="2024-02-07T21:22:08.385" v="450" actId="20577"/>
          <ac:spMkLst>
            <pc:docMk/>
            <pc:sldMk cId="1387982986" sldId="387"/>
            <ac:spMk id="9" creationId="{30750478-B236-3C40-245B-BA6099F3E43B}"/>
          </ac:spMkLst>
        </pc:spChg>
      </pc:sldChg>
      <pc:sldChg chg="add del">
        <pc:chgData name="Alissa Flatley" userId="0242edfc-aa31-435e-a161-b1e1fa7a13bd" providerId="ADAL" clId="{BBC3F76B-E30A-47E7-A133-5F92A9C37822}" dt="2024-02-08T22:20:22.837" v="1956" actId="47"/>
        <pc:sldMkLst>
          <pc:docMk/>
          <pc:sldMk cId="1694794408" sldId="388"/>
        </pc:sldMkLst>
      </pc:sldChg>
      <pc:sldChg chg="add del">
        <pc:chgData name="Alissa Flatley" userId="0242edfc-aa31-435e-a161-b1e1fa7a13bd" providerId="ADAL" clId="{BBC3F76B-E30A-47E7-A133-5F92A9C37822}" dt="2024-02-07T21:23:58.560" v="459" actId="47"/>
        <pc:sldMkLst>
          <pc:docMk/>
          <pc:sldMk cId="3960902657" sldId="388"/>
        </pc:sldMkLst>
      </pc:sldChg>
      <pc:sldChg chg="addSp delSp modSp add mod">
        <pc:chgData name="Alissa Flatley" userId="0242edfc-aa31-435e-a161-b1e1fa7a13bd" providerId="ADAL" clId="{BBC3F76B-E30A-47E7-A133-5F92A9C37822}" dt="2024-02-08T22:29:16.229" v="2138"/>
        <pc:sldMkLst>
          <pc:docMk/>
          <pc:sldMk cId="2385288053" sldId="389"/>
        </pc:sldMkLst>
        <pc:spChg chg="add mod">
          <ac:chgData name="Alissa Flatley" userId="0242edfc-aa31-435e-a161-b1e1fa7a13bd" providerId="ADAL" clId="{BBC3F76B-E30A-47E7-A133-5F92A9C37822}" dt="2024-02-08T22:29:16.229" v="2138"/>
          <ac:spMkLst>
            <pc:docMk/>
            <pc:sldMk cId="2385288053" sldId="389"/>
            <ac:spMk id="2" creationId="{4BB30581-A826-11CE-3FAE-08963D571FF5}"/>
          </ac:spMkLst>
        </pc:spChg>
        <pc:spChg chg="mod">
          <ac:chgData name="Alissa Flatley" userId="0242edfc-aa31-435e-a161-b1e1fa7a13bd" providerId="ADAL" clId="{BBC3F76B-E30A-47E7-A133-5F92A9C37822}" dt="2024-02-08T21:48:46.328" v="1893" actId="14100"/>
          <ac:spMkLst>
            <pc:docMk/>
            <pc:sldMk cId="2385288053" sldId="389"/>
            <ac:spMk id="8" creationId="{14F47D53-CC98-B608-E788-A3CD212A5BFA}"/>
          </ac:spMkLst>
        </pc:spChg>
        <pc:spChg chg="del">
          <ac:chgData name="Alissa Flatley" userId="0242edfc-aa31-435e-a161-b1e1fa7a13bd" providerId="ADAL" clId="{BBC3F76B-E30A-47E7-A133-5F92A9C37822}" dt="2024-02-08T22:29:15.850" v="2137" actId="478"/>
          <ac:spMkLst>
            <pc:docMk/>
            <pc:sldMk cId="2385288053" sldId="389"/>
            <ac:spMk id="10" creationId="{29D0B631-0534-2C98-6CB9-1E2ABDFFA0B5}"/>
          </ac:spMkLst>
        </pc:spChg>
        <pc:spChg chg="mod">
          <ac:chgData name="Alissa Flatley" userId="0242edfc-aa31-435e-a161-b1e1fa7a13bd" providerId="ADAL" clId="{BBC3F76B-E30A-47E7-A133-5F92A9C37822}" dt="2024-02-08T21:47:57.267" v="1736" actId="14100"/>
          <ac:spMkLst>
            <pc:docMk/>
            <pc:sldMk cId="2385288053" sldId="389"/>
            <ac:spMk id="13" creationId="{249B0205-0166-8A4C-2C9C-1E5D65E90527}"/>
          </ac:spMkLst>
        </pc:spChg>
        <pc:picChg chg="add mod">
          <ac:chgData name="Alissa Flatley" userId="0242edfc-aa31-435e-a161-b1e1fa7a13bd" providerId="ADAL" clId="{BBC3F76B-E30A-47E7-A133-5F92A9C37822}" dt="2024-02-08T21:47:34.291" v="1709" actId="1076"/>
          <ac:picMkLst>
            <pc:docMk/>
            <pc:sldMk cId="2385288053" sldId="389"/>
            <ac:picMk id="14338" creationId="{274A12DE-10B1-C341-CCF4-0E747A1ED81F}"/>
          </ac:picMkLst>
        </pc:picChg>
      </pc:sldChg>
      <pc:sldChg chg="delSp modSp add del mod">
        <pc:chgData name="Alissa Flatley" userId="0242edfc-aa31-435e-a161-b1e1fa7a13bd" providerId="ADAL" clId="{BBC3F76B-E30A-47E7-A133-5F92A9C37822}" dt="2024-02-08T22:12:58.642" v="1938" actId="47"/>
        <pc:sldMkLst>
          <pc:docMk/>
          <pc:sldMk cId="3528841022" sldId="390"/>
        </pc:sldMkLst>
        <pc:spChg chg="del mod">
          <ac:chgData name="Alissa Flatley" userId="0242edfc-aa31-435e-a161-b1e1fa7a13bd" providerId="ADAL" clId="{BBC3F76B-E30A-47E7-A133-5F92A9C37822}" dt="2024-02-08T22:12:40.591" v="1937" actId="478"/>
          <ac:spMkLst>
            <pc:docMk/>
            <pc:sldMk cId="3528841022" sldId="390"/>
            <ac:spMk id="8" creationId="{14F47D53-CC98-B608-E788-A3CD212A5BFA}"/>
          </ac:spMkLst>
        </pc:spChg>
      </pc:sldChg>
      <pc:sldChg chg="delSp modSp add del mod">
        <pc:chgData name="Alissa Flatley" userId="0242edfc-aa31-435e-a161-b1e1fa7a13bd" providerId="ADAL" clId="{BBC3F76B-E30A-47E7-A133-5F92A9C37822}" dt="2024-02-08T22:20:03.078" v="1948" actId="47"/>
        <pc:sldMkLst>
          <pc:docMk/>
          <pc:sldMk cId="3432361029" sldId="391"/>
        </pc:sldMkLst>
        <pc:spChg chg="del mod">
          <ac:chgData name="Alissa Flatley" userId="0242edfc-aa31-435e-a161-b1e1fa7a13bd" providerId="ADAL" clId="{BBC3F76B-E30A-47E7-A133-5F92A9C37822}" dt="2024-02-08T22:13:16.770" v="1941"/>
          <ac:spMkLst>
            <pc:docMk/>
            <pc:sldMk cId="3432361029" sldId="391"/>
            <ac:spMk id="8" creationId="{14F47D53-CC98-B608-E788-A3CD212A5BFA}"/>
          </ac:spMkLst>
        </pc:spChg>
        <pc:spChg chg="mod">
          <ac:chgData name="Alissa Flatley" userId="0242edfc-aa31-435e-a161-b1e1fa7a13bd" providerId="ADAL" clId="{BBC3F76B-E30A-47E7-A133-5F92A9C37822}" dt="2024-02-07T21:28:46.532" v="559" actId="20577"/>
          <ac:spMkLst>
            <pc:docMk/>
            <pc:sldMk cId="3432361029" sldId="391"/>
            <ac:spMk id="13" creationId="{249B0205-0166-8A4C-2C9C-1E5D65E90527}"/>
          </ac:spMkLst>
        </pc:spChg>
      </pc:sldChg>
      <pc:sldChg chg="addSp delSp modSp add del mod">
        <pc:chgData name="Alissa Flatley" userId="0242edfc-aa31-435e-a161-b1e1fa7a13bd" providerId="ADAL" clId="{BBC3F76B-E30A-47E7-A133-5F92A9C37822}" dt="2024-02-08T20:40:05.200" v="753" actId="47"/>
        <pc:sldMkLst>
          <pc:docMk/>
          <pc:sldMk cId="1550373264" sldId="392"/>
        </pc:sldMkLst>
        <pc:spChg chg="del">
          <ac:chgData name="Alissa Flatley" userId="0242edfc-aa31-435e-a161-b1e1fa7a13bd" providerId="ADAL" clId="{BBC3F76B-E30A-47E7-A133-5F92A9C37822}" dt="2024-02-08T20:39:19.561" v="746" actId="478"/>
          <ac:spMkLst>
            <pc:docMk/>
            <pc:sldMk cId="1550373264" sldId="392"/>
            <ac:spMk id="7" creationId="{C241E7B3-66A7-BEAE-2E01-3312C9E6A520}"/>
          </ac:spMkLst>
        </pc:spChg>
        <pc:spChg chg="add mod">
          <ac:chgData name="Alissa Flatley" userId="0242edfc-aa31-435e-a161-b1e1fa7a13bd" providerId="ADAL" clId="{BBC3F76B-E30A-47E7-A133-5F92A9C37822}" dt="2024-02-08T20:39:16.956" v="745" actId="478"/>
          <ac:spMkLst>
            <pc:docMk/>
            <pc:sldMk cId="1550373264" sldId="392"/>
            <ac:spMk id="11" creationId="{70C33DEC-8A74-F770-D125-7443E7E13D42}"/>
          </ac:spMkLst>
        </pc:spChg>
        <pc:picChg chg="del">
          <ac:chgData name="Alissa Flatley" userId="0242edfc-aa31-435e-a161-b1e1fa7a13bd" providerId="ADAL" clId="{BBC3F76B-E30A-47E7-A133-5F92A9C37822}" dt="2024-02-08T20:39:16.956" v="745" actId="478"/>
          <ac:picMkLst>
            <pc:docMk/>
            <pc:sldMk cId="1550373264" sldId="392"/>
            <ac:picMk id="5" creationId="{C10C9406-3470-6B33-25AB-4214BD6979B2}"/>
          </ac:picMkLst>
        </pc:picChg>
        <pc:picChg chg="add mod">
          <ac:chgData name="Alissa Flatley" userId="0242edfc-aa31-435e-a161-b1e1fa7a13bd" providerId="ADAL" clId="{BBC3F76B-E30A-47E7-A133-5F92A9C37822}" dt="2024-02-08T20:39:38.669" v="752" actId="14100"/>
          <ac:picMkLst>
            <pc:docMk/>
            <pc:sldMk cId="1550373264" sldId="392"/>
            <ac:picMk id="12" creationId="{378C1AFF-5AD4-C163-814C-87E2BD33AC5C}"/>
          </ac:picMkLst>
        </pc:picChg>
      </pc:sldChg>
      <pc:sldChg chg="addSp delSp modSp add mod">
        <pc:chgData name="Alissa Flatley" userId="0242edfc-aa31-435e-a161-b1e1fa7a13bd" providerId="ADAL" clId="{BBC3F76B-E30A-47E7-A133-5F92A9C37822}" dt="2024-02-08T22:27:43.955" v="2106"/>
        <pc:sldMkLst>
          <pc:docMk/>
          <pc:sldMk cId="1975109258" sldId="392"/>
        </pc:sldMkLst>
        <pc:spChg chg="del">
          <ac:chgData name="Alissa Flatley" userId="0242edfc-aa31-435e-a161-b1e1fa7a13bd" providerId="ADAL" clId="{BBC3F76B-E30A-47E7-A133-5F92A9C37822}" dt="2024-02-08T22:27:43.513" v="2105" actId="478"/>
          <ac:spMkLst>
            <pc:docMk/>
            <pc:sldMk cId="1975109258" sldId="392"/>
            <ac:spMk id="2" creationId="{1CAE59AD-FB2C-894D-E175-1650B7F374A1}"/>
          </ac:spMkLst>
        </pc:spChg>
        <pc:spChg chg="del mod">
          <ac:chgData name="Alissa Flatley" userId="0242edfc-aa31-435e-a161-b1e1fa7a13bd" providerId="ADAL" clId="{BBC3F76B-E30A-47E7-A133-5F92A9C37822}" dt="2024-02-08T21:03:23.285" v="1049" actId="478"/>
          <ac:spMkLst>
            <pc:docMk/>
            <pc:sldMk cId="1975109258" sldId="392"/>
            <ac:spMk id="5" creationId="{FE607F12-2915-8645-21EF-243413469AC4}"/>
          </ac:spMkLst>
        </pc:spChg>
        <pc:spChg chg="add mod ord">
          <ac:chgData name="Alissa Flatley" userId="0242edfc-aa31-435e-a161-b1e1fa7a13bd" providerId="ADAL" clId="{BBC3F76B-E30A-47E7-A133-5F92A9C37822}" dt="2024-02-08T21:05:22.674" v="1069" actId="113"/>
          <ac:spMkLst>
            <pc:docMk/>
            <pc:sldMk cId="1975109258" sldId="392"/>
            <ac:spMk id="6" creationId="{8BA1C23D-FA50-C658-C9C1-8D78142EF3C0}"/>
          </ac:spMkLst>
        </pc:spChg>
        <pc:spChg chg="add del">
          <ac:chgData name="Alissa Flatley" userId="0242edfc-aa31-435e-a161-b1e1fa7a13bd" providerId="ADAL" clId="{BBC3F76B-E30A-47E7-A133-5F92A9C37822}" dt="2024-02-08T20:43:45.665" v="794" actId="22"/>
          <ac:spMkLst>
            <pc:docMk/>
            <pc:sldMk cId="1975109258" sldId="392"/>
            <ac:spMk id="8" creationId="{D65E2DAF-D6CD-1891-8E0A-751E98C380EB}"/>
          </ac:spMkLst>
        </pc:spChg>
        <pc:spChg chg="mod">
          <ac:chgData name="Alissa Flatley" userId="0242edfc-aa31-435e-a161-b1e1fa7a13bd" providerId="ADAL" clId="{BBC3F76B-E30A-47E7-A133-5F92A9C37822}" dt="2024-02-08T21:01:17.959" v="1035" actId="14100"/>
          <ac:spMkLst>
            <pc:docMk/>
            <pc:sldMk cId="1975109258" sldId="392"/>
            <ac:spMk id="9" creationId="{30750478-B236-3C40-245B-BA6099F3E43B}"/>
          </ac:spMkLst>
        </pc:spChg>
        <pc:spChg chg="del mod">
          <ac:chgData name="Alissa Flatley" userId="0242edfc-aa31-435e-a161-b1e1fa7a13bd" providerId="ADAL" clId="{BBC3F76B-E30A-47E7-A133-5F92A9C37822}" dt="2024-02-08T21:03:25.950" v="1050" actId="478"/>
          <ac:spMkLst>
            <pc:docMk/>
            <pc:sldMk cId="1975109258" sldId="392"/>
            <ac:spMk id="10" creationId="{870BE0F4-EF7A-0655-942E-75D75996D97E}"/>
          </ac:spMkLst>
        </pc:spChg>
        <pc:spChg chg="add del mod">
          <ac:chgData name="Alissa Flatley" userId="0242edfc-aa31-435e-a161-b1e1fa7a13bd" providerId="ADAL" clId="{BBC3F76B-E30A-47E7-A133-5F92A9C37822}" dt="2024-02-08T20:46:30.527" v="836" actId="478"/>
          <ac:spMkLst>
            <pc:docMk/>
            <pc:sldMk cId="1975109258" sldId="392"/>
            <ac:spMk id="13" creationId="{C3DE5A43-E20B-99F8-CD46-33CD27B365BC}"/>
          </ac:spMkLst>
        </pc:spChg>
        <pc:spChg chg="add mod">
          <ac:chgData name="Alissa Flatley" userId="0242edfc-aa31-435e-a161-b1e1fa7a13bd" providerId="ADAL" clId="{BBC3F76B-E30A-47E7-A133-5F92A9C37822}" dt="2024-02-08T20:44:15.543" v="800" actId="1076"/>
          <ac:spMkLst>
            <pc:docMk/>
            <pc:sldMk cId="1975109258" sldId="392"/>
            <ac:spMk id="15" creationId="{680B175F-7F73-FDD7-1820-4597C34CF44E}"/>
          </ac:spMkLst>
        </pc:spChg>
        <pc:spChg chg="add del">
          <ac:chgData name="Alissa Flatley" userId="0242edfc-aa31-435e-a161-b1e1fa7a13bd" providerId="ADAL" clId="{BBC3F76B-E30A-47E7-A133-5F92A9C37822}" dt="2024-02-08T21:04:42.101" v="1056" actId="22"/>
          <ac:spMkLst>
            <pc:docMk/>
            <pc:sldMk cId="1975109258" sldId="392"/>
            <ac:spMk id="17" creationId="{CD58AB12-8621-040D-AB8E-DB17FC47BDE5}"/>
          </ac:spMkLst>
        </pc:spChg>
        <pc:spChg chg="add mod">
          <ac:chgData name="Alissa Flatley" userId="0242edfc-aa31-435e-a161-b1e1fa7a13bd" providerId="ADAL" clId="{BBC3F76B-E30A-47E7-A133-5F92A9C37822}" dt="2024-02-08T21:05:03.894" v="1064" actId="1076"/>
          <ac:spMkLst>
            <pc:docMk/>
            <pc:sldMk cId="1975109258" sldId="392"/>
            <ac:spMk id="19" creationId="{1DD0FF2B-720E-427D-CB69-D8DE8E098F6B}"/>
          </ac:spMkLst>
        </pc:spChg>
        <pc:spChg chg="add mod">
          <ac:chgData name="Alissa Flatley" userId="0242edfc-aa31-435e-a161-b1e1fa7a13bd" providerId="ADAL" clId="{BBC3F76B-E30A-47E7-A133-5F92A9C37822}" dt="2024-02-08T22:27:43.955" v="2106"/>
          <ac:spMkLst>
            <pc:docMk/>
            <pc:sldMk cId="1975109258" sldId="392"/>
            <ac:spMk id="20" creationId="{AD77013E-A512-44EC-2F76-BFCC842BB0E9}"/>
          </ac:spMkLst>
        </pc:spChg>
        <pc:picChg chg="del">
          <ac:chgData name="Alissa Flatley" userId="0242edfc-aa31-435e-a161-b1e1fa7a13bd" providerId="ADAL" clId="{BBC3F76B-E30A-47E7-A133-5F92A9C37822}" dt="2024-02-08T20:43:59.990" v="798" actId="478"/>
          <ac:picMkLst>
            <pc:docMk/>
            <pc:sldMk cId="1975109258" sldId="392"/>
            <ac:picMk id="12" creationId="{D5D2BFB5-8778-095E-3D18-3F35F380C56F}"/>
          </ac:picMkLst>
        </pc:picChg>
        <pc:picChg chg="del">
          <ac:chgData name="Alissa Flatley" userId="0242edfc-aa31-435e-a161-b1e1fa7a13bd" providerId="ADAL" clId="{BBC3F76B-E30A-47E7-A133-5F92A9C37822}" dt="2024-02-08T20:41:08.658" v="789" actId="478"/>
          <ac:picMkLst>
            <pc:docMk/>
            <pc:sldMk cId="1975109258" sldId="392"/>
            <ac:picMk id="1026" creationId="{1ACFF947-D55C-2C85-1C5C-29A937358C38}"/>
          </ac:picMkLst>
        </pc:picChg>
        <pc:picChg chg="add del mod">
          <ac:chgData name="Alissa Flatley" userId="0242edfc-aa31-435e-a161-b1e1fa7a13bd" providerId="ADAL" clId="{BBC3F76B-E30A-47E7-A133-5F92A9C37822}" dt="2024-02-08T20:46:27.716" v="835" actId="478"/>
          <ac:picMkLst>
            <pc:docMk/>
            <pc:sldMk cId="1975109258" sldId="392"/>
            <ac:picMk id="2050" creationId="{9942CFB1-667A-9205-0088-C2CF5BB8926A}"/>
          </ac:picMkLst>
        </pc:picChg>
        <pc:picChg chg="add mod">
          <ac:chgData name="Alissa Flatley" userId="0242edfc-aa31-435e-a161-b1e1fa7a13bd" providerId="ADAL" clId="{BBC3F76B-E30A-47E7-A133-5F92A9C37822}" dt="2024-02-08T20:47:08.164" v="841" actId="1076"/>
          <ac:picMkLst>
            <pc:docMk/>
            <pc:sldMk cId="1975109258" sldId="392"/>
            <ac:picMk id="2052" creationId="{9D5F61EE-AC62-4E0C-8411-25A36B41F509}"/>
          </ac:picMkLst>
        </pc:picChg>
        <pc:picChg chg="add mod">
          <ac:chgData name="Alissa Flatley" userId="0242edfc-aa31-435e-a161-b1e1fa7a13bd" providerId="ADAL" clId="{BBC3F76B-E30A-47E7-A133-5F92A9C37822}" dt="2024-02-08T21:04:56.480" v="1063" actId="1076"/>
          <ac:picMkLst>
            <pc:docMk/>
            <pc:sldMk cId="1975109258" sldId="392"/>
            <ac:picMk id="2054" creationId="{897F8441-59E6-C140-AF27-E61F40C2C1BD}"/>
          </ac:picMkLst>
        </pc:picChg>
      </pc:sldChg>
      <pc:sldChg chg="add del">
        <pc:chgData name="Alissa Flatley" userId="0242edfc-aa31-435e-a161-b1e1fa7a13bd" providerId="ADAL" clId="{BBC3F76B-E30A-47E7-A133-5F92A9C37822}" dt="2024-02-08T20:39:23.082" v="748"/>
        <pc:sldMkLst>
          <pc:docMk/>
          <pc:sldMk cId="1306016146" sldId="393"/>
        </pc:sldMkLst>
      </pc:sldChg>
      <pc:sldChg chg="addSp delSp modSp add mod ord modNotesTx">
        <pc:chgData name="Alissa Flatley" userId="0242edfc-aa31-435e-a161-b1e1fa7a13bd" providerId="ADAL" clId="{BBC3F76B-E30A-47E7-A133-5F92A9C37822}" dt="2024-02-08T22:27:31.621" v="2102"/>
        <pc:sldMkLst>
          <pc:docMk/>
          <pc:sldMk cId="3809229751" sldId="393"/>
        </pc:sldMkLst>
        <pc:spChg chg="del">
          <ac:chgData name="Alissa Flatley" userId="0242edfc-aa31-435e-a161-b1e1fa7a13bd" providerId="ADAL" clId="{BBC3F76B-E30A-47E7-A133-5F92A9C37822}" dt="2024-02-08T22:27:31.308" v="2101" actId="478"/>
          <ac:spMkLst>
            <pc:docMk/>
            <pc:sldMk cId="3809229751" sldId="393"/>
            <ac:spMk id="2" creationId="{1CAE59AD-FB2C-894D-E175-1650B7F374A1}"/>
          </ac:spMkLst>
        </pc:spChg>
        <pc:spChg chg="del">
          <ac:chgData name="Alissa Flatley" userId="0242edfc-aa31-435e-a161-b1e1fa7a13bd" providerId="ADAL" clId="{BBC3F76B-E30A-47E7-A133-5F92A9C37822}" dt="2024-02-08T20:46:25.551" v="834" actId="478"/>
          <ac:spMkLst>
            <pc:docMk/>
            <pc:sldMk cId="3809229751" sldId="393"/>
            <ac:spMk id="5" creationId="{FE607F12-2915-8645-21EF-243413469AC4}"/>
          </ac:spMkLst>
        </pc:spChg>
        <pc:spChg chg="del">
          <ac:chgData name="Alissa Flatley" userId="0242edfc-aa31-435e-a161-b1e1fa7a13bd" providerId="ADAL" clId="{BBC3F76B-E30A-47E7-A133-5F92A9C37822}" dt="2024-02-08T20:46:20.743" v="832" actId="478"/>
          <ac:spMkLst>
            <pc:docMk/>
            <pc:sldMk cId="3809229751" sldId="393"/>
            <ac:spMk id="6" creationId="{8BA1C23D-FA50-C658-C9C1-8D78142EF3C0}"/>
          </ac:spMkLst>
        </pc:spChg>
        <pc:spChg chg="add del">
          <ac:chgData name="Alissa Flatley" userId="0242edfc-aa31-435e-a161-b1e1fa7a13bd" providerId="ADAL" clId="{BBC3F76B-E30A-47E7-A133-5F92A9C37822}" dt="2024-02-08T20:58:46.595" v="968" actId="22"/>
          <ac:spMkLst>
            <pc:docMk/>
            <pc:sldMk cId="3809229751" sldId="393"/>
            <ac:spMk id="8" creationId="{B8E99EB8-3263-7AE3-7ABD-082132F071C9}"/>
          </ac:spMkLst>
        </pc:spChg>
        <pc:spChg chg="mod">
          <ac:chgData name="Alissa Flatley" userId="0242edfc-aa31-435e-a161-b1e1fa7a13bd" providerId="ADAL" clId="{BBC3F76B-E30A-47E7-A133-5F92A9C37822}" dt="2024-02-08T20:46:16.073" v="831" actId="20577"/>
          <ac:spMkLst>
            <pc:docMk/>
            <pc:sldMk cId="3809229751" sldId="393"/>
            <ac:spMk id="9" creationId="{30750478-B236-3C40-245B-BA6099F3E43B}"/>
          </ac:spMkLst>
        </pc:spChg>
        <pc:spChg chg="del">
          <ac:chgData name="Alissa Flatley" userId="0242edfc-aa31-435e-a161-b1e1fa7a13bd" providerId="ADAL" clId="{BBC3F76B-E30A-47E7-A133-5F92A9C37822}" dt="2024-02-08T20:46:23.242" v="833" actId="478"/>
          <ac:spMkLst>
            <pc:docMk/>
            <pc:sldMk cId="3809229751" sldId="393"/>
            <ac:spMk id="10" creationId="{870BE0F4-EF7A-0655-942E-75D75996D97E}"/>
          </ac:spMkLst>
        </pc:spChg>
        <pc:spChg chg="add mod">
          <ac:chgData name="Alissa Flatley" userId="0242edfc-aa31-435e-a161-b1e1fa7a13bd" providerId="ADAL" clId="{BBC3F76B-E30A-47E7-A133-5F92A9C37822}" dt="2024-02-08T21:00:00.776" v="988" actId="403"/>
          <ac:spMkLst>
            <pc:docMk/>
            <pc:sldMk cId="3809229751" sldId="393"/>
            <ac:spMk id="12" creationId="{2048B46D-99C2-D91C-71FE-929A848C43BF}"/>
          </ac:spMkLst>
        </pc:spChg>
        <pc:spChg chg="del">
          <ac:chgData name="Alissa Flatley" userId="0242edfc-aa31-435e-a161-b1e1fa7a13bd" providerId="ADAL" clId="{BBC3F76B-E30A-47E7-A133-5F92A9C37822}" dt="2024-02-08T20:59:35.206" v="983" actId="478"/>
          <ac:spMkLst>
            <pc:docMk/>
            <pc:sldMk cId="3809229751" sldId="393"/>
            <ac:spMk id="13" creationId="{C3DE5A43-E20B-99F8-CD46-33CD27B365BC}"/>
          </ac:spMkLst>
        </pc:spChg>
        <pc:spChg chg="add mod">
          <ac:chgData name="Alissa Flatley" userId="0242edfc-aa31-435e-a161-b1e1fa7a13bd" providerId="ADAL" clId="{BBC3F76B-E30A-47E7-A133-5F92A9C37822}" dt="2024-02-08T22:27:31.621" v="2102"/>
          <ac:spMkLst>
            <pc:docMk/>
            <pc:sldMk cId="3809229751" sldId="393"/>
            <ac:spMk id="14" creationId="{E37B3E06-9B63-235B-5B80-7AFF2CC1F291}"/>
          </ac:spMkLst>
        </pc:spChg>
        <pc:picChg chg="add mod">
          <ac:chgData name="Alissa Flatley" userId="0242edfc-aa31-435e-a161-b1e1fa7a13bd" providerId="ADAL" clId="{BBC3F76B-E30A-47E7-A133-5F92A9C37822}" dt="2024-02-08T20:59:40.490" v="985" actId="14100"/>
          <ac:picMkLst>
            <pc:docMk/>
            <pc:sldMk cId="3809229751" sldId="393"/>
            <ac:picMk id="3" creationId="{F32CA49A-99C9-C124-FE97-87688015DA27}"/>
          </ac:picMkLst>
        </pc:picChg>
        <pc:picChg chg="del">
          <ac:chgData name="Alissa Flatley" userId="0242edfc-aa31-435e-a161-b1e1fa7a13bd" providerId="ADAL" clId="{BBC3F76B-E30A-47E7-A133-5F92A9C37822}" dt="2024-02-08T20:59:32.586" v="982" actId="478"/>
          <ac:picMkLst>
            <pc:docMk/>
            <pc:sldMk cId="3809229751" sldId="393"/>
            <ac:picMk id="2050" creationId="{9942CFB1-667A-9205-0088-C2CF5BB8926A}"/>
          </ac:picMkLst>
        </pc:picChg>
      </pc:sldChg>
      <pc:sldChg chg="addSp delSp modSp add mod">
        <pc:chgData name="Alissa Flatley" userId="0242edfc-aa31-435e-a161-b1e1fa7a13bd" providerId="ADAL" clId="{BBC3F76B-E30A-47E7-A133-5F92A9C37822}" dt="2024-02-08T22:27:49.481" v="2108"/>
        <pc:sldMkLst>
          <pc:docMk/>
          <pc:sldMk cId="98147012" sldId="394"/>
        </pc:sldMkLst>
        <pc:spChg chg="del">
          <ac:chgData name="Alissa Flatley" userId="0242edfc-aa31-435e-a161-b1e1fa7a13bd" providerId="ADAL" clId="{BBC3F76B-E30A-47E7-A133-5F92A9C37822}" dt="2024-02-08T22:27:49.104" v="2107" actId="478"/>
          <ac:spMkLst>
            <pc:docMk/>
            <pc:sldMk cId="98147012" sldId="394"/>
            <ac:spMk id="2" creationId="{1CAE59AD-FB2C-894D-E175-1650B7F374A1}"/>
          </ac:spMkLst>
        </pc:spChg>
        <pc:spChg chg="del">
          <ac:chgData name="Alissa Flatley" userId="0242edfc-aa31-435e-a161-b1e1fa7a13bd" providerId="ADAL" clId="{BBC3F76B-E30A-47E7-A133-5F92A9C37822}" dt="2024-02-08T20:48:39.603" v="877" actId="478"/>
          <ac:spMkLst>
            <pc:docMk/>
            <pc:sldMk cId="98147012" sldId="394"/>
            <ac:spMk id="5" creationId="{FE607F12-2915-8645-21EF-243413469AC4}"/>
          </ac:spMkLst>
        </pc:spChg>
        <pc:spChg chg="del">
          <ac:chgData name="Alissa Flatley" userId="0242edfc-aa31-435e-a161-b1e1fa7a13bd" providerId="ADAL" clId="{BBC3F76B-E30A-47E7-A133-5F92A9C37822}" dt="2024-02-08T20:48:34.624" v="875" actId="478"/>
          <ac:spMkLst>
            <pc:docMk/>
            <pc:sldMk cId="98147012" sldId="394"/>
            <ac:spMk id="6" creationId="{8BA1C23D-FA50-C658-C9C1-8D78142EF3C0}"/>
          </ac:spMkLst>
        </pc:spChg>
        <pc:spChg chg="add del">
          <ac:chgData name="Alissa Flatley" userId="0242edfc-aa31-435e-a161-b1e1fa7a13bd" providerId="ADAL" clId="{BBC3F76B-E30A-47E7-A133-5F92A9C37822}" dt="2024-02-08T20:48:43.003" v="879" actId="22"/>
          <ac:spMkLst>
            <pc:docMk/>
            <pc:sldMk cId="98147012" sldId="394"/>
            <ac:spMk id="7" creationId="{30BFB368-93B5-A85C-C8A3-DEA67312044C}"/>
          </ac:spMkLst>
        </pc:spChg>
        <pc:spChg chg="mod">
          <ac:chgData name="Alissa Flatley" userId="0242edfc-aa31-435e-a161-b1e1fa7a13bd" providerId="ADAL" clId="{BBC3F76B-E30A-47E7-A133-5F92A9C37822}" dt="2024-02-08T20:47:51.111" v="869" actId="14100"/>
          <ac:spMkLst>
            <pc:docMk/>
            <pc:sldMk cId="98147012" sldId="394"/>
            <ac:spMk id="9" creationId="{30750478-B236-3C40-245B-BA6099F3E43B}"/>
          </ac:spMkLst>
        </pc:spChg>
        <pc:spChg chg="del">
          <ac:chgData name="Alissa Flatley" userId="0242edfc-aa31-435e-a161-b1e1fa7a13bd" providerId="ADAL" clId="{BBC3F76B-E30A-47E7-A133-5F92A9C37822}" dt="2024-02-08T20:48:37.122" v="876" actId="478"/>
          <ac:spMkLst>
            <pc:docMk/>
            <pc:sldMk cId="98147012" sldId="394"/>
            <ac:spMk id="10" creationId="{870BE0F4-EF7A-0655-942E-75D75996D97E}"/>
          </ac:spMkLst>
        </pc:spChg>
        <pc:spChg chg="add del mod">
          <ac:chgData name="Alissa Flatley" userId="0242edfc-aa31-435e-a161-b1e1fa7a13bd" providerId="ADAL" clId="{BBC3F76B-E30A-47E7-A133-5F92A9C37822}" dt="2024-02-08T21:06:37.557" v="1318" actId="478"/>
          <ac:spMkLst>
            <pc:docMk/>
            <pc:sldMk cId="98147012" sldId="394"/>
            <ac:spMk id="11" creationId="{FDD989BD-D80A-E25C-80A3-84DA08EB5518}"/>
          </ac:spMkLst>
        </pc:spChg>
        <pc:spChg chg="add mod">
          <ac:chgData name="Alissa Flatley" userId="0242edfc-aa31-435e-a161-b1e1fa7a13bd" providerId="ADAL" clId="{BBC3F76B-E30A-47E7-A133-5F92A9C37822}" dt="2024-02-08T20:49:19.006" v="887" actId="1076"/>
          <ac:spMkLst>
            <pc:docMk/>
            <pc:sldMk cId="98147012" sldId="394"/>
            <ac:spMk id="13" creationId="{338F1FE4-6324-A1F1-E3DB-03FF5C354378}"/>
          </ac:spMkLst>
        </pc:spChg>
        <pc:spChg chg="add mod">
          <ac:chgData name="Alissa Flatley" userId="0242edfc-aa31-435e-a161-b1e1fa7a13bd" providerId="ADAL" clId="{BBC3F76B-E30A-47E7-A133-5F92A9C37822}" dt="2024-02-08T21:06:46.427" v="1320" actId="1076"/>
          <ac:spMkLst>
            <pc:docMk/>
            <pc:sldMk cId="98147012" sldId="394"/>
            <ac:spMk id="14" creationId="{6F5A2623-4E7E-8ED7-B26E-3634F9EEF395}"/>
          </ac:spMkLst>
        </pc:spChg>
        <pc:spChg chg="add mod">
          <ac:chgData name="Alissa Flatley" userId="0242edfc-aa31-435e-a161-b1e1fa7a13bd" providerId="ADAL" clId="{BBC3F76B-E30A-47E7-A133-5F92A9C37822}" dt="2024-02-08T22:27:49.481" v="2108"/>
          <ac:spMkLst>
            <pc:docMk/>
            <pc:sldMk cId="98147012" sldId="394"/>
            <ac:spMk id="16" creationId="{A299EDC6-6DF4-AEB4-E8B7-1C1E799CDCF4}"/>
          </ac:spMkLst>
        </pc:spChg>
        <pc:picChg chg="del">
          <ac:chgData name="Alissa Flatley" userId="0242edfc-aa31-435e-a161-b1e1fa7a13bd" providerId="ADAL" clId="{BBC3F76B-E30A-47E7-A133-5F92A9C37822}" dt="2024-02-08T20:47:53.121" v="870" actId="478"/>
          <ac:picMkLst>
            <pc:docMk/>
            <pc:sldMk cId="98147012" sldId="394"/>
            <ac:picMk id="2052" creationId="{9D5F61EE-AC62-4E0C-8411-25A36B41F509}"/>
          </ac:picMkLst>
        </pc:picChg>
        <pc:picChg chg="add mod">
          <ac:chgData name="Alissa Flatley" userId="0242edfc-aa31-435e-a161-b1e1fa7a13bd" providerId="ADAL" clId="{BBC3F76B-E30A-47E7-A133-5F92A9C37822}" dt="2024-02-08T20:48:00.186" v="874" actId="1076"/>
          <ac:picMkLst>
            <pc:docMk/>
            <pc:sldMk cId="98147012" sldId="394"/>
            <ac:picMk id="3074" creationId="{1AEB3321-8F54-DE9A-9A6F-79CA00E8AE44}"/>
          </ac:picMkLst>
        </pc:picChg>
      </pc:sldChg>
      <pc:sldChg chg="addSp delSp modSp add mod">
        <pc:chgData name="Alissa Flatley" userId="0242edfc-aa31-435e-a161-b1e1fa7a13bd" providerId="ADAL" clId="{BBC3F76B-E30A-47E7-A133-5F92A9C37822}" dt="2024-02-08T22:27:54.230" v="2110"/>
        <pc:sldMkLst>
          <pc:docMk/>
          <pc:sldMk cId="3215175702" sldId="395"/>
        </pc:sldMkLst>
        <pc:spChg chg="del">
          <ac:chgData name="Alissa Flatley" userId="0242edfc-aa31-435e-a161-b1e1fa7a13bd" providerId="ADAL" clId="{BBC3F76B-E30A-47E7-A133-5F92A9C37822}" dt="2024-02-08T22:27:53.801" v="2109" actId="478"/>
          <ac:spMkLst>
            <pc:docMk/>
            <pc:sldMk cId="3215175702" sldId="395"/>
            <ac:spMk id="2" creationId="{1CAE59AD-FB2C-894D-E175-1650B7F374A1}"/>
          </ac:spMkLst>
        </pc:spChg>
        <pc:spChg chg="add mod">
          <ac:chgData name="Alissa Flatley" userId="0242edfc-aa31-435e-a161-b1e1fa7a13bd" providerId="ADAL" clId="{BBC3F76B-E30A-47E7-A133-5F92A9C37822}" dt="2024-02-08T20:52:21.431" v="913" actId="1076"/>
          <ac:spMkLst>
            <pc:docMk/>
            <pc:sldMk cId="3215175702" sldId="395"/>
            <ac:spMk id="5" creationId="{ED7DE947-6657-4111-186A-05547A55D6E5}"/>
          </ac:spMkLst>
        </pc:spChg>
        <pc:spChg chg="add del">
          <ac:chgData name="Alissa Flatley" userId="0242edfc-aa31-435e-a161-b1e1fa7a13bd" providerId="ADAL" clId="{BBC3F76B-E30A-47E7-A133-5F92A9C37822}" dt="2024-02-08T20:52:54.457" v="916" actId="22"/>
          <ac:spMkLst>
            <pc:docMk/>
            <pc:sldMk cId="3215175702" sldId="395"/>
            <ac:spMk id="7" creationId="{8E49FD67-E3D1-C660-111D-5373F8E745F2}"/>
          </ac:spMkLst>
        </pc:spChg>
        <pc:spChg chg="mod">
          <ac:chgData name="Alissa Flatley" userId="0242edfc-aa31-435e-a161-b1e1fa7a13bd" providerId="ADAL" clId="{BBC3F76B-E30A-47E7-A133-5F92A9C37822}" dt="2024-02-08T21:07:28.971" v="1353" actId="20577"/>
          <ac:spMkLst>
            <pc:docMk/>
            <pc:sldMk cId="3215175702" sldId="395"/>
            <ac:spMk id="9" creationId="{30750478-B236-3C40-245B-BA6099F3E43B}"/>
          </ac:spMkLst>
        </pc:spChg>
        <pc:spChg chg="add mod">
          <ac:chgData name="Alissa Flatley" userId="0242edfc-aa31-435e-a161-b1e1fa7a13bd" providerId="ADAL" clId="{BBC3F76B-E30A-47E7-A133-5F92A9C37822}" dt="2024-02-08T21:06:52.137" v="1321" actId="403"/>
          <ac:spMkLst>
            <pc:docMk/>
            <pc:sldMk cId="3215175702" sldId="395"/>
            <ac:spMk id="10" creationId="{EE45AAC5-D779-E9CE-E083-FE2F79DC7616}"/>
          </ac:spMkLst>
        </pc:spChg>
        <pc:spChg chg="del">
          <ac:chgData name="Alissa Flatley" userId="0242edfc-aa31-435e-a161-b1e1fa7a13bd" providerId="ADAL" clId="{BBC3F76B-E30A-47E7-A133-5F92A9C37822}" dt="2024-02-08T20:52:49.940" v="914" actId="478"/>
          <ac:spMkLst>
            <pc:docMk/>
            <pc:sldMk cId="3215175702" sldId="395"/>
            <ac:spMk id="11" creationId="{FDD989BD-D80A-E25C-80A3-84DA08EB5518}"/>
          </ac:spMkLst>
        </pc:spChg>
        <pc:spChg chg="del">
          <ac:chgData name="Alissa Flatley" userId="0242edfc-aa31-435e-a161-b1e1fa7a13bd" providerId="ADAL" clId="{BBC3F76B-E30A-47E7-A133-5F92A9C37822}" dt="2024-02-08T20:51:51.138" v="905" actId="478"/>
          <ac:spMkLst>
            <pc:docMk/>
            <pc:sldMk cId="3215175702" sldId="395"/>
            <ac:spMk id="13" creationId="{338F1FE4-6324-A1F1-E3DB-03FF5C354378}"/>
          </ac:spMkLst>
        </pc:spChg>
        <pc:spChg chg="add mod">
          <ac:chgData name="Alissa Flatley" userId="0242edfc-aa31-435e-a161-b1e1fa7a13bd" providerId="ADAL" clId="{BBC3F76B-E30A-47E7-A133-5F92A9C37822}" dt="2024-02-08T21:02:07.648" v="1039" actId="1076"/>
          <ac:spMkLst>
            <pc:docMk/>
            <pc:sldMk cId="3215175702" sldId="395"/>
            <ac:spMk id="14" creationId="{094449AC-E3D4-CAA3-FA4C-22BD97A3F425}"/>
          </ac:spMkLst>
        </pc:spChg>
        <pc:spChg chg="del">
          <ac:chgData name="Alissa Flatley" userId="0242edfc-aa31-435e-a161-b1e1fa7a13bd" providerId="ADAL" clId="{BBC3F76B-E30A-47E7-A133-5F92A9C37822}" dt="2024-02-08T20:51:58.872" v="909" actId="478"/>
          <ac:spMkLst>
            <pc:docMk/>
            <pc:sldMk cId="3215175702" sldId="395"/>
            <ac:spMk id="15" creationId="{680B175F-7F73-FDD7-1820-4597C34CF44E}"/>
          </ac:spMkLst>
        </pc:spChg>
        <pc:spChg chg="add mod">
          <ac:chgData name="Alissa Flatley" userId="0242edfc-aa31-435e-a161-b1e1fa7a13bd" providerId="ADAL" clId="{BBC3F76B-E30A-47E7-A133-5F92A9C37822}" dt="2024-02-08T22:27:54.230" v="2110"/>
          <ac:spMkLst>
            <pc:docMk/>
            <pc:sldMk cId="3215175702" sldId="395"/>
            <ac:spMk id="16" creationId="{BB1E2750-3322-7C6F-B41E-7EE7097DA5EB}"/>
          </ac:spMkLst>
        </pc:spChg>
        <pc:picChg chg="del">
          <ac:chgData name="Alissa Flatley" userId="0242edfc-aa31-435e-a161-b1e1fa7a13bd" providerId="ADAL" clId="{BBC3F76B-E30A-47E7-A133-5F92A9C37822}" dt="2024-02-08T20:51:52.502" v="906" actId="478"/>
          <ac:picMkLst>
            <pc:docMk/>
            <pc:sldMk cId="3215175702" sldId="395"/>
            <ac:picMk id="3074" creationId="{1AEB3321-8F54-DE9A-9A6F-79CA00E8AE44}"/>
          </ac:picMkLst>
        </pc:picChg>
        <pc:picChg chg="add mod">
          <ac:chgData name="Alissa Flatley" userId="0242edfc-aa31-435e-a161-b1e1fa7a13bd" providerId="ADAL" clId="{BBC3F76B-E30A-47E7-A133-5F92A9C37822}" dt="2024-02-08T20:51:56.796" v="908" actId="1076"/>
          <ac:picMkLst>
            <pc:docMk/>
            <pc:sldMk cId="3215175702" sldId="395"/>
            <ac:picMk id="4098" creationId="{4D7CBD58-EF87-F7CB-2AA4-3AB8ED942269}"/>
          </ac:picMkLst>
        </pc:picChg>
      </pc:sldChg>
      <pc:sldChg chg="addSp delSp modSp add mod">
        <pc:chgData name="Alissa Flatley" userId="0242edfc-aa31-435e-a161-b1e1fa7a13bd" providerId="ADAL" clId="{BBC3F76B-E30A-47E7-A133-5F92A9C37822}" dt="2024-02-08T22:27:39.335" v="2104"/>
        <pc:sldMkLst>
          <pc:docMk/>
          <pc:sldMk cId="1510310867" sldId="396"/>
        </pc:sldMkLst>
        <pc:spChg chg="del">
          <ac:chgData name="Alissa Flatley" userId="0242edfc-aa31-435e-a161-b1e1fa7a13bd" providerId="ADAL" clId="{BBC3F76B-E30A-47E7-A133-5F92A9C37822}" dt="2024-02-08T22:27:38.923" v="2103" actId="478"/>
          <ac:spMkLst>
            <pc:docMk/>
            <pc:sldMk cId="1510310867" sldId="396"/>
            <ac:spMk id="2" creationId="{1CAE59AD-FB2C-894D-E175-1650B7F374A1}"/>
          </ac:spMkLst>
        </pc:spChg>
        <pc:spChg chg="add mod">
          <ac:chgData name="Alissa Flatley" userId="0242edfc-aa31-435e-a161-b1e1fa7a13bd" providerId="ADAL" clId="{BBC3F76B-E30A-47E7-A133-5F92A9C37822}" dt="2024-02-08T21:00:36.950" v="996" actId="14100"/>
          <ac:spMkLst>
            <pc:docMk/>
            <pc:sldMk cId="1510310867" sldId="396"/>
            <ac:spMk id="6" creationId="{26EFD42E-3192-185F-A8F4-94077CE7C487}"/>
          </ac:spMkLst>
        </pc:spChg>
        <pc:spChg chg="add mod">
          <ac:chgData name="Alissa Flatley" userId="0242edfc-aa31-435e-a161-b1e1fa7a13bd" providerId="ADAL" clId="{BBC3F76B-E30A-47E7-A133-5F92A9C37822}" dt="2024-02-08T22:27:39.335" v="2104"/>
          <ac:spMkLst>
            <pc:docMk/>
            <pc:sldMk cId="1510310867" sldId="396"/>
            <ac:spMk id="7" creationId="{DB6F7DF9-B8D1-C2E6-5337-85DF27EC2836}"/>
          </ac:spMkLst>
        </pc:spChg>
        <pc:spChg chg="del">
          <ac:chgData name="Alissa Flatley" userId="0242edfc-aa31-435e-a161-b1e1fa7a13bd" providerId="ADAL" clId="{BBC3F76B-E30A-47E7-A133-5F92A9C37822}" dt="2024-02-08T21:00:14.640" v="989" actId="478"/>
          <ac:spMkLst>
            <pc:docMk/>
            <pc:sldMk cId="1510310867" sldId="396"/>
            <ac:spMk id="12" creationId="{2048B46D-99C2-D91C-71FE-929A848C43BF}"/>
          </ac:spMkLst>
        </pc:spChg>
        <pc:spChg chg="mod">
          <ac:chgData name="Alissa Flatley" userId="0242edfc-aa31-435e-a161-b1e1fa7a13bd" providerId="ADAL" clId="{BBC3F76B-E30A-47E7-A133-5F92A9C37822}" dt="2024-02-08T21:00:41.590" v="997" actId="1076"/>
          <ac:spMkLst>
            <pc:docMk/>
            <pc:sldMk cId="1510310867" sldId="396"/>
            <ac:spMk id="13" creationId="{C3DE5A43-E20B-99F8-CD46-33CD27B365BC}"/>
          </ac:spMkLst>
        </pc:spChg>
        <pc:picChg chg="del">
          <ac:chgData name="Alissa Flatley" userId="0242edfc-aa31-435e-a161-b1e1fa7a13bd" providerId="ADAL" clId="{BBC3F76B-E30A-47E7-A133-5F92A9C37822}" dt="2024-02-08T21:00:17.500" v="990" actId="478"/>
          <ac:picMkLst>
            <pc:docMk/>
            <pc:sldMk cId="1510310867" sldId="396"/>
            <ac:picMk id="3" creationId="{F32CA49A-99C9-C124-FE97-87688015DA27}"/>
          </ac:picMkLst>
        </pc:picChg>
        <pc:picChg chg="mod">
          <ac:chgData name="Alissa Flatley" userId="0242edfc-aa31-435e-a161-b1e1fa7a13bd" providerId="ADAL" clId="{BBC3F76B-E30A-47E7-A133-5F92A9C37822}" dt="2024-02-08T21:00:51.467" v="1001" actId="1076"/>
          <ac:picMkLst>
            <pc:docMk/>
            <pc:sldMk cId="1510310867" sldId="396"/>
            <ac:picMk id="2050" creationId="{9942CFB1-667A-9205-0088-C2CF5BB8926A}"/>
          </ac:picMkLst>
        </pc:picChg>
      </pc:sldChg>
      <pc:sldChg chg="addSp delSp modSp add mod">
        <pc:chgData name="Alissa Flatley" userId="0242edfc-aa31-435e-a161-b1e1fa7a13bd" providerId="ADAL" clId="{BBC3F76B-E30A-47E7-A133-5F92A9C37822}" dt="2024-02-08T22:27:59.084" v="2112"/>
        <pc:sldMkLst>
          <pc:docMk/>
          <pc:sldMk cId="2720005492" sldId="397"/>
        </pc:sldMkLst>
        <pc:spChg chg="del">
          <ac:chgData name="Alissa Flatley" userId="0242edfc-aa31-435e-a161-b1e1fa7a13bd" providerId="ADAL" clId="{BBC3F76B-E30A-47E7-A133-5F92A9C37822}" dt="2024-02-08T22:27:58.726" v="2111" actId="478"/>
          <ac:spMkLst>
            <pc:docMk/>
            <pc:sldMk cId="2720005492" sldId="397"/>
            <ac:spMk id="2" creationId="{1CAE59AD-FB2C-894D-E175-1650B7F374A1}"/>
          </ac:spMkLst>
        </pc:spChg>
        <pc:spChg chg="del">
          <ac:chgData name="Alissa Flatley" userId="0242edfc-aa31-435e-a161-b1e1fa7a13bd" providerId="ADAL" clId="{BBC3F76B-E30A-47E7-A133-5F92A9C37822}" dt="2024-02-08T21:07:47.492" v="1356" actId="478"/>
          <ac:spMkLst>
            <pc:docMk/>
            <pc:sldMk cId="2720005492" sldId="397"/>
            <ac:spMk id="5" creationId="{ED7DE947-6657-4111-186A-05547A55D6E5}"/>
          </ac:spMkLst>
        </pc:spChg>
        <pc:spChg chg="add mod">
          <ac:chgData name="Alissa Flatley" userId="0242edfc-aa31-435e-a161-b1e1fa7a13bd" providerId="ADAL" clId="{BBC3F76B-E30A-47E7-A133-5F92A9C37822}" dt="2024-02-08T22:27:59.084" v="2112"/>
          <ac:spMkLst>
            <pc:docMk/>
            <pc:sldMk cId="2720005492" sldId="397"/>
            <ac:spMk id="6" creationId="{98C89A75-3327-160B-EDFC-1824B1485BC0}"/>
          </ac:spMkLst>
        </pc:spChg>
        <pc:spChg chg="mod">
          <ac:chgData name="Alissa Flatley" userId="0242edfc-aa31-435e-a161-b1e1fa7a13bd" providerId="ADAL" clId="{BBC3F76B-E30A-47E7-A133-5F92A9C37822}" dt="2024-02-08T21:07:23.418" v="1351" actId="20577"/>
          <ac:spMkLst>
            <pc:docMk/>
            <pc:sldMk cId="2720005492" sldId="397"/>
            <ac:spMk id="9" creationId="{30750478-B236-3C40-245B-BA6099F3E43B}"/>
          </ac:spMkLst>
        </pc:spChg>
        <pc:spChg chg="mod">
          <ac:chgData name="Alissa Flatley" userId="0242edfc-aa31-435e-a161-b1e1fa7a13bd" providerId="ADAL" clId="{BBC3F76B-E30A-47E7-A133-5F92A9C37822}" dt="2024-02-08T21:19:49.263" v="1434" actId="14100"/>
          <ac:spMkLst>
            <pc:docMk/>
            <pc:sldMk cId="2720005492" sldId="397"/>
            <ac:spMk id="10" creationId="{EE45AAC5-D779-E9CE-E083-FE2F79DC7616}"/>
          </ac:spMkLst>
        </pc:spChg>
        <pc:spChg chg="del">
          <ac:chgData name="Alissa Flatley" userId="0242edfc-aa31-435e-a161-b1e1fa7a13bd" providerId="ADAL" clId="{BBC3F76B-E30A-47E7-A133-5F92A9C37822}" dt="2024-02-08T21:07:49.587" v="1357" actId="478"/>
          <ac:spMkLst>
            <pc:docMk/>
            <pc:sldMk cId="2720005492" sldId="397"/>
            <ac:spMk id="14" creationId="{094449AC-E3D4-CAA3-FA4C-22BD97A3F425}"/>
          </ac:spMkLst>
        </pc:spChg>
        <pc:picChg chg="add del mod">
          <ac:chgData name="Alissa Flatley" userId="0242edfc-aa31-435e-a161-b1e1fa7a13bd" providerId="ADAL" clId="{BBC3F76B-E30A-47E7-A133-5F92A9C37822}" dt="2024-02-08T21:18:38.958" v="1424" actId="478"/>
          <ac:picMkLst>
            <pc:docMk/>
            <pc:sldMk cId="2720005492" sldId="397"/>
            <ac:picMk id="3" creationId="{14FF72ED-9DFA-149A-E1CF-6AAE2022F75A}"/>
          </ac:picMkLst>
        </pc:picChg>
        <pc:picChg chg="del">
          <ac:chgData name="Alissa Flatley" userId="0242edfc-aa31-435e-a161-b1e1fa7a13bd" providerId="ADAL" clId="{BBC3F76B-E30A-47E7-A133-5F92A9C37822}" dt="2024-02-08T21:07:25.768" v="1352" actId="478"/>
          <ac:picMkLst>
            <pc:docMk/>
            <pc:sldMk cId="2720005492" sldId="397"/>
            <ac:picMk id="4098" creationId="{4D7CBD58-EF87-F7CB-2AA4-3AB8ED942269}"/>
          </ac:picMkLst>
        </pc:picChg>
        <pc:picChg chg="add mod">
          <ac:chgData name="Alissa Flatley" userId="0242edfc-aa31-435e-a161-b1e1fa7a13bd" providerId="ADAL" clId="{BBC3F76B-E30A-47E7-A133-5F92A9C37822}" dt="2024-02-08T21:18:45.445" v="1426" actId="14100"/>
          <ac:picMkLst>
            <pc:docMk/>
            <pc:sldMk cId="2720005492" sldId="397"/>
            <ac:picMk id="6146" creationId="{278FC839-D6CA-EB72-8C00-54E41DE39DEF}"/>
          </ac:picMkLst>
        </pc:picChg>
      </pc:sldChg>
      <pc:sldChg chg="addSp delSp modSp add mod modAnim">
        <pc:chgData name="Alissa Flatley" userId="0242edfc-aa31-435e-a161-b1e1fa7a13bd" providerId="ADAL" clId="{BBC3F76B-E30A-47E7-A133-5F92A9C37822}" dt="2024-02-08T22:28:08.781" v="2116"/>
        <pc:sldMkLst>
          <pc:docMk/>
          <pc:sldMk cId="2371730291" sldId="398"/>
        </pc:sldMkLst>
        <pc:spChg chg="del">
          <ac:chgData name="Alissa Flatley" userId="0242edfc-aa31-435e-a161-b1e1fa7a13bd" providerId="ADAL" clId="{BBC3F76B-E30A-47E7-A133-5F92A9C37822}" dt="2024-02-08T22:28:08.364" v="2115" actId="478"/>
          <ac:spMkLst>
            <pc:docMk/>
            <pc:sldMk cId="2371730291" sldId="398"/>
            <ac:spMk id="2" creationId="{1CAE59AD-FB2C-894D-E175-1650B7F374A1}"/>
          </ac:spMkLst>
        </pc:spChg>
        <pc:spChg chg="add del">
          <ac:chgData name="Alissa Flatley" userId="0242edfc-aa31-435e-a161-b1e1fa7a13bd" providerId="ADAL" clId="{BBC3F76B-E30A-47E7-A133-5F92A9C37822}" dt="2024-02-08T21:15:17.600" v="1367" actId="22"/>
          <ac:spMkLst>
            <pc:docMk/>
            <pc:sldMk cId="2371730291" sldId="398"/>
            <ac:spMk id="7" creationId="{A6EF2E8E-90E1-688D-DA8A-0A5326C1717A}"/>
          </ac:spMkLst>
        </pc:spChg>
        <pc:spChg chg="del mod">
          <ac:chgData name="Alissa Flatley" userId="0242edfc-aa31-435e-a161-b1e1fa7a13bd" providerId="ADAL" clId="{BBC3F76B-E30A-47E7-A133-5F92A9C37822}" dt="2024-02-08T21:14:11.105" v="1362" actId="478"/>
          <ac:spMkLst>
            <pc:docMk/>
            <pc:sldMk cId="2371730291" sldId="398"/>
            <ac:spMk id="10" creationId="{EE45AAC5-D779-E9CE-E083-FE2F79DC7616}"/>
          </ac:spMkLst>
        </pc:spChg>
        <pc:spChg chg="add mod">
          <ac:chgData name="Alissa Flatley" userId="0242edfc-aa31-435e-a161-b1e1fa7a13bd" providerId="ADAL" clId="{BBC3F76B-E30A-47E7-A133-5F92A9C37822}" dt="2024-02-08T21:17:14.931" v="1403" actId="1076"/>
          <ac:spMkLst>
            <pc:docMk/>
            <pc:sldMk cId="2371730291" sldId="398"/>
            <ac:spMk id="11" creationId="{9FC9969F-C0C8-BCFD-A048-D8D44C0DCDCF}"/>
          </ac:spMkLst>
        </pc:spChg>
        <pc:spChg chg="add mod">
          <ac:chgData name="Alissa Flatley" userId="0242edfc-aa31-435e-a161-b1e1fa7a13bd" providerId="ADAL" clId="{BBC3F76B-E30A-47E7-A133-5F92A9C37822}" dt="2024-02-08T21:16:14.699" v="1395" actId="20577"/>
          <ac:spMkLst>
            <pc:docMk/>
            <pc:sldMk cId="2371730291" sldId="398"/>
            <ac:spMk id="13" creationId="{22EAF3E9-CFE5-1B37-059A-6D0F281B8ED9}"/>
          </ac:spMkLst>
        </pc:spChg>
        <pc:spChg chg="add mod">
          <ac:chgData name="Alissa Flatley" userId="0242edfc-aa31-435e-a161-b1e1fa7a13bd" providerId="ADAL" clId="{BBC3F76B-E30A-47E7-A133-5F92A9C37822}" dt="2024-02-08T22:28:08.781" v="2116"/>
          <ac:spMkLst>
            <pc:docMk/>
            <pc:sldMk cId="2371730291" sldId="398"/>
            <ac:spMk id="14" creationId="{39D7FE79-4C0C-0EB8-52C5-B952912D1E7E}"/>
          </ac:spMkLst>
        </pc:spChg>
        <pc:picChg chg="del">
          <ac:chgData name="Alissa Flatley" userId="0242edfc-aa31-435e-a161-b1e1fa7a13bd" providerId="ADAL" clId="{BBC3F76B-E30A-47E7-A133-5F92A9C37822}" dt="2024-02-08T21:14:02.810" v="1361" actId="478"/>
          <ac:picMkLst>
            <pc:docMk/>
            <pc:sldMk cId="2371730291" sldId="398"/>
            <ac:picMk id="3" creationId="{14FF72ED-9DFA-149A-E1CF-6AAE2022F75A}"/>
          </ac:picMkLst>
        </pc:picChg>
        <pc:picChg chg="add mod">
          <ac:chgData name="Alissa Flatley" userId="0242edfc-aa31-435e-a161-b1e1fa7a13bd" providerId="ADAL" clId="{BBC3F76B-E30A-47E7-A133-5F92A9C37822}" dt="2024-02-08T21:15:48.475" v="1375" actId="1076"/>
          <ac:picMkLst>
            <pc:docMk/>
            <pc:sldMk cId="2371730291" sldId="398"/>
            <ac:picMk id="5" creationId="{5BD87153-EA61-FF61-48AB-6909992E179C}"/>
          </ac:picMkLst>
        </pc:picChg>
      </pc:sldChg>
      <pc:sldChg chg="addSp delSp modSp add mod">
        <pc:chgData name="Alissa Flatley" userId="0242edfc-aa31-435e-a161-b1e1fa7a13bd" providerId="ADAL" clId="{BBC3F76B-E30A-47E7-A133-5F92A9C37822}" dt="2024-02-08T22:28:04.258" v="2114"/>
        <pc:sldMkLst>
          <pc:docMk/>
          <pc:sldMk cId="1797800849" sldId="399"/>
        </pc:sldMkLst>
        <pc:spChg chg="del">
          <ac:chgData name="Alissa Flatley" userId="0242edfc-aa31-435e-a161-b1e1fa7a13bd" providerId="ADAL" clId="{BBC3F76B-E30A-47E7-A133-5F92A9C37822}" dt="2024-02-08T22:28:03.724" v="2113" actId="478"/>
          <ac:spMkLst>
            <pc:docMk/>
            <pc:sldMk cId="1797800849" sldId="399"/>
            <ac:spMk id="2" creationId="{1CAE59AD-FB2C-894D-E175-1650B7F374A1}"/>
          </ac:spMkLst>
        </pc:spChg>
        <pc:spChg chg="add mod">
          <ac:chgData name="Alissa Flatley" userId="0242edfc-aa31-435e-a161-b1e1fa7a13bd" providerId="ADAL" clId="{BBC3F76B-E30A-47E7-A133-5F92A9C37822}" dt="2024-02-08T22:28:04.258" v="2114"/>
          <ac:spMkLst>
            <pc:docMk/>
            <pc:sldMk cId="1797800849" sldId="399"/>
            <ac:spMk id="3" creationId="{D0DD6668-7828-90DB-3674-584335011AC9}"/>
          </ac:spMkLst>
        </pc:spChg>
        <pc:spChg chg="mod">
          <ac:chgData name="Alissa Flatley" userId="0242edfc-aa31-435e-a161-b1e1fa7a13bd" providerId="ADAL" clId="{BBC3F76B-E30A-47E7-A133-5F92A9C37822}" dt="2024-02-08T21:20:57.540" v="1441" actId="14100"/>
          <ac:spMkLst>
            <pc:docMk/>
            <pc:sldMk cId="1797800849" sldId="399"/>
            <ac:spMk id="9" creationId="{30750478-B236-3C40-245B-BA6099F3E43B}"/>
          </ac:spMkLst>
        </pc:spChg>
        <pc:spChg chg="del">
          <ac:chgData name="Alissa Flatley" userId="0242edfc-aa31-435e-a161-b1e1fa7a13bd" providerId="ADAL" clId="{BBC3F76B-E30A-47E7-A133-5F92A9C37822}" dt="2024-02-08T21:20:38.254" v="1438" actId="478"/>
          <ac:spMkLst>
            <pc:docMk/>
            <pc:sldMk cId="1797800849" sldId="399"/>
            <ac:spMk id="10" creationId="{EE45AAC5-D779-E9CE-E083-FE2F79DC7616}"/>
          </ac:spMkLst>
        </pc:spChg>
        <pc:picChg chg="del">
          <ac:chgData name="Alissa Flatley" userId="0242edfc-aa31-435e-a161-b1e1fa7a13bd" providerId="ADAL" clId="{BBC3F76B-E30A-47E7-A133-5F92A9C37822}" dt="2024-02-08T21:20:27.564" v="1436" actId="478"/>
          <ac:picMkLst>
            <pc:docMk/>
            <pc:sldMk cId="1797800849" sldId="399"/>
            <ac:picMk id="6146" creationId="{278FC839-D6CA-EB72-8C00-54E41DE39DEF}"/>
          </ac:picMkLst>
        </pc:picChg>
        <pc:picChg chg="add mod">
          <ac:chgData name="Alissa Flatley" userId="0242edfc-aa31-435e-a161-b1e1fa7a13bd" providerId="ADAL" clId="{BBC3F76B-E30A-47E7-A133-5F92A9C37822}" dt="2024-02-08T21:20:44.879" v="1439" actId="1076"/>
          <ac:picMkLst>
            <pc:docMk/>
            <pc:sldMk cId="1797800849" sldId="399"/>
            <ac:picMk id="7170" creationId="{4A660094-E1B4-5F09-A8F3-03255059087B}"/>
          </ac:picMkLst>
        </pc:picChg>
      </pc:sldChg>
      <pc:sldChg chg="addSp delSp modSp add mod delAnim modNotesTx">
        <pc:chgData name="Alissa Flatley" userId="0242edfc-aa31-435e-a161-b1e1fa7a13bd" providerId="ADAL" clId="{BBC3F76B-E30A-47E7-A133-5F92A9C37822}" dt="2024-02-08T22:28:13.756" v="2118"/>
        <pc:sldMkLst>
          <pc:docMk/>
          <pc:sldMk cId="536053929" sldId="400"/>
        </pc:sldMkLst>
        <pc:spChg chg="del">
          <ac:chgData name="Alissa Flatley" userId="0242edfc-aa31-435e-a161-b1e1fa7a13bd" providerId="ADAL" clId="{BBC3F76B-E30A-47E7-A133-5F92A9C37822}" dt="2024-02-08T22:28:13.340" v="2117" actId="478"/>
          <ac:spMkLst>
            <pc:docMk/>
            <pc:sldMk cId="536053929" sldId="400"/>
            <ac:spMk id="2" creationId="{1CAE59AD-FB2C-894D-E175-1650B7F374A1}"/>
          </ac:spMkLst>
        </pc:spChg>
        <pc:spChg chg="add del">
          <ac:chgData name="Alissa Flatley" userId="0242edfc-aa31-435e-a161-b1e1fa7a13bd" providerId="ADAL" clId="{BBC3F76B-E30A-47E7-A133-5F92A9C37822}" dt="2024-02-08T21:27:56.331" v="1476" actId="22"/>
          <ac:spMkLst>
            <pc:docMk/>
            <pc:sldMk cId="536053929" sldId="400"/>
            <ac:spMk id="6" creationId="{D4B170CB-0B7F-1949-FBE2-6783FF637DBB}"/>
          </ac:spMkLst>
        </pc:spChg>
        <pc:spChg chg="add mod">
          <ac:chgData name="Alissa Flatley" userId="0242edfc-aa31-435e-a161-b1e1fa7a13bd" providerId="ADAL" clId="{BBC3F76B-E30A-47E7-A133-5F92A9C37822}" dt="2024-02-08T21:29:17.452" v="1488" actId="1076"/>
          <ac:spMkLst>
            <pc:docMk/>
            <pc:sldMk cId="536053929" sldId="400"/>
            <ac:spMk id="8" creationId="{25684A97-CBD5-5571-9CDD-8894AD737D67}"/>
          </ac:spMkLst>
        </pc:spChg>
        <pc:spChg chg="mod">
          <ac:chgData name="Alissa Flatley" userId="0242edfc-aa31-435e-a161-b1e1fa7a13bd" providerId="ADAL" clId="{BBC3F76B-E30A-47E7-A133-5F92A9C37822}" dt="2024-02-08T21:22:36.951" v="1454" actId="20577"/>
          <ac:spMkLst>
            <pc:docMk/>
            <pc:sldMk cId="536053929" sldId="400"/>
            <ac:spMk id="9" creationId="{30750478-B236-3C40-245B-BA6099F3E43B}"/>
          </ac:spMkLst>
        </pc:spChg>
        <pc:spChg chg="add mod">
          <ac:chgData name="Alissa Flatley" userId="0242edfc-aa31-435e-a161-b1e1fa7a13bd" providerId="ADAL" clId="{BBC3F76B-E30A-47E7-A133-5F92A9C37822}" dt="2024-02-08T22:28:13.756" v="2118"/>
          <ac:spMkLst>
            <pc:docMk/>
            <pc:sldMk cId="536053929" sldId="400"/>
            <ac:spMk id="10" creationId="{EE5DCA71-8418-F2EE-3C26-B07181BF311E}"/>
          </ac:spMkLst>
        </pc:spChg>
        <pc:spChg chg="mod">
          <ac:chgData name="Alissa Flatley" userId="0242edfc-aa31-435e-a161-b1e1fa7a13bd" providerId="ADAL" clId="{BBC3F76B-E30A-47E7-A133-5F92A9C37822}" dt="2024-02-08T21:28:21.488" v="1484" actId="403"/>
          <ac:spMkLst>
            <pc:docMk/>
            <pc:sldMk cId="536053929" sldId="400"/>
            <ac:spMk id="11" creationId="{9FC9969F-C0C8-BCFD-A048-D8D44C0DCDCF}"/>
          </ac:spMkLst>
        </pc:spChg>
        <pc:spChg chg="del">
          <ac:chgData name="Alissa Flatley" userId="0242edfc-aa31-435e-a161-b1e1fa7a13bd" providerId="ADAL" clId="{BBC3F76B-E30A-47E7-A133-5F92A9C37822}" dt="2024-02-08T21:26:35.430" v="1462" actId="478"/>
          <ac:spMkLst>
            <pc:docMk/>
            <pc:sldMk cId="536053929" sldId="400"/>
            <ac:spMk id="13" creationId="{22EAF3E9-CFE5-1B37-059A-6D0F281B8ED9}"/>
          </ac:spMkLst>
        </pc:spChg>
        <pc:picChg chg="del">
          <ac:chgData name="Alissa Flatley" userId="0242edfc-aa31-435e-a161-b1e1fa7a13bd" providerId="ADAL" clId="{BBC3F76B-E30A-47E7-A133-5F92A9C37822}" dt="2024-02-08T21:22:44.306" v="1461" actId="478"/>
          <ac:picMkLst>
            <pc:docMk/>
            <pc:sldMk cId="536053929" sldId="400"/>
            <ac:picMk id="5" creationId="{5BD87153-EA61-FF61-48AB-6909992E179C}"/>
          </ac:picMkLst>
        </pc:picChg>
        <pc:picChg chg="add del mod">
          <ac:chgData name="Alissa Flatley" userId="0242edfc-aa31-435e-a161-b1e1fa7a13bd" providerId="ADAL" clId="{BBC3F76B-E30A-47E7-A133-5F92A9C37822}" dt="2024-02-08T21:27:26.351" v="1466" actId="478"/>
          <ac:picMkLst>
            <pc:docMk/>
            <pc:sldMk cId="536053929" sldId="400"/>
            <ac:picMk id="8194" creationId="{645ABCA8-1AD4-CAF6-C6C4-D6FAA1DFF45E}"/>
          </ac:picMkLst>
        </pc:picChg>
        <pc:picChg chg="add mod">
          <ac:chgData name="Alissa Flatley" userId="0242edfc-aa31-435e-a161-b1e1fa7a13bd" providerId="ADAL" clId="{BBC3F76B-E30A-47E7-A133-5F92A9C37822}" dt="2024-02-08T21:29:20.097" v="1489" actId="1076"/>
          <ac:picMkLst>
            <pc:docMk/>
            <pc:sldMk cId="536053929" sldId="400"/>
            <ac:picMk id="8196" creationId="{95A212FC-BC40-A872-8E7E-40C2020B65AE}"/>
          </ac:picMkLst>
        </pc:picChg>
        <pc:picChg chg="add mod">
          <ac:chgData name="Alissa Flatley" userId="0242edfc-aa31-435e-a161-b1e1fa7a13bd" providerId="ADAL" clId="{BBC3F76B-E30A-47E7-A133-5F92A9C37822}" dt="2024-02-08T21:30:09.059" v="1494" actId="1076"/>
          <ac:picMkLst>
            <pc:docMk/>
            <pc:sldMk cId="536053929" sldId="400"/>
            <ac:picMk id="8198" creationId="{42B5B8A9-48D8-3FE4-8596-1D09F55CF457}"/>
          </ac:picMkLst>
        </pc:picChg>
      </pc:sldChg>
      <pc:sldChg chg="addSp delSp modSp add mod">
        <pc:chgData name="Alissa Flatley" userId="0242edfc-aa31-435e-a161-b1e1fa7a13bd" providerId="ADAL" clId="{BBC3F76B-E30A-47E7-A133-5F92A9C37822}" dt="2024-02-08T22:28:24.079" v="2122"/>
        <pc:sldMkLst>
          <pc:docMk/>
          <pc:sldMk cId="3055634045" sldId="401"/>
        </pc:sldMkLst>
        <pc:spChg chg="del">
          <ac:chgData name="Alissa Flatley" userId="0242edfc-aa31-435e-a161-b1e1fa7a13bd" providerId="ADAL" clId="{BBC3F76B-E30A-47E7-A133-5F92A9C37822}" dt="2024-02-08T22:28:23.629" v="2121" actId="478"/>
          <ac:spMkLst>
            <pc:docMk/>
            <pc:sldMk cId="3055634045" sldId="401"/>
            <ac:spMk id="2" creationId="{1CAE59AD-FB2C-894D-E175-1650B7F374A1}"/>
          </ac:spMkLst>
        </pc:spChg>
        <pc:spChg chg="add mod">
          <ac:chgData name="Alissa Flatley" userId="0242edfc-aa31-435e-a161-b1e1fa7a13bd" providerId="ADAL" clId="{BBC3F76B-E30A-47E7-A133-5F92A9C37822}" dt="2024-02-08T22:28:24.079" v="2122"/>
          <ac:spMkLst>
            <pc:docMk/>
            <pc:sldMk cId="3055634045" sldId="401"/>
            <ac:spMk id="3" creationId="{BBBCD4EF-5CFB-15EE-5EEA-51D906082FDD}"/>
          </ac:spMkLst>
        </pc:spChg>
        <pc:spChg chg="mod">
          <ac:chgData name="Alissa Flatley" userId="0242edfc-aa31-435e-a161-b1e1fa7a13bd" providerId="ADAL" clId="{BBC3F76B-E30A-47E7-A133-5F92A9C37822}" dt="2024-02-08T21:36:03.388" v="1622" actId="14100"/>
          <ac:spMkLst>
            <pc:docMk/>
            <pc:sldMk cId="3055634045" sldId="401"/>
            <ac:spMk id="9" creationId="{30750478-B236-3C40-245B-BA6099F3E43B}"/>
          </ac:spMkLst>
        </pc:spChg>
        <pc:spChg chg="del">
          <ac:chgData name="Alissa Flatley" userId="0242edfc-aa31-435e-a161-b1e1fa7a13bd" providerId="ADAL" clId="{BBC3F76B-E30A-47E7-A133-5F92A9C37822}" dt="2024-02-08T21:35:20.070" v="1578" actId="478"/>
          <ac:spMkLst>
            <pc:docMk/>
            <pc:sldMk cId="3055634045" sldId="401"/>
            <ac:spMk id="11" creationId="{9FC9969F-C0C8-BCFD-A048-D8D44C0DCDCF}"/>
          </ac:spMkLst>
        </pc:spChg>
        <pc:picChg chg="mod">
          <ac:chgData name="Alissa Flatley" userId="0242edfc-aa31-435e-a161-b1e1fa7a13bd" providerId="ADAL" clId="{BBC3F76B-E30A-47E7-A133-5F92A9C37822}" dt="2024-02-08T21:35:27.152" v="1580" actId="14100"/>
          <ac:picMkLst>
            <pc:docMk/>
            <pc:sldMk cId="3055634045" sldId="401"/>
            <ac:picMk id="8194" creationId="{645ABCA8-1AD4-CAF6-C6C4-D6FAA1DFF45E}"/>
          </ac:picMkLst>
        </pc:picChg>
      </pc:sldChg>
      <pc:sldChg chg="addSp delSp modSp add mod">
        <pc:chgData name="Alissa Flatley" userId="0242edfc-aa31-435e-a161-b1e1fa7a13bd" providerId="ADAL" clId="{BBC3F76B-E30A-47E7-A133-5F92A9C37822}" dt="2024-02-08T22:28:19.160" v="2120"/>
        <pc:sldMkLst>
          <pc:docMk/>
          <pc:sldMk cId="83512570" sldId="402"/>
        </pc:sldMkLst>
        <pc:spChg chg="del">
          <ac:chgData name="Alissa Flatley" userId="0242edfc-aa31-435e-a161-b1e1fa7a13bd" providerId="ADAL" clId="{BBC3F76B-E30A-47E7-A133-5F92A9C37822}" dt="2024-02-08T22:28:18.682" v="2119" actId="478"/>
          <ac:spMkLst>
            <pc:docMk/>
            <pc:sldMk cId="83512570" sldId="402"/>
            <ac:spMk id="2" creationId="{1CAE59AD-FB2C-894D-E175-1650B7F374A1}"/>
          </ac:spMkLst>
        </pc:spChg>
        <pc:spChg chg="add mod">
          <ac:chgData name="Alissa Flatley" userId="0242edfc-aa31-435e-a161-b1e1fa7a13bd" providerId="ADAL" clId="{BBC3F76B-E30A-47E7-A133-5F92A9C37822}" dt="2024-02-08T21:35:06.573" v="1577" actId="1076"/>
          <ac:spMkLst>
            <pc:docMk/>
            <pc:sldMk cId="83512570" sldId="402"/>
            <ac:spMk id="5" creationId="{79D84A85-6250-EF01-C5BC-9A87A939FD00}"/>
          </ac:spMkLst>
        </pc:spChg>
        <pc:spChg chg="add mod">
          <ac:chgData name="Alissa Flatley" userId="0242edfc-aa31-435e-a161-b1e1fa7a13bd" providerId="ADAL" clId="{BBC3F76B-E30A-47E7-A133-5F92A9C37822}" dt="2024-02-08T22:28:19.160" v="2120"/>
          <ac:spMkLst>
            <pc:docMk/>
            <pc:sldMk cId="83512570" sldId="402"/>
            <ac:spMk id="6" creationId="{F2C7E376-184F-560D-64D8-9F04F720B98D}"/>
          </ac:spMkLst>
        </pc:spChg>
        <pc:picChg chg="del">
          <ac:chgData name="Alissa Flatley" userId="0242edfc-aa31-435e-a161-b1e1fa7a13bd" providerId="ADAL" clId="{BBC3F76B-E30A-47E7-A133-5F92A9C37822}" dt="2024-02-08T21:30:44.894" v="1499" actId="478"/>
          <ac:picMkLst>
            <pc:docMk/>
            <pc:sldMk cId="83512570" sldId="402"/>
            <ac:picMk id="8196" creationId="{95A212FC-BC40-A872-8E7E-40C2020B65AE}"/>
          </ac:picMkLst>
        </pc:picChg>
        <pc:picChg chg="del">
          <ac:chgData name="Alissa Flatley" userId="0242edfc-aa31-435e-a161-b1e1fa7a13bd" providerId="ADAL" clId="{BBC3F76B-E30A-47E7-A133-5F92A9C37822}" dt="2024-02-08T21:30:43.770" v="1498" actId="478"/>
          <ac:picMkLst>
            <pc:docMk/>
            <pc:sldMk cId="83512570" sldId="402"/>
            <ac:picMk id="8198" creationId="{42B5B8A9-48D8-3FE4-8596-1D09F55CF457}"/>
          </ac:picMkLst>
        </pc:picChg>
        <pc:picChg chg="add mod">
          <ac:chgData name="Alissa Flatley" userId="0242edfc-aa31-435e-a161-b1e1fa7a13bd" providerId="ADAL" clId="{BBC3F76B-E30A-47E7-A133-5F92A9C37822}" dt="2024-02-08T21:31:13.287" v="1502" actId="1076"/>
          <ac:picMkLst>
            <pc:docMk/>
            <pc:sldMk cId="83512570" sldId="402"/>
            <ac:picMk id="9218" creationId="{9CB7B995-A7C8-7452-F84D-E83A56502A87}"/>
          </ac:picMkLst>
        </pc:picChg>
        <pc:picChg chg="add mod">
          <ac:chgData name="Alissa Flatley" userId="0242edfc-aa31-435e-a161-b1e1fa7a13bd" providerId="ADAL" clId="{BBC3F76B-E30A-47E7-A133-5F92A9C37822}" dt="2024-02-08T21:33:22.660" v="1575" actId="1076"/>
          <ac:picMkLst>
            <pc:docMk/>
            <pc:sldMk cId="83512570" sldId="402"/>
            <ac:picMk id="9220" creationId="{B42FB529-4F36-1687-85D5-D303E4E976B9}"/>
          </ac:picMkLst>
        </pc:picChg>
      </pc:sldChg>
      <pc:sldChg chg="add del">
        <pc:chgData name="Alissa Flatley" userId="0242edfc-aa31-435e-a161-b1e1fa7a13bd" providerId="ADAL" clId="{BBC3F76B-E30A-47E7-A133-5F92A9C37822}" dt="2024-02-08T21:30:38.316" v="1496" actId="47"/>
        <pc:sldMkLst>
          <pc:docMk/>
          <pc:sldMk cId="3601541384" sldId="402"/>
        </pc:sldMkLst>
      </pc:sldChg>
      <pc:sldChg chg="addSp delSp modSp add del">
        <pc:chgData name="Alissa Flatley" userId="0242edfc-aa31-435e-a161-b1e1fa7a13bd" providerId="ADAL" clId="{BBC3F76B-E30A-47E7-A133-5F92A9C37822}" dt="2024-02-08T21:32:17.482" v="1518" actId="47"/>
        <pc:sldMkLst>
          <pc:docMk/>
          <pc:sldMk cId="1432626560" sldId="403"/>
        </pc:sldMkLst>
        <pc:picChg chg="add del">
          <ac:chgData name="Alissa Flatley" userId="0242edfc-aa31-435e-a161-b1e1fa7a13bd" providerId="ADAL" clId="{BBC3F76B-E30A-47E7-A133-5F92A9C37822}" dt="2024-02-08T21:31:58.862" v="1509" actId="478"/>
          <ac:picMkLst>
            <pc:docMk/>
            <pc:sldMk cId="1432626560" sldId="403"/>
            <ac:picMk id="8196" creationId="{95A212FC-BC40-A872-8E7E-40C2020B65AE}"/>
          </ac:picMkLst>
        </pc:picChg>
        <pc:picChg chg="add del">
          <ac:chgData name="Alissa Flatley" userId="0242edfc-aa31-435e-a161-b1e1fa7a13bd" providerId="ADAL" clId="{BBC3F76B-E30A-47E7-A133-5F92A9C37822}" dt="2024-02-08T21:32:09.093" v="1515" actId="478"/>
          <ac:picMkLst>
            <pc:docMk/>
            <pc:sldMk cId="1432626560" sldId="403"/>
            <ac:picMk id="8198" creationId="{42B5B8A9-48D8-3FE4-8596-1D09F55CF457}"/>
          </ac:picMkLst>
        </pc:picChg>
        <pc:picChg chg="add del mod">
          <ac:chgData name="Alissa Flatley" userId="0242edfc-aa31-435e-a161-b1e1fa7a13bd" providerId="ADAL" clId="{BBC3F76B-E30A-47E7-A133-5F92A9C37822}" dt="2024-02-08T21:32:11.878" v="1517" actId="478"/>
          <ac:picMkLst>
            <pc:docMk/>
            <pc:sldMk cId="1432626560" sldId="403"/>
            <ac:picMk id="10242" creationId="{1D05FA49-4C73-CFCD-01BE-0DED03F4E9F8}"/>
          </ac:picMkLst>
        </pc:picChg>
      </pc:sldChg>
      <pc:sldChg chg="addSp delSp modSp add mod">
        <pc:chgData name="Alissa Flatley" userId="0242edfc-aa31-435e-a161-b1e1fa7a13bd" providerId="ADAL" clId="{BBC3F76B-E30A-47E7-A133-5F92A9C37822}" dt="2024-02-08T22:29:11.557" v="2136"/>
        <pc:sldMkLst>
          <pc:docMk/>
          <pc:sldMk cId="4241079600" sldId="403"/>
        </pc:sldMkLst>
        <pc:spChg chg="add mod">
          <ac:chgData name="Alissa Flatley" userId="0242edfc-aa31-435e-a161-b1e1fa7a13bd" providerId="ADAL" clId="{BBC3F76B-E30A-47E7-A133-5F92A9C37822}" dt="2024-02-08T22:29:11.557" v="2136"/>
          <ac:spMkLst>
            <pc:docMk/>
            <pc:sldMk cId="4241079600" sldId="403"/>
            <ac:spMk id="2" creationId="{D09A866C-1365-37B1-FA69-17C6FDE980EB}"/>
          </ac:spMkLst>
        </pc:spChg>
        <pc:spChg chg="del">
          <ac:chgData name="Alissa Flatley" userId="0242edfc-aa31-435e-a161-b1e1fa7a13bd" providerId="ADAL" clId="{BBC3F76B-E30A-47E7-A133-5F92A9C37822}" dt="2024-02-08T22:29:11.215" v="2135" actId="478"/>
          <ac:spMkLst>
            <pc:docMk/>
            <pc:sldMk cId="4241079600" sldId="403"/>
            <ac:spMk id="10" creationId="{29D0B631-0534-2C98-6CB9-1E2ABDFFA0B5}"/>
          </ac:spMkLst>
        </pc:spChg>
        <pc:picChg chg="del">
          <ac:chgData name="Alissa Flatley" userId="0242edfc-aa31-435e-a161-b1e1fa7a13bd" providerId="ADAL" clId="{BBC3F76B-E30A-47E7-A133-5F92A9C37822}" dt="2024-02-08T21:46:41.753" v="1696" actId="478"/>
          <ac:picMkLst>
            <pc:docMk/>
            <pc:sldMk cId="4241079600" sldId="403"/>
            <ac:picMk id="3" creationId="{0B9A8BD6-E9D3-25E5-F859-F0F86C470FCF}"/>
          </ac:picMkLst>
        </pc:picChg>
        <pc:picChg chg="add mod">
          <ac:chgData name="Alissa Flatley" userId="0242edfc-aa31-435e-a161-b1e1fa7a13bd" providerId="ADAL" clId="{BBC3F76B-E30A-47E7-A133-5F92A9C37822}" dt="2024-02-08T21:46:52.970" v="1700" actId="1076"/>
          <ac:picMkLst>
            <pc:docMk/>
            <pc:sldMk cId="4241079600" sldId="403"/>
            <ac:picMk id="13314" creationId="{0306EFD5-BB90-3652-80CC-3CDBE5367B28}"/>
          </ac:picMkLst>
        </pc:picChg>
      </pc:sldChg>
      <pc:sldChg chg="addSp delSp modSp add mod">
        <pc:chgData name="Alissa Flatley" userId="0242edfc-aa31-435e-a161-b1e1fa7a13bd" providerId="ADAL" clId="{BBC3F76B-E30A-47E7-A133-5F92A9C37822}" dt="2024-02-09T10:04:23.026" v="2639" actId="478"/>
        <pc:sldMkLst>
          <pc:docMk/>
          <pc:sldMk cId="228252996" sldId="404"/>
        </pc:sldMkLst>
        <pc:spChg chg="add mod">
          <ac:chgData name="Alissa Flatley" userId="0242edfc-aa31-435e-a161-b1e1fa7a13bd" providerId="ADAL" clId="{BBC3F76B-E30A-47E7-A133-5F92A9C37822}" dt="2024-02-08T22:13:43.077" v="1947" actId="113"/>
          <ac:spMkLst>
            <pc:docMk/>
            <pc:sldMk cId="228252996" sldId="404"/>
            <ac:spMk id="3" creationId="{519F3C9A-1D67-2A62-0571-832AC720FF4F}"/>
          </ac:spMkLst>
        </pc:spChg>
        <pc:spChg chg="add mod">
          <ac:chgData name="Alissa Flatley" userId="0242edfc-aa31-435e-a161-b1e1fa7a13bd" providerId="ADAL" clId="{BBC3F76B-E30A-47E7-A133-5F92A9C37822}" dt="2024-02-08T22:29:21.169" v="2140"/>
          <ac:spMkLst>
            <pc:docMk/>
            <pc:sldMk cId="228252996" sldId="404"/>
            <ac:spMk id="5" creationId="{B6470D5E-6CA9-271A-F08E-41FDA31EBCE6}"/>
          </ac:spMkLst>
        </pc:spChg>
        <pc:spChg chg="mod">
          <ac:chgData name="Alissa Flatley" userId="0242edfc-aa31-435e-a161-b1e1fa7a13bd" providerId="ADAL" clId="{BBC3F76B-E30A-47E7-A133-5F92A9C37822}" dt="2024-02-08T22:11:54.162" v="1933" actId="113"/>
          <ac:spMkLst>
            <pc:docMk/>
            <pc:sldMk cId="228252996" sldId="404"/>
            <ac:spMk id="8" creationId="{14F47D53-CC98-B608-E788-A3CD212A5BFA}"/>
          </ac:spMkLst>
        </pc:spChg>
        <pc:spChg chg="del">
          <ac:chgData name="Alissa Flatley" userId="0242edfc-aa31-435e-a161-b1e1fa7a13bd" providerId="ADAL" clId="{BBC3F76B-E30A-47E7-A133-5F92A9C37822}" dt="2024-02-08T22:29:20.803" v="2139" actId="478"/>
          <ac:spMkLst>
            <pc:docMk/>
            <pc:sldMk cId="228252996" sldId="404"/>
            <ac:spMk id="10" creationId="{29D0B631-0534-2C98-6CB9-1E2ABDFFA0B5}"/>
          </ac:spMkLst>
        </pc:spChg>
        <pc:picChg chg="add del mod">
          <ac:chgData name="Alissa Flatley" userId="0242edfc-aa31-435e-a161-b1e1fa7a13bd" providerId="ADAL" clId="{BBC3F76B-E30A-47E7-A133-5F92A9C37822}" dt="2024-02-09T10:04:23.026" v="2639" actId="478"/>
          <ac:picMkLst>
            <pc:docMk/>
            <pc:sldMk cId="228252996" sldId="404"/>
            <ac:picMk id="3074" creationId="{F91FF7A9-BF17-83D6-7CBF-50E0A73B4683}"/>
          </ac:picMkLst>
        </pc:picChg>
      </pc:sldChg>
      <pc:sldChg chg="addSp delSp modSp add mod">
        <pc:chgData name="Alissa Flatley" userId="0242edfc-aa31-435e-a161-b1e1fa7a13bd" providerId="ADAL" clId="{BBC3F76B-E30A-47E7-A133-5F92A9C37822}" dt="2024-02-08T22:29:26.968" v="2142"/>
        <pc:sldMkLst>
          <pc:docMk/>
          <pc:sldMk cId="701114195" sldId="405"/>
        </pc:sldMkLst>
        <pc:spChg chg="add mod">
          <ac:chgData name="Alissa Flatley" userId="0242edfc-aa31-435e-a161-b1e1fa7a13bd" providerId="ADAL" clId="{BBC3F76B-E30A-47E7-A133-5F92A9C37822}" dt="2024-02-08T22:29:26.968" v="2142"/>
          <ac:spMkLst>
            <pc:docMk/>
            <pc:sldMk cId="701114195" sldId="405"/>
            <ac:spMk id="2" creationId="{255930C4-29EF-35C1-7457-437A8EC12042}"/>
          </ac:spMkLst>
        </pc:spChg>
        <pc:spChg chg="mod">
          <ac:chgData name="Alissa Flatley" userId="0242edfc-aa31-435e-a161-b1e1fa7a13bd" providerId="ADAL" clId="{BBC3F76B-E30A-47E7-A133-5F92A9C37822}" dt="2024-02-08T22:12:18.347" v="1936" actId="20577"/>
          <ac:spMkLst>
            <pc:docMk/>
            <pc:sldMk cId="701114195" sldId="405"/>
            <ac:spMk id="8" creationId="{14F47D53-CC98-B608-E788-A3CD212A5BFA}"/>
          </ac:spMkLst>
        </pc:spChg>
        <pc:spChg chg="del">
          <ac:chgData name="Alissa Flatley" userId="0242edfc-aa31-435e-a161-b1e1fa7a13bd" providerId="ADAL" clId="{BBC3F76B-E30A-47E7-A133-5F92A9C37822}" dt="2024-02-08T22:29:26.559" v="2141" actId="478"/>
          <ac:spMkLst>
            <pc:docMk/>
            <pc:sldMk cId="701114195" sldId="405"/>
            <ac:spMk id="10" creationId="{29D0B631-0534-2C98-6CB9-1E2ABDFFA0B5}"/>
          </ac:spMkLst>
        </pc:spChg>
      </pc:sldChg>
      <pc:sldChg chg="addSp modSp add mod">
        <pc:chgData name="Alissa Flatley" userId="0242edfc-aa31-435e-a161-b1e1fa7a13bd" providerId="ADAL" clId="{BBC3F76B-E30A-47E7-A133-5F92A9C37822}" dt="2024-02-08T22:44:14.811" v="2395" actId="20577"/>
        <pc:sldMkLst>
          <pc:docMk/>
          <pc:sldMk cId="4102526647" sldId="406"/>
        </pc:sldMkLst>
        <pc:spChg chg="add mod">
          <ac:chgData name="Alissa Flatley" userId="0242edfc-aa31-435e-a161-b1e1fa7a13bd" providerId="ADAL" clId="{BBC3F76B-E30A-47E7-A133-5F92A9C37822}" dt="2024-02-08T22:44:14.811" v="2395" actId="20577"/>
          <ac:spMkLst>
            <pc:docMk/>
            <pc:sldMk cId="4102526647" sldId="406"/>
            <ac:spMk id="2" creationId="{8AC8FCEE-104F-8B9E-0CF2-BA3AB2D8F044}"/>
          </ac:spMkLst>
        </pc:spChg>
      </pc:sldChg>
      <pc:sldChg chg="addSp delSp modSp add mod modClrScheme chgLayout">
        <pc:chgData name="Alissa Flatley" userId="0242edfc-aa31-435e-a161-b1e1fa7a13bd" providerId="ADAL" clId="{BBC3F76B-E30A-47E7-A133-5F92A9C37822}" dt="2024-02-09T10:19:25.275" v="2800" actId="26606"/>
        <pc:sldMkLst>
          <pc:docMk/>
          <pc:sldMk cId="4047372504" sldId="407"/>
        </pc:sldMkLst>
        <pc:spChg chg="mod">
          <ac:chgData name="Alissa Flatley" userId="0242edfc-aa31-435e-a161-b1e1fa7a13bd" providerId="ADAL" clId="{BBC3F76B-E30A-47E7-A133-5F92A9C37822}" dt="2024-02-09T10:19:25.275" v="2800" actId="26606"/>
          <ac:spMkLst>
            <pc:docMk/>
            <pc:sldMk cId="4047372504" sldId="407"/>
            <ac:spMk id="2" creationId="{52307323-3ADB-48E6-98B3-56902CD1CB96}"/>
          </ac:spMkLst>
        </pc:spChg>
        <pc:spChg chg="mod">
          <ac:chgData name="Alissa Flatley" userId="0242edfc-aa31-435e-a161-b1e1fa7a13bd" providerId="ADAL" clId="{BBC3F76B-E30A-47E7-A133-5F92A9C37822}" dt="2024-02-09T10:19:25.275" v="2800" actId="26606"/>
          <ac:spMkLst>
            <pc:docMk/>
            <pc:sldMk cId="4047372504" sldId="407"/>
            <ac:spMk id="3" creationId="{91A44B8D-B108-0FF2-F13F-4147686A2624}"/>
          </ac:spMkLst>
        </pc:spChg>
        <pc:spChg chg="mod">
          <ac:chgData name="Alissa Flatley" userId="0242edfc-aa31-435e-a161-b1e1fa7a13bd" providerId="ADAL" clId="{BBC3F76B-E30A-47E7-A133-5F92A9C37822}" dt="2024-02-09T10:19:25.275" v="2800" actId="26606"/>
          <ac:spMkLst>
            <pc:docMk/>
            <pc:sldMk cId="4047372504" sldId="407"/>
            <ac:spMk id="4" creationId="{247AA2FF-E46C-2E12-8234-43A81B1F406B}"/>
          </ac:spMkLst>
        </pc:spChg>
        <pc:picChg chg="add del">
          <ac:chgData name="Alissa Flatley" userId="0242edfc-aa31-435e-a161-b1e1fa7a13bd" providerId="ADAL" clId="{BBC3F76B-E30A-47E7-A133-5F92A9C37822}" dt="2024-02-09T10:19:25.244" v="2799" actId="26606"/>
          <ac:picMkLst>
            <pc:docMk/>
            <pc:sldMk cId="4047372504" sldId="407"/>
            <ac:picMk id="6" creationId="{693C3B45-6E72-7F60-5DA7-23E16CBCBA17}"/>
          </ac:picMkLst>
        </pc:picChg>
        <pc:picChg chg="del">
          <ac:chgData name="Alissa Flatley" userId="0242edfc-aa31-435e-a161-b1e1fa7a13bd" providerId="ADAL" clId="{BBC3F76B-E30A-47E7-A133-5F92A9C37822}" dt="2024-02-09T10:19:13.185" v="2797" actId="478"/>
          <ac:picMkLst>
            <pc:docMk/>
            <pc:sldMk cId="4047372504" sldId="407"/>
            <ac:picMk id="8" creationId="{E52E4021-B696-696E-BD79-5F539C4BF184}"/>
          </ac:picMkLst>
        </pc:picChg>
        <pc:picChg chg="add">
          <ac:chgData name="Alissa Flatley" userId="0242edfc-aa31-435e-a161-b1e1fa7a13bd" providerId="ADAL" clId="{BBC3F76B-E30A-47E7-A133-5F92A9C37822}" dt="2024-02-09T10:19:25.275" v="2800" actId="26606"/>
          <ac:picMkLst>
            <pc:docMk/>
            <pc:sldMk cId="4047372504" sldId="407"/>
            <ac:picMk id="9" creationId="{A4F026F8-B114-B430-4994-17942C4B7B30}"/>
          </ac:picMkLst>
        </pc:picChg>
      </pc:sldChg>
      <pc:sldChg chg="delSp modSp add mod">
        <pc:chgData name="Alissa Flatley" userId="0242edfc-aa31-435e-a161-b1e1fa7a13bd" providerId="ADAL" clId="{BBC3F76B-E30A-47E7-A133-5F92A9C37822}" dt="2024-02-09T10:20:28.488" v="2855" actId="403"/>
        <pc:sldMkLst>
          <pc:docMk/>
          <pc:sldMk cId="2001118858" sldId="408"/>
        </pc:sldMkLst>
        <pc:spChg chg="del">
          <ac:chgData name="Alissa Flatley" userId="0242edfc-aa31-435e-a161-b1e1fa7a13bd" providerId="ADAL" clId="{BBC3F76B-E30A-47E7-A133-5F92A9C37822}" dt="2024-02-08T22:50:48.172" v="2442" actId="478"/>
          <ac:spMkLst>
            <pc:docMk/>
            <pc:sldMk cId="2001118858" sldId="408"/>
            <ac:spMk id="2" creationId="{8AC8FCEE-104F-8B9E-0CF2-BA3AB2D8F044}"/>
          </ac:spMkLst>
        </pc:spChg>
        <pc:spChg chg="mod">
          <ac:chgData name="Alissa Flatley" userId="0242edfc-aa31-435e-a161-b1e1fa7a13bd" providerId="ADAL" clId="{BBC3F76B-E30A-47E7-A133-5F92A9C37822}" dt="2024-02-09T10:20:28.488" v="2855" actId="403"/>
          <ac:spMkLst>
            <pc:docMk/>
            <pc:sldMk cId="2001118858" sldId="408"/>
            <ac:spMk id="8" creationId="{60AFD60B-019E-67DE-2C7D-1AC7040EA212}"/>
          </ac:spMkLst>
        </pc:spChg>
        <pc:spChg chg="mod">
          <ac:chgData name="Alissa Flatley" userId="0242edfc-aa31-435e-a161-b1e1fa7a13bd" providerId="ADAL" clId="{BBC3F76B-E30A-47E7-A133-5F92A9C37822}" dt="2024-02-09T10:20:26.113" v="2854" actId="404"/>
          <ac:spMkLst>
            <pc:docMk/>
            <pc:sldMk cId="2001118858" sldId="408"/>
            <ac:spMk id="11" creationId="{EB552678-F586-062E-B1AF-0A1F2CE05144}"/>
          </ac:spMkLst>
        </pc:spChg>
        <pc:spChg chg="del">
          <ac:chgData name="Alissa Flatley" userId="0242edfc-aa31-435e-a161-b1e1fa7a13bd" providerId="ADAL" clId="{BBC3F76B-E30A-47E7-A133-5F92A9C37822}" dt="2024-02-08T22:50:45.566" v="2441" actId="478"/>
          <ac:spMkLst>
            <pc:docMk/>
            <pc:sldMk cId="2001118858" sldId="408"/>
            <ac:spMk id="14" creationId="{9265B61C-9817-F87B-18C6-C817094DD01B}"/>
          </ac:spMkLst>
        </pc:spChg>
        <pc:picChg chg="del">
          <ac:chgData name="Alissa Flatley" userId="0242edfc-aa31-435e-a161-b1e1fa7a13bd" providerId="ADAL" clId="{BBC3F76B-E30A-47E7-A133-5F92A9C37822}" dt="2024-02-08T22:50:43.861" v="2440" actId="478"/>
          <ac:picMkLst>
            <pc:docMk/>
            <pc:sldMk cId="2001118858" sldId="408"/>
            <ac:picMk id="13" creationId="{BFF4251E-1BF1-C48C-4AFE-D3AA0C3241FD}"/>
          </ac:picMkLst>
        </pc:picChg>
      </pc:sldChg>
      <pc:sldChg chg="addSp delSp modSp add mod">
        <pc:chgData name="Alissa Flatley" userId="0242edfc-aa31-435e-a161-b1e1fa7a13bd" providerId="ADAL" clId="{BBC3F76B-E30A-47E7-A133-5F92A9C37822}" dt="2024-02-08T22:55:01.968" v="2522" actId="1076"/>
        <pc:sldMkLst>
          <pc:docMk/>
          <pc:sldMk cId="1026367863" sldId="409"/>
        </pc:sldMkLst>
        <pc:spChg chg="add del">
          <ac:chgData name="Alissa Flatley" userId="0242edfc-aa31-435e-a161-b1e1fa7a13bd" providerId="ADAL" clId="{BBC3F76B-E30A-47E7-A133-5F92A9C37822}" dt="2024-02-08T22:54:51.549" v="2515" actId="22"/>
          <ac:spMkLst>
            <pc:docMk/>
            <pc:sldMk cId="1026367863" sldId="409"/>
            <ac:spMk id="5" creationId="{BB2EF8B2-09E8-E683-B51B-A6E1771A3349}"/>
          </ac:spMkLst>
        </pc:spChg>
        <pc:spChg chg="add mod">
          <ac:chgData name="Alissa Flatley" userId="0242edfc-aa31-435e-a161-b1e1fa7a13bd" providerId="ADAL" clId="{BBC3F76B-E30A-47E7-A133-5F92A9C37822}" dt="2024-02-08T22:55:01.968" v="2522" actId="1076"/>
          <ac:spMkLst>
            <pc:docMk/>
            <pc:sldMk cId="1026367863" sldId="409"/>
            <ac:spMk id="7" creationId="{3D1F153B-A8B2-CEEC-46D4-B365FEC0CE80}"/>
          </ac:spMkLst>
        </pc:spChg>
        <pc:spChg chg="mod">
          <ac:chgData name="Alissa Flatley" userId="0242edfc-aa31-435e-a161-b1e1fa7a13bd" providerId="ADAL" clId="{BBC3F76B-E30A-47E7-A133-5F92A9C37822}" dt="2024-02-08T22:52:59.653" v="2512" actId="20577"/>
          <ac:spMkLst>
            <pc:docMk/>
            <pc:sldMk cId="1026367863" sldId="409"/>
            <ac:spMk id="9" creationId="{30750478-B236-3C40-245B-BA6099F3E43B}"/>
          </ac:spMkLst>
        </pc:spChg>
        <pc:picChg chg="del">
          <ac:chgData name="Alissa Flatley" userId="0242edfc-aa31-435e-a161-b1e1fa7a13bd" providerId="ADAL" clId="{BBC3F76B-E30A-47E7-A133-5F92A9C37822}" dt="2024-02-08T22:54:00.744" v="2513" actId="478"/>
          <ac:picMkLst>
            <pc:docMk/>
            <pc:sldMk cId="1026367863" sldId="409"/>
            <ac:picMk id="8194" creationId="{645ABCA8-1AD4-CAF6-C6C4-D6FAA1DFF45E}"/>
          </ac:picMkLst>
        </pc:picChg>
      </pc:sldChg>
      <pc:sldChg chg="delSp modSp add mod">
        <pc:chgData name="Alissa Flatley" userId="0242edfc-aa31-435e-a161-b1e1fa7a13bd" providerId="ADAL" clId="{BBC3F76B-E30A-47E7-A133-5F92A9C37822}" dt="2024-02-08T22:58:09.083" v="2557" actId="1076"/>
        <pc:sldMkLst>
          <pc:docMk/>
          <pc:sldMk cId="3047777220" sldId="410"/>
        </pc:sldMkLst>
        <pc:spChg chg="mod">
          <ac:chgData name="Alissa Flatley" userId="0242edfc-aa31-435e-a161-b1e1fa7a13bd" providerId="ADAL" clId="{BBC3F76B-E30A-47E7-A133-5F92A9C37822}" dt="2024-02-08T22:58:09.083" v="2557" actId="1076"/>
          <ac:spMkLst>
            <pc:docMk/>
            <pc:sldMk cId="3047777220" sldId="410"/>
            <ac:spMk id="5" creationId="{6E7BF3D7-6D92-B914-E899-50EDD9E3107B}"/>
          </ac:spMkLst>
        </pc:spChg>
        <pc:spChg chg="del">
          <ac:chgData name="Alissa Flatley" userId="0242edfc-aa31-435e-a161-b1e1fa7a13bd" providerId="ADAL" clId="{BBC3F76B-E30A-47E7-A133-5F92A9C37822}" dt="2024-02-08T22:58:03.245" v="2556" actId="478"/>
          <ac:spMkLst>
            <pc:docMk/>
            <pc:sldMk cId="3047777220" sldId="410"/>
            <ac:spMk id="8" creationId="{60AFD60B-019E-67DE-2C7D-1AC7040EA212}"/>
          </ac:spMkLst>
        </pc:spChg>
        <pc:spChg chg="mod">
          <ac:chgData name="Alissa Flatley" userId="0242edfc-aa31-435e-a161-b1e1fa7a13bd" providerId="ADAL" clId="{BBC3F76B-E30A-47E7-A133-5F92A9C37822}" dt="2024-02-08T22:57:53.827" v="2553" actId="20577"/>
          <ac:spMkLst>
            <pc:docMk/>
            <pc:sldMk cId="3047777220" sldId="410"/>
            <ac:spMk id="9" creationId="{30750478-B236-3C40-245B-BA6099F3E43B}"/>
          </ac:spMkLst>
        </pc:spChg>
        <pc:spChg chg="mod">
          <ac:chgData name="Alissa Flatley" userId="0242edfc-aa31-435e-a161-b1e1fa7a13bd" providerId="ADAL" clId="{BBC3F76B-E30A-47E7-A133-5F92A9C37822}" dt="2024-02-08T22:57:58.435" v="2555"/>
          <ac:spMkLst>
            <pc:docMk/>
            <pc:sldMk cId="3047777220" sldId="410"/>
            <ac:spMk id="11" creationId="{EB552678-F586-062E-B1AF-0A1F2CE05144}"/>
          </ac:spMkLst>
        </pc:spChg>
      </pc:sldChg>
      <pc:sldChg chg="modSp add mod">
        <pc:chgData name="Alissa Flatley" userId="0242edfc-aa31-435e-a161-b1e1fa7a13bd" providerId="ADAL" clId="{BBC3F76B-E30A-47E7-A133-5F92A9C37822}" dt="2024-02-09T10:20:18.210" v="2851" actId="403"/>
        <pc:sldMkLst>
          <pc:docMk/>
          <pc:sldMk cId="994033321" sldId="411"/>
        </pc:sldMkLst>
        <pc:spChg chg="mod">
          <ac:chgData name="Alissa Flatley" userId="0242edfc-aa31-435e-a161-b1e1fa7a13bd" providerId="ADAL" clId="{BBC3F76B-E30A-47E7-A133-5F92A9C37822}" dt="2024-02-09T10:20:18.210" v="2851" actId="403"/>
          <ac:spMkLst>
            <pc:docMk/>
            <pc:sldMk cId="994033321" sldId="411"/>
            <ac:spMk id="8" creationId="{60AFD60B-019E-67DE-2C7D-1AC7040EA212}"/>
          </ac:spMkLst>
        </pc:spChg>
        <pc:spChg chg="mod">
          <ac:chgData name="Alissa Flatley" userId="0242edfc-aa31-435e-a161-b1e1fa7a13bd" providerId="ADAL" clId="{BBC3F76B-E30A-47E7-A133-5F92A9C37822}" dt="2024-02-09T10:20:13.080" v="2850" actId="404"/>
          <ac:spMkLst>
            <pc:docMk/>
            <pc:sldMk cId="994033321" sldId="411"/>
            <ac:spMk id="11" creationId="{EB552678-F586-062E-B1AF-0A1F2CE05144}"/>
          </ac:spMkLst>
        </pc:spChg>
      </pc:sldChg>
      <pc:sldChg chg="addSp modSp add mod">
        <pc:chgData name="Alissa Flatley" userId="0242edfc-aa31-435e-a161-b1e1fa7a13bd" providerId="ADAL" clId="{BBC3F76B-E30A-47E7-A133-5F92A9C37822}" dt="2024-02-09T10:09:01.788" v="2740"/>
        <pc:sldMkLst>
          <pc:docMk/>
          <pc:sldMk cId="603221520" sldId="412"/>
        </pc:sldMkLst>
        <pc:spChg chg="mod">
          <ac:chgData name="Alissa Flatley" userId="0242edfc-aa31-435e-a161-b1e1fa7a13bd" providerId="ADAL" clId="{BBC3F76B-E30A-47E7-A133-5F92A9C37822}" dt="2024-02-09T10:09:01.788" v="2740"/>
          <ac:spMkLst>
            <pc:docMk/>
            <pc:sldMk cId="603221520" sldId="412"/>
            <ac:spMk id="8" creationId="{14F47D53-CC98-B608-E788-A3CD212A5BFA}"/>
          </ac:spMkLst>
        </pc:spChg>
        <pc:spChg chg="mod">
          <ac:chgData name="Alissa Flatley" userId="0242edfc-aa31-435e-a161-b1e1fa7a13bd" providerId="ADAL" clId="{BBC3F76B-E30A-47E7-A133-5F92A9C37822}" dt="2024-02-09T10:05:58.668" v="2677" actId="20577"/>
          <ac:spMkLst>
            <pc:docMk/>
            <pc:sldMk cId="603221520" sldId="412"/>
            <ac:spMk id="13" creationId="{249B0205-0166-8A4C-2C9C-1E5D65E90527}"/>
          </ac:spMkLst>
        </pc:spChg>
        <pc:picChg chg="add mod modCrop">
          <ac:chgData name="Alissa Flatley" userId="0242edfc-aa31-435e-a161-b1e1fa7a13bd" providerId="ADAL" clId="{BBC3F76B-E30A-47E7-A133-5F92A9C37822}" dt="2024-02-09T10:07:16.372" v="2687" actId="1076"/>
          <ac:picMkLst>
            <pc:docMk/>
            <pc:sldMk cId="603221520" sldId="412"/>
            <ac:picMk id="5" creationId="{E0CB244C-4526-2224-179A-F451CBCA3890}"/>
          </ac:picMkLst>
        </pc:picChg>
      </pc:sldChg>
      <pc:sldChg chg="addSp delSp modSp add mod">
        <pc:chgData name="Alissa Flatley" userId="0242edfc-aa31-435e-a161-b1e1fa7a13bd" providerId="ADAL" clId="{BBC3F76B-E30A-47E7-A133-5F92A9C37822}" dt="2024-02-09T10:11:38.682" v="2747" actId="14100"/>
        <pc:sldMkLst>
          <pc:docMk/>
          <pc:sldMk cId="1751962016" sldId="413"/>
        </pc:sldMkLst>
        <pc:picChg chg="del">
          <ac:chgData name="Alissa Flatley" userId="0242edfc-aa31-435e-a161-b1e1fa7a13bd" providerId="ADAL" clId="{BBC3F76B-E30A-47E7-A133-5F92A9C37822}" dt="2024-02-09T10:11:19.239" v="2742" actId="478"/>
          <ac:picMkLst>
            <pc:docMk/>
            <pc:sldMk cId="1751962016" sldId="413"/>
            <ac:picMk id="5" creationId="{E0CB244C-4526-2224-179A-F451CBCA3890}"/>
          </ac:picMkLst>
        </pc:picChg>
        <pc:picChg chg="add mod modCrop">
          <ac:chgData name="Alissa Flatley" userId="0242edfc-aa31-435e-a161-b1e1fa7a13bd" providerId="ADAL" clId="{BBC3F76B-E30A-47E7-A133-5F92A9C37822}" dt="2024-02-09T10:11:38.682" v="2747" actId="14100"/>
          <ac:picMkLst>
            <pc:docMk/>
            <pc:sldMk cId="1751962016" sldId="413"/>
            <ac:picMk id="6" creationId="{75C96B5F-A78E-A1EE-6D40-E465F2DAFB99}"/>
          </ac:picMkLst>
        </pc:picChg>
      </pc:sldChg>
      <pc:sldChg chg="add">
        <pc:chgData name="Alissa Flatley" userId="0242edfc-aa31-435e-a161-b1e1fa7a13bd" providerId="ADAL" clId="{BBC3F76B-E30A-47E7-A133-5F92A9C37822}" dt="2024-02-09T10:11:51.800" v="2748" actId="2890"/>
        <pc:sldMkLst>
          <pc:docMk/>
          <pc:sldMk cId="1665694903" sldId="414"/>
        </pc:sldMkLst>
      </pc:sldChg>
      <pc:sldChg chg="addSp delSp modSp add mod">
        <pc:chgData name="Alissa Flatley" userId="0242edfc-aa31-435e-a161-b1e1fa7a13bd" providerId="ADAL" clId="{BBC3F76B-E30A-47E7-A133-5F92A9C37822}" dt="2024-02-09T10:15:27.856" v="2790" actId="478"/>
        <pc:sldMkLst>
          <pc:docMk/>
          <pc:sldMk cId="1889868133" sldId="415"/>
        </pc:sldMkLst>
        <pc:spChg chg="add del">
          <ac:chgData name="Alissa Flatley" userId="0242edfc-aa31-435e-a161-b1e1fa7a13bd" providerId="ADAL" clId="{BBC3F76B-E30A-47E7-A133-5F92A9C37822}" dt="2024-02-09T10:15:27.856" v="2790" actId="478"/>
          <ac:spMkLst>
            <pc:docMk/>
            <pc:sldMk cId="1889868133" sldId="415"/>
            <ac:spMk id="5" creationId="{087B9380-C5C8-D639-A3BC-D42761213FB8}"/>
          </ac:spMkLst>
        </pc:spChg>
        <pc:spChg chg="mod">
          <ac:chgData name="Alissa Flatley" userId="0242edfc-aa31-435e-a161-b1e1fa7a13bd" providerId="ADAL" clId="{BBC3F76B-E30A-47E7-A133-5F92A9C37822}" dt="2024-02-09T10:15:13.617" v="2788"/>
          <ac:spMkLst>
            <pc:docMk/>
            <pc:sldMk cId="1889868133" sldId="415"/>
            <ac:spMk id="8" creationId="{14F47D53-CC98-B608-E788-A3CD212A5BFA}"/>
          </ac:spMkLst>
        </pc:spChg>
        <pc:picChg chg="del">
          <ac:chgData name="Alissa Flatley" userId="0242edfc-aa31-435e-a161-b1e1fa7a13bd" providerId="ADAL" clId="{BBC3F76B-E30A-47E7-A133-5F92A9C37822}" dt="2024-02-09T10:12:38.364" v="2771" actId="478"/>
          <ac:picMkLst>
            <pc:docMk/>
            <pc:sldMk cId="1889868133" sldId="415"/>
            <ac:picMk id="6" creationId="{75C96B5F-A78E-A1EE-6D40-E465F2DAFB99}"/>
          </ac:picMkLst>
        </pc:picChg>
      </pc:sldChg>
      <pc:sldChg chg="addSp modSp add">
        <pc:chgData name="Alissa Flatley" userId="0242edfc-aa31-435e-a161-b1e1fa7a13bd" providerId="ADAL" clId="{BBC3F76B-E30A-47E7-A133-5F92A9C37822}" dt="2024-02-09T10:17:53.666" v="2796" actId="14100"/>
        <pc:sldMkLst>
          <pc:docMk/>
          <pc:sldMk cId="65976646" sldId="416"/>
        </pc:sldMkLst>
        <pc:picChg chg="add mod">
          <ac:chgData name="Alissa Flatley" userId="0242edfc-aa31-435e-a161-b1e1fa7a13bd" providerId="ADAL" clId="{BBC3F76B-E30A-47E7-A133-5F92A9C37822}" dt="2024-02-09T10:17:53.666" v="2796" actId="14100"/>
          <ac:picMkLst>
            <pc:docMk/>
            <pc:sldMk cId="65976646" sldId="416"/>
            <ac:picMk id="4098" creationId="{60DF196D-2779-DC88-F6EE-6BE26DA571D2}"/>
          </ac:picMkLst>
        </pc:picChg>
      </pc:sldChg>
      <pc:sldChg chg="addSp delSp modSp add mod modAnim">
        <pc:chgData name="Alissa Flatley" userId="0242edfc-aa31-435e-a161-b1e1fa7a13bd" providerId="ADAL" clId="{BBC3F76B-E30A-47E7-A133-5F92A9C37822}" dt="2024-02-09T10:22:33.450" v="2866" actId="478"/>
        <pc:sldMkLst>
          <pc:docMk/>
          <pc:sldMk cId="1603654285" sldId="417"/>
        </pc:sldMkLst>
        <pc:spChg chg="add del">
          <ac:chgData name="Alissa Flatley" userId="0242edfc-aa31-435e-a161-b1e1fa7a13bd" providerId="ADAL" clId="{BBC3F76B-E30A-47E7-A133-5F92A9C37822}" dt="2024-02-09T10:22:33.450" v="2866" actId="478"/>
          <ac:spMkLst>
            <pc:docMk/>
            <pc:sldMk cId="1603654285" sldId="417"/>
            <ac:spMk id="5" creationId="{84E9CC7E-1F21-7D91-AD1A-48605733E56E}"/>
          </ac:spMkLst>
        </pc:spChg>
        <pc:spChg chg="del">
          <ac:chgData name="Alissa Flatley" userId="0242edfc-aa31-435e-a161-b1e1fa7a13bd" providerId="ADAL" clId="{BBC3F76B-E30A-47E7-A133-5F92A9C37822}" dt="2024-02-09T10:21:55.421" v="2859" actId="478"/>
          <ac:spMkLst>
            <pc:docMk/>
            <pc:sldMk cId="1603654285" sldId="417"/>
            <ac:spMk id="10" creationId="{870BE0F4-EF7A-0655-942E-75D75996D97E}"/>
          </ac:spMkLst>
        </pc:spChg>
        <pc:spChg chg="del">
          <ac:chgData name="Alissa Flatley" userId="0242edfc-aa31-435e-a161-b1e1fa7a13bd" providerId="ADAL" clId="{BBC3F76B-E30A-47E7-A133-5F92A9C37822}" dt="2024-02-09T10:21:51.638" v="2857" actId="478"/>
          <ac:spMkLst>
            <pc:docMk/>
            <pc:sldMk cId="1603654285" sldId="417"/>
            <ac:spMk id="16" creationId="{D6542EAD-3E93-7822-C374-477AC2A3D5ED}"/>
          </ac:spMkLst>
        </pc:spChg>
        <pc:picChg chg="add mod">
          <ac:chgData name="Alissa Flatley" userId="0242edfc-aa31-435e-a161-b1e1fa7a13bd" providerId="ADAL" clId="{BBC3F76B-E30A-47E7-A133-5F92A9C37822}" dt="2024-02-09T10:22:26.474" v="2864" actId="1076"/>
          <ac:picMkLst>
            <pc:docMk/>
            <pc:sldMk cId="1603654285" sldId="417"/>
            <ac:picMk id="2" creationId="{9A69DDCF-058B-CABE-1DB9-09E01BD10513}"/>
          </ac:picMkLst>
        </pc:picChg>
        <pc:picChg chg="del">
          <ac:chgData name="Alissa Flatley" userId="0242edfc-aa31-435e-a161-b1e1fa7a13bd" providerId="ADAL" clId="{BBC3F76B-E30A-47E7-A133-5F92A9C37822}" dt="2024-02-09T10:21:52.860" v="2858" actId="478"/>
          <ac:picMkLst>
            <pc:docMk/>
            <pc:sldMk cId="1603654285" sldId="417"/>
            <ac:picMk id="1026" creationId="{1ACFF947-D55C-2C85-1C5C-29A937358C38}"/>
          </ac:picMkLst>
        </pc:picChg>
        <pc:picChg chg="del">
          <ac:chgData name="Alissa Flatley" userId="0242edfc-aa31-435e-a161-b1e1fa7a13bd" providerId="ADAL" clId="{BBC3F76B-E30A-47E7-A133-5F92A9C37822}" dt="2024-02-09T10:21:56.751" v="2860" actId="478"/>
          <ac:picMkLst>
            <pc:docMk/>
            <pc:sldMk cId="1603654285" sldId="417"/>
            <ac:picMk id="1028" creationId="{9AD1C845-077F-586F-3C21-615EBCCE69E9}"/>
          </ac:picMkLst>
        </pc:picChg>
      </pc:sldChg>
      <pc:sldChg chg="addSp delSp modSp add mod modAnim">
        <pc:chgData name="Alissa Flatley" userId="0242edfc-aa31-435e-a161-b1e1fa7a13bd" providerId="ADAL" clId="{BBC3F76B-E30A-47E7-A133-5F92A9C37822}" dt="2024-02-09T10:24:24.969" v="2873" actId="1076"/>
        <pc:sldMkLst>
          <pc:docMk/>
          <pc:sldMk cId="3383850529" sldId="418"/>
        </pc:sldMkLst>
        <pc:spChg chg="del">
          <ac:chgData name="Alissa Flatley" userId="0242edfc-aa31-435e-a161-b1e1fa7a13bd" providerId="ADAL" clId="{BBC3F76B-E30A-47E7-A133-5F92A9C37822}" dt="2024-02-09T10:22:46.875" v="2868" actId="478"/>
          <ac:spMkLst>
            <pc:docMk/>
            <pc:sldMk cId="3383850529" sldId="418"/>
            <ac:spMk id="6" creationId="{26EFD42E-3192-185F-A8F4-94077CE7C487}"/>
          </ac:spMkLst>
        </pc:spChg>
        <pc:spChg chg="del">
          <ac:chgData name="Alissa Flatley" userId="0242edfc-aa31-435e-a161-b1e1fa7a13bd" providerId="ADAL" clId="{BBC3F76B-E30A-47E7-A133-5F92A9C37822}" dt="2024-02-09T10:22:48.932" v="2869" actId="478"/>
          <ac:spMkLst>
            <pc:docMk/>
            <pc:sldMk cId="3383850529" sldId="418"/>
            <ac:spMk id="13" creationId="{C3DE5A43-E20B-99F8-CD46-33CD27B365BC}"/>
          </ac:spMkLst>
        </pc:spChg>
        <pc:picChg chg="add mod">
          <ac:chgData name="Alissa Flatley" userId="0242edfc-aa31-435e-a161-b1e1fa7a13bd" providerId="ADAL" clId="{BBC3F76B-E30A-47E7-A133-5F92A9C37822}" dt="2024-02-09T10:24:24.969" v="2873" actId="1076"/>
          <ac:picMkLst>
            <pc:docMk/>
            <pc:sldMk cId="3383850529" sldId="418"/>
            <ac:picMk id="2" creationId="{46167836-0642-4012-CF82-EAFCBA920241}"/>
          </ac:picMkLst>
        </pc:picChg>
        <pc:picChg chg="del">
          <ac:chgData name="Alissa Flatley" userId="0242edfc-aa31-435e-a161-b1e1fa7a13bd" providerId="ADAL" clId="{BBC3F76B-E30A-47E7-A133-5F92A9C37822}" dt="2024-02-09T10:22:50.458" v="2870" actId="478"/>
          <ac:picMkLst>
            <pc:docMk/>
            <pc:sldMk cId="3383850529" sldId="418"/>
            <ac:picMk id="2050" creationId="{9942CFB1-667A-9205-0088-C2CF5BB8926A}"/>
          </ac:picMkLst>
        </pc:picChg>
      </pc:sldChg>
      <pc:sldChg chg="addSp delSp modSp add mod">
        <pc:chgData name="Alissa Flatley" userId="0242edfc-aa31-435e-a161-b1e1fa7a13bd" providerId="ADAL" clId="{BBC3F76B-E30A-47E7-A133-5F92A9C37822}" dt="2024-02-09T10:25:47.601" v="2882" actId="113"/>
        <pc:sldMkLst>
          <pc:docMk/>
          <pc:sldMk cId="1725247668" sldId="419"/>
        </pc:sldMkLst>
        <pc:spChg chg="add del">
          <ac:chgData name="Alissa Flatley" userId="0242edfc-aa31-435e-a161-b1e1fa7a13bd" providerId="ADAL" clId="{BBC3F76B-E30A-47E7-A133-5F92A9C37822}" dt="2024-02-09T10:25:33.847" v="2876" actId="22"/>
          <ac:spMkLst>
            <pc:docMk/>
            <pc:sldMk cId="1725247668" sldId="419"/>
            <ac:spMk id="3" creationId="{643613E6-2D5E-E6A2-0B92-F09BFF833BC6}"/>
          </ac:spMkLst>
        </pc:spChg>
        <pc:spChg chg="add mod">
          <ac:chgData name="Alissa Flatley" userId="0242edfc-aa31-435e-a161-b1e1fa7a13bd" providerId="ADAL" clId="{BBC3F76B-E30A-47E7-A133-5F92A9C37822}" dt="2024-02-09T10:25:47.601" v="2882" actId="113"/>
          <ac:spMkLst>
            <pc:docMk/>
            <pc:sldMk cId="1725247668" sldId="419"/>
            <ac:spMk id="6" creationId="{79A38C86-60FB-E4C7-CD90-7B4947854EC1}"/>
          </ac:spMkLst>
        </pc:spChg>
      </pc:sldChg>
      <pc:sldChg chg="addSp delSp modSp add mod modAnim">
        <pc:chgData name="Alissa Flatley" userId="0242edfc-aa31-435e-a161-b1e1fa7a13bd" providerId="ADAL" clId="{BBC3F76B-E30A-47E7-A133-5F92A9C37822}" dt="2024-02-09T10:28:13.541" v="2891" actId="1076"/>
        <pc:sldMkLst>
          <pc:docMk/>
          <pc:sldMk cId="3870777873" sldId="420"/>
        </pc:sldMkLst>
        <pc:spChg chg="del">
          <ac:chgData name="Alissa Flatley" userId="0242edfc-aa31-435e-a161-b1e1fa7a13bd" providerId="ADAL" clId="{BBC3F76B-E30A-47E7-A133-5F92A9C37822}" dt="2024-02-09T10:26:25.942" v="2887" actId="478"/>
          <ac:spMkLst>
            <pc:docMk/>
            <pc:sldMk cId="3870777873" sldId="420"/>
            <ac:spMk id="5" creationId="{ED7DE947-6657-4111-186A-05547A55D6E5}"/>
          </ac:spMkLst>
        </pc:spChg>
        <pc:spChg chg="del">
          <ac:chgData name="Alissa Flatley" userId="0242edfc-aa31-435e-a161-b1e1fa7a13bd" providerId="ADAL" clId="{BBC3F76B-E30A-47E7-A133-5F92A9C37822}" dt="2024-02-09T10:26:18.249" v="2885" actId="478"/>
          <ac:spMkLst>
            <pc:docMk/>
            <pc:sldMk cId="3870777873" sldId="420"/>
            <ac:spMk id="10" creationId="{EE45AAC5-D779-E9CE-E083-FE2F79DC7616}"/>
          </ac:spMkLst>
        </pc:spChg>
        <pc:spChg chg="del">
          <ac:chgData name="Alissa Flatley" userId="0242edfc-aa31-435e-a161-b1e1fa7a13bd" providerId="ADAL" clId="{BBC3F76B-E30A-47E7-A133-5F92A9C37822}" dt="2024-02-09T10:26:21.311" v="2886" actId="478"/>
          <ac:spMkLst>
            <pc:docMk/>
            <pc:sldMk cId="3870777873" sldId="420"/>
            <ac:spMk id="14" creationId="{094449AC-E3D4-CAA3-FA4C-22BD97A3F425}"/>
          </ac:spMkLst>
        </pc:spChg>
        <pc:picChg chg="add mod">
          <ac:chgData name="Alissa Flatley" userId="0242edfc-aa31-435e-a161-b1e1fa7a13bd" providerId="ADAL" clId="{BBC3F76B-E30A-47E7-A133-5F92A9C37822}" dt="2024-02-09T10:28:13.541" v="2891" actId="1076"/>
          <ac:picMkLst>
            <pc:docMk/>
            <pc:sldMk cId="3870777873" sldId="420"/>
            <ac:picMk id="2" creationId="{1756AA7A-F793-33A7-1641-81A7B2795A91}"/>
          </ac:picMkLst>
        </pc:picChg>
        <pc:picChg chg="del">
          <ac:chgData name="Alissa Flatley" userId="0242edfc-aa31-435e-a161-b1e1fa7a13bd" providerId="ADAL" clId="{BBC3F76B-E30A-47E7-A133-5F92A9C37822}" dt="2024-02-09T10:26:14.871" v="2884" actId="478"/>
          <ac:picMkLst>
            <pc:docMk/>
            <pc:sldMk cId="3870777873" sldId="420"/>
            <ac:picMk id="4098" creationId="{4D7CBD58-EF87-F7CB-2AA4-3AB8ED94226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BA57456-157A-C12A-2FEC-91B7B9EE491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D9D46761-828E-1508-56BD-BAEADF34862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FF95820-84BB-3447-8286-60A51307E7F2}" type="datetimeFigureOut">
              <a:rPr lang="en-US" smtClean="0"/>
              <a:t>4/3/2025</a:t>
            </a:fld>
            <a:endParaRPr lang="en-US" dirty="0"/>
          </a:p>
        </p:txBody>
      </p:sp>
      <p:sp>
        <p:nvSpPr>
          <p:cNvPr id="4" name="Footer Placeholder 3">
            <a:extLst>
              <a:ext uri="{FF2B5EF4-FFF2-40B4-BE49-F238E27FC236}">
                <a16:creationId xmlns:a16="http://schemas.microsoft.com/office/drawing/2014/main" id="{CD428A7E-6B0E-809C-73D1-4B5E2FF471A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789A5AA6-0C5B-430A-E0C4-C90B2F0A1CD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E476440-F66F-F947-8EFC-EA5202ACFD25}" type="slidenum">
              <a:rPr lang="en-US" smtClean="0"/>
              <a:t>‹#›</a:t>
            </a:fld>
            <a:endParaRPr lang="en-US" dirty="0"/>
          </a:p>
        </p:txBody>
      </p:sp>
    </p:spTree>
    <p:extLst>
      <p:ext uri="{BB962C8B-B14F-4D97-AF65-F5344CB8AC3E}">
        <p14:creationId xmlns:p14="http://schemas.microsoft.com/office/powerpoint/2010/main" val="2337117637"/>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08FC54-6AE4-6A4A-9756-823A0F1BE5A6}" type="datetimeFigureOut">
              <a:rPr lang="en-US" smtClean="0"/>
              <a:t>4/3/2025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79E9EB-07EB-9D44-9F5A-AB1FBECCDD88}" type="slidenum">
              <a:rPr lang="en-US" smtClean="0"/>
              <a:t>‹#›</a:t>
            </a:fld>
            <a:endParaRPr lang="en-US" dirty="0"/>
          </a:p>
        </p:txBody>
      </p:sp>
    </p:spTree>
    <p:extLst>
      <p:ext uri="{BB962C8B-B14F-4D97-AF65-F5344CB8AC3E}">
        <p14:creationId xmlns:p14="http://schemas.microsoft.com/office/powerpoint/2010/main" val="154675874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Seismic reflection is a method of exploration geophysics that provides information about the sub-surface structure of the seafloor.</a:t>
            </a:r>
          </a:p>
          <a:p>
            <a:endParaRPr lang="en-GB" dirty="0"/>
          </a:p>
        </p:txBody>
      </p:sp>
    </p:spTree>
    <p:extLst>
      <p:ext uri="{BB962C8B-B14F-4D97-AF65-F5344CB8AC3E}">
        <p14:creationId xmlns:p14="http://schemas.microsoft.com/office/powerpoint/2010/main" val="39776393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2924428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5941925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Those were the sea floor – this is the sea surface!</a:t>
            </a:r>
          </a:p>
        </p:txBody>
      </p:sp>
    </p:spTree>
    <p:extLst>
      <p:ext uri="{BB962C8B-B14F-4D97-AF65-F5344CB8AC3E}">
        <p14:creationId xmlns:p14="http://schemas.microsoft.com/office/powerpoint/2010/main" val="15595343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GNSS: </a:t>
            </a:r>
            <a:r>
              <a:rPr lang="en-GB" b="0" i="0" dirty="0">
                <a:solidFill>
                  <a:srgbClr val="474747"/>
                </a:solidFill>
                <a:effectLst/>
                <a:latin typeface="Arial" panose="020B0604020202020204" pitchFamily="34" charset="0"/>
              </a:rPr>
              <a:t>global navigation </a:t>
            </a:r>
            <a:r>
              <a:rPr lang="en-GB" b="0" i="0" dirty="0">
                <a:solidFill>
                  <a:srgbClr val="767676"/>
                </a:solidFill>
                <a:effectLst/>
                <a:latin typeface="Arial" panose="020B0604020202020204" pitchFamily="34" charset="0"/>
              </a:rPr>
              <a:t>satellite</a:t>
            </a:r>
            <a:r>
              <a:rPr lang="en-GB" b="0" i="0" dirty="0">
                <a:solidFill>
                  <a:srgbClr val="474747"/>
                </a:solidFill>
                <a:effectLst/>
                <a:latin typeface="Arial" panose="020B0604020202020204" pitchFamily="34" charset="0"/>
              </a:rPr>
              <a:t> system</a:t>
            </a:r>
          </a:p>
          <a:p>
            <a:endParaRPr lang="en-GB" b="0" i="0" dirty="0">
              <a:solidFill>
                <a:srgbClr val="474747"/>
              </a:solidFill>
              <a:effectLst/>
              <a:latin typeface="Arial" panose="020B0604020202020204" pitchFamily="34" charset="0"/>
            </a:endParaRPr>
          </a:p>
          <a:p>
            <a:r>
              <a:rPr lang="en-GB" b="0" i="0" dirty="0">
                <a:solidFill>
                  <a:srgbClr val="474747"/>
                </a:solidFill>
                <a:effectLst/>
                <a:latin typeface="Arial" panose="020B0604020202020204" pitchFamily="34" charset="0"/>
              </a:rPr>
              <a:t>SLR: Satellite Laser Ranging</a:t>
            </a:r>
          </a:p>
          <a:p>
            <a:endParaRPr lang="en-GB" b="0" i="0" dirty="0">
              <a:solidFill>
                <a:srgbClr val="474747"/>
              </a:solidFill>
              <a:effectLst/>
              <a:latin typeface="Arial" panose="020B0604020202020204" pitchFamily="34" charset="0"/>
            </a:endParaRPr>
          </a:p>
          <a:p>
            <a:r>
              <a:rPr lang="en-GB" b="0" i="0" dirty="0">
                <a:solidFill>
                  <a:srgbClr val="474747"/>
                </a:solidFill>
                <a:effectLst/>
                <a:latin typeface="Arial" panose="020B0604020202020204" pitchFamily="34" charset="0"/>
              </a:rPr>
              <a:t>DORIS: </a:t>
            </a:r>
            <a:r>
              <a:rPr lang="en-GB" b="0" i="0" dirty="0">
                <a:solidFill>
                  <a:srgbClr val="000000"/>
                </a:solidFill>
                <a:effectLst/>
                <a:latin typeface="ESA"/>
              </a:rPr>
              <a:t>The Doppler </a:t>
            </a:r>
            <a:r>
              <a:rPr lang="en-GB" b="0" i="0" dirty="0" err="1">
                <a:solidFill>
                  <a:srgbClr val="000000"/>
                </a:solidFill>
                <a:effectLst/>
                <a:latin typeface="ESA"/>
              </a:rPr>
              <a:t>Orbitography</a:t>
            </a:r>
            <a:r>
              <a:rPr lang="en-GB" b="0" i="0" dirty="0">
                <a:solidFill>
                  <a:srgbClr val="000000"/>
                </a:solidFill>
                <a:effectLst/>
                <a:latin typeface="ESA"/>
              </a:rPr>
              <a:t> and Radio-positioning Integrated by Satellite instrument</a:t>
            </a:r>
            <a:endParaRPr lang="en-GB" dirty="0"/>
          </a:p>
        </p:txBody>
      </p:sp>
    </p:spTree>
    <p:extLst>
      <p:ext uri="{BB962C8B-B14F-4D97-AF65-F5344CB8AC3E}">
        <p14:creationId xmlns:p14="http://schemas.microsoft.com/office/powerpoint/2010/main" val="7229120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Boaty mc boat face </a:t>
            </a:r>
          </a:p>
          <a:p>
            <a:endParaRPr lang="en-GB" dirty="0"/>
          </a:p>
          <a:p>
            <a:r>
              <a:rPr lang="en-GB" dirty="0"/>
              <a:t>AUV: autonomous underwater vehicle</a:t>
            </a:r>
          </a:p>
        </p:txBody>
      </p:sp>
    </p:spTree>
    <p:extLst>
      <p:ext uri="{BB962C8B-B14F-4D97-AF65-F5344CB8AC3E}">
        <p14:creationId xmlns:p14="http://schemas.microsoft.com/office/powerpoint/2010/main" val="42118579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panose="020B0604020202020204" pitchFamily="34" charset="0"/>
              <a:buChar char="•"/>
            </a:pPr>
            <a:r>
              <a:rPr lang="en-GB" sz="1200" dirty="0"/>
              <a:t>By its very nature, the coast is an incredibly complex and diverse environment, one that may defy organization into neat compartments. </a:t>
            </a:r>
          </a:p>
          <a:p>
            <a:pPr marL="342900" indent="-342900">
              <a:buFont typeface="Arial" panose="020B0604020202020204" pitchFamily="34" charset="0"/>
              <a:buChar char="•"/>
            </a:pPr>
            <a:r>
              <a:rPr lang="en-GB" sz="1200" dirty="0"/>
              <a:t>Nevertheless, the quest for understanding how shorelines formed and how human activities affect these processes has demanded that classification schemes be devised. </a:t>
            </a:r>
          </a:p>
          <a:p>
            <a:endParaRPr lang="en-GB" dirty="0"/>
          </a:p>
        </p:txBody>
      </p:sp>
    </p:spTree>
    <p:extLst>
      <p:ext uri="{BB962C8B-B14F-4D97-AF65-F5344CB8AC3E}">
        <p14:creationId xmlns:p14="http://schemas.microsoft.com/office/powerpoint/2010/main" val="3414985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51C745E-9B5A-59BF-BF50-4F251E39D58D}"/>
              </a:ext>
            </a:extLst>
          </p:cNvPr>
          <p:cNvSpPr/>
          <p:nvPr userDrawn="1"/>
        </p:nvSpPr>
        <p:spPr>
          <a:xfrm>
            <a:off x="304800" y="266701"/>
            <a:ext cx="11582400" cy="6324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524000" y="6044184"/>
            <a:ext cx="9144000" cy="356616"/>
          </a:xfrm>
        </p:spPr>
        <p:txBody>
          <a:bodyPr/>
          <a:lstStyle>
            <a:lvl1pPr marL="0" indent="0" algn="ctr">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Picture Placeholder 9">
            <a:extLst>
              <a:ext uri="{FF2B5EF4-FFF2-40B4-BE49-F238E27FC236}">
                <a16:creationId xmlns:a16="http://schemas.microsoft.com/office/drawing/2014/main" id="{F2B4A7EA-9E3F-9CE1-56B5-92F4FDDA6991}"/>
              </a:ext>
            </a:extLst>
          </p:cNvPr>
          <p:cNvSpPr>
            <a:spLocks noGrp="1"/>
          </p:cNvSpPr>
          <p:nvPr>
            <p:ph type="pic" sz="quarter" idx="10"/>
          </p:nvPr>
        </p:nvSpPr>
        <p:spPr>
          <a:xfrm>
            <a:off x="2324100" y="758952"/>
            <a:ext cx="7543800" cy="5029200"/>
          </a:xfrm>
          <a:custGeom>
            <a:avLst/>
            <a:gdLst>
              <a:gd name="connsiteX0" fmla="*/ 3567113 w 7543800"/>
              <a:gd name="connsiteY0" fmla="*/ 4869270 h 5029200"/>
              <a:gd name="connsiteX1" fmla="*/ 3567113 w 7543800"/>
              <a:gd name="connsiteY1" fmla="*/ 4957572 h 5029200"/>
              <a:gd name="connsiteX2" fmla="*/ 3976688 w 7543800"/>
              <a:gd name="connsiteY2" fmla="*/ 4957572 h 5029200"/>
              <a:gd name="connsiteX3" fmla="*/ 3976688 w 7543800"/>
              <a:gd name="connsiteY3" fmla="*/ 4869270 h 5029200"/>
              <a:gd name="connsiteX4" fmla="*/ 0 w 7543800"/>
              <a:gd name="connsiteY4" fmla="*/ 0 h 5029200"/>
              <a:gd name="connsiteX5" fmla="*/ 7543800 w 7543800"/>
              <a:gd name="connsiteY5" fmla="*/ 0 h 5029200"/>
              <a:gd name="connsiteX6" fmla="*/ 7543800 w 7543800"/>
              <a:gd name="connsiteY6" fmla="*/ 5029200 h 5029200"/>
              <a:gd name="connsiteX7" fmla="*/ 0 w 7543800"/>
              <a:gd name="connsiteY7" fmla="*/ 5029200 h 502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43800" h="5029200">
                <a:moveTo>
                  <a:pt x="3567113" y="4869270"/>
                </a:moveTo>
                <a:lnTo>
                  <a:pt x="3567113" y="4957572"/>
                </a:lnTo>
                <a:lnTo>
                  <a:pt x="3976688" y="4957572"/>
                </a:lnTo>
                <a:lnTo>
                  <a:pt x="3976688" y="4869270"/>
                </a:lnTo>
                <a:close/>
                <a:moveTo>
                  <a:pt x="0" y="0"/>
                </a:moveTo>
                <a:lnTo>
                  <a:pt x="7543800" y="0"/>
                </a:lnTo>
                <a:lnTo>
                  <a:pt x="7543800" y="5029200"/>
                </a:lnTo>
                <a:lnTo>
                  <a:pt x="0" y="5029200"/>
                </a:lnTo>
                <a:close/>
              </a:path>
            </a:pathLst>
          </a:custGeom>
        </p:spPr>
        <p:txBody>
          <a:bodyPr wrap="square">
            <a:noAutofit/>
          </a:bodyPr>
          <a:lstStyle>
            <a:lvl1pPr marL="0" indent="0" algn="ctr">
              <a:buNone/>
              <a:defRPr/>
            </a:lvl1pPr>
          </a:lstStyle>
          <a:p>
            <a:r>
              <a:rPr lang="en-US"/>
              <a:t>Click icon to add picture</a:t>
            </a:r>
            <a:endParaRPr lang="en-US" dirty="0"/>
          </a:p>
        </p:txBody>
      </p:sp>
      <p:sp>
        <p:nvSpPr>
          <p:cNvPr id="9" name="Title 8">
            <a:extLst>
              <a:ext uri="{FF2B5EF4-FFF2-40B4-BE49-F238E27FC236}">
                <a16:creationId xmlns:a16="http://schemas.microsoft.com/office/drawing/2014/main" id="{42398E06-9E0E-BC81-DEB5-1DB2F8635C23}"/>
              </a:ext>
            </a:extLst>
          </p:cNvPr>
          <p:cNvSpPr>
            <a:spLocks noGrp="1"/>
          </p:cNvSpPr>
          <p:nvPr>
            <p:ph type="title"/>
          </p:nvPr>
        </p:nvSpPr>
        <p:spPr>
          <a:xfrm>
            <a:off x="838200" y="3108960"/>
            <a:ext cx="10515600" cy="640080"/>
          </a:xfrm>
        </p:spPr>
        <p:txBody>
          <a:bodyPr anchor="ctr"/>
          <a:lstStyle>
            <a:lvl1pPr algn="ctr">
              <a:defRPr sz="6000" spc="300" baseline="0"/>
            </a:lvl1pPr>
          </a:lstStyle>
          <a:p>
            <a:r>
              <a:rPr lang="en-US"/>
              <a:t>Click to edit Master title style</a:t>
            </a:r>
            <a:endParaRPr lang="en-US" dirty="0"/>
          </a:p>
        </p:txBody>
      </p:sp>
      <p:sp>
        <p:nvSpPr>
          <p:cNvPr id="11" name="Rectangle 10">
            <a:extLst>
              <a:ext uri="{FF2B5EF4-FFF2-40B4-BE49-F238E27FC236}">
                <a16:creationId xmlns:a16="http://schemas.microsoft.com/office/drawing/2014/main" id="{39F70834-CB8D-A95B-D859-6E5B4C6B4F78}"/>
              </a:ext>
            </a:extLst>
          </p:cNvPr>
          <p:cNvSpPr/>
          <p:nvPr userDrawn="1"/>
        </p:nvSpPr>
        <p:spPr>
          <a:xfrm>
            <a:off x="5891213" y="5628222"/>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90691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with image righ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4B2501-78A9-E41B-7C2D-09F09ADDCB5E}"/>
              </a:ext>
            </a:extLst>
          </p:cNvPr>
          <p:cNvSpPr/>
          <p:nvPr userDrawn="1"/>
        </p:nvSpPr>
        <p:spPr>
          <a:xfrm>
            <a:off x="8610600" y="0"/>
            <a:ext cx="35814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BBA0478E-A529-CF4E-CE5C-583ACA20D66C}"/>
              </a:ext>
            </a:extLst>
          </p:cNvPr>
          <p:cNvSpPr/>
          <p:nvPr userDrawn="1"/>
        </p:nvSpPr>
        <p:spPr>
          <a:xfrm>
            <a:off x="4462849" y="685800"/>
            <a:ext cx="7119551" cy="5486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295400" y="1124712"/>
            <a:ext cx="3886200" cy="548640"/>
          </a:xfrm>
        </p:spPr>
        <p:txBody>
          <a:bodyPr/>
          <a:lstStyle>
            <a:lvl1pPr>
              <a:defRPr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295400" y="2816352"/>
            <a:ext cx="3602736" cy="3364992"/>
          </a:xfrm>
        </p:spPr>
        <p:txBody>
          <a:bodyPr/>
          <a:lstStyle>
            <a:lvl1pPr marL="0" indent="0">
              <a:lnSpc>
                <a:spcPct val="150000"/>
              </a:lnSpc>
              <a:buNone/>
              <a:defRPr sz="2000" cap="all" spc="0" baseline="0"/>
            </a:lvl1pPr>
            <a:lvl2pPr marL="228600">
              <a:defRPr spc="0" baseline="0"/>
            </a:lvl2pPr>
            <a:lvl3pPr marL="457200">
              <a:defRPr spc="0" baseline="0"/>
            </a:lvl3pPr>
            <a:lvl4pPr marL="685800">
              <a:defRPr spc="0" baseline="0"/>
            </a:lvl4pPr>
            <a:lvl5pPr marL="1143000">
              <a:defRPr spc="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p>
            <a:r>
              <a:rPr lang="en-US" dirty="0"/>
              <a:t>presentation title</a:t>
            </a:r>
          </a:p>
        </p:txBody>
      </p:sp>
      <p:sp>
        <p:nvSpPr>
          <p:cNvPr id="7" name="Picture Placeholder 6">
            <a:extLst>
              <a:ext uri="{FF2B5EF4-FFF2-40B4-BE49-F238E27FC236}">
                <a16:creationId xmlns:a16="http://schemas.microsoft.com/office/drawing/2014/main" id="{90AD0F96-99DE-C9D9-569E-AE6FC6307EA7}"/>
              </a:ext>
            </a:extLst>
          </p:cNvPr>
          <p:cNvSpPr>
            <a:spLocks noGrp="1"/>
          </p:cNvSpPr>
          <p:nvPr>
            <p:ph type="pic" sz="quarter" idx="13"/>
          </p:nvPr>
        </p:nvSpPr>
        <p:spPr>
          <a:xfrm>
            <a:off x="4946904" y="1188720"/>
            <a:ext cx="6638544" cy="4480560"/>
          </a:xfrm>
          <a:noFill/>
        </p:spPr>
        <p:txBody>
          <a:bodyPr anchor="ctr"/>
          <a:lstStyle>
            <a:lvl1pPr marL="0" indent="0" algn="ctr">
              <a:buNone/>
              <a:defRPr/>
            </a:lvl1pPr>
          </a:lstStyle>
          <a:p>
            <a:r>
              <a:rPr lang="en-US"/>
              <a:t>Click icon to add picture</a:t>
            </a:r>
            <a:endParaRPr lang="en-US" dirty="0"/>
          </a:p>
        </p:txBody>
      </p:sp>
      <p:cxnSp>
        <p:nvCxnSpPr>
          <p:cNvPr id="8" name="Straight Connector 7">
            <a:extLst>
              <a:ext uri="{FF2B5EF4-FFF2-40B4-BE49-F238E27FC236}">
                <a16:creationId xmlns:a16="http://schemas.microsoft.com/office/drawing/2014/main" id="{D792E47F-4E2C-B4B2-51F0-43D9D15C5A60}"/>
              </a:ext>
            </a:extLst>
          </p:cNvPr>
          <p:cNvCxnSpPr>
            <a:cxnSpLocks/>
          </p:cNvCxnSpPr>
          <p:nvPr userDrawn="1"/>
        </p:nvCxnSpPr>
        <p:spPr>
          <a:xfrm>
            <a:off x="1295400" y="205740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6816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BA0478E-A529-CF4E-CE5C-583ACA20D66C}"/>
              </a:ext>
            </a:extLst>
          </p:cNvPr>
          <p:cNvSpPr/>
          <p:nvPr userDrawn="1"/>
        </p:nvSpPr>
        <p:spPr>
          <a:xfrm>
            <a:off x="3578352" y="0"/>
            <a:ext cx="861364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5449824" y="1124712"/>
            <a:ext cx="5760720" cy="548640"/>
          </a:xfrm>
        </p:spPr>
        <p:txBody>
          <a:bodyPr/>
          <a:lstStyle>
            <a:lvl1pPr>
              <a:defRPr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5449824" y="2889504"/>
            <a:ext cx="5760720" cy="3319272"/>
          </a:xfrm>
        </p:spPr>
        <p:txBody>
          <a:bodyPr/>
          <a:lstStyle>
            <a:lvl1pPr marL="0" indent="0">
              <a:lnSpc>
                <a:spcPct val="150000"/>
              </a:lnSpc>
              <a:buNone/>
              <a:defRPr sz="2000" cap="none" spc="0" baseline="0"/>
            </a:lvl1pPr>
            <a:lvl2pPr marL="228600">
              <a:defRPr spc="0" baseline="0"/>
            </a:lvl2pPr>
            <a:lvl3pPr marL="457200">
              <a:defRPr spc="0" baseline="0"/>
            </a:lvl3pPr>
            <a:lvl4pPr marL="685800">
              <a:defRPr spc="0" baseline="0"/>
            </a:lvl4pPr>
            <a:lvl5pPr marL="1143000">
              <a:defRPr spc="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lvl1pPr>
              <a:defRPr>
                <a:solidFill>
                  <a:schemeClr val="bg1"/>
                </a:solidFill>
              </a:defRPr>
            </a:lvl1pPr>
          </a:lstStyle>
          <a:p>
            <a:fld id="{75DF2D63-3FF5-D547-96B9-BE9CCD1ABA58}" type="slidenum">
              <a:rPr lang="en-US" smtClean="0"/>
              <a:pPr/>
              <a:t>‹#›</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lvl1pPr>
              <a:defRPr>
                <a:solidFill>
                  <a:schemeClr val="bg1"/>
                </a:solidFill>
              </a:defRPr>
            </a:lvl1pPr>
          </a:lstStyle>
          <a:p>
            <a:r>
              <a:rPr lang="en-US" dirty="0"/>
              <a:t>presentation title</a:t>
            </a:r>
          </a:p>
        </p:txBody>
      </p:sp>
      <p:sp>
        <p:nvSpPr>
          <p:cNvPr id="7" name="Picture Placeholder 6">
            <a:extLst>
              <a:ext uri="{FF2B5EF4-FFF2-40B4-BE49-F238E27FC236}">
                <a16:creationId xmlns:a16="http://schemas.microsoft.com/office/drawing/2014/main" id="{90AD0F96-99DE-C9D9-569E-AE6FC6307EA7}"/>
              </a:ext>
            </a:extLst>
          </p:cNvPr>
          <p:cNvSpPr>
            <a:spLocks noGrp="1"/>
          </p:cNvSpPr>
          <p:nvPr>
            <p:ph type="pic" sz="quarter" idx="13"/>
          </p:nvPr>
        </p:nvSpPr>
        <p:spPr>
          <a:xfrm>
            <a:off x="1298448" y="1828800"/>
            <a:ext cx="3200400" cy="3200400"/>
          </a:xfrm>
          <a:prstGeom prst="ellipse">
            <a:avLst/>
          </a:prstGeom>
          <a:noFill/>
        </p:spPr>
        <p:txBody>
          <a:bodyPr anchor="ctr"/>
          <a:lstStyle>
            <a:lvl1pPr marL="0" indent="0" algn="ctr">
              <a:buNone/>
              <a:defRPr/>
            </a:lvl1pPr>
          </a:lstStyle>
          <a:p>
            <a:r>
              <a:rPr lang="en-US"/>
              <a:t>Click icon to add picture</a:t>
            </a:r>
            <a:endParaRPr lang="en-US" dirty="0"/>
          </a:p>
        </p:txBody>
      </p:sp>
      <p:cxnSp>
        <p:nvCxnSpPr>
          <p:cNvPr id="11" name="Straight Connector 10">
            <a:extLst>
              <a:ext uri="{FF2B5EF4-FFF2-40B4-BE49-F238E27FC236}">
                <a16:creationId xmlns:a16="http://schemas.microsoft.com/office/drawing/2014/main" id="{F036BAAC-D89F-682D-12A3-1C31F92F0FAF}"/>
              </a:ext>
            </a:extLst>
          </p:cNvPr>
          <p:cNvCxnSpPr>
            <a:cxnSpLocks/>
          </p:cNvCxnSpPr>
          <p:nvPr userDrawn="1"/>
        </p:nvCxnSpPr>
        <p:spPr>
          <a:xfrm>
            <a:off x="649224" y="2667000"/>
            <a:ext cx="0" cy="31242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6F877625-E710-6DF2-3E49-374C6DD8DBC0}"/>
              </a:ext>
            </a:extLst>
          </p:cNvPr>
          <p:cNvCxnSpPr>
            <a:cxnSpLocks/>
          </p:cNvCxnSpPr>
          <p:nvPr userDrawn="1"/>
        </p:nvCxnSpPr>
        <p:spPr>
          <a:xfrm>
            <a:off x="5447344" y="205740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7397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iton Header">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ED0AC02C-19A4-4754-CC96-34357DEFF55D}"/>
              </a:ext>
            </a:extLst>
          </p:cNvPr>
          <p:cNvSpPr>
            <a:spLocks noGrp="1"/>
          </p:cNvSpPr>
          <p:nvPr>
            <p:ph type="pic" sz="quarter" idx="10"/>
          </p:nvPr>
        </p:nvSpPr>
        <p:spPr>
          <a:xfrm>
            <a:off x="1527048" y="1481328"/>
            <a:ext cx="9144000" cy="3886200"/>
          </a:xfrm>
          <a:custGeom>
            <a:avLst/>
            <a:gdLst>
              <a:gd name="connsiteX0" fmla="*/ 6521576 w 9144000"/>
              <a:gd name="connsiteY0" fmla="*/ 2811867 h 3886200"/>
              <a:gd name="connsiteX1" fmla="*/ 6521576 w 9144000"/>
              <a:gd name="connsiteY1" fmla="*/ 2900169 h 3886200"/>
              <a:gd name="connsiteX2" fmla="*/ 6931151 w 9144000"/>
              <a:gd name="connsiteY2" fmla="*/ 2900169 h 3886200"/>
              <a:gd name="connsiteX3" fmla="*/ 6931151 w 9144000"/>
              <a:gd name="connsiteY3" fmla="*/ 2811867 h 3886200"/>
              <a:gd name="connsiteX4" fmla="*/ 0 w 9144000"/>
              <a:gd name="connsiteY4" fmla="*/ 0 h 3886200"/>
              <a:gd name="connsiteX5" fmla="*/ 9144000 w 9144000"/>
              <a:gd name="connsiteY5" fmla="*/ 0 h 3886200"/>
              <a:gd name="connsiteX6" fmla="*/ 9144000 w 9144000"/>
              <a:gd name="connsiteY6" fmla="*/ 3886200 h 3886200"/>
              <a:gd name="connsiteX7" fmla="*/ 0 w 9144000"/>
              <a:gd name="connsiteY7" fmla="*/ 3886200 h 388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886200">
                <a:moveTo>
                  <a:pt x="6521576" y="2811867"/>
                </a:moveTo>
                <a:lnTo>
                  <a:pt x="6521576" y="2900169"/>
                </a:lnTo>
                <a:lnTo>
                  <a:pt x="6931151" y="2900169"/>
                </a:lnTo>
                <a:lnTo>
                  <a:pt x="6931151" y="2811867"/>
                </a:lnTo>
                <a:close/>
                <a:moveTo>
                  <a:pt x="0" y="0"/>
                </a:moveTo>
                <a:lnTo>
                  <a:pt x="9144000" y="0"/>
                </a:lnTo>
                <a:lnTo>
                  <a:pt x="9144000" y="3886200"/>
                </a:lnTo>
                <a:lnTo>
                  <a:pt x="0" y="3886200"/>
                </a:lnTo>
                <a:close/>
              </a:path>
            </a:pathLst>
          </a:custGeom>
        </p:spPr>
        <p:txBody>
          <a:bodyPr wrap="square">
            <a:noAutofit/>
          </a:bodyPr>
          <a:lstStyle/>
          <a:p>
            <a:r>
              <a:rPr lang="en-US"/>
              <a:t>Click icon to add picture</a:t>
            </a:r>
            <a:endParaRPr lang="en-US" dirty="0"/>
          </a:p>
        </p:txBody>
      </p:sp>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2040636" y="3200400"/>
            <a:ext cx="8110728" cy="457200"/>
          </a:xfrm>
        </p:spPr>
        <p:txBody>
          <a:bodyPr anchor="ctr"/>
          <a:lstStyle>
            <a:lvl1pPr algn="ctr">
              <a:defRPr sz="4800" spc="3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8046720" y="4745736"/>
            <a:ext cx="1389888" cy="1280160"/>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Rectangle 11">
            <a:extLst>
              <a:ext uri="{FF2B5EF4-FFF2-40B4-BE49-F238E27FC236}">
                <a16:creationId xmlns:a16="http://schemas.microsoft.com/office/drawing/2014/main" id="{42E7004C-CFEF-6E88-A3C1-60FBC7F8CD13}"/>
              </a:ext>
            </a:extLst>
          </p:cNvPr>
          <p:cNvSpPr/>
          <p:nvPr userDrawn="1"/>
        </p:nvSpPr>
        <p:spPr>
          <a:xfrm>
            <a:off x="8048624" y="4293195"/>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0031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Title and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295399" y="609600"/>
            <a:ext cx="10058400" cy="914400"/>
          </a:xfrm>
        </p:spPr>
        <p:txBody>
          <a:bodyPr/>
          <a:lstStyle>
            <a:lvl1pPr>
              <a:defRPr spc="3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295400" y="1855945"/>
            <a:ext cx="9820656" cy="4352544"/>
          </a:xfrm>
        </p:spPr>
        <p:txBody>
          <a:bodyPr/>
          <a:lstStyle>
            <a:lvl1pPr>
              <a:defRPr spc="0" baseline="0"/>
            </a:lvl1pPr>
            <a:lvl2pPr>
              <a:defRPr spc="0" baseline="0"/>
            </a:lvl2pPr>
            <a:lvl3pPr>
              <a:defRPr spc="0" baseline="0"/>
            </a:lvl3pPr>
            <a:lvl4pPr>
              <a:defRPr spc="0" baseline="0"/>
            </a:lvl4pPr>
            <a:lvl5pPr>
              <a:defRPr spc="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1521339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 preserve="1">
  <p:cSld name="Title and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88720" y="609600"/>
            <a:ext cx="9829800" cy="914400"/>
          </a:xfrm>
        </p:spPr>
        <p:txBody>
          <a:bodyPr/>
          <a:lstStyle>
            <a:lvl1pPr algn="ctr">
              <a:defRPr spc="3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88720" y="1746504"/>
            <a:ext cx="9829800" cy="4352544"/>
          </a:xfrm>
        </p:spPr>
        <p:txBody>
          <a:bodyPr/>
          <a:lstStyle>
            <a:lvl1pPr>
              <a:defRPr spc="0" baseline="0"/>
            </a:lvl1pPr>
            <a:lvl2pPr>
              <a:defRPr spc="0" baseline="0"/>
            </a:lvl2pPr>
            <a:lvl3pPr>
              <a:defRPr spc="0" baseline="0"/>
            </a:lvl3pPr>
            <a:lvl4pPr>
              <a:defRPr spc="0" baseline="0"/>
            </a:lvl4pPr>
            <a:lvl5pPr>
              <a:defRPr spc="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1641840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Quote">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p>
            <a:r>
              <a:rPr lang="en-US" dirty="0"/>
              <a:t>presentation title</a:t>
            </a:r>
          </a:p>
        </p:txBody>
      </p:sp>
      <p:sp>
        <p:nvSpPr>
          <p:cNvPr id="5" name="Picture Placeholder 4">
            <a:extLst>
              <a:ext uri="{FF2B5EF4-FFF2-40B4-BE49-F238E27FC236}">
                <a16:creationId xmlns:a16="http://schemas.microsoft.com/office/drawing/2014/main" id="{B7811310-A21F-0BFB-8198-22EDFCF9F45B}"/>
              </a:ext>
            </a:extLst>
          </p:cNvPr>
          <p:cNvSpPr>
            <a:spLocks noGrp="1"/>
          </p:cNvSpPr>
          <p:nvPr>
            <p:ph type="pic" sz="quarter" idx="10"/>
          </p:nvPr>
        </p:nvSpPr>
        <p:spPr>
          <a:xfrm>
            <a:off x="5370576" y="658368"/>
            <a:ext cx="6821424" cy="3346704"/>
          </a:xfrm>
          <a:prstGeom prst="rect">
            <a:avLst/>
          </a:prstGeom>
        </p:spPr>
        <p:txBody>
          <a:bodyPr wrap="square">
            <a:noAutofit/>
          </a:bodyPr>
          <a:lstStyle/>
          <a:p>
            <a:r>
              <a:rPr lang="en-US"/>
              <a:t>Click icon to add picture</a:t>
            </a:r>
            <a:endParaRPr lang="en-US" dirty="0"/>
          </a:p>
        </p:txBody>
      </p:sp>
      <p:cxnSp>
        <p:nvCxnSpPr>
          <p:cNvPr id="7" name="Straight Connector 6">
            <a:extLst>
              <a:ext uri="{FF2B5EF4-FFF2-40B4-BE49-F238E27FC236}">
                <a16:creationId xmlns:a16="http://schemas.microsoft.com/office/drawing/2014/main" id="{A73D2EFC-F14F-5508-06EE-4E5B5C535E16}"/>
              </a:ext>
            </a:extLst>
          </p:cNvPr>
          <p:cNvCxnSpPr>
            <a:cxnSpLocks/>
          </p:cNvCxnSpPr>
          <p:nvPr userDrawn="1"/>
        </p:nvCxnSpPr>
        <p:spPr>
          <a:xfrm>
            <a:off x="1819102" y="5548842"/>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Subtitle 2">
            <a:extLst>
              <a:ext uri="{FF2B5EF4-FFF2-40B4-BE49-F238E27FC236}">
                <a16:creationId xmlns:a16="http://schemas.microsoft.com/office/drawing/2014/main" id="{28A6ACFB-D620-056D-1C62-903C5FBCEBCF}"/>
              </a:ext>
            </a:extLst>
          </p:cNvPr>
          <p:cNvSpPr>
            <a:spLocks noGrp="1"/>
          </p:cNvSpPr>
          <p:nvPr>
            <p:ph type="subTitle" idx="1"/>
          </p:nvPr>
        </p:nvSpPr>
        <p:spPr>
          <a:xfrm>
            <a:off x="1819656" y="5943600"/>
            <a:ext cx="4809744" cy="256032"/>
          </a:xfrm>
        </p:spPr>
        <p:txBody>
          <a:bodyPr/>
          <a:lstStyle>
            <a:lvl1pPr marL="0" indent="0" algn="l">
              <a:buNone/>
              <a:defRPr sz="2000" cap="all" spc="200" baseline="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819656" y="2459736"/>
            <a:ext cx="5157216" cy="2670048"/>
          </a:xfrm>
        </p:spPr>
        <p:txBody>
          <a:bodyPr anchor="b"/>
          <a:lstStyle>
            <a:lvl1pPr algn="l">
              <a:lnSpc>
                <a:spcPts val="5200"/>
              </a:lnSpc>
              <a:defRPr sz="3600" spc="0" baseline="0">
                <a:latin typeface="+mn-lt"/>
              </a:defRPr>
            </a:lvl1pPr>
          </a:lstStyle>
          <a:p>
            <a:r>
              <a:rPr lang="en-US"/>
              <a:t>Click to edit Master title style</a:t>
            </a:r>
            <a:endParaRPr lang="en-US" dirty="0"/>
          </a:p>
        </p:txBody>
      </p:sp>
    </p:spTree>
    <p:extLst>
      <p:ext uri="{BB962C8B-B14F-4D97-AF65-F5344CB8AC3E}">
        <p14:creationId xmlns:p14="http://schemas.microsoft.com/office/powerpoint/2010/main" val="340618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eam x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3ED19-9B5E-8852-24D6-62401816CBB7}"/>
              </a:ext>
            </a:extLst>
          </p:cNvPr>
          <p:cNvSpPr>
            <a:spLocks noGrp="1"/>
          </p:cNvSpPr>
          <p:nvPr>
            <p:ph type="title"/>
          </p:nvPr>
        </p:nvSpPr>
        <p:spPr>
          <a:xfrm>
            <a:off x="1097280" y="609600"/>
            <a:ext cx="10021824" cy="539496"/>
          </a:xfrm>
        </p:spPr>
        <p:txBody>
          <a:bodyPr/>
          <a:lstStyle>
            <a:lvl1pPr algn="ctr">
              <a:defRPr/>
            </a:lvl1pPr>
          </a:lstStyle>
          <a:p>
            <a:r>
              <a:rPr lang="en-US"/>
              <a:t>Click to edit Master title style</a:t>
            </a:r>
            <a:endParaRPr lang="en-US" dirty="0"/>
          </a:p>
        </p:txBody>
      </p:sp>
      <p:sp>
        <p:nvSpPr>
          <p:cNvPr id="3" name="Slide Number Placeholder 2">
            <a:extLst>
              <a:ext uri="{FF2B5EF4-FFF2-40B4-BE49-F238E27FC236}">
                <a16:creationId xmlns:a16="http://schemas.microsoft.com/office/drawing/2014/main" id="{4307A8A0-5009-A086-A6AE-542CA4684892}"/>
              </a:ext>
            </a:extLst>
          </p:cNvPr>
          <p:cNvSpPr>
            <a:spLocks noGrp="1"/>
          </p:cNvSpPr>
          <p:nvPr>
            <p:ph type="sldNum" sz="quarter" idx="10"/>
          </p:nvPr>
        </p:nvSpPr>
        <p:spPr/>
        <p:txBody>
          <a:bodyPr/>
          <a:lstStyle/>
          <a:p>
            <a:fld id="{75DF2D63-3FF5-D547-96B9-BE9CCD1ABA58}" type="slidenum">
              <a:rPr lang="en-US" smtClean="0"/>
              <a:pPr/>
              <a:t>‹#›</a:t>
            </a:fld>
            <a:endParaRPr lang="en-US" dirty="0"/>
          </a:p>
        </p:txBody>
      </p:sp>
      <p:sp>
        <p:nvSpPr>
          <p:cNvPr id="4" name="Footer Placeholder 3">
            <a:extLst>
              <a:ext uri="{FF2B5EF4-FFF2-40B4-BE49-F238E27FC236}">
                <a16:creationId xmlns:a16="http://schemas.microsoft.com/office/drawing/2014/main" id="{56746F73-AB2D-A55B-67FD-85A2F20D50E8}"/>
              </a:ext>
            </a:extLst>
          </p:cNvPr>
          <p:cNvSpPr>
            <a:spLocks noGrp="1"/>
          </p:cNvSpPr>
          <p:nvPr>
            <p:ph type="ftr" sz="quarter" idx="11"/>
          </p:nvPr>
        </p:nvSpPr>
        <p:spPr/>
        <p:txBody>
          <a:bodyPr/>
          <a:lstStyle/>
          <a:p>
            <a:r>
              <a:rPr lang="en-US" dirty="0"/>
              <a:t>presentation title</a:t>
            </a:r>
          </a:p>
        </p:txBody>
      </p:sp>
      <p:sp>
        <p:nvSpPr>
          <p:cNvPr id="5" name="Picture Placeholder 8">
            <a:extLst>
              <a:ext uri="{FF2B5EF4-FFF2-40B4-BE49-F238E27FC236}">
                <a16:creationId xmlns:a16="http://schemas.microsoft.com/office/drawing/2014/main" id="{6F01F221-54DA-6EF2-D9DE-2B9A7AB60B1C}"/>
              </a:ext>
            </a:extLst>
          </p:cNvPr>
          <p:cNvSpPr>
            <a:spLocks noGrp="1"/>
          </p:cNvSpPr>
          <p:nvPr>
            <p:ph type="pic" sz="quarter" idx="12"/>
          </p:nvPr>
        </p:nvSpPr>
        <p:spPr>
          <a:xfrm>
            <a:off x="1298448" y="2441448"/>
            <a:ext cx="1828800" cy="18288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6" name="Picture Placeholder 8">
            <a:extLst>
              <a:ext uri="{FF2B5EF4-FFF2-40B4-BE49-F238E27FC236}">
                <a16:creationId xmlns:a16="http://schemas.microsoft.com/office/drawing/2014/main" id="{9BEECCD2-A0EF-0622-7377-A2BAE978656E}"/>
              </a:ext>
            </a:extLst>
          </p:cNvPr>
          <p:cNvSpPr>
            <a:spLocks noGrp="1"/>
          </p:cNvSpPr>
          <p:nvPr>
            <p:ph type="pic" sz="quarter" idx="13"/>
          </p:nvPr>
        </p:nvSpPr>
        <p:spPr>
          <a:xfrm>
            <a:off x="3886200" y="2441448"/>
            <a:ext cx="1828800" cy="18288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7" name="Picture Placeholder 8">
            <a:extLst>
              <a:ext uri="{FF2B5EF4-FFF2-40B4-BE49-F238E27FC236}">
                <a16:creationId xmlns:a16="http://schemas.microsoft.com/office/drawing/2014/main" id="{DDD9A982-D940-ADB7-F949-B3898D1984E6}"/>
              </a:ext>
            </a:extLst>
          </p:cNvPr>
          <p:cNvSpPr>
            <a:spLocks noGrp="1"/>
          </p:cNvSpPr>
          <p:nvPr>
            <p:ph type="pic" sz="quarter" idx="14"/>
          </p:nvPr>
        </p:nvSpPr>
        <p:spPr>
          <a:xfrm>
            <a:off x="6473952" y="2441448"/>
            <a:ext cx="1828800" cy="18288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8" name="Picture Placeholder 8">
            <a:extLst>
              <a:ext uri="{FF2B5EF4-FFF2-40B4-BE49-F238E27FC236}">
                <a16:creationId xmlns:a16="http://schemas.microsoft.com/office/drawing/2014/main" id="{492630AD-4FA0-C5D3-DC29-AE0E67CB6CAA}"/>
              </a:ext>
            </a:extLst>
          </p:cNvPr>
          <p:cNvSpPr>
            <a:spLocks noGrp="1"/>
          </p:cNvSpPr>
          <p:nvPr>
            <p:ph type="pic" sz="quarter" idx="15"/>
          </p:nvPr>
        </p:nvSpPr>
        <p:spPr>
          <a:xfrm>
            <a:off x="9034272" y="2441448"/>
            <a:ext cx="1828800" cy="18288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9" name="Text Placeholder 13">
            <a:extLst>
              <a:ext uri="{FF2B5EF4-FFF2-40B4-BE49-F238E27FC236}">
                <a16:creationId xmlns:a16="http://schemas.microsoft.com/office/drawing/2014/main" id="{AA3DDCC3-9231-434E-A1D1-8A078DE7BF10}"/>
              </a:ext>
            </a:extLst>
          </p:cNvPr>
          <p:cNvSpPr>
            <a:spLocks noGrp="1"/>
          </p:cNvSpPr>
          <p:nvPr>
            <p:ph type="body" sz="quarter" idx="16"/>
          </p:nvPr>
        </p:nvSpPr>
        <p:spPr>
          <a:xfrm>
            <a:off x="1298448" y="4974336"/>
            <a:ext cx="1828800" cy="539496"/>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0" name="Text Placeholder 13">
            <a:extLst>
              <a:ext uri="{FF2B5EF4-FFF2-40B4-BE49-F238E27FC236}">
                <a16:creationId xmlns:a16="http://schemas.microsoft.com/office/drawing/2014/main" id="{970A1046-F88C-E11E-0E2E-A7F3AEDB3A26}"/>
              </a:ext>
            </a:extLst>
          </p:cNvPr>
          <p:cNvSpPr>
            <a:spLocks noGrp="1"/>
          </p:cNvSpPr>
          <p:nvPr>
            <p:ph type="body" sz="quarter" idx="17"/>
          </p:nvPr>
        </p:nvSpPr>
        <p:spPr>
          <a:xfrm>
            <a:off x="1298448" y="5596128"/>
            <a:ext cx="1828800" cy="347472"/>
          </a:xfrm>
        </p:spPr>
        <p:txBody>
          <a:bodyPr lIns="0" tIns="0" rIns="0" bIns="0" anchor="t">
            <a:noAutofit/>
          </a:bodyPr>
          <a:lstStyle>
            <a:lvl1pPr marL="0" indent="0" algn="ctr">
              <a:lnSpc>
                <a:spcPct val="100000"/>
              </a:lnSpc>
              <a:spcBef>
                <a:spcPts val="0"/>
              </a:spcBef>
              <a:buNone/>
              <a:defRPr sz="1400" b="0">
                <a:solidFill>
                  <a:schemeClr val="tx1"/>
                </a:solidFill>
                <a:latin typeface="+mn-lt"/>
              </a:defRPr>
            </a:lvl1pPr>
          </a:lstStyle>
          <a:p>
            <a:pPr lvl="0"/>
            <a:r>
              <a:rPr lang="en-US"/>
              <a:t>Click to edit Master text styles</a:t>
            </a:r>
          </a:p>
        </p:txBody>
      </p:sp>
      <p:sp>
        <p:nvSpPr>
          <p:cNvPr id="11" name="Text Placeholder 13">
            <a:extLst>
              <a:ext uri="{FF2B5EF4-FFF2-40B4-BE49-F238E27FC236}">
                <a16:creationId xmlns:a16="http://schemas.microsoft.com/office/drawing/2014/main" id="{BF27FC0A-1C34-6BFF-806A-6911C16F2184}"/>
              </a:ext>
            </a:extLst>
          </p:cNvPr>
          <p:cNvSpPr>
            <a:spLocks noGrp="1"/>
          </p:cNvSpPr>
          <p:nvPr>
            <p:ph type="body" sz="quarter" idx="18"/>
          </p:nvPr>
        </p:nvSpPr>
        <p:spPr>
          <a:xfrm>
            <a:off x="3886200" y="4974336"/>
            <a:ext cx="1828800" cy="539496"/>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2" name="Text Placeholder 13">
            <a:extLst>
              <a:ext uri="{FF2B5EF4-FFF2-40B4-BE49-F238E27FC236}">
                <a16:creationId xmlns:a16="http://schemas.microsoft.com/office/drawing/2014/main" id="{EF94CC5A-0B90-D0D3-CF42-2A9B86331729}"/>
              </a:ext>
            </a:extLst>
          </p:cNvPr>
          <p:cNvSpPr>
            <a:spLocks noGrp="1"/>
          </p:cNvSpPr>
          <p:nvPr>
            <p:ph type="body" sz="quarter" idx="19"/>
          </p:nvPr>
        </p:nvSpPr>
        <p:spPr>
          <a:xfrm>
            <a:off x="3886200" y="5596128"/>
            <a:ext cx="1828800" cy="347472"/>
          </a:xfrm>
        </p:spPr>
        <p:txBody>
          <a:bodyPr lIns="0" tIns="0" rIns="0" bIns="0" anchor="t">
            <a:noAutofit/>
          </a:bodyPr>
          <a:lstStyle>
            <a:lvl1pPr marL="0" indent="0" algn="ctr">
              <a:lnSpc>
                <a:spcPct val="100000"/>
              </a:lnSpc>
              <a:spcBef>
                <a:spcPts val="0"/>
              </a:spcBef>
              <a:buNone/>
              <a:defRPr sz="1400" b="0">
                <a:solidFill>
                  <a:schemeClr val="tx1"/>
                </a:solidFill>
                <a:latin typeface="+mn-lt"/>
              </a:defRPr>
            </a:lvl1pPr>
          </a:lstStyle>
          <a:p>
            <a:pPr lvl="0"/>
            <a:r>
              <a:rPr lang="en-US"/>
              <a:t>Click to edit Master text styles</a:t>
            </a:r>
          </a:p>
        </p:txBody>
      </p:sp>
      <p:sp>
        <p:nvSpPr>
          <p:cNvPr id="13" name="Text Placeholder 13">
            <a:extLst>
              <a:ext uri="{FF2B5EF4-FFF2-40B4-BE49-F238E27FC236}">
                <a16:creationId xmlns:a16="http://schemas.microsoft.com/office/drawing/2014/main" id="{8E685B28-FC51-9FE8-2F7E-C8255BD75945}"/>
              </a:ext>
            </a:extLst>
          </p:cNvPr>
          <p:cNvSpPr>
            <a:spLocks noGrp="1"/>
          </p:cNvSpPr>
          <p:nvPr>
            <p:ph type="body" sz="quarter" idx="20"/>
          </p:nvPr>
        </p:nvSpPr>
        <p:spPr>
          <a:xfrm>
            <a:off x="6473952" y="4974336"/>
            <a:ext cx="1828800" cy="539496"/>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4" name="Text Placeholder 13">
            <a:extLst>
              <a:ext uri="{FF2B5EF4-FFF2-40B4-BE49-F238E27FC236}">
                <a16:creationId xmlns:a16="http://schemas.microsoft.com/office/drawing/2014/main" id="{B472F1E6-DAE5-AE6D-F688-575FC243CD0C}"/>
              </a:ext>
            </a:extLst>
          </p:cNvPr>
          <p:cNvSpPr>
            <a:spLocks noGrp="1"/>
          </p:cNvSpPr>
          <p:nvPr>
            <p:ph type="body" sz="quarter" idx="21"/>
          </p:nvPr>
        </p:nvSpPr>
        <p:spPr>
          <a:xfrm>
            <a:off x="6473952" y="5596128"/>
            <a:ext cx="1828800" cy="347472"/>
          </a:xfrm>
        </p:spPr>
        <p:txBody>
          <a:bodyPr lIns="0" tIns="0" rIns="0" bIns="0" anchor="t">
            <a:noAutofit/>
          </a:bodyPr>
          <a:lstStyle>
            <a:lvl1pPr marL="0" indent="0" algn="ctr">
              <a:lnSpc>
                <a:spcPct val="100000"/>
              </a:lnSpc>
              <a:spcBef>
                <a:spcPts val="0"/>
              </a:spcBef>
              <a:buNone/>
              <a:defRPr sz="1400" b="0">
                <a:solidFill>
                  <a:schemeClr val="tx1"/>
                </a:solidFill>
                <a:latin typeface="+mn-lt"/>
              </a:defRPr>
            </a:lvl1pPr>
          </a:lstStyle>
          <a:p>
            <a:pPr lvl="0"/>
            <a:r>
              <a:rPr lang="en-US"/>
              <a:t>Click to edit Master text styles</a:t>
            </a:r>
          </a:p>
        </p:txBody>
      </p:sp>
      <p:sp>
        <p:nvSpPr>
          <p:cNvPr id="15" name="Text Placeholder 13">
            <a:extLst>
              <a:ext uri="{FF2B5EF4-FFF2-40B4-BE49-F238E27FC236}">
                <a16:creationId xmlns:a16="http://schemas.microsoft.com/office/drawing/2014/main" id="{7138E486-F729-AEC8-0C2D-44FA21EDC617}"/>
              </a:ext>
            </a:extLst>
          </p:cNvPr>
          <p:cNvSpPr>
            <a:spLocks noGrp="1"/>
          </p:cNvSpPr>
          <p:nvPr>
            <p:ph type="body" sz="quarter" idx="22"/>
          </p:nvPr>
        </p:nvSpPr>
        <p:spPr>
          <a:xfrm>
            <a:off x="9070848" y="4974336"/>
            <a:ext cx="1828800" cy="539496"/>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F182FA8-4DA0-527F-89C3-96D9A996F2C7}"/>
              </a:ext>
            </a:extLst>
          </p:cNvPr>
          <p:cNvSpPr>
            <a:spLocks noGrp="1"/>
          </p:cNvSpPr>
          <p:nvPr>
            <p:ph type="body" sz="quarter" idx="23"/>
          </p:nvPr>
        </p:nvSpPr>
        <p:spPr>
          <a:xfrm>
            <a:off x="9070848" y="5596128"/>
            <a:ext cx="1828800" cy="347472"/>
          </a:xfrm>
        </p:spPr>
        <p:txBody>
          <a:bodyPr lIns="0" tIns="0" rIns="0" bIns="0" anchor="t">
            <a:noAutofit/>
          </a:bodyPr>
          <a:lstStyle>
            <a:lvl1pPr marL="0" indent="0" algn="ctr">
              <a:lnSpc>
                <a:spcPct val="100000"/>
              </a:lnSpc>
              <a:spcBef>
                <a:spcPts val="0"/>
              </a:spcBef>
              <a:buNone/>
              <a:defRPr sz="1400" b="0">
                <a:solidFill>
                  <a:schemeClr val="tx1"/>
                </a:solidFill>
                <a:latin typeface="+mn-lt"/>
              </a:defRPr>
            </a:lvl1pPr>
          </a:lstStyle>
          <a:p>
            <a:pPr lvl="0"/>
            <a:r>
              <a:rPr lang="en-US"/>
              <a:t>Click to edit Master text styles</a:t>
            </a:r>
          </a:p>
        </p:txBody>
      </p:sp>
      <p:cxnSp>
        <p:nvCxnSpPr>
          <p:cNvPr id="18" name="Straight Connector 17">
            <a:extLst>
              <a:ext uri="{FF2B5EF4-FFF2-40B4-BE49-F238E27FC236}">
                <a16:creationId xmlns:a16="http://schemas.microsoft.com/office/drawing/2014/main" id="{B6E73E07-0346-2BA8-44BC-6CB3BDEAAA99}"/>
              </a:ext>
            </a:extLst>
          </p:cNvPr>
          <p:cNvCxnSpPr>
            <a:cxnSpLocks/>
          </p:cNvCxnSpPr>
          <p:nvPr userDrawn="1"/>
        </p:nvCxnSpPr>
        <p:spPr>
          <a:xfrm>
            <a:off x="4592478" y="4688743"/>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6E62977-27C7-5882-6A33-75257911D09A}"/>
              </a:ext>
            </a:extLst>
          </p:cNvPr>
          <p:cNvCxnSpPr>
            <a:cxnSpLocks/>
          </p:cNvCxnSpPr>
          <p:nvPr userDrawn="1"/>
        </p:nvCxnSpPr>
        <p:spPr>
          <a:xfrm>
            <a:off x="2004720" y="4688743"/>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705476C-2972-A423-7282-BABA9AAB32E6}"/>
              </a:ext>
            </a:extLst>
          </p:cNvPr>
          <p:cNvCxnSpPr>
            <a:cxnSpLocks/>
          </p:cNvCxnSpPr>
          <p:nvPr userDrawn="1"/>
        </p:nvCxnSpPr>
        <p:spPr>
          <a:xfrm>
            <a:off x="9737699" y="4688743"/>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E0D781B-3CB4-A523-427F-3D444B28E60E}"/>
              </a:ext>
            </a:extLst>
          </p:cNvPr>
          <p:cNvCxnSpPr>
            <a:cxnSpLocks/>
          </p:cNvCxnSpPr>
          <p:nvPr userDrawn="1"/>
        </p:nvCxnSpPr>
        <p:spPr>
          <a:xfrm>
            <a:off x="7183278" y="4688743"/>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8048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3ED19-9B5E-8852-24D6-62401816CBB7}"/>
              </a:ext>
            </a:extLst>
          </p:cNvPr>
          <p:cNvSpPr>
            <a:spLocks noGrp="1"/>
          </p:cNvSpPr>
          <p:nvPr>
            <p:ph type="title"/>
          </p:nvPr>
        </p:nvSpPr>
        <p:spPr>
          <a:xfrm>
            <a:off x="1097280" y="609600"/>
            <a:ext cx="10332720" cy="539496"/>
          </a:xfrm>
        </p:spPr>
        <p:txBody>
          <a:bodyPr/>
          <a:lstStyle>
            <a:lvl1pPr algn="ctr">
              <a:defRPr/>
            </a:lvl1pPr>
          </a:lstStyle>
          <a:p>
            <a:r>
              <a:rPr lang="en-US"/>
              <a:t>Click to edit Master title style</a:t>
            </a:r>
            <a:endParaRPr lang="en-US" dirty="0"/>
          </a:p>
        </p:txBody>
      </p:sp>
      <p:sp>
        <p:nvSpPr>
          <p:cNvPr id="3" name="Slide Number Placeholder 2">
            <a:extLst>
              <a:ext uri="{FF2B5EF4-FFF2-40B4-BE49-F238E27FC236}">
                <a16:creationId xmlns:a16="http://schemas.microsoft.com/office/drawing/2014/main" id="{4307A8A0-5009-A086-A6AE-542CA4684892}"/>
              </a:ext>
            </a:extLst>
          </p:cNvPr>
          <p:cNvSpPr>
            <a:spLocks noGrp="1"/>
          </p:cNvSpPr>
          <p:nvPr>
            <p:ph type="sldNum" sz="quarter" idx="10"/>
          </p:nvPr>
        </p:nvSpPr>
        <p:spPr/>
        <p:txBody>
          <a:bodyPr/>
          <a:lstStyle/>
          <a:p>
            <a:fld id="{75DF2D63-3FF5-D547-96B9-BE9CCD1ABA58}" type="slidenum">
              <a:rPr lang="en-US" smtClean="0"/>
              <a:pPr/>
              <a:t>‹#›</a:t>
            </a:fld>
            <a:endParaRPr lang="en-US" dirty="0"/>
          </a:p>
        </p:txBody>
      </p:sp>
      <p:sp>
        <p:nvSpPr>
          <p:cNvPr id="4" name="Footer Placeholder 3">
            <a:extLst>
              <a:ext uri="{FF2B5EF4-FFF2-40B4-BE49-F238E27FC236}">
                <a16:creationId xmlns:a16="http://schemas.microsoft.com/office/drawing/2014/main" id="{56746F73-AB2D-A55B-67FD-85A2F20D50E8}"/>
              </a:ext>
            </a:extLst>
          </p:cNvPr>
          <p:cNvSpPr>
            <a:spLocks noGrp="1"/>
          </p:cNvSpPr>
          <p:nvPr>
            <p:ph type="ftr" sz="quarter" idx="11"/>
          </p:nvPr>
        </p:nvSpPr>
        <p:spPr/>
        <p:txBody>
          <a:bodyPr/>
          <a:lstStyle/>
          <a:p>
            <a:r>
              <a:rPr lang="en-US" dirty="0"/>
              <a:t>presentation title</a:t>
            </a:r>
          </a:p>
        </p:txBody>
      </p:sp>
      <p:sp>
        <p:nvSpPr>
          <p:cNvPr id="5" name="Picture Placeholder 8">
            <a:extLst>
              <a:ext uri="{FF2B5EF4-FFF2-40B4-BE49-F238E27FC236}">
                <a16:creationId xmlns:a16="http://schemas.microsoft.com/office/drawing/2014/main" id="{6F01F221-54DA-6EF2-D9DE-2B9A7AB60B1C}"/>
              </a:ext>
            </a:extLst>
          </p:cNvPr>
          <p:cNvSpPr>
            <a:spLocks noGrp="1"/>
          </p:cNvSpPr>
          <p:nvPr>
            <p:ph type="pic" sz="quarter" idx="12"/>
          </p:nvPr>
        </p:nvSpPr>
        <p:spPr>
          <a:xfrm>
            <a:off x="1636776" y="17556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6" name="Picture Placeholder 8">
            <a:extLst>
              <a:ext uri="{FF2B5EF4-FFF2-40B4-BE49-F238E27FC236}">
                <a16:creationId xmlns:a16="http://schemas.microsoft.com/office/drawing/2014/main" id="{9BEECCD2-A0EF-0622-7377-A2BAE978656E}"/>
              </a:ext>
            </a:extLst>
          </p:cNvPr>
          <p:cNvSpPr>
            <a:spLocks noGrp="1"/>
          </p:cNvSpPr>
          <p:nvPr>
            <p:ph type="pic" sz="quarter" idx="13"/>
          </p:nvPr>
        </p:nvSpPr>
        <p:spPr>
          <a:xfrm>
            <a:off x="4224528" y="17556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7" name="Picture Placeholder 8">
            <a:extLst>
              <a:ext uri="{FF2B5EF4-FFF2-40B4-BE49-F238E27FC236}">
                <a16:creationId xmlns:a16="http://schemas.microsoft.com/office/drawing/2014/main" id="{DDD9A982-D940-ADB7-F949-B3898D1984E6}"/>
              </a:ext>
            </a:extLst>
          </p:cNvPr>
          <p:cNvSpPr>
            <a:spLocks noGrp="1"/>
          </p:cNvSpPr>
          <p:nvPr>
            <p:ph type="pic" sz="quarter" idx="14"/>
          </p:nvPr>
        </p:nvSpPr>
        <p:spPr>
          <a:xfrm>
            <a:off x="6848856" y="17556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8" name="Picture Placeholder 8">
            <a:extLst>
              <a:ext uri="{FF2B5EF4-FFF2-40B4-BE49-F238E27FC236}">
                <a16:creationId xmlns:a16="http://schemas.microsoft.com/office/drawing/2014/main" id="{492630AD-4FA0-C5D3-DC29-AE0E67CB6CAA}"/>
              </a:ext>
            </a:extLst>
          </p:cNvPr>
          <p:cNvSpPr>
            <a:spLocks noGrp="1"/>
          </p:cNvSpPr>
          <p:nvPr>
            <p:ph type="pic" sz="quarter" idx="15"/>
          </p:nvPr>
        </p:nvSpPr>
        <p:spPr>
          <a:xfrm>
            <a:off x="9381744" y="17556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9" name="Text Placeholder 13">
            <a:extLst>
              <a:ext uri="{FF2B5EF4-FFF2-40B4-BE49-F238E27FC236}">
                <a16:creationId xmlns:a16="http://schemas.microsoft.com/office/drawing/2014/main" id="{AA3DDCC3-9231-434E-A1D1-8A078DE7BF10}"/>
              </a:ext>
            </a:extLst>
          </p:cNvPr>
          <p:cNvSpPr>
            <a:spLocks noGrp="1"/>
          </p:cNvSpPr>
          <p:nvPr>
            <p:ph type="body" sz="quarter" idx="16"/>
          </p:nvPr>
        </p:nvSpPr>
        <p:spPr>
          <a:xfrm>
            <a:off x="1298448" y="3300984"/>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0" name="Text Placeholder 13">
            <a:extLst>
              <a:ext uri="{FF2B5EF4-FFF2-40B4-BE49-F238E27FC236}">
                <a16:creationId xmlns:a16="http://schemas.microsoft.com/office/drawing/2014/main" id="{970A1046-F88C-E11E-0E2E-A7F3AEDB3A26}"/>
              </a:ext>
            </a:extLst>
          </p:cNvPr>
          <p:cNvSpPr>
            <a:spLocks noGrp="1"/>
          </p:cNvSpPr>
          <p:nvPr>
            <p:ph type="body" sz="quarter" idx="17"/>
          </p:nvPr>
        </p:nvSpPr>
        <p:spPr>
          <a:xfrm>
            <a:off x="1298448" y="37307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sp>
        <p:nvSpPr>
          <p:cNvPr id="11" name="Text Placeholder 13">
            <a:extLst>
              <a:ext uri="{FF2B5EF4-FFF2-40B4-BE49-F238E27FC236}">
                <a16:creationId xmlns:a16="http://schemas.microsoft.com/office/drawing/2014/main" id="{BF27FC0A-1C34-6BFF-806A-6911C16F2184}"/>
              </a:ext>
            </a:extLst>
          </p:cNvPr>
          <p:cNvSpPr>
            <a:spLocks noGrp="1"/>
          </p:cNvSpPr>
          <p:nvPr>
            <p:ph type="body" sz="quarter" idx="18"/>
          </p:nvPr>
        </p:nvSpPr>
        <p:spPr>
          <a:xfrm>
            <a:off x="3886200" y="3300984"/>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2" name="Text Placeholder 13">
            <a:extLst>
              <a:ext uri="{FF2B5EF4-FFF2-40B4-BE49-F238E27FC236}">
                <a16:creationId xmlns:a16="http://schemas.microsoft.com/office/drawing/2014/main" id="{EF94CC5A-0B90-D0D3-CF42-2A9B86331729}"/>
              </a:ext>
            </a:extLst>
          </p:cNvPr>
          <p:cNvSpPr>
            <a:spLocks noGrp="1"/>
          </p:cNvSpPr>
          <p:nvPr>
            <p:ph type="body" sz="quarter" idx="19"/>
          </p:nvPr>
        </p:nvSpPr>
        <p:spPr>
          <a:xfrm>
            <a:off x="3886200" y="37307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sp>
        <p:nvSpPr>
          <p:cNvPr id="13" name="Text Placeholder 13">
            <a:extLst>
              <a:ext uri="{FF2B5EF4-FFF2-40B4-BE49-F238E27FC236}">
                <a16:creationId xmlns:a16="http://schemas.microsoft.com/office/drawing/2014/main" id="{8E685B28-FC51-9FE8-2F7E-C8255BD75945}"/>
              </a:ext>
            </a:extLst>
          </p:cNvPr>
          <p:cNvSpPr>
            <a:spLocks noGrp="1"/>
          </p:cNvSpPr>
          <p:nvPr>
            <p:ph type="body" sz="quarter" idx="20"/>
          </p:nvPr>
        </p:nvSpPr>
        <p:spPr>
          <a:xfrm>
            <a:off x="6510528" y="3300984"/>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4" name="Text Placeholder 13">
            <a:extLst>
              <a:ext uri="{FF2B5EF4-FFF2-40B4-BE49-F238E27FC236}">
                <a16:creationId xmlns:a16="http://schemas.microsoft.com/office/drawing/2014/main" id="{B472F1E6-DAE5-AE6D-F688-575FC243CD0C}"/>
              </a:ext>
            </a:extLst>
          </p:cNvPr>
          <p:cNvSpPr>
            <a:spLocks noGrp="1"/>
          </p:cNvSpPr>
          <p:nvPr>
            <p:ph type="body" sz="quarter" idx="21"/>
          </p:nvPr>
        </p:nvSpPr>
        <p:spPr>
          <a:xfrm>
            <a:off x="6510528" y="37307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sp>
        <p:nvSpPr>
          <p:cNvPr id="15" name="Text Placeholder 13">
            <a:extLst>
              <a:ext uri="{FF2B5EF4-FFF2-40B4-BE49-F238E27FC236}">
                <a16:creationId xmlns:a16="http://schemas.microsoft.com/office/drawing/2014/main" id="{7138E486-F729-AEC8-0C2D-44FA21EDC617}"/>
              </a:ext>
            </a:extLst>
          </p:cNvPr>
          <p:cNvSpPr>
            <a:spLocks noGrp="1"/>
          </p:cNvSpPr>
          <p:nvPr>
            <p:ph type="body" sz="quarter" idx="22"/>
          </p:nvPr>
        </p:nvSpPr>
        <p:spPr>
          <a:xfrm>
            <a:off x="9034272" y="3300984"/>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F182FA8-4DA0-527F-89C3-96D9A996F2C7}"/>
              </a:ext>
            </a:extLst>
          </p:cNvPr>
          <p:cNvSpPr>
            <a:spLocks noGrp="1"/>
          </p:cNvSpPr>
          <p:nvPr>
            <p:ph type="body" sz="quarter" idx="23"/>
          </p:nvPr>
        </p:nvSpPr>
        <p:spPr>
          <a:xfrm>
            <a:off x="9034272" y="37307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cxnSp>
        <p:nvCxnSpPr>
          <p:cNvPr id="17" name="Straight Connector 16">
            <a:extLst>
              <a:ext uri="{FF2B5EF4-FFF2-40B4-BE49-F238E27FC236}">
                <a16:creationId xmlns:a16="http://schemas.microsoft.com/office/drawing/2014/main" id="{BF42A71B-2F05-7F67-85C0-0C5AA947983D}"/>
              </a:ext>
            </a:extLst>
          </p:cNvPr>
          <p:cNvCxnSpPr>
            <a:cxnSpLocks/>
          </p:cNvCxnSpPr>
          <p:nvPr userDrawn="1"/>
        </p:nvCxnSpPr>
        <p:spPr>
          <a:xfrm>
            <a:off x="4684061" y="3104299"/>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BC25395-CA95-6040-8ED6-C7D8A2E16C49}"/>
              </a:ext>
            </a:extLst>
          </p:cNvPr>
          <p:cNvCxnSpPr>
            <a:cxnSpLocks/>
          </p:cNvCxnSpPr>
          <p:nvPr userDrawn="1"/>
        </p:nvCxnSpPr>
        <p:spPr>
          <a:xfrm>
            <a:off x="2096160" y="3104299"/>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E2F589B-649A-57C2-1D3E-79FDFF84BADB}"/>
              </a:ext>
            </a:extLst>
          </p:cNvPr>
          <p:cNvCxnSpPr>
            <a:cxnSpLocks/>
          </p:cNvCxnSpPr>
          <p:nvPr userDrawn="1"/>
        </p:nvCxnSpPr>
        <p:spPr>
          <a:xfrm>
            <a:off x="9837985" y="3104299"/>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F3728F-0FBF-5AD2-357E-FFCFFBF7687E}"/>
              </a:ext>
            </a:extLst>
          </p:cNvPr>
          <p:cNvCxnSpPr>
            <a:cxnSpLocks/>
          </p:cNvCxnSpPr>
          <p:nvPr userDrawn="1"/>
        </p:nvCxnSpPr>
        <p:spPr>
          <a:xfrm>
            <a:off x="7306235" y="3104299"/>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Picture Placeholder 8">
            <a:extLst>
              <a:ext uri="{FF2B5EF4-FFF2-40B4-BE49-F238E27FC236}">
                <a16:creationId xmlns:a16="http://schemas.microsoft.com/office/drawing/2014/main" id="{09A756E1-5275-58A9-7B09-95BEA4F4FACA}"/>
              </a:ext>
            </a:extLst>
          </p:cNvPr>
          <p:cNvSpPr>
            <a:spLocks noGrp="1"/>
          </p:cNvSpPr>
          <p:nvPr>
            <p:ph type="pic" sz="quarter" idx="24"/>
          </p:nvPr>
        </p:nvSpPr>
        <p:spPr>
          <a:xfrm>
            <a:off x="1636776" y="42702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22" name="Picture Placeholder 8">
            <a:extLst>
              <a:ext uri="{FF2B5EF4-FFF2-40B4-BE49-F238E27FC236}">
                <a16:creationId xmlns:a16="http://schemas.microsoft.com/office/drawing/2014/main" id="{A4DA2F88-85BF-29B8-6321-AF19B25A6261}"/>
              </a:ext>
            </a:extLst>
          </p:cNvPr>
          <p:cNvSpPr>
            <a:spLocks noGrp="1"/>
          </p:cNvSpPr>
          <p:nvPr>
            <p:ph type="pic" sz="quarter" idx="25"/>
          </p:nvPr>
        </p:nvSpPr>
        <p:spPr>
          <a:xfrm>
            <a:off x="4224528" y="42702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23" name="Picture Placeholder 8">
            <a:extLst>
              <a:ext uri="{FF2B5EF4-FFF2-40B4-BE49-F238E27FC236}">
                <a16:creationId xmlns:a16="http://schemas.microsoft.com/office/drawing/2014/main" id="{4636CEF4-05E9-F5BB-BD6F-6B081DBDCA9D}"/>
              </a:ext>
            </a:extLst>
          </p:cNvPr>
          <p:cNvSpPr>
            <a:spLocks noGrp="1"/>
          </p:cNvSpPr>
          <p:nvPr>
            <p:ph type="pic" sz="quarter" idx="26"/>
          </p:nvPr>
        </p:nvSpPr>
        <p:spPr>
          <a:xfrm>
            <a:off x="6848856" y="42702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24" name="Picture Placeholder 8">
            <a:extLst>
              <a:ext uri="{FF2B5EF4-FFF2-40B4-BE49-F238E27FC236}">
                <a16:creationId xmlns:a16="http://schemas.microsoft.com/office/drawing/2014/main" id="{67B57C06-A1D0-7C74-6A14-2BFF0B1FC172}"/>
              </a:ext>
            </a:extLst>
          </p:cNvPr>
          <p:cNvSpPr>
            <a:spLocks noGrp="1"/>
          </p:cNvSpPr>
          <p:nvPr>
            <p:ph type="pic" sz="quarter" idx="27"/>
          </p:nvPr>
        </p:nvSpPr>
        <p:spPr>
          <a:xfrm>
            <a:off x="9381744" y="42702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25" name="Text Placeholder 13">
            <a:extLst>
              <a:ext uri="{FF2B5EF4-FFF2-40B4-BE49-F238E27FC236}">
                <a16:creationId xmlns:a16="http://schemas.microsoft.com/office/drawing/2014/main" id="{1025D334-8990-1960-8865-C877ECC47E67}"/>
              </a:ext>
            </a:extLst>
          </p:cNvPr>
          <p:cNvSpPr>
            <a:spLocks noGrp="1"/>
          </p:cNvSpPr>
          <p:nvPr>
            <p:ph type="body" sz="quarter" idx="28"/>
          </p:nvPr>
        </p:nvSpPr>
        <p:spPr>
          <a:xfrm>
            <a:off x="1298448" y="5824728"/>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26" name="Text Placeholder 13">
            <a:extLst>
              <a:ext uri="{FF2B5EF4-FFF2-40B4-BE49-F238E27FC236}">
                <a16:creationId xmlns:a16="http://schemas.microsoft.com/office/drawing/2014/main" id="{7F491CA2-1A10-E7DB-4203-DC7E9E48CCFF}"/>
              </a:ext>
            </a:extLst>
          </p:cNvPr>
          <p:cNvSpPr>
            <a:spLocks noGrp="1"/>
          </p:cNvSpPr>
          <p:nvPr>
            <p:ph type="body" sz="quarter" idx="29"/>
          </p:nvPr>
        </p:nvSpPr>
        <p:spPr>
          <a:xfrm>
            <a:off x="1298448" y="62453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sp>
        <p:nvSpPr>
          <p:cNvPr id="27" name="Text Placeholder 13">
            <a:extLst>
              <a:ext uri="{FF2B5EF4-FFF2-40B4-BE49-F238E27FC236}">
                <a16:creationId xmlns:a16="http://schemas.microsoft.com/office/drawing/2014/main" id="{697C28E5-6260-6DA9-B4F0-665506F52586}"/>
              </a:ext>
            </a:extLst>
          </p:cNvPr>
          <p:cNvSpPr>
            <a:spLocks noGrp="1"/>
          </p:cNvSpPr>
          <p:nvPr>
            <p:ph type="body" sz="quarter" idx="30"/>
          </p:nvPr>
        </p:nvSpPr>
        <p:spPr>
          <a:xfrm>
            <a:off x="3886200" y="5824728"/>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28" name="Text Placeholder 13">
            <a:extLst>
              <a:ext uri="{FF2B5EF4-FFF2-40B4-BE49-F238E27FC236}">
                <a16:creationId xmlns:a16="http://schemas.microsoft.com/office/drawing/2014/main" id="{A594A25E-7F2D-4188-16B7-C34485FDD2F8}"/>
              </a:ext>
            </a:extLst>
          </p:cNvPr>
          <p:cNvSpPr>
            <a:spLocks noGrp="1"/>
          </p:cNvSpPr>
          <p:nvPr>
            <p:ph type="body" sz="quarter" idx="31"/>
          </p:nvPr>
        </p:nvSpPr>
        <p:spPr>
          <a:xfrm>
            <a:off x="3886200" y="62453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sp>
        <p:nvSpPr>
          <p:cNvPr id="29" name="Text Placeholder 13">
            <a:extLst>
              <a:ext uri="{FF2B5EF4-FFF2-40B4-BE49-F238E27FC236}">
                <a16:creationId xmlns:a16="http://schemas.microsoft.com/office/drawing/2014/main" id="{584B38BF-6197-486D-7134-F86E1754AF78}"/>
              </a:ext>
            </a:extLst>
          </p:cNvPr>
          <p:cNvSpPr>
            <a:spLocks noGrp="1"/>
          </p:cNvSpPr>
          <p:nvPr>
            <p:ph type="body" sz="quarter" idx="32"/>
          </p:nvPr>
        </p:nvSpPr>
        <p:spPr>
          <a:xfrm>
            <a:off x="6510528" y="5824728"/>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30" name="Text Placeholder 13">
            <a:extLst>
              <a:ext uri="{FF2B5EF4-FFF2-40B4-BE49-F238E27FC236}">
                <a16:creationId xmlns:a16="http://schemas.microsoft.com/office/drawing/2014/main" id="{D788F8D9-8CDB-C458-9AAD-0426AB467D2A}"/>
              </a:ext>
            </a:extLst>
          </p:cNvPr>
          <p:cNvSpPr>
            <a:spLocks noGrp="1"/>
          </p:cNvSpPr>
          <p:nvPr>
            <p:ph type="body" sz="quarter" idx="33"/>
          </p:nvPr>
        </p:nvSpPr>
        <p:spPr>
          <a:xfrm>
            <a:off x="6510528" y="62453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sp>
        <p:nvSpPr>
          <p:cNvPr id="31" name="Text Placeholder 13">
            <a:extLst>
              <a:ext uri="{FF2B5EF4-FFF2-40B4-BE49-F238E27FC236}">
                <a16:creationId xmlns:a16="http://schemas.microsoft.com/office/drawing/2014/main" id="{78447882-2C86-B3A7-9450-29A0778E1B08}"/>
              </a:ext>
            </a:extLst>
          </p:cNvPr>
          <p:cNvSpPr>
            <a:spLocks noGrp="1"/>
          </p:cNvSpPr>
          <p:nvPr>
            <p:ph type="body" sz="quarter" idx="34"/>
          </p:nvPr>
        </p:nvSpPr>
        <p:spPr>
          <a:xfrm>
            <a:off x="9034272" y="5824728"/>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32" name="Text Placeholder 13">
            <a:extLst>
              <a:ext uri="{FF2B5EF4-FFF2-40B4-BE49-F238E27FC236}">
                <a16:creationId xmlns:a16="http://schemas.microsoft.com/office/drawing/2014/main" id="{E321AAE1-532A-23F0-9108-055D0D7BDFBA}"/>
              </a:ext>
            </a:extLst>
          </p:cNvPr>
          <p:cNvSpPr>
            <a:spLocks noGrp="1"/>
          </p:cNvSpPr>
          <p:nvPr>
            <p:ph type="body" sz="quarter" idx="35"/>
          </p:nvPr>
        </p:nvSpPr>
        <p:spPr>
          <a:xfrm>
            <a:off x="9034272" y="62453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cxnSp>
        <p:nvCxnSpPr>
          <p:cNvPr id="33" name="Straight Connector 32">
            <a:extLst>
              <a:ext uri="{FF2B5EF4-FFF2-40B4-BE49-F238E27FC236}">
                <a16:creationId xmlns:a16="http://schemas.microsoft.com/office/drawing/2014/main" id="{11BC4478-FBEA-422F-73BA-0A422F15D7EA}"/>
              </a:ext>
            </a:extLst>
          </p:cNvPr>
          <p:cNvCxnSpPr>
            <a:cxnSpLocks/>
          </p:cNvCxnSpPr>
          <p:nvPr userDrawn="1"/>
        </p:nvCxnSpPr>
        <p:spPr>
          <a:xfrm>
            <a:off x="4684061" y="5623560"/>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9AA302-5107-FDE7-557C-3305A9A7DEC2}"/>
              </a:ext>
            </a:extLst>
          </p:cNvPr>
          <p:cNvCxnSpPr>
            <a:cxnSpLocks/>
          </p:cNvCxnSpPr>
          <p:nvPr userDrawn="1"/>
        </p:nvCxnSpPr>
        <p:spPr>
          <a:xfrm>
            <a:off x="2096160" y="5623560"/>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9C9F7A3-B120-C59A-E379-173F84B7D153}"/>
              </a:ext>
            </a:extLst>
          </p:cNvPr>
          <p:cNvCxnSpPr>
            <a:cxnSpLocks/>
          </p:cNvCxnSpPr>
          <p:nvPr userDrawn="1"/>
        </p:nvCxnSpPr>
        <p:spPr>
          <a:xfrm>
            <a:off x="9837985" y="5623560"/>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073A4E7-9D16-A6C0-E297-A36B10A2FABB}"/>
              </a:ext>
            </a:extLst>
          </p:cNvPr>
          <p:cNvCxnSpPr>
            <a:cxnSpLocks/>
          </p:cNvCxnSpPr>
          <p:nvPr userDrawn="1"/>
        </p:nvCxnSpPr>
        <p:spPr>
          <a:xfrm>
            <a:off x="7306235" y="5623560"/>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17771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List">
    <p:spTree>
      <p:nvGrpSpPr>
        <p:cNvPr id="1" name=""/>
        <p:cNvGrpSpPr/>
        <p:nvPr/>
      </p:nvGrpSpPr>
      <p:grpSpPr>
        <a:xfrm>
          <a:off x="0" y="0"/>
          <a:ext cx="0" cy="0"/>
          <a:chOff x="0" y="0"/>
          <a:chExt cx="0" cy="0"/>
        </a:xfrm>
      </p:grpSpPr>
      <p:sp>
        <p:nvSpPr>
          <p:cNvPr id="38" name="Picture Placeholder 37">
            <a:extLst>
              <a:ext uri="{FF2B5EF4-FFF2-40B4-BE49-F238E27FC236}">
                <a16:creationId xmlns:a16="http://schemas.microsoft.com/office/drawing/2014/main" id="{7068A9B7-F56A-44B7-D61E-66289C79F1C3}"/>
              </a:ext>
            </a:extLst>
          </p:cNvPr>
          <p:cNvSpPr>
            <a:spLocks noGrp="1"/>
          </p:cNvSpPr>
          <p:nvPr>
            <p:ph type="pic" sz="quarter" idx="30"/>
          </p:nvPr>
        </p:nvSpPr>
        <p:spPr>
          <a:xfrm>
            <a:off x="0" y="5175504"/>
            <a:ext cx="12188952" cy="1682496"/>
          </a:xfrm>
        </p:spPr>
        <p:txBody>
          <a:bodyPr anchor="ctr"/>
          <a:lstStyle>
            <a:lvl1pPr marL="0" indent="0"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0783ED19-9B5E-8852-24D6-62401816CBB7}"/>
              </a:ext>
            </a:extLst>
          </p:cNvPr>
          <p:cNvSpPr>
            <a:spLocks noGrp="1"/>
          </p:cNvSpPr>
          <p:nvPr>
            <p:ph type="title"/>
          </p:nvPr>
        </p:nvSpPr>
        <p:spPr>
          <a:xfrm>
            <a:off x="1085088" y="609600"/>
            <a:ext cx="10021824" cy="1252728"/>
          </a:xfrm>
        </p:spPr>
        <p:txBody>
          <a:bodyPr/>
          <a:lstStyle>
            <a:lvl1pPr algn="ctr">
              <a:lnSpc>
                <a:spcPts val="5760"/>
              </a:lnSpc>
              <a:defRPr/>
            </a:lvl1pPr>
          </a:lstStyle>
          <a:p>
            <a:r>
              <a:rPr lang="en-US"/>
              <a:t>Click to edit Master title style</a:t>
            </a:r>
            <a:endParaRPr lang="en-US" dirty="0"/>
          </a:p>
        </p:txBody>
      </p:sp>
      <p:sp>
        <p:nvSpPr>
          <p:cNvPr id="3" name="Slide Number Placeholder 2">
            <a:extLst>
              <a:ext uri="{FF2B5EF4-FFF2-40B4-BE49-F238E27FC236}">
                <a16:creationId xmlns:a16="http://schemas.microsoft.com/office/drawing/2014/main" id="{4307A8A0-5009-A086-A6AE-542CA4684892}"/>
              </a:ext>
            </a:extLst>
          </p:cNvPr>
          <p:cNvSpPr>
            <a:spLocks noGrp="1"/>
          </p:cNvSpPr>
          <p:nvPr>
            <p:ph type="sldNum" sz="quarter" idx="10"/>
          </p:nvPr>
        </p:nvSpPr>
        <p:spPr/>
        <p:txBody>
          <a:bodyPr/>
          <a:lstStyle>
            <a:lvl1pPr>
              <a:defRPr>
                <a:solidFill>
                  <a:schemeClr val="bg1"/>
                </a:solidFill>
              </a:defRPr>
            </a:lvl1pPr>
          </a:lstStyle>
          <a:p>
            <a:fld id="{75DF2D63-3FF5-D547-96B9-BE9CCD1ABA58}" type="slidenum">
              <a:rPr lang="en-US" smtClean="0"/>
              <a:pPr/>
              <a:t>‹#›</a:t>
            </a:fld>
            <a:endParaRPr lang="en-US" dirty="0"/>
          </a:p>
        </p:txBody>
      </p:sp>
      <p:sp>
        <p:nvSpPr>
          <p:cNvPr id="4" name="Footer Placeholder 3">
            <a:extLst>
              <a:ext uri="{FF2B5EF4-FFF2-40B4-BE49-F238E27FC236}">
                <a16:creationId xmlns:a16="http://schemas.microsoft.com/office/drawing/2014/main" id="{56746F73-AB2D-A55B-67FD-85A2F20D50E8}"/>
              </a:ext>
            </a:extLst>
          </p:cNvPr>
          <p:cNvSpPr>
            <a:spLocks noGrp="1"/>
          </p:cNvSpPr>
          <p:nvPr>
            <p:ph type="ftr" sz="quarter" idx="11"/>
          </p:nvPr>
        </p:nvSpPr>
        <p:spPr/>
        <p:txBody>
          <a:bodyPr/>
          <a:lstStyle/>
          <a:p>
            <a:r>
              <a:rPr lang="en-US" dirty="0"/>
              <a:t>presentation title</a:t>
            </a:r>
          </a:p>
        </p:txBody>
      </p:sp>
      <p:sp>
        <p:nvSpPr>
          <p:cNvPr id="9" name="Text Placeholder 13">
            <a:extLst>
              <a:ext uri="{FF2B5EF4-FFF2-40B4-BE49-F238E27FC236}">
                <a16:creationId xmlns:a16="http://schemas.microsoft.com/office/drawing/2014/main" id="{AA3DDCC3-9231-434E-A1D1-8A078DE7BF10}"/>
              </a:ext>
            </a:extLst>
          </p:cNvPr>
          <p:cNvSpPr>
            <a:spLocks noGrp="1"/>
          </p:cNvSpPr>
          <p:nvPr>
            <p:ph type="body" sz="quarter" idx="16"/>
          </p:nvPr>
        </p:nvSpPr>
        <p:spPr>
          <a:xfrm>
            <a:off x="1298448"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0" name="Text Placeholder 13">
            <a:extLst>
              <a:ext uri="{FF2B5EF4-FFF2-40B4-BE49-F238E27FC236}">
                <a16:creationId xmlns:a16="http://schemas.microsoft.com/office/drawing/2014/main" id="{970A1046-F88C-E11E-0E2E-A7F3AEDB3A26}"/>
              </a:ext>
            </a:extLst>
          </p:cNvPr>
          <p:cNvSpPr>
            <a:spLocks noGrp="1"/>
          </p:cNvSpPr>
          <p:nvPr>
            <p:ph type="body" sz="quarter" idx="17"/>
          </p:nvPr>
        </p:nvSpPr>
        <p:spPr>
          <a:xfrm>
            <a:off x="1298448"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11" name="Text Placeholder 13">
            <a:extLst>
              <a:ext uri="{FF2B5EF4-FFF2-40B4-BE49-F238E27FC236}">
                <a16:creationId xmlns:a16="http://schemas.microsoft.com/office/drawing/2014/main" id="{BF27FC0A-1C34-6BFF-806A-6911C16F2184}"/>
              </a:ext>
            </a:extLst>
          </p:cNvPr>
          <p:cNvSpPr>
            <a:spLocks noGrp="1"/>
          </p:cNvSpPr>
          <p:nvPr>
            <p:ph type="body" sz="quarter" idx="18"/>
          </p:nvPr>
        </p:nvSpPr>
        <p:spPr>
          <a:xfrm>
            <a:off x="3383280"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2" name="Text Placeholder 13">
            <a:extLst>
              <a:ext uri="{FF2B5EF4-FFF2-40B4-BE49-F238E27FC236}">
                <a16:creationId xmlns:a16="http://schemas.microsoft.com/office/drawing/2014/main" id="{EF94CC5A-0B90-D0D3-CF42-2A9B86331729}"/>
              </a:ext>
            </a:extLst>
          </p:cNvPr>
          <p:cNvSpPr>
            <a:spLocks noGrp="1"/>
          </p:cNvSpPr>
          <p:nvPr>
            <p:ph type="body" sz="quarter" idx="19"/>
          </p:nvPr>
        </p:nvSpPr>
        <p:spPr>
          <a:xfrm>
            <a:off x="3383280"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13" name="Text Placeholder 13">
            <a:extLst>
              <a:ext uri="{FF2B5EF4-FFF2-40B4-BE49-F238E27FC236}">
                <a16:creationId xmlns:a16="http://schemas.microsoft.com/office/drawing/2014/main" id="{8E685B28-FC51-9FE8-2F7E-C8255BD75945}"/>
              </a:ext>
            </a:extLst>
          </p:cNvPr>
          <p:cNvSpPr>
            <a:spLocks noGrp="1"/>
          </p:cNvSpPr>
          <p:nvPr>
            <p:ph type="body" sz="quarter" idx="20"/>
          </p:nvPr>
        </p:nvSpPr>
        <p:spPr>
          <a:xfrm>
            <a:off x="5468112"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4" name="Text Placeholder 13">
            <a:extLst>
              <a:ext uri="{FF2B5EF4-FFF2-40B4-BE49-F238E27FC236}">
                <a16:creationId xmlns:a16="http://schemas.microsoft.com/office/drawing/2014/main" id="{B472F1E6-DAE5-AE6D-F688-575FC243CD0C}"/>
              </a:ext>
            </a:extLst>
          </p:cNvPr>
          <p:cNvSpPr>
            <a:spLocks noGrp="1"/>
          </p:cNvSpPr>
          <p:nvPr>
            <p:ph type="body" sz="quarter" idx="21"/>
          </p:nvPr>
        </p:nvSpPr>
        <p:spPr>
          <a:xfrm>
            <a:off x="5468112"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15" name="Text Placeholder 13">
            <a:extLst>
              <a:ext uri="{FF2B5EF4-FFF2-40B4-BE49-F238E27FC236}">
                <a16:creationId xmlns:a16="http://schemas.microsoft.com/office/drawing/2014/main" id="{7138E486-F729-AEC8-0C2D-44FA21EDC617}"/>
              </a:ext>
            </a:extLst>
          </p:cNvPr>
          <p:cNvSpPr>
            <a:spLocks noGrp="1"/>
          </p:cNvSpPr>
          <p:nvPr>
            <p:ph type="body" sz="quarter" idx="22"/>
          </p:nvPr>
        </p:nvSpPr>
        <p:spPr>
          <a:xfrm>
            <a:off x="7552944"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F182FA8-4DA0-527F-89C3-96D9A996F2C7}"/>
              </a:ext>
            </a:extLst>
          </p:cNvPr>
          <p:cNvSpPr>
            <a:spLocks noGrp="1"/>
          </p:cNvSpPr>
          <p:nvPr>
            <p:ph type="body" sz="quarter" idx="23"/>
          </p:nvPr>
        </p:nvSpPr>
        <p:spPr>
          <a:xfrm>
            <a:off x="7552944"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cxnSp>
        <p:nvCxnSpPr>
          <p:cNvPr id="17" name="Straight Connector 16">
            <a:extLst>
              <a:ext uri="{FF2B5EF4-FFF2-40B4-BE49-F238E27FC236}">
                <a16:creationId xmlns:a16="http://schemas.microsoft.com/office/drawing/2014/main" id="{BF42A71B-2F05-7F67-85C0-0C5AA947983D}"/>
              </a:ext>
            </a:extLst>
          </p:cNvPr>
          <p:cNvCxnSpPr>
            <a:cxnSpLocks/>
          </p:cNvCxnSpPr>
          <p:nvPr userDrawn="1"/>
        </p:nvCxnSpPr>
        <p:spPr>
          <a:xfrm>
            <a:off x="3383280"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BC25395-CA95-6040-8ED6-C7D8A2E16C49}"/>
              </a:ext>
            </a:extLst>
          </p:cNvPr>
          <p:cNvCxnSpPr>
            <a:cxnSpLocks/>
          </p:cNvCxnSpPr>
          <p:nvPr userDrawn="1"/>
        </p:nvCxnSpPr>
        <p:spPr>
          <a:xfrm>
            <a:off x="9637776"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E2F589B-649A-57C2-1D3E-79FDFF84BADB}"/>
              </a:ext>
            </a:extLst>
          </p:cNvPr>
          <p:cNvCxnSpPr>
            <a:cxnSpLocks/>
          </p:cNvCxnSpPr>
          <p:nvPr userDrawn="1"/>
        </p:nvCxnSpPr>
        <p:spPr>
          <a:xfrm>
            <a:off x="7552944"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F3728F-0FBF-5AD2-357E-FFCFFBF7687E}"/>
              </a:ext>
            </a:extLst>
          </p:cNvPr>
          <p:cNvCxnSpPr>
            <a:cxnSpLocks/>
          </p:cNvCxnSpPr>
          <p:nvPr userDrawn="1"/>
        </p:nvCxnSpPr>
        <p:spPr>
          <a:xfrm>
            <a:off x="5468112"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Text Placeholder 13">
            <a:extLst>
              <a:ext uri="{FF2B5EF4-FFF2-40B4-BE49-F238E27FC236}">
                <a16:creationId xmlns:a16="http://schemas.microsoft.com/office/drawing/2014/main" id="{1025D334-8990-1960-8865-C877ECC47E67}"/>
              </a:ext>
            </a:extLst>
          </p:cNvPr>
          <p:cNvSpPr>
            <a:spLocks noGrp="1"/>
          </p:cNvSpPr>
          <p:nvPr>
            <p:ph type="body" sz="quarter" idx="28"/>
          </p:nvPr>
        </p:nvSpPr>
        <p:spPr>
          <a:xfrm>
            <a:off x="9637776"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26" name="Text Placeholder 13">
            <a:extLst>
              <a:ext uri="{FF2B5EF4-FFF2-40B4-BE49-F238E27FC236}">
                <a16:creationId xmlns:a16="http://schemas.microsoft.com/office/drawing/2014/main" id="{7F491CA2-1A10-E7DB-4203-DC7E9E48CCFF}"/>
              </a:ext>
            </a:extLst>
          </p:cNvPr>
          <p:cNvSpPr>
            <a:spLocks noGrp="1"/>
          </p:cNvSpPr>
          <p:nvPr>
            <p:ph type="body" sz="quarter" idx="29"/>
          </p:nvPr>
        </p:nvSpPr>
        <p:spPr>
          <a:xfrm>
            <a:off x="9637776"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cxnSp>
        <p:nvCxnSpPr>
          <p:cNvPr id="34" name="Straight Connector 33">
            <a:extLst>
              <a:ext uri="{FF2B5EF4-FFF2-40B4-BE49-F238E27FC236}">
                <a16:creationId xmlns:a16="http://schemas.microsoft.com/office/drawing/2014/main" id="{7A9AA302-5107-FDE7-557C-3305A9A7DEC2}"/>
              </a:ext>
            </a:extLst>
          </p:cNvPr>
          <p:cNvCxnSpPr>
            <a:cxnSpLocks/>
          </p:cNvCxnSpPr>
          <p:nvPr userDrawn="1"/>
        </p:nvCxnSpPr>
        <p:spPr>
          <a:xfrm>
            <a:off x="1298448"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4106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38" name="Picture Placeholder 37">
            <a:extLst>
              <a:ext uri="{FF2B5EF4-FFF2-40B4-BE49-F238E27FC236}">
                <a16:creationId xmlns:a16="http://schemas.microsoft.com/office/drawing/2014/main" id="{7068A9B7-F56A-44B7-D61E-66289C79F1C3}"/>
              </a:ext>
            </a:extLst>
          </p:cNvPr>
          <p:cNvSpPr>
            <a:spLocks noGrp="1"/>
          </p:cNvSpPr>
          <p:nvPr>
            <p:ph type="pic" sz="quarter" idx="30"/>
          </p:nvPr>
        </p:nvSpPr>
        <p:spPr>
          <a:xfrm>
            <a:off x="0" y="0"/>
            <a:ext cx="12188952" cy="1682496"/>
          </a:xfrm>
        </p:spPr>
        <p:txBody>
          <a:bodyPr anchor="ctr"/>
          <a:lstStyle>
            <a:lvl1pPr marL="0" indent="0"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0783ED19-9B5E-8852-24D6-62401816CBB7}"/>
              </a:ext>
            </a:extLst>
          </p:cNvPr>
          <p:cNvSpPr>
            <a:spLocks noGrp="1"/>
          </p:cNvSpPr>
          <p:nvPr>
            <p:ph type="title"/>
          </p:nvPr>
        </p:nvSpPr>
        <p:spPr>
          <a:xfrm>
            <a:off x="1298448" y="5221224"/>
            <a:ext cx="3621024" cy="621792"/>
          </a:xfrm>
        </p:spPr>
        <p:txBody>
          <a:bodyPr/>
          <a:lstStyle>
            <a:lvl1pPr algn="l">
              <a:lnSpc>
                <a:spcPts val="5760"/>
              </a:lnSpc>
              <a:defRPr/>
            </a:lvl1pPr>
          </a:lstStyle>
          <a:p>
            <a:r>
              <a:rPr lang="en-US"/>
              <a:t>Click to edit Master title style</a:t>
            </a:r>
            <a:endParaRPr lang="en-US" dirty="0"/>
          </a:p>
        </p:txBody>
      </p:sp>
      <p:sp>
        <p:nvSpPr>
          <p:cNvPr id="3" name="Slide Number Placeholder 2">
            <a:extLst>
              <a:ext uri="{FF2B5EF4-FFF2-40B4-BE49-F238E27FC236}">
                <a16:creationId xmlns:a16="http://schemas.microsoft.com/office/drawing/2014/main" id="{4307A8A0-5009-A086-A6AE-542CA4684892}"/>
              </a:ext>
            </a:extLst>
          </p:cNvPr>
          <p:cNvSpPr>
            <a:spLocks noGrp="1"/>
          </p:cNvSpPr>
          <p:nvPr>
            <p:ph type="sldNum" sz="quarter" idx="10"/>
          </p:nvPr>
        </p:nvSpPr>
        <p:spPr/>
        <p:txBody>
          <a:bodyPr/>
          <a:lstStyle>
            <a:lvl1pPr>
              <a:defRPr>
                <a:solidFill>
                  <a:schemeClr val="accent1"/>
                </a:solidFill>
              </a:defRPr>
            </a:lvl1pPr>
          </a:lstStyle>
          <a:p>
            <a:fld id="{75DF2D63-3FF5-D547-96B9-BE9CCD1ABA58}" type="slidenum">
              <a:rPr lang="en-US" smtClean="0"/>
              <a:pPr/>
              <a:t>‹#›</a:t>
            </a:fld>
            <a:endParaRPr lang="en-US" dirty="0"/>
          </a:p>
        </p:txBody>
      </p:sp>
      <p:sp>
        <p:nvSpPr>
          <p:cNvPr id="4" name="Footer Placeholder 3">
            <a:extLst>
              <a:ext uri="{FF2B5EF4-FFF2-40B4-BE49-F238E27FC236}">
                <a16:creationId xmlns:a16="http://schemas.microsoft.com/office/drawing/2014/main" id="{56746F73-AB2D-A55B-67FD-85A2F20D50E8}"/>
              </a:ext>
            </a:extLst>
          </p:cNvPr>
          <p:cNvSpPr>
            <a:spLocks noGrp="1"/>
          </p:cNvSpPr>
          <p:nvPr>
            <p:ph type="ftr" sz="quarter" idx="11"/>
          </p:nvPr>
        </p:nvSpPr>
        <p:spPr/>
        <p:txBody>
          <a:bodyPr/>
          <a:lstStyle/>
          <a:p>
            <a:r>
              <a:rPr lang="en-US" dirty="0"/>
              <a:t>presentation title</a:t>
            </a:r>
          </a:p>
        </p:txBody>
      </p:sp>
      <p:sp>
        <p:nvSpPr>
          <p:cNvPr id="9" name="Text Placeholder 13">
            <a:extLst>
              <a:ext uri="{FF2B5EF4-FFF2-40B4-BE49-F238E27FC236}">
                <a16:creationId xmlns:a16="http://schemas.microsoft.com/office/drawing/2014/main" id="{AA3DDCC3-9231-434E-A1D1-8A078DE7BF10}"/>
              </a:ext>
            </a:extLst>
          </p:cNvPr>
          <p:cNvSpPr>
            <a:spLocks noGrp="1"/>
          </p:cNvSpPr>
          <p:nvPr>
            <p:ph type="body" sz="quarter" idx="16"/>
          </p:nvPr>
        </p:nvSpPr>
        <p:spPr>
          <a:xfrm>
            <a:off x="1298448"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n-US"/>
              <a:t>Click to edit Master text styles</a:t>
            </a:r>
          </a:p>
        </p:txBody>
      </p:sp>
      <p:sp>
        <p:nvSpPr>
          <p:cNvPr id="11" name="Text Placeholder 13">
            <a:extLst>
              <a:ext uri="{FF2B5EF4-FFF2-40B4-BE49-F238E27FC236}">
                <a16:creationId xmlns:a16="http://schemas.microsoft.com/office/drawing/2014/main" id="{BF27FC0A-1C34-6BFF-806A-6911C16F2184}"/>
              </a:ext>
            </a:extLst>
          </p:cNvPr>
          <p:cNvSpPr>
            <a:spLocks noGrp="1"/>
          </p:cNvSpPr>
          <p:nvPr>
            <p:ph type="body" sz="quarter" idx="18"/>
          </p:nvPr>
        </p:nvSpPr>
        <p:spPr>
          <a:xfrm>
            <a:off x="3300984"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n-US"/>
              <a:t>Click to edit Master text styles</a:t>
            </a:r>
          </a:p>
        </p:txBody>
      </p:sp>
      <p:sp>
        <p:nvSpPr>
          <p:cNvPr id="13" name="Text Placeholder 13">
            <a:extLst>
              <a:ext uri="{FF2B5EF4-FFF2-40B4-BE49-F238E27FC236}">
                <a16:creationId xmlns:a16="http://schemas.microsoft.com/office/drawing/2014/main" id="{8E685B28-FC51-9FE8-2F7E-C8255BD75945}"/>
              </a:ext>
            </a:extLst>
          </p:cNvPr>
          <p:cNvSpPr>
            <a:spLocks noGrp="1"/>
          </p:cNvSpPr>
          <p:nvPr>
            <p:ph type="body" sz="quarter" idx="20"/>
          </p:nvPr>
        </p:nvSpPr>
        <p:spPr>
          <a:xfrm>
            <a:off x="5312664"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n-US"/>
              <a:t>Click to edit Master text styles</a:t>
            </a:r>
          </a:p>
        </p:txBody>
      </p:sp>
      <p:sp>
        <p:nvSpPr>
          <p:cNvPr id="15" name="Text Placeholder 13">
            <a:extLst>
              <a:ext uri="{FF2B5EF4-FFF2-40B4-BE49-F238E27FC236}">
                <a16:creationId xmlns:a16="http://schemas.microsoft.com/office/drawing/2014/main" id="{7138E486-F729-AEC8-0C2D-44FA21EDC617}"/>
              </a:ext>
            </a:extLst>
          </p:cNvPr>
          <p:cNvSpPr>
            <a:spLocks noGrp="1"/>
          </p:cNvSpPr>
          <p:nvPr>
            <p:ph type="body" sz="quarter" idx="22"/>
          </p:nvPr>
        </p:nvSpPr>
        <p:spPr>
          <a:xfrm>
            <a:off x="7315200"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n-US"/>
              <a:t>Click to edit Master text styles</a:t>
            </a:r>
          </a:p>
        </p:txBody>
      </p:sp>
      <p:sp>
        <p:nvSpPr>
          <p:cNvPr id="25" name="Text Placeholder 13">
            <a:extLst>
              <a:ext uri="{FF2B5EF4-FFF2-40B4-BE49-F238E27FC236}">
                <a16:creationId xmlns:a16="http://schemas.microsoft.com/office/drawing/2014/main" id="{1025D334-8990-1960-8865-C877ECC47E67}"/>
              </a:ext>
            </a:extLst>
          </p:cNvPr>
          <p:cNvSpPr>
            <a:spLocks noGrp="1"/>
          </p:cNvSpPr>
          <p:nvPr>
            <p:ph type="body" sz="quarter" idx="28"/>
          </p:nvPr>
        </p:nvSpPr>
        <p:spPr>
          <a:xfrm>
            <a:off x="9321800"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73769F54-E10C-40C4-5EFF-E8A9CA520AEC}"/>
              </a:ext>
            </a:extLst>
          </p:cNvPr>
          <p:cNvCxnSpPr>
            <a:cxnSpLocks/>
          </p:cNvCxnSpPr>
          <p:nvPr userDrawn="1"/>
        </p:nvCxnSpPr>
        <p:spPr>
          <a:xfrm>
            <a:off x="1298448" y="6111876"/>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46E7B1EF-9D07-1E66-7467-93C9AE48BD85}"/>
              </a:ext>
            </a:extLst>
          </p:cNvPr>
          <p:cNvCxnSpPr>
            <a:cxnSpLocks/>
          </p:cNvCxnSpPr>
          <p:nvPr userDrawn="1"/>
        </p:nvCxnSpPr>
        <p:spPr>
          <a:xfrm flipH="1">
            <a:off x="1219200" y="2871216"/>
            <a:ext cx="9595104" cy="0"/>
          </a:xfrm>
          <a:prstGeom prst="line">
            <a:avLst/>
          </a:prstGeom>
          <a:ln w="12700" cap="flat" cmpd="sng" algn="ctr">
            <a:solidFill>
              <a:schemeClr val="accent1"/>
            </a:solidFill>
            <a:prstDash val="solid"/>
            <a:round/>
            <a:headEnd type="triangle" w="med" len="med"/>
            <a:tailEnd type="none" w="med" len="med"/>
          </a:ln>
        </p:spPr>
        <p:style>
          <a:lnRef idx="0">
            <a:scrgbClr r="0" g="0" b="0"/>
          </a:lnRef>
          <a:fillRef idx="0">
            <a:scrgbClr r="0" g="0" b="0"/>
          </a:fillRef>
          <a:effectRef idx="0">
            <a:scrgbClr r="0" g="0" b="0"/>
          </a:effectRef>
          <a:fontRef idx="minor">
            <a:schemeClr val="tx1"/>
          </a:fontRef>
        </p:style>
      </p:cxnSp>
      <p:sp>
        <p:nvSpPr>
          <p:cNvPr id="10" name="Text Placeholder 13">
            <a:extLst>
              <a:ext uri="{FF2B5EF4-FFF2-40B4-BE49-F238E27FC236}">
                <a16:creationId xmlns:a16="http://schemas.microsoft.com/office/drawing/2014/main" id="{970A1046-F88C-E11E-0E2E-A7F3AEDB3A26}"/>
              </a:ext>
            </a:extLst>
          </p:cNvPr>
          <p:cNvSpPr>
            <a:spLocks noGrp="1"/>
          </p:cNvSpPr>
          <p:nvPr>
            <p:ph type="body" sz="quarter" idx="17"/>
          </p:nvPr>
        </p:nvSpPr>
        <p:spPr>
          <a:xfrm>
            <a:off x="1298448"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12" name="Text Placeholder 13">
            <a:extLst>
              <a:ext uri="{FF2B5EF4-FFF2-40B4-BE49-F238E27FC236}">
                <a16:creationId xmlns:a16="http://schemas.microsoft.com/office/drawing/2014/main" id="{EF94CC5A-0B90-D0D3-CF42-2A9B86331729}"/>
              </a:ext>
            </a:extLst>
          </p:cNvPr>
          <p:cNvSpPr>
            <a:spLocks noGrp="1"/>
          </p:cNvSpPr>
          <p:nvPr>
            <p:ph type="body" sz="quarter" idx="19"/>
          </p:nvPr>
        </p:nvSpPr>
        <p:spPr>
          <a:xfrm>
            <a:off x="3300984"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14" name="Text Placeholder 13">
            <a:extLst>
              <a:ext uri="{FF2B5EF4-FFF2-40B4-BE49-F238E27FC236}">
                <a16:creationId xmlns:a16="http://schemas.microsoft.com/office/drawing/2014/main" id="{B472F1E6-DAE5-AE6D-F688-575FC243CD0C}"/>
              </a:ext>
            </a:extLst>
          </p:cNvPr>
          <p:cNvSpPr>
            <a:spLocks noGrp="1"/>
          </p:cNvSpPr>
          <p:nvPr>
            <p:ph type="body" sz="quarter" idx="21"/>
          </p:nvPr>
        </p:nvSpPr>
        <p:spPr>
          <a:xfrm>
            <a:off x="5312664"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F182FA8-4DA0-527F-89C3-96D9A996F2C7}"/>
              </a:ext>
            </a:extLst>
          </p:cNvPr>
          <p:cNvSpPr>
            <a:spLocks noGrp="1"/>
          </p:cNvSpPr>
          <p:nvPr>
            <p:ph type="body" sz="quarter" idx="23"/>
          </p:nvPr>
        </p:nvSpPr>
        <p:spPr>
          <a:xfrm>
            <a:off x="7315200"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26" name="Text Placeholder 13">
            <a:extLst>
              <a:ext uri="{FF2B5EF4-FFF2-40B4-BE49-F238E27FC236}">
                <a16:creationId xmlns:a16="http://schemas.microsoft.com/office/drawing/2014/main" id="{7F491CA2-1A10-E7DB-4203-DC7E9E48CCFF}"/>
              </a:ext>
            </a:extLst>
          </p:cNvPr>
          <p:cNvSpPr>
            <a:spLocks noGrp="1"/>
          </p:cNvSpPr>
          <p:nvPr>
            <p:ph type="body" sz="quarter" idx="29"/>
          </p:nvPr>
        </p:nvSpPr>
        <p:spPr>
          <a:xfrm>
            <a:off x="9321800"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8" name="Text Placeholder 7">
            <a:extLst>
              <a:ext uri="{FF2B5EF4-FFF2-40B4-BE49-F238E27FC236}">
                <a16:creationId xmlns:a16="http://schemas.microsoft.com/office/drawing/2014/main" id="{75476138-49FF-70BE-6359-0A511EFB243F}"/>
              </a:ext>
            </a:extLst>
          </p:cNvPr>
          <p:cNvSpPr>
            <a:spLocks noGrp="1"/>
          </p:cNvSpPr>
          <p:nvPr>
            <p:ph type="body" sz="quarter" idx="31" hasCustomPrompt="1"/>
          </p:nvPr>
        </p:nvSpPr>
        <p:spPr>
          <a:xfrm>
            <a:off x="3300984"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
        <p:nvSpPr>
          <p:cNvPr id="22" name="Text Placeholder 7">
            <a:extLst>
              <a:ext uri="{FF2B5EF4-FFF2-40B4-BE49-F238E27FC236}">
                <a16:creationId xmlns:a16="http://schemas.microsoft.com/office/drawing/2014/main" id="{46EFC43B-3F8D-6957-F343-F3D9C3E7A716}"/>
              </a:ext>
            </a:extLst>
          </p:cNvPr>
          <p:cNvSpPr>
            <a:spLocks noGrp="1"/>
          </p:cNvSpPr>
          <p:nvPr>
            <p:ph type="body" sz="quarter" idx="32" hasCustomPrompt="1"/>
          </p:nvPr>
        </p:nvSpPr>
        <p:spPr>
          <a:xfrm>
            <a:off x="1298448"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
        <p:nvSpPr>
          <p:cNvPr id="23" name="Text Placeholder 7">
            <a:extLst>
              <a:ext uri="{FF2B5EF4-FFF2-40B4-BE49-F238E27FC236}">
                <a16:creationId xmlns:a16="http://schemas.microsoft.com/office/drawing/2014/main" id="{D6007DD2-0F2E-6F92-8457-FC670750ED38}"/>
              </a:ext>
            </a:extLst>
          </p:cNvPr>
          <p:cNvSpPr>
            <a:spLocks noGrp="1"/>
          </p:cNvSpPr>
          <p:nvPr>
            <p:ph type="body" sz="quarter" idx="33" hasCustomPrompt="1"/>
          </p:nvPr>
        </p:nvSpPr>
        <p:spPr>
          <a:xfrm>
            <a:off x="5312664"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
        <p:nvSpPr>
          <p:cNvPr id="24" name="Text Placeholder 7">
            <a:extLst>
              <a:ext uri="{FF2B5EF4-FFF2-40B4-BE49-F238E27FC236}">
                <a16:creationId xmlns:a16="http://schemas.microsoft.com/office/drawing/2014/main" id="{06C5667F-C463-51B6-B8D6-F757BDB8AFCC}"/>
              </a:ext>
            </a:extLst>
          </p:cNvPr>
          <p:cNvSpPr>
            <a:spLocks noGrp="1"/>
          </p:cNvSpPr>
          <p:nvPr>
            <p:ph type="body" sz="quarter" idx="34" hasCustomPrompt="1"/>
          </p:nvPr>
        </p:nvSpPr>
        <p:spPr>
          <a:xfrm>
            <a:off x="7315200"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
        <p:nvSpPr>
          <p:cNvPr id="27" name="Text Placeholder 7">
            <a:extLst>
              <a:ext uri="{FF2B5EF4-FFF2-40B4-BE49-F238E27FC236}">
                <a16:creationId xmlns:a16="http://schemas.microsoft.com/office/drawing/2014/main" id="{0FF09CBB-BD48-E8E5-EECF-B6CBC36B236C}"/>
              </a:ext>
            </a:extLst>
          </p:cNvPr>
          <p:cNvSpPr>
            <a:spLocks noGrp="1"/>
          </p:cNvSpPr>
          <p:nvPr>
            <p:ph type="body" sz="quarter" idx="35" hasCustomPrompt="1"/>
          </p:nvPr>
        </p:nvSpPr>
        <p:spPr>
          <a:xfrm>
            <a:off x="9321800"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Tree>
    <p:extLst>
      <p:ext uri="{BB962C8B-B14F-4D97-AF65-F5344CB8AC3E}">
        <p14:creationId xmlns:p14="http://schemas.microsoft.com/office/powerpoint/2010/main" val="2333783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Comparison">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1A881D2A-2C75-8B2A-DA41-F42ABBA59AA9}"/>
              </a:ext>
            </a:extLst>
          </p:cNvPr>
          <p:cNvSpPr>
            <a:spLocks noGrp="1"/>
          </p:cNvSpPr>
          <p:nvPr>
            <p:ph type="pic" sz="quarter" idx="13"/>
          </p:nvPr>
        </p:nvSpPr>
        <p:spPr>
          <a:xfrm>
            <a:off x="0" y="0"/>
            <a:ext cx="6656832" cy="6858000"/>
          </a:xfrm>
          <a:custGeom>
            <a:avLst/>
            <a:gdLst>
              <a:gd name="connsiteX0" fmla="*/ 1295400 w 6656832"/>
              <a:gd name="connsiteY0" fmla="*/ 1492377 h 6858000"/>
              <a:gd name="connsiteX1" fmla="*/ 1295400 w 6656832"/>
              <a:gd name="connsiteY1" fmla="*/ 1580679 h 6858000"/>
              <a:gd name="connsiteX2" fmla="*/ 1704975 w 6656832"/>
              <a:gd name="connsiteY2" fmla="*/ 1580679 h 6858000"/>
              <a:gd name="connsiteX3" fmla="*/ 1704975 w 6656832"/>
              <a:gd name="connsiteY3" fmla="*/ 1492377 h 6858000"/>
              <a:gd name="connsiteX4" fmla="*/ 0 w 6656832"/>
              <a:gd name="connsiteY4" fmla="*/ 0 h 6858000"/>
              <a:gd name="connsiteX5" fmla="*/ 6656832 w 6656832"/>
              <a:gd name="connsiteY5" fmla="*/ 0 h 6858000"/>
              <a:gd name="connsiteX6" fmla="*/ 6656832 w 6656832"/>
              <a:gd name="connsiteY6" fmla="*/ 6858000 h 6858000"/>
              <a:gd name="connsiteX7" fmla="*/ 0 w 665683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56832" h="6858000">
                <a:moveTo>
                  <a:pt x="1295400" y="1492377"/>
                </a:moveTo>
                <a:lnTo>
                  <a:pt x="1295400" y="1580679"/>
                </a:lnTo>
                <a:lnTo>
                  <a:pt x="1704975" y="1580679"/>
                </a:lnTo>
                <a:lnTo>
                  <a:pt x="1704975" y="1492377"/>
                </a:lnTo>
                <a:close/>
                <a:moveTo>
                  <a:pt x="0" y="0"/>
                </a:moveTo>
                <a:lnTo>
                  <a:pt x="6656832" y="0"/>
                </a:lnTo>
                <a:lnTo>
                  <a:pt x="6656832" y="6858000"/>
                </a:lnTo>
                <a:lnTo>
                  <a:pt x="0" y="6858000"/>
                </a:lnTo>
                <a:close/>
              </a:path>
            </a:pathLst>
          </a:custGeom>
        </p:spPr>
        <p:txBody>
          <a:bodyPr wrap="square">
            <a:noAutofit/>
          </a:bodyPr>
          <a:lstStyle/>
          <a:p>
            <a:r>
              <a:rPr lang="en-US"/>
              <a:t>Click icon to add picture</a:t>
            </a: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298448" y="609600"/>
            <a:ext cx="6656832" cy="530352"/>
          </a:xfrm>
        </p:spPr>
        <p:txBody>
          <a:bodyPr anchor="t" anchorCtr="0"/>
          <a:lstStyle/>
          <a:p>
            <a:r>
              <a:rPr lang="en-US"/>
              <a:t>Click to edit Master title style</a:t>
            </a:r>
            <a:endParaRPr lang="en-US" dirty="0"/>
          </a:p>
        </p:txBody>
      </p:sp>
      <p:sp>
        <p:nvSpPr>
          <p:cNvPr id="18" name="Text Placeholder 17">
            <a:extLst>
              <a:ext uri="{FF2B5EF4-FFF2-40B4-BE49-F238E27FC236}">
                <a16:creationId xmlns:a16="http://schemas.microsoft.com/office/drawing/2014/main" id="{CCA7A15A-B484-E46E-FF4D-179F31F1777F}"/>
              </a:ext>
            </a:extLst>
          </p:cNvPr>
          <p:cNvSpPr>
            <a:spLocks noGrp="1"/>
          </p:cNvSpPr>
          <p:nvPr>
            <p:ph type="body" idx="1"/>
          </p:nvPr>
        </p:nvSpPr>
        <p:spPr>
          <a:xfrm>
            <a:off x="1298448" y="2209800"/>
            <a:ext cx="4495744" cy="4648200"/>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solidFill>
            <a:schemeClr val="accent4"/>
          </a:solidFill>
        </p:spPr>
        <p:txBody>
          <a:bodyPr wrap="square" lIns="310896" tIns="365760" rIns="274320" anchor="t">
            <a:noAutofit/>
          </a:bodyPr>
          <a:lstStyle>
            <a:lvl1pPr marL="0" indent="0">
              <a:lnSpc>
                <a:spcPts val="240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618488" y="3630168"/>
            <a:ext cx="3886200" cy="2514600"/>
          </a:xfrm>
        </p:spPr>
        <p:txBody>
          <a:bodyPr/>
          <a:lstStyle>
            <a:lvl1pPr marL="0" indent="0">
              <a:buNone/>
              <a:defRPr sz="1400"/>
            </a:lvl1pPr>
            <a:lvl2pPr marL="228600">
              <a:defRPr sz="1400"/>
            </a:lvl2pPr>
            <a:lvl3pPr marL="457200">
              <a:defRPr sz="1400"/>
            </a:lvl3pPr>
            <a:lvl4pPr marL="685800">
              <a:defRPr sz="1400"/>
            </a:lvl4pPr>
            <a:lvl5pPr marL="1143000">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20">
            <a:extLst>
              <a:ext uri="{FF2B5EF4-FFF2-40B4-BE49-F238E27FC236}">
                <a16:creationId xmlns:a16="http://schemas.microsoft.com/office/drawing/2014/main" id="{A123542D-139D-45CC-7853-FE3702B4BB1E}"/>
              </a:ext>
            </a:extLst>
          </p:cNvPr>
          <p:cNvSpPr>
            <a:spLocks noGrp="1"/>
          </p:cNvSpPr>
          <p:nvPr>
            <p:ph type="body" sz="quarter" idx="3"/>
          </p:nvPr>
        </p:nvSpPr>
        <p:spPr>
          <a:xfrm>
            <a:off x="6705600" y="2209800"/>
            <a:ext cx="4495744" cy="4648200"/>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solidFill>
            <a:schemeClr val="accent4"/>
          </a:solidFill>
        </p:spPr>
        <p:txBody>
          <a:bodyPr wrap="square" lIns="310896" tIns="365760" rIns="274320" anchor="t" anchorCtr="0">
            <a:noAutofit/>
          </a:bodyPr>
          <a:lstStyle>
            <a:lvl1pPr marL="0" indent="0">
              <a:lnSpc>
                <a:spcPts val="240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7013448" y="3630168"/>
            <a:ext cx="3886200" cy="2514600"/>
          </a:xfrm>
        </p:spPr>
        <p:txBody>
          <a:bodyPr/>
          <a:lstStyle>
            <a:lvl1pPr marL="0" indent="0">
              <a:buNone/>
              <a:defRPr sz="1400"/>
            </a:lvl1pPr>
            <a:lvl2pPr marL="228600">
              <a:defRPr sz="1400"/>
            </a:lvl2pPr>
            <a:lvl3pPr marL="457200">
              <a:defRPr sz="1400"/>
            </a:lvl3pPr>
            <a:lvl4pPr marL="685800">
              <a:defRPr sz="1400"/>
            </a:lvl4pPr>
            <a:lvl5pPr marL="1143000">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0659A9D2-C6ED-A99E-6041-56B568841809}"/>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2" name="Footer Placeholder 11">
            <a:extLst>
              <a:ext uri="{FF2B5EF4-FFF2-40B4-BE49-F238E27FC236}">
                <a16:creationId xmlns:a16="http://schemas.microsoft.com/office/drawing/2014/main" id="{971F094C-919A-3E78-DE58-27C2B997C940}"/>
              </a:ext>
            </a:extLst>
          </p:cNvPr>
          <p:cNvSpPr>
            <a:spLocks noGrp="1"/>
          </p:cNvSpPr>
          <p:nvPr>
            <p:ph type="ftr" sz="quarter" idx="12"/>
          </p:nvPr>
        </p:nvSpPr>
        <p:spPr/>
        <p:txBody>
          <a:bodyPr/>
          <a:lstStyle/>
          <a:p>
            <a:r>
              <a:rPr lang="en-US" dirty="0"/>
              <a:t>presentation title</a:t>
            </a:r>
          </a:p>
        </p:txBody>
      </p:sp>
      <p:sp>
        <p:nvSpPr>
          <p:cNvPr id="17" name="Rectangle 16">
            <a:extLst>
              <a:ext uri="{FF2B5EF4-FFF2-40B4-BE49-F238E27FC236}">
                <a16:creationId xmlns:a16="http://schemas.microsoft.com/office/drawing/2014/main" id="{D5896335-CC4F-4D72-23F0-F7FBFA640021}"/>
              </a:ext>
            </a:extLst>
          </p:cNvPr>
          <p:cNvSpPr/>
          <p:nvPr userDrawn="1"/>
        </p:nvSpPr>
        <p:spPr>
          <a:xfrm>
            <a:off x="1295400" y="1492377"/>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6246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omparizon x3">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9EF4E7-F4EF-FFCD-9B0C-961E519F6DDD}"/>
              </a:ext>
            </a:extLst>
          </p:cNvPr>
          <p:cNvSpPr/>
          <p:nvPr userDrawn="1"/>
        </p:nvSpPr>
        <p:spPr>
          <a:xfrm>
            <a:off x="5791200" y="0"/>
            <a:ext cx="6400800" cy="6858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298448" y="4014216"/>
            <a:ext cx="4160520" cy="1828800"/>
          </a:xfrm>
        </p:spPr>
        <p:txBody>
          <a:bodyPr anchor="b" anchorCtr="0"/>
          <a:lstStyle/>
          <a:p>
            <a:r>
              <a:rPr lang="en-US"/>
              <a:t>Click to edit Master title style</a:t>
            </a:r>
            <a:endParaRPr lang="en-US" dirty="0"/>
          </a:p>
        </p:txBody>
      </p:sp>
      <p:sp>
        <p:nvSpPr>
          <p:cNvPr id="18" name="Text Placeholder 17">
            <a:extLst>
              <a:ext uri="{FF2B5EF4-FFF2-40B4-BE49-F238E27FC236}">
                <a16:creationId xmlns:a16="http://schemas.microsoft.com/office/drawing/2014/main" id="{CCA7A15A-B484-E46E-FF4D-179F31F1777F}"/>
              </a:ext>
            </a:extLst>
          </p:cNvPr>
          <p:cNvSpPr>
            <a:spLocks noGrp="1"/>
          </p:cNvSpPr>
          <p:nvPr>
            <p:ph type="body" idx="1"/>
          </p:nvPr>
        </p:nvSpPr>
        <p:spPr>
          <a:xfrm>
            <a:off x="7498080" y="621792"/>
            <a:ext cx="4114800" cy="347472"/>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noFill/>
        </p:spPr>
        <p:txBody>
          <a:bodyPr wrap="square" lIns="0" tIns="0" rIns="0" anchor="b">
            <a:noAutofit/>
          </a:bodyPr>
          <a:lstStyle>
            <a:lvl1pPr marL="0" indent="0">
              <a:lnSpc>
                <a:spcPts val="172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7498080" y="1069848"/>
            <a:ext cx="3886200" cy="1527048"/>
          </a:xfrm>
        </p:spPr>
        <p:txBody>
          <a:bodyPr/>
          <a:lstStyle>
            <a:lvl1pPr marL="0" indent="0">
              <a:lnSpc>
                <a:spcPct val="100000"/>
              </a:lnSpc>
              <a:buNone/>
              <a:defRPr sz="1400"/>
            </a:lvl1pPr>
            <a:lvl2pPr marL="228600">
              <a:lnSpc>
                <a:spcPct val="100000"/>
              </a:lnSpc>
              <a:defRPr sz="1400"/>
            </a:lvl2pPr>
            <a:lvl3pPr marL="457200">
              <a:lnSpc>
                <a:spcPct val="100000"/>
              </a:lnSpc>
              <a:defRPr sz="1400"/>
            </a:lvl3pPr>
            <a:lvl4pPr marL="685800">
              <a:lnSpc>
                <a:spcPct val="100000"/>
              </a:lnSpc>
              <a:defRPr sz="1400"/>
            </a:lvl4pPr>
            <a:lvl5pPr marL="1143000">
              <a:lnSpc>
                <a:spcPct val="100000"/>
              </a:lnSpc>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20">
            <a:extLst>
              <a:ext uri="{FF2B5EF4-FFF2-40B4-BE49-F238E27FC236}">
                <a16:creationId xmlns:a16="http://schemas.microsoft.com/office/drawing/2014/main" id="{A123542D-139D-45CC-7853-FE3702B4BB1E}"/>
              </a:ext>
            </a:extLst>
          </p:cNvPr>
          <p:cNvSpPr>
            <a:spLocks noGrp="1"/>
          </p:cNvSpPr>
          <p:nvPr>
            <p:ph type="body" sz="quarter" idx="3"/>
          </p:nvPr>
        </p:nvSpPr>
        <p:spPr>
          <a:xfrm>
            <a:off x="7498080" y="3172968"/>
            <a:ext cx="4114800" cy="347472"/>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noFill/>
        </p:spPr>
        <p:txBody>
          <a:bodyPr wrap="square" lIns="0" tIns="0" rIns="0" anchor="b" anchorCtr="0">
            <a:noAutofit/>
          </a:bodyPr>
          <a:lstStyle>
            <a:lvl1pPr marL="0" indent="0">
              <a:lnSpc>
                <a:spcPts val="172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7498080" y="3621024"/>
            <a:ext cx="3886200" cy="1179576"/>
          </a:xfrm>
        </p:spPr>
        <p:txBody>
          <a:bodyPr/>
          <a:lstStyle>
            <a:lvl1pPr marL="0" indent="0">
              <a:lnSpc>
                <a:spcPct val="100000"/>
              </a:lnSpc>
              <a:buNone/>
              <a:defRPr sz="1400"/>
            </a:lvl1pPr>
            <a:lvl2pPr marL="228600">
              <a:lnSpc>
                <a:spcPct val="100000"/>
              </a:lnSpc>
              <a:defRPr sz="1400"/>
            </a:lvl2pPr>
            <a:lvl3pPr marL="457200">
              <a:lnSpc>
                <a:spcPct val="100000"/>
              </a:lnSpc>
              <a:defRPr sz="1400"/>
            </a:lvl3pPr>
            <a:lvl4pPr marL="685800">
              <a:lnSpc>
                <a:spcPct val="100000"/>
              </a:lnSpc>
              <a:defRPr sz="1400"/>
            </a:lvl4pPr>
            <a:lvl5pPr marL="1143000">
              <a:lnSpc>
                <a:spcPct val="100000"/>
              </a:lnSpc>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0659A9D2-C6ED-A99E-6041-56B568841809}"/>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2" name="Footer Placeholder 11">
            <a:extLst>
              <a:ext uri="{FF2B5EF4-FFF2-40B4-BE49-F238E27FC236}">
                <a16:creationId xmlns:a16="http://schemas.microsoft.com/office/drawing/2014/main" id="{971F094C-919A-3E78-DE58-27C2B997C940}"/>
              </a:ext>
            </a:extLst>
          </p:cNvPr>
          <p:cNvSpPr>
            <a:spLocks noGrp="1"/>
          </p:cNvSpPr>
          <p:nvPr>
            <p:ph type="ftr" sz="quarter" idx="12"/>
          </p:nvPr>
        </p:nvSpPr>
        <p:spPr/>
        <p:txBody>
          <a:bodyPr/>
          <a:lstStyle/>
          <a:p>
            <a:r>
              <a:rPr lang="en-US" dirty="0"/>
              <a:t>presentation title</a:t>
            </a:r>
          </a:p>
        </p:txBody>
      </p:sp>
      <p:sp>
        <p:nvSpPr>
          <p:cNvPr id="5" name="Picture Placeholder 6">
            <a:extLst>
              <a:ext uri="{FF2B5EF4-FFF2-40B4-BE49-F238E27FC236}">
                <a16:creationId xmlns:a16="http://schemas.microsoft.com/office/drawing/2014/main" id="{AD6DBECB-0E53-C186-A485-96A8FC1252C7}"/>
              </a:ext>
            </a:extLst>
          </p:cNvPr>
          <p:cNvSpPr>
            <a:spLocks noGrp="1"/>
          </p:cNvSpPr>
          <p:nvPr>
            <p:ph type="pic" sz="quarter" idx="14"/>
          </p:nvPr>
        </p:nvSpPr>
        <p:spPr>
          <a:xfrm>
            <a:off x="1298448" y="612648"/>
            <a:ext cx="3200400" cy="3200400"/>
          </a:xfrm>
          <a:prstGeom prst="ellipse">
            <a:avLst/>
          </a:prstGeom>
          <a:noFill/>
        </p:spPr>
        <p:txBody>
          <a:bodyPr anchor="ctr"/>
          <a:lstStyle>
            <a:lvl1pPr marL="0" indent="0" algn="ctr">
              <a:buNone/>
              <a:defRPr/>
            </a:lvl1pPr>
          </a:lstStyle>
          <a:p>
            <a:r>
              <a:rPr lang="en-US"/>
              <a:t>Click icon to add picture</a:t>
            </a:r>
            <a:endParaRPr lang="en-US" dirty="0"/>
          </a:p>
        </p:txBody>
      </p:sp>
      <p:sp>
        <p:nvSpPr>
          <p:cNvPr id="7" name="Text Placeholder 20">
            <a:extLst>
              <a:ext uri="{FF2B5EF4-FFF2-40B4-BE49-F238E27FC236}">
                <a16:creationId xmlns:a16="http://schemas.microsoft.com/office/drawing/2014/main" id="{F0B28D44-29B3-3396-973D-82E361161253}"/>
              </a:ext>
            </a:extLst>
          </p:cNvPr>
          <p:cNvSpPr>
            <a:spLocks noGrp="1"/>
          </p:cNvSpPr>
          <p:nvPr>
            <p:ph type="body" sz="quarter" idx="15"/>
          </p:nvPr>
        </p:nvSpPr>
        <p:spPr>
          <a:xfrm>
            <a:off x="7498080" y="5129784"/>
            <a:ext cx="4114800" cy="347472"/>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noFill/>
        </p:spPr>
        <p:txBody>
          <a:bodyPr wrap="square" lIns="0" tIns="0" rIns="0" anchor="b" anchorCtr="0">
            <a:noAutofit/>
          </a:bodyPr>
          <a:lstStyle>
            <a:lvl1pPr marL="0" indent="0">
              <a:lnSpc>
                <a:spcPts val="172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Content Placeholder 5">
            <a:extLst>
              <a:ext uri="{FF2B5EF4-FFF2-40B4-BE49-F238E27FC236}">
                <a16:creationId xmlns:a16="http://schemas.microsoft.com/office/drawing/2014/main" id="{C06156AC-1153-3958-CFE6-6CDCC21C38A9}"/>
              </a:ext>
            </a:extLst>
          </p:cNvPr>
          <p:cNvSpPr>
            <a:spLocks noGrp="1"/>
          </p:cNvSpPr>
          <p:nvPr>
            <p:ph sz="quarter" idx="16"/>
          </p:nvPr>
        </p:nvSpPr>
        <p:spPr>
          <a:xfrm>
            <a:off x="7498080" y="5568696"/>
            <a:ext cx="3886200" cy="905256"/>
          </a:xfrm>
        </p:spPr>
        <p:txBody>
          <a:bodyPr/>
          <a:lstStyle>
            <a:lvl1pPr marL="0" indent="0">
              <a:lnSpc>
                <a:spcPct val="100000"/>
              </a:lnSpc>
              <a:buNone/>
              <a:defRPr sz="1400"/>
            </a:lvl1pPr>
            <a:lvl2pPr marL="228600">
              <a:lnSpc>
                <a:spcPct val="100000"/>
              </a:lnSpc>
              <a:defRPr sz="1400"/>
            </a:lvl2pPr>
            <a:lvl3pPr marL="457200">
              <a:lnSpc>
                <a:spcPct val="100000"/>
              </a:lnSpc>
              <a:defRPr sz="1400"/>
            </a:lvl3pPr>
            <a:lvl4pPr marL="685800">
              <a:lnSpc>
                <a:spcPct val="100000"/>
              </a:lnSpc>
              <a:defRPr sz="1400"/>
            </a:lvl4pPr>
            <a:lvl5pPr marL="1143000">
              <a:lnSpc>
                <a:spcPct val="100000"/>
              </a:lnSpc>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icture Placeholder 10">
            <a:extLst>
              <a:ext uri="{FF2B5EF4-FFF2-40B4-BE49-F238E27FC236}">
                <a16:creationId xmlns:a16="http://schemas.microsoft.com/office/drawing/2014/main" id="{A4CE90CA-176B-1E45-FECF-0290B1DCF55C}"/>
              </a:ext>
            </a:extLst>
          </p:cNvPr>
          <p:cNvSpPr>
            <a:spLocks noGrp="1"/>
          </p:cNvSpPr>
          <p:nvPr>
            <p:ph type="pic" sz="quarter" idx="17"/>
          </p:nvPr>
        </p:nvSpPr>
        <p:spPr>
          <a:xfrm>
            <a:off x="6245352" y="704088"/>
            <a:ext cx="914400" cy="914400"/>
          </a:xfrm>
        </p:spPr>
        <p:txBody>
          <a:bodyPr anchor="ctr"/>
          <a:lstStyle>
            <a:lvl1pPr marL="0" indent="0" algn="ctr">
              <a:buNone/>
              <a:defRPr sz="900"/>
            </a:lvl1pPr>
          </a:lstStyle>
          <a:p>
            <a:r>
              <a:rPr lang="en-US"/>
              <a:t>Click icon to add picture</a:t>
            </a:r>
            <a:endParaRPr lang="en-US" dirty="0"/>
          </a:p>
        </p:txBody>
      </p:sp>
      <p:sp>
        <p:nvSpPr>
          <p:cNvPr id="13" name="Picture Placeholder 10">
            <a:extLst>
              <a:ext uri="{FF2B5EF4-FFF2-40B4-BE49-F238E27FC236}">
                <a16:creationId xmlns:a16="http://schemas.microsoft.com/office/drawing/2014/main" id="{365BC287-99EE-D6FA-48B9-1E6FFE9357EA}"/>
              </a:ext>
            </a:extLst>
          </p:cNvPr>
          <p:cNvSpPr>
            <a:spLocks noGrp="1"/>
          </p:cNvSpPr>
          <p:nvPr>
            <p:ph type="pic" sz="quarter" idx="18"/>
          </p:nvPr>
        </p:nvSpPr>
        <p:spPr>
          <a:xfrm>
            <a:off x="6245352" y="3273552"/>
            <a:ext cx="914400" cy="914400"/>
          </a:xfrm>
        </p:spPr>
        <p:txBody>
          <a:bodyPr anchor="ctr"/>
          <a:lstStyle>
            <a:lvl1pPr marL="0" indent="0" algn="ctr">
              <a:buNone/>
              <a:defRPr sz="900"/>
            </a:lvl1pPr>
          </a:lstStyle>
          <a:p>
            <a:r>
              <a:rPr lang="en-US"/>
              <a:t>Click icon to add picture</a:t>
            </a:r>
            <a:endParaRPr lang="en-US" dirty="0"/>
          </a:p>
        </p:txBody>
      </p:sp>
      <p:sp>
        <p:nvSpPr>
          <p:cNvPr id="14" name="Picture Placeholder 10">
            <a:extLst>
              <a:ext uri="{FF2B5EF4-FFF2-40B4-BE49-F238E27FC236}">
                <a16:creationId xmlns:a16="http://schemas.microsoft.com/office/drawing/2014/main" id="{ECE7A377-A1E6-77DF-79F9-F251BD757741}"/>
              </a:ext>
            </a:extLst>
          </p:cNvPr>
          <p:cNvSpPr>
            <a:spLocks noGrp="1"/>
          </p:cNvSpPr>
          <p:nvPr>
            <p:ph type="pic" sz="quarter" idx="19"/>
          </p:nvPr>
        </p:nvSpPr>
        <p:spPr>
          <a:xfrm>
            <a:off x="6245352" y="5166360"/>
            <a:ext cx="914400" cy="914400"/>
          </a:xfrm>
        </p:spPr>
        <p:txBody>
          <a:bodyPr anchor="ctr"/>
          <a:lstStyle>
            <a:lvl1pPr marL="0" indent="0" algn="ctr">
              <a:buNone/>
              <a:defRPr sz="900"/>
            </a:lvl1pPr>
          </a:lstStyle>
          <a:p>
            <a:r>
              <a:rPr lang="en-US"/>
              <a:t>Click icon to add picture</a:t>
            </a:r>
            <a:endParaRPr lang="en-US" dirty="0"/>
          </a:p>
        </p:txBody>
      </p:sp>
      <p:cxnSp>
        <p:nvCxnSpPr>
          <p:cNvPr id="15" name="Straight Connector 14">
            <a:extLst>
              <a:ext uri="{FF2B5EF4-FFF2-40B4-BE49-F238E27FC236}">
                <a16:creationId xmlns:a16="http://schemas.microsoft.com/office/drawing/2014/main" id="{52D976B1-BEF2-CB69-E97E-A6DAD1F04689}"/>
              </a:ext>
            </a:extLst>
          </p:cNvPr>
          <p:cNvCxnSpPr>
            <a:cxnSpLocks/>
          </p:cNvCxnSpPr>
          <p:nvPr userDrawn="1"/>
        </p:nvCxnSpPr>
        <p:spPr>
          <a:xfrm>
            <a:off x="1298448" y="6111876"/>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31164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Summary">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9358819-7D9B-11CB-DBC5-CC8BC5C076D2}"/>
              </a:ext>
            </a:extLst>
          </p:cNvPr>
          <p:cNvSpPr>
            <a:spLocks noGrp="1"/>
          </p:cNvSpPr>
          <p:nvPr>
            <p:ph type="sldNum" sz="quarter" idx="10"/>
          </p:nvPr>
        </p:nvSpPr>
        <p:spPr/>
        <p:txBody>
          <a:bodyPr/>
          <a:lstStyle/>
          <a:p>
            <a:fld id="{75DF2D63-3FF5-D547-96B9-BE9CCD1ABA58}" type="slidenum">
              <a:rPr lang="en-US" smtClean="0"/>
              <a:pPr/>
              <a:t>‹#›</a:t>
            </a:fld>
            <a:endParaRPr lang="en-US" dirty="0"/>
          </a:p>
        </p:txBody>
      </p:sp>
      <p:sp>
        <p:nvSpPr>
          <p:cNvPr id="4" name="Footer Placeholder 3">
            <a:extLst>
              <a:ext uri="{FF2B5EF4-FFF2-40B4-BE49-F238E27FC236}">
                <a16:creationId xmlns:a16="http://schemas.microsoft.com/office/drawing/2014/main" id="{B2EB2EEB-FE70-98B2-9437-0E1E91F929E8}"/>
              </a:ext>
            </a:extLst>
          </p:cNvPr>
          <p:cNvSpPr>
            <a:spLocks noGrp="1"/>
          </p:cNvSpPr>
          <p:nvPr>
            <p:ph type="ftr" sz="quarter" idx="11"/>
          </p:nvPr>
        </p:nvSpPr>
        <p:spPr/>
        <p:txBody>
          <a:bodyPr/>
          <a:lstStyle/>
          <a:p>
            <a:r>
              <a:rPr lang="en-US" dirty="0"/>
              <a:t>presentation title</a:t>
            </a:r>
          </a:p>
        </p:txBody>
      </p:sp>
      <p:cxnSp>
        <p:nvCxnSpPr>
          <p:cNvPr id="5" name="Straight Connector 4">
            <a:extLst>
              <a:ext uri="{FF2B5EF4-FFF2-40B4-BE49-F238E27FC236}">
                <a16:creationId xmlns:a16="http://schemas.microsoft.com/office/drawing/2014/main" id="{DFAA902D-BDC9-E5AF-D40D-7B8DE616EBE0}"/>
              </a:ext>
            </a:extLst>
          </p:cNvPr>
          <p:cNvCxnSpPr>
            <a:cxnSpLocks/>
          </p:cNvCxnSpPr>
          <p:nvPr userDrawn="1"/>
        </p:nvCxnSpPr>
        <p:spPr>
          <a:xfrm>
            <a:off x="5890260" y="1536192"/>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92A4017E-4CAA-8499-38AE-3A3306A7EB26}"/>
              </a:ext>
            </a:extLst>
          </p:cNvPr>
          <p:cNvSpPr>
            <a:spLocks noGrp="1"/>
          </p:cNvSpPr>
          <p:nvPr>
            <p:ph type="body" sz="quarter" idx="12"/>
          </p:nvPr>
        </p:nvSpPr>
        <p:spPr>
          <a:xfrm>
            <a:off x="2834640" y="2057400"/>
            <a:ext cx="6519672" cy="2971800"/>
          </a:xfrm>
          <a:solidFill>
            <a:schemeClr val="accent4"/>
          </a:solidFill>
        </p:spPr>
        <p:txBody>
          <a:bodyPr lIns="576072" tIns="228600" rIns="576072" bIns="228600" anchor="ctr"/>
          <a:lstStyle>
            <a:lvl1pPr marL="0" indent="0" algn="ctr">
              <a:lnSpc>
                <a:spcPts val="2460"/>
              </a:lnSpc>
              <a:buNone/>
              <a:defRPr sz="2000"/>
            </a:lvl1pPr>
          </a:lstStyle>
          <a:p>
            <a:pPr lvl="0"/>
            <a:r>
              <a:rPr lang="en-US"/>
              <a:t>Click to edit Master text styles</a:t>
            </a:r>
          </a:p>
        </p:txBody>
      </p:sp>
      <p:sp>
        <p:nvSpPr>
          <p:cNvPr id="11" name="Picture Placeholder 10">
            <a:extLst>
              <a:ext uri="{FF2B5EF4-FFF2-40B4-BE49-F238E27FC236}">
                <a16:creationId xmlns:a16="http://schemas.microsoft.com/office/drawing/2014/main" id="{E9103CB5-F9EF-D6DA-A5D4-DCCAEBEBE615}"/>
              </a:ext>
            </a:extLst>
          </p:cNvPr>
          <p:cNvSpPr>
            <a:spLocks noGrp="1"/>
          </p:cNvSpPr>
          <p:nvPr>
            <p:ph type="pic" sz="quarter" idx="13"/>
          </p:nvPr>
        </p:nvSpPr>
        <p:spPr>
          <a:xfrm>
            <a:off x="2871216" y="5330952"/>
            <a:ext cx="6519672" cy="1527048"/>
          </a:xfrm>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E217F00C-8F19-CB9F-D5BF-9A5F4C77E256}"/>
              </a:ext>
            </a:extLst>
          </p:cNvPr>
          <p:cNvSpPr>
            <a:spLocks noGrp="1"/>
          </p:cNvSpPr>
          <p:nvPr>
            <p:ph type="title"/>
          </p:nvPr>
        </p:nvSpPr>
        <p:spPr>
          <a:xfrm>
            <a:off x="4116324" y="609600"/>
            <a:ext cx="3959352" cy="530352"/>
          </a:xfrm>
        </p:spPr>
        <p:txBody>
          <a:bodyPr/>
          <a:lstStyle>
            <a:lvl1pPr algn="ctr">
              <a:defRPr/>
            </a:lvl1pPr>
          </a:lstStyle>
          <a:p>
            <a:r>
              <a:rPr lang="en-US"/>
              <a:t>Click to edit Master title style</a:t>
            </a:r>
            <a:endParaRPr lang="en-US" dirty="0"/>
          </a:p>
        </p:txBody>
      </p:sp>
    </p:spTree>
    <p:extLst>
      <p:ext uri="{BB962C8B-B14F-4D97-AF65-F5344CB8AC3E}">
        <p14:creationId xmlns:p14="http://schemas.microsoft.com/office/powerpoint/2010/main" val="14666269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Closin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8C402F40-958A-D2BF-629C-39B659EC95D4}"/>
              </a:ext>
            </a:extLst>
          </p:cNvPr>
          <p:cNvSpPr>
            <a:spLocks noGrp="1"/>
          </p:cNvSpPr>
          <p:nvPr>
            <p:ph type="pic" sz="quarter" idx="12"/>
          </p:nvPr>
        </p:nvSpPr>
        <p:spPr>
          <a:xfrm>
            <a:off x="0" y="1"/>
            <a:ext cx="12191999" cy="6858000"/>
          </a:xfrm>
          <a:custGeom>
            <a:avLst/>
            <a:gdLst>
              <a:gd name="connsiteX0" fmla="*/ 5890261 w 12191999"/>
              <a:gd name="connsiteY0" fmla="*/ 4496651 h 6858000"/>
              <a:gd name="connsiteX1" fmla="*/ 5890261 w 12191999"/>
              <a:gd name="connsiteY1" fmla="*/ 4584953 h 6858000"/>
              <a:gd name="connsiteX2" fmla="*/ 6299835 w 12191999"/>
              <a:gd name="connsiteY2" fmla="*/ 4584953 h 6858000"/>
              <a:gd name="connsiteX3" fmla="*/ 6299835 w 12191999"/>
              <a:gd name="connsiteY3" fmla="*/ 4496651 h 6858000"/>
              <a:gd name="connsiteX4" fmla="*/ 0 w 12191999"/>
              <a:gd name="connsiteY4" fmla="*/ 0 h 6858000"/>
              <a:gd name="connsiteX5" fmla="*/ 12191999 w 12191999"/>
              <a:gd name="connsiteY5" fmla="*/ 0 h 6858000"/>
              <a:gd name="connsiteX6" fmla="*/ 12191999 w 12191999"/>
              <a:gd name="connsiteY6" fmla="*/ 6858000 h 6858000"/>
              <a:gd name="connsiteX7" fmla="*/ 0 w 12191999"/>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1999" h="6858000">
                <a:moveTo>
                  <a:pt x="5890261" y="4496651"/>
                </a:moveTo>
                <a:lnTo>
                  <a:pt x="5890261" y="4584953"/>
                </a:lnTo>
                <a:lnTo>
                  <a:pt x="6299835" y="4584953"/>
                </a:lnTo>
                <a:lnTo>
                  <a:pt x="6299835" y="4496651"/>
                </a:lnTo>
                <a:close/>
                <a:moveTo>
                  <a:pt x="0" y="0"/>
                </a:moveTo>
                <a:lnTo>
                  <a:pt x="12191999" y="0"/>
                </a:lnTo>
                <a:lnTo>
                  <a:pt x="12191999" y="6858000"/>
                </a:lnTo>
                <a:lnTo>
                  <a:pt x="0" y="6858000"/>
                </a:lnTo>
                <a:close/>
              </a:path>
            </a:pathLst>
          </a:custGeom>
        </p:spPr>
        <p:txBody>
          <a:bodyPr wrap="square">
            <a:noAutofit/>
          </a:bodyPr>
          <a:lstStyle/>
          <a:p>
            <a:r>
              <a:rPr lang="en-US"/>
              <a:t>Click icon to add picture</a:t>
            </a:r>
            <a:endParaRPr lang="en-US" dirty="0"/>
          </a:p>
        </p:txBody>
      </p:sp>
      <p:sp>
        <p:nvSpPr>
          <p:cNvPr id="16" name="Title 15">
            <a:extLst>
              <a:ext uri="{FF2B5EF4-FFF2-40B4-BE49-F238E27FC236}">
                <a16:creationId xmlns:a16="http://schemas.microsoft.com/office/drawing/2014/main" id="{ABAFD431-F46D-3701-6A51-738ADAF3A5E3}"/>
              </a:ext>
            </a:extLst>
          </p:cNvPr>
          <p:cNvSpPr>
            <a:spLocks noGrp="1"/>
          </p:cNvSpPr>
          <p:nvPr>
            <p:ph type="title"/>
          </p:nvPr>
        </p:nvSpPr>
        <p:spPr>
          <a:xfrm>
            <a:off x="1535715" y="1485302"/>
            <a:ext cx="9120570" cy="3887396"/>
          </a:xfrm>
          <a:custGeom>
            <a:avLst/>
            <a:gdLst>
              <a:gd name="connsiteX0" fmla="*/ 4354545 w 9120570"/>
              <a:gd name="connsiteY0" fmla="*/ 3011350 h 3887396"/>
              <a:gd name="connsiteX1" fmla="*/ 4354545 w 9120570"/>
              <a:gd name="connsiteY1" fmla="*/ 3099652 h 3887396"/>
              <a:gd name="connsiteX2" fmla="*/ 4764120 w 9120570"/>
              <a:gd name="connsiteY2" fmla="*/ 3099652 h 3887396"/>
              <a:gd name="connsiteX3" fmla="*/ 4764120 w 9120570"/>
              <a:gd name="connsiteY3" fmla="*/ 3011350 h 3887396"/>
              <a:gd name="connsiteX4" fmla="*/ 0 w 9120570"/>
              <a:gd name="connsiteY4" fmla="*/ 0 h 3887396"/>
              <a:gd name="connsiteX5" fmla="*/ 9120570 w 9120570"/>
              <a:gd name="connsiteY5" fmla="*/ 0 h 3887396"/>
              <a:gd name="connsiteX6" fmla="*/ 9120570 w 9120570"/>
              <a:gd name="connsiteY6" fmla="*/ 3887396 h 3887396"/>
              <a:gd name="connsiteX7" fmla="*/ 0 w 9120570"/>
              <a:gd name="connsiteY7" fmla="*/ 3887396 h 3887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20570" h="3887396">
                <a:moveTo>
                  <a:pt x="4354545" y="3011350"/>
                </a:moveTo>
                <a:lnTo>
                  <a:pt x="4354545" y="3099652"/>
                </a:lnTo>
                <a:lnTo>
                  <a:pt x="4764120" y="3099652"/>
                </a:lnTo>
                <a:lnTo>
                  <a:pt x="4764120" y="3011350"/>
                </a:lnTo>
                <a:close/>
                <a:moveTo>
                  <a:pt x="0" y="0"/>
                </a:moveTo>
                <a:lnTo>
                  <a:pt x="9120570" y="0"/>
                </a:lnTo>
                <a:lnTo>
                  <a:pt x="9120570" y="3887396"/>
                </a:lnTo>
                <a:lnTo>
                  <a:pt x="0" y="3887396"/>
                </a:lnTo>
                <a:close/>
              </a:path>
            </a:pathLst>
          </a:custGeom>
          <a:solidFill>
            <a:schemeClr val="accent1">
              <a:lumMod val="20000"/>
              <a:lumOff val="80000"/>
            </a:schemeClr>
          </a:solidFill>
        </p:spPr>
        <p:txBody>
          <a:bodyPr wrap="square" bIns="1097280" anchor="b">
            <a:noAutofit/>
          </a:bodyPr>
          <a:lstStyle>
            <a:lvl1pPr algn="ctr">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CAFD788D-D699-2BA7-3637-AA3B48C09084}"/>
              </a:ext>
            </a:extLst>
          </p:cNvPr>
          <p:cNvSpPr>
            <a:spLocks noGrp="1"/>
          </p:cNvSpPr>
          <p:nvPr>
            <p:ph type="pic" sz="quarter" idx="13"/>
          </p:nvPr>
        </p:nvSpPr>
        <p:spPr>
          <a:xfrm>
            <a:off x="4953000" y="612648"/>
            <a:ext cx="2286000" cy="2286000"/>
          </a:xfrm>
          <a:prstGeom prst="ellipse">
            <a:avLst/>
          </a:prstGeom>
        </p:spPr>
        <p:txBody>
          <a:bodyPr anchor="ctr"/>
          <a:lstStyle>
            <a:lvl1pPr marL="0" indent="0" algn="ctr">
              <a:buNone/>
              <a:defRPr sz="1050"/>
            </a:lvl1pPr>
          </a:lstStyle>
          <a:p>
            <a:r>
              <a:rPr lang="en-US"/>
              <a:t>Click icon to add picture</a:t>
            </a:r>
            <a:endParaRPr lang="en-US" dirty="0"/>
          </a:p>
        </p:txBody>
      </p:sp>
      <p:sp>
        <p:nvSpPr>
          <p:cNvPr id="13" name="Text Placeholder 12">
            <a:extLst>
              <a:ext uri="{FF2B5EF4-FFF2-40B4-BE49-F238E27FC236}">
                <a16:creationId xmlns:a16="http://schemas.microsoft.com/office/drawing/2014/main" id="{7808A0C0-A02B-D1C7-6DE5-CA25624AD099}"/>
              </a:ext>
            </a:extLst>
          </p:cNvPr>
          <p:cNvSpPr>
            <a:spLocks noGrp="1"/>
          </p:cNvSpPr>
          <p:nvPr>
            <p:ph type="body" sz="quarter" idx="14"/>
          </p:nvPr>
        </p:nvSpPr>
        <p:spPr>
          <a:xfrm>
            <a:off x="1572768" y="5751576"/>
            <a:ext cx="9116568" cy="722376"/>
          </a:xfrm>
        </p:spPr>
        <p:txBody>
          <a:bodyPr anchor="ctr"/>
          <a:lstStyle>
            <a:lvl1pPr marL="0" indent="0" algn="ctr">
              <a:buNone/>
              <a:defRPr sz="2000" cap="all" baseline="0"/>
            </a:lvl1pPr>
          </a:lstStyle>
          <a:p>
            <a:pPr lvl="0"/>
            <a:r>
              <a:rPr lang="en-US"/>
              <a:t>Click to edit Master text styles</a:t>
            </a:r>
          </a:p>
        </p:txBody>
      </p:sp>
      <p:sp>
        <p:nvSpPr>
          <p:cNvPr id="20" name="Rectangle 19">
            <a:extLst>
              <a:ext uri="{FF2B5EF4-FFF2-40B4-BE49-F238E27FC236}">
                <a16:creationId xmlns:a16="http://schemas.microsoft.com/office/drawing/2014/main" id="{469017C4-5BB0-DF6F-781B-FB81A3A5D977}"/>
              </a:ext>
            </a:extLst>
          </p:cNvPr>
          <p:cNvSpPr/>
          <p:nvPr userDrawn="1"/>
        </p:nvSpPr>
        <p:spPr>
          <a:xfrm>
            <a:off x="5890260" y="4496652"/>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91105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p:txBody>
          <a:body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814BC7BE-FECC-8573-D4F0-FA004B4A04F4}"/>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8" name="Footer Placeholder 7">
            <a:extLst>
              <a:ext uri="{FF2B5EF4-FFF2-40B4-BE49-F238E27FC236}">
                <a16:creationId xmlns:a16="http://schemas.microsoft.com/office/drawing/2014/main" id="{A4DB0707-D3A6-4BF0-3225-EC3851AD7387}"/>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1476947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81AE946-135C-E4E8-BA60-64AB48B87F80}"/>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7" name="Footer Placeholder 6">
            <a:extLst>
              <a:ext uri="{FF2B5EF4-FFF2-40B4-BE49-F238E27FC236}">
                <a16:creationId xmlns:a16="http://schemas.microsoft.com/office/drawing/2014/main" id="{FFD67329-9F30-BEB7-31E2-FECA7FD59B06}"/>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2875107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129844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230684" y="987425"/>
            <a:ext cx="612470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129844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73183587-0236-046F-3B80-4D4EEA7A8009}"/>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0" name="Footer Placeholder 9">
            <a:extLst>
              <a:ext uri="{FF2B5EF4-FFF2-40B4-BE49-F238E27FC236}">
                <a16:creationId xmlns:a16="http://schemas.microsoft.com/office/drawing/2014/main" id="{60C67779-9FAD-3FE4-5C67-7E5313C03B45}"/>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79920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129844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230684" y="993775"/>
            <a:ext cx="612470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129844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3AD70A4E-ED43-B5A1-F8FE-762E21A30A3E}"/>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0" name="Footer Placeholder 9">
            <a:extLst>
              <a:ext uri="{FF2B5EF4-FFF2-40B4-BE49-F238E27FC236}">
                <a16:creationId xmlns:a16="http://schemas.microsoft.com/office/drawing/2014/main" id="{A4125545-56D8-5212-AA45-63F7C1DBF101}"/>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43516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1295400" y="609600"/>
            <a:ext cx="9821955" cy="1256118"/>
          </a:xfrm>
          <a:prstGeom prst="rect">
            <a:avLst/>
          </a:prstGeom>
        </p:spPr>
        <p:txBody>
          <a:bodyPr vert="horz" lIns="0" tIns="0" rIns="0" bIns="0" rtlCol="0" anchor="t" anchorCtr="0">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1295400" y="1855945"/>
            <a:ext cx="9821955" cy="4351338"/>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Slide Number Placeholder 20">
            <a:extLst>
              <a:ext uri="{FF2B5EF4-FFF2-40B4-BE49-F238E27FC236}">
                <a16:creationId xmlns:a16="http://schemas.microsoft.com/office/drawing/2014/main" id="{78A08F60-CEF1-832D-D403-282EA76CBEF2}"/>
              </a:ext>
            </a:extLst>
          </p:cNvPr>
          <p:cNvSpPr>
            <a:spLocks noGrp="1"/>
          </p:cNvSpPr>
          <p:nvPr>
            <p:ph type="sldNum" sz="quarter" idx="4"/>
          </p:nvPr>
        </p:nvSpPr>
        <p:spPr>
          <a:xfrm>
            <a:off x="420624" y="6019801"/>
            <a:ext cx="457200" cy="184150"/>
          </a:xfrm>
          <a:prstGeom prst="rect">
            <a:avLst/>
          </a:prstGeom>
        </p:spPr>
        <p:txBody>
          <a:bodyPr vert="horz" lIns="0" tIns="0" rIns="0" bIns="0" rtlCol="0" anchor="ctr"/>
          <a:lstStyle>
            <a:lvl1pPr algn="ctr">
              <a:defRPr sz="1200" cap="all" spc="200" baseline="0">
                <a:solidFill>
                  <a:schemeClr val="accent1"/>
                </a:solidFill>
                <a:latin typeface="Posterama" panose="020B0504020200020000" pitchFamily="34" charset="0"/>
              </a:defRPr>
            </a:lvl1pPr>
          </a:lstStyle>
          <a:p>
            <a:fld id="{75DF2D63-3FF5-D547-96B9-BE9CCD1ABA58}" type="slidenum">
              <a:rPr lang="en-US" smtClean="0"/>
              <a:pPr/>
              <a:t>‹#›</a:t>
            </a:fld>
            <a:endParaRPr lang="en-US" dirty="0"/>
          </a:p>
        </p:txBody>
      </p:sp>
      <p:sp>
        <p:nvSpPr>
          <p:cNvPr id="25" name="Footer Placeholder 24">
            <a:extLst>
              <a:ext uri="{FF2B5EF4-FFF2-40B4-BE49-F238E27FC236}">
                <a16:creationId xmlns:a16="http://schemas.microsoft.com/office/drawing/2014/main" id="{010F9766-B67A-A34E-2927-9A2D6360F77A}"/>
              </a:ext>
            </a:extLst>
          </p:cNvPr>
          <p:cNvSpPr>
            <a:spLocks noGrp="1"/>
          </p:cNvSpPr>
          <p:nvPr>
            <p:ph type="ftr" sz="quarter" idx="3"/>
          </p:nvPr>
        </p:nvSpPr>
        <p:spPr>
          <a:xfrm rot="16200000">
            <a:off x="-242952" y="1451496"/>
            <a:ext cx="1784352" cy="189457"/>
          </a:xfrm>
          <a:prstGeom prst="rect">
            <a:avLst/>
          </a:prstGeom>
        </p:spPr>
        <p:txBody>
          <a:bodyPr vert="horz" lIns="0" tIns="0" rIns="0" bIns="0" rtlCol="0" anchor="ctr"/>
          <a:lstStyle>
            <a:lvl1pPr algn="l">
              <a:defRPr sz="1200" cap="all" spc="100" baseline="0">
                <a:solidFill>
                  <a:schemeClr val="accent1"/>
                </a:solidFill>
                <a:latin typeface="Posterama" panose="020B0504020200020000" pitchFamily="34" charset="0"/>
              </a:defRPr>
            </a:lvl1pPr>
          </a:lstStyle>
          <a:p>
            <a:r>
              <a:rPr lang="en-US" dirty="0"/>
              <a:t>presentation title</a:t>
            </a:r>
          </a:p>
        </p:txBody>
      </p:sp>
      <p:cxnSp>
        <p:nvCxnSpPr>
          <p:cNvPr id="4" name="Straight Connector 3">
            <a:extLst>
              <a:ext uri="{FF2B5EF4-FFF2-40B4-BE49-F238E27FC236}">
                <a16:creationId xmlns:a16="http://schemas.microsoft.com/office/drawing/2014/main" id="{C0A131BE-DFE5-28BE-2AF8-50ADF9AFDB94}"/>
              </a:ext>
            </a:extLst>
          </p:cNvPr>
          <p:cNvCxnSpPr>
            <a:cxnSpLocks/>
          </p:cNvCxnSpPr>
          <p:nvPr userDrawn="1"/>
        </p:nvCxnSpPr>
        <p:spPr>
          <a:xfrm>
            <a:off x="649224" y="2667000"/>
            <a:ext cx="0" cy="312420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53" r:id="rId12"/>
    <p:sldLayoutId id="2147483671" r:id="rId13"/>
    <p:sldLayoutId id="2147483672" r:id="rId14"/>
    <p:sldLayoutId id="2147483673" r:id="rId15"/>
    <p:sldLayoutId id="2147483654" r:id="rId16"/>
    <p:sldLayoutId id="2147483655" r:id="rId17"/>
    <p:sldLayoutId id="2147483656" r:id="rId18"/>
    <p:sldLayoutId id="2147483657" r:id="rId19"/>
  </p:sldLayoutIdLst>
  <p:hf hdr="0" dt="0"/>
  <p:txStyles>
    <p:titleStyle>
      <a:lvl1pPr algn="l" defTabSz="914400" rtl="0" eaLnBrk="1" latinLnBrk="0" hangingPunct="1">
        <a:lnSpc>
          <a:spcPct val="90000"/>
        </a:lnSpc>
        <a:spcBef>
          <a:spcPct val="0"/>
        </a:spcBef>
        <a:buNone/>
        <a:defRPr sz="4800" kern="1200" cap="all" spc="300" baseline="0">
          <a:solidFill>
            <a:schemeClr val="tx1"/>
          </a:solidFill>
          <a:latin typeface="+mj-lt"/>
          <a:ea typeface="+mj-ea"/>
          <a:cs typeface="Posterama" panose="020B0504020200020000"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i="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baseline="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baseline="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baseline="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JsM-nQ6QfBo?feature=oembed"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sciencedirect.com/topics/earth-and-planetary-sciences/sidescan-sonar"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sciencedirect.com/topics/earth-and-planetary-sciences/sidescan-sonar" TargetMode="Externa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ilbCWaC6jOQ?feature=oembed" TargetMode="External"/><Relationship Id="rId5" Type="http://schemas.openxmlformats.org/officeDocument/2006/relationships/image" Target="../media/image9.jpeg"/><Relationship Id="rId4" Type="http://schemas.openxmlformats.org/officeDocument/2006/relationships/hyperlink" Target="https://www.sciencedirect.com/topics/earth-and-planetary-sciences/sidescan-sonar"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sciencedirect.com/topics/earth-and-planetary-sciences/sidescan-sonar"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sciencedirect.com/topics/earth-and-planetary-sciences/sidescan-sonar" TargetMode="External"/><Relationship Id="rId1" Type="http://schemas.openxmlformats.org/officeDocument/2006/relationships/slideLayout" Target="../slideLayouts/slideLayout2.xml"/><Relationship Id="rId4" Type="http://schemas.openxmlformats.org/officeDocument/2006/relationships/hyperlink" Target="https://www.aspectsurveys.com/survey-services/geophysical/side-scan/"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oceanexplorer.noaa.gov/technology/sonar/multibeam.html" TargetMode="External"/><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hyperlink" Target="https://dosits.org/animals/effects-of-sound/anthropogenic-sources/echosounders/"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video" Target="https://www.youtube.com/embed/bADFB199KIc?feature=oembed"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video" Target="https://www.youtube.com/embed/F8zYKb2GoR4?feature=oembed"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hyperlink" Target="https://youtu.be/_lKEfGwlLrY"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researchgate.net/publication/355569567_Field_Seminar_Guidebook_-_Environments_of_Sand_Deposition_within_a_Wave-Dominated_Delta_and_Estuary_Nayarit_Mexico" TargetMode="External"/><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moodle.uwtsd.ac.uk/pluginfile.php/894372/mod_resource/content/1/Thom%20et%20al%20%282018%29.pdf" TargetMode="External"/><Relationship Id="rId2" Type="http://schemas.openxmlformats.org/officeDocument/2006/relationships/hyperlink" Target="https://moodle.uwtsd.ac.uk/pluginfile.php/894368/mod_resource/content/1/Whitefield_and_Elliott%282011%29.pdf" TargetMode="Externa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hyperlink" Target="https://moodle.uwtsd.ac.uk/pluginfile.php/894372/mod_resource/content/1/Thom%20et%20al%20%282018%29.pdf" TargetMode="External"/><Relationship Id="rId2" Type="http://schemas.openxmlformats.org/officeDocument/2006/relationships/hyperlink" Target="https://moodle.uwtsd.ac.uk/pluginfile.php/894368/mod_resource/content/1/Whitefield_and_Elliott%282011%29.pdf" TargetMode="Externa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hyperlink" Target="https://moodle.uwtsd.ac.uk/pluginfile.php/894372/mod_resource/content/1/Thom%20et%20al%20%282018%29.pdf" TargetMode="External"/><Relationship Id="rId2" Type="http://schemas.openxmlformats.org/officeDocument/2006/relationships/hyperlink" Target="https://moodle.uwtsd.ac.uk/pluginfile.php/894368/mod_resource/content/1/Whitefield_and_Elliott%282011%29.pdf" TargetMode="Externa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hyperlink" Target="https://moodle.uwtsd.ac.uk/pluginfile.php/894384/mod_resource/content/1/Finkl-CoastalClassificationSystematic-2004.pdf" TargetMode="External"/><Relationship Id="rId2" Type="http://schemas.openxmlformats.org/officeDocument/2006/relationships/hyperlink" Target="https://moodle.uwtsd.ac.uk/pluginfile.php/894377/mod_resource/content/1/Cotton%20%281954%29.pdf"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moodle.uwtsd.ac.uk/pluginfile.php/894384/mod_resource/content/1/Finkl-CoastalClassificationSystematic-2004.pdf" TargetMode="External"/><Relationship Id="rId2" Type="http://schemas.openxmlformats.org/officeDocument/2006/relationships/hyperlink" Target="https://moodle.uwtsd.ac.uk/pluginfile.php/894377/mod_resource/content/1/Cotton%20%281954%29.pdf" TargetMode="Externa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marine.usgs.gov/coastalchangehazardsportal/ui/item/JoDCAjXG"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marine.usgs.gov/coastalchangehazardsportal/ui/item/JoDCAjXG"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marine.usgs.gov/coastalchangehazardsportal/ui/item/JoDCAjXG"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wcmc.wales/" TargetMode="External"/><Relationship Id="rId2" Type="http://schemas.openxmlformats.org/officeDocument/2006/relationships/hyperlink" Target="https://coastalmonitoring.org/wales/"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pubs.usgs.gov/publication/dr1169/ful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National Trust maps out landslide and costal erosion threat ">
            <a:extLst>
              <a:ext uri="{FF2B5EF4-FFF2-40B4-BE49-F238E27FC236}">
                <a16:creationId xmlns:a16="http://schemas.microsoft.com/office/drawing/2014/main" id="{216468C4-D9B1-09B9-CE7A-1C1CA0A79C7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5542"/>
          <a:stretch/>
        </p:blipFill>
        <p:spPr bwMode="auto">
          <a:xfrm>
            <a:off x="0" y="-1"/>
            <a:ext cx="12192000" cy="6858001"/>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a:extLst>
              <a:ext uri="{FF2B5EF4-FFF2-40B4-BE49-F238E27FC236}">
                <a16:creationId xmlns:a16="http://schemas.microsoft.com/office/drawing/2014/main" id="{305E10E9-9AB7-0642-D4C4-DDFDAB7B5B2C}"/>
              </a:ext>
            </a:extLst>
          </p:cNvPr>
          <p:cNvSpPr>
            <a:spLocks noGrp="1"/>
          </p:cNvSpPr>
          <p:nvPr>
            <p:ph type="title"/>
          </p:nvPr>
        </p:nvSpPr>
        <p:spPr>
          <a:xfrm>
            <a:off x="1535715" y="2637356"/>
            <a:ext cx="9120570" cy="2735342"/>
          </a:xfrm>
        </p:spPr>
        <p:txBody>
          <a:bodyPr wrap="square" anchor="b">
            <a:noAutofit/>
          </a:bodyPr>
          <a:lstStyle/>
          <a:p>
            <a:pPr>
              <a:lnSpc>
                <a:spcPct val="100000"/>
              </a:lnSpc>
            </a:pPr>
            <a:r>
              <a:rPr lang="en-US" sz="2800" dirty="0"/>
              <a:t>Mapping and monitoring of marine and coastal environments</a:t>
            </a:r>
          </a:p>
        </p:txBody>
      </p:sp>
      <p:pic>
        <p:nvPicPr>
          <p:cNvPr id="5" name="Picture Placeholder 4" descr="Seagulls flying over wave illustration">
            <a:extLst>
              <a:ext uri="{FF2B5EF4-FFF2-40B4-BE49-F238E27FC236}">
                <a16:creationId xmlns:a16="http://schemas.microsoft.com/office/drawing/2014/main" id="{F8B829FC-0ACD-46C3-5D7E-74FB2C721D7D}"/>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p:blipFill>
        <p:spPr>
          <a:xfrm>
            <a:off x="4950999" y="1143000"/>
            <a:ext cx="2286000" cy="2286000"/>
          </a:xfrm>
          <a:noFill/>
        </p:spPr>
      </p:pic>
      <p:sp>
        <p:nvSpPr>
          <p:cNvPr id="2" name="Subtitle 1">
            <a:extLst>
              <a:ext uri="{FF2B5EF4-FFF2-40B4-BE49-F238E27FC236}">
                <a16:creationId xmlns:a16="http://schemas.microsoft.com/office/drawing/2014/main" id="{A1307D8B-2864-21B6-1CE1-B605F29281C5}"/>
              </a:ext>
            </a:extLst>
          </p:cNvPr>
          <p:cNvSpPr>
            <a:spLocks noGrp="1"/>
          </p:cNvSpPr>
          <p:nvPr>
            <p:ph type="body" sz="quarter" idx="14"/>
          </p:nvPr>
        </p:nvSpPr>
        <p:spPr>
          <a:xfrm>
            <a:off x="1535715" y="4733659"/>
            <a:ext cx="9116568" cy="722376"/>
          </a:xfrm>
        </p:spPr>
        <p:txBody>
          <a:bodyPr anchor="ctr">
            <a:normAutofit/>
          </a:bodyPr>
          <a:lstStyle/>
          <a:p>
            <a:r>
              <a:rPr lang="en-US" sz="2800" dirty="0"/>
              <a:t>Alissa Flatley</a:t>
            </a:r>
          </a:p>
        </p:txBody>
      </p:sp>
      <p:pic>
        <p:nvPicPr>
          <p:cNvPr id="1026" name="Picture 2" descr="UWTSD LOGO">
            <a:extLst>
              <a:ext uri="{FF2B5EF4-FFF2-40B4-BE49-F238E27FC236}">
                <a16:creationId xmlns:a16="http://schemas.microsoft.com/office/drawing/2014/main" id="{C50A0075-CE87-38A0-E51F-DB003CF2631B}"/>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775012" y="4631434"/>
            <a:ext cx="1886590" cy="626005"/>
          </a:xfrm>
          <a:prstGeom prst="rect">
            <a:avLst/>
          </a:prstGeom>
          <a:noFill/>
          <a:extLst>
            <a:ext uri="{909E8E84-426E-40DD-AFC4-6F175D3DCCD1}">
              <a14:hiddenFill xmlns:a14="http://schemas.microsoft.com/office/drawing/2010/main">
                <a:solidFill>
                  <a:srgbClr val="FFFFFF"/>
                </a:solidFill>
              </a14:hiddenFill>
            </a:ext>
          </a:extLst>
        </p:spPr>
      </p:pic>
      <p:sp>
        <p:nvSpPr>
          <p:cNvPr id="6" name="Subtitle 1">
            <a:extLst>
              <a:ext uri="{FF2B5EF4-FFF2-40B4-BE49-F238E27FC236}">
                <a16:creationId xmlns:a16="http://schemas.microsoft.com/office/drawing/2014/main" id="{DAACB67F-C332-D6AD-E18F-3521782CD856}"/>
              </a:ext>
            </a:extLst>
          </p:cNvPr>
          <p:cNvSpPr txBox="1">
            <a:spLocks/>
          </p:cNvSpPr>
          <p:nvPr/>
        </p:nvSpPr>
        <p:spPr>
          <a:xfrm>
            <a:off x="-2159654" y="2637356"/>
            <a:ext cx="9116568" cy="722376"/>
          </a:xfrm>
          <a:prstGeom prst="rect">
            <a:avLst/>
          </a:prstGeom>
        </p:spPr>
        <p:txBody>
          <a:bodyPr vert="horz" lIns="0" tIns="0" rIns="0" bIns="0" rtlCol="0" anchor="ctr">
            <a:normAutofit/>
          </a:bodyPr>
          <a:lstStyle>
            <a:lvl1pPr marL="0" indent="0" algn="ctr" defTabSz="914400" rtl="0" eaLnBrk="1" latinLnBrk="0" hangingPunct="1">
              <a:lnSpc>
                <a:spcPct val="90000"/>
              </a:lnSpc>
              <a:spcBef>
                <a:spcPts val="1000"/>
              </a:spcBef>
              <a:buFont typeface="Arial" panose="020B0604020202020204" pitchFamily="34" charset="0"/>
              <a:buNone/>
              <a:defRPr sz="2000" b="0" i="0" kern="1200" cap="all"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baseline="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baseline="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baseline="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800" dirty="0"/>
              <a:t>ACNA5001</a:t>
            </a:r>
          </a:p>
        </p:txBody>
      </p:sp>
    </p:spTree>
    <p:extLst>
      <p:ext uri="{BB962C8B-B14F-4D97-AF65-F5344CB8AC3E}">
        <p14:creationId xmlns:p14="http://schemas.microsoft.com/office/powerpoint/2010/main" val="855215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2</a:t>
            </a:fld>
            <a:endParaRPr lang="en-US" dirty="0"/>
          </a:p>
        </p:txBody>
      </p:sp>
      <p:sp>
        <p:nvSpPr>
          <p:cNvPr id="3" name="Content Placeholder 2">
            <a:extLst>
              <a:ext uri="{FF2B5EF4-FFF2-40B4-BE49-F238E27FC236}">
                <a16:creationId xmlns:a16="http://schemas.microsoft.com/office/drawing/2014/main" id="{4D038CD2-9585-7E51-5359-D52935A77DF0}"/>
              </a:ext>
            </a:extLst>
          </p:cNvPr>
          <p:cNvSpPr>
            <a:spLocks noGrp="1"/>
          </p:cNvSpPr>
          <p:nvPr>
            <p:ph idx="1"/>
          </p:nvPr>
        </p:nvSpPr>
        <p:spPr>
          <a:xfrm>
            <a:off x="1287999" y="2040745"/>
            <a:ext cx="6806134" cy="3364992"/>
          </a:xfrm>
        </p:spPr>
        <p:txBody>
          <a:bodyPr/>
          <a:lstStyle/>
          <a:p>
            <a:pPr marL="514350" indent="-514350">
              <a:buAutoNum type="arabicParenR"/>
            </a:pPr>
            <a:r>
              <a:rPr lang="en-US" sz="2800" b="1" dirty="0" err="1"/>
              <a:t>mAPPING</a:t>
            </a:r>
            <a:endParaRPr lang="en-US" sz="2800" b="1" dirty="0"/>
          </a:p>
          <a:p>
            <a:r>
              <a:rPr lang="en-US" sz="2800" dirty="0"/>
              <a:t>How we MAP COASTLINES?</a:t>
            </a:r>
          </a:p>
          <a:p>
            <a:r>
              <a:rPr lang="en-US" sz="2800" dirty="0"/>
              <a:t>Mapping and classifications</a:t>
            </a:r>
          </a:p>
          <a:p>
            <a:r>
              <a:rPr lang="en-US" sz="2800" b="1" dirty="0"/>
              <a:t>2) </a:t>
            </a:r>
            <a:r>
              <a:rPr lang="en-US" sz="2800" b="1" dirty="0" err="1"/>
              <a:t>mONITORING</a:t>
            </a:r>
            <a:endParaRPr lang="en-US" sz="2800" dirty="0"/>
          </a:p>
          <a:p>
            <a:r>
              <a:rPr lang="en-US" sz="2800" dirty="0"/>
              <a:t>GIS approaches to coastal monitoring</a:t>
            </a:r>
            <a:endParaRPr lang="en-US" sz="2800" b="1"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1591819"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OUTLINE</a:t>
            </a:r>
          </a:p>
        </p:txBody>
      </p:sp>
      <p:sp>
        <p:nvSpPr>
          <p:cNvPr id="5" name="Footer Placeholder 4">
            <a:extLst>
              <a:ext uri="{FF2B5EF4-FFF2-40B4-BE49-F238E27FC236}">
                <a16:creationId xmlns:a16="http://schemas.microsoft.com/office/drawing/2014/main" id="{37057D89-E1F4-6D08-D06F-F64B6953C9F0}"/>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2910866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3</a:t>
            </a:fld>
            <a:endParaRPr lang="en-US" dirty="0"/>
          </a:p>
        </p:txBody>
      </p:sp>
      <p:sp>
        <p:nvSpPr>
          <p:cNvPr id="3" name="Content Placeholder 2">
            <a:extLst>
              <a:ext uri="{FF2B5EF4-FFF2-40B4-BE49-F238E27FC236}">
                <a16:creationId xmlns:a16="http://schemas.microsoft.com/office/drawing/2014/main" id="{4D038CD2-9585-7E51-5359-D52935A77DF0}"/>
              </a:ext>
            </a:extLst>
          </p:cNvPr>
          <p:cNvSpPr>
            <a:spLocks noGrp="1"/>
          </p:cNvSpPr>
          <p:nvPr>
            <p:ph idx="1"/>
          </p:nvPr>
        </p:nvSpPr>
        <p:spPr>
          <a:xfrm>
            <a:off x="1287999" y="2040745"/>
            <a:ext cx="6806134" cy="3364992"/>
          </a:xfrm>
        </p:spPr>
        <p:txBody>
          <a:bodyPr/>
          <a:lstStyle/>
          <a:p>
            <a:pPr marL="514350" indent="-514350">
              <a:buAutoNum type="arabicParenR"/>
            </a:pPr>
            <a:r>
              <a:rPr lang="en-US" sz="2800" b="1" dirty="0" err="1"/>
              <a:t>mAPPING</a:t>
            </a:r>
            <a:endParaRPr lang="en-US" sz="2800" b="1" dirty="0"/>
          </a:p>
          <a:p>
            <a:r>
              <a:rPr lang="en-US" sz="2800" dirty="0"/>
              <a:t>How we MAP COASTLINES?</a:t>
            </a:r>
          </a:p>
          <a:p>
            <a:r>
              <a:rPr lang="en-US" sz="2800" dirty="0"/>
              <a:t>Mapping and classifications</a:t>
            </a:r>
          </a:p>
          <a:p>
            <a:r>
              <a:rPr lang="en-US" sz="2800" b="1" dirty="0"/>
              <a:t>2) </a:t>
            </a:r>
            <a:r>
              <a:rPr lang="en-US" sz="2800" b="1" dirty="0" err="1"/>
              <a:t>mONITORING</a:t>
            </a:r>
            <a:endParaRPr lang="en-US" sz="2800" dirty="0"/>
          </a:p>
          <a:p>
            <a:r>
              <a:rPr lang="en-US" sz="2800" dirty="0"/>
              <a:t>GIS approaches to coastal monitoring</a:t>
            </a:r>
            <a:endParaRPr lang="en-US" sz="2800" b="1"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1591819"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OUTLINE</a:t>
            </a:r>
          </a:p>
        </p:txBody>
      </p:sp>
      <p:sp>
        <p:nvSpPr>
          <p:cNvPr id="5" name="Right Brace 4">
            <a:extLst>
              <a:ext uri="{FF2B5EF4-FFF2-40B4-BE49-F238E27FC236}">
                <a16:creationId xmlns:a16="http://schemas.microsoft.com/office/drawing/2014/main" id="{8BB65511-50A3-C467-5AC1-B7FA13C47BD5}"/>
              </a:ext>
            </a:extLst>
          </p:cNvPr>
          <p:cNvSpPr/>
          <p:nvPr/>
        </p:nvSpPr>
        <p:spPr>
          <a:xfrm>
            <a:off x="6166714" y="2157985"/>
            <a:ext cx="1609344" cy="2063034"/>
          </a:xfrm>
          <a:prstGeom prst="rightBrace">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 name="TextBox 5">
            <a:extLst>
              <a:ext uri="{FF2B5EF4-FFF2-40B4-BE49-F238E27FC236}">
                <a16:creationId xmlns:a16="http://schemas.microsoft.com/office/drawing/2014/main" id="{70C53AEB-6894-D039-BB00-9E7893824774}"/>
              </a:ext>
            </a:extLst>
          </p:cNvPr>
          <p:cNvSpPr txBox="1"/>
          <p:nvPr/>
        </p:nvSpPr>
        <p:spPr>
          <a:xfrm>
            <a:off x="7929283" y="2989447"/>
            <a:ext cx="6097218" cy="400110"/>
          </a:xfrm>
          <a:prstGeom prst="rect">
            <a:avLst/>
          </a:prstGeom>
          <a:noFill/>
        </p:spPr>
        <p:txBody>
          <a:bodyPr wrap="square">
            <a:spAutoFit/>
          </a:bodyPr>
          <a:lstStyle/>
          <a:p>
            <a:r>
              <a:rPr lang="en-US" sz="2000" b="1" dirty="0"/>
              <a:t>1hr</a:t>
            </a:r>
            <a:endParaRPr lang="en-GB" sz="2000" dirty="0"/>
          </a:p>
        </p:txBody>
      </p:sp>
      <p:sp>
        <p:nvSpPr>
          <p:cNvPr id="7" name="Footer Placeholder 4">
            <a:extLst>
              <a:ext uri="{FF2B5EF4-FFF2-40B4-BE49-F238E27FC236}">
                <a16:creationId xmlns:a16="http://schemas.microsoft.com/office/drawing/2014/main" id="{8E2A2867-37D9-97AC-E46D-43115F0CF2F2}"/>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760197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4</a:t>
            </a:fld>
            <a:endParaRPr lang="en-US" dirty="0"/>
          </a:p>
        </p:txBody>
      </p:sp>
      <p:sp>
        <p:nvSpPr>
          <p:cNvPr id="3" name="Content Placeholder 2">
            <a:extLst>
              <a:ext uri="{FF2B5EF4-FFF2-40B4-BE49-F238E27FC236}">
                <a16:creationId xmlns:a16="http://schemas.microsoft.com/office/drawing/2014/main" id="{4D038CD2-9585-7E51-5359-D52935A77DF0}"/>
              </a:ext>
            </a:extLst>
          </p:cNvPr>
          <p:cNvSpPr>
            <a:spLocks noGrp="1"/>
          </p:cNvSpPr>
          <p:nvPr>
            <p:ph idx="1"/>
          </p:nvPr>
        </p:nvSpPr>
        <p:spPr>
          <a:xfrm>
            <a:off x="1287999" y="2040745"/>
            <a:ext cx="6806134" cy="3364992"/>
          </a:xfrm>
        </p:spPr>
        <p:txBody>
          <a:bodyPr/>
          <a:lstStyle/>
          <a:p>
            <a:pPr marL="514350" indent="-514350">
              <a:buAutoNum type="arabicParenR"/>
            </a:pPr>
            <a:r>
              <a:rPr lang="en-US" sz="2800" b="1" dirty="0" err="1"/>
              <a:t>mAPPING</a:t>
            </a:r>
            <a:endParaRPr lang="en-US" sz="2800" b="1" dirty="0"/>
          </a:p>
          <a:p>
            <a:r>
              <a:rPr lang="en-US" sz="2800" dirty="0"/>
              <a:t>How we map COASTLINES?</a:t>
            </a:r>
          </a:p>
          <a:p>
            <a:r>
              <a:rPr lang="en-US" sz="2800" dirty="0"/>
              <a:t>Mapping and classifications</a:t>
            </a:r>
          </a:p>
          <a:p>
            <a:r>
              <a:rPr lang="en-US" sz="2800" b="1" dirty="0"/>
              <a:t>2) </a:t>
            </a:r>
            <a:r>
              <a:rPr lang="en-US" sz="2800" b="1" dirty="0" err="1"/>
              <a:t>mONITORING</a:t>
            </a:r>
            <a:endParaRPr lang="en-US" sz="2800" dirty="0"/>
          </a:p>
          <a:p>
            <a:r>
              <a:rPr lang="en-US" sz="2800" dirty="0"/>
              <a:t>GIS approaches to coastal monitoring</a:t>
            </a:r>
            <a:endParaRPr lang="en-US" sz="2800" b="1"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1591819"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OUTLINE</a:t>
            </a:r>
          </a:p>
        </p:txBody>
      </p:sp>
      <p:sp>
        <p:nvSpPr>
          <p:cNvPr id="5" name="Right Brace 4">
            <a:extLst>
              <a:ext uri="{FF2B5EF4-FFF2-40B4-BE49-F238E27FC236}">
                <a16:creationId xmlns:a16="http://schemas.microsoft.com/office/drawing/2014/main" id="{8BB65511-50A3-C467-5AC1-B7FA13C47BD5}"/>
              </a:ext>
            </a:extLst>
          </p:cNvPr>
          <p:cNvSpPr/>
          <p:nvPr/>
        </p:nvSpPr>
        <p:spPr>
          <a:xfrm>
            <a:off x="7469042" y="4513258"/>
            <a:ext cx="1609344" cy="1139397"/>
          </a:xfrm>
          <a:prstGeom prst="rightBrace">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 name="TextBox 5">
            <a:extLst>
              <a:ext uri="{FF2B5EF4-FFF2-40B4-BE49-F238E27FC236}">
                <a16:creationId xmlns:a16="http://schemas.microsoft.com/office/drawing/2014/main" id="{70C53AEB-6894-D039-BB00-9E7893824774}"/>
              </a:ext>
            </a:extLst>
          </p:cNvPr>
          <p:cNvSpPr txBox="1"/>
          <p:nvPr/>
        </p:nvSpPr>
        <p:spPr>
          <a:xfrm>
            <a:off x="9162211" y="4882901"/>
            <a:ext cx="6097218" cy="400110"/>
          </a:xfrm>
          <a:prstGeom prst="rect">
            <a:avLst/>
          </a:prstGeom>
          <a:noFill/>
        </p:spPr>
        <p:txBody>
          <a:bodyPr wrap="square">
            <a:spAutoFit/>
          </a:bodyPr>
          <a:lstStyle/>
          <a:p>
            <a:r>
              <a:rPr lang="en-US" sz="2000" b="1" dirty="0"/>
              <a:t>1hr</a:t>
            </a:r>
            <a:endParaRPr lang="en-GB" sz="2000" dirty="0"/>
          </a:p>
        </p:txBody>
      </p:sp>
      <p:sp>
        <p:nvSpPr>
          <p:cNvPr id="7" name="Footer Placeholder 4">
            <a:extLst>
              <a:ext uri="{FF2B5EF4-FFF2-40B4-BE49-F238E27FC236}">
                <a16:creationId xmlns:a16="http://schemas.microsoft.com/office/drawing/2014/main" id="{AB14852F-BED3-3E54-B481-9D32F58EB1A0}"/>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20744988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07323-3ADB-48E6-98B3-56902CD1CB96}"/>
              </a:ext>
            </a:extLst>
          </p:cNvPr>
          <p:cNvSpPr>
            <a:spLocks noGrp="1"/>
          </p:cNvSpPr>
          <p:nvPr>
            <p:ph type="title"/>
          </p:nvPr>
        </p:nvSpPr>
        <p:spPr>
          <a:xfrm>
            <a:off x="1188720" y="609600"/>
            <a:ext cx="9829800" cy="914400"/>
          </a:xfrm>
        </p:spPr>
        <p:txBody>
          <a:bodyPr anchor="t">
            <a:normAutofit/>
          </a:bodyPr>
          <a:lstStyle/>
          <a:p>
            <a:r>
              <a:rPr lang="en-GB"/>
              <a:t>Why map coastlines?</a:t>
            </a:r>
          </a:p>
        </p:txBody>
      </p:sp>
      <p:pic>
        <p:nvPicPr>
          <p:cNvPr id="2050" name="Picture 2" descr="National Trust maps out landslide and costal erosion threat ">
            <a:extLst>
              <a:ext uri="{FF2B5EF4-FFF2-40B4-BE49-F238E27FC236}">
                <a16:creationId xmlns:a16="http://schemas.microsoft.com/office/drawing/2014/main" id="{0EFCCD69-472F-6DC7-74AE-3AB1A2121C8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0239" r="2" b="13177"/>
          <a:stretch/>
        </p:blipFill>
        <p:spPr bwMode="auto">
          <a:xfrm>
            <a:off x="1188720" y="1746504"/>
            <a:ext cx="9829800" cy="4352544"/>
          </a:xfrm>
          <a:prstGeom prst="rect">
            <a:avLst/>
          </a:prstGeom>
          <a:solidFill>
            <a:srgbClr val="FFFFFF"/>
          </a:solidFill>
        </p:spPr>
      </p:pic>
      <p:sp>
        <p:nvSpPr>
          <p:cNvPr id="4" name="Slide Number Placeholder 3">
            <a:extLst>
              <a:ext uri="{FF2B5EF4-FFF2-40B4-BE49-F238E27FC236}">
                <a16:creationId xmlns:a16="http://schemas.microsoft.com/office/drawing/2014/main" id="{247AA2FF-E46C-2E12-8234-43A81B1F406B}"/>
              </a:ext>
            </a:extLst>
          </p:cNvPr>
          <p:cNvSpPr>
            <a:spLocks noGrp="1"/>
          </p:cNvSpPr>
          <p:nvPr>
            <p:ph type="sldNum" sz="quarter" idx="11"/>
          </p:nvPr>
        </p:nvSpPr>
        <p:spPr>
          <a:xfrm>
            <a:off x="420624" y="6019801"/>
            <a:ext cx="457200" cy="184150"/>
          </a:xfrm>
        </p:spPr>
        <p:txBody>
          <a:bodyPr anchor="ctr">
            <a:normAutofit/>
          </a:bodyPr>
          <a:lstStyle/>
          <a:p>
            <a:pPr>
              <a:spcAft>
                <a:spcPts val="600"/>
              </a:spcAft>
            </a:pPr>
            <a:fld id="{75DF2D63-3FF5-D547-96B9-BE9CCD1ABA58}" type="slidenum">
              <a:rPr lang="en-US" smtClean="0"/>
              <a:pPr>
                <a:spcAft>
                  <a:spcPts val="600"/>
                </a:spcAft>
              </a:pPr>
              <a:t>5</a:t>
            </a:fld>
            <a:endParaRPr lang="en-US"/>
          </a:p>
        </p:txBody>
      </p:sp>
      <p:sp>
        <p:nvSpPr>
          <p:cNvPr id="3" name="Footer Placeholder 4">
            <a:extLst>
              <a:ext uri="{FF2B5EF4-FFF2-40B4-BE49-F238E27FC236}">
                <a16:creationId xmlns:a16="http://schemas.microsoft.com/office/drawing/2014/main" id="{91A44B8D-B108-0FF2-F13F-4147686A2624}"/>
              </a:ext>
            </a:extLst>
          </p:cNvPr>
          <p:cNvSpPr>
            <a:spLocks noGrp="1"/>
          </p:cNvSpPr>
          <p:nvPr>
            <p:ph type="ftr" sz="quarter" idx="12"/>
          </p:nvPr>
        </p:nvSpPr>
        <p:spPr>
          <a:xfrm rot="16200000">
            <a:off x="-242952" y="1451496"/>
            <a:ext cx="1784352" cy="189457"/>
          </a:xfrm>
        </p:spPr>
        <p:txBody>
          <a:bodyPr anchor="ctr">
            <a:normAutofit/>
          </a:bodyPr>
          <a:lstStyle/>
          <a:p>
            <a:pPr>
              <a:lnSpc>
                <a:spcPct val="90000"/>
              </a:lnSpc>
              <a:spcAft>
                <a:spcPts val="600"/>
              </a:spcAft>
            </a:pPr>
            <a:r>
              <a:rPr lang="en-US" sz="800"/>
              <a:t>Mapping and monitoring</a:t>
            </a:r>
          </a:p>
        </p:txBody>
      </p:sp>
    </p:spTree>
    <p:extLst>
      <p:ext uri="{BB962C8B-B14F-4D97-AF65-F5344CB8AC3E}">
        <p14:creationId xmlns:p14="http://schemas.microsoft.com/office/powerpoint/2010/main" val="23817407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6</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2472835" cy="68071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ECHOSOUNDER</a:t>
            </a:r>
          </a:p>
        </p:txBody>
      </p:sp>
      <p:pic>
        <p:nvPicPr>
          <p:cNvPr id="1026" name="Picture 2" descr="2 Coastal Mapping Needs and Activities | A Geospatial Framework for the  Coastal Zone: National Needs for Coastal Mapping and Charting | The  National Academies Press">
            <a:extLst>
              <a:ext uri="{FF2B5EF4-FFF2-40B4-BE49-F238E27FC236}">
                <a16:creationId xmlns:a16="http://schemas.microsoft.com/office/drawing/2014/main" id="{1ACFF947-D55C-2C85-1C5C-29A937358C38}"/>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079366" y="66658"/>
            <a:ext cx="3826307" cy="398507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870BE0F4-EF7A-0655-942E-75D75996D97E}"/>
              </a:ext>
            </a:extLst>
          </p:cNvPr>
          <p:cNvSpPr txBox="1"/>
          <p:nvPr/>
        </p:nvSpPr>
        <p:spPr>
          <a:xfrm>
            <a:off x="6569508" y="4281287"/>
            <a:ext cx="3283297" cy="830997"/>
          </a:xfrm>
          <a:prstGeom prst="rect">
            <a:avLst/>
          </a:prstGeom>
          <a:noFill/>
        </p:spPr>
        <p:txBody>
          <a:bodyPr wrap="square">
            <a:spAutoFit/>
          </a:bodyPr>
          <a:lstStyle/>
          <a:p>
            <a:pPr marL="285750" indent="-285750">
              <a:buFont typeface="Arial" panose="020B0604020202020204" pitchFamily="34" charset="0"/>
              <a:buChar char="•"/>
            </a:pPr>
            <a:r>
              <a:rPr lang="en-AU" sz="2400" dirty="0"/>
              <a:t>Only 15% of ocean measured by sonar…</a:t>
            </a:r>
          </a:p>
        </p:txBody>
      </p:sp>
      <p:pic>
        <p:nvPicPr>
          <p:cNvPr id="1028" name="Picture 4" descr="Samyung SES-5000 Echosounder">
            <a:extLst>
              <a:ext uri="{FF2B5EF4-FFF2-40B4-BE49-F238E27FC236}">
                <a16:creationId xmlns:a16="http://schemas.microsoft.com/office/drawing/2014/main" id="{9AD1C845-077F-586F-3C21-615EBCCE69E9}"/>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356436" y="4051733"/>
            <a:ext cx="2653145" cy="265314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D6542EAD-3E93-7822-C374-477AC2A3D5ED}"/>
              </a:ext>
            </a:extLst>
          </p:cNvPr>
          <p:cNvSpPr txBox="1"/>
          <p:nvPr/>
        </p:nvSpPr>
        <p:spPr>
          <a:xfrm>
            <a:off x="1129347" y="1384099"/>
            <a:ext cx="7014731" cy="1938992"/>
          </a:xfrm>
          <a:prstGeom prst="rect">
            <a:avLst/>
          </a:prstGeom>
          <a:noFill/>
        </p:spPr>
        <p:txBody>
          <a:bodyPr wrap="square">
            <a:spAutoFit/>
          </a:bodyPr>
          <a:lstStyle/>
          <a:p>
            <a:r>
              <a:rPr lang="en-GB" sz="2400" dirty="0"/>
              <a:t>Echosounders are a type of sonar commonly used for a variety of tasks, including navigation, measuring bottom depth, and detecting schools of fish and plankton. Single beam echosounders emit a pulse of sound in a narrow cone (2°-12°).</a:t>
            </a:r>
          </a:p>
        </p:txBody>
      </p:sp>
      <p:sp>
        <p:nvSpPr>
          <p:cNvPr id="17" name="Footer Placeholder 4">
            <a:extLst>
              <a:ext uri="{FF2B5EF4-FFF2-40B4-BE49-F238E27FC236}">
                <a16:creationId xmlns:a16="http://schemas.microsoft.com/office/drawing/2014/main" id="{F64BA04E-DD64-950A-FB8E-AC9D7C939346}"/>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2544885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7</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2472835" cy="68071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ECHOSOUNDER</a:t>
            </a:r>
          </a:p>
        </p:txBody>
      </p:sp>
      <p:pic>
        <p:nvPicPr>
          <p:cNvPr id="1026" name="Picture 2" descr="2 Coastal Mapping Needs and Activities | A Geospatial Framework for the  Coastal Zone: National Needs for Coastal Mapping and Charting | The  National Academies Press">
            <a:extLst>
              <a:ext uri="{FF2B5EF4-FFF2-40B4-BE49-F238E27FC236}">
                <a16:creationId xmlns:a16="http://schemas.microsoft.com/office/drawing/2014/main" id="{1ACFF947-D55C-2C85-1C5C-29A937358C38}"/>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079366" y="66658"/>
            <a:ext cx="3826307" cy="398507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870BE0F4-EF7A-0655-942E-75D75996D97E}"/>
              </a:ext>
            </a:extLst>
          </p:cNvPr>
          <p:cNvSpPr txBox="1"/>
          <p:nvPr/>
        </p:nvSpPr>
        <p:spPr>
          <a:xfrm>
            <a:off x="6569508" y="4281287"/>
            <a:ext cx="3283297" cy="830997"/>
          </a:xfrm>
          <a:prstGeom prst="rect">
            <a:avLst/>
          </a:prstGeom>
          <a:noFill/>
        </p:spPr>
        <p:txBody>
          <a:bodyPr wrap="square">
            <a:spAutoFit/>
          </a:bodyPr>
          <a:lstStyle/>
          <a:p>
            <a:pPr marL="285750" indent="-285750">
              <a:buFont typeface="Arial" panose="020B0604020202020204" pitchFamily="34" charset="0"/>
              <a:buChar char="•"/>
            </a:pPr>
            <a:r>
              <a:rPr lang="en-AU" sz="2400" dirty="0"/>
              <a:t>Only 15% of ocean measured by sonar…</a:t>
            </a:r>
          </a:p>
        </p:txBody>
      </p:sp>
      <p:pic>
        <p:nvPicPr>
          <p:cNvPr id="1028" name="Picture 4" descr="Samyung SES-5000 Echosounder">
            <a:extLst>
              <a:ext uri="{FF2B5EF4-FFF2-40B4-BE49-F238E27FC236}">
                <a16:creationId xmlns:a16="http://schemas.microsoft.com/office/drawing/2014/main" id="{9AD1C845-077F-586F-3C21-615EBCCE69E9}"/>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356436" y="4051733"/>
            <a:ext cx="2653145" cy="265314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D6542EAD-3E93-7822-C374-477AC2A3D5ED}"/>
              </a:ext>
            </a:extLst>
          </p:cNvPr>
          <p:cNvSpPr txBox="1"/>
          <p:nvPr/>
        </p:nvSpPr>
        <p:spPr>
          <a:xfrm>
            <a:off x="1129347" y="1384099"/>
            <a:ext cx="7014731" cy="1938992"/>
          </a:xfrm>
          <a:prstGeom prst="rect">
            <a:avLst/>
          </a:prstGeom>
          <a:noFill/>
        </p:spPr>
        <p:txBody>
          <a:bodyPr wrap="square">
            <a:spAutoFit/>
          </a:bodyPr>
          <a:lstStyle/>
          <a:p>
            <a:r>
              <a:rPr lang="en-GB" sz="2400" dirty="0"/>
              <a:t>Echosounders are a type of sonar commonly used for a variety of tasks, including navigation, measuring bottom depth, and detecting schools of fish and plankton. Single beam echosounders emit a pulse of sound in a narrow cone (2°-12°).</a:t>
            </a:r>
          </a:p>
        </p:txBody>
      </p:sp>
      <p:sp>
        <p:nvSpPr>
          <p:cNvPr id="17" name="Footer Placeholder 4">
            <a:extLst>
              <a:ext uri="{FF2B5EF4-FFF2-40B4-BE49-F238E27FC236}">
                <a16:creationId xmlns:a16="http://schemas.microsoft.com/office/drawing/2014/main" id="{F64BA04E-DD64-950A-FB8E-AC9D7C939346}"/>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
        <p:nvSpPr>
          <p:cNvPr id="6" name="TextBox 5">
            <a:extLst>
              <a:ext uri="{FF2B5EF4-FFF2-40B4-BE49-F238E27FC236}">
                <a16:creationId xmlns:a16="http://schemas.microsoft.com/office/drawing/2014/main" id="{79A38C86-60FB-E4C7-CD90-7B4947854EC1}"/>
              </a:ext>
            </a:extLst>
          </p:cNvPr>
          <p:cNvSpPr txBox="1"/>
          <p:nvPr/>
        </p:nvSpPr>
        <p:spPr>
          <a:xfrm>
            <a:off x="1044702" y="5212217"/>
            <a:ext cx="6094476" cy="1200329"/>
          </a:xfrm>
          <a:prstGeom prst="rect">
            <a:avLst/>
          </a:prstGeom>
          <a:noFill/>
        </p:spPr>
        <p:txBody>
          <a:bodyPr wrap="square">
            <a:spAutoFit/>
          </a:bodyPr>
          <a:lstStyle/>
          <a:p>
            <a:r>
              <a:rPr lang="en-GB" b="1" dirty="0">
                <a:highlight>
                  <a:srgbClr val="FFFF00"/>
                </a:highlight>
              </a:rPr>
              <a:t>The users of the sonar system, i.e., sailors, fishermen, and marine researchers have adopted the following terms: - a sonar system that transmits vertically is called an “echo-sounder” - a sonar system that transmits horizontally is called a “sonar”</a:t>
            </a:r>
          </a:p>
        </p:txBody>
      </p:sp>
    </p:spTree>
    <p:extLst>
      <p:ext uri="{BB962C8B-B14F-4D97-AF65-F5344CB8AC3E}">
        <p14:creationId xmlns:p14="http://schemas.microsoft.com/office/powerpoint/2010/main" val="1725247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8</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2472835" cy="68071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ECHOSOUNDER</a:t>
            </a:r>
          </a:p>
        </p:txBody>
      </p:sp>
      <p:sp>
        <p:nvSpPr>
          <p:cNvPr id="17" name="Footer Placeholder 4">
            <a:extLst>
              <a:ext uri="{FF2B5EF4-FFF2-40B4-BE49-F238E27FC236}">
                <a16:creationId xmlns:a16="http://schemas.microsoft.com/office/drawing/2014/main" id="{F64BA04E-DD64-950A-FB8E-AC9D7C939346}"/>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pic>
        <p:nvPicPr>
          <p:cNvPr id="2" name="Online Media 1" title="Echo sounders">
            <a:hlinkClick r:id="" action="ppaction://media"/>
            <a:extLst>
              <a:ext uri="{FF2B5EF4-FFF2-40B4-BE49-F238E27FC236}">
                <a16:creationId xmlns:a16="http://schemas.microsoft.com/office/drawing/2014/main" id="{9A69DDCF-058B-CABE-1DB9-09E01BD10513}"/>
              </a:ext>
            </a:extLst>
          </p:cNvPr>
          <p:cNvPicPr>
            <a:picLocks noRot="1" noChangeAspect="1"/>
          </p:cNvPicPr>
          <p:nvPr>
            <a:videoFile r:link="rId1"/>
          </p:nvPr>
        </p:nvPicPr>
        <p:blipFill>
          <a:blip r:embed="rId3"/>
          <a:stretch>
            <a:fillRect/>
          </a:stretch>
        </p:blipFill>
        <p:spPr>
          <a:xfrm>
            <a:off x="1129347" y="1254760"/>
            <a:ext cx="9271000" cy="5238115"/>
          </a:xfrm>
          <a:prstGeom prst="rect">
            <a:avLst/>
          </a:prstGeom>
        </p:spPr>
      </p:pic>
    </p:spTree>
    <p:extLst>
      <p:ext uri="{BB962C8B-B14F-4D97-AF65-F5344CB8AC3E}">
        <p14:creationId xmlns:p14="http://schemas.microsoft.com/office/powerpoint/2010/main" val="1603654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9</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892762" cy="1170246"/>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REFLECTION SEISMIC</a:t>
            </a:r>
          </a:p>
        </p:txBody>
      </p:sp>
      <p:sp>
        <p:nvSpPr>
          <p:cNvPr id="15" name="TextBox 14">
            <a:extLst>
              <a:ext uri="{FF2B5EF4-FFF2-40B4-BE49-F238E27FC236}">
                <a16:creationId xmlns:a16="http://schemas.microsoft.com/office/drawing/2014/main" id="{680B175F-7F73-FDD7-1820-4597C34CF44E}"/>
              </a:ext>
            </a:extLst>
          </p:cNvPr>
          <p:cNvSpPr txBox="1"/>
          <p:nvPr/>
        </p:nvSpPr>
        <p:spPr>
          <a:xfrm>
            <a:off x="1064635" y="6213311"/>
            <a:ext cx="6096000" cy="369332"/>
          </a:xfrm>
          <a:prstGeom prst="rect">
            <a:avLst/>
          </a:prstGeom>
          <a:noFill/>
        </p:spPr>
        <p:txBody>
          <a:bodyPr wrap="square">
            <a:spAutoFit/>
          </a:bodyPr>
          <a:lstStyle/>
          <a:p>
            <a:r>
              <a:rPr lang="en-GB" dirty="0" err="1">
                <a:hlinkClick r:id="rId3"/>
              </a:rPr>
              <a:t>Sidescan</a:t>
            </a:r>
            <a:r>
              <a:rPr lang="en-GB" dirty="0">
                <a:hlinkClick r:id="rId3"/>
              </a:rPr>
              <a:t> Sonar - an overview | ScienceDirect Topics</a:t>
            </a:r>
            <a:endParaRPr lang="en-GB" dirty="0"/>
          </a:p>
        </p:txBody>
      </p:sp>
      <p:pic>
        <p:nvPicPr>
          <p:cNvPr id="3" name="Picture 2" descr="Diagram&#10;&#10;Description automatically generated">
            <a:extLst>
              <a:ext uri="{FF2B5EF4-FFF2-40B4-BE49-F238E27FC236}">
                <a16:creationId xmlns:a16="http://schemas.microsoft.com/office/drawing/2014/main" id="{F32CA49A-99C9-C124-FE97-87688015DA27}"/>
              </a:ext>
            </a:extLst>
          </p:cNvPr>
          <p:cNvPicPr>
            <a:picLocks noChangeAspect="1"/>
          </p:cNvPicPr>
          <p:nvPr/>
        </p:nvPicPr>
        <p:blipFill rotWithShape="1">
          <a:blip r:embed="rId4" cstate="print">
            <a:extLst>
              <a:ext uri="{BEBA8EAE-BF5A-486C-A8C5-ECC9F3942E4B}">
                <a14:imgProps xmlns:a14="http://schemas.microsoft.com/office/drawing/2010/main">
                  <a14:imgLayer r:embed="rId5">
                    <a14:imgEffect>
                      <a14:saturation sat="33000"/>
                    </a14:imgEffect>
                  </a14:imgLayer>
                </a14:imgProps>
              </a:ext>
              <a:ext uri="{28A0092B-C50C-407E-A947-70E740481C1C}">
                <a14:useLocalDpi xmlns:a14="http://schemas.microsoft.com/office/drawing/2010/main"/>
              </a:ext>
            </a:extLst>
          </a:blip>
          <a:srcRect r="8445"/>
          <a:stretch/>
        </p:blipFill>
        <p:spPr>
          <a:xfrm>
            <a:off x="6488258" y="334816"/>
            <a:ext cx="5394255" cy="4227947"/>
          </a:xfrm>
          <a:prstGeom prst="rect">
            <a:avLst/>
          </a:prstGeom>
        </p:spPr>
      </p:pic>
      <p:sp>
        <p:nvSpPr>
          <p:cNvPr id="12" name="TextBox 11">
            <a:extLst>
              <a:ext uri="{FF2B5EF4-FFF2-40B4-BE49-F238E27FC236}">
                <a16:creationId xmlns:a16="http://schemas.microsoft.com/office/drawing/2014/main" id="{2048B46D-99C2-D91C-71FE-929A848C43BF}"/>
              </a:ext>
            </a:extLst>
          </p:cNvPr>
          <p:cNvSpPr txBox="1"/>
          <p:nvPr/>
        </p:nvSpPr>
        <p:spPr>
          <a:xfrm>
            <a:off x="877823" y="1834322"/>
            <a:ext cx="5319777" cy="4154984"/>
          </a:xfrm>
          <a:prstGeom prst="rect">
            <a:avLst/>
          </a:prstGeom>
          <a:noFill/>
        </p:spPr>
        <p:txBody>
          <a:bodyPr wrap="square">
            <a:spAutoFit/>
          </a:bodyPr>
          <a:lstStyle/>
          <a:p>
            <a:pPr marL="342900" indent="-342900">
              <a:buFont typeface="Arial" panose="020B0604020202020204" pitchFamily="34" charset="0"/>
              <a:buChar char="•"/>
            </a:pPr>
            <a:r>
              <a:rPr lang="en-GB" sz="2400" dirty="0"/>
              <a:t>The general principle involves sending artificially generated acoustic waves down the water column and into the seafloor, where the different structures and objects within the Earth's crust reflect this energy back according to their acoustic impedance. </a:t>
            </a:r>
          </a:p>
          <a:p>
            <a:pPr marL="342900" indent="-342900">
              <a:buFont typeface="Arial" panose="020B0604020202020204" pitchFamily="34" charset="0"/>
              <a:buChar char="•"/>
            </a:pPr>
            <a:r>
              <a:rPr lang="en-GB" sz="2400" dirty="0"/>
              <a:t>These reflected energy waves are recorded by hydrophones, and the data are processed to produce a visual representation of the seabed sub-surface. </a:t>
            </a:r>
          </a:p>
        </p:txBody>
      </p:sp>
      <p:sp>
        <p:nvSpPr>
          <p:cNvPr id="14" name="Footer Placeholder 4">
            <a:extLst>
              <a:ext uri="{FF2B5EF4-FFF2-40B4-BE49-F238E27FC236}">
                <a16:creationId xmlns:a16="http://schemas.microsoft.com/office/drawing/2014/main" id="{E37B3E06-9B63-235B-5B80-7AFF2CC1F291}"/>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3809229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10</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892762" cy="1170246"/>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REFLECTION SEISMIC</a:t>
            </a:r>
          </a:p>
        </p:txBody>
      </p:sp>
      <p:pic>
        <p:nvPicPr>
          <p:cNvPr id="2050" name="Picture 2">
            <a:extLst>
              <a:ext uri="{FF2B5EF4-FFF2-40B4-BE49-F238E27FC236}">
                <a16:creationId xmlns:a16="http://schemas.microsoft.com/office/drawing/2014/main" id="{9942CFB1-667A-9205-0088-C2CF5BB8926A}"/>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69893" y="473827"/>
            <a:ext cx="5659881" cy="321694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C3DE5A43-E20B-99F8-CD46-33CD27B365BC}"/>
              </a:ext>
            </a:extLst>
          </p:cNvPr>
          <p:cNvSpPr txBox="1"/>
          <p:nvPr/>
        </p:nvSpPr>
        <p:spPr>
          <a:xfrm>
            <a:off x="1129347" y="5557620"/>
            <a:ext cx="5696826" cy="646331"/>
          </a:xfrm>
          <a:prstGeom prst="rect">
            <a:avLst/>
          </a:prstGeom>
          <a:noFill/>
        </p:spPr>
        <p:txBody>
          <a:bodyPr wrap="square">
            <a:spAutoFit/>
          </a:bodyPr>
          <a:lstStyle/>
          <a:p>
            <a:r>
              <a:rPr lang="en-GB" dirty="0"/>
              <a:t>Results from investigations in the Andaman Sea offshore of Khao Lak four years after the 2004 Indian Ocean Tsunami.</a:t>
            </a:r>
          </a:p>
        </p:txBody>
      </p:sp>
      <p:sp>
        <p:nvSpPr>
          <p:cNvPr id="15" name="TextBox 14">
            <a:extLst>
              <a:ext uri="{FF2B5EF4-FFF2-40B4-BE49-F238E27FC236}">
                <a16:creationId xmlns:a16="http://schemas.microsoft.com/office/drawing/2014/main" id="{680B175F-7F73-FDD7-1820-4597C34CF44E}"/>
              </a:ext>
            </a:extLst>
          </p:cNvPr>
          <p:cNvSpPr txBox="1"/>
          <p:nvPr/>
        </p:nvSpPr>
        <p:spPr>
          <a:xfrm>
            <a:off x="1064635" y="6213311"/>
            <a:ext cx="6096000" cy="369332"/>
          </a:xfrm>
          <a:prstGeom prst="rect">
            <a:avLst/>
          </a:prstGeom>
          <a:noFill/>
        </p:spPr>
        <p:txBody>
          <a:bodyPr wrap="square">
            <a:spAutoFit/>
          </a:bodyPr>
          <a:lstStyle/>
          <a:p>
            <a:r>
              <a:rPr lang="en-GB" dirty="0" err="1">
                <a:hlinkClick r:id="rId4"/>
              </a:rPr>
              <a:t>Sidescan</a:t>
            </a:r>
            <a:r>
              <a:rPr lang="en-GB" dirty="0">
                <a:hlinkClick r:id="rId4"/>
              </a:rPr>
              <a:t> Sonar - an overview | ScienceDirect Topics</a:t>
            </a:r>
            <a:endParaRPr lang="en-GB" dirty="0"/>
          </a:p>
        </p:txBody>
      </p:sp>
      <p:sp>
        <p:nvSpPr>
          <p:cNvPr id="6" name="TextBox 5">
            <a:extLst>
              <a:ext uri="{FF2B5EF4-FFF2-40B4-BE49-F238E27FC236}">
                <a16:creationId xmlns:a16="http://schemas.microsoft.com/office/drawing/2014/main" id="{26EFD42E-3192-185F-A8F4-94077CE7C487}"/>
              </a:ext>
            </a:extLst>
          </p:cNvPr>
          <p:cNvSpPr txBox="1"/>
          <p:nvPr/>
        </p:nvSpPr>
        <p:spPr>
          <a:xfrm>
            <a:off x="1064635" y="2123019"/>
            <a:ext cx="4892762" cy="1938992"/>
          </a:xfrm>
          <a:prstGeom prst="rect">
            <a:avLst/>
          </a:prstGeom>
          <a:noFill/>
        </p:spPr>
        <p:txBody>
          <a:bodyPr wrap="square">
            <a:spAutoFit/>
          </a:bodyPr>
          <a:lstStyle/>
          <a:p>
            <a:r>
              <a:rPr lang="en-GB" sz="2400" dirty="0"/>
              <a:t>Reflection-seismic profile acquired with a boomer system showing two sub-surface channels filled with tsunami-laid deposits (blue) and covered by post-tsunami background sediment (orange). </a:t>
            </a:r>
          </a:p>
        </p:txBody>
      </p:sp>
      <p:sp>
        <p:nvSpPr>
          <p:cNvPr id="7" name="Footer Placeholder 4">
            <a:extLst>
              <a:ext uri="{FF2B5EF4-FFF2-40B4-BE49-F238E27FC236}">
                <a16:creationId xmlns:a16="http://schemas.microsoft.com/office/drawing/2014/main" id="{DB6F7DF9-B8D1-C2E6-5337-85DF27EC2836}"/>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15103108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11</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892762" cy="1170246"/>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REFLECTION SEISMIC</a:t>
            </a:r>
          </a:p>
        </p:txBody>
      </p:sp>
      <p:sp>
        <p:nvSpPr>
          <p:cNvPr id="15" name="TextBox 14">
            <a:extLst>
              <a:ext uri="{FF2B5EF4-FFF2-40B4-BE49-F238E27FC236}">
                <a16:creationId xmlns:a16="http://schemas.microsoft.com/office/drawing/2014/main" id="{680B175F-7F73-FDD7-1820-4597C34CF44E}"/>
              </a:ext>
            </a:extLst>
          </p:cNvPr>
          <p:cNvSpPr txBox="1"/>
          <p:nvPr/>
        </p:nvSpPr>
        <p:spPr>
          <a:xfrm>
            <a:off x="1064635" y="6213311"/>
            <a:ext cx="6096000" cy="369332"/>
          </a:xfrm>
          <a:prstGeom prst="rect">
            <a:avLst/>
          </a:prstGeom>
          <a:noFill/>
        </p:spPr>
        <p:txBody>
          <a:bodyPr wrap="square">
            <a:spAutoFit/>
          </a:bodyPr>
          <a:lstStyle/>
          <a:p>
            <a:r>
              <a:rPr lang="en-GB" dirty="0" err="1">
                <a:hlinkClick r:id="rId4"/>
              </a:rPr>
              <a:t>Sidescan</a:t>
            </a:r>
            <a:r>
              <a:rPr lang="en-GB" dirty="0">
                <a:hlinkClick r:id="rId4"/>
              </a:rPr>
              <a:t> Sonar - an overview | ScienceDirect Topics</a:t>
            </a:r>
            <a:endParaRPr lang="en-GB" dirty="0"/>
          </a:p>
        </p:txBody>
      </p:sp>
      <p:sp>
        <p:nvSpPr>
          <p:cNvPr id="7" name="Footer Placeholder 4">
            <a:extLst>
              <a:ext uri="{FF2B5EF4-FFF2-40B4-BE49-F238E27FC236}">
                <a16:creationId xmlns:a16="http://schemas.microsoft.com/office/drawing/2014/main" id="{DB6F7DF9-B8D1-C2E6-5337-85DF27EC2836}"/>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pic>
        <p:nvPicPr>
          <p:cNvPr id="2" name="Online Media 1" title="Understanding Marine Seismic Surveys">
            <a:hlinkClick r:id="" action="ppaction://media"/>
            <a:extLst>
              <a:ext uri="{FF2B5EF4-FFF2-40B4-BE49-F238E27FC236}">
                <a16:creationId xmlns:a16="http://schemas.microsoft.com/office/drawing/2014/main" id="{46167836-0642-4012-CF82-EAFCBA920241}"/>
              </a:ext>
            </a:extLst>
          </p:cNvPr>
          <p:cNvPicPr>
            <a:picLocks noRot="1" noChangeAspect="1"/>
          </p:cNvPicPr>
          <p:nvPr>
            <a:videoFile r:link="rId1"/>
          </p:nvPr>
        </p:nvPicPr>
        <p:blipFill>
          <a:blip r:embed="rId5"/>
          <a:stretch>
            <a:fillRect/>
          </a:stretch>
        </p:blipFill>
        <p:spPr>
          <a:xfrm>
            <a:off x="1129347" y="1776152"/>
            <a:ext cx="7673848" cy="4335724"/>
          </a:xfrm>
          <a:prstGeom prst="rect">
            <a:avLst/>
          </a:prstGeom>
        </p:spPr>
      </p:pic>
    </p:spTree>
    <p:extLst>
      <p:ext uri="{BB962C8B-B14F-4D97-AF65-F5344CB8AC3E}">
        <p14:creationId xmlns:p14="http://schemas.microsoft.com/office/powerpoint/2010/main" val="3383850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12</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2842289" cy="689955"/>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SIDESCAN SONAR</a:t>
            </a:r>
          </a:p>
        </p:txBody>
      </p:sp>
      <p:sp>
        <p:nvSpPr>
          <p:cNvPr id="15" name="TextBox 14">
            <a:extLst>
              <a:ext uri="{FF2B5EF4-FFF2-40B4-BE49-F238E27FC236}">
                <a16:creationId xmlns:a16="http://schemas.microsoft.com/office/drawing/2014/main" id="{680B175F-7F73-FDD7-1820-4597C34CF44E}"/>
              </a:ext>
            </a:extLst>
          </p:cNvPr>
          <p:cNvSpPr txBox="1"/>
          <p:nvPr/>
        </p:nvSpPr>
        <p:spPr>
          <a:xfrm>
            <a:off x="1064635" y="6213311"/>
            <a:ext cx="6096000" cy="369332"/>
          </a:xfrm>
          <a:prstGeom prst="rect">
            <a:avLst/>
          </a:prstGeom>
          <a:noFill/>
        </p:spPr>
        <p:txBody>
          <a:bodyPr wrap="square">
            <a:spAutoFit/>
          </a:bodyPr>
          <a:lstStyle/>
          <a:p>
            <a:r>
              <a:rPr lang="en-GB" dirty="0" err="1">
                <a:hlinkClick r:id="rId2"/>
              </a:rPr>
              <a:t>Sidescan</a:t>
            </a:r>
            <a:r>
              <a:rPr lang="en-GB" dirty="0">
                <a:hlinkClick r:id="rId2"/>
              </a:rPr>
              <a:t> Sonar - an overview | ScienceDirect Topics</a:t>
            </a:r>
            <a:endParaRPr lang="en-GB" dirty="0"/>
          </a:p>
        </p:txBody>
      </p:sp>
      <p:pic>
        <p:nvPicPr>
          <p:cNvPr id="2052" name="Picture 4" descr="4 Sidescan Sonar Survey | Illustration by Karen Nichols This… | Flickr">
            <a:extLst>
              <a:ext uri="{FF2B5EF4-FFF2-40B4-BE49-F238E27FC236}">
                <a16:creationId xmlns:a16="http://schemas.microsoft.com/office/drawing/2014/main" id="{9D5F61EE-AC62-4E0C-8411-25A36B41F50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62895" y="355062"/>
            <a:ext cx="5738183" cy="397301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Why only a side scan sonar is not enough - H2O Drones">
            <a:extLst>
              <a:ext uri="{FF2B5EF4-FFF2-40B4-BE49-F238E27FC236}">
                <a16:creationId xmlns:a16="http://schemas.microsoft.com/office/drawing/2014/main" id="{897F8441-59E6-C140-AF27-E61F40C2C1B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702757" y="1469706"/>
            <a:ext cx="3460138" cy="2858375"/>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1DD0FF2B-720E-427D-CB69-D8DE8E098F6B}"/>
              </a:ext>
            </a:extLst>
          </p:cNvPr>
          <p:cNvSpPr txBox="1"/>
          <p:nvPr/>
        </p:nvSpPr>
        <p:spPr>
          <a:xfrm>
            <a:off x="1144916" y="4537514"/>
            <a:ext cx="10626460" cy="1846659"/>
          </a:xfrm>
          <a:prstGeom prst="rect">
            <a:avLst/>
          </a:prstGeom>
          <a:noFill/>
        </p:spPr>
        <p:txBody>
          <a:bodyPr wrap="square">
            <a:spAutoFit/>
          </a:bodyPr>
          <a:lstStyle/>
          <a:p>
            <a:r>
              <a:rPr lang="en-GB" sz="2400" dirty="0"/>
              <a:t>Side-scan sonar is a category of active sonar system for detecting and imaging objects on the seafloor. The multiple physical sensors of the sonar — called a transducer array — send and receive the acoustic pulses that help map the seafloor or detect other objects. This array can be mounted on the ship’s hull or placed on another platform like a </a:t>
            </a:r>
            <a:r>
              <a:rPr lang="en-GB" sz="2400" dirty="0" err="1"/>
              <a:t>towfish</a:t>
            </a:r>
            <a:r>
              <a:rPr lang="en-GB" sz="2400" dirty="0"/>
              <a:t>.</a:t>
            </a:r>
          </a:p>
          <a:p>
            <a:endParaRPr lang="en-GB" dirty="0"/>
          </a:p>
        </p:txBody>
      </p:sp>
      <p:sp>
        <p:nvSpPr>
          <p:cNvPr id="6" name="TextBox 5">
            <a:extLst>
              <a:ext uri="{FF2B5EF4-FFF2-40B4-BE49-F238E27FC236}">
                <a16:creationId xmlns:a16="http://schemas.microsoft.com/office/drawing/2014/main" id="{8BA1C23D-FA50-C658-C9C1-8D78142EF3C0}"/>
              </a:ext>
            </a:extLst>
          </p:cNvPr>
          <p:cNvSpPr txBox="1"/>
          <p:nvPr/>
        </p:nvSpPr>
        <p:spPr>
          <a:xfrm>
            <a:off x="8908496" y="3036284"/>
            <a:ext cx="2992582" cy="1015663"/>
          </a:xfrm>
          <a:prstGeom prst="rect">
            <a:avLst/>
          </a:prstGeom>
          <a:noFill/>
        </p:spPr>
        <p:txBody>
          <a:bodyPr wrap="square">
            <a:spAutoFit/>
          </a:bodyPr>
          <a:lstStyle/>
          <a:p>
            <a:pPr marL="285750" indent="-285750">
              <a:buFont typeface="Arial" panose="020B0604020202020204" pitchFamily="34" charset="0"/>
              <a:buChar char="•"/>
            </a:pPr>
            <a:r>
              <a:rPr lang="en-AU" sz="2000" b="1" dirty="0"/>
              <a:t>… like echo sounder, but images a 60 km swath of seafloor</a:t>
            </a:r>
          </a:p>
        </p:txBody>
      </p:sp>
      <p:sp>
        <p:nvSpPr>
          <p:cNvPr id="20" name="Footer Placeholder 4">
            <a:extLst>
              <a:ext uri="{FF2B5EF4-FFF2-40B4-BE49-F238E27FC236}">
                <a16:creationId xmlns:a16="http://schemas.microsoft.com/office/drawing/2014/main" id="{AD77013E-A512-44EC-2F76-BFCC842BB0E9}"/>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19751092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13</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892762" cy="55659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SIDESCAN SONAR</a:t>
            </a:r>
          </a:p>
        </p:txBody>
      </p:sp>
      <p:sp>
        <p:nvSpPr>
          <p:cNvPr id="15" name="TextBox 14">
            <a:extLst>
              <a:ext uri="{FF2B5EF4-FFF2-40B4-BE49-F238E27FC236}">
                <a16:creationId xmlns:a16="http://schemas.microsoft.com/office/drawing/2014/main" id="{680B175F-7F73-FDD7-1820-4597C34CF44E}"/>
              </a:ext>
            </a:extLst>
          </p:cNvPr>
          <p:cNvSpPr txBox="1"/>
          <p:nvPr/>
        </p:nvSpPr>
        <p:spPr>
          <a:xfrm>
            <a:off x="1064635" y="6213311"/>
            <a:ext cx="6096000" cy="369332"/>
          </a:xfrm>
          <a:prstGeom prst="rect">
            <a:avLst/>
          </a:prstGeom>
          <a:noFill/>
        </p:spPr>
        <p:txBody>
          <a:bodyPr wrap="square">
            <a:spAutoFit/>
          </a:bodyPr>
          <a:lstStyle/>
          <a:p>
            <a:r>
              <a:rPr lang="en-GB" dirty="0" err="1">
                <a:hlinkClick r:id="rId2"/>
              </a:rPr>
              <a:t>Sidescan</a:t>
            </a:r>
            <a:r>
              <a:rPr lang="en-GB" dirty="0">
                <a:hlinkClick r:id="rId2"/>
              </a:rPr>
              <a:t> Sonar - an overview | ScienceDirect Topics</a:t>
            </a:r>
            <a:endParaRPr lang="en-GB" dirty="0"/>
          </a:p>
        </p:txBody>
      </p:sp>
      <p:pic>
        <p:nvPicPr>
          <p:cNvPr id="3074" name="Picture 2" descr="Side-Scan Sonar – Aspect Land &amp; Hydrographic Surveys">
            <a:extLst>
              <a:ext uri="{FF2B5EF4-FFF2-40B4-BE49-F238E27FC236}">
                <a16:creationId xmlns:a16="http://schemas.microsoft.com/office/drawing/2014/main" id="{1AEB3321-8F54-DE9A-9A6F-79CA00E8AE4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69893" y="387927"/>
            <a:ext cx="5765153" cy="413500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338F1FE4-6324-A1F1-E3DB-03FF5C354378}"/>
              </a:ext>
            </a:extLst>
          </p:cNvPr>
          <p:cNvSpPr txBox="1"/>
          <p:nvPr/>
        </p:nvSpPr>
        <p:spPr>
          <a:xfrm>
            <a:off x="6096000" y="4609453"/>
            <a:ext cx="6096000" cy="646331"/>
          </a:xfrm>
          <a:prstGeom prst="rect">
            <a:avLst/>
          </a:prstGeom>
          <a:noFill/>
        </p:spPr>
        <p:txBody>
          <a:bodyPr wrap="square">
            <a:spAutoFit/>
          </a:bodyPr>
          <a:lstStyle/>
          <a:p>
            <a:r>
              <a:rPr lang="en-GB" dirty="0">
                <a:hlinkClick r:id="rId4"/>
              </a:rPr>
              <a:t>Side-Scan Sonar – Aspect Land &amp; Hydrographic Surveys (aspectsurveys.com)</a:t>
            </a:r>
            <a:endParaRPr lang="en-GB" dirty="0"/>
          </a:p>
        </p:txBody>
      </p:sp>
      <p:sp>
        <p:nvSpPr>
          <p:cNvPr id="14" name="TextBox 13">
            <a:extLst>
              <a:ext uri="{FF2B5EF4-FFF2-40B4-BE49-F238E27FC236}">
                <a16:creationId xmlns:a16="http://schemas.microsoft.com/office/drawing/2014/main" id="{6F5A2623-4E7E-8ED7-B26E-3634F9EEF395}"/>
              </a:ext>
            </a:extLst>
          </p:cNvPr>
          <p:cNvSpPr txBox="1"/>
          <p:nvPr/>
        </p:nvSpPr>
        <p:spPr>
          <a:xfrm>
            <a:off x="1144917" y="1313544"/>
            <a:ext cx="4951084" cy="2308324"/>
          </a:xfrm>
          <a:prstGeom prst="rect">
            <a:avLst/>
          </a:prstGeom>
          <a:noFill/>
        </p:spPr>
        <p:txBody>
          <a:bodyPr wrap="square">
            <a:spAutoFit/>
          </a:bodyPr>
          <a:lstStyle/>
          <a:p>
            <a:r>
              <a:rPr lang="en-GB" sz="2400" dirty="0"/>
              <a:t>Side-scan sonar is an effective tool for identifying seabed objects or items of debris as it creates an image of the sea floor using sound energy and strength of signal return to cover large areas quickly and cost effectively.</a:t>
            </a:r>
            <a:endParaRPr lang="en-GB" dirty="0"/>
          </a:p>
        </p:txBody>
      </p:sp>
      <p:sp>
        <p:nvSpPr>
          <p:cNvPr id="16" name="Footer Placeholder 4">
            <a:extLst>
              <a:ext uri="{FF2B5EF4-FFF2-40B4-BE49-F238E27FC236}">
                <a16:creationId xmlns:a16="http://schemas.microsoft.com/office/drawing/2014/main" id="{A299EDC6-6DF4-AEB4-E8B7-1C1E799CDCF4}"/>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981470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14</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892762" cy="55659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MULTIBEAM SONAR</a:t>
            </a:r>
          </a:p>
        </p:txBody>
      </p:sp>
      <p:pic>
        <p:nvPicPr>
          <p:cNvPr id="4098" name="Picture 2" descr="A plume of bubbles (light green and yellow) is shown rising from the seafloor at Vailulu’u Seamount in a single ping of midwater multibeam sonar data, collected during the 2017 American Samoa expedition.">
            <a:extLst>
              <a:ext uri="{FF2B5EF4-FFF2-40B4-BE49-F238E27FC236}">
                <a16:creationId xmlns:a16="http://schemas.microsoft.com/office/drawing/2014/main" id="{4D7CBD58-EF87-F7CB-2AA4-3AB8ED942269}"/>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253346" y="3429000"/>
            <a:ext cx="7620000" cy="30956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D7DE947-6657-4111-186A-05547A55D6E5}"/>
              </a:ext>
            </a:extLst>
          </p:cNvPr>
          <p:cNvSpPr txBox="1"/>
          <p:nvPr/>
        </p:nvSpPr>
        <p:spPr>
          <a:xfrm>
            <a:off x="877748" y="5650211"/>
            <a:ext cx="3375598" cy="923330"/>
          </a:xfrm>
          <a:prstGeom prst="rect">
            <a:avLst/>
          </a:prstGeom>
          <a:noFill/>
        </p:spPr>
        <p:txBody>
          <a:bodyPr wrap="square">
            <a:spAutoFit/>
          </a:bodyPr>
          <a:lstStyle/>
          <a:p>
            <a:r>
              <a:rPr lang="en-GB" dirty="0">
                <a:hlinkClick r:id="rId3"/>
              </a:rPr>
              <a:t>Exploration Tools: Multibeam Sonar: NOAA Office of Ocean Exploration and Research</a:t>
            </a:r>
            <a:endParaRPr lang="en-GB" dirty="0"/>
          </a:p>
        </p:txBody>
      </p:sp>
      <p:sp>
        <p:nvSpPr>
          <p:cNvPr id="10" name="TextBox 9">
            <a:extLst>
              <a:ext uri="{FF2B5EF4-FFF2-40B4-BE49-F238E27FC236}">
                <a16:creationId xmlns:a16="http://schemas.microsoft.com/office/drawing/2014/main" id="{EE45AAC5-D779-E9CE-E083-FE2F79DC7616}"/>
              </a:ext>
            </a:extLst>
          </p:cNvPr>
          <p:cNvSpPr txBox="1"/>
          <p:nvPr/>
        </p:nvSpPr>
        <p:spPr>
          <a:xfrm>
            <a:off x="1129346" y="1287859"/>
            <a:ext cx="10743999" cy="1569660"/>
          </a:xfrm>
          <a:prstGeom prst="rect">
            <a:avLst/>
          </a:prstGeom>
          <a:noFill/>
        </p:spPr>
        <p:txBody>
          <a:bodyPr wrap="square">
            <a:spAutoFit/>
          </a:bodyPr>
          <a:lstStyle/>
          <a:p>
            <a:r>
              <a:rPr lang="en-GB" sz="2400" dirty="0"/>
              <a:t>Unlike single-beam sonar, which uses just one transducer to map the seafloor, a multibeam sonar sends out multiple, simultaneous sonar beams (or sound waves) at once in a fan-shaped pattern. This covers the space both directly under the ship and out to each side. Multibeam collects two types of data: seafloor depth and backscatter. </a:t>
            </a:r>
          </a:p>
        </p:txBody>
      </p:sp>
      <p:sp>
        <p:nvSpPr>
          <p:cNvPr id="14" name="TextBox 13">
            <a:extLst>
              <a:ext uri="{FF2B5EF4-FFF2-40B4-BE49-F238E27FC236}">
                <a16:creationId xmlns:a16="http://schemas.microsoft.com/office/drawing/2014/main" id="{094449AC-E3D4-CAA3-FA4C-22BD97A3F425}"/>
              </a:ext>
            </a:extLst>
          </p:cNvPr>
          <p:cNvSpPr txBox="1"/>
          <p:nvPr/>
        </p:nvSpPr>
        <p:spPr>
          <a:xfrm>
            <a:off x="933166" y="4976812"/>
            <a:ext cx="3264762" cy="646331"/>
          </a:xfrm>
          <a:prstGeom prst="rect">
            <a:avLst/>
          </a:prstGeom>
          <a:noFill/>
        </p:spPr>
        <p:txBody>
          <a:bodyPr wrap="square">
            <a:spAutoFit/>
          </a:bodyPr>
          <a:lstStyle/>
          <a:p>
            <a:r>
              <a:rPr lang="en-GB" dirty="0">
                <a:hlinkClick r:id="rId4"/>
              </a:rPr>
              <a:t>Echosounders – Discovery of Sound in the Sea (dosits.org)</a:t>
            </a:r>
            <a:endParaRPr lang="en-GB" dirty="0"/>
          </a:p>
        </p:txBody>
      </p:sp>
      <p:sp>
        <p:nvSpPr>
          <p:cNvPr id="16" name="Footer Placeholder 4">
            <a:extLst>
              <a:ext uri="{FF2B5EF4-FFF2-40B4-BE49-F238E27FC236}">
                <a16:creationId xmlns:a16="http://schemas.microsoft.com/office/drawing/2014/main" id="{BB1E2750-3322-7C6F-B41E-7EE7097DA5EB}"/>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32151757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15</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892762" cy="55659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MULTIBEAM SONAR</a:t>
            </a:r>
          </a:p>
        </p:txBody>
      </p:sp>
      <p:sp>
        <p:nvSpPr>
          <p:cNvPr id="16" name="Footer Placeholder 4">
            <a:extLst>
              <a:ext uri="{FF2B5EF4-FFF2-40B4-BE49-F238E27FC236}">
                <a16:creationId xmlns:a16="http://schemas.microsoft.com/office/drawing/2014/main" id="{BB1E2750-3322-7C6F-B41E-7EE7097DA5EB}"/>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pic>
        <p:nvPicPr>
          <p:cNvPr id="2" name="Online Media 1" title="How to Map the Ocean Floor | Mapping the Sound">
            <a:hlinkClick r:id="" action="ppaction://media"/>
            <a:extLst>
              <a:ext uri="{FF2B5EF4-FFF2-40B4-BE49-F238E27FC236}">
                <a16:creationId xmlns:a16="http://schemas.microsoft.com/office/drawing/2014/main" id="{1756AA7A-F793-33A7-1641-81A7B2795A91}"/>
              </a:ext>
            </a:extLst>
          </p:cNvPr>
          <p:cNvPicPr>
            <a:picLocks noRot="1" noChangeAspect="1"/>
          </p:cNvPicPr>
          <p:nvPr>
            <a:videoFile r:link="rId1"/>
          </p:nvPr>
        </p:nvPicPr>
        <p:blipFill>
          <a:blip r:embed="rId3"/>
          <a:stretch>
            <a:fillRect/>
          </a:stretch>
        </p:blipFill>
        <p:spPr>
          <a:xfrm>
            <a:off x="1129347" y="1157790"/>
            <a:ext cx="9250235" cy="5226383"/>
          </a:xfrm>
          <a:prstGeom prst="rect">
            <a:avLst/>
          </a:prstGeom>
        </p:spPr>
      </p:pic>
    </p:spTree>
    <p:extLst>
      <p:ext uri="{BB962C8B-B14F-4D97-AF65-F5344CB8AC3E}">
        <p14:creationId xmlns:p14="http://schemas.microsoft.com/office/powerpoint/2010/main" val="3870777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16</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892762" cy="55659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SATELLITE ALTIMETRY</a:t>
            </a:r>
          </a:p>
        </p:txBody>
      </p:sp>
      <p:sp>
        <p:nvSpPr>
          <p:cNvPr id="10" name="TextBox 9">
            <a:extLst>
              <a:ext uri="{FF2B5EF4-FFF2-40B4-BE49-F238E27FC236}">
                <a16:creationId xmlns:a16="http://schemas.microsoft.com/office/drawing/2014/main" id="{EE45AAC5-D779-E9CE-E083-FE2F79DC7616}"/>
              </a:ext>
            </a:extLst>
          </p:cNvPr>
          <p:cNvSpPr txBox="1"/>
          <p:nvPr/>
        </p:nvSpPr>
        <p:spPr>
          <a:xfrm>
            <a:off x="1129346" y="1287859"/>
            <a:ext cx="3882458" cy="2677656"/>
          </a:xfrm>
          <a:prstGeom prst="rect">
            <a:avLst/>
          </a:prstGeom>
          <a:noFill/>
        </p:spPr>
        <p:txBody>
          <a:bodyPr wrap="square">
            <a:spAutoFit/>
          </a:bodyPr>
          <a:lstStyle/>
          <a:p>
            <a:r>
              <a:rPr lang="en-GB" sz="2400" dirty="0"/>
              <a:t>Satellite radar altimeters measure the ocean surface height (sea level) by measuring the time it takes a radar pulse to make a round-trip from the satellite to the sea surface and back.</a:t>
            </a:r>
          </a:p>
        </p:txBody>
      </p:sp>
      <p:pic>
        <p:nvPicPr>
          <p:cNvPr id="6146" name="Picture 2" descr="6. Schematic of a satellite altimeter. This figure illustrates how the... |  Download Scientific Diagram">
            <a:extLst>
              <a:ext uri="{FF2B5EF4-FFF2-40B4-BE49-F238E27FC236}">
                <a16:creationId xmlns:a16="http://schemas.microsoft.com/office/drawing/2014/main" id="{278FC839-D6CA-EB72-8C00-54E41DE39DEF}"/>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118099" y="0"/>
            <a:ext cx="7073901"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Footer Placeholder 4">
            <a:extLst>
              <a:ext uri="{FF2B5EF4-FFF2-40B4-BE49-F238E27FC236}">
                <a16:creationId xmlns:a16="http://schemas.microsoft.com/office/drawing/2014/main" id="{98C89A75-3327-160B-EDFC-1824B1485BC0}"/>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27200054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17</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6"/>
            <a:ext cx="1955598" cy="893155"/>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SATELLITE ALTIMETRY</a:t>
            </a:r>
          </a:p>
        </p:txBody>
      </p:sp>
      <p:pic>
        <p:nvPicPr>
          <p:cNvPr id="7170" name="Picture 2" descr="Satellite Altimetry | GGOS">
            <a:extLst>
              <a:ext uri="{FF2B5EF4-FFF2-40B4-BE49-F238E27FC236}">
                <a16:creationId xmlns:a16="http://schemas.microsoft.com/office/drawing/2014/main" id="{4A660094-E1B4-5F09-A8F3-03255059087B}"/>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468687" y="0"/>
            <a:ext cx="8723313"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4">
            <a:extLst>
              <a:ext uri="{FF2B5EF4-FFF2-40B4-BE49-F238E27FC236}">
                <a16:creationId xmlns:a16="http://schemas.microsoft.com/office/drawing/2014/main" id="{D0DD6668-7828-90DB-3674-584335011AC9}"/>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17978008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18</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892762" cy="55659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SATELLITE ALTIMETRY</a:t>
            </a:r>
          </a:p>
        </p:txBody>
      </p:sp>
      <p:pic>
        <p:nvPicPr>
          <p:cNvPr id="5" name="Online Media 4" title="Sea Surface Height Maps from Radar Altimetry">
            <a:hlinkClick r:id="" action="ppaction://media"/>
            <a:extLst>
              <a:ext uri="{FF2B5EF4-FFF2-40B4-BE49-F238E27FC236}">
                <a16:creationId xmlns:a16="http://schemas.microsoft.com/office/drawing/2014/main" id="{5BD87153-EA61-FF61-48AB-6909992E179C}"/>
              </a:ext>
            </a:extLst>
          </p:cNvPr>
          <p:cNvPicPr>
            <a:picLocks noRot="1" noChangeAspect="1"/>
          </p:cNvPicPr>
          <p:nvPr>
            <a:videoFile r:link="rId1"/>
          </p:nvPr>
        </p:nvPicPr>
        <p:blipFill>
          <a:blip r:embed="rId3"/>
          <a:stretch>
            <a:fillRect/>
          </a:stretch>
        </p:blipFill>
        <p:spPr>
          <a:xfrm>
            <a:off x="5313420" y="1287859"/>
            <a:ext cx="6513655" cy="3680215"/>
          </a:xfrm>
          <a:prstGeom prst="rect">
            <a:avLst/>
          </a:prstGeom>
        </p:spPr>
      </p:pic>
      <p:sp>
        <p:nvSpPr>
          <p:cNvPr id="11" name="TextBox 10">
            <a:extLst>
              <a:ext uri="{FF2B5EF4-FFF2-40B4-BE49-F238E27FC236}">
                <a16:creationId xmlns:a16="http://schemas.microsoft.com/office/drawing/2014/main" id="{9FC9969F-C0C8-BCFD-A048-D8D44C0DCDCF}"/>
              </a:ext>
            </a:extLst>
          </p:cNvPr>
          <p:cNvSpPr txBox="1"/>
          <p:nvPr/>
        </p:nvSpPr>
        <p:spPr>
          <a:xfrm>
            <a:off x="1221710" y="1417168"/>
            <a:ext cx="3969126" cy="4401205"/>
          </a:xfrm>
          <a:prstGeom prst="rect">
            <a:avLst/>
          </a:prstGeom>
          <a:noFill/>
        </p:spPr>
        <p:txBody>
          <a:bodyPr wrap="square">
            <a:spAutoFit/>
          </a:bodyPr>
          <a:lstStyle/>
          <a:p>
            <a:r>
              <a:rPr lang="en-GB" sz="2000" dirty="0"/>
              <a:t>Swirling currents called eddies pepper the global ocean.  Like small pock-marks in sea surface height, these eddies are found in every major ocean basin. </a:t>
            </a:r>
          </a:p>
          <a:p>
            <a:endParaRPr lang="en-GB" sz="2000" dirty="0"/>
          </a:p>
          <a:p>
            <a:r>
              <a:rPr lang="en-GB" sz="2000" dirty="0"/>
              <a:t>Near the Equator, the eddies give way to fast moving features called Kelvin Waves.  When they build up in the Pacific, these waves can usher in a phenomenon known as El Nino, which happens when warm water and high sea levels move into the Eastern Pacific along the Equator.  </a:t>
            </a:r>
          </a:p>
        </p:txBody>
      </p:sp>
      <p:sp>
        <p:nvSpPr>
          <p:cNvPr id="13" name="TextBox 12">
            <a:extLst>
              <a:ext uri="{FF2B5EF4-FFF2-40B4-BE49-F238E27FC236}">
                <a16:creationId xmlns:a16="http://schemas.microsoft.com/office/drawing/2014/main" id="{22EAF3E9-CFE5-1B37-059A-6D0F281B8ED9}"/>
              </a:ext>
            </a:extLst>
          </p:cNvPr>
          <p:cNvSpPr txBox="1"/>
          <p:nvPr/>
        </p:nvSpPr>
        <p:spPr>
          <a:xfrm>
            <a:off x="5331892" y="5040842"/>
            <a:ext cx="6096000" cy="369332"/>
          </a:xfrm>
          <a:prstGeom prst="rect">
            <a:avLst/>
          </a:prstGeom>
          <a:noFill/>
        </p:spPr>
        <p:txBody>
          <a:bodyPr wrap="square">
            <a:spAutoFit/>
          </a:bodyPr>
          <a:lstStyle/>
          <a:p>
            <a:r>
              <a:rPr lang="en-GB" b="0" i="0" dirty="0">
                <a:solidFill>
                  <a:srgbClr val="131313"/>
                </a:solidFill>
                <a:effectLst/>
                <a:latin typeface="Roboto" panose="02000000000000000000" pitchFamily="2" charset="0"/>
              </a:rPr>
              <a:t>NASA/JPL</a:t>
            </a:r>
            <a:endParaRPr lang="en-GB" dirty="0"/>
          </a:p>
        </p:txBody>
      </p:sp>
      <p:sp>
        <p:nvSpPr>
          <p:cNvPr id="14" name="Footer Placeholder 4">
            <a:extLst>
              <a:ext uri="{FF2B5EF4-FFF2-40B4-BE49-F238E27FC236}">
                <a16:creationId xmlns:a16="http://schemas.microsoft.com/office/drawing/2014/main" id="{39D7FE79-4C0C-0EB8-52C5-B952912D1E7E}"/>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2371730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19</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892762" cy="55659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ROV and AUVs</a:t>
            </a:r>
          </a:p>
        </p:txBody>
      </p:sp>
      <p:sp>
        <p:nvSpPr>
          <p:cNvPr id="11" name="TextBox 10">
            <a:extLst>
              <a:ext uri="{FF2B5EF4-FFF2-40B4-BE49-F238E27FC236}">
                <a16:creationId xmlns:a16="http://schemas.microsoft.com/office/drawing/2014/main" id="{9FC9969F-C0C8-BCFD-A048-D8D44C0DCDCF}"/>
              </a:ext>
            </a:extLst>
          </p:cNvPr>
          <p:cNvSpPr txBox="1"/>
          <p:nvPr/>
        </p:nvSpPr>
        <p:spPr>
          <a:xfrm>
            <a:off x="1221709" y="1417168"/>
            <a:ext cx="10415793" cy="1200329"/>
          </a:xfrm>
          <a:prstGeom prst="rect">
            <a:avLst/>
          </a:prstGeom>
          <a:noFill/>
        </p:spPr>
        <p:txBody>
          <a:bodyPr wrap="square">
            <a:spAutoFit/>
          </a:bodyPr>
          <a:lstStyle/>
          <a:p>
            <a:r>
              <a:rPr lang="en-GB" sz="2400" dirty="0"/>
              <a:t>An AUV conducts its survey mission without operator intervention. When a mission is complete, the AUV will return to a pre-programmed location where the data can be downloaded and processed. </a:t>
            </a:r>
          </a:p>
        </p:txBody>
      </p:sp>
      <p:sp>
        <p:nvSpPr>
          <p:cNvPr id="8" name="TextBox 7">
            <a:extLst>
              <a:ext uri="{FF2B5EF4-FFF2-40B4-BE49-F238E27FC236}">
                <a16:creationId xmlns:a16="http://schemas.microsoft.com/office/drawing/2014/main" id="{25684A97-CBD5-5571-9CDD-8894AD737D67}"/>
              </a:ext>
            </a:extLst>
          </p:cNvPr>
          <p:cNvSpPr txBox="1"/>
          <p:nvPr/>
        </p:nvSpPr>
        <p:spPr>
          <a:xfrm>
            <a:off x="1129347" y="5604302"/>
            <a:ext cx="10279757" cy="830997"/>
          </a:xfrm>
          <a:prstGeom prst="rect">
            <a:avLst/>
          </a:prstGeom>
          <a:noFill/>
        </p:spPr>
        <p:txBody>
          <a:bodyPr wrap="square">
            <a:spAutoFit/>
          </a:bodyPr>
          <a:lstStyle/>
          <a:p>
            <a:r>
              <a:rPr lang="en-GB" sz="2400" dirty="0"/>
              <a:t>A remotely operated vehicle (ROV) is an unoccupied underwater robot that is connected to a ship by a series of cables.</a:t>
            </a:r>
          </a:p>
        </p:txBody>
      </p:sp>
      <p:pic>
        <p:nvPicPr>
          <p:cNvPr id="8196" name="Picture 4" descr="Delphin2 AUV [31]. | Download Scientific Diagram">
            <a:extLst>
              <a:ext uri="{FF2B5EF4-FFF2-40B4-BE49-F238E27FC236}">
                <a16:creationId xmlns:a16="http://schemas.microsoft.com/office/drawing/2014/main" id="{95A212FC-BC40-A872-8E7E-40C2020B65AE}"/>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501538" y="2371762"/>
            <a:ext cx="5797132" cy="306907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UGIN Endurance Autonomous Underwater Vehicle (AUV), Norway">
            <a:extLst>
              <a:ext uri="{FF2B5EF4-FFF2-40B4-BE49-F238E27FC236}">
                <a16:creationId xmlns:a16="http://schemas.microsoft.com/office/drawing/2014/main" id="{42B5B8A9-48D8-3FE4-8596-1D09F55CF457}"/>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1257569" y="2881990"/>
            <a:ext cx="4208110" cy="2367062"/>
          </a:xfrm>
          <a:prstGeom prst="rect">
            <a:avLst/>
          </a:prstGeom>
          <a:noFill/>
          <a:extLst>
            <a:ext uri="{909E8E84-426E-40DD-AFC4-6F175D3DCCD1}">
              <a14:hiddenFill xmlns:a14="http://schemas.microsoft.com/office/drawing/2010/main">
                <a:solidFill>
                  <a:srgbClr val="FFFFFF"/>
                </a:solidFill>
              </a14:hiddenFill>
            </a:ext>
          </a:extLst>
        </p:spPr>
      </p:pic>
      <p:sp>
        <p:nvSpPr>
          <p:cNvPr id="10" name="Footer Placeholder 4">
            <a:extLst>
              <a:ext uri="{FF2B5EF4-FFF2-40B4-BE49-F238E27FC236}">
                <a16:creationId xmlns:a16="http://schemas.microsoft.com/office/drawing/2014/main" id="{EE5DCA71-8418-F2EE-3C26-B07181BF311E}"/>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5360539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20</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892762" cy="55659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ROV and AUVs</a:t>
            </a:r>
          </a:p>
        </p:txBody>
      </p:sp>
      <p:sp>
        <p:nvSpPr>
          <p:cNvPr id="11" name="TextBox 10">
            <a:extLst>
              <a:ext uri="{FF2B5EF4-FFF2-40B4-BE49-F238E27FC236}">
                <a16:creationId xmlns:a16="http://schemas.microsoft.com/office/drawing/2014/main" id="{9FC9969F-C0C8-BCFD-A048-D8D44C0DCDCF}"/>
              </a:ext>
            </a:extLst>
          </p:cNvPr>
          <p:cNvSpPr txBox="1"/>
          <p:nvPr/>
        </p:nvSpPr>
        <p:spPr>
          <a:xfrm>
            <a:off x="1221709" y="1417168"/>
            <a:ext cx="10415793" cy="1200329"/>
          </a:xfrm>
          <a:prstGeom prst="rect">
            <a:avLst/>
          </a:prstGeom>
          <a:noFill/>
        </p:spPr>
        <p:txBody>
          <a:bodyPr wrap="square">
            <a:spAutoFit/>
          </a:bodyPr>
          <a:lstStyle/>
          <a:p>
            <a:r>
              <a:rPr lang="en-GB" sz="2400" dirty="0"/>
              <a:t>An AUV conducts its survey mission without operator intervention. When a mission is complete, the AUV will return to a pre-programmed location where the data can be downloaded and processed. </a:t>
            </a:r>
          </a:p>
        </p:txBody>
      </p:sp>
      <p:sp>
        <p:nvSpPr>
          <p:cNvPr id="8" name="TextBox 7">
            <a:extLst>
              <a:ext uri="{FF2B5EF4-FFF2-40B4-BE49-F238E27FC236}">
                <a16:creationId xmlns:a16="http://schemas.microsoft.com/office/drawing/2014/main" id="{25684A97-CBD5-5571-9CDD-8894AD737D67}"/>
              </a:ext>
            </a:extLst>
          </p:cNvPr>
          <p:cNvSpPr txBox="1"/>
          <p:nvPr/>
        </p:nvSpPr>
        <p:spPr>
          <a:xfrm>
            <a:off x="1129347" y="5604302"/>
            <a:ext cx="10279757" cy="830997"/>
          </a:xfrm>
          <a:prstGeom prst="rect">
            <a:avLst/>
          </a:prstGeom>
          <a:noFill/>
        </p:spPr>
        <p:txBody>
          <a:bodyPr wrap="square">
            <a:spAutoFit/>
          </a:bodyPr>
          <a:lstStyle/>
          <a:p>
            <a:r>
              <a:rPr lang="en-GB" sz="2400" dirty="0"/>
              <a:t>A remotely operated vehicle (ROV) is an unoccupied underwater robot that is connected to a ship by a series of cables.</a:t>
            </a:r>
          </a:p>
        </p:txBody>
      </p:sp>
      <p:pic>
        <p:nvPicPr>
          <p:cNvPr id="9218" name="Picture 2" descr="ThorRobotics Underwater Drone ROV 4K View HD Camera Drones FPV Lite Version  With Mechanical Arm Claw,KIT Type : Amazon.co.uk: Toys &amp; Games">
            <a:extLst>
              <a:ext uri="{FF2B5EF4-FFF2-40B4-BE49-F238E27FC236}">
                <a16:creationId xmlns:a16="http://schemas.microsoft.com/office/drawing/2014/main" id="{9CB7B995-A7C8-7452-F84D-E83A56502A8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906327" y="2360618"/>
            <a:ext cx="3262745" cy="3080214"/>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ROV &amp; Subsea - AGR">
            <a:extLst>
              <a:ext uri="{FF2B5EF4-FFF2-40B4-BE49-F238E27FC236}">
                <a16:creationId xmlns:a16="http://schemas.microsoft.com/office/drawing/2014/main" id="{B42FB529-4F36-1687-85D5-D303E4E976B9}"/>
              </a:ext>
            </a:extLst>
          </p:cNvPr>
          <p:cNvPicPr>
            <a:picLocks noChangeAspect="1" noChangeArrowheads="1"/>
          </p:cNvPicPr>
          <p:nvPr/>
        </p:nvPicPr>
        <p:blipFill>
          <a:blip r:embed="rId3" cstate="hqprint">
            <a:extLst>
              <a:ext uri="{28A0092B-C50C-407E-A947-70E740481C1C}">
                <a14:useLocalDpi xmlns:a14="http://schemas.microsoft.com/office/drawing/2010/main"/>
              </a:ext>
            </a:extLst>
          </a:blip>
          <a:srcRect/>
          <a:stretch>
            <a:fillRect/>
          </a:stretch>
        </p:blipFill>
        <p:spPr bwMode="auto">
          <a:xfrm>
            <a:off x="1221709" y="2647197"/>
            <a:ext cx="4193309" cy="279553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9D84A85-6250-EF01-C5BC-9A87A939FD00}"/>
              </a:ext>
            </a:extLst>
          </p:cNvPr>
          <p:cNvSpPr txBox="1"/>
          <p:nvPr/>
        </p:nvSpPr>
        <p:spPr>
          <a:xfrm>
            <a:off x="5615709" y="2634908"/>
            <a:ext cx="6096000" cy="369332"/>
          </a:xfrm>
          <a:prstGeom prst="rect">
            <a:avLst/>
          </a:prstGeom>
          <a:noFill/>
        </p:spPr>
        <p:txBody>
          <a:bodyPr wrap="square">
            <a:spAutoFit/>
          </a:bodyPr>
          <a:lstStyle/>
          <a:p>
            <a:r>
              <a:rPr lang="en-GB" b="0" i="0" u="none" strike="noStrike" dirty="0">
                <a:solidFill>
                  <a:srgbClr val="FFFFFF"/>
                </a:solidFill>
                <a:effectLst/>
                <a:latin typeface="YouTube Noto"/>
                <a:hlinkClick r:id="rId4"/>
              </a:rPr>
              <a:t>https://youtu.be/_lKEfGwlLrY</a:t>
            </a:r>
            <a:endParaRPr lang="en-GB" dirty="0"/>
          </a:p>
        </p:txBody>
      </p:sp>
      <p:sp>
        <p:nvSpPr>
          <p:cNvPr id="6" name="Footer Placeholder 4">
            <a:extLst>
              <a:ext uri="{FF2B5EF4-FFF2-40B4-BE49-F238E27FC236}">
                <a16:creationId xmlns:a16="http://schemas.microsoft.com/office/drawing/2014/main" id="{F2C7E376-184F-560D-64D8-9F04F720B98D}"/>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835125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21</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6" y="473827"/>
            <a:ext cx="6195089" cy="55659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HOW WE MAP THE MARINE ENVIRONMENT</a:t>
            </a:r>
          </a:p>
        </p:txBody>
      </p:sp>
      <p:pic>
        <p:nvPicPr>
          <p:cNvPr id="8194" name="Picture 2" descr="Biomimetics | Free Full-Text | Underwater Undulating Propulsion Biomimetic  Robots: A Review">
            <a:extLst>
              <a:ext uri="{FF2B5EF4-FFF2-40B4-BE49-F238E27FC236}">
                <a16:creationId xmlns:a16="http://schemas.microsoft.com/office/drawing/2014/main" id="{645ABCA8-1AD4-CAF6-C6C4-D6FAA1DFF45E}"/>
              </a:ext>
            </a:extLst>
          </p:cNvPr>
          <p:cNvPicPr>
            <a:picLocks noChangeAspect="1" noChangeArrowheads="1"/>
          </p:cNvPicPr>
          <p:nvPr/>
        </p:nvPicPr>
        <p:blipFill>
          <a:blip r:embed="rId2" cstate="hqprint">
            <a:extLst>
              <a:ext uri="{28A0092B-C50C-407E-A947-70E740481C1C}">
                <a14:useLocalDpi xmlns:a14="http://schemas.microsoft.com/office/drawing/2010/main"/>
              </a:ext>
            </a:extLst>
          </a:blip>
          <a:srcRect/>
          <a:stretch>
            <a:fillRect/>
          </a:stretch>
        </p:blipFill>
        <p:spPr bwMode="auto">
          <a:xfrm>
            <a:off x="1050959" y="1108363"/>
            <a:ext cx="9164459" cy="5534805"/>
          </a:xfrm>
          <a:prstGeom prst="rect">
            <a:avLst/>
          </a:prstGeom>
          <a:noFill/>
          <a:extLst>
            <a:ext uri="{909E8E84-426E-40DD-AFC4-6F175D3DCCD1}">
              <a14:hiddenFill xmlns:a14="http://schemas.microsoft.com/office/drawing/2010/main">
                <a:solidFill>
                  <a:srgbClr val="FFFFFF"/>
                </a:solidFill>
              </a14:hiddenFill>
            </a:ext>
          </a:extLst>
        </p:spPr>
      </p:pic>
      <p:sp>
        <p:nvSpPr>
          <p:cNvPr id="3" name="Footer Placeholder 4">
            <a:extLst>
              <a:ext uri="{FF2B5EF4-FFF2-40B4-BE49-F238E27FC236}">
                <a16:creationId xmlns:a16="http://schemas.microsoft.com/office/drawing/2014/main" id="{BBBCD4EF-5CFB-15EE-5EEA-51D906082FDD}"/>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30556340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22</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6" y="473827"/>
            <a:ext cx="6195089" cy="55659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WHAT ABOUT THE COAST?</a:t>
            </a:r>
          </a:p>
        </p:txBody>
      </p:sp>
      <p:sp>
        <p:nvSpPr>
          <p:cNvPr id="3" name="Footer Placeholder 4">
            <a:extLst>
              <a:ext uri="{FF2B5EF4-FFF2-40B4-BE49-F238E27FC236}">
                <a16:creationId xmlns:a16="http://schemas.microsoft.com/office/drawing/2014/main" id="{BBBCD4EF-5CFB-15EE-5EEA-51D906082FDD}"/>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
        <p:nvSpPr>
          <p:cNvPr id="7" name="TextBox 6">
            <a:extLst>
              <a:ext uri="{FF2B5EF4-FFF2-40B4-BE49-F238E27FC236}">
                <a16:creationId xmlns:a16="http://schemas.microsoft.com/office/drawing/2014/main" id="{3D1F153B-A8B2-CEEC-46D4-B365FEC0CE80}"/>
              </a:ext>
            </a:extLst>
          </p:cNvPr>
          <p:cNvSpPr txBox="1"/>
          <p:nvPr/>
        </p:nvSpPr>
        <p:spPr>
          <a:xfrm>
            <a:off x="1228435" y="1661208"/>
            <a:ext cx="6096000" cy="3970318"/>
          </a:xfrm>
          <a:prstGeom prst="rect">
            <a:avLst/>
          </a:prstGeom>
          <a:noFill/>
        </p:spPr>
        <p:txBody>
          <a:bodyPr wrap="square">
            <a:spAutoFit/>
          </a:bodyPr>
          <a:lstStyle/>
          <a:p>
            <a:pPr marL="285750" indent="-285750">
              <a:buFont typeface="Arial" panose="020B0604020202020204" pitchFamily="34" charset="0"/>
              <a:buChar char="•"/>
            </a:pPr>
            <a:r>
              <a:rPr lang="en-GB" sz="2800" dirty="0"/>
              <a:t>Topographic beach profiles</a:t>
            </a:r>
          </a:p>
          <a:p>
            <a:pPr marL="285750" indent="-285750">
              <a:buFont typeface="Arial" panose="020B0604020202020204" pitchFamily="34" charset="0"/>
              <a:buChar char="•"/>
            </a:pPr>
            <a:r>
              <a:rPr lang="en-GB" sz="2800" dirty="0"/>
              <a:t>Dune toe surveys</a:t>
            </a:r>
          </a:p>
          <a:p>
            <a:pPr marL="285750" indent="-285750">
              <a:buFont typeface="Arial" panose="020B0604020202020204" pitchFamily="34" charset="0"/>
              <a:buChar char="•"/>
            </a:pPr>
            <a:r>
              <a:rPr lang="en-GB" sz="2800" dirty="0"/>
              <a:t>Cliff edge surveys</a:t>
            </a:r>
          </a:p>
          <a:p>
            <a:pPr marL="285750" indent="-285750">
              <a:buFont typeface="Arial" panose="020B0604020202020204" pitchFamily="34" charset="0"/>
              <a:buChar char="•"/>
            </a:pPr>
            <a:r>
              <a:rPr lang="en-GB" sz="2800" dirty="0"/>
              <a:t>Laser scans</a:t>
            </a:r>
          </a:p>
          <a:p>
            <a:pPr marL="285750" indent="-285750">
              <a:buFont typeface="Arial" panose="020B0604020202020204" pitchFamily="34" charset="0"/>
              <a:buChar char="•"/>
            </a:pPr>
            <a:r>
              <a:rPr lang="en-GB" sz="2800" dirty="0"/>
              <a:t>Bathymetry</a:t>
            </a:r>
          </a:p>
          <a:p>
            <a:pPr marL="285750" indent="-285750">
              <a:buFont typeface="Arial" panose="020B0604020202020204" pitchFamily="34" charset="0"/>
              <a:buChar char="•"/>
            </a:pPr>
            <a:r>
              <a:rPr lang="en-GB" sz="2800" dirty="0"/>
              <a:t>Wave and tidal data</a:t>
            </a:r>
          </a:p>
          <a:p>
            <a:pPr marL="285750" indent="-285750">
              <a:buFont typeface="Arial" panose="020B0604020202020204" pitchFamily="34" charset="0"/>
              <a:buChar char="•"/>
            </a:pPr>
            <a:r>
              <a:rPr lang="en-GB" sz="2800" dirty="0"/>
              <a:t>Coastal defence inspections</a:t>
            </a:r>
          </a:p>
          <a:p>
            <a:pPr marL="285750" indent="-285750">
              <a:buFont typeface="Arial" panose="020B0604020202020204" pitchFamily="34" charset="0"/>
              <a:buChar char="•"/>
            </a:pPr>
            <a:r>
              <a:rPr lang="en-GB" sz="2800" dirty="0"/>
              <a:t>Aerial photography</a:t>
            </a:r>
          </a:p>
          <a:p>
            <a:pPr marL="285750" indent="-285750">
              <a:buFont typeface="Arial" panose="020B0604020202020204" pitchFamily="34" charset="0"/>
              <a:buChar char="•"/>
            </a:pPr>
            <a:r>
              <a:rPr lang="en-GB" sz="2800" dirty="0"/>
              <a:t>Light Detection and Ranging LiDAR</a:t>
            </a:r>
          </a:p>
        </p:txBody>
      </p:sp>
    </p:spTree>
    <p:extLst>
      <p:ext uri="{BB962C8B-B14F-4D97-AF65-F5344CB8AC3E}">
        <p14:creationId xmlns:p14="http://schemas.microsoft.com/office/powerpoint/2010/main" val="10263678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23</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478497"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TAKE A BREAK</a:t>
            </a:r>
          </a:p>
        </p:txBody>
      </p:sp>
      <p:pic>
        <p:nvPicPr>
          <p:cNvPr id="15362" name="Picture 2">
            <a:extLst>
              <a:ext uri="{FF2B5EF4-FFF2-40B4-BE49-F238E27FC236}">
                <a16:creationId xmlns:a16="http://schemas.microsoft.com/office/drawing/2014/main" id="{140BA1AF-EA84-2F94-5ABA-98340E9333BE}"/>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85813" y="1385888"/>
            <a:ext cx="10620375" cy="4086225"/>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Coffee Cup Vector (EPS, SVG, PNG) | OnlyGFX.com">
            <a:extLst>
              <a:ext uri="{FF2B5EF4-FFF2-40B4-BE49-F238E27FC236}">
                <a16:creationId xmlns:a16="http://schemas.microsoft.com/office/drawing/2014/main" id="{9A33BD3A-9FF1-AD75-739B-94EB508F7E4A}"/>
              </a:ext>
            </a:extLst>
          </p:cNvPr>
          <p:cNvPicPr>
            <a:picLocks noChangeAspect="1" noChangeArrowheads="1"/>
          </p:cNvPicPr>
          <p:nvPr/>
        </p:nvPicPr>
        <p:blipFill>
          <a:blip r:embed="rId3" cstate="hqprint">
            <a:extLst>
              <a:ext uri="{28A0092B-C50C-407E-A947-70E740481C1C}">
                <a14:useLocalDpi xmlns:a14="http://schemas.microsoft.com/office/drawing/2010/main"/>
              </a:ext>
            </a:extLst>
          </a:blip>
          <a:srcRect/>
          <a:stretch>
            <a:fillRect/>
          </a:stretch>
        </p:blipFill>
        <p:spPr bwMode="auto">
          <a:xfrm>
            <a:off x="9167537" y="5260110"/>
            <a:ext cx="2061717" cy="1519382"/>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4">
            <a:extLst>
              <a:ext uri="{FF2B5EF4-FFF2-40B4-BE49-F238E27FC236}">
                <a16:creationId xmlns:a16="http://schemas.microsoft.com/office/drawing/2014/main" id="{44188FFC-48CC-506B-951A-AE236A8E39B0}"/>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29983052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07323-3ADB-48E6-98B3-56902CD1CB96}"/>
              </a:ext>
            </a:extLst>
          </p:cNvPr>
          <p:cNvSpPr>
            <a:spLocks noGrp="1"/>
          </p:cNvSpPr>
          <p:nvPr>
            <p:ph type="title"/>
          </p:nvPr>
        </p:nvSpPr>
        <p:spPr>
          <a:xfrm>
            <a:off x="1295399" y="609600"/>
            <a:ext cx="10058400" cy="914400"/>
          </a:xfrm>
        </p:spPr>
        <p:txBody>
          <a:bodyPr anchor="t">
            <a:normAutofit/>
          </a:bodyPr>
          <a:lstStyle/>
          <a:p>
            <a:r>
              <a:rPr lang="en-GB" sz="3600" dirty="0"/>
              <a:t>Coastal classification systems</a:t>
            </a:r>
          </a:p>
        </p:txBody>
      </p:sp>
      <p:sp>
        <p:nvSpPr>
          <p:cNvPr id="4" name="Slide Number Placeholder 3">
            <a:extLst>
              <a:ext uri="{FF2B5EF4-FFF2-40B4-BE49-F238E27FC236}">
                <a16:creationId xmlns:a16="http://schemas.microsoft.com/office/drawing/2014/main" id="{247AA2FF-E46C-2E12-8234-43A81B1F406B}"/>
              </a:ext>
            </a:extLst>
          </p:cNvPr>
          <p:cNvSpPr>
            <a:spLocks noGrp="1"/>
          </p:cNvSpPr>
          <p:nvPr>
            <p:ph type="sldNum" sz="quarter" idx="11"/>
          </p:nvPr>
        </p:nvSpPr>
        <p:spPr>
          <a:xfrm>
            <a:off x="420624" y="6019801"/>
            <a:ext cx="457200" cy="184150"/>
          </a:xfrm>
        </p:spPr>
        <p:txBody>
          <a:bodyPr anchor="ctr">
            <a:normAutofit/>
          </a:bodyPr>
          <a:lstStyle/>
          <a:p>
            <a:pPr>
              <a:spcAft>
                <a:spcPts val="600"/>
              </a:spcAft>
            </a:pPr>
            <a:fld id="{75DF2D63-3FF5-D547-96B9-BE9CCD1ABA58}" type="slidenum">
              <a:rPr lang="en-US" smtClean="0"/>
              <a:pPr>
                <a:spcAft>
                  <a:spcPts val="600"/>
                </a:spcAft>
              </a:pPr>
              <a:t>24</a:t>
            </a:fld>
            <a:endParaRPr lang="en-US"/>
          </a:p>
        </p:txBody>
      </p:sp>
      <p:sp>
        <p:nvSpPr>
          <p:cNvPr id="3" name="Footer Placeholder 4">
            <a:extLst>
              <a:ext uri="{FF2B5EF4-FFF2-40B4-BE49-F238E27FC236}">
                <a16:creationId xmlns:a16="http://schemas.microsoft.com/office/drawing/2014/main" id="{6AD04297-0C3E-0E37-2697-6C73F392A370}"/>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pic>
        <p:nvPicPr>
          <p:cNvPr id="6" name="Picture 5">
            <a:extLst>
              <a:ext uri="{FF2B5EF4-FFF2-40B4-BE49-F238E27FC236}">
                <a16:creationId xmlns:a16="http://schemas.microsoft.com/office/drawing/2014/main" id="{C464DCB5-3DB3-CB43-88C1-973F3270A3AC}"/>
              </a:ext>
            </a:extLst>
          </p:cNvPr>
          <p:cNvPicPr>
            <a:picLocks noChangeAspect="1"/>
          </p:cNvPicPr>
          <p:nvPr/>
        </p:nvPicPr>
        <p:blipFill rotWithShape="1">
          <a:blip r:embed="rId2"/>
          <a:srcRect l="11700" t="43036" r="65125" b="41834"/>
          <a:stretch/>
        </p:blipFill>
        <p:spPr>
          <a:xfrm>
            <a:off x="1424214" y="1744818"/>
            <a:ext cx="9343571" cy="1905000"/>
          </a:xfrm>
          <a:prstGeom prst="rect">
            <a:avLst/>
          </a:prstGeom>
        </p:spPr>
      </p:pic>
      <p:sp>
        <p:nvSpPr>
          <p:cNvPr id="9" name="TextBox 8">
            <a:extLst>
              <a:ext uri="{FF2B5EF4-FFF2-40B4-BE49-F238E27FC236}">
                <a16:creationId xmlns:a16="http://schemas.microsoft.com/office/drawing/2014/main" id="{B5418669-048B-4E01-56EB-86B9C4C3B2F6}"/>
              </a:ext>
            </a:extLst>
          </p:cNvPr>
          <p:cNvSpPr txBox="1"/>
          <p:nvPr/>
        </p:nvSpPr>
        <p:spPr>
          <a:xfrm>
            <a:off x="1295399" y="5325070"/>
            <a:ext cx="6094476" cy="923330"/>
          </a:xfrm>
          <a:prstGeom prst="rect">
            <a:avLst/>
          </a:prstGeom>
          <a:noFill/>
        </p:spPr>
        <p:txBody>
          <a:bodyPr wrap="square">
            <a:spAutoFit/>
          </a:bodyPr>
          <a:lstStyle/>
          <a:p>
            <a:r>
              <a:rPr lang="en-GB" dirty="0">
                <a:hlinkClick r:id="rId3"/>
              </a:rPr>
              <a:t>(1) (PDF) Field Seminar Guidebook - Environments of Sand Deposition within a Wave-Dominated Delta and Estuary, Nayarit, Mexico (researchgate.net)</a:t>
            </a:r>
            <a:endParaRPr lang="en-GB" dirty="0"/>
          </a:p>
        </p:txBody>
      </p:sp>
    </p:spTree>
    <p:extLst>
      <p:ext uri="{BB962C8B-B14F-4D97-AF65-F5344CB8AC3E}">
        <p14:creationId xmlns:p14="http://schemas.microsoft.com/office/powerpoint/2010/main" val="12938882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07323-3ADB-48E6-98B3-56902CD1CB96}"/>
              </a:ext>
            </a:extLst>
          </p:cNvPr>
          <p:cNvSpPr>
            <a:spLocks noGrp="1"/>
          </p:cNvSpPr>
          <p:nvPr>
            <p:ph type="title"/>
          </p:nvPr>
        </p:nvSpPr>
        <p:spPr>
          <a:xfrm>
            <a:off x="1295399" y="609600"/>
            <a:ext cx="10058400" cy="914400"/>
          </a:xfrm>
        </p:spPr>
        <p:txBody>
          <a:bodyPr anchor="t">
            <a:normAutofit/>
          </a:bodyPr>
          <a:lstStyle/>
          <a:p>
            <a:r>
              <a:rPr lang="en-GB" sz="3600" dirty="0"/>
              <a:t>Coastal classification systems</a:t>
            </a:r>
          </a:p>
        </p:txBody>
      </p:sp>
      <p:sp>
        <p:nvSpPr>
          <p:cNvPr id="4" name="Slide Number Placeholder 3">
            <a:extLst>
              <a:ext uri="{FF2B5EF4-FFF2-40B4-BE49-F238E27FC236}">
                <a16:creationId xmlns:a16="http://schemas.microsoft.com/office/drawing/2014/main" id="{247AA2FF-E46C-2E12-8234-43A81B1F406B}"/>
              </a:ext>
            </a:extLst>
          </p:cNvPr>
          <p:cNvSpPr>
            <a:spLocks noGrp="1"/>
          </p:cNvSpPr>
          <p:nvPr>
            <p:ph type="sldNum" sz="quarter" idx="11"/>
          </p:nvPr>
        </p:nvSpPr>
        <p:spPr>
          <a:xfrm>
            <a:off x="420624" y="6019801"/>
            <a:ext cx="457200" cy="184150"/>
          </a:xfrm>
        </p:spPr>
        <p:txBody>
          <a:bodyPr anchor="ctr">
            <a:normAutofit/>
          </a:bodyPr>
          <a:lstStyle/>
          <a:p>
            <a:pPr>
              <a:spcAft>
                <a:spcPts val="600"/>
              </a:spcAft>
            </a:pPr>
            <a:fld id="{75DF2D63-3FF5-D547-96B9-BE9CCD1ABA58}" type="slidenum">
              <a:rPr lang="en-US" smtClean="0"/>
              <a:pPr>
                <a:spcAft>
                  <a:spcPts val="600"/>
                </a:spcAft>
              </a:pPr>
              <a:t>25</a:t>
            </a:fld>
            <a:endParaRPr lang="en-US"/>
          </a:p>
        </p:txBody>
      </p:sp>
      <p:pic>
        <p:nvPicPr>
          <p:cNvPr id="5" name="Picture 4">
            <a:extLst>
              <a:ext uri="{FF2B5EF4-FFF2-40B4-BE49-F238E27FC236}">
                <a16:creationId xmlns:a16="http://schemas.microsoft.com/office/drawing/2014/main" id="{3AA49981-C21D-997C-B101-5EB78E2A4FE0}"/>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4747491" y="1066800"/>
            <a:ext cx="6412344" cy="3531769"/>
          </a:xfrm>
          <a:prstGeom prst="rect">
            <a:avLst/>
          </a:prstGeom>
        </p:spPr>
      </p:pic>
      <p:sp>
        <p:nvSpPr>
          <p:cNvPr id="10" name="Footer Placeholder 4">
            <a:extLst>
              <a:ext uri="{FF2B5EF4-FFF2-40B4-BE49-F238E27FC236}">
                <a16:creationId xmlns:a16="http://schemas.microsoft.com/office/drawing/2014/main" id="{33A2E09E-2464-FB67-C907-49FCE0676FF6}"/>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36780022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07323-3ADB-48E6-98B3-56902CD1CB96}"/>
              </a:ext>
            </a:extLst>
          </p:cNvPr>
          <p:cNvSpPr>
            <a:spLocks noGrp="1"/>
          </p:cNvSpPr>
          <p:nvPr>
            <p:ph type="title"/>
          </p:nvPr>
        </p:nvSpPr>
        <p:spPr>
          <a:xfrm>
            <a:off x="1295399" y="609600"/>
            <a:ext cx="10058400" cy="914400"/>
          </a:xfrm>
        </p:spPr>
        <p:txBody>
          <a:bodyPr anchor="t">
            <a:normAutofit/>
          </a:bodyPr>
          <a:lstStyle/>
          <a:p>
            <a:r>
              <a:rPr lang="en-GB" sz="3600" dirty="0"/>
              <a:t>Coastal classification systems</a:t>
            </a:r>
          </a:p>
        </p:txBody>
      </p:sp>
      <p:sp>
        <p:nvSpPr>
          <p:cNvPr id="4" name="Slide Number Placeholder 3">
            <a:extLst>
              <a:ext uri="{FF2B5EF4-FFF2-40B4-BE49-F238E27FC236}">
                <a16:creationId xmlns:a16="http://schemas.microsoft.com/office/drawing/2014/main" id="{247AA2FF-E46C-2E12-8234-43A81B1F406B}"/>
              </a:ext>
            </a:extLst>
          </p:cNvPr>
          <p:cNvSpPr>
            <a:spLocks noGrp="1"/>
          </p:cNvSpPr>
          <p:nvPr>
            <p:ph type="sldNum" sz="quarter" idx="11"/>
          </p:nvPr>
        </p:nvSpPr>
        <p:spPr>
          <a:xfrm>
            <a:off x="420624" y="6019801"/>
            <a:ext cx="457200" cy="184150"/>
          </a:xfrm>
        </p:spPr>
        <p:txBody>
          <a:bodyPr anchor="ctr">
            <a:normAutofit/>
          </a:bodyPr>
          <a:lstStyle/>
          <a:p>
            <a:pPr>
              <a:spcAft>
                <a:spcPts val="600"/>
              </a:spcAft>
            </a:pPr>
            <a:fld id="{75DF2D63-3FF5-D547-96B9-BE9CCD1ABA58}" type="slidenum">
              <a:rPr lang="en-US" smtClean="0"/>
              <a:pPr>
                <a:spcAft>
                  <a:spcPts val="600"/>
                </a:spcAft>
              </a:pPr>
              <a:t>26</a:t>
            </a:fld>
            <a:endParaRPr lang="en-US"/>
          </a:p>
        </p:txBody>
      </p:sp>
      <p:pic>
        <p:nvPicPr>
          <p:cNvPr id="5" name="Picture 4">
            <a:extLst>
              <a:ext uri="{FF2B5EF4-FFF2-40B4-BE49-F238E27FC236}">
                <a16:creationId xmlns:a16="http://schemas.microsoft.com/office/drawing/2014/main" id="{3AA49981-C21D-997C-B101-5EB78E2A4FE0}"/>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4747491" y="1066800"/>
            <a:ext cx="6412344" cy="3531769"/>
          </a:xfrm>
          <a:prstGeom prst="rect">
            <a:avLst/>
          </a:prstGeom>
        </p:spPr>
      </p:pic>
      <p:pic>
        <p:nvPicPr>
          <p:cNvPr id="9" name="Picture 8">
            <a:extLst>
              <a:ext uri="{FF2B5EF4-FFF2-40B4-BE49-F238E27FC236}">
                <a16:creationId xmlns:a16="http://schemas.microsoft.com/office/drawing/2014/main" id="{7C2BDF4D-EF20-6A9F-0097-ABE39C653904}"/>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1376450" y="2952159"/>
            <a:ext cx="4837316" cy="3531769"/>
          </a:xfrm>
          <a:prstGeom prst="rect">
            <a:avLst/>
          </a:prstGeom>
        </p:spPr>
      </p:pic>
      <p:sp>
        <p:nvSpPr>
          <p:cNvPr id="3" name="Footer Placeholder 4">
            <a:extLst>
              <a:ext uri="{FF2B5EF4-FFF2-40B4-BE49-F238E27FC236}">
                <a16:creationId xmlns:a16="http://schemas.microsoft.com/office/drawing/2014/main" id="{51828634-FAC8-F16F-587E-0A85914C16CC}"/>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25642815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27</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5428471"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COASTAL CLASSIFICATION SYSTEMS</a:t>
            </a:r>
          </a:p>
        </p:txBody>
      </p:sp>
      <p:sp>
        <p:nvSpPr>
          <p:cNvPr id="6" name="TextBox 5">
            <a:extLst>
              <a:ext uri="{FF2B5EF4-FFF2-40B4-BE49-F238E27FC236}">
                <a16:creationId xmlns:a16="http://schemas.microsoft.com/office/drawing/2014/main" id="{E435DD7E-6BAC-42A2-6DCA-90A38C279FC2}"/>
              </a:ext>
            </a:extLst>
          </p:cNvPr>
          <p:cNvSpPr txBox="1"/>
          <p:nvPr/>
        </p:nvSpPr>
        <p:spPr>
          <a:xfrm>
            <a:off x="1129347" y="1550015"/>
            <a:ext cx="10868689" cy="707886"/>
          </a:xfrm>
          <a:prstGeom prst="rect">
            <a:avLst/>
          </a:prstGeom>
          <a:noFill/>
        </p:spPr>
        <p:txBody>
          <a:bodyPr wrap="square">
            <a:spAutoFit/>
          </a:bodyPr>
          <a:lstStyle/>
          <a:p>
            <a:pPr marL="342900" indent="-342900">
              <a:buFont typeface="Arial" panose="020B0604020202020204" pitchFamily="34" charset="0"/>
              <a:buChar char="•"/>
            </a:pPr>
            <a:r>
              <a:rPr lang="en-GB" sz="2000" dirty="0"/>
              <a:t>Most have grouped coastal areas into classes that have </a:t>
            </a:r>
            <a:r>
              <a:rPr lang="en-GB" sz="2000" b="1" u="sng" dirty="0"/>
              <a:t>similar features </a:t>
            </a:r>
            <a:r>
              <a:rPr lang="en-GB" sz="2000" dirty="0"/>
              <a:t>because of having developed in similar geological and environmental settings. </a:t>
            </a:r>
          </a:p>
        </p:txBody>
      </p:sp>
      <p:pic>
        <p:nvPicPr>
          <p:cNvPr id="11266" name="Picture 2" descr="The beauty of the UK's coastlines - Staysure">
            <a:extLst>
              <a:ext uri="{FF2B5EF4-FFF2-40B4-BE49-F238E27FC236}">
                <a16:creationId xmlns:a16="http://schemas.microsoft.com/office/drawing/2014/main" id="{C6250F87-8CE8-45DB-11B8-4B231E6B816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424910" y="2438401"/>
            <a:ext cx="7162800" cy="3581400"/>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4">
            <a:extLst>
              <a:ext uri="{FF2B5EF4-FFF2-40B4-BE49-F238E27FC236}">
                <a16:creationId xmlns:a16="http://schemas.microsoft.com/office/drawing/2014/main" id="{82F5A6AD-8B49-20D0-3C75-08F11F0BE0A4}"/>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1647569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28</a:t>
            </a:fld>
            <a:endParaRPr lang="en-US" dirty="0"/>
          </a:p>
        </p:txBody>
      </p:sp>
      <p:sp>
        <p:nvSpPr>
          <p:cNvPr id="13" name="Rectangle 12">
            <a:extLst>
              <a:ext uri="{FF2B5EF4-FFF2-40B4-BE49-F238E27FC236}">
                <a16:creationId xmlns:a16="http://schemas.microsoft.com/office/drawing/2014/main" id="{249B0205-0166-8A4C-2C9C-1E5D65E90527}"/>
              </a:ext>
            </a:extLst>
          </p:cNvPr>
          <p:cNvSpPr/>
          <p:nvPr/>
        </p:nvSpPr>
        <p:spPr>
          <a:xfrm>
            <a:off x="1129347" y="473827"/>
            <a:ext cx="3977345"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EARLY CLASSIFICATION</a:t>
            </a:r>
          </a:p>
        </p:txBody>
      </p:sp>
      <p:sp>
        <p:nvSpPr>
          <p:cNvPr id="8" name="TextBox 7">
            <a:extLst>
              <a:ext uri="{FF2B5EF4-FFF2-40B4-BE49-F238E27FC236}">
                <a16:creationId xmlns:a16="http://schemas.microsoft.com/office/drawing/2014/main" id="{14F47D53-CC98-B608-E788-A3CD212A5BFA}"/>
              </a:ext>
            </a:extLst>
          </p:cNvPr>
          <p:cNvSpPr txBox="1"/>
          <p:nvPr/>
        </p:nvSpPr>
        <p:spPr>
          <a:xfrm>
            <a:off x="1209965" y="1729973"/>
            <a:ext cx="4701308" cy="3785652"/>
          </a:xfrm>
          <a:prstGeom prst="rect">
            <a:avLst/>
          </a:prstGeom>
          <a:noFill/>
        </p:spPr>
        <p:txBody>
          <a:bodyPr wrap="square">
            <a:spAutoFit/>
          </a:bodyPr>
          <a:lstStyle/>
          <a:p>
            <a:pPr algn="l" fontAlgn="base"/>
            <a:endParaRPr lang="en-GB" sz="2400" dirty="0"/>
          </a:p>
          <a:p>
            <a:pPr algn="l" fontAlgn="base">
              <a:buFont typeface="Arial" panose="020B0604020202020204" pitchFamily="34" charset="0"/>
              <a:buChar char="•"/>
            </a:pPr>
            <a:r>
              <a:rPr lang="en-GB" sz="2400" dirty="0"/>
              <a:t>Many early geologists took a genetic approach to classification and distinguished </a:t>
            </a:r>
            <a:r>
              <a:rPr lang="en-GB" sz="2400" b="1" dirty="0"/>
              <a:t>whether the coast had been primarily affected by rising sea level (submergence), falling sea level (emergence), or both (compound coasts)</a:t>
            </a:r>
            <a:r>
              <a:rPr lang="en-GB" sz="2400" dirty="0"/>
              <a:t> (Dana 1849; Davis 1896a; Gulliver 1899; Johnson 1919; Suess 1888; Valentin, 1952).</a:t>
            </a:r>
            <a:endParaRPr lang="en-GB" sz="2400" b="0" i="0" dirty="0">
              <a:solidFill>
                <a:srgbClr val="6C6C6C"/>
              </a:solidFill>
              <a:effectLst/>
            </a:endParaRPr>
          </a:p>
        </p:txBody>
      </p:sp>
      <p:pic>
        <p:nvPicPr>
          <p:cNvPr id="12290" name="Picture 2" descr="Restless Realm: Oceans and Coasts">
            <a:extLst>
              <a:ext uri="{FF2B5EF4-FFF2-40B4-BE49-F238E27FC236}">
                <a16:creationId xmlns:a16="http://schemas.microsoft.com/office/drawing/2014/main" id="{D4F34CA6-D64A-1A69-9FAE-40577A500AE6}"/>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671149" y="144117"/>
            <a:ext cx="5541796" cy="186158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0B9A8BD6-E9D3-25E5-F859-F0F86C470FCF}"/>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6436044" y="2281960"/>
            <a:ext cx="5460394" cy="4257385"/>
          </a:xfrm>
          <a:prstGeom prst="rect">
            <a:avLst/>
          </a:prstGeom>
        </p:spPr>
      </p:pic>
      <p:sp>
        <p:nvSpPr>
          <p:cNvPr id="5" name="Rectangle 4">
            <a:extLst>
              <a:ext uri="{FF2B5EF4-FFF2-40B4-BE49-F238E27FC236}">
                <a16:creationId xmlns:a16="http://schemas.microsoft.com/office/drawing/2014/main" id="{F3373F43-BB15-D97B-90C7-821421D9EE5D}"/>
              </a:ext>
            </a:extLst>
          </p:cNvPr>
          <p:cNvSpPr/>
          <p:nvPr/>
        </p:nvSpPr>
        <p:spPr>
          <a:xfrm>
            <a:off x="6160655" y="2005703"/>
            <a:ext cx="1764145" cy="111618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4">
            <a:extLst>
              <a:ext uri="{FF2B5EF4-FFF2-40B4-BE49-F238E27FC236}">
                <a16:creationId xmlns:a16="http://schemas.microsoft.com/office/drawing/2014/main" id="{8AA8DBF4-D8B3-E769-5D40-EB3362824900}"/>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28597452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29</a:t>
            </a:fld>
            <a:endParaRPr lang="en-US" dirty="0"/>
          </a:p>
        </p:txBody>
      </p:sp>
      <p:sp>
        <p:nvSpPr>
          <p:cNvPr id="13" name="Rectangle 12">
            <a:extLst>
              <a:ext uri="{FF2B5EF4-FFF2-40B4-BE49-F238E27FC236}">
                <a16:creationId xmlns:a16="http://schemas.microsoft.com/office/drawing/2014/main" id="{249B0205-0166-8A4C-2C9C-1E5D65E90527}"/>
              </a:ext>
            </a:extLst>
          </p:cNvPr>
          <p:cNvSpPr/>
          <p:nvPr/>
        </p:nvSpPr>
        <p:spPr>
          <a:xfrm>
            <a:off x="1129347" y="473827"/>
            <a:ext cx="3977345"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EARLY CLASSIFICATION</a:t>
            </a:r>
          </a:p>
        </p:txBody>
      </p:sp>
      <p:sp>
        <p:nvSpPr>
          <p:cNvPr id="8" name="TextBox 7">
            <a:extLst>
              <a:ext uri="{FF2B5EF4-FFF2-40B4-BE49-F238E27FC236}">
                <a16:creationId xmlns:a16="http://schemas.microsoft.com/office/drawing/2014/main" id="{14F47D53-CC98-B608-E788-A3CD212A5BFA}"/>
              </a:ext>
            </a:extLst>
          </p:cNvPr>
          <p:cNvSpPr txBox="1"/>
          <p:nvPr/>
        </p:nvSpPr>
        <p:spPr>
          <a:xfrm>
            <a:off x="1209965" y="1729973"/>
            <a:ext cx="4701308" cy="3785652"/>
          </a:xfrm>
          <a:prstGeom prst="rect">
            <a:avLst/>
          </a:prstGeom>
          <a:noFill/>
        </p:spPr>
        <p:txBody>
          <a:bodyPr wrap="square">
            <a:spAutoFit/>
          </a:bodyPr>
          <a:lstStyle/>
          <a:p>
            <a:pPr algn="l" fontAlgn="base"/>
            <a:endParaRPr lang="en-GB" sz="2400" dirty="0"/>
          </a:p>
          <a:p>
            <a:pPr algn="l" fontAlgn="base">
              <a:buFont typeface="Arial" panose="020B0604020202020204" pitchFamily="34" charset="0"/>
              <a:buChar char="•"/>
            </a:pPr>
            <a:r>
              <a:rPr lang="en-GB" sz="2400" dirty="0"/>
              <a:t>Many early geologists took a genetic approach to classification and distinguished </a:t>
            </a:r>
            <a:r>
              <a:rPr lang="en-GB" sz="2400" b="1" dirty="0"/>
              <a:t>whether the coast had been primarily affected by rising sea level (submergence), falling sea level (emergence), or both (compound coasts)</a:t>
            </a:r>
            <a:r>
              <a:rPr lang="en-GB" sz="2400" dirty="0"/>
              <a:t> (Dana 1849; Davis 1896a; Gulliver 1899; Johnson 1919; Suess 1888; Valentin, 1952).</a:t>
            </a:r>
            <a:endParaRPr lang="en-GB" sz="2400" b="0" i="0" dirty="0">
              <a:solidFill>
                <a:srgbClr val="6C6C6C"/>
              </a:solidFill>
              <a:effectLst/>
            </a:endParaRPr>
          </a:p>
        </p:txBody>
      </p:sp>
      <p:pic>
        <p:nvPicPr>
          <p:cNvPr id="12290" name="Picture 2" descr="Restless Realm: Oceans and Coasts">
            <a:extLst>
              <a:ext uri="{FF2B5EF4-FFF2-40B4-BE49-F238E27FC236}">
                <a16:creationId xmlns:a16="http://schemas.microsoft.com/office/drawing/2014/main" id="{D4F34CA6-D64A-1A69-9FAE-40577A500AE6}"/>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671149" y="144117"/>
            <a:ext cx="5541796" cy="186158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F3373F43-BB15-D97B-90C7-821421D9EE5D}"/>
              </a:ext>
            </a:extLst>
          </p:cNvPr>
          <p:cNvSpPr/>
          <p:nvPr/>
        </p:nvSpPr>
        <p:spPr>
          <a:xfrm>
            <a:off x="6160655" y="2005703"/>
            <a:ext cx="1764145" cy="111618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314" name="Picture 2">
            <a:extLst>
              <a:ext uri="{FF2B5EF4-FFF2-40B4-BE49-F238E27FC236}">
                <a16:creationId xmlns:a16="http://schemas.microsoft.com/office/drawing/2014/main" id="{0306EFD5-BB90-3652-80CC-3CDBE5367B28}"/>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592878" y="2154364"/>
            <a:ext cx="6414393" cy="4559519"/>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4">
            <a:extLst>
              <a:ext uri="{FF2B5EF4-FFF2-40B4-BE49-F238E27FC236}">
                <a16:creationId xmlns:a16="http://schemas.microsoft.com/office/drawing/2014/main" id="{D09A866C-1365-37B1-FA69-17C6FDE980EB}"/>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42410796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30</a:t>
            </a:fld>
            <a:endParaRPr lang="en-US" dirty="0"/>
          </a:p>
        </p:txBody>
      </p:sp>
      <p:sp>
        <p:nvSpPr>
          <p:cNvPr id="13" name="Rectangle 12">
            <a:extLst>
              <a:ext uri="{FF2B5EF4-FFF2-40B4-BE49-F238E27FC236}">
                <a16:creationId xmlns:a16="http://schemas.microsoft.com/office/drawing/2014/main" id="{249B0205-0166-8A4C-2C9C-1E5D65E90527}"/>
              </a:ext>
            </a:extLst>
          </p:cNvPr>
          <p:cNvSpPr/>
          <p:nvPr/>
        </p:nvSpPr>
        <p:spPr>
          <a:xfrm>
            <a:off x="1129347" y="473826"/>
            <a:ext cx="3977345" cy="939337"/>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Inman and Nordstrom (1971)</a:t>
            </a:r>
          </a:p>
        </p:txBody>
      </p:sp>
      <p:sp>
        <p:nvSpPr>
          <p:cNvPr id="8" name="TextBox 7">
            <a:extLst>
              <a:ext uri="{FF2B5EF4-FFF2-40B4-BE49-F238E27FC236}">
                <a16:creationId xmlns:a16="http://schemas.microsoft.com/office/drawing/2014/main" id="{14F47D53-CC98-B608-E788-A3CD212A5BFA}"/>
              </a:ext>
            </a:extLst>
          </p:cNvPr>
          <p:cNvSpPr txBox="1"/>
          <p:nvPr/>
        </p:nvSpPr>
        <p:spPr>
          <a:xfrm>
            <a:off x="1209964" y="1729973"/>
            <a:ext cx="3823853" cy="1200329"/>
          </a:xfrm>
          <a:prstGeom prst="rect">
            <a:avLst/>
          </a:prstGeom>
          <a:noFill/>
        </p:spPr>
        <p:txBody>
          <a:bodyPr wrap="square">
            <a:spAutoFit/>
          </a:bodyPr>
          <a:lstStyle/>
          <a:p>
            <a:pPr algn="l" fontAlgn="base"/>
            <a:r>
              <a:rPr lang="en-GB" sz="2400" dirty="0"/>
              <a:t>Considered continental margins and devised a classification based on tectonic framework.</a:t>
            </a:r>
          </a:p>
        </p:txBody>
      </p:sp>
      <p:pic>
        <p:nvPicPr>
          <p:cNvPr id="14338" name="Picture 2">
            <a:extLst>
              <a:ext uri="{FF2B5EF4-FFF2-40B4-BE49-F238E27FC236}">
                <a16:creationId xmlns:a16="http://schemas.microsoft.com/office/drawing/2014/main" id="{274A12DE-10B1-C341-CCF4-0E747A1ED81F}"/>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295838" y="473827"/>
            <a:ext cx="6587756" cy="4587700"/>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4">
            <a:extLst>
              <a:ext uri="{FF2B5EF4-FFF2-40B4-BE49-F238E27FC236}">
                <a16:creationId xmlns:a16="http://schemas.microsoft.com/office/drawing/2014/main" id="{4BB30581-A826-11CE-3FAE-08963D571FF5}"/>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23852880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31</a:t>
            </a:fld>
            <a:endParaRPr lang="en-US" dirty="0"/>
          </a:p>
        </p:txBody>
      </p:sp>
      <p:sp>
        <p:nvSpPr>
          <p:cNvPr id="13" name="Rectangle 12">
            <a:extLst>
              <a:ext uri="{FF2B5EF4-FFF2-40B4-BE49-F238E27FC236}">
                <a16:creationId xmlns:a16="http://schemas.microsoft.com/office/drawing/2014/main" id="{249B0205-0166-8A4C-2C9C-1E5D65E90527}"/>
              </a:ext>
            </a:extLst>
          </p:cNvPr>
          <p:cNvSpPr/>
          <p:nvPr/>
        </p:nvSpPr>
        <p:spPr>
          <a:xfrm>
            <a:off x="1129347" y="473827"/>
            <a:ext cx="3977345"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Shepherd (1973)</a:t>
            </a:r>
          </a:p>
        </p:txBody>
      </p:sp>
      <p:sp>
        <p:nvSpPr>
          <p:cNvPr id="8" name="TextBox 7">
            <a:extLst>
              <a:ext uri="{FF2B5EF4-FFF2-40B4-BE49-F238E27FC236}">
                <a16:creationId xmlns:a16="http://schemas.microsoft.com/office/drawing/2014/main" id="{14F47D53-CC98-B608-E788-A3CD212A5BFA}"/>
              </a:ext>
            </a:extLst>
          </p:cNvPr>
          <p:cNvSpPr txBox="1"/>
          <p:nvPr/>
        </p:nvSpPr>
        <p:spPr>
          <a:xfrm>
            <a:off x="1209965" y="1729973"/>
            <a:ext cx="6197599" cy="4462760"/>
          </a:xfrm>
          <a:prstGeom prst="rect">
            <a:avLst/>
          </a:prstGeom>
          <a:noFill/>
        </p:spPr>
        <p:txBody>
          <a:bodyPr wrap="square">
            <a:spAutoFit/>
          </a:bodyPr>
          <a:lstStyle/>
          <a:p>
            <a:pPr marL="342900" indent="-342900" algn="l" fontAlgn="base">
              <a:buFont typeface="Arial" panose="020B0604020202020204" pitchFamily="34" charset="0"/>
              <a:buChar char="•"/>
            </a:pPr>
            <a:r>
              <a:rPr lang="en-GB" sz="2400" dirty="0"/>
              <a:t>Possibly the most widely used coastal classification scheme is the one introduced by Shepard in 1937 and modified in later years (1973). </a:t>
            </a:r>
          </a:p>
          <a:p>
            <a:pPr algn="l" fontAlgn="base">
              <a:buFont typeface="Arial" panose="020B0604020202020204" pitchFamily="34" charset="0"/>
              <a:buChar char="•"/>
            </a:pPr>
            <a:endParaRPr lang="en-GB" sz="2400" dirty="0"/>
          </a:p>
          <a:p>
            <a:pPr marL="342900" indent="-342900" algn="l" fontAlgn="base">
              <a:buFont typeface="Arial" panose="020B0604020202020204" pitchFamily="34" charset="0"/>
              <a:buChar char="•"/>
            </a:pPr>
            <a:r>
              <a:rPr lang="en-GB" sz="2400" dirty="0"/>
              <a:t>It divides the world’s coasts into </a:t>
            </a:r>
            <a:r>
              <a:rPr lang="en-GB" sz="2400" b="1" dirty="0"/>
              <a:t>primary</a:t>
            </a:r>
            <a:r>
              <a:rPr lang="en-GB" sz="2400" dirty="0"/>
              <a:t> coasts formed mostly by </a:t>
            </a:r>
            <a:r>
              <a:rPr lang="en-GB" sz="2400" b="1" dirty="0"/>
              <a:t>non-marine agents </a:t>
            </a:r>
            <a:r>
              <a:rPr lang="en-GB" sz="2400" dirty="0"/>
              <a:t>and </a:t>
            </a:r>
            <a:r>
              <a:rPr lang="en-GB" sz="2400" b="1" dirty="0"/>
              <a:t>secondary coasts </a:t>
            </a:r>
            <a:r>
              <a:rPr lang="en-GB" sz="2400" dirty="0"/>
              <a:t>- shaped primarily by </a:t>
            </a:r>
            <a:r>
              <a:rPr lang="en-GB" sz="2400" b="1" dirty="0"/>
              <a:t>marine</a:t>
            </a:r>
            <a:r>
              <a:rPr lang="en-GB" sz="2400" dirty="0"/>
              <a:t> processes. Further subdivisions occur according to which specific agent, terrestrial or marine, had the greatest influence on coastal development. </a:t>
            </a:r>
          </a:p>
          <a:p>
            <a:pPr algn="l" fontAlgn="base">
              <a:buFont typeface="Arial" panose="020B0604020202020204" pitchFamily="34" charset="0"/>
              <a:buChar char="•"/>
            </a:pPr>
            <a:endParaRPr lang="en-GB" sz="2000" dirty="0"/>
          </a:p>
        </p:txBody>
      </p:sp>
      <p:sp>
        <p:nvSpPr>
          <p:cNvPr id="3" name="TextBox 2">
            <a:extLst>
              <a:ext uri="{FF2B5EF4-FFF2-40B4-BE49-F238E27FC236}">
                <a16:creationId xmlns:a16="http://schemas.microsoft.com/office/drawing/2014/main" id="{519F3C9A-1D67-2A62-0571-832AC720FF4F}"/>
              </a:ext>
            </a:extLst>
          </p:cNvPr>
          <p:cNvSpPr txBox="1"/>
          <p:nvPr/>
        </p:nvSpPr>
        <p:spPr>
          <a:xfrm>
            <a:off x="8201891" y="437311"/>
            <a:ext cx="6096000" cy="2585323"/>
          </a:xfrm>
          <a:prstGeom prst="rect">
            <a:avLst/>
          </a:prstGeom>
          <a:noFill/>
        </p:spPr>
        <p:txBody>
          <a:bodyPr wrap="square">
            <a:spAutoFit/>
          </a:bodyPr>
          <a:lstStyle/>
          <a:p>
            <a:r>
              <a:rPr lang="en-GB" sz="1800" b="1" u="sng" dirty="0"/>
              <a:t>Primary Coasts</a:t>
            </a:r>
          </a:p>
          <a:p>
            <a:r>
              <a:rPr lang="en-GB" sz="1800" dirty="0"/>
              <a:t> Land Erosion Coasts</a:t>
            </a:r>
          </a:p>
          <a:p>
            <a:r>
              <a:rPr lang="en-GB" sz="1800" dirty="0"/>
              <a:t> Subaerial Deposition Coasts</a:t>
            </a:r>
          </a:p>
          <a:p>
            <a:r>
              <a:rPr lang="en-GB" sz="1800" dirty="0"/>
              <a:t> Volcanic Coasts</a:t>
            </a:r>
          </a:p>
          <a:p>
            <a:r>
              <a:rPr lang="en-GB" sz="1800" dirty="0"/>
              <a:t> Shaped by Diastrophic Movements</a:t>
            </a:r>
          </a:p>
          <a:p>
            <a:r>
              <a:rPr lang="en-GB" sz="1800" dirty="0"/>
              <a:t> Ice Coasts</a:t>
            </a:r>
          </a:p>
          <a:p>
            <a:r>
              <a:rPr lang="en-GB" sz="1800" b="1" u="sng" dirty="0"/>
              <a:t>Secondary Coasts</a:t>
            </a:r>
          </a:p>
          <a:p>
            <a:r>
              <a:rPr lang="en-GB" sz="1800" dirty="0"/>
              <a:t> Marine Deposition Coasts</a:t>
            </a:r>
          </a:p>
          <a:p>
            <a:r>
              <a:rPr lang="en-GB" sz="1800" dirty="0"/>
              <a:t> Coasts built by organisms</a:t>
            </a:r>
          </a:p>
        </p:txBody>
      </p:sp>
      <p:sp>
        <p:nvSpPr>
          <p:cNvPr id="5" name="Footer Placeholder 4">
            <a:extLst>
              <a:ext uri="{FF2B5EF4-FFF2-40B4-BE49-F238E27FC236}">
                <a16:creationId xmlns:a16="http://schemas.microsoft.com/office/drawing/2014/main" id="{B6470D5E-6CA9-271A-F08E-41FDA31EBCE6}"/>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2282529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32</a:t>
            </a:fld>
            <a:endParaRPr lang="en-US" dirty="0"/>
          </a:p>
        </p:txBody>
      </p:sp>
      <p:sp>
        <p:nvSpPr>
          <p:cNvPr id="13" name="Rectangle 12">
            <a:extLst>
              <a:ext uri="{FF2B5EF4-FFF2-40B4-BE49-F238E27FC236}">
                <a16:creationId xmlns:a16="http://schemas.microsoft.com/office/drawing/2014/main" id="{249B0205-0166-8A4C-2C9C-1E5D65E90527}"/>
              </a:ext>
            </a:extLst>
          </p:cNvPr>
          <p:cNvSpPr/>
          <p:nvPr/>
        </p:nvSpPr>
        <p:spPr>
          <a:xfrm>
            <a:off x="1129347" y="473827"/>
            <a:ext cx="3977345"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Shepherd (1973)</a:t>
            </a:r>
          </a:p>
        </p:txBody>
      </p:sp>
      <p:sp>
        <p:nvSpPr>
          <p:cNvPr id="8" name="TextBox 7">
            <a:extLst>
              <a:ext uri="{FF2B5EF4-FFF2-40B4-BE49-F238E27FC236}">
                <a16:creationId xmlns:a16="http://schemas.microsoft.com/office/drawing/2014/main" id="{14F47D53-CC98-B608-E788-A3CD212A5BFA}"/>
              </a:ext>
            </a:extLst>
          </p:cNvPr>
          <p:cNvSpPr txBox="1"/>
          <p:nvPr/>
        </p:nvSpPr>
        <p:spPr>
          <a:xfrm>
            <a:off x="1209965" y="1729973"/>
            <a:ext cx="4664362" cy="3785652"/>
          </a:xfrm>
          <a:prstGeom prst="rect">
            <a:avLst/>
          </a:prstGeom>
          <a:noFill/>
        </p:spPr>
        <p:txBody>
          <a:bodyPr wrap="square">
            <a:spAutoFit/>
          </a:bodyPr>
          <a:lstStyle/>
          <a:p>
            <a:pPr fontAlgn="base">
              <a:buFont typeface="Arial" panose="020B0604020202020204" pitchFamily="34" charset="0"/>
              <a:buChar char="•"/>
            </a:pPr>
            <a:r>
              <a:rPr lang="en-GB" sz="2400" dirty="0"/>
              <a:t>The advantage of Shepard’s classification is that it is more detailed than others, allowing most of the world’s coasts to be incorporated.</a:t>
            </a:r>
          </a:p>
          <a:p>
            <a:pPr fontAlgn="base">
              <a:buFont typeface="Arial" panose="020B0604020202020204" pitchFamily="34" charset="0"/>
              <a:buChar char="•"/>
            </a:pPr>
            <a:endParaRPr lang="en-GB" sz="2400" dirty="0"/>
          </a:p>
          <a:p>
            <a:pPr fontAlgn="base">
              <a:buFont typeface="Arial" panose="020B0604020202020204" pitchFamily="34" charset="0"/>
              <a:buChar char="•"/>
            </a:pPr>
            <a:r>
              <a:rPr lang="en-GB" sz="2400" dirty="0"/>
              <a:t> Although gradational shore types exist, which are difficult to classify, most coasts show only one dominant influence as the cause of their major characteristics.</a:t>
            </a:r>
          </a:p>
        </p:txBody>
      </p:sp>
      <p:sp>
        <p:nvSpPr>
          <p:cNvPr id="2" name="Footer Placeholder 4">
            <a:extLst>
              <a:ext uri="{FF2B5EF4-FFF2-40B4-BE49-F238E27FC236}">
                <a16:creationId xmlns:a16="http://schemas.microsoft.com/office/drawing/2014/main" id="{255930C4-29EF-35C1-7457-437A8EC12042}"/>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7011141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33</a:t>
            </a:fld>
            <a:endParaRPr lang="en-US" dirty="0"/>
          </a:p>
        </p:txBody>
      </p:sp>
      <p:sp>
        <p:nvSpPr>
          <p:cNvPr id="13" name="Rectangle 12">
            <a:extLst>
              <a:ext uri="{FF2B5EF4-FFF2-40B4-BE49-F238E27FC236}">
                <a16:creationId xmlns:a16="http://schemas.microsoft.com/office/drawing/2014/main" id="{249B0205-0166-8A4C-2C9C-1E5D65E90527}"/>
              </a:ext>
            </a:extLst>
          </p:cNvPr>
          <p:cNvSpPr/>
          <p:nvPr/>
        </p:nvSpPr>
        <p:spPr>
          <a:xfrm>
            <a:off x="1129347" y="473827"/>
            <a:ext cx="3977345"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Readings for you!</a:t>
            </a:r>
          </a:p>
        </p:txBody>
      </p:sp>
      <p:sp>
        <p:nvSpPr>
          <p:cNvPr id="8" name="TextBox 7">
            <a:extLst>
              <a:ext uri="{FF2B5EF4-FFF2-40B4-BE49-F238E27FC236}">
                <a16:creationId xmlns:a16="http://schemas.microsoft.com/office/drawing/2014/main" id="{14F47D53-CC98-B608-E788-A3CD212A5BFA}"/>
              </a:ext>
            </a:extLst>
          </p:cNvPr>
          <p:cNvSpPr txBox="1"/>
          <p:nvPr/>
        </p:nvSpPr>
        <p:spPr>
          <a:xfrm>
            <a:off x="1209964" y="1729973"/>
            <a:ext cx="5245699" cy="3046988"/>
          </a:xfrm>
          <a:prstGeom prst="rect">
            <a:avLst/>
          </a:prstGeom>
          <a:noFill/>
        </p:spPr>
        <p:txBody>
          <a:bodyPr wrap="square">
            <a:spAutoFit/>
          </a:bodyPr>
          <a:lstStyle/>
          <a:p>
            <a:pPr fontAlgn="base">
              <a:buFont typeface="Arial" panose="020B0604020202020204" pitchFamily="34" charset="0"/>
              <a:buChar char="•"/>
            </a:pPr>
            <a:r>
              <a:rPr lang="en-GB" sz="2400" dirty="0"/>
              <a:t>Whitfield and Elliot (2011)</a:t>
            </a:r>
          </a:p>
          <a:p>
            <a:pPr fontAlgn="base">
              <a:buFont typeface="Arial" panose="020B0604020202020204" pitchFamily="34" charset="0"/>
              <a:buChar char="•"/>
            </a:pPr>
            <a:r>
              <a:rPr lang="en-GB" sz="2400" dirty="0">
                <a:hlinkClick r:id="rId2"/>
              </a:rPr>
              <a:t>Ecosystem and Biotic Classifications of Estuaries and Coasts (uwtsd.ac.uk)</a:t>
            </a:r>
            <a:endParaRPr lang="en-GB" sz="2400" dirty="0"/>
          </a:p>
          <a:p>
            <a:pPr fontAlgn="base">
              <a:buFont typeface="Arial" panose="020B0604020202020204" pitchFamily="34" charset="0"/>
              <a:buChar char="•"/>
            </a:pPr>
            <a:endParaRPr lang="en-GB" sz="2400" dirty="0"/>
          </a:p>
          <a:p>
            <a:pPr fontAlgn="base">
              <a:buFont typeface="Arial" panose="020B0604020202020204" pitchFamily="34" charset="0"/>
              <a:buChar char="•"/>
            </a:pPr>
            <a:r>
              <a:rPr lang="en-GB" sz="2400" dirty="0"/>
              <a:t>Thom et al (2018)</a:t>
            </a:r>
          </a:p>
          <a:p>
            <a:pPr fontAlgn="base">
              <a:buFont typeface="Arial" panose="020B0604020202020204" pitchFamily="34" charset="0"/>
              <a:buChar char="•"/>
            </a:pPr>
            <a:r>
              <a:rPr lang="en-GB" sz="2400" dirty="0">
                <a:hlinkClick r:id="rId3"/>
              </a:rPr>
              <a:t>National sediment compartment framework for Australian coastal management (uwtsd.ac.uk)</a:t>
            </a:r>
            <a:endParaRPr lang="en-GB" sz="2400" dirty="0"/>
          </a:p>
        </p:txBody>
      </p:sp>
      <p:sp>
        <p:nvSpPr>
          <p:cNvPr id="2" name="Footer Placeholder 4">
            <a:extLst>
              <a:ext uri="{FF2B5EF4-FFF2-40B4-BE49-F238E27FC236}">
                <a16:creationId xmlns:a16="http://schemas.microsoft.com/office/drawing/2014/main" id="{255930C4-29EF-35C1-7457-437A8EC12042}"/>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pic>
        <p:nvPicPr>
          <p:cNvPr id="5" name="Picture 4">
            <a:extLst>
              <a:ext uri="{FF2B5EF4-FFF2-40B4-BE49-F238E27FC236}">
                <a16:creationId xmlns:a16="http://schemas.microsoft.com/office/drawing/2014/main" id="{E0CB244C-4526-2224-179A-F451CBCA3890}"/>
              </a:ext>
            </a:extLst>
          </p:cNvPr>
          <p:cNvPicPr>
            <a:picLocks noChangeAspect="1"/>
          </p:cNvPicPr>
          <p:nvPr/>
        </p:nvPicPr>
        <p:blipFill rotWithShape="1">
          <a:blip r:embed="rId4"/>
          <a:srcRect l="12450" t="25984" r="66025" b="25504"/>
          <a:stretch/>
        </p:blipFill>
        <p:spPr>
          <a:xfrm>
            <a:off x="6738958" y="411669"/>
            <a:ext cx="5057932" cy="3559938"/>
          </a:xfrm>
          <a:prstGeom prst="rect">
            <a:avLst/>
          </a:prstGeom>
        </p:spPr>
      </p:pic>
    </p:spTree>
    <p:extLst>
      <p:ext uri="{BB962C8B-B14F-4D97-AF65-F5344CB8AC3E}">
        <p14:creationId xmlns:p14="http://schemas.microsoft.com/office/powerpoint/2010/main" val="6032215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34</a:t>
            </a:fld>
            <a:endParaRPr lang="en-US" dirty="0"/>
          </a:p>
        </p:txBody>
      </p:sp>
      <p:sp>
        <p:nvSpPr>
          <p:cNvPr id="13" name="Rectangle 12">
            <a:extLst>
              <a:ext uri="{FF2B5EF4-FFF2-40B4-BE49-F238E27FC236}">
                <a16:creationId xmlns:a16="http://schemas.microsoft.com/office/drawing/2014/main" id="{249B0205-0166-8A4C-2C9C-1E5D65E90527}"/>
              </a:ext>
            </a:extLst>
          </p:cNvPr>
          <p:cNvSpPr/>
          <p:nvPr/>
        </p:nvSpPr>
        <p:spPr>
          <a:xfrm>
            <a:off x="1129347" y="473827"/>
            <a:ext cx="3977345"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Readings for you!</a:t>
            </a:r>
          </a:p>
        </p:txBody>
      </p:sp>
      <p:sp>
        <p:nvSpPr>
          <p:cNvPr id="8" name="TextBox 7">
            <a:extLst>
              <a:ext uri="{FF2B5EF4-FFF2-40B4-BE49-F238E27FC236}">
                <a16:creationId xmlns:a16="http://schemas.microsoft.com/office/drawing/2014/main" id="{14F47D53-CC98-B608-E788-A3CD212A5BFA}"/>
              </a:ext>
            </a:extLst>
          </p:cNvPr>
          <p:cNvSpPr txBox="1"/>
          <p:nvPr/>
        </p:nvSpPr>
        <p:spPr>
          <a:xfrm>
            <a:off x="1209964" y="1729973"/>
            <a:ext cx="5245699" cy="3046988"/>
          </a:xfrm>
          <a:prstGeom prst="rect">
            <a:avLst/>
          </a:prstGeom>
          <a:noFill/>
        </p:spPr>
        <p:txBody>
          <a:bodyPr wrap="square">
            <a:spAutoFit/>
          </a:bodyPr>
          <a:lstStyle/>
          <a:p>
            <a:pPr fontAlgn="base">
              <a:buFont typeface="Arial" panose="020B0604020202020204" pitchFamily="34" charset="0"/>
              <a:buChar char="•"/>
            </a:pPr>
            <a:r>
              <a:rPr lang="en-GB" sz="2400" dirty="0"/>
              <a:t>Whitfield and Elliot (2011)</a:t>
            </a:r>
          </a:p>
          <a:p>
            <a:pPr fontAlgn="base">
              <a:buFont typeface="Arial" panose="020B0604020202020204" pitchFamily="34" charset="0"/>
              <a:buChar char="•"/>
            </a:pPr>
            <a:r>
              <a:rPr lang="en-GB" sz="2400" dirty="0">
                <a:hlinkClick r:id="rId2"/>
              </a:rPr>
              <a:t>Ecosystem and Biotic Classifications of Estuaries and Coasts (uwtsd.ac.uk)</a:t>
            </a:r>
            <a:endParaRPr lang="en-GB" sz="2400" dirty="0"/>
          </a:p>
          <a:p>
            <a:pPr fontAlgn="base">
              <a:buFont typeface="Arial" panose="020B0604020202020204" pitchFamily="34" charset="0"/>
              <a:buChar char="•"/>
            </a:pPr>
            <a:endParaRPr lang="en-GB" sz="2400" dirty="0"/>
          </a:p>
          <a:p>
            <a:pPr fontAlgn="base">
              <a:buFont typeface="Arial" panose="020B0604020202020204" pitchFamily="34" charset="0"/>
              <a:buChar char="•"/>
            </a:pPr>
            <a:r>
              <a:rPr lang="en-GB" sz="2400" dirty="0"/>
              <a:t>Thom et al (2018)</a:t>
            </a:r>
          </a:p>
          <a:p>
            <a:pPr fontAlgn="base">
              <a:buFont typeface="Arial" panose="020B0604020202020204" pitchFamily="34" charset="0"/>
              <a:buChar char="•"/>
            </a:pPr>
            <a:r>
              <a:rPr lang="en-GB" sz="2400" dirty="0">
                <a:hlinkClick r:id="rId3"/>
              </a:rPr>
              <a:t>National sediment compartment framework for Australian coastal management (uwtsd.ac.uk)</a:t>
            </a:r>
            <a:endParaRPr lang="en-GB" sz="2400" dirty="0"/>
          </a:p>
        </p:txBody>
      </p:sp>
      <p:sp>
        <p:nvSpPr>
          <p:cNvPr id="2" name="Footer Placeholder 4">
            <a:extLst>
              <a:ext uri="{FF2B5EF4-FFF2-40B4-BE49-F238E27FC236}">
                <a16:creationId xmlns:a16="http://schemas.microsoft.com/office/drawing/2014/main" id="{255930C4-29EF-35C1-7457-437A8EC12042}"/>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pic>
        <p:nvPicPr>
          <p:cNvPr id="6" name="Picture 5">
            <a:extLst>
              <a:ext uri="{FF2B5EF4-FFF2-40B4-BE49-F238E27FC236}">
                <a16:creationId xmlns:a16="http://schemas.microsoft.com/office/drawing/2014/main" id="{75C96B5F-A78E-A1EE-6D40-E465F2DAFB99}"/>
              </a:ext>
            </a:extLst>
          </p:cNvPr>
          <p:cNvPicPr>
            <a:picLocks noChangeAspect="1"/>
          </p:cNvPicPr>
          <p:nvPr/>
        </p:nvPicPr>
        <p:blipFill rotWithShape="1">
          <a:blip r:embed="rId4"/>
          <a:srcRect l="15750" t="18059" r="69175" b="10373"/>
          <a:stretch/>
        </p:blipFill>
        <p:spPr>
          <a:xfrm>
            <a:off x="7329919" y="192024"/>
            <a:ext cx="4397497" cy="6519672"/>
          </a:xfrm>
          <a:prstGeom prst="rect">
            <a:avLst/>
          </a:prstGeom>
        </p:spPr>
      </p:pic>
    </p:spTree>
    <p:extLst>
      <p:ext uri="{BB962C8B-B14F-4D97-AF65-F5344CB8AC3E}">
        <p14:creationId xmlns:p14="http://schemas.microsoft.com/office/powerpoint/2010/main" val="17519620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35</a:t>
            </a:fld>
            <a:endParaRPr lang="en-US" dirty="0"/>
          </a:p>
        </p:txBody>
      </p:sp>
      <p:sp>
        <p:nvSpPr>
          <p:cNvPr id="13" name="Rectangle 12">
            <a:extLst>
              <a:ext uri="{FF2B5EF4-FFF2-40B4-BE49-F238E27FC236}">
                <a16:creationId xmlns:a16="http://schemas.microsoft.com/office/drawing/2014/main" id="{249B0205-0166-8A4C-2C9C-1E5D65E90527}"/>
              </a:ext>
            </a:extLst>
          </p:cNvPr>
          <p:cNvSpPr/>
          <p:nvPr/>
        </p:nvSpPr>
        <p:spPr>
          <a:xfrm>
            <a:off x="1129347" y="473827"/>
            <a:ext cx="3977345"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Readings for you!</a:t>
            </a:r>
          </a:p>
        </p:txBody>
      </p:sp>
      <p:sp>
        <p:nvSpPr>
          <p:cNvPr id="8" name="TextBox 7">
            <a:extLst>
              <a:ext uri="{FF2B5EF4-FFF2-40B4-BE49-F238E27FC236}">
                <a16:creationId xmlns:a16="http://schemas.microsoft.com/office/drawing/2014/main" id="{14F47D53-CC98-B608-E788-A3CD212A5BFA}"/>
              </a:ext>
            </a:extLst>
          </p:cNvPr>
          <p:cNvSpPr txBox="1"/>
          <p:nvPr/>
        </p:nvSpPr>
        <p:spPr>
          <a:xfrm>
            <a:off x="1209964" y="1729973"/>
            <a:ext cx="5245699" cy="3046988"/>
          </a:xfrm>
          <a:prstGeom prst="rect">
            <a:avLst/>
          </a:prstGeom>
          <a:noFill/>
        </p:spPr>
        <p:txBody>
          <a:bodyPr wrap="square">
            <a:spAutoFit/>
          </a:bodyPr>
          <a:lstStyle/>
          <a:p>
            <a:pPr fontAlgn="base">
              <a:buFont typeface="Arial" panose="020B0604020202020204" pitchFamily="34" charset="0"/>
              <a:buChar char="•"/>
            </a:pPr>
            <a:r>
              <a:rPr lang="en-GB" sz="2400" dirty="0"/>
              <a:t>Whitfield and Elliot (2011)</a:t>
            </a:r>
          </a:p>
          <a:p>
            <a:pPr fontAlgn="base">
              <a:buFont typeface="Arial" panose="020B0604020202020204" pitchFamily="34" charset="0"/>
              <a:buChar char="•"/>
            </a:pPr>
            <a:r>
              <a:rPr lang="en-GB" sz="2400" dirty="0">
                <a:hlinkClick r:id="rId2"/>
              </a:rPr>
              <a:t>Ecosystem and Biotic Classifications of Estuaries and Coasts (uwtsd.ac.uk)</a:t>
            </a:r>
            <a:endParaRPr lang="en-GB" sz="2400" dirty="0"/>
          </a:p>
          <a:p>
            <a:pPr fontAlgn="base">
              <a:buFont typeface="Arial" panose="020B0604020202020204" pitchFamily="34" charset="0"/>
              <a:buChar char="•"/>
            </a:pPr>
            <a:endParaRPr lang="en-GB" sz="2400" dirty="0"/>
          </a:p>
          <a:p>
            <a:pPr fontAlgn="base">
              <a:buFont typeface="Arial" panose="020B0604020202020204" pitchFamily="34" charset="0"/>
              <a:buChar char="•"/>
            </a:pPr>
            <a:r>
              <a:rPr lang="en-GB" sz="2400" dirty="0"/>
              <a:t>Thom et al (2018)</a:t>
            </a:r>
          </a:p>
          <a:p>
            <a:pPr fontAlgn="base">
              <a:buFont typeface="Arial" panose="020B0604020202020204" pitchFamily="34" charset="0"/>
              <a:buChar char="•"/>
            </a:pPr>
            <a:r>
              <a:rPr lang="en-GB" sz="2400" dirty="0">
                <a:hlinkClick r:id="rId3"/>
              </a:rPr>
              <a:t>National sediment compartment framework for Australian coastal management (uwtsd.ac.uk)</a:t>
            </a:r>
            <a:endParaRPr lang="en-GB" sz="2400" dirty="0"/>
          </a:p>
        </p:txBody>
      </p:sp>
      <p:sp>
        <p:nvSpPr>
          <p:cNvPr id="2" name="Footer Placeholder 4">
            <a:extLst>
              <a:ext uri="{FF2B5EF4-FFF2-40B4-BE49-F238E27FC236}">
                <a16:creationId xmlns:a16="http://schemas.microsoft.com/office/drawing/2014/main" id="{255930C4-29EF-35C1-7457-437A8EC12042}"/>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pic>
        <p:nvPicPr>
          <p:cNvPr id="6" name="Picture 5">
            <a:extLst>
              <a:ext uri="{FF2B5EF4-FFF2-40B4-BE49-F238E27FC236}">
                <a16:creationId xmlns:a16="http://schemas.microsoft.com/office/drawing/2014/main" id="{75C96B5F-A78E-A1EE-6D40-E465F2DAFB99}"/>
              </a:ext>
            </a:extLst>
          </p:cNvPr>
          <p:cNvPicPr>
            <a:picLocks noChangeAspect="1"/>
          </p:cNvPicPr>
          <p:nvPr/>
        </p:nvPicPr>
        <p:blipFill rotWithShape="1">
          <a:blip r:embed="rId4"/>
          <a:srcRect l="15750" t="18059" r="69175" b="10373"/>
          <a:stretch/>
        </p:blipFill>
        <p:spPr>
          <a:xfrm>
            <a:off x="7329919" y="192024"/>
            <a:ext cx="4397497" cy="6519672"/>
          </a:xfrm>
          <a:prstGeom prst="rect">
            <a:avLst/>
          </a:prstGeom>
        </p:spPr>
      </p:pic>
    </p:spTree>
    <p:extLst>
      <p:ext uri="{BB962C8B-B14F-4D97-AF65-F5344CB8AC3E}">
        <p14:creationId xmlns:p14="http://schemas.microsoft.com/office/powerpoint/2010/main" val="16656949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36</a:t>
            </a:fld>
            <a:endParaRPr lang="en-US" dirty="0"/>
          </a:p>
        </p:txBody>
      </p:sp>
      <p:sp>
        <p:nvSpPr>
          <p:cNvPr id="13" name="Rectangle 12">
            <a:extLst>
              <a:ext uri="{FF2B5EF4-FFF2-40B4-BE49-F238E27FC236}">
                <a16:creationId xmlns:a16="http://schemas.microsoft.com/office/drawing/2014/main" id="{249B0205-0166-8A4C-2C9C-1E5D65E90527}"/>
              </a:ext>
            </a:extLst>
          </p:cNvPr>
          <p:cNvSpPr/>
          <p:nvPr/>
        </p:nvSpPr>
        <p:spPr>
          <a:xfrm>
            <a:off x="1129347" y="473827"/>
            <a:ext cx="3977345"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Readings for you!</a:t>
            </a:r>
          </a:p>
        </p:txBody>
      </p:sp>
      <p:sp>
        <p:nvSpPr>
          <p:cNvPr id="8" name="TextBox 7">
            <a:extLst>
              <a:ext uri="{FF2B5EF4-FFF2-40B4-BE49-F238E27FC236}">
                <a16:creationId xmlns:a16="http://schemas.microsoft.com/office/drawing/2014/main" id="{14F47D53-CC98-B608-E788-A3CD212A5BFA}"/>
              </a:ext>
            </a:extLst>
          </p:cNvPr>
          <p:cNvSpPr txBox="1"/>
          <p:nvPr/>
        </p:nvSpPr>
        <p:spPr>
          <a:xfrm>
            <a:off x="1209964" y="1729973"/>
            <a:ext cx="5245699" cy="3416320"/>
          </a:xfrm>
          <a:prstGeom prst="rect">
            <a:avLst/>
          </a:prstGeom>
          <a:noFill/>
        </p:spPr>
        <p:txBody>
          <a:bodyPr wrap="square">
            <a:spAutoFit/>
          </a:bodyPr>
          <a:lstStyle/>
          <a:p>
            <a:pPr fontAlgn="base">
              <a:buFont typeface="Arial" panose="020B0604020202020204" pitchFamily="34" charset="0"/>
              <a:buChar char="•"/>
            </a:pPr>
            <a:r>
              <a:rPr lang="en-GB" sz="2400" dirty="0"/>
              <a:t>Cotton (1954)</a:t>
            </a:r>
          </a:p>
          <a:p>
            <a:pPr fontAlgn="base">
              <a:buFont typeface="Arial" panose="020B0604020202020204" pitchFamily="34" charset="0"/>
              <a:buChar char="•"/>
            </a:pPr>
            <a:r>
              <a:rPr lang="en-GB" sz="2400" dirty="0">
                <a:hlinkClick r:id="rId2"/>
              </a:rPr>
              <a:t>Deductive Morphology and Genetic Classification of Coasts (uwtsd.ac.uk)</a:t>
            </a:r>
            <a:endParaRPr lang="en-GB" sz="2400" dirty="0"/>
          </a:p>
          <a:p>
            <a:pPr fontAlgn="base">
              <a:buFont typeface="Arial" panose="020B0604020202020204" pitchFamily="34" charset="0"/>
              <a:buChar char="•"/>
            </a:pPr>
            <a:endParaRPr lang="en-GB" sz="2400" dirty="0"/>
          </a:p>
          <a:p>
            <a:pPr fontAlgn="base">
              <a:buFont typeface="Arial" panose="020B0604020202020204" pitchFamily="34" charset="0"/>
              <a:buChar char="•"/>
            </a:pPr>
            <a:endParaRPr lang="en-GB" sz="2400" dirty="0"/>
          </a:p>
          <a:p>
            <a:pPr fontAlgn="base">
              <a:buFont typeface="Arial" panose="020B0604020202020204" pitchFamily="34" charset="0"/>
              <a:buChar char="•"/>
            </a:pPr>
            <a:r>
              <a:rPr lang="en-GB" sz="2400" dirty="0" err="1"/>
              <a:t>Finkl</a:t>
            </a:r>
            <a:r>
              <a:rPr lang="en-GB" sz="2400" dirty="0"/>
              <a:t> (2004)</a:t>
            </a:r>
          </a:p>
          <a:p>
            <a:pPr fontAlgn="base">
              <a:buFont typeface="Arial" panose="020B0604020202020204" pitchFamily="34" charset="0"/>
              <a:buChar char="•"/>
            </a:pPr>
            <a:r>
              <a:rPr lang="en-GB" sz="2400" dirty="0">
                <a:hlinkClick r:id="rId3"/>
              </a:rPr>
              <a:t>Coastal Classification: Systematic Approaches to Consider in the Development of a Comprehensive Scheme (uwtsd.ac.uk)</a:t>
            </a:r>
            <a:endParaRPr lang="en-GB" sz="2400" dirty="0"/>
          </a:p>
        </p:txBody>
      </p:sp>
      <p:sp>
        <p:nvSpPr>
          <p:cNvPr id="2" name="Footer Placeholder 4">
            <a:extLst>
              <a:ext uri="{FF2B5EF4-FFF2-40B4-BE49-F238E27FC236}">
                <a16:creationId xmlns:a16="http://schemas.microsoft.com/office/drawing/2014/main" id="{255930C4-29EF-35C1-7457-437A8EC12042}"/>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Tree>
    <p:extLst>
      <p:ext uri="{BB962C8B-B14F-4D97-AF65-F5344CB8AC3E}">
        <p14:creationId xmlns:p14="http://schemas.microsoft.com/office/powerpoint/2010/main" val="18898681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37</a:t>
            </a:fld>
            <a:endParaRPr lang="en-US" dirty="0"/>
          </a:p>
        </p:txBody>
      </p:sp>
      <p:sp>
        <p:nvSpPr>
          <p:cNvPr id="13" name="Rectangle 12">
            <a:extLst>
              <a:ext uri="{FF2B5EF4-FFF2-40B4-BE49-F238E27FC236}">
                <a16:creationId xmlns:a16="http://schemas.microsoft.com/office/drawing/2014/main" id="{249B0205-0166-8A4C-2C9C-1E5D65E90527}"/>
              </a:ext>
            </a:extLst>
          </p:cNvPr>
          <p:cNvSpPr/>
          <p:nvPr/>
        </p:nvSpPr>
        <p:spPr>
          <a:xfrm>
            <a:off x="1129347" y="473827"/>
            <a:ext cx="3977345"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Readings for you!</a:t>
            </a:r>
          </a:p>
        </p:txBody>
      </p:sp>
      <p:sp>
        <p:nvSpPr>
          <p:cNvPr id="8" name="TextBox 7">
            <a:extLst>
              <a:ext uri="{FF2B5EF4-FFF2-40B4-BE49-F238E27FC236}">
                <a16:creationId xmlns:a16="http://schemas.microsoft.com/office/drawing/2014/main" id="{14F47D53-CC98-B608-E788-A3CD212A5BFA}"/>
              </a:ext>
            </a:extLst>
          </p:cNvPr>
          <p:cNvSpPr txBox="1"/>
          <p:nvPr/>
        </p:nvSpPr>
        <p:spPr>
          <a:xfrm>
            <a:off x="1209964" y="1729973"/>
            <a:ext cx="5245699" cy="3416320"/>
          </a:xfrm>
          <a:prstGeom prst="rect">
            <a:avLst/>
          </a:prstGeom>
          <a:noFill/>
        </p:spPr>
        <p:txBody>
          <a:bodyPr wrap="square">
            <a:spAutoFit/>
          </a:bodyPr>
          <a:lstStyle/>
          <a:p>
            <a:pPr fontAlgn="base">
              <a:buFont typeface="Arial" panose="020B0604020202020204" pitchFamily="34" charset="0"/>
              <a:buChar char="•"/>
            </a:pPr>
            <a:r>
              <a:rPr lang="en-GB" sz="2400" dirty="0"/>
              <a:t>Cotton (1954)</a:t>
            </a:r>
          </a:p>
          <a:p>
            <a:pPr fontAlgn="base">
              <a:buFont typeface="Arial" panose="020B0604020202020204" pitchFamily="34" charset="0"/>
              <a:buChar char="•"/>
            </a:pPr>
            <a:r>
              <a:rPr lang="en-GB" sz="2400" dirty="0">
                <a:hlinkClick r:id="rId2"/>
              </a:rPr>
              <a:t>Deductive Morphology and Genetic Classification of Coasts (uwtsd.ac.uk)</a:t>
            </a:r>
            <a:endParaRPr lang="en-GB" sz="2400" dirty="0"/>
          </a:p>
          <a:p>
            <a:pPr fontAlgn="base">
              <a:buFont typeface="Arial" panose="020B0604020202020204" pitchFamily="34" charset="0"/>
              <a:buChar char="•"/>
            </a:pPr>
            <a:endParaRPr lang="en-GB" sz="2400" dirty="0"/>
          </a:p>
          <a:p>
            <a:pPr fontAlgn="base">
              <a:buFont typeface="Arial" panose="020B0604020202020204" pitchFamily="34" charset="0"/>
              <a:buChar char="•"/>
            </a:pPr>
            <a:endParaRPr lang="en-GB" sz="2400" dirty="0"/>
          </a:p>
          <a:p>
            <a:pPr fontAlgn="base">
              <a:buFont typeface="Arial" panose="020B0604020202020204" pitchFamily="34" charset="0"/>
              <a:buChar char="•"/>
            </a:pPr>
            <a:r>
              <a:rPr lang="en-GB" sz="2400" dirty="0" err="1"/>
              <a:t>Finkl</a:t>
            </a:r>
            <a:r>
              <a:rPr lang="en-GB" sz="2400" dirty="0"/>
              <a:t> (2004)</a:t>
            </a:r>
          </a:p>
          <a:p>
            <a:pPr fontAlgn="base">
              <a:buFont typeface="Arial" panose="020B0604020202020204" pitchFamily="34" charset="0"/>
              <a:buChar char="•"/>
            </a:pPr>
            <a:r>
              <a:rPr lang="en-GB" sz="2400" dirty="0">
                <a:hlinkClick r:id="rId3"/>
              </a:rPr>
              <a:t>Coastal Classification: Systematic Approaches to Consider in the Development of a Comprehensive Scheme (uwtsd.ac.uk)</a:t>
            </a:r>
            <a:endParaRPr lang="en-GB" sz="2400" dirty="0"/>
          </a:p>
        </p:txBody>
      </p:sp>
      <p:sp>
        <p:nvSpPr>
          <p:cNvPr id="2" name="Footer Placeholder 4">
            <a:extLst>
              <a:ext uri="{FF2B5EF4-FFF2-40B4-BE49-F238E27FC236}">
                <a16:creationId xmlns:a16="http://schemas.microsoft.com/office/drawing/2014/main" id="{255930C4-29EF-35C1-7457-437A8EC12042}"/>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pic>
        <p:nvPicPr>
          <p:cNvPr id="4098" name="Picture 2" descr="Read This Twice">
            <a:extLst>
              <a:ext uri="{FF2B5EF4-FFF2-40B4-BE49-F238E27FC236}">
                <a16:creationId xmlns:a16="http://schemas.microsoft.com/office/drawing/2014/main" id="{60DF196D-2779-DC88-F6EE-6BE26DA571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87802" y="3142765"/>
            <a:ext cx="3352894" cy="3352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9766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07323-3ADB-48E6-98B3-56902CD1CB96}"/>
              </a:ext>
            </a:extLst>
          </p:cNvPr>
          <p:cNvSpPr>
            <a:spLocks noGrp="1"/>
          </p:cNvSpPr>
          <p:nvPr>
            <p:ph type="title"/>
          </p:nvPr>
        </p:nvSpPr>
        <p:spPr>
          <a:xfrm>
            <a:off x="1188720" y="609600"/>
            <a:ext cx="9829800" cy="914400"/>
          </a:xfrm>
        </p:spPr>
        <p:txBody>
          <a:bodyPr anchor="t">
            <a:normAutofit/>
          </a:bodyPr>
          <a:lstStyle/>
          <a:p>
            <a:r>
              <a:rPr lang="en-GB" sz="3700"/>
              <a:t>GIS and Monitoring coastlines</a:t>
            </a:r>
          </a:p>
        </p:txBody>
      </p:sp>
      <p:pic>
        <p:nvPicPr>
          <p:cNvPr id="9" name="Picture 8" descr="Binoculars and ocean">
            <a:extLst>
              <a:ext uri="{FF2B5EF4-FFF2-40B4-BE49-F238E27FC236}">
                <a16:creationId xmlns:a16="http://schemas.microsoft.com/office/drawing/2014/main" id="{A4F026F8-B114-B430-4994-17942C4B7B30}"/>
              </a:ext>
            </a:extLst>
          </p:cNvPr>
          <p:cNvPicPr>
            <a:picLocks noChangeAspect="1"/>
          </p:cNvPicPr>
          <p:nvPr/>
        </p:nvPicPr>
        <p:blipFill rotWithShape="1">
          <a:blip r:embed="rId2"/>
          <a:srcRect l="9099" r="-2" b="-2"/>
          <a:stretch/>
        </p:blipFill>
        <p:spPr>
          <a:xfrm>
            <a:off x="1188720" y="1746504"/>
            <a:ext cx="9829800" cy="4352544"/>
          </a:xfrm>
          <a:prstGeom prst="rect">
            <a:avLst/>
          </a:prstGeom>
          <a:noFill/>
        </p:spPr>
      </p:pic>
      <p:sp>
        <p:nvSpPr>
          <p:cNvPr id="4" name="Slide Number Placeholder 3">
            <a:extLst>
              <a:ext uri="{FF2B5EF4-FFF2-40B4-BE49-F238E27FC236}">
                <a16:creationId xmlns:a16="http://schemas.microsoft.com/office/drawing/2014/main" id="{247AA2FF-E46C-2E12-8234-43A81B1F406B}"/>
              </a:ext>
            </a:extLst>
          </p:cNvPr>
          <p:cNvSpPr>
            <a:spLocks noGrp="1"/>
          </p:cNvSpPr>
          <p:nvPr>
            <p:ph type="sldNum" sz="quarter" idx="11"/>
          </p:nvPr>
        </p:nvSpPr>
        <p:spPr>
          <a:xfrm>
            <a:off x="420624" y="6019801"/>
            <a:ext cx="457200" cy="184150"/>
          </a:xfrm>
        </p:spPr>
        <p:txBody>
          <a:bodyPr anchor="ctr">
            <a:normAutofit/>
          </a:bodyPr>
          <a:lstStyle/>
          <a:p>
            <a:pPr>
              <a:spcAft>
                <a:spcPts val="600"/>
              </a:spcAft>
            </a:pPr>
            <a:fld id="{75DF2D63-3FF5-D547-96B9-BE9CCD1ABA58}" type="slidenum">
              <a:rPr lang="en-US" smtClean="0"/>
              <a:pPr>
                <a:spcAft>
                  <a:spcPts val="600"/>
                </a:spcAft>
              </a:pPr>
              <a:t>38</a:t>
            </a:fld>
            <a:endParaRPr lang="en-US"/>
          </a:p>
        </p:txBody>
      </p:sp>
      <p:sp>
        <p:nvSpPr>
          <p:cNvPr id="3" name="Footer Placeholder 4">
            <a:extLst>
              <a:ext uri="{FF2B5EF4-FFF2-40B4-BE49-F238E27FC236}">
                <a16:creationId xmlns:a16="http://schemas.microsoft.com/office/drawing/2014/main" id="{91A44B8D-B108-0FF2-F13F-4147686A2624}"/>
              </a:ext>
            </a:extLst>
          </p:cNvPr>
          <p:cNvSpPr>
            <a:spLocks noGrp="1"/>
          </p:cNvSpPr>
          <p:nvPr>
            <p:ph type="ftr" sz="quarter" idx="12"/>
          </p:nvPr>
        </p:nvSpPr>
        <p:spPr>
          <a:xfrm rot="16200000">
            <a:off x="-242952" y="1451496"/>
            <a:ext cx="1784352" cy="189457"/>
          </a:xfrm>
        </p:spPr>
        <p:txBody>
          <a:bodyPr anchor="ctr">
            <a:normAutofit/>
          </a:bodyPr>
          <a:lstStyle/>
          <a:p>
            <a:pPr>
              <a:lnSpc>
                <a:spcPct val="90000"/>
              </a:lnSpc>
              <a:spcAft>
                <a:spcPts val="600"/>
              </a:spcAft>
            </a:pPr>
            <a:r>
              <a:rPr lang="en-US" sz="800"/>
              <a:t>Mapping and monitoring</a:t>
            </a:r>
          </a:p>
        </p:txBody>
      </p:sp>
    </p:spTree>
    <p:extLst>
      <p:ext uri="{BB962C8B-B14F-4D97-AF65-F5344CB8AC3E}">
        <p14:creationId xmlns:p14="http://schemas.microsoft.com/office/powerpoint/2010/main" val="40473725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39</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478497"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ACTIVITY</a:t>
            </a:r>
          </a:p>
        </p:txBody>
      </p:sp>
      <p:sp>
        <p:nvSpPr>
          <p:cNvPr id="5" name="Content Placeholder 4">
            <a:extLst>
              <a:ext uri="{FF2B5EF4-FFF2-40B4-BE49-F238E27FC236}">
                <a16:creationId xmlns:a16="http://schemas.microsoft.com/office/drawing/2014/main" id="{6E7BF3D7-6D92-B914-E899-50EDD9E3107B}"/>
              </a:ext>
            </a:extLst>
          </p:cNvPr>
          <p:cNvSpPr>
            <a:spLocks noGrp="1"/>
          </p:cNvSpPr>
          <p:nvPr>
            <p:ph idx="1"/>
          </p:nvPr>
        </p:nvSpPr>
        <p:spPr>
          <a:xfrm>
            <a:off x="5769454" y="849745"/>
            <a:ext cx="5115835" cy="2754422"/>
          </a:xfrm>
        </p:spPr>
        <p:txBody>
          <a:bodyPr/>
          <a:lstStyle/>
          <a:p>
            <a:r>
              <a:rPr lang="en-GB" b="1" u="sng" dirty="0"/>
              <a:t>GIS APPROACHES TO MONITORING</a:t>
            </a:r>
          </a:p>
        </p:txBody>
      </p:sp>
      <p:sp>
        <p:nvSpPr>
          <p:cNvPr id="3" name="Footer Placeholder 4">
            <a:extLst>
              <a:ext uri="{FF2B5EF4-FFF2-40B4-BE49-F238E27FC236}">
                <a16:creationId xmlns:a16="http://schemas.microsoft.com/office/drawing/2014/main" id="{FD08CFBE-0636-349F-29A8-678C107E13BC}"/>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
        <p:nvSpPr>
          <p:cNvPr id="8" name="TextBox 7">
            <a:extLst>
              <a:ext uri="{FF2B5EF4-FFF2-40B4-BE49-F238E27FC236}">
                <a16:creationId xmlns:a16="http://schemas.microsoft.com/office/drawing/2014/main" id="{60AFD60B-019E-67DE-2C7D-1AC7040EA212}"/>
              </a:ext>
            </a:extLst>
          </p:cNvPr>
          <p:cNvSpPr txBox="1"/>
          <p:nvPr/>
        </p:nvSpPr>
        <p:spPr>
          <a:xfrm>
            <a:off x="1306711" y="1744818"/>
            <a:ext cx="6096000" cy="400110"/>
          </a:xfrm>
          <a:prstGeom prst="rect">
            <a:avLst/>
          </a:prstGeom>
          <a:noFill/>
        </p:spPr>
        <p:txBody>
          <a:bodyPr wrap="square">
            <a:spAutoFit/>
          </a:bodyPr>
          <a:lstStyle/>
          <a:p>
            <a:r>
              <a:rPr lang="en-GB" sz="2000" dirty="0">
                <a:hlinkClick r:id="rId2"/>
              </a:rPr>
              <a:t>USGS Coastal Change Hazards Portal</a:t>
            </a:r>
            <a:endParaRPr lang="en-GB" sz="2000" dirty="0"/>
          </a:p>
        </p:txBody>
      </p:sp>
      <p:sp>
        <p:nvSpPr>
          <p:cNvPr id="11" name="TextBox 10">
            <a:extLst>
              <a:ext uri="{FF2B5EF4-FFF2-40B4-BE49-F238E27FC236}">
                <a16:creationId xmlns:a16="http://schemas.microsoft.com/office/drawing/2014/main" id="{EB552678-F586-062E-B1AF-0A1F2CE05144}"/>
              </a:ext>
            </a:extLst>
          </p:cNvPr>
          <p:cNvSpPr txBox="1"/>
          <p:nvPr/>
        </p:nvSpPr>
        <p:spPr>
          <a:xfrm>
            <a:off x="1306711" y="2305160"/>
            <a:ext cx="9578578" cy="400110"/>
          </a:xfrm>
          <a:prstGeom prst="rect">
            <a:avLst/>
          </a:prstGeom>
          <a:noFill/>
        </p:spPr>
        <p:txBody>
          <a:bodyPr wrap="square">
            <a:spAutoFit/>
          </a:bodyPr>
          <a:lstStyle/>
          <a:p>
            <a:r>
              <a:rPr lang="en-GB" sz="2000" dirty="0"/>
              <a:t>Click on the USGS Coastal Change Hazards Portal and Navigate to </a:t>
            </a:r>
            <a:r>
              <a:rPr lang="en-GB" sz="2000" u="sng" dirty="0">
                <a:highlight>
                  <a:srgbClr val="FFFF00"/>
                </a:highlight>
              </a:rPr>
              <a:t>Shoreline Change</a:t>
            </a:r>
            <a:r>
              <a:rPr lang="en-GB" sz="2000" dirty="0"/>
              <a:t>.  </a:t>
            </a:r>
          </a:p>
        </p:txBody>
      </p:sp>
      <p:pic>
        <p:nvPicPr>
          <p:cNvPr id="13" name="Picture 12">
            <a:extLst>
              <a:ext uri="{FF2B5EF4-FFF2-40B4-BE49-F238E27FC236}">
                <a16:creationId xmlns:a16="http://schemas.microsoft.com/office/drawing/2014/main" id="{BFF4251E-1BF1-C48C-4AFE-D3AA0C3241F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719" t="11179" r="3443" b="6909"/>
          <a:stretch/>
        </p:blipFill>
        <p:spPr>
          <a:xfrm>
            <a:off x="1306711" y="2865502"/>
            <a:ext cx="6110835" cy="3518671"/>
          </a:xfrm>
          <a:prstGeom prst="rect">
            <a:avLst/>
          </a:prstGeom>
        </p:spPr>
      </p:pic>
      <p:sp>
        <p:nvSpPr>
          <p:cNvPr id="14" name="Rectangle 13">
            <a:extLst>
              <a:ext uri="{FF2B5EF4-FFF2-40B4-BE49-F238E27FC236}">
                <a16:creationId xmlns:a16="http://schemas.microsoft.com/office/drawing/2014/main" id="{9265B61C-9817-F87B-18C6-C817094DD01B}"/>
              </a:ext>
            </a:extLst>
          </p:cNvPr>
          <p:cNvSpPr/>
          <p:nvPr/>
        </p:nvSpPr>
        <p:spPr>
          <a:xfrm>
            <a:off x="5514109" y="3925455"/>
            <a:ext cx="1903437" cy="1413163"/>
          </a:xfrm>
          <a:prstGeom prst="rect">
            <a:avLst/>
          </a:prstGeom>
          <a:noFill/>
          <a:ln w="76200">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729860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40</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478497"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ACTIVITY</a:t>
            </a:r>
          </a:p>
        </p:txBody>
      </p:sp>
      <p:sp>
        <p:nvSpPr>
          <p:cNvPr id="5" name="Content Placeholder 4">
            <a:extLst>
              <a:ext uri="{FF2B5EF4-FFF2-40B4-BE49-F238E27FC236}">
                <a16:creationId xmlns:a16="http://schemas.microsoft.com/office/drawing/2014/main" id="{6E7BF3D7-6D92-B914-E899-50EDD9E3107B}"/>
              </a:ext>
            </a:extLst>
          </p:cNvPr>
          <p:cNvSpPr>
            <a:spLocks noGrp="1"/>
          </p:cNvSpPr>
          <p:nvPr>
            <p:ph idx="1"/>
          </p:nvPr>
        </p:nvSpPr>
        <p:spPr>
          <a:xfrm>
            <a:off x="5769454" y="849745"/>
            <a:ext cx="5115835" cy="2754422"/>
          </a:xfrm>
        </p:spPr>
        <p:txBody>
          <a:bodyPr/>
          <a:lstStyle/>
          <a:p>
            <a:r>
              <a:rPr lang="en-GB" b="1" u="sng" dirty="0"/>
              <a:t>GIS APPROACHES TO MONITORING</a:t>
            </a:r>
          </a:p>
        </p:txBody>
      </p:sp>
      <p:sp>
        <p:nvSpPr>
          <p:cNvPr id="3" name="Footer Placeholder 4">
            <a:extLst>
              <a:ext uri="{FF2B5EF4-FFF2-40B4-BE49-F238E27FC236}">
                <a16:creationId xmlns:a16="http://schemas.microsoft.com/office/drawing/2014/main" id="{FD08CFBE-0636-349F-29A8-678C107E13BC}"/>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
        <p:nvSpPr>
          <p:cNvPr id="8" name="TextBox 7">
            <a:extLst>
              <a:ext uri="{FF2B5EF4-FFF2-40B4-BE49-F238E27FC236}">
                <a16:creationId xmlns:a16="http://schemas.microsoft.com/office/drawing/2014/main" id="{60AFD60B-019E-67DE-2C7D-1AC7040EA212}"/>
              </a:ext>
            </a:extLst>
          </p:cNvPr>
          <p:cNvSpPr txBox="1"/>
          <p:nvPr/>
        </p:nvSpPr>
        <p:spPr>
          <a:xfrm>
            <a:off x="1306711" y="1744818"/>
            <a:ext cx="6096000" cy="400110"/>
          </a:xfrm>
          <a:prstGeom prst="rect">
            <a:avLst/>
          </a:prstGeom>
          <a:noFill/>
        </p:spPr>
        <p:txBody>
          <a:bodyPr wrap="square">
            <a:spAutoFit/>
          </a:bodyPr>
          <a:lstStyle/>
          <a:p>
            <a:r>
              <a:rPr lang="en-GB" sz="2000" dirty="0">
                <a:hlinkClick r:id="rId2"/>
              </a:rPr>
              <a:t>USGS Coastal Change Hazards Portal</a:t>
            </a:r>
            <a:endParaRPr lang="en-GB" sz="2000" dirty="0"/>
          </a:p>
        </p:txBody>
      </p:sp>
      <p:sp>
        <p:nvSpPr>
          <p:cNvPr id="11" name="TextBox 10">
            <a:extLst>
              <a:ext uri="{FF2B5EF4-FFF2-40B4-BE49-F238E27FC236}">
                <a16:creationId xmlns:a16="http://schemas.microsoft.com/office/drawing/2014/main" id="{EB552678-F586-062E-B1AF-0A1F2CE05144}"/>
              </a:ext>
            </a:extLst>
          </p:cNvPr>
          <p:cNvSpPr txBox="1"/>
          <p:nvPr/>
        </p:nvSpPr>
        <p:spPr>
          <a:xfrm>
            <a:off x="1306711" y="2305160"/>
            <a:ext cx="9578578" cy="400110"/>
          </a:xfrm>
          <a:prstGeom prst="rect">
            <a:avLst/>
          </a:prstGeom>
          <a:noFill/>
        </p:spPr>
        <p:txBody>
          <a:bodyPr wrap="square">
            <a:spAutoFit/>
          </a:bodyPr>
          <a:lstStyle/>
          <a:p>
            <a:r>
              <a:rPr lang="en-GB" sz="2000" dirty="0"/>
              <a:t>Click on the USGS Coastal Change Hazards Portal and Navigate to </a:t>
            </a:r>
            <a:r>
              <a:rPr lang="en-GB" sz="2000" u="sng" dirty="0">
                <a:highlight>
                  <a:srgbClr val="FFFF00"/>
                </a:highlight>
              </a:rPr>
              <a:t>Shoreline Change</a:t>
            </a:r>
            <a:r>
              <a:rPr lang="en-GB" sz="2000" dirty="0"/>
              <a:t>.  </a:t>
            </a:r>
          </a:p>
        </p:txBody>
      </p:sp>
      <p:pic>
        <p:nvPicPr>
          <p:cNvPr id="13" name="Picture 12">
            <a:extLst>
              <a:ext uri="{FF2B5EF4-FFF2-40B4-BE49-F238E27FC236}">
                <a16:creationId xmlns:a16="http://schemas.microsoft.com/office/drawing/2014/main" id="{BFF4251E-1BF1-C48C-4AFE-D3AA0C3241F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719" t="11179" r="3443" b="6909"/>
          <a:stretch/>
        </p:blipFill>
        <p:spPr>
          <a:xfrm>
            <a:off x="1306711" y="2865502"/>
            <a:ext cx="6110835" cy="3518671"/>
          </a:xfrm>
          <a:prstGeom prst="rect">
            <a:avLst/>
          </a:prstGeom>
        </p:spPr>
      </p:pic>
      <p:sp>
        <p:nvSpPr>
          <p:cNvPr id="14" name="Rectangle 13">
            <a:extLst>
              <a:ext uri="{FF2B5EF4-FFF2-40B4-BE49-F238E27FC236}">
                <a16:creationId xmlns:a16="http://schemas.microsoft.com/office/drawing/2014/main" id="{9265B61C-9817-F87B-18C6-C817094DD01B}"/>
              </a:ext>
            </a:extLst>
          </p:cNvPr>
          <p:cNvSpPr/>
          <p:nvPr/>
        </p:nvSpPr>
        <p:spPr>
          <a:xfrm>
            <a:off x="5514109" y="3925455"/>
            <a:ext cx="1903437" cy="1413163"/>
          </a:xfrm>
          <a:prstGeom prst="rect">
            <a:avLst/>
          </a:prstGeom>
          <a:noFill/>
          <a:ln w="76200">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AC8FCEE-104F-8B9E-0CF2-BA3AB2D8F044}"/>
              </a:ext>
            </a:extLst>
          </p:cNvPr>
          <p:cNvSpPr txBox="1"/>
          <p:nvPr/>
        </p:nvSpPr>
        <p:spPr>
          <a:xfrm>
            <a:off x="7846432" y="3284173"/>
            <a:ext cx="9578578" cy="1631216"/>
          </a:xfrm>
          <a:prstGeom prst="rect">
            <a:avLst/>
          </a:prstGeom>
          <a:noFill/>
        </p:spPr>
        <p:txBody>
          <a:bodyPr wrap="square">
            <a:spAutoFit/>
          </a:bodyPr>
          <a:lstStyle/>
          <a:p>
            <a:r>
              <a:rPr lang="en-GB" sz="2000" dirty="0"/>
              <a:t>Explore the three key layers:</a:t>
            </a:r>
          </a:p>
          <a:p>
            <a:endParaRPr lang="en-GB" sz="2000" dirty="0"/>
          </a:p>
          <a:p>
            <a:r>
              <a:rPr lang="en-GB" sz="2000" dirty="0"/>
              <a:t>LT Shoreline Change</a:t>
            </a:r>
          </a:p>
          <a:p>
            <a:r>
              <a:rPr lang="en-GB" sz="2000" dirty="0"/>
              <a:t>ST Shoreline Change  </a:t>
            </a:r>
          </a:p>
          <a:p>
            <a:r>
              <a:rPr lang="en-GB" sz="2000" dirty="0"/>
              <a:t>Historical Shoreline Positions</a:t>
            </a:r>
          </a:p>
        </p:txBody>
      </p:sp>
    </p:spTree>
    <p:extLst>
      <p:ext uri="{BB962C8B-B14F-4D97-AF65-F5344CB8AC3E}">
        <p14:creationId xmlns:p14="http://schemas.microsoft.com/office/powerpoint/2010/main" val="41025266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41</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478497"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ACTIVITY</a:t>
            </a:r>
          </a:p>
        </p:txBody>
      </p:sp>
      <p:sp>
        <p:nvSpPr>
          <p:cNvPr id="5" name="Content Placeholder 4">
            <a:extLst>
              <a:ext uri="{FF2B5EF4-FFF2-40B4-BE49-F238E27FC236}">
                <a16:creationId xmlns:a16="http://schemas.microsoft.com/office/drawing/2014/main" id="{6E7BF3D7-6D92-B914-E899-50EDD9E3107B}"/>
              </a:ext>
            </a:extLst>
          </p:cNvPr>
          <p:cNvSpPr>
            <a:spLocks noGrp="1"/>
          </p:cNvSpPr>
          <p:nvPr>
            <p:ph idx="1"/>
          </p:nvPr>
        </p:nvSpPr>
        <p:spPr>
          <a:xfrm>
            <a:off x="5769454" y="849745"/>
            <a:ext cx="5115835" cy="2754422"/>
          </a:xfrm>
        </p:spPr>
        <p:txBody>
          <a:bodyPr/>
          <a:lstStyle/>
          <a:p>
            <a:r>
              <a:rPr lang="en-GB" b="1" u="sng" dirty="0"/>
              <a:t>GIS APPROACHES TO MONITORING</a:t>
            </a:r>
          </a:p>
        </p:txBody>
      </p:sp>
      <p:sp>
        <p:nvSpPr>
          <p:cNvPr id="3" name="Footer Placeholder 4">
            <a:extLst>
              <a:ext uri="{FF2B5EF4-FFF2-40B4-BE49-F238E27FC236}">
                <a16:creationId xmlns:a16="http://schemas.microsoft.com/office/drawing/2014/main" id="{FD08CFBE-0636-349F-29A8-678C107E13BC}"/>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
        <p:nvSpPr>
          <p:cNvPr id="8" name="TextBox 7">
            <a:extLst>
              <a:ext uri="{FF2B5EF4-FFF2-40B4-BE49-F238E27FC236}">
                <a16:creationId xmlns:a16="http://schemas.microsoft.com/office/drawing/2014/main" id="{60AFD60B-019E-67DE-2C7D-1AC7040EA212}"/>
              </a:ext>
            </a:extLst>
          </p:cNvPr>
          <p:cNvSpPr txBox="1"/>
          <p:nvPr/>
        </p:nvSpPr>
        <p:spPr>
          <a:xfrm>
            <a:off x="1306711" y="1744818"/>
            <a:ext cx="6096000" cy="461665"/>
          </a:xfrm>
          <a:prstGeom prst="rect">
            <a:avLst/>
          </a:prstGeom>
          <a:noFill/>
        </p:spPr>
        <p:txBody>
          <a:bodyPr wrap="square">
            <a:spAutoFit/>
          </a:bodyPr>
          <a:lstStyle/>
          <a:p>
            <a:r>
              <a:rPr lang="en-GB" sz="2400" dirty="0">
                <a:hlinkClick r:id="rId2"/>
              </a:rPr>
              <a:t>USGS Coastal Change Hazards Portal</a:t>
            </a:r>
            <a:endParaRPr lang="en-GB" sz="2400" dirty="0"/>
          </a:p>
        </p:txBody>
      </p:sp>
      <p:sp>
        <p:nvSpPr>
          <p:cNvPr id="11" name="TextBox 10">
            <a:extLst>
              <a:ext uri="{FF2B5EF4-FFF2-40B4-BE49-F238E27FC236}">
                <a16:creationId xmlns:a16="http://schemas.microsoft.com/office/drawing/2014/main" id="{EB552678-F586-062E-B1AF-0A1F2CE05144}"/>
              </a:ext>
            </a:extLst>
          </p:cNvPr>
          <p:cNvSpPr txBox="1"/>
          <p:nvPr/>
        </p:nvSpPr>
        <p:spPr>
          <a:xfrm>
            <a:off x="1306711" y="2305160"/>
            <a:ext cx="9578578" cy="830997"/>
          </a:xfrm>
          <a:prstGeom prst="rect">
            <a:avLst/>
          </a:prstGeom>
          <a:noFill/>
        </p:spPr>
        <p:txBody>
          <a:bodyPr wrap="square">
            <a:spAutoFit/>
          </a:bodyPr>
          <a:lstStyle/>
          <a:p>
            <a:r>
              <a:rPr lang="en-GB" sz="2400" dirty="0"/>
              <a:t>Next, explore the SEALEVEL rise section</a:t>
            </a:r>
          </a:p>
          <a:p>
            <a:r>
              <a:rPr lang="en-GB" sz="2400" dirty="0"/>
              <a:t>.  </a:t>
            </a:r>
          </a:p>
        </p:txBody>
      </p:sp>
    </p:spTree>
    <p:extLst>
      <p:ext uri="{BB962C8B-B14F-4D97-AF65-F5344CB8AC3E}">
        <p14:creationId xmlns:p14="http://schemas.microsoft.com/office/powerpoint/2010/main" val="20011188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42</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478497"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ACTIVITY</a:t>
            </a:r>
          </a:p>
        </p:txBody>
      </p:sp>
      <p:sp>
        <p:nvSpPr>
          <p:cNvPr id="5" name="Content Placeholder 4">
            <a:extLst>
              <a:ext uri="{FF2B5EF4-FFF2-40B4-BE49-F238E27FC236}">
                <a16:creationId xmlns:a16="http://schemas.microsoft.com/office/drawing/2014/main" id="{6E7BF3D7-6D92-B914-E899-50EDD9E3107B}"/>
              </a:ext>
            </a:extLst>
          </p:cNvPr>
          <p:cNvSpPr>
            <a:spLocks noGrp="1"/>
          </p:cNvSpPr>
          <p:nvPr>
            <p:ph idx="1"/>
          </p:nvPr>
        </p:nvSpPr>
        <p:spPr>
          <a:xfrm>
            <a:off x="5769454" y="849745"/>
            <a:ext cx="5115835" cy="2754422"/>
          </a:xfrm>
        </p:spPr>
        <p:txBody>
          <a:bodyPr/>
          <a:lstStyle/>
          <a:p>
            <a:r>
              <a:rPr lang="en-GB" b="1" u="sng" dirty="0"/>
              <a:t>GIS APPROACHES TO MONITORING</a:t>
            </a:r>
          </a:p>
        </p:txBody>
      </p:sp>
      <p:sp>
        <p:nvSpPr>
          <p:cNvPr id="3" name="Footer Placeholder 4">
            <a:extLst>
              <a:ext uri="{FF2B5EF4-FFF2-40B4-BE49-F238E27FC236}">
                <a16:creationId xmlns:a16="http://schemas.microsoft.com/office/drawing/2014/main" id="{FD08CFBE-0636-349F-29A8-678C107E13BC}"/>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
        <p:nvSpPr>
          <p:cNvPr id="8" name="TextBox 7">
            <a:extLst>
              <a:ext uri="{FF2B5EF4-FFF2-40B4-BE49-F238E27FC236}">
                <a16:creationId xmlns:a16="http://schemas.microsoft.com/office/drawing/2014/main" id="{60AFD60B-019E-67DE-2C7D-1AC7040EA212}"/>
              </a:ext>
            </a:extLst>
          </p:cNvPr>
          <p:cNvSpPr txBox="1"/>
          <p:nvPr/>
        </p:nvSpPr>
        <p:spPr>
          <a:xfrm>
            <a:off x="1306711" y="1744818"/>
            <a:ext cx="6096000" cy="461665"/>
          </a:xfrm>
          <a:prstGeom prst="rect">
            <a:avLst/>
          </a:prstGeom>
          <a:noFill/>
        </p:spPr>
        <p:txBody>
          <a:bodyPr wrap="square">
            <a:spAutoFit/>
          </a:bodyPr>
          <a:lstStyle/>
          <a:p>
            <a:r>
              <a:rPr lang="en-GB" sz="2400" dirty="0">
                <a:hlinkClick r:id="rId2"/>
              </a:rPr>
              <a:t>National Coastal Monitoring - Welcome</a:t>
            </a:r>
            <a:endParaRPr lang="en-GB" sz="2400" dirty="0"/>
          </a:p>
        </p:txBody>
      </p:sp>
      <p:sp>
        <p:nvSpPr>
          <p:cNvPr id="11" name="TextBox 10">
            <a:extLst>
              <a:ext uri="{FF2B5EF4-FFF2-40B4-BE49-F238E27FC236}">
                <a16:creationId xmlns:a16="http://schemas.microsoft.com/office/drawing/2014/main" id="{EB552678-F586-062E-B1AF-0A1F2CE05144}"/>
              </a:ext>
            </a:extLst>
          </p:cNvPr>
          <p:cNvSpPr txBox="1"/>
          <p:nvPr/>
        </p:nvSpPr>
        <p:spPr>
          <a:xfrm>
            <a:off x="1380094" y="2332115"/>
            <a:ext cx="9578578" cy="2554545"/>
          </a:xfrm>
          <a:prstGeom prst="rect">
            <a:avLst/>
          </a:prstGeom>
          <a:noFill/>
        </p:spPr>
        <p:txBody>
          <a:bodyPr wrap="square">
            <a:spAutoFit/>
          </a:bodyPr>
          <a:lstStyle/>
          <a:p>
            <a:r>
              <a:rPr lang="en-GB" sz="2400" dirty="0"/>
              <a:t>Let's explore some content for </a:t>
            </a:r>
            <a:r>
              <a:rPr lang="en-GB" sz="2400" b="1" dirty="0"/>
              <a:t>Wales</a:t>
            </a:r>
          </a:p>
          <a:p>
            <a:endParaRPr lang="en-GB" sz="2000" b="1" dirty="0"/>
          </a:p>
          <a:p>
            <a:endParaRPr lang="en-GB" sz="2000" b="1" dirty="0"/>
          </a:p>
          <a:p>
            <a:r>
              <a:rPr lang="en-GB" sz="2400" dirty="0">
                <a:hlinkClick r:id="rId3"/>
              </a:rPr>
              <a:t>Wales Coastal Monitoring Centre | WCMC</a:t>
            </a:r>
            <a:endParaRPr lang="en-GB" sz="2400" dirty="0"/>
          </a:p>
          <a:p>
            <a:endParaRPr lang="en-GB" sz="2400" b="1" dirty="0"/>
          </a:p>
          <a:p>
            <a:r>
              <a:rPr lang="en-GB" sz="2400" b="1" dirty="0"/>
              <a:t>What is being monitored? How?</a:t>
            </a:r>
          </a:p>
          <a:p>
            <a:r>
              <a:rPr lang="en-GB" sz="2000" dirty="0"/>
              <a:t>.  </a:t>
            </a:r>
          </a:p>
        </p:txBody>
      </p:sp>
    </p:spTree>
    <p:extLst>
      <p:ext uri="{BB962C8B-B14F-4D97-AF65-F5344CB8AC3E}">
        <p14:creationId xmlns:p14="http://schemas.microsoft.com/office/powerpoint/2010/main" val="9940333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3D6DE2E-F5E3-8CAF-A5C3-E67C03F538DF}"/>
              </a:ext>
            </a:extLst>
          </p:cNvPr>
          <p:cNvSpPr>
            <a:spLocks noGrp="1"/>
          </p:cNvSpPr>
          <p:nvPr>
            <p:ph type="sldNum" sz="quarter" idx="11"/>
          </p:nvPr>
        </p:nvSpPr>
        <p:spPr/>
        <p:txBody>
          <a:bodyPr/>
          <a:lstStyle/>
          <a:p>
            <a:fld id="{75DF2D63-3FF5-D547-96B9-BE9CCD1ABA58}" type="slidenum">
              <a:rPr lang="en-US" smtClean="0"/>
              <a:pPr/>
              <a:t>43</a:t>
            </a:fld>
            <a:endParaRPr lang="en-US" dirty="0"/>
          </a:p>
        </p:txBody>
      </p:sp>
      <p:sp>
        <p:nvSpPr>
          <p:cNvPr id="9" name="Rectangle 8">
            <a:extLst>
              <a:ext uri="{FF2B5EF4-FFF2-40B4-BE49-F238E27FC236}">
                <a16:creationId xmlns:a16="http://schemas.microsoft.com/office/drawing/2014/main" id="{30750478-B236-3C40-245B-BA6099F3E43B}"/>
              </a:ext>
            </a:extLst>
          </p:cNvPr>
          <p:cNvSpPr/>
          <p:nvPr/>
        </p:nvSpPr>
        <p:spPr>
          <a:xfrm>
            <a:off x="1129347" y="473827"/>
            <a:ext cx="4478497" cy="791448"/>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3000" b="1" dirty="0"/>
              <a:t>ADDITIONAL READING</a:t>
            </a:r>
          </a:p>
        </p:txBody>
      </p:sp>
      <p:sp>
        <p:nvSpPr>
          <p:cNvPr id="5" name="Content Placeholder 4">
            <a:extLst>
              <a:ext uri="{FF2B5EF4-FFF2-40B4-BE49-F238E27FC236}">
                <a16:creationId xmlns:a16="http://schemas.microsoft.com/office/drawing/2014/main" id="{6E7BF3D7-6D92-B914-E899-50EDD9E3107B}"/>
              </a:ext>
            </a:extLst>
          </p:cNvPr>
          <p:cNvSpPr>
            <a:spLocks noGrp="1"/>
          </p:cNvSpPr>
          <p:nvPr>
            <p:ph idx="1"/>
          </p:nvPr>
        </p:nvSpPr>
        <p:spPr>
          <a:xfrm>
            <a:off x="1306711" y="1635835"/>
            <a:ext cx="5115835" cy="2754422"/>
          </a:xfrm>
        </p:spPr>
        <p:txBody>
          <a:bodyPr/>
          <a:lstStyle/>
          <a:p>
            <a:r>
              <a:rPr lang="en-GB" b="1" u="sng" dirty="0"/>
              <a:t>GIS APPROACHES TO MONITORING</a:t>
            </a:r>
          </a:p>
        </p:txBody>
      </p:sp>
      <p:sp>
        <p:nvSpPr>
          <p:cNvPr id="3" name="Footer Placeholder 4">
            <a:extLst>
              <a:ext uri="{FF2B5EF4-FFF2-40B4-BE49-F238E27FC236}">
                <a16:creationId xmlns:a16="http://schemas.microsoft.com/office/drawing/2014/main" id="{FD08CFBE-0636-349F-29A8-678C107E13BC}"/>
              </a:ext>
            </a:extLst>
          </p:cNvPr>
          <p:cNvSpPr>
            <a:spLocks noGrp="1"/>
          </p:cNvSpPr>
          <p:nvPr>
            <p:ph type="ftr" sz="quarter" idx="12"/>
          </p:nvPr>
        </p:nvSpPr>
        <p:spPr>
          <a:xfrm rot="16200000">
            <a:off x="-599788" y="1538198"/>
            <a:ext cx="2541985" cy="413240"/>
          </a:xfrm>
        </p:spPr>
        <p:txBody>
          <a:bodyPr anchor="ctr">
            <a:normAutofit/>
          </a:bodyPr>
          <a:lstStyle/>
          <a:p>
            <a:pPr>
              <a:spcAft>
                <a:spcPts val="600"/>
              </a:spcAft>
            </a:pPr>
            <a:r>
              <a:rPr lang="en-US" dirty="0"/>
              <a:t>Mapping and monitoring</a:t>
            </a:r>
          </a:p>
        </p:txBody>
      </p:sp>
      <p:sp>
        <p:nvSpPr>
          <p:cNvPr id="11" name="TextBox 10">
            <a:extLst>
              <a:ext uri="{FF2B5EF4-FFF2-40B4-BE49-F238E27FC236}">
                <a16:creationId xmlns:a16="http://schemas.microsoft.com/office/drawing/2014/main" id="{EB552678-F586-062E-B1AF-0A1F2CE05144}"/>
              </a:ext>
            </a:extLst>
          </p:cNvPr>
          <p:cNvSpPr txBox="1"/>
          <p:nvPr/>
        </p:nvSpPr>
        <p:spPr>
          <a:xfrm>
            <a:off x="1306711" y="2305160"/>
            <a:ext cx="9578578" cy="707886"/>
          </a:xfrm>
          <a:prstGeom prst="rect">
            <a:avLst/>
          </a:prstGeom>
          <a:noFill/>
        </p:spPr>
        <p:txBody>
          <a:bodyPr wrap="square">
            <a:spAutoFit/>
          </a:bodyPr>
          <a:lstStyle/>
          <a:p>
            <a:r>
              <a:rPr lang="en-GB" sz="2000" dirty="0">
                <a:hlinkClick r:id="rId2"/>
              </a:rPr>
              <a:t>Development and application of a coastal change likelihood assessment for the northeast region, Maine to Virginia (usgs.gov)</a:t>
            </a:r>
            <a:r>
              <a:rPr lang="en-GB" sz="2000" dirty="0"/>
              <a:t>.  </a:t>
            </a:r>
          </a:p>
        </p:txBody>
      </p:sp>
    </p:spTree>
    <p:extLst>
      <p:ext uri="{BB962C8B-B14F-4D97-AF65-F5344CB8AC3E}">
        <p14:creationId xmlns:p14="http://schemas.microsoft.com/office/powerpoint/2010/main" val="3047777220"/>
      </p:ext>
    </p:extLst>
  </p:cSld>
  <p:clrMapOvr>
    <a:masterClrMapping/>
  </p:clrMapOvr>
</p:sld>
</file>

<file path=ppt/theme/theme1.xml><?xml version="1.0" encoding="utf-8"?>
<a:theme xmlns:a="http://schemas.openxmlformats.org/drawingml/2006/main" name="Office Theme">
  <a:themeElements>
    <a:clrScheme name="Scientific Discovery">
      <a:dk1>
        <a:srgbClr val="000000"/>
      </a:dk1>
      <a:lt1>
        <a:srgbClr val="FFFFFF"/>
      </a:lt1>
      <a:dk2>
        <a:srgbClr val="44546A"/>
      </a:dk2>
      <a:lt2>
        <a:srgbClr val="E7E6E6"/>
      </a:lt2>
      <a:accent1>
        <a:srgbClr val="96D3ED"/>
      </a:accent1>
      <a:accent2>
        <a:srgbClr val="C7DBE1"/>
      </a:accent2>
      <a:accent3>
        <a:srgbClr val="688EBD"/>
      </a:accent3>
      <a:accent4>
        <a:srgbClr val="BCE5DD"/>
      </a:accent4>
      <a:accent5>
        <a:srgbClr val="66DDCC"/>
      </a:accent5>
      <a:accent6>
        <a:srgbClr val="E0CE61"/>
      </a:accent6>
      <a:hlink>
        <a:srgbClr val="0563C1"/>
      </a:hlink>
      <a:folHlink>
        <a:srgbClr val="954F72"/>
      </a:folHlink>
    </a:clrScheme>
    <a:fontScheme name="Custom 36">
      <a:majorFont>
        <a:latin typeface="Posterama"/>
        <a:ea typeface=""/>
        <a:cs typeface=""/>
      </a:majorFont>
      <a:minorFont>
        <a:latin typeface="Daytona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ientific-Discovery_Win32_EF_v4" id="{D94798B6-E450-4518-8015-6EE17CD1412B}" vid="{16A04E6B-C80A-471C-86D6-D49E9EAD76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5" ma:contentTypeDescription="Create a new document." ma:contentTypeScope="" ma:versionID="e02306daf00165b375dc6a58966960b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df88fb76bf5f555224557953949c1ec9"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9746342-5E84-430E-9251-61001F208E7A}">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0E8B3377-22F1-4153-96F0-CC2E4BE41C57}">
  <ds:schemaRefs>
    <ds:schemaRef ds:uri="http://schemas.microsoft.com/sharepoint/v3/contenttype/forms"/>
  </ds:schemaRefs>
</ds:datastoreItem>
</file>

<file path=customXml/itemProps3.xml><?xml version="1.0" encoding="utf-8"?>
<ds:datastoreItem xmlns:ds="http://schemas.openxmlformats.org/officeDocument/2006/customXml" ds:itemID="{2EB2FABB-45EC-440E-B647-8CA57BA45A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Office Theme 2013 - 2022</Template>
  <TotalTime>0</TotalTime>
  <Words>1921</Words>
  <Application>Microsoft Office PowerPoint</Application>
  <PresentationFormat>Widescreen</PresentationFormat>
  <Paragraphs>273</Paragraphs>
  <Slides>43</Slides>
  <Notes>7</Notes>
  <HiddenSlides>0</HiddenSlides>
  <MMClips>4</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ESA</vt:lpstr>
      <vt:lpstr>YouTube Noto</vt:lpstr>
      <vt:lpstr>Arial</vt:lpstr>
      <vt:lpstr>Calibri</vt:lpstr>
      <vt:lpstr>Daytona Condensed Light</vt:lpstr>
      <vt:lpstr>Posterama</vt:lpstr>
      <vt:lpstr>Roboto</vt:lpstr>
      <vt:lpstr>Office Theme</vt:lpstr>
      <vt:lpstr>Mapping and monitoring of marine and coastal environments</vt:lpstr>
      <vt:lpstr>PowerPoint Presentation</vt:lpstr>
      <vt:lpstr>PowerPoint Presentation</vt:lpstr>
      <vt:lpstr>PowerPoint Presentation</vt:lpstr>
      <vt:lpstr>Why map coastlines?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Coastal classification systems</vt:lpstr>
      <vt:lpstr>Coastal classification systems</vt:lpstr>
      <vt:lpstr>Coastal classification systems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GIS and Monitoring coastlines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Coastal ecosystem Management</dc:title>
  <dc:creator>Alissa</dc:creator>
  <cp:lastModifiedBy>Elanor Alun</cp:lastModifiedBy>
  <cp:revision>41</cp:revision>
  <dcterms:created xsi:type="dcterms:W3CDTF">2023-03-27T03:45:04Z</dcterms:created>
  <dcterms:modified xsi:type="dcterms:W3CDTF">2025-04-03T17:13:14Z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