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tiff" ContentType="image/tif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1"/>
  </p:notesMasterIdLst>
  <p:sldIdLst>
    <p:sldId id="256" r:id="rId2"/>
    <p:sldId id="321" r:id="rId3"/>
    <p:sldId id="318" r:id="rId4"/>
    <p:sldId id="257" r:id="rId5"/>
    <p:sldId id="278" r:id="rId6"/>
    <p:sldId id="311" r:id="rId7"/>
    <p:sldId id="313" r:id="rId8"/>
    <p:sldId id="319" r:id="rId9"/>
    <p:sldId id="309" r:id="rId10"/>
    <p:sldId id="314" r:id="rId11"/>
    <p:sldId id="316" r:id="rId12"/>
    <p:sldId id="315" r:id="rId13"/>
    <p:sldId id="308" r:id="rId14"/>
    <p:sldId id="310" r:id="rId15"/>
    <p:sldId id="296" r:id="rId16"/>
    <p:sldId id="312" r:id="rId17"/>
    <p:sldId id="299" r:id="rId18"/>
    <p:sldId id="320" r:id="rId19"/>
    <p:sldId id="317" r:id="rId2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E64AD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000" autoAdjust="0"/>
    <p:restoredTop sz="94660"/>
  </p:normalViewPr>
  <p:slideViewPr>
    <p:cSldViewPr snapToGrid="0">
      <p:cViewPr varScale="1">
        <p:scale>
          <a:sx n="91" d="100"/>
          <a:sy n="91" d="100"/>
        </p:scale>
        <p:origin x="126" y="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56" d="100"/>
          <a:sy n="56" d="100"/>
        </p:scale>
        <p:origin x="1998" y="72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6611F423-9EFB-429D-9D9D-6FDF852D45A8}" type="doc">
      <dgm:prSet loTypeId="urn:microsoft.com/office/officeart/2008/layout/VerticalCurvedLis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F57F197E-6C73-4CA1-A281-D3B0841C4F36}">
      <dgm:prSet phldrT="[Text]"/>
      <dgm:spPr/>
      <dgm:t>
        <a:bodyPr/>
        <a:lstStyle/>
        <a:p>
          <a:r>
            <a:rPr lang="en-US" dirty="0" smtClean="0"/>
            <a:t>Awareness</a:t>
          </a:r>
          <a:endParaRPr lang="en-US" dirty="0"/>
        </a:p>
      </dgm:t>
    </dgm:pt>
    <dgm:pt modelId="{FFA14101-6CD9-482A-B068-EFC5619F7ECE}" type="parTrans" cxnId="{E7012A86-A416-4D72-B16B-9985ADC78C05}">
      <dgm:prSet/>
      <dgm:spPr/>
      <dgm:t>
        <a:bodyPr/>
        <a:lstStyle/>
        <a:p>
          <a:endParaRPr lang="en-US"/>
        </a:p>
      </dgm:t>
    </dgm:pt>
    <dgm:pt modelId="{CECEB29A-7CF9-437D-A786-930D8B551926}" type="sibTrans" cxnId="{E7012A86-A416-4D72-B16B-9985ADC78C05}">
      <dgm:prSet/>
      <dgm:spPr/>
      <dgm:t>
        <a:bodyPr/>
        <a:lstStyle/>
        <a:p>
          <a:endParaRPr lang="en-US"/>
        </a:p>
      </dgm:t>
    </dgm:pt>
    <dgm:pt modelId="{43D63F75-2B64-48C3-A75C-7DB4DD41CB2C}">
      <dgm:prSet phldrT="[Text]"/>
      <dgm:spPr/>
      <dgm:t>
        <a:bodyPr/>
        <a:lstStyle/>
        <a:p>
          <a:r>
            <a:rPr lang="en-US" dirty="0" smtClean="0"/>
            <a:t>Research the product </a:t>
          </a:r>
          <a:endParaRPr lang="en-US" dirty="0"/>
        </a:p>
      </dgm:t>
    </dgm:pt>
    <dgm:pt modelId="{6491C76C-766B-47D7-A747-D73602774A5F}" type="parTrans" cxnId="{0D739904-1879-48CB-8955-5A64C82C60FA}">
      <dgm:prSet/>
      <dgm:spPr/>
      <dgm:t>
        <a:bodyPr/>
        <a:lstStyle/>
        <a:p>
          <a:endParaRPr lang="en-US"/>
        </a:p>
      </dgm:t>
    </dgm:pt>
    <dgm:pt modelId="{99969040-EC73-4805-8683-B4257BD8AFB2}" type="sibTrans" cxnId="{0D739904-1879-48CB-8955-5A64C82C60FA}">
      <dgm:prSet/>
      <dgm:spPr/>
      <dgm:t>
        <a:bodyPr/>
        <a:lstStyle/>
        <a:p>
          <a:endParaRPr lang="en-US"/>
        </a:p>
      </dgm:t>
    </dgm:pt>
    <dgm:pt modelId="{C4F636DF-7C22-4CE1-A496-BECB3814821E}">
      <dgm:prSet phldrT="[Text]"/>
      <dgm:spPr/>
      <dgm:t>
        <a:bodyPr/>
        <a:lstStyle/>
        <a:p>
          <a:r>
            <a:rPr lang="en-US" dirty="0" smtClean="0"/>
            <a:t>Peer Review</a:t>
          </a:r>
          <a:endParaRPr lang="en-US" dirty="0"/>
        </a:p>
      </dgm:t>
    </dgm:pt>
    <dgm:pt modelId="{71FCFD3A-1C15-49A0-9CD0-05CE6B559A02}" type="parTrans" cxnId="{69C257CB-BFC3-4DFD-87EE-D82F19BCC195}">
      <dgm:prSet/>
      <dgm:spPr/>
      <dgm:t>
        <a:bodyPr/>
        <a:lstStyle/>
        <a:p>
          <a:endParaRPr lang="en-US"/>
        </a:p>
      </dgm:t>
    </dgm:pt>
    <dgm:pt modelId="{06BD957A-23A1-49E5-A567-F9EA7B79CF0E}" type="sibTrans" cxnId="{69C257CB-BFC3-4DFD-87EE-D82F19BCC195}">
      <dgm:prSet/>
      <dgm:spPr/>
      <dgm:t>
        <a:bodyPr/>
        <a:lstStyle/>
        <a:p>
          <a:endParaRPr lang="en-US"/>
        </a:p>
      </dgm:t>
    </dgm:pt>
    <dgm:pt modelId="{7CFA21A1-D0C6-4F3E-B79D-17B023EDBDAB}">
      <dgm:prSet/>
      <dgm:spPr/>
      <dgm:t>
        <a:bodyPr/>
        <a:lstStyle/>
        <a:p>
          <a:r>
            <a:rPr lang="en-US" dirty="0" smtClean="0"/>
            <a:t>Final decision </a:t>
          </a:r>
          <a:endParaRPr lang="en-US" dirty="0"/>
        </a:p>
      </dgm:t>
    </dgm:pt>
    <dgm:pt modelId="{1F82DD75-87E2-478B-B40F-B9CA51A0B8BC}" type="parTrans" cxnId="{C6B8F5D7-01E4-4C77-AA24-B1E06D742AF9}">
      <dgm:prSet/>
      <dgm:spPr/>
      <dgm:t>
        <a:bodyPr/>
        <a:lstStyle/>
        <a:p>
          <a:endParaRPr lang="en-US"/>
        </a:p>
      </dgm:t>
    </dgm:pt>
    <dgm:pt modelId="{4B55FD82-E72E-477C-850E-6A04FBD08FC8}" type="sibTrans" cxnId="{C6B8F5D7-01E4-4C77-AA24-B1E06D742AF9}">
      <dgm:prSet/>
      <dgm:spPr/>
      <dgm:t>
        <a:bodyPr/>
        <a:lstStyle/>
        <a:p>
          <a:endParaRPr lang="en-US"/>
        </a:p>
      </dgm:t>
    </dgm:pt>
    <dgm:pt modelId="{1891316F-72D2-4E84-B822-F5923288BDC8}" type="pres">
      <dgm:prSet presAssocID="{6611F423-9EFB-429D-9D9D-6FDF852D45A8}" presName="Name0" presStyleCnt="0">
        <dgm:presLayoutVars>
          <dgm:chMax val="7"/>
          <dgm:chPref val="7"/>
          <dgm:dir/>
        </dgm:presLayoutVars>
      </dgm:prSet>
      <dgm:spPr/>
      <dgm:t>
        <a:bodyPr/>
        <a:lstStyle/>
        <a:p>
          <a:endParaRPr lang="en-US"/>
        </a:p>
      </dgm:t>
    </dgm:pt>
    <dgm:pt modelId="{415AFA98-8244-4771-83E6-49649C97613C}" type="pres">
      <dgm:prSet presAssocID="{6611F423-9EFB-429D-9D9D-6FDF852D45A8}" presName="Name1" presStyleCnt="0"/>
      <dgm:spPr/>
    </dgm:pt>
    <dgm:pt modelId="{8463BBD1-6256-40A6-ACA1-BAFA3BADDCEA}" type="pres">
      <dgm:prSet presAssocID="{6611F423-9EFB-429D-9D9D-6FDF852D45A8}" presName="cycle" presStyleCnt="0"/>
      <dgm:spPr/>
    </dgm:pt>
    <dgm:pt modelId="{46F9A780-A678-4B81-BF4E-7D45B89C6EFB}" type="pres">
      <dgm:prSet presAssocID="{6611F423-9EFB-429D-9D9D-6FDF852D45A8}" presName="srcNode" presStyleLbl="node1" presStyleIdx="0" presStyleCnt="4"/>
      <dgm:spPr/>
    </dgm:pt>
    <dgm:pt modelId="{70076647-0D42-422E-828A-78BB3833986D}" type="pres">
      <dgm:prSet presAssocID="{6611F423-9EFB-429D-9D9D-6FDF852D45A8}" presName="conn" presStyleLbl="parChTrans1D2" presStyleIdx="0" presStyleCnt="1"/>
      <dgm:spPr/>
      <dgm:t>
        <a:bodyPr/>
        <a:lstStyle/>
        <a:p>
          <a:endParaRPr lang="en-US"/>
        </a:p>
      </dgm:t>
    </dgm:pt>
    <dgm:pt modelId="{EF77B69C-7CA4-4352-A14B-1C254D59EA27}" type="pres">
      <dgm:prSet presAssocID="{6611F423-9EFB-429D-9D9D-6FDF852D45A8}" presName="extraNode" presStyleLbl="node1" presStyleIdx="0" presStyleCnt="4"/>
      <dgm:spPr/>
    </dgm:pt>
    <dgm:pt modelId="{87301408-9575-4D27-B4BB-84D35AB76F67}" type="pres">
      <dgm:prSet presAssocID="{6611F423-9EFB-429D-9D9D-6FDF852D45A8}" presName="dstNode" presStyleLbl="node1" presStyleIdx="0" presStyleCnt="4"/>
      <dgm:spPr/>
    </dgm:pt>
    <dgm:pt modelId="{86EBF8D5-207B-4B4C-853C-83B93D792FE2}" type="pres">
      <dgm:prSet presAssocID="{F57F197E-6C73-4CA1-A281-D3B0841C4F36}" presName="text_1" presStyleLbl="node1" presStyleIdx="0" presStyleCnt="4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6FF9D045-DD32-47EF-9196-9D2B61936CAC}" type="pres">
      <dgm:prSet presAssocID="{F57F197E-6C73-4CA1-A281-D3B0841C4F36}" presName="accent_1" presStyleCnt="0"/>
      <dgm:spPr/>
    </dgm:pt>
    <dgm:pt modelId="{EBC81347-4988-435D-9F7E-3C7A4426CF11}" type="pres">
      <dgm:prSet presAssocID="{F57F197E-6C73-4CA1-A281-D3B0841C4F36}" presName="accentRepeatNode" presStyleLbl="solidFgAcc1" presStyleIdx="0" presStyleCnt="4"/>
      <dgm:spPr/>
    </dgm:pt>
    <dgm:pt modelId="{6E163A53-E7DF-4DF8-B5A5-39ABE27B42D0}" type="pres">
      <dgm:prSet presAssocID="{43D63F75-2B64-48C3-A75C-7DB4DD41CB2C}" presName="text_2" presStyleLbl="node1" presStyleIdx="1" presStyleCnt="4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4A0922AD-FF6F-4AB5-9AE7-BF1860212D51}" type="pres">
      <dgm:prSet presAssocID="{43D63F75-2B64-48C3-A75C-7DB4DD41CB2C}" presName="accent_2" presStyleCnt="0"/>
      <dgm:spPr/>
    </dgm:pt>
    <dgm:pt modelId="{F06B46A5-E9D9-4A9F-A627-E0B85AA2F811}" type="pres">
      <dgm:prSet presAssocID="{43D63F75-2B64-48C3-A75C-7DB4DD41CB2C}" presName="accentRepeatNode" presStyleLbl="solidFgAcc1" presStyleIdx="1" presStyleCnt="4"/>
      <dgm:spPr/>
    </dgm:pt>
    <dgm:pt modelId="{FD27E6B9-2C9C-4C87-9259-9A2A2B74E2F1}" type="pres">
      <dgm:prSet presAssocID="{C4F636DF-7C22-4CE1-A496-BECB3814821E}" presName="text_3" presStyleLbl="node1" presStyleIdx="2" presStyleCnt="4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8EEFB467-108B-4980-92BB-CDCFC0681FEC}" type="pres">
      <dgm:prSet presAssocID="{C4F636DF-7C22-4CE1-A496-BECB3814821E}" presName="accent_3" presStyleCnt="0"/>
      <dgm:spPr/>
    </dgm:pt>
    <dgm:pt modelId="{D5A0D938-54A3-4D00-BAE9-ACC275696C47}" type="pres">
      <dgm:prSet presAssocID="{C4F636DF-7C22-4CE1-A496-BECB3814821E}" presName="accentRepeatNode" presStyleLbl="solidFgAcc1" presStyleIdx="2" presStyleCnt="4"/>
      <dgm:spPr/>
    </dgm:pt>
    <dgm:pt modelId="{F7C1E955-DACA-4627-B955-F11F6B796F2C}" type="pres">
      <dgm:prSet presAssocID="{7CFA21A1-D0C6-4F3E-B79D-17B023EDBDAB}" presName="text_4" presStyleLbl="node1" presStyleIdx="3" presStyleCnt="4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7D13F3BA-BA95-49E8-989E-88B7AF67EB46}" type="pres">
      <dgm:prSet presAssocID="{7CFA21A1-D0C6-4F3E-B79D-17B023EDBDAB}" presName="accent_4" presStyleCnt="0"/>
      <dgm:spPr/>
    </dgm:pt>
    <dgm:pt modelId="{5EECDF1B-E28C-45F9-A5DA-0A6BDC9BA54E}" type="pres">
      <dgm:prSet presAssocID="{7CFA21A1-D0C6-4F3E-B79D-17B023EDBDAB}" presName="accentRepeatNode" presStyleLbl="solidFgAcc1" presStyleIdx="3" presStyleCnt="4"/>
      <dgm:spPr/>
    </dgm:pt>
  </dgm:ptLst>
  <dgm:cxnLst>
    <dgm:cxn modelId="{69C257CB-BFC3-4DFD-87EE-D82F19BCC195}" srcId="{6611F423-9EFB-429D-9D9D-6FDF852D45A8}" destId="{C4F636DF-7C22-4CE1-A496-BECB3814821E}" srcOrd="2" destOrd="0" parTransId="{71FCFD3A-1C15-49A0-9CD0-05CE6B559A02}" sibTransId="{06BD957A-23A1-49E5-A567-F9EA7B79CF0E}"/>
    <dgm:cxn modelId="{0D739904-1879-48CB-8955-5A64C82C60FA}" srcId="{6611F423-9EFB-429D-9D9D-6FDF852D45A8}" destId="{43D63F75-2B64-48C3-A75C-7DB4DD41CB2C}" srcOrd="1" destOrd="0" parTransId="{6491C76C-766B-47D7-A747-D73602774A5F}" sibTransId="{99969040-EC73-4805-8683-B4257BD8AFB2}"/>
    <dgm:cxn modelId="{E7012A86-A416-4D72-B16B-9985ADC78C05}" srcId="{6611F423-9EFB-429D-9D9D-6FDF852D45A8}" destId="{F57F197E-6C73-4CA1-A281-D3B0841C4F36}" srcOrd="0" destOrd="0" parTransId="{FFA14101-6CD9-482A-B068-EFC5619F7ECE}" sibTransId="{CECEB29A-7CF9-437D-A786-930D8B551926}"/>
    <dgm:cxn modelId="{26320CE5-6B8A-4EA3-99C8-5909956EFA97}" type="presOf" srcId="{F57F197E-6C73-4CA1-A281-D3B0841C4F36}" destId="{86EBF8D5-207B-4B4C-853C-83B93D792FE2}" srcOrd="0" destOrd="0" presId="urn:microsoft.com/office/officeart/2008/layout/VerticalCurvedList"/>
    <dgm:cxn modelId="{5DC36536-1ACB-4371-B303-BB33D70EB5CD}" type="presOf" srcId="{7CFA21A1-D0C6-4F3E-B79D-17B023EDBDAB}" destId="{F7C1E955-DACA-4627-B955-F11F6B796F2C}" srcOrd="0" destOrd="0" presId="urn:microsoft.com/office/officeart/2008/layout/VerticalCurvedList"/>
    <dgm:cxn modelId="{E86999B3-077B-47FA-B05B-33EBB0C8556B}" type="presOf" srcId="{CECEB29A-7CF9-437D-A786-930D8B551926}" destId="{70076647-0D42-422E-828A-78BB3833986D}" srcOrd="0" destOrd="0" presId="urn:microsoft.com/office/officeart/2008/layout/VerticalCurvedList"/>
    <dgm:cxn modelId="{3AA2044B-D15B-4C74-94EB-DB012CD9065C}" type="presOf" srcId="{C4F636DF-7C22-4CE1-A496-BECB3814821E}" destId="{FD27E6B9-2C9C-4C87-9259-9A2A2B74E2F1}" srcOrd="0" destOrd="0" presId="urn:microsoft.com/office/officeart/2008/layout/VerticalCurvedList"/>
    <dgm:cxn modelId="{C6B8F5D7-01E4-4C77-AA24-B1E06D742AF9}" srcId="{6611F423-9EFB-429D-9D9D-6FDF852D45A8}" destId="{7CFA21A1-D0C6-4F3E-B79D-17B023EDBDAB}" srcOrd="3" destOrd="0" parTransId="{1F82DD75-87E2-478B-B40F-B9CA51A0B8BC}" sibTransId="{4B55FD82-E72E-477C-850E-6A04FBD08FC8}"/>
    <dgm:cxn modelId="{0657F7BE-0F72-4F7A-BACD-FF701B87AEB1}" type="presOf" srcId="{43D63F75-2B64-48C3-A75C-7DB4DD41CB2C}" destId="{6E163A53-E7DF-4DF8-B5A5-39ABE27B42D0}" srcOrd="0" destOrd="0" presId="urn:microsoft.com/office/officeart/2008/layout/VerticalCurvedList"/>
    <dgm:cxn modelId="{1880DEF9-5E4E-4F12-978A-87BF26FFA4CD}" type="presOf" srcId="{6611F423-9EFB-429D-9D9D-6FDF852D45A8}" destId="{1891316F-72D2-4E84-B822-F5923288BDC8}" srcOrd="0" destOrd="0" presId="urn:microsoft.com/office/officeart/2008/layout/VerticalCurvedList"/>
    <dgm:cxn modelId="{C5C3F95B-8199-4881-BD7F-B6B9A7B2808B}" type="presParOf" srcId="{1891316F-72D2-4E84-B822-F5923288BDC8}" destId="{415AFA98-8244-4771-83E6-49649C97613C}" srcOrd="0" destOrd="0" presId="urn:microsoft.com/office/officeart/2008/layout/VerticalCurvedList"/>
    <dgm:cxn modelId="{BCA26E6F-061C-4FFD-9425-8C218349C6B2}" type="presParOf" srcId="{415AFA98-8244-4771-83E6-49649C97613C}" destId="{8463BBD1-6256-40A6-ACA1-BAFA3BADDCEA}" srcOrd="0" destOrd="0" presId="urn:microsoft.com/office/officeart/2008/layout/VerticalCurvedList"/>
    <dgm:cxn modelId="{28271E84-333E-4887-A1D9-AA059FFB0B1E}" type="presParOf" srcId="{8463BBD1-6256-40A6-ACA1-BAFA3BADDCEA}" destId="{46F9A780-A678-4B81-BF4E-7D45B89C6EFB}" srcOrd="0" destOrd="0" presId="urn:microsoft.com/office/officeart/2008/layout/VerticalCurvedList"/>
    <dgm:cxn modelId="{947F1F3D-DF7A-4AAE-A2D1-127A22D7F5DF}" type="presParOf" srcId="{8463BBD1-6256-40A6-ACA1-BAFA3BADDCEA}" destId="{70076647-0D42-422E-828A-78BB3833986D}" srcOrd="1" destOrd="0" presId="urn:microsoft.com/office/officeart/2008/layout/VerticalCurvedList"/>
    <dgm:cxn modelId="{7AF41C36-D621-41DF-986E-CA0AD06E3C10}" type="presParOf" srcId="{8463BBD1-6256-40A6-ACA1-BAFA3BADDCEA}" destId="{EF77B69C-7CA4-4352-A14B-1C254D59EA27}" srcOrd="2" destOrd="0" presId="urn:microsoft.com/office/officeart/2008/layout/VerticalCurvedList"/>
    <dgm:cxn modelId="{7C4B38E1-1FC3-46BE-B97F-730470DDE8CC}" type="presParOf" srcId="{8463BBD1-6256-40A6-ACA1-BAFA3BADDCEA}" destId="{87301408-9575-4D27-B4BB-84D35AB76F67}" srcOrd="3" destOrd="0" presId="urn:microsoft.com/office/officeart/2008/layout/VerticalCurvedList"/>
    <dgm:cxn modelId="{100AB303-84C9-4ED4-B596-0153819DF80D}" type="presParOf" srcId="{415AFA98-8244-4771-83E6-49649C97613C}" destId="{86EBF8D5-207B-4B4C-853C-83B93D792FE2}" srcOrd="1" destOrd="0" presId="urn:microsoft.com/office/officeart/2008/layout/VerticalCurvedList"/>
    <dgm:cxn modelId="{3B251615-9DDB-4090-963D-DB25D6CC5E95}" type="presParOf" srcId="{415AFA98-8244-4771-83E6-49649C97613C}" destId="{6FF9D045-DD32-47EF-9196-9D2B61936CAC}" srcOrd="2" destOrd="0" presId="urn:microsoft.com/office/officeart/2008/layout/VerticalCurvedList"/>
    <dgm:cxn modelId="{561B514F-BB34-49A9-BC03-F47B582D6932}" type="presParOf" srcId="{6FF9D045-DD32-47EF-9196-9D2B61936CAC}" destId="{EBC81347-4988-435D-9F7E-3C7A4426CF11}" srcOrd="0" destOrd="0" presId="urn:microsoft.com/office/officeart/2008/layout/VerticalCurvedList"/>
    <dgm:cxn modelId="{4EE9DCD6-E5D4-4241-B628-08EC94F90383}" type="presParOf" srcId="{415AFA98-8244-4771-83E6-49649C97613C}" destId="{6E163A53-E7DF-4DF8-B5A5-39ABE27B42D0}" srcOrd="3" destOrd="0" presId="urn:microsoft.com/office/officeart/2008/layout/VerticalCurvedList"/>
    <dgm:cxn modelId="{4A148F77-0A24-4DFA-9582-554DB1D8B01C}" type="presParOf" srcId="{415AFA98-8244-4771-83E6-49649C97613C}" destId="{4A0922AD-FF6F-4AB5-9AE7-BF1860212D51}" srcOrd="4" destOrd="0" presId="urn:microsoft.com/office/officeart/2008/layout/VerticalCurvedList"/>
    <dgm:cxn modelId="{6EF06A78-41EB-4403-9822-92F88E67F4F9}" type="presParOf" srcId="{4A0922AD-FF6F-4AB5-9AE7-BF1860212D51}" destId="{F06B46A5-E9D9-4A9F-A627-E0B85AA2F811}" srcOrd="0" destOrd="0" presId="urn:microsoft.com/office/officeart/2008/layout/VerticalCurvedList"/>
    <dgm:cxn modelId="{674F949A-4B12-45A1-B6FE-F1DF29CFEA2F}" type="presParOf" srcId="{415AFA98-8244-4771-83E6-49649C97613C}" destId="{FD27E6B9-2C9C-4C87-9259-9A2A2B74E2F1}" srcOrd="5" destOrd="0" presId="urn:microsoft.com/office/officeart/2008/layout/VerticalCurvedList"/>
    <dgm:cxn modelId="{E9DFC63F-AE4D-4ECD-9BC2-7C1597B2F44D}" type="presParOf" srcId="{415AFA98-8244-4771-83E6-49649C97613C}" destId="{8EEFB467-108B-4980-92BB-CDCFC0681FEC}" srcOrd="6" destOrd="0" presId="urn:microsoft.com/office/officeart/2008/layout/VerticalCurvedList"/>
    <dgm:cxn modelId="{7B068B28-3339-496D-97D0-0A829D1A59D5}" type="presParOf" srcId="{8EEFB467-108B-4980-92BB-CDCFC0681FEC}" destId="{D5A0D938-54A3-4D00-BAE9-ACC275696C47}" srcOrd="0" destOrd="0" presId="urn:microsoft.com/office/officeart/2008/layout/VerticalCurvedList"/>
    <dgm:cxn modelId="{41927E01-04DD-46D6-9068-F6732C93A74E}" type="presParOf" srcId="{415AFA98-8244-4771-83E6-49649C97613C}" destId="{F7C1E955-DACA-4627-B955-F11F6B796F2C}" srcOrd="7" destOrd="0" presId="urn:microsoft.com/office/officeart/2008/layout/VerticalCurvedList"/>
    <dgm:cxn modelId="{FC4DC247-3106-4ED6-907D-65F0B5C9D4ED}" type="presParOf" srcId="{415AFA98-8244-4771-83E6-49649C97613C}" destId="{7D13F3BA-BA95-49E8-989E-88B7AF67EB46}" srcOrd="8" destOrd="0" presId="urn:microsoft.com/office/officeart/2008/layout/VerticalCurvedList"/>
    <dgm:cxn modelId="{F2FC4DB7-6B40-4A16-AFC1-01AC55EA0CBF}" type="presParOf" srcId="{7D13F3BA-BA95-49E8-989E-88B7AF67EB46}" destId="{5EECDF1B-E28C-45F9-A5DA-0A6BDC9BA54E}" srcOrd="0" destOrd="0" presId="urn:microsoft.com/office/officeart/2008/layout/VerticalCurv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9CF8A8DF-1C3D-473D-B32E-4ED122CE4546}" type="doc">
      <dgm:prSet loTypeId="urn:microsoft.com/office/officeart/2005/8/layout/cycle1" loCatId="cycle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1116B671-4CC8-45B0-8BBA-4A46F9A10F8E}">
      <dgm:prSet phldrT="[Text]" custT="1"/>
      <dgm:spPr/>
      <dgm:t>
        <a:bodyPr/>
        <a:lstStyle/>
        <a:p>
          <a:r>
            <a:rPr lang="en-US" sz="1000" dirty="0" smtClean="0"/>
            <a:t>Awareness</a:t>
          </a:r>
          <a:endParaRPr lang="en-US" sz="1000" dirty="0"/>
        </a:p>
      </dgm:t>
    </dgm:pt>
    <dgm:pt modelId="{66D28218-B0D7-4938-8731-49D5A75471D3}" type="parTrans" cxnId="{C6F8E04F-11E6-44E9-9DD9-90DF0E5B3F65}">
      <dgm:prSet/>
      <dgm:spPr/>
      <dgm:t>
        <a:bodyPr/>
        <a:lstStyle/>
        <a:p>
          <a:endParaRPr lang="en-US"/>
        </a:p>
      </dgm:t>
    </dgm:pt>
    <dgm:pt modelId="{236C8133-59EF-412B-BBA9-DFDD82B21941}" type="sibTrans" cxnId="{C6F8E04F-11E6-44E9-9DD9-90DF0E5B3F65}">
      <dgm:prSet/>
      <dgm:spPr/>
      <dgm:t>
        <a:bodyPr/>
        <a:lstStyle/>
        <a:p>
          <a:endParaRPr lang="en-US"/>
        </a:p>
      </dgm:t>
    </dgm:pt>
    <dgm:pt modelId="{5218543F-FDB1-4F75-8A27-BB6E5C5888DC}">
      <dgm:prSet phldrT="[Text]" custT="1"/>
      <dgm:spPr/>
      <dgm:t>
        <a:bodyPr/>
        <a:lstStyle/>
        <a:p>
          <a:r>
            <a:rPr lang="en-US" sz="1000" dirty="0" smtClean="0"/>
            <a:t>Search</a:t>
          </a:r>
          <a:endParaRPr lang="en-US" sz="1000" dirty="0"/>
        </a:p>
      </dgm:t>
    </dgm:pt>
    <dgm:pt modelId="{A3966F38-4F76-4357-9EB3-877F274191B2}" type="parTrans" cxnId="{D7A943FD-ABCB-4960-BB7C-7087702A929F}">
      <dgm:prSet/>
      <dgm:spPr/>
      <dgm:t>
        <a:bodyPr/>
        <a:lstStyle/>
        <a:p>
          <a:endParaRPr lang="en-US"/>
        </a:p>
      </dgm:t>
    </dgm:pt>
    <dgm:pt modelId="{3238BC9C-70D9-4C71-AD2C-AE9E79142F81}" type="sibTrans" cxnId="{D7A943FD-ABCB-4960-BB7C-7087702A929F}">
      <dgm:prSet/>
      <dgm:spPr/>
      <dgm:t>
        <a:bodyPr/>
        <a:lstStyle/>
        <a:p>
          <a:endParaRPr lang="en-US"/>
        </a:p>
      </dgm:t>
    </dgm:pt>
    <dgm:pt modelId="{8254E535-132C-47A5-A2B7-0BBA935A2DD7}">
      <dgm:prSet phldrT="[Text]" custT="1"/>
      <dgm:spPr/>
      <dgm:t>
        <a:bodyPr/>
        <a:lstStyle/>
        <a:p>
          <a:r>
            <a:rPr lang="en-US" sz="1000" dirty="0" smtClean="0"/>
            <a:t>Evaluation</a:t>
          </a:r>
          <a:endParaRPr lang="en-US" sz="1000" dirty="0"/>
        </a:p>
      </dgm:t>
    </dgm:pt>
    <dgm:pt modelId="{663289E7-CADA-4D9E-B682-5CF84E553D49}" type="parTrans" cxnId="{7DD1362B-7946-4F49-9BA5-4F1356DC2622}">
      <dgm:prSet/>
      <dgm:spPr/>
      <dgm:t>
        <a:bodyPr/>
        <a:lstStyle/>
        <a:p>
          <a:endParaRPr lang="en-US"/>
        </a:p>
      </dgm:t>
    </dgm:pt>
    <dgm:pt modelId="{2057ED34-FBF8-4B65-883D-2922347BABB2}" type="sibTrans" cxnId="{7DD1362B-7946-4F49-9BA5-4F1356DC2622}">
      <dgm:prSet/>
      <dgm:spPr/>
      <dgm:t>
        <a:bodyPr/>
        <a:lstStyle/>
        <a:p>
          <a:endParaRPr lang="en-US"/>
        </a:p>
      </dgm:t>
    </dgm:pt>
    <dgm:pt modelId="{1D02763A-1B63-473B-9F4B-58C28B9D0F11}">
      <dgm:prSet phldrT="[Text]" custT="1"/>
      <dgm:spPr/>
      <dgm:t>
        <a:bodyPr/>
        <a:lstStyle/>
        <a:p>
          <a:r>
            <a:rPr lang="en-US" sz="1000" dirty="0" smtClean="0"/>
            <a:t>Decision</a:t>
          </a:r>
          <a:endParaRPr lang="en-US" sz="1000" dirty="0"/>
        </a:p>
      </dgm:t>
    </dgm:pt>
    <dgm:pt modelId="{09F0123E-6CDC-4FB9-A176-75F66686B12C}" type="parTrans" cxnId="{79D0381E-E3A4-4639-92F7-16F7D07E748D}">
      <dgm:prSet/>
      <dgm:spPr/>
      <dgm:t>
        <a:bodyPr/>
        <a:lstStyle/>
        <a:p>
          <a:endParaRPr lang="en-US"/>
        </a:p>
      </dgm:t>
    </dgm:pt>
    <dgm:pt modelId="{7E85EC9C-161F-4261-ACCB-26C3DFFDD166}" type="sibTrans" cxnId="{79D0381E-E3A4-4639-92F7-16F7D07E748D}">
      <dgm:prSet/>
      <dgm:spPr/>
      <dgm:t>
        <a:bodyPr/>
        <a:lstStyle/>
        <a:p>
          <a:endParaRPr lang="en-US"/>
        </a:p>
      </dgm:t>
    </dgm:pt>
    <dgm:pt modelId="{C269EB17-DA61-42F7-88DF-2464EDB66E60}">
      <dgm:prSet phldrT="[Text]" custT="1"/>
      <dgm:spPr/>
      <dgm:t>
        <a:bodyPr/>
        <a:lstStyle/>
        <a:p>
          <a:r>
            <a:rPr lang="en-US" sz="1000" dirty="0" smtClean="0"/>
            <a:t>Purchase</a:t>
          </a:r>
          <a:endParaRPr lang="en-US" sz="1000" dirty="0"/>
        </a:p>
      </dgm:t>
    </dgm:pt>
    <dgm:pt modelId="{747F9890-C867-4409-A2F9-0FBE21962659}" type="parTrans" cxnId="{BD221E72-8AF0-4787-A8D9-FAC017E8E0D3}">
      <dgm:prSet/>
      <dgm:spPr/>
      <dgm:t>
        <a:bodyPr/>
        <a:lstStyle/>
        <a:p>
          <a:endParaRPr lang="en-US"/>
        </a:p>
      </dgm:t>
    </dgm:pt>
    <dgm:pt modelId="{C0F6521D-1616-45D5-80D6-FED6C5F9505D}" type="sibTrans" cxnId="{BD221E72-8AF0-4787-A8D9-FAC017E8E0D3}">
      <dgm:prSet/>
      <dgm:spPr/>
      <dgm:t>
        <a:bodyPr/>
        <a:lstStyle/>
        <a:p>
          <a:endParaRPr lang="en-US"/>
        </a:p>
      </dgm:t>
    </dgm:pt>
    <dgm:pt modelId="{D643E521-7B8B-47B4-80D5-5411681773C5}">
      <dgm:prSet custT="1"/>
      <dgm:spPr/>
      <dgm:t>
        <a:bodyPr/>
        <a:lstStyle/>
        <a:p>
          <a:r>
            <a:rPr lang="en-US" sz="1000" dirty="0" smtClean="0"/>
            <a:t>support</a:t>
          </a:r>
          <a:endParaRPr lang="en-US" sz="1000" dirty="0"/>
        </a:p>
      </dgm:t>
    </dgm:pt>
    <dgm:pt modelId="{C13495B4-1459-4674-BF41-62DC4EC70674}" type="parTrans" cxnId="{47B627EA-9B95-4EC7-A241-3A0A8F4249C2}">
      <dgm:prSet/>
      <dgm:spPr/>
      <dgm:t>
        <a:bodyPr/>
        <a:lstStyle/>
        <a:p>
          <a:endParaRPr lang="en-US"/>
        </a:p>
      </dgm:t>
    </dgm:pt>
    <dgm:pt modelId="{241E95EE-C662-44FA-B5C4-3E0C889AEAB2}" type="sibTrans" cxnId="{47B627EA-9B95-4EC7-A241-3A0A8F4249C2}">
      <dgm:prSet/>
      <dgm:spPr/>
      <dgm:t>
        <a:bodyPr/>
        <a:lstStyle/>
        <a:p>
          <a:endParaRPr lang="en-US"/>
        </a:p>
      </dgm:t>
    </dgm:pt>
    <dgm:pt modelId="{95F9C0AB-0100-4B60-947F-0F8CC8A15CBA}">
      <dgm:prSet/>
      <dgm:spPr/>
      <dgm:t>
        <a:bodyPr/>
        <a:lstStyle/>
        <a:p>
          <a:endParaRPr lang="en-US"/>
        </a:p>
      </dgm:t>
    </dgm:pt>
    <dgm:pt modelId="{BBF40044-C8E6-4260-825D-97218D5C80CE}" type="parTrans" cxnId="{45B479A3-A121-4A24-AE2A-D328897ACEF6}">
      <dgm:prSet/>
      <dgm:spPr/>
      <dgm:t>
        <a:bodyPr/>
        <a:lstStyle/>
        <a:p>
          <a:endParaRPr lang="en-US"/>
        </a:p>
      </dgm:t>
    </dgm:pt>
    <dgm:pt modelId="{BF84BB25-8B28-470D-AAC8-D7041E4F9842}" type="sibTrans" cxnId="{45B479A3-A121-4A24-AE2A-D328897ACEF6}">
      <dgm:prSet/>
      <dgm:spPr/>
      <dgm:t>
        <a:bodyPr/>
        <a:lstStyle/>
        <a:p>
          <a:endParaRPr lang="en-US"/>
        </a:p>
      </dgm:t>
    </dgm:pt>
    <dgm:pt modelId="{BA3D03B6-841E-41DF-80B7-0AF1704A465A}" type="pres">
      <dgm:prSet presAssocID="{9CF8A8DF-1C3D-473D-B32E-4ED122CE4546}" presName="cycle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54A361D7-9884-41FD-8685-78469F7A2CC5}" type="pres">
      <dgm:prSet presAssocID="{1116B671-4CC8-45B0-8BBA-4A46F9A10F8E}" presName="dummy" presStyleCnt="0"/>
      <dgm:spPr/>
    </dgm:pt>
    <dgm:pt modelId="{7EAB8507-72FD-487B-B9C5-0D22565DA806}" type="pres">
      <dgm:prSet presAssocID="{1116B671-4CC8-45B0-8BBA-4A46F9A10F8E}" presName="node" presStyleLbl="revTx" presStyleIdx="0" presStyleCnt="7" custScaleX="205838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499A5198-F5E8-409E-945E-53C2354D468F}" type="pres">
      <dgm:prSet presAssocID="{236C8133-59EF-412B-BBA9-DFDD82B21941}" presName="sibTrans" presStyleLbl="node1" presStyleIdx="0" presStyleCnt="7"/>
      <dgm:spPr/>
      <dgm:t>
        <a:bodyPr/>
        <a:lstStyle/>
        <a:p>
          <a:endParaRPr lang="en-US"/>
        </a:p>
      </dgm:t>
    </dgm:pt>
    <dgm:pt modelId="{567446B0-C26A-4EC1-B021-6A2B40327706}" type="pres">
      <dgm:prSet presAssocID="{5218543F-FDB1-4F75-8A27-BB6E5C5888DC}" presName="dummy" presStyleCnt="0"/>
      <dgm:spPr/>
    </dgm:pt>
    <dgm:pt modelId="{F1EEF75F-6237-4D1A-BDBD-F9248C6AEEC6}" type="pres">
      <dgm:prSet presAssocID="{5218543F-FDB1-4F75-8A27-BB6E5C5888DC}" presName="node" presStyleLbl="revTx" presStyleIdx="1" presStyleCnt="7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094FBF4C-33AA-46C8-A747-C26232FBE433}" type="pres">
      <dgm:prSet presAssocID="{3238BC9C-70D9-4C71-AD2C-AE9E79142F81}" presName="sibTrans" presStyleLbl="node1" presStyleIdx="1" presStyleCnt="7"/>
      <dgm:spPr/>
      <dgm:t>
        <a:bodyPr/>
        <a:lstStyle/>
        <a:p>
          <a:endParaRPr lang="en-US"/>
        </a:p>
      </dgm:t>
    </dgm:pt>
    <dgm:pt modelId="{2BA5C2A0-C943-4C06-ABA7-1F4D065EF0BD}" type="pres">
      <dgm:prSet presAssocID="{8254E535-132C-47A5-A2B7-0BBA935A2DD7}" presName="dummy" presStyleCnt="0"/>
      <dgm:spPr/>
    </dgm:pt>
    <dgm:pt modelId="{06638B29-EC9D-48FA-A7C6-6F171992AC55}" type="pres">
      <dgm:prSet presAssocID="{8254E535-132C-47A5-A2B7-0BBA935A2DD7}" presName="node" presStyleLbl="revTx" presStyleIdx="2" presStyleCnt="7" custScaleX="220865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92F02D88-5587-4015-B83A-D0BA52A6AA24}" type="pres">
      <dgm:prSet presAssocID="{2057ED34-FBF8-4B65-883D-2922347BABB2}" presName="sibTrans" presStyleLbl="node1" presStyleIdx="2" presStyleCnt="7"/>
      <dgm:spPr/>
      <dgm:t>
        <a:bodyPr/>
        <a:lstStyle/>
        <a:p>
          <a:endParaRPr lang="en-US"/>
        </a:p>
      </dgm:t>
    </dgm:pt>
    <dgm:pt modelId="{27FB74CB-C0A7-41D3-ABB9-110F79925007}" type="pres">
      <dgm:prSet presAssocID="{1D02763A-1B63-473B-9F4B-58C28B9D0F11}" presName="dummy" presStyleCnt="0"/>
      <dgm:spPr/>
    </dgm:pt>
    <dgm:pt modelId="{A5B7AC0E-209D-4C04-A57B-BF98CC131571}" type="pres">
      <dgm:prSet presAssocID="{1D02763A-1B63-473B-9F4B-58C28B9D0F11}" presName="node" presStyleLbl="revTx" presStyleIdx="3" presStyleCnt="7" custScaleX="209605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26C19363-A62B-4E12-A585-3787525D5146}" type="pres">
      <dgm:prSet presAssocID="{7E85EC9C-161F-4261-ACCB-26C3DFFDD166}" presName="sibTrans" presStyleLbl="node1" presStyleIdx="3" presStyleCnt="7"/>
      <dgm:spPr/>
      <dgm:t>
        <a:bodyPr/>
        <a:lstStyle/>
        <a:p>
          <a:endParaRPr lang="en-US"/>
        </a:p>
      </dgm:t>
    </dgm:pt>
    <dgm:pt modelId="{17416B27-C196-4212-9CC8-61BE5929FBE7}" type="pres">
      <dgm:prSet presAssocID="{C269EB17-DA61-42F7-88DF-2464EDB66E60}" presName="dummy" presStyleCnt="0"/>
      <dgm:spPr/>
    </dgm:pt>
    <dgm:pt modelId="{0164803C-E072-4236-BB89-D6506EDCC369}" type="pres">
      <dgm:prSet presAssocID="{C269EB17-DA61-42F7-88DF-2464EDB66E60}" presName="node" presStyleLbl="revTx" presStyleIdx="4" presStyleCnt="7" custScaleX="201059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593C8CA7-6050-40B6-8BC6-05891D0D9AD5}" type="pres">
      <dgm:prSet presAssocID="{C0F6521D-1616-45D5-80D6-FED6C5F9505D}" presName="sibTrans" presStyleLbl="node1" presStyleIdx="4" presStyleCnt="7"/>
      <dgm:spPr/>
      <dgm:t>
        <a:bodyPr/>
        <a:lstStyle/>
        <a:p>
          <a:endParaRPr lang="en-US"/>
        </a:p>
      </dgm:t>
    </dgm:pt>
    <dgm:pt modelId="{B3CBFEBD-3730-4C5C-A01B-0AA31640483A}" type="pres">
      <dgm:prSet presAssocID="{D643E521-7B8B-47B4-80D5-5411681773C5}" presName="dummy" presStyleCnt="0"/>
      <dgm:spPr/>
    </dgm:pt>
    <dgm:pt modelId="{D9077ABA-A371-4485-8EAA-AD05ED218988}" type="pres">
      <dgm:prSet presAssocID="{D643E521-7B8B-47B4-80D5-5411681773C5}" presName="node" presStyleLbl="revTx" presStyleIdx="5" presStyleCnt="7" custScaleX="155238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E676BC79-6BEF-4A62-B18C-E0BB7D85E1F6}" type="pres">
      <dgm:prSet presAssocID="{241E95EE-C662-44FA-B5C4-3E0C889AEAB2}" presName="sibTrans" presStyleLbl="node1" presStyleIdx="5" presStyleCnt="7"/>
      <dgm:spPr/>
      <dgm:t>
        <a:bodyPr/>
        <a:lstStyle/>
        <a:p>
          <a:endParaRPr lang="en-US"/>
        </a:p>
      </dgm:t>
    </dgm:pt>
    <dgm:pt modelId="{17AD0EB3-A330-4740-84FA-5E5B9BC67B3F}" type="pres">
      <dgm:prSet presAssocID="{95F9C0AB-0100-4B60-947F-0F8CC8A15CBA}" presName="dummy" presStyleCnt="0"/>
      <dgm:spPr/>
    </dgm:pt>
    <dgm:pt modelId="{63759C41-4F09-489E-9150-F1DBCA6DA8FA}" type="pres">
      <dgm:prSet presAssocID="{95F9C0AB-0100-4B60-947F-0F8CC8A15CBA}" presName="node" presStyleLbl="revTx" presStyleIdx="6" presStyleCnt="7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2A3C677D-FF8C-416B-A7B1-1CCF9D8B98FB}" type="pres">
      <dgm:prSet presAssocID="{BF84BB25-8B28-470D-AAC8-D7041E4F9842}" presName="sibTrans" presStyleLbl="node1" presStyleIdx="6" presStyleCnt="7"/>
      <dgm:spPr/>
      <dgm:t>
        <a:bodyPr/>
        <a:lstStyle/>
        <a:p>
          <a:endParaRPr lang="en-US"/>
        </a:p>
      </dgm:t>
    </dgm:pt>
  </dgm:ptLst>
  <dgm:cxnLst>
    <dgm:cxn modelId="{C6F8E04F-11E6-44E9-9DD9-90DF0E5B3F65}" srcId="{9CF8A8DF-1C3D-473D-B32E-4ED122CE4546}" destId="{1116B671-4CC8-45B0-8BBA-4A46F9A10F8E}" srcOrd="0" destOrd="0" parTransId="{66D28218-B0D7-4938-8731-49D5A75471D3}" sibTransId="{236C8133-59EF-412B-BBA9-DFDD82B21941}"/>
    <dgm:cxn modelId="{65B0729B-94E5-4868-B8C6-7B06DE3E16DE}" type="presOf" srcId="{1D02763A-1B63-473B-9F4B-58C28B9D0F11}" destId="{A5B7AC0E-209D-4C04-A57B-BF98CC131571}" srcOrd="0" destOrd="0" presId="urn:microsoft.com/office/officeart/2005/8/layout/cycle1"/>
    <dgm:cxn modelId="{27E844A6-2D2B-4106-8BF3-803EEC0D360A}" type="presOf" srcId="{C0F6521D-1616-45D5-80D6-FED6C5F9505D}" destId="{593C8CA7-6050-40B6-8BC6-05891D0D9AD5}" srcOrd="0" destOrd="0" presId="urn:microsoft.com/office/officeart/2005/8/layout/cycle1"/>
    <dgm:cxn modelId="{7DD1362B-7946-4F49-9BA5-4F1356DC2622}" srcId="{9CF8A8DF-1C3D-473D-B32E-4ED122CE4546}" destId="{8254E535-132C-47A5-A2B7-0BBA935A2DD7}" srcOrd="2" destOrd="0" parTransId="{663289E7-CADA-4D9E-B682-5CF84E553D49}" sibTransId="{2057ED34-FBF8-4B65-883D-2922347BABB2}"/>
    <dgm:cxn modelId="{0B027A1A-7A15-4674-8446-4C99D8C0EB10}" type="presOf" srcId="{9CF8A8DF-1C3D-473D-B32E-4ED122CE4546}" destId="{BA3D03B6-841E-41DF-80B7-0AF1704A465A}" srcOrd="0" destOrd="0" presId="urn:microsoft.com/office/officeart/2005/8/layout/cycle1"/>
    <dgm:cxn modelId="{5E6ADE2E-032D-4E3C-8729-9C447480A8D2}" type="presOf" srcId="{7E85EC9C-161F-4261-ACCB-26C3DFFDD166}" destId="{26C19363-A62B-4E12-A585-3787525D5146}" srcOrd="0" destOrd="0" presId="urn:microsoft.com/office/officeart/2005/8/layout/cycle1"/>
    <dgm:cxn modelId="{3E109D01-FE8F-4FB8-8510-2606E1DFDA50}" type="presOf" srcId="{3238BC9C-70D9-4C71-AD2C-AE9E79142F81}" destId="{094FBF4C-33AA-46C8-A747-C26232FBE433}" srcOrd="0" destOrd="0" presId="urn:microsoft.com/office/officeart/2005/8/layout/cycle1"/>
    <dgm:cxn modelId="{32A6E807-0EEF-4917-AE3B-BFCF44A5A798}" type="presOf" srcId="{5218543F-FDB1-4F75-8A27-BB6E5C5888DC}" destId="{F1EEF75F-6237-4D1A-BDBD-F9248C6AEEC6}" srcOrd="0" destOrd="0" presId="urn:microsoft.com/office/officeart/2005/8/layout/cycle1"/>
    <dgm:cxn modelId="{45B479A3-A121-4A24-AE2A-D328897ACEF6}" srcId="{9CF8A8DF-1C3D-473D-B32E-4ED122CE4546}" destId="{95F9C0AB-0100-4B60-947F-0F8CC8A15CBA}" srcOrd="6" destOrd="0" parTransId="{BBF40044-C8E6-4260-825D-97218D5C80CE}" sibTransId="{BF84BB25-8B28-470D-AAC8-D7041E4F9842}"/>
    <dgm:cxn modelId="{06024A7C-962E-4303-B0BB-82D44C95E799}" type="presOf" srcId="{D643E521-7B8B-47B4-80D5-5411681773C5}" destId="{D9077ABA-A371-4485-8EAA-AD05ED218988}" srcOrd="0" destOrd="0" presId="urn:microsoft.com/office/officeart/2005/8/layout/cycle1"/>
    <dgm:cxn modelId="{FF1DA240-45EE-44F0-8293-B158C3ABD8BD}" type="presOf" srcId="{95F9C0AB-0100-4B60-947F-0F8CC8A15CBA}" destId="{63759C41-4F09-489E-9150-F1DBCA6DA8FA}" srcOrd="0" destOrd="0" presId="urn:microsoft.com/office/officeart/2005/8/layout/cycle1"/>
    <dgm:cxn modelId="{07708645-EED8-4E06-919A-E155D7307DA5}" type="presOf" srcId="{2057ED34-FBF8-4B65-883D-2922347BABB2}" destId="{92F02D88-5587-4015-B83A-D0BA52A6AA24}" srcOrd="0" destOrd="0" presId="urn:microsoft.com/office/officeart/2005/8/layout/cycle1"/>
    <dgm:cxn modelId="{4587B042-E4BD-4CD1-95A8-39328347DEF1}" type="presOf" srcId="{241E95EE-C662-44FA-B5C4-3E0C889AEAB2}" destId="{E676BC79-6BEF-4A62-B18C-E0BB7D85E1F6}" srcOrd="0" destOrd="0" presId="urn:microsoft.com/office/officeart/2005/8/layout/cycle1"/>
    <dgm:cxn modelId="{F6001044-D35F-479B-8696-B65BB358F12F}" type="presOf" srcId="{C269EB17-DA61-42F7-88DF-2464EDB66E60}" destId="{0164803C-E072-4236-BB89-D6506EDCC369}" srcOrd="0" destOrd="0" presId="urn:microsoft.com/office/officeart/2005/8/layout/cycle1"/>
    <dgm:cxn modelId="{47B627EA-9B95-4EC7-A241-3A0A8F4249C2}" srcId="{9CF8A8DF-1C3D-473D-B32E-4ED122CE4546}" destId="{D643E521-7B8B-47B4-80D5-5411681773C5}" srcOrd="5" destOrd="0" parTransId="{C13495B4-1459-4674-BF41-62DC4EC70674}" sibTransId="{241E95EE-C662-44FA-B5C4-3E0C889AEAB2}"/>
    <dgm:cxn modelId="{BD221E72-8AF0-4787-A8D9-FAC017E8E0D3}" srcId="{9CF8A8DF-1C3D-473D-B32E-4ED122CE4546}" destId="{C269EB17-DA61-42F7-88DF-2464EDB66E60}" srcOrd="4" destOrd="0" parTransId="{747F9890-C867-4409-A2F9-0FBE21962659}" sibTransId="{C0F6521D-1616-45D5-80D6-FED6C5F9505D}"/>
    <dgm:cxn modelId="{41E6395C-0AAB-4CBE-9DC2-4CCF087D5C8E}" type="presOf" srcId="{1116B671-4CC8-45B0-8BBA-4A46F9A10F8E}" destId="{7EAB8507-72FD-487B-B9C5-0D22565DA806}" srcOrd="0" destOrd="0" presId="urn:microsoft.com/office/officeart/2005/8/layout/cycle1"/>
    <dgm:cxn modelId="{CD294D03-3A66-47E2-A772-4CDE5D752DCD}" type="presOf" srcId="{8254E535-132C-47A5-A2B7-0BBA935A2DD7}" destId="{06638B29-EC9D-48FA-A7C6-6F171992AC55}" srcOrd="0" destOrd="0" presId="urn:microsoft.com/office/officeart/2005/8/layout/cycle1"/>
    <dgm:cxn modelId="{1C5BE377-CADD-4AB4-8A1E-2BC0B69BCBAD}" type="presOf" srcId="{BF84BB25-8B28-470D-AAC8-D7041E4F9842}" destId="{2A3C677D-FF8C-416B-A7B1-1CCF9D8B98FB}" srcOrd="0" destOrd="0" presId="urn:microsoft.com/office/officeart/2005/8/layout/cycle1"/>
    <dgm:cxn modelId="{D7A943FD-ABCB-4960-BB7C-7087702A929F}" srcId="{9CF8A8DF-1C3D-473D-B32E-4ED122CE4546}" destId="{5218543F-FDB1-4F75-8A27-BB6E5C5888DC}" srcOrd="1" destOrd="0" parTransId="{A3966F38-4F76-4357-9EB3-877F274191B2}" sibTransId="{3238BC9C-70D9-4C71-AD2C-AE9E79142F81}"/>
    <dgm:cxn modelId="{ABE37D43-87C6-48FB-B60C-741C2EDC96B0}" type="presOf" srcId="{236C8133-59EF-412B-BBA9-DFDD82B21941}" destId="{499A5198-F5E8-409E-945E-53C2354D468F}" srcOrd="0" destOrd="0" presId="urn:microsoft.com/office/officeart/2005/8/layout/cycle1"/>
    <dgm:cxn modelId="{79D0381E-E3A4-4639-92F7-16F7D07E748D}" srcId="{9CF8A8DF-1C3D-473D-B32E-4ED122CE4546}" destId="{1D02763A-1B63-473B-9F4B-58C28B9D0F11}" srcOrd="3" destOrd="0" parTransId="{09F0123E-6CDC-4FB9-A176-75F66686B12C}" sibTransId="{7E85EC9C-161F-4261-ACCB-26C3DFFDD166}"/>
    <dgm:cxn modelId="{E594A309-D331-496B-A12C-5C15416B842D}" type="presParOf" srcId="{BA3D03B6-841E-41DF-80B7-0AF1704A465A}" destId="{54A361D7-9884-41FD-8685-78469F7A2CC5}" srcOrd="0" destOrd="0" presId="urn:microsoft.com/office/officeart/2005/8/layout/cycle1"/>
    <dgm:cxn modelId="{A9E4317B-A7A7-4F25-ABB7-A5366BDD5F56}" type="presParOf" srcId="{BA3D03B6-841E-41DF-80B7-0AF1704A465A}" destId="{7EAB8507-72FD-487B-B9C5-0D22565DA806}" srcOrd="1" destOrd="0" presId="urn:microsoft.com/office/officeart/2005/8/layout/cycle1"/>
    <dgm:cxn modelId="{C0D66E28-ED70-441A-B46B-446325F5F9DD}" type="presParOf" srcId="{BA3D03B6-841E-41DF-80B7-0AF1704A465A}" destId="{499A5198-F5E8-409E-945E-53C2354D468F}" srcOrd="2" destOrd="0" presId="urn:microsoft.com/office/officeart/2005/8/layout/cycle1"/>
    <dgm:cxn modelId="{47CFE34E-CE2E-42CC-9399-84BF8BF82E88}" type="presParOf" srcId="{BA3D03B6-841E-41DF-80B7-0AF1704A465A}" destId="{567446B0-C26A-4EC1-B021-6A2B40327706}" srcOrd="3" destOrd="0" presId="urn:microsoft.com/office/officeart/2005/8/layout/cycle1"/>
    <dgm:cxn modelId="{108B1DA5-A60C-4491-8944-DEFA15C43BC5}" type="presParOf" srcId="{BA3D03B6-841E-41DF-80B7-0AF1704A465A}" destId="{F1EEF75F-6237-4D1A-BDBD-F9248C6AEEC6}" srcOrd="4" destOrd="0" presId="urn:microsoft.com/office/officeart/2005/8/layout/cycle1"/>
    <dgm:cxn modelId="{9A6BE9B0-A37E-4FD1-93EA-8CED434B269E}" type="presParOf" srcId="{BA3D03B6-841E-41DF-80B7-0AF1704A465A}" destId="{094FBF4C-33AA-46C8-A747-C26232FBE433}" srcOrd="5" destOrd="0" presId="urn:microsoft.com/office/officeart/2005/8/layout/cycle1"/>
    <dgm:cxn modelId="{5A9FA8FB-0DEF-4350-ADA4-F4FC30F64A93}" type="presParOf" srcId="{BA3D03B6-841E-41DF-80B7-0AF1704A465A}" destId="{2BA5C2A0-C943-4C06-ABA7-1F4D065EF0BD}" srcOrd="6" destOrd="0" presId="urn:microsoft.com/office/officeart/2005/8/layout/cycle1"/>
    <dgm:cxn modelId="{D197DA82-6EE9-4E63-B01C-FF7D901F1205}" type="presParOf" srcId="{BA3D03B6-841E-41DF-80B7-0AF1704A465A}" destId="{06638B29-EC9D-48FA-A7C6-6F171992AC55}" srcOrd="7" destOrd="0" presId="urn:microsoft.com/office/officeart/2005/8/layout/cycle1"/>
    <dgm:cxn modelId="{C7D0B4C2-AF28-48B1-B6EB-A39EE80E3630}" type="presParOf" srcId="{BA3D03B6-841E-41DF-80B7-0AF1704A465A}" destId="{92F02D88-5587-4015-B83A-D0BA52A6AA24}" srcOrd="8" destOrd="0" presId="urn:microsoft.com/office/officeart/2005/8/layout/cycle1"/>
    <dgm:cxn modelId="{164D4151-0E40-4B3D-B7A8-88C7693247C3}" type="presParOf" srcId="{BA3D03B6-841E-41DF-80B7-0AF1704A465A}" destId="{27FB74CB-C0A7-41D3-ABB9-110F79925007}" srcOrd="9" destOrd="0" presId="urn:microsoft.com/office/officeart/2005/8/layout/cycle1"/>
    <dgm:cxn modelId="{17CF8544-47A3-44AD-875D-EAFF9662FD99}" type="presParOf" srcId="{BA3D03B6-841E-41DF-80B7-0AF1704A465A}" destId="{A5B7AC0E-209D-4C04-A57B-BF98CC131571}" srcOrd="10" destOrd="0" presId="urn:microsoft.com/office/officeart/2005/8/layout/cycle1"/>
    <dgm:cxn modelId="{C584E2FC-8C5F-465A-A5D2-48748BC07729}" type="presParOf" srcId="{BA3D03B6-841E-41DF-80B7-0AF1704A465A}" destId="{26C19363-A62B-4E12-A585-3787525D5146}" srcOrd="11" destOrd="0" presId="urn:microsoft.com/office/officeart/2005/8/layout/cycle1"/>
    <dgm:cxn modelId="{0CA612C7-3C55-4736-8B80-668553B14837}" type="presParOf" srcId="{BA3D03B6-841E-41DF-80B7-0AF1704A465A}" destId="{17416B27-C196-4212-9CC8-61BE5929FBE7}" srcOrd="12" destOrd="0" presId="urn:microsoft.com/office/officeart/2005/8/layout/cycle1"/>
    <dgm:cxn modelId="{3AC5FB7F-065B-465F-B976-E41F36EB3E96}" type="presParOf" srcId="{BA3D03B6-841E-41DF-80B7-0AF1704A465A}" destId="{0164803C-E072-4236-BB89-D6506EDCC369}" srcOrd="13" destOrd="0" presId="urn:microsoft.com/office/officeart/2005/8/layout/cycle1"/>
    <dgm:cxn modelId="{F6433A6F-61F6-4177-A0C5-AD9512A04E35}" type="presParOf" srcId="{BA3D03B6-841E-41DF-80B7-0AF1704A465A}" destId="{593C8CA7-6050-40B6-8BC6-05891D0D9AD5}" srcOrd="14" destOrd="0" presId="urn:microsoft.com/office/officeart/2005/8/layout/cycle1"/>
    <dgm:cxn modelId="{ACB7B0C8-CE62-4873-866E-46686B75490C}" type="presParOf" srcId="{BA3D03B6-841E-41DF-80B7-0AF1704A465A}" destId="{B3CBFEBD-3730-4C5C-A01B-0AA31640483A}" srcOrd="15" destOrd="0" presId="urn:microsoft.com/office/officeart/2005/8/layout/cycle1"/>
    <dgm:cxn modelId="{9B7DD535-2E17-474A-9D61-F9F73C06644E}" type="presParOf" srcId="{BA3D03B6-841E-41DF-80B7-0AF1704A465A}" destId="{D9077ABA-A371-4485-8EAA-AD05ED218988}" srcOrd="16" destOrd="0" presId="urn:microsoft.com/office/officeart/2005/8/layout/cycle1"/>
    <dgm:cxn modelId="{2640E079-FE9A-4095-AAAB-E01EB8BE2D19}" type="presParOf" srcId="{BA3D03B6-841E-41DF-80B7-0AF1704A465A}" destId="{E676BC79-6BEF-4A62-B18C-E0BB7D85E1F6}" srcOrd="17" destOrd="0" presId="urn:microsoft.com/office/officeart/2005/8/layout/cycle1"/>
    <dgm:cxn modelId="{EF3CE693-3934-4ADD-9FD0-A0605DE51C6A}" type="presParOf" srcId="{BA3D03B6-841E-41DF-80B7-0AF1704A465A}" destId="{17AD0EB3-A330-4740-84FA-5E5B9BC67B3F}" srcOrd="18" destOrd="0" presId="urn:microsoft.com/office/officeart/2005/8/layout/cycle1"/>
    <dgm:cxn modelId="{C6B6B68A-AB80-42BF-BEE7-A5A33B6CCC63}" type="presParOf" srcId="{BA3D03B6-841E-41DF-80B7-0AF1704A465A}" destId="{63759C41-4F09-489E-9150-F1DBCA6DA8FA}" srcOrd="19" destOrd="0" presId="urn:microsoft.com/office/officeart/2005/8/layout/cycle1"/>
    <dgm:cxn modelId="{6224E05B-D457-481D-A160-9557C725E371}" type="presParOf" srcId="{BA3D03B6-841E-41DF-80B7-0AF1704A465A}" destId="{2A3C677D-FF8C-416B-A7B1-1CCF9D8B98FB}" srcOrd="20" destOrd="0" presId="urn:microsoft.com/office/officeart/2005/8/layout/cycle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0076647-0D42-422E-828A-78BB3833986D}">
      <dsp:nvSpPr>
        <dsp:cNvPr id="0" name=""/>
        <dsp:cNvSpPr/>
      </dsp:nvSpPr>
      <dsp:spPr>
        <a:xfrm>
          <a:off x="-4919424" y="-753830"/>
          <a:ext cx="5858998" cy="5858998"/>
        </a:xfrm>
        <a:prstGeom prst="blockArc">
          <a:avLst>
            <a:gd name="adj1" fmla="val 18900000"/>
            <a:gd name="adj2" fmla="val 2700000"/>
            <a:gd name="adj3" fmla="val 369"/>
          </a:avLst>
        </a:pr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86EBF8D5-207B-4B4C-853C-83B93D792FE2}">
      <dsp:nvSpPr>
        <dsp:cNvPr id="0" name=""/>
        <dsp:cNvSpPr/>
      </dsp:nvSpPr>
      <dsp:spPr>
        <a:xfrm>
          <a:off x="492024" y="334530"/>
          <a:ext cx="9963850" cy="66940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1344" tIns="88900" rIns="88900" bIns="88900" numCol="1" spcCol="1270" anchor="ctr" anchorCtr="0">
          <a:noAutofit/>
        </a:bodyPr>
        <a:lstStyle/>
        <a:p>
          <a:pPr lvl="0" algn="l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3500" kern="1200" dirty="0" smtClean="0"/>
            <a:t>Awareness</a:t>
          </a:r>
          <a:endParaRPr lang="en-US" sz="3500" kern="1200" dirty="0"/>
        </a:p>
      </dsp:txBody>
      <dsp:txXfrm>
        <a:off x="492024" y="334530"/>
        <a:ext cx="9963850" cy="669409"/>
      </dsp:txXfrm>
    </dsp:sp>
    <dsp:sp modelId="{EBC81347-4988-435D-9F7E-3C7A4426CF11}">
      <dsp:nvSpPr>
        <dsp:cNvPr id="0" name=""/>
        <dsp:cNvSpPr/>
      </dsp:nvSpPr>
      <dsp:spPr>
        <a:xfrm>
          <a:off x="73643" y="250854"/>
          <a:ext cx="836762" cy="836762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E163A53-E7DF-4DF8-B5A5-39ABE27B42D0}">
      <dsp:nvSpPr>
        <dsp:cNvPr id="0" name=""/>
        <dsp:cNvSpPr/>
      </dsp:nvSpPr>
      <dsp:spPr>
        <a:xfrm>
          <a:off x="875812" y="1338819"/>
          <a:ext cx="9580062" cy="66940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1344" tIns="88900" rIns="88900" bIns="88900" numCol="1" spcCol="1270" anchor="ctr" anchorCtr="0">
          <a:noAutofit/>
        </a:bodyPr>
        <a:lstStyle/>
        <a:p>
          <a:pPr lvl="0" algn="l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3500" kern="1200" dirty="0" smtClean="0"/>
            <a:t>Research the product </a:t>
          </a:r>
          <a:endParaRPr lang="en-US" sz="3500" kern="1200" dirty="0"/>
        </a:p>
      </dsp:txBody>
      <dsp:txXfrm>
        <a:off x="875812" y="1338819"/>
        <a:ext cx="9580062" cy="669409"/>
      </dsp:txXfrm>
    </dsp:sp>
    <dsp:sp modelId="{F06B46A5-E9D9-4A9F-A627-E0B85AA2F811}">
      <dsp:nvSpPr>
        <dsp:cNvPr id="0" name=""/>
        <dsp:cNvSpPr/>
      </dsp:nvSpPr>
      <dsp:spPr>
        <a:xfrm>
          <a:off x="457431" y="1255143"/>
          <a:ext cx="836762" cy="836762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D27E6B9-2C9C-4C87-9259-9A2A2B74E2F1}">
      <dsp:nvSpPr>
        <dsp:cNvPr id="0" name=""/>
        <dsp:cNvSpPr/>
      </dsp:nvSpPr>
      <dsp:spPr>
        <a:xfrm>
          <a:off x="875812" y="2343108"/>
          <a:ext cx="9580062" cy="66940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1344" tIns="88900" rIns="88900" bIns="88900" numCol="1" spcCol="1270" anchor="ctr" anchorCtr="0">
          <a:noAutofit/>
        </a:bodyPr>
        <a:lstStyle/>
        <a:p>
          <a:pPr lvl="0" algn="l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3500" kern="1200" dirty="0" smtClean="0"/>
            <a:t>Peer Review</a:t>
          </a:r>
          <a:endParaRPr lang="en-US" sz="3500" kern="1200" dirty="0"/>
        </a:p>
      </dsp:txBody>
      <dsp:txXfrm>
        <a:off x="875812" y="2343108"/>
        <a:ext cx="9580062" cy="669409"/>
      </dsp:txXfrm>
    </dsp:sp>
    <dsp:sp modelId="{D5A0D938-54A3-4D00-BAE9-ACC275696C47}">
      <dsp:nvSpPr>
        <dsp:cNvPr id="0" name=""/>
        <dsp:cNvSpPr/>
      </dsp:nvSpPr>
      <dsp:spPr>
        <a:xfrm>
          <a:off x="457431" y="2259432"/>
          <a:ext cx="836762" cy="836762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7C1E955-DACA-4627-B955-F11F6B796F2C}">
      <dsp:nvSpPr>
        <dsp:cNvPr id="0" name=""/>
        <dsp:cNvSpPr/>
      </dsp:nvSpPr>
      <dsp:spPr>
        <a:xfrm>
          <a:off x="492024" y="3347397"/>
          <a:ext cx="9963850" cy="66940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1344" tIns="88900" rIns="88900" bIns="88900" numCol="1" spcCol="1270" anchor="ctr" anchorCtr="0">
          <a:noAutofit/>
        </a:bodyPr>
        <a:lstStyle/>
        <a:p>
          <a:pPr lvl="0" algn="l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3500" kern="1200" dirty="0" smtClean="0"/>
            <a:t>Final decision </a:t>
          </a:r>
          <a:endParaRPr lang="en-US" sz="3500" kern="1200" dirty="0"/>
        </a:p>
      </dsp:txBody>
      <dsp:txXfrm>
        <a:off x="492024" y="3347397"/>
        <a:ext cx="9963850" cy="669409"/>
      </dsp:txXfrm>
    </dsp:sp>
    <dsp:sp modelId="{5EECDF1B-E28C-45F9-A5DA-0A6BDC9BA54E}">
      <dsp:nvSpPr>
        <dsp:cNvPr id="0" name=""/>
        <dsp:cNvSpPr/>
      </dsp:nvSpPr>
      <dsp:spPr>
        <a:xfrm>
          <a:off x="73643" y="3263721"/>
          <a:ext cx="836762" cy="836762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EAB8507-72FD-487B-B9C5-0D22565DA806}">
      <dsp:nvSpPr>
        <dsp:cNvPr id="0" name=""/>
        <dsp:cNvSpPr/>
      </dsp:nvSpPr>
      <dsp:spPr>
        <a:xfrm>
          <a:off x="2428666" y="963"/>
          <a:ext cx="852806" cy="41430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lvl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000" kern="1200" dirty="0" smtClean="0"/>
            <a:t>Awareness</a:t>
          </a:r>
          <a:endParaRPr lang="en-US" sz="1000" kern="1200" dirty="0"/>
        </a:p>
      </dsp:txBody>
      <dsp:txXfrm>
        <a:off x="2428666" y="963"/>
        <a:ext cx="852806" cy="414309"/>
      </dsp:txXfrm>
    </dsp:sp>
    <dsp:sp modelId="{499A5198-F5E8-409E-945E-53C2354D468F}">
      <dsp:nvSpPr>
        <dsp:cNvPr id="0" name=""/>
        <dsp:cNvSpPr/>
      </dsp:nvSpPr>
      <dsp:spPr>
        <a:xfrm>
          <a:off x="1354444" y="22999"/>
          <a:ext cx="2146059" cy="2146059"/>
        </a:xfrm>
        <a:prstGeom prst="circularArrow">
          <a:avLst>
            <a:gd name="adj1" fmla="val 3765"/>
            <a:gd name="adj2" fmla="val 234897"/>
            <a:gd name="adj3" fmla="val 19826677"/>
            <a:gd name="adj4" fmla="val 18978546"/>
            <a:gd name="adj5" fmla="val 4392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1EEF75F-6237-4D1A-BDBD-F9248C6AEEC6}">
      <dsp:nvSpPr>
        <dsp:cNvPr id="0" name=""/>
        <dsp:cNvSpPr/>
      </dsp:nvSpPr>
      <dsp:spPr>
        <a:xfrm>
          <a:off x="3181117" y="669578"/>
          <a:ext cx="414309" cy="41430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lvl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000" kern="1200" dirty="0" smtClean="0"/>
            <a:t>Search</a:t>
          </a:r>
          <a:endParaRPr lang="en-US" sz="1000" kern="1200" dirty="0"/>
        </a:p>
      </dsp:txBody>
      <dsp:txXfrm>
        <a:off x="3181117" y="669578"/>
        <a:ext cx="414309" cy="414309"/>
      </dsp:txXfrm>
    </dsp:sp>
    <dsp:sp modelId="{094FBF4C-33AA-46C8-A747-C26232FBE433}">
      <dsp:nvSpPr>
        <dsp:cNvPr id="0" name=""/>
        <dsp:cNvSpPr/>
      </dsp:nvSpPr>
      <dsp:spPr>
        <a:xfrm>
          <a:off x="1354444" y="22999"/>
          <a:ext cx="2146059" cy="2146059"/>
        </a:xfrm>
        <a:prstGeom prst="circularArrow">
          <a:avLst>
            <a:gd name="adj1" fmla="val 3765"/>
            <a:gd name="adj2" fmla="val 234897"/>
            <a:gd name="adj3" fmla="val 1229798"/>
            <a:gd name="adj4" fmla="val 21557647"/>
            <a:gd name="adj5" fmla="val 4392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6638B29-EC9D-48FA-A7C6-6F171992AC55}">
      <dsp:nvSpPr>
        <dsp:cNvPr id="0" name=""/>
        <dsp:cNvSpPr/>
      </dsp:nvSpPr>
      <dsp:spPr>
        <a:xfrm>
          <a:off x="2740441" y="1503328"/>
          <a:ext cx="915064" cy="41430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lvl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000" kern="1200" dirty="0" smtClean="0"/>
            <a:t>Evaluation</a:t>
          </a:r>
          <a:endParaRPr lang="en-US" sz="1000" kern="1200" dirty="0"/>
        </a:p>
      </dsp:txBody>
      <dsp:txXfrm>
        <a:off x="2740441" y="1503328"/>
        <a:ext cx="915064" cy="414309"/>
      </dsp:txXfrm>
    </dsp:sp>
    <dsp:sp modelId="{92F02D88-5587-4015-B83A-D0BA52A6AA24}">
      <dsp:nvSpPr>
        <dsp:cNvPr id="0" name=""/>
        <dsp:cNvSpPr/>
      </dsp:nvSpPr>
      <dsp:spPr>
        <a:xfrm>
          <a:off x="1354444" y="22999"/>
          <a:ext cx="2146059" cy="2146059"/>
        </a:xfrm>
        <a:prstGeom prst="circularArrow">
          <a:avLst>
            <a:gd name="adj1" fmla="val 3765"/>
            <a:gd name="adj2" fmla="val 234897"/>
            <a:gd name="adj3" fmla="val 3596602"/>
            <a:gd name="adj4" fmla="val 3388787"/>
            <a:gd name="adj5" fmla="val 4392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5B7AC0E-209D-4C04-A57B-BF98CC131571}">
      <dsp:nvSpPr>
        <dsp:cNvPr id="0" name=""/>
        <dsp:cNvSpPr/>
      </dsp:nvSpPr>
      <dsp:spPr>
        <a:xfrm>
          <a:off x="1993267" y="1874381"/>
          <a:ext cx="868413" cy="41430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lvl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000" kern="1200" dirty="0" smtClean="0"/>
            <a:t>Decision</a:t>
          </a:r>
          <a:endParaRPr lang="en-US" sz="1000" kern="1200" dirty="0"/>
        </a:p>
      </dsp:txBody>
      <dsp:txXfrm>
        <a:off x="1993267" y="1874381"/>
        <a:ext cx="868413" cy="414309"/>
      </dsp:txXfrm>
    </dsp:sp>
    <dsp:sp modelId="{26C19363-A62B-4E12-A585-3787525D5146}">
      <dsp:nvSpPr>
        <dsp:cNvPr id="0" name=""/>
        <dsp:cNvSpPr/>
      </dsp:nvSpPr>
      <dsp:spPr>
        <a:xfrm>
          <a:off x="1354444" y="22999"/>
          <a:ext cx="2146059" cy="2146059"/>
        </a:xfrm>
        <a:prstGeom prst="circularArrow">
          <a:avLst>
            <a:gd name="adj1" fmla="val 3765"/>
            <a:gd name="adj2" fmla="val 234897"/>
            <a:gd name="adj3" fmla="val 7176316"/>
            <a:gd name="adj4" fmla="val 6968501"/>
            <a:gd name="adj5" fmla="val 4392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164803C-E072-4236-BB89-D6506EDCC369}">
      <dsp:nvSpPr>
        <dsp:cNvPr id="0" name=""/>
        <dsp:cNvSpPr/>
      </dsp:nvSpPr>
      <dsp:spPr>
        <a:xfrm>
          <a:off x="1240470" y="1503328"/>
          <a:ext cx="833006" cy="41430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lvl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000" kern="1200" dirty="0" smtClean="0"/>
            <a:t>Purchase</a:t>
          </a:r>
          <a:endParaRPr lang="en-US" sz="1000" kern="1200" dirty="0"/>
        </a:p>
      </dsp:txBody>
      <dsp:txXfrm>
        <a:off x="1240470" y="1503328"/>
        <a:ext cx="833006" cy="414309"/>
      </dsp:txXfrm>
    </dsp:sp>
    <dsp:sp modelId="{593C8CA7-6050-40B6-8BC6-05891D0D9AD5}">
      <dsp:nvSpPr>
        <dsp:cNvPr id="0" name=""/>
        <dsp:cNvSpPr/>
      </dsp:nvSpPr>
      <dsp:spPr>
        <a:xfrm>
          <a:off x="1354444" y="22999"/>
          <a:ext cx="2146059" cy="2146059"/>
        </a:xfrm>
        <a:prstGeom prst="circularArrow">
          <a:avLst>
            <a:gd name="adj1" fmla="val 3765"/>
            <a:gd name="adj2" fmla="val 234897"/>
            <a:gd name="adj3" fmla="val 10607456"/>
            <a:gd name="adj4" fmla="val 9335305"/>
            <a:gd name="adj5" fmla="val 4392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9077ABA-A371-4485-8EAA-AD05ED218988}">
      <dsp:nvSpPr>
        <dsp:cNvPr id="0" name=""/>
        <dsp:cNvSpPr/>
      </dsp:nvSpPr>
      <dsp:spPr>
        <a:xfrm>
          <a:off x="1145093" y="669578"/>
          <a:ext cx="643165" cy="41430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lvl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1000" kern="1200" dirty="0" smtClean="0"/>
            <a:t>support</a:t>
          </a:r>
          <a:endParaRPr lang="en-US" sz="1000" kern="1200" dirty="0"/>
        </a:p>
      </dsp:txBody>
      <dsp:txXfrm>
        <a:off x="1145093" y="669578"/>
        <a:ext cx="643165" cy="414309"/>
      </dsp:txXfrm>
    </dsp:sp>
    <dsp:sp modelId="{E676BC79-6BEF-4A62-B18C-E0BB7D85E1F6}">
      <dsp:nvSpPr>
        <dsp:cNvPr id="0" name=""/>
        <dsp:cNvSpPr/>
      </dsp:nvSpPr>
      <dsp:spPr>
        <a:xfrm>
          <a:off x="1354444" y="22999"/>
          <a:ext cx="2146059" cy="2146059"/>
        </a:xfrm>
        <a:prstGeom prst="circularArrow">
          <a:avLst>
            <a:gd name="adj1" fmla="val 3765"/>
            <a:gd name="adj2" fmla="val 234897"/>
            <a:gd name="adj3" fmla="val 13559277"/>
            <a:gd name="adj4" fmla="val 12338427"/>
            <a:gd name="adj5" fmla="val 4392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3759C41-4F09-489E-9150-F1DBCA6DA8FA}">
      <dsp:nvSpPr>
        <dsp:cNvPr id="0" name=""/>
        <dsp:cNvSpPr/>
      </dsp:nvSpPr>
      <dsp:spPr>
        <a:xfrm>
          <a:off x="1792724" y="963"/>
          <a:ext cx="414309" cy="41430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1750" tIns="31750" rIns="31750" bIns="31750" numCol="1" spcCol="1270" anchor="ctr" anchorCtr="0">
          <a:noAutofit/>
        </a:bodyPr>
        <a:lstStyle/>
        <a:p>
          <a:pPr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US" sz="2500" kern="1200"/>
        </a:p>
      </dsp:txBody>
      <dsp:txXfrm>
        <a:off x="1792724" y="963"/>
        <a:ext cx="414309" cy="414309"/>
      </dsp:txXfrm>
    </dsp:sp>
    <dsp:sp modelId="{2A3C677D-FF8C-416B-A7B1-1CCF9D8B98FB}">
      <dsp:nvSpPr>
        <dsp:cNvPr id="0" name=""/>
        <dsp:cNvSpPr/>
      </dsp:nvSpPr>
      <dsp:spPr>
        <a:xfrm>
          <a:off x="1354444" y="22999"/>
          <a:ext cx="2146059" cy="2146059"/>
        </a:xfrm>
        <a:prstGeom prst="circularArrow">
          <a:avLst>
            <a:gd name="adj1" fmla="val 3765"/>
            <a:gd name="adj2" fmla="val 234897"/>
            <a:gd name="adj3" fmla="val 15969261"/>
            <a:gd name="adj4" fmla="val 15424475"/>
            <a:gd name="adj5" fmla="val 4392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VerticalCurvedList">
  <dgm:title val=""/>
  <dgm:desc val=""/>
  <dgm:catLst>
    <dgm:cat type="list" pri="2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7"/>
      <dgm:chPref val="7"/>
      <dgm:dir/>
    </dgm:varLst>
    <dgm:alg type="composite"/>
    <dgm:shape xmlns:r="http://schemas.openxmlformats.org/officeDocument/2006/relationships" r:blip="">
      <dgm:adjLst/>
    </dgm:shape>
    <dgm:constrLst>
      <dgm:constr type="w" for="ch" refType="h" refFor="ch" op="gte" fact="0.8"/>
    </dgm:constrLst>
    <dgm:layoutNode name="Name1">
      <dgm:alg type="composite"/>
      <dgm:shape xmlns:r="http://schemas.openxmlformats.org/officeDocument/2006/relationships" r:blip="">
        <dgm:adjLst/>
      </dgm:shape>
      <dgm:choose name="Name2">
        <dgm:if name="Name3" func="var" arg="dir" op="equ" val="norm">
          <dgm:choose name="Name4">
            <dgm:if name="Name5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h" fact="0.225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primFontSz" for="ch" ptType="node" op="equ" val="65"/>
              </dgm:constrLst>
            </dgm:if>
            <dgm:if name="Name6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h" fact="0.1891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h" fact="0.1891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primFontSz" for="ch" ptType="node" op="equ" val="65"/>
              </dgm:constrLst>
            </dgm:if>
            <dgm:if name="Name7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h" fact="0.1526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h" fact="0.2253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h" fact="0.1526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primFontSz" for="ch" ptType="node" op="equ" val="65"/>
              </dgm:constrLst>
            </dgm:if>
            <dgm:if name="Name8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h" fact="0.1268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h" fact="0.215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h" fact="0.21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h" fact="0.126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primFontSz" for="ch" ptType="node" op="equ" val="65"/>
              </dgm:constrLst>
            </dgm:if>
            <dgm:if name="Name9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h" fact="0.1082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h" fact="0.197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h" fact="0.2253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h" fact="0.197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h" fact="0.1082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primFontSz" for="ch" ptType="node" op="equ" val="65"/>
              </dgm:constrLst>
            </dgm:if>
            <dgm:if name="Name10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h" fact="0.094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h" fact="0.1809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h" fact="0.220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h" fact="0.2205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h" fact="0.18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h" fact="0.0943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primFontSz" for="ch" ptType="node" op="equ" val="65"/>
              </dgm:constrLst>
            </dgm:if>
            <dgm:else name="Name1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h" fact="0.0835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h" fact="0.165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h" fact="0.2109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h" fact="0.2253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h" fact="0.21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h" fact="0.1658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h" fact="0.0835"/>
                <dgm:constr type="l" for="ch" forName="text_7" refType="ctrX" refFor="ch" refForName="accent_7"/>
                <dgm:constr type="r" for="ch" forName="text_7" refType="w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lMarg" for="ch" forName="text_7" refType="w" refFor="ch" refForName="accent_7" fact="1.8"/>
                <dgm:constr type="primFontSz" for="ch" ptType="node" op="equ" val="65"/>
              </dgm:constrLst>
            </dgm:else>
          </dgm:choose>
        </dgm:if>
        <dgm:else name="Name12">
          <dgm:choose name="Name13">
            <dgm:if name="Name14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w"/>
                <dgm:constr type="ctrXOff" for="ch" forName="accent_1" refType="h" fact="-0.225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primFontSz" for="ch" ptType="node" op="equ" val="65"/>
              </dgm:constrLst>
            </dgm:if>
            <dgm:if name="Name15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w"/>
                <dgm:constr type="ctrXOff" for="ch" forName="accent_1" refType="h" fact="-0.1891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w"/>
                <dgm:constr type="ctrXOff" for="ch" forName="accent_2" refType="h" fact="-0.1891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primFontSz" for="ch" ptType="node" op="equ" val="65"/>
              </dgm:constrLst>
            </dgm:if>
            <dgm:if name="Name16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w"/>
                <dgm:constr type="ctrXOff" for="ch" forName="accent_1" refType="h" fact="-0.1526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w"/>
                <dgm:constr type="ctrXOff" for="ch" forName="accent_2" refType="h" fact="-0.2253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w"/>
                <dgm:constr type="ctrXOff" for="ch" forName="accent_3" refType="h" fact="-0.1526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primFontSz" for="ch" ptType="node" op="equ" val="65"/>
              </dgm:constrLst>
            </dgm:if>
            <dgm:if name="Name17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w"/>
                <dgm:constr type="ctrXOff" for="ch" forName="accent_1" refType="h" fact="-0.1268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w"/>
                <dgm:constr type="ctrXOff" for="ch" forName="accent_2" refType="h" fact="-0.215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w"/>
                <dgm:constr type="ctrXOff" for="ch" forName="accent_3" refType="h" fact="-0.21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w"/>
                <dgm:constr type="ctrXOff" for="ch" forName="accent_4" refType="h" fact="-0.126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primFontSz" for="ch" ptType="node" op="equ" val="65"/>
              </dgm:constrLst>
            </dgm:if>
            <dgm:if name="Name18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w"/>
                <dgm:constr type="ctrXOff" for="ch" forName="accent_1" refType="h" fact="-0.1082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w"/>
                <dgm:constr type="ctrXOff" for="ch" forName="accent_2" refType="h" fact="-0.197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w"/>
                <dgm:constr type="ctrXOff" for="ch" forName="accent_3" refType="h" fact="-0.2253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w"/>
                <dgm:constr type="ctrXOff" for="ch" forName="accent_4" refType="h" fact="-0.197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w"/>
                <dgm:constr type="ctrXOff" for="ch" forName="accent_5" refType="h" fact="-0.1082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primFontSz" for="ch" ptType="node" op="equ" val="65"/>
              </dgm:constrLst>
            </dgm:if>
            <dgm:if name="Name19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w"/>
                <dgm:constr type="ctrXOff" for="ch" forName="accent_1" refType="h" fact="-0.094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w"/>
                <dgm:constr type="ctrXOff" for="ch" forName="accent_2" refType="h" fact="-0.1809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w"/>
                <dgm:constr type="ctrXOff" for="ch" forName="accent_3" refType="h" fact="-0.220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w"/>
                <dgm:constr type="ctrXOff" for="ch" forName="accent_4" refType="h" fact="-0.2205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w"/>
                <dgm:constr type="ctrXOff" for="ch" forName="accent_5" refType="h" fact="-0.18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w"/>
                <dgm:constr type="ctrXOff" for="ch" forName="accent_6" refType="h" fact="-0.0943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primFontSz" for="ch" ptType="node" op="equ" val="65"/>
              </dgm:constrLst>
            </dgm:if>
            <dgm:else name="Name20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w"/>
                <dgm:constr type="ctrXOff" for="ch" forName="accent_1" refType="h" fact="-0.0835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w"/>
                <dgm:constr type="ctrXOff" for="ch" forName="accent_2" refType="h" fact="-0.165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w"/>
                <dgm:constr type="ctrXOff" for="ch" forName="accent_3" refType="h" fact="-0.2109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w"/>
                <dgm:constr type="ctrXOff" for="ch" forName="accent_4" refType="h" fact="-0.2253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w"/>
                <dgm:constr type="ctrXOff" for="ch" forName="accent_5" refType="h" fact="-0.21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w"/>
                <dgm:constr type="ctrXOff" for="ch" forName="accent_6" refType="h" fact="-0.1658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w"/>
                <dgm:constr type="ctrXOff" for="ch" forName="accent_7" refType="h" fact="-0.0835"/>
                <dgm:constr type="r" for="ch" forName="text_7" refType="ctrX" refFor="ch" refForName="accent_7"/>
                <dgm:constr type="rOff" for="ch" forName="text_7" refType="ctrXOff" refFor="ch" refForName="accent_7"/>
                <dgm:constr type="l" for="ch" forName="text_7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rMarg" for="ch" forName="text_7" refType="w" refFor="ch" refForName="accent_7" fact="1.8"/>
                <dgm:constr type="primFontSz" for="ch" ptType="node" op="equ" val="65"/>
              </dgm:constrLst>
            </dgm:else>
          </dgm:choose>
        </dgm:else>
      </dgm:choose>
      <dgm:layoutNode name="cycle">
        <dgm:choose name="Name21">
          <dgm:if name="Name22" func="var" arg="dir" op="equ" val="norm">
            <dgm:alg type="cycle">
              <dgm:param type="stAng" val="45"/>
              <dgm:param type="spanAng" val="90"/>
            </dgm:alg>
          </dgm:if>
          <dgm:else name="Name23">
            <dgm:alg type="cycle">
              <dgm:param type="stAng" val="225"/>
              <dgm:param type="spanAng" val="90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val="1"/>
          <dgm:constr type="h" for="ch" val="1"/>
          <dgm:constr type="diam" for="ch" forName="conn" refType="diam"/>
        </dgm:constrLst>
        <dgm:layoutNode name="src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conn" styleLbl="parChTrans1D2">
          <dgm:alg type="conn">
            <dgm:param type="connRout" val="curve"/>
            <dgm:param type="srcNode" val="srcNode"/>
            <dgm:param type="dstNode" val="dstNode"/>
            <dgm:param type="begPts" val="ctr"/>
            <dgm:param type="endPts" val="ctr"/>
            <dgm:param type="endSty" val="noArr"/>
          </dgm:alg>
          <dgm:shape xmlns:r="http://schemas.openxmlformats.org/officeDocument/2006/relationships" type="conn" r:blip="">
            <dgm:adjLst/>
          </dgm:shape>
          <dgm:presOf axis="desOrSelf" ptType="sibTrans" hideLastTrans="0" st="0" cnt="1"/>
          <dgm:constrLst>
            <dgm:constr type="begPad"/>
            <dgm:constr type="endPad"/>
          </dgm:constrLst>
        </dgm:layoutNode>
        <dgm:layoutNode name="extra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dstNode">
          <dgm:alg type="sp"/>
          <dgm:shape xmlns:r="http://schemas.openxmlformats.org/officeDocument/2006/relationships" type="rect" r:blip="" hideGeom="1">
            <dgm:adjLst/>
          </dgm:shape>
          <dgm:presOf/>
        </dgm:layoutNode>
      </dgm:layoutNode>
      <dgm:forEach name="wrapper" axis="self" ptType="parTrans">
        <dgm:forEach name="wrapper2" axis="self" ptType="sibTrans" st="2">
          <dgm:forEach name="accentRepeat" axis="self">
            <dgm:layoutNode name="accentRepeatNode" styleLbl="solidFgAcc1">
              <dgm:alg type="sp"/>
              <dgm:shape xmlns:r="http://schemas.openxmlformats.org/officeDocument/2006/relationships" type="ellipse" r:blip="">
                <dgm:adjLst/>
              </dgm:shape>
              <dgm:presOf/>
            </dgm:layoutNode>
          </dgm:forEach>
        </dgm:forEach>
      </dgm:forEach>
      <dgm:forEach name="Name24" axis="ch" ptType="node" cnt="1">
        <dgm:layoutNode name="text_1" styleLbl="node1">
          <dgm:varLst>
            <dgm:bulletEnabled val="1"/>
          </dgm:varLst>
          <dgm:choose name="Name25">
            <dgm:if name="Name2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2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1">
          <dgm:alg type="sp"/>
          <dgm:shape xmlns:r="http://schemas.openxmlformats.org/officeDocument/2006/relationships" r:blip="">
            <dgm:adjLst/>
          </dgm:shape>
          <dgm:presOf/>
          <dgm:constrLst/>
          <dgm:forEach name="Name28" ref="accentRepeat"/>
        </dgm:layoutNode>
      </dgm:forEach>
      <dgm:forEach name="Name29" axis="ch" ptType="node" st="2" cnt="1">
        <dgm:layoutNode name="text_2" styleLbl="node1">
          <dgm:varLst>
            <dgm:bulletEnabled val="1"/>
          </dgm:varLst>
          <dgm:choose name="Name30">
            <dgm:if name="Name3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2">
          <dgm:alg type="sp"/>
          <dgm:shape xmlns:r="http://schemas.openxmlformats.org/officeDocument/2006/relationships" r:blip="">
            <dgm:adjLst/>
          </dgm:shape>
          <dgm:presOf/>
          <dgm:constrLst/>
          <dgm:forEach name="Name33" ref="accentRepeat"/>
        </dgm:layoutNode>
      </dgm:forEach>
      <dgm:forEach name="Name34" axis="ch" ptType="node" st="3" cnt="1">
        <dgm:layoutNode name="text_3" styleLbl="node1">
          <dgm:varLst>
            <dgm:bulletEnabled val="1"/>
          </dgm:varLst>
          <dgm:choose name="Name35">
            <dgm:if name="Name3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3">
          <dgm:alg type="sp"/>
          <dgm:shape xmlns:r="http://schemas.openxmlformats.org/officeDocument/2006/relationships" r:blip="">
            <dgm:adjLst/>
          </dgm:shape>
          <dgm:presOf/>
          <dgm:constrLst/>
          <dgm:forEach name="Name38" ref="accentRepeat"/>
        </dgm:layoutNode>
      </dgm:forEach>
      <dgm:forEach name="Name39" axis="ch" ptType="node" st="4" cnt="1">
        <dgm:layoutNode name="text_4" styleLbl="node1">
          <dgm:varLst>
            <dgm:bulletEnabled val="1"/>
          </dgm:varLst>
          <dgm:choose name="Name40">
            <dgm:if name="Name4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4">
          <dgm:alg type="sp"/>
          <dgm:shape xmlns:r="http://schemas.openxmlformats.org/officeDocument/2006/relationships" r:blip="">
            <dgm:adjLst/>
          </dgm:shape>
          <dgm:presOf/>
          <dgm:constrLst/>
          <dgm:forEach name="Name43" ref="accentRepeat"/>
        </dgm:layoutNode>
      </dgm:forEach>
      <dgm:forEach name="Name44" axis="ch" ptType="node" st="5" cnt="1">
        <dgm:layoutNode name="text_5" styleLbl="node1">
          <dgm:varLst>
            <dgm:bulletEnabled val="1"/>
          </dgm:varLst>
          <dgm:choose name="Name45">
            <dgm:if name="Name4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5">
          <dgm:alg type="sp"/>
          <dgm:shape xmlns:r="http://schemas.openxmlformats.org/officeDocument/2006/relationships" r:blip="">
            <dgm:adjLst/>
          </dgm:shape>
          <dgm:presOf/>
          <dgm:constrLst/>
          <dgm:forEach name="Name48" ref="accentRepeat"/>
        </dgm:layoutNode>
      </dgm:forEach>
      <dgm:forEach name="Name49" axis="ch" ptType="node" st="6" cnt="1">
        <dgm:layoutNode name="text_6" styleLbl="node1">
          <dgm:varLst>
            <dgm:bulletEnabled val="1"/>
          </dgm:varLst>
          <dgm:choose name="Name50">
            <dgm:if name="Name5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6">
          <dgm:alg type="sp"/>
          <dgm:shape xmlns:r="http://schemas.openxmlformats.org/officeDocument/2006/relationships" r:blip="">
            <dgm:adjLst/>
          </dgm:shape>
          <dgm:presOf/>
          <dgm:constrLst/>
          <dgm:forEach name="Name53" ref="accentRepeat"/>
        </dgm:layoutNode>
      </dgm:forEach>
      <dgm:forEach name="Name54" axis="ch" ptType="node" st="7" cnt="1">
        <dgm:layoutNode name="text_7" styleLbl="node1">
          <dgm:varLst>
            <dgm:bulletEnabled val="1"/>
          </dgm:varLst>
          <dgm:choose name="Name55">
            <dgm:if name="Name5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7">
          <dgm:alg type="sp"/>
          <dgm:shape xmlns:r="http://schemas.openxmlformats.org/officeDocument/2006/relationships" r:blip="">
            <dgm:adjLst/>
          </dgm:shape>
          <dgm:presOf/>
          <dgm:constrLst/>
          <dgm:forEach name="Name58" ref="accentRepeat"/>
        </dgm:layoutNode>
      </dgm:forEach>
    </dgm:layoutNode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cycle1">
  <dgm:title val=""/>
  <dgm:desc val=""/>
  <dgm:catLst>
    <dgm:cat type="cycle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func="var" arg="dir" op="equ" val="norm">
        <dgm:alg type="cycle">
          <dgm:param type="stAng" val="0"/>
          <dgm:param type="spanAng" val="360"/>
        </dgm:alg>
      </dgm:if>
      <dgm:else name="Name2">
        <dgm:alg type="cycle">
          <dgm:param type="stAng" val="0"/>
          <dgm:param type="spanAng" val="-360"/>
        </dgm:alg>
      </dgm:else>
    </dgm:choose>
    <dgm:shape xmlns:r="http://schemas.openxmlformats.org/officeDocument/2006/relationships" r:blip="">
      <dgm:adjLst/>
    </dgm:shape>
    <dgm:presOf/>
    <dgm:choose name="Name3">
      <dgm:if name="Name4" func="var" arg="dir" op="equ" val="norm">
        <dgm:constrLst>
          <dgm:constr type="diam" val="1"/>
          <dgm:constr type="w" for="ch" forName="node" refType="w"/>
          <dgm:constr type="w" for="ch" ptType="sibTrans" refType="w" refFor="ch" refForName="node" fact="0.5"/>
          <dgm:constr type="h" for="ch" ptType="sibTrans" op="equ"/>
          <dgm:constr type="diam" for="ch" ptType="sibTrans" refType="diam" op="equ"/>
          <dgm:constr type="sibSp" refType="w" refFor="ch" refForName="node" fact="0.15"/>
          <dgm:constr type="w" for="ch" forName="dummy" refType="sibSp" fact="2.8"/>
          <dgm:constr type="primFontSz" for="ch" forName="node" op="equ" val="65"/>
        </dgm:constrLst>
      </dgm:if>
      <dgm:else name="Name5">
        <dgm:constrLst>
          <dgm:constr type="diam" val="1"/>
          <dgm:constr type="w" for="ch" forName="node" refType="w"/>
          <dgm:constr type="w" for="ch" ptType="sibTrans" refType="w" refFor="ch" refForName="node" fact="0.5"/>
          <dgm:constr type="h" for="ch" ptType="sibTrans" op="equ"/>
          <dgm:constr type="diam" for="ch" ptType="sibTrans" refType="diam" op="equ" fact="-1"/>
          <dgm:constr type="sibSp" refType="w" refFor="ch" refForName="node" fact="0.15"/>
          <dgm:constr type="w" for="ch" forName="dummy" refType="sibSp" fact="2.8"/>
          <dgm:constr type="primFontSz" for="ch" forName="node" op="equ" val="65"/>
        </dgm:constrLst>
      </dgm:else>
    </dgm:choose>
    <dgm:ruleLst>
      <dgm:rule type="diam" val="INF" fact="NaN" max="NaN"/>
    </dgm:ruleLst>
    <dgm:forEach name="nodesForEach" axis="ch" ptType="node">
      <dgm:choose name="Name6">
        <dgm:if name="Name7" axis="par ch" ptType="doc node" func="cnt" op="gt" val="1">
          <dgm:layoutNode name="dummy">
            <dgm:alg type="sp"/>
            <dgm:shape xmlns:r="http://schemas.openxmlformats.org/officeDocument/2006/relationships" r:blip="">
              <dgm:adjLst/>
            </dgm:shape>
            <dgm:presOf/>
            <dgm:constrLst>
              <dgm:constr type="h" refType="w"/>
            </dgm:constrLst>
            <dgm:ruleLst/>
          </dgm:layoutNode>
        </dgm:if>
        <dgm:else name="Name8"/>
      </dgm:choose>
      <dgm:layoutNode name="node" styleLbl="revTx">
        <dgm:varLst>
          <dgm:bulletEnabled val="1"/>
        </dgm:varLst>
        <dgm:alg type="tx">
          <dgm:param type="txAnchorVertCh" val="mid"/>
        </dgm:alg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/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  <dgm:choose name="Name9">
        <dgm:if name="Name10" axis="par ch" ptType="doc node" func="cnt" op="gt" val="1">
          <dgm:forEach name="Name11" axis="followSib" ptType="sibTrans" hideLastTrans="0" cnt="1">
            <dgm:layoutNode name="sibTrans" styleLbl="node1">
              <dgm:alg type="conn">
                <dgm:param type="connRout" val="curve"/>
                <dgm:param type="begPts" val="radial"/>
                <dgm:param type="endPts" val="radial"/>
              </dgm:alg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0.65"/>
                <dgm:constr type="begPad"/>
                <dgm:constr type="endPad"/>
              </dgm:constrLst>
              <dgm:ruleLst/>
            </dgm:layoutNode>
          </dgm:forEach>
        </dgm:if>
        <dgm:else name="Name12"/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B89E021-18CB-4022-A9A0-87681BB1A005}" type="datetimeFigureOut">
              <a:rPr lang="en-GB" smtClean="0"/>
              <a:t>23/10/2019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6F5F172-2EF0-40A8-804E-EAE64E30D2E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6096814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Figure 7.2 The online customer experience pyramid – success factors</a:t>
            </a:r>
          </a:p>
          <a:p>
            <a:endParaRPr lang="en-IN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00C9930-0A10-4D51-BF8B-58A66CF9DE84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227883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4275" name="Rectangle 3"/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="" xmlns:ma14="http://schemas.microsoft.com/office/mac/drawingml/2011/main" val="1"/>
            </a:ext>
          </a:extLst>
        </p:spPr>
        <p:txBody>
          <a:bodyPr/>
          <a:lstStyle/>
          <a:p>
            <a:endParaRPr lang="en-US" altLang="en-US">
              <a:ea typeface="ＭＳ Ｐゴシック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266175495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3BFDE5-4949-4B2B-A996-253756198753}" type="datetimeFigureOut">
              <a:rPr lang="en-GB" smtClean="0"/>
              <a:t>23/10/2019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560FF2-76CC-4C50-B802-487BB5BB70AD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605921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3BFDE5-4949-4B2B-A996-253756198753}" type="datetimeFigureOut">
              <a:rPr lang="en-GB" smtClean="0"/>
              <a:t>23/10/2019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560FF2-76CC-4C50-B802-487BB5BB70AD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6856034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3BFDE5-4949-4B2B-A996-253756198753}" type="datetimeFigureOut">
              <a:rPr lang="en-GB" smtClean="0"/>
              <a:t>23/10/2019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560FF2-76CC-4C50-B802-487BB5BB70AD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0335073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3BFDE5-4949-4B2B-A996-253756198753}" type="datetimeFigureOut">
              <a:rPr lang="en-GB" smtClean="0"/>
              <a:t>23/10/2019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560FF2-76CC-4C50-B802-487BB5BB70AD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415836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3BFDE5-4949-4B2B-A996-253756198753}" type="datetimeFigureOut">
              <a:rPr lang="en-GB" smtClean="0"/>
              <a:t>23/10/2019</a:t>
            </a:fld>
            <a:endParaRPr lang="en-GB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560FF2-76CC-4C50-B802-487BB5BB70AD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3253776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3BFDE5-4949-4B2B-A996-253756198753}" type="datetimeFigureOut">
              <a:rPr lang="en-GB" smtClean="0"/>
              <a:t>23/10/2019</a:t>
            </a:fld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560FF2-76CC-4C50-B802-487BB5BB70AD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3145048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3BFDE5-4949-4B2B-A996-253756198753}" type="datetimeFigureOut">
              <a:rPr lang="en-GB" smtClean="0"/>
              <a:t>23/10/2019</a:t>
            </a:fld>
            <a:endParaRPr lang="en-GB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560FF2-76CC-4C50-B802-487BB5BB70AD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3152700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3BFDE5-4949-4B2B-A996-253756198753}" type="datetimeFigureOut">
              <a:rPr lang="en-GB" smtClean="0"/>
              <a:t>23/10/2019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560FF2-76CC-4C50-B802-487BB5BB70AD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265210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3BFDE5-4949-4B2B-A996-253756198753}" type="datetimeFigureOut">
              <a:rPr lang="en-GB" smtClean="0"/>
              <a:t>23/10/2019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560FF2-76CC-4C50-B802-487BB5BB70AD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9472914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3BFDE5-4949-4B2B-A996-253756198753}" type="datetimeFigureOut">
              <a:rPr lang="en-GB" smtClean="0"/>
              <a:t>23/10/2019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560FF2-76CC-4C50-B802-487BB5BB70AD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5944627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3BFDE5-4949-4B2B-A996-253756198753}" type="datetimeFigureOut">
              <a:rPr lang="en-GB" smtClean="0"/>
              <a:t>23/10/2019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560FF2-76CC-4C50-B802-487BB5BB70AD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035612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2.jp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3BFDE5-4949-4B2B-A996-253756198753}" type="datetimeFigureOut">
              <a:rPr lang="en-GB" smtClean="0"/>
              <a:t>23/10/2019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D560FF2-76CC-4C50-B802-487BB5BB70AD}" type="slidenum">
              <a:rPr lang="en-GB" smtClean="0"/>
              <a:t>‹#›</a:t>
            </a:fld>
            <a:endParaRPr lang="en-GB" dirty="0"/>
          </a:p>
        </p:txBody>
      </p:sp>
      <p:pic>
        <p:nvPicPr>
          <p:cNvPr id="7" name="Picture 6"/>
          <p:cNvPicPr>
            <a:picLocks noChangeAspect="1"/>
          </p:cNvPicPr>
          <p:nvPr userDrawn="1"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814942" y="6126581"/>
            <a:ext cx="1538858" cy="594894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 userDrawn="1"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8200" y="5880637"/>
            <a:ext cx="1187344" cy="7720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222659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tif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marketingweek.com/direct-to-consumer-brands-reshape-marketing/" TargetMode="Externa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936567" y="1179731"/>
            <a:ext cx="5991496" cy="2387600"/>
          </a:xfrm>
          <a:solidFill>
            <a:schemeClr val="tx1">
              <a:lumMod val="85000"/>
              <a:lumOff val="15000"/>
            </a:schemeClr>
          </a:solidFill>
        </p:spPr>
        <p:txBody>
          <a:bodyPr>
            <a:normAutofit/>
          </a:bodyPr>
          <a:lstStyle/>
          <a:p>
            <a:r>
              <a:rPr lang="en-GB" sz="5400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CIM Certificate in Professional Marketing </a:t>
            </a:r>
            <a:endParaRPr lang="en-GB" sz="54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5936568" y="3617739"/>
            <a:ext cx="5991494" cy="1010529"/>
          </a:xfrm>
          <a:solidFill>
            <a:schemeClr val="tx1">
              <a:lumMod val="85000"/>
              <a:lumOff val="15000"/>
            </a:schemeClr>
          </a:solidFill>
        </p:spPr>
        <p:txBody>
          <a:bodyPr>
            <a:normAutofit/>
          </a:bodyPr>
          <a:lstStyle/>
          <a:p>
            <a:r>
              <a:rPr lang="en-GB" sz="3200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Digital Marketing </a:t>
            </a:r>
            <a:endParaRPr lang="en-GB" sz="32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179731"/>
            <a:ext cx="5795889" cy="34485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208081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772" y="2162394"/>
            <a:ext cx="10515600" cy="1325563"/>
          </a:xfrm>
        </p:spPr>
        <p:txBody>
          <a:bodyPr/>
          <a:lstStyle/>
          <a:p>
            <a:r>
              <a:rPr lang="en-GB" dirty="0" smtClean="0"/>
              <a:t>Assessment Booking?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4091848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solidFill>
            <a:schemeClr val="tx1"/>
          </a:solidFill>
        </p:spPr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By </a:t>
            </a:r>
            <a:r>
              <a:rPr lang="en-GB">
                <a:solidFill>
                  <a:schemeClr val="bg1"/>
                </a:solidFill>
              </a:rPr>
              <a:t>October </a:t>
            </a:r>
            <a:r>
              <a:rPr lang="en-GB" baseline="30000">
                <a:solidFill>
                  <a:schemeClr val="bg1"/>
                </a:solidFill>
              </a:rPr>
              <a:t>23rd</a:t>
            </a:r>
            <a:r>
              <a:rPr lang="en-GB">
                <a:solidFill>
                  <a:schemeClr val="bg1"/>
                </a:solidFill>
              </a:rPr>
              <a:t> 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Reading on Moodle </a:t>
            </a:r>
          </a:p>
          <a:p>
            <a:r>
              <a:rPr lang="en-GB" dirty="0"/>
              <a:t>Revisit Senior Examiner Webinar </a:t>
            </a:r>
          </a:p>
          <a:p>
            <a:r>
              <a:rPr lang="en-GB" dirty="0"/>
              <a:t>Access reading list </a:t>
            </a:r>
          </a:p>
          <a:p>
            <a:endParaRPr lang="en-GB" dirty="0"/>
          </a:p>
          <a:p>
            <a:r>
              <a:rPr lang="en-GB" dirty="0"/>
              <a:t>Read article on 5 ways technology is changing consumer </a:t>
            </a:r>
            <a:r>
              <a:rPr lang="en-GB" dirty="0" smtClean="0"/>
              <a:t>behaviours </a:t>
            </a:r>
            <a:r>
              <a:rPr lang="en-GB" dirty="0"/>
              <a:t>-  we will discuss in class!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0136309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5082" y="238515"/>
            <a:ext cx="11676185" cy="1325563"/>
          </a:xfrm>
          <a:solidFill>
            <a:schemeClr val="tx1">
              <a:lumMod val="85000"/>
              <a:lumOff val="15000"/>
            </a:schemeClr>
          </a:solidFill>
        </p:spPr>
        <p:txBody>
          <a:bodyPr/>
          <a:lstStyle/>
          <a:p>
            <a:r>
              <a:rPr lang="en-GB" dirty="0" smtClean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Digital Toolkit </a:t>
            </a:r>
            <a:endParaRPr lang="en-GB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25083" y="2036640"/>
            <a:ext cx="11676185" cy="4351338"/>
          </a:xfrm>
        </p:spPr>
        <p:txBody>
          <a:bodyPr/>
          <a:lstStyle/>
          <a:p>
            <a:r>
              <a:rPr lang="en-GB" b="1" dirty="0" smtClean="0"/>
              <a:t>LO 4 Understand the relevance of digital platforms and channels in context</a:t>
            </a: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373467561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101889"/>
            <a:ext cx="10515600" cy="1325563"/>
          </a:xfrm>
          <a:solidFill>
            <a:schemeClr val="tx1"/>
          </a:solidFill>
        </p:spPr>
        <p:txBody>
          <a:bodyPr/>
          <a:lstStyle/>
          <a:p>
            <a:r>
              <a:rPr lang="en-GB" dirty="0" smtClean="0">
                <a:solidFill>
                  <a:schemeClr val="bg1"/>
                </a:solidFill>
              </a:rPr>
              <a:t>Processes and stages in digital adoption 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02326" y="1427452"/>
            <a:ext cx="9906001" cy="54305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6871755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69834"/>
            <a:ext cx="10515600" cy="1325563"/>
          </a:xfrm>
          <a:solidFill>
            <a:schemeClr val="tx1"/>
          </a:solidFill>
        </p:spPr>
        <p:txBody>
          <a:bodyPr/>
          <a:lstStyle/>
          <a:p>
            <a:r>
              <a:rPr lang="en-GB" dirty="0" smtClean="0">
                <a:solidFill>
                  <a:schemeClr val="bg1"/>
                </a:solidFill>
              </a:rPr>
              <a:t>Stages in adoption process 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6" name="Rectangle 5"/>
          <p:cNvSpPr/>
          <p:nvPr/>
        </p:nvSpPr>
        <p:spPr>
          <a:xfrm>
            <a:off x="2382982" y="1485690"/>
            <a:ext cx="1828800" cy="73429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Awareness</a:t>
            </a:r>
            <a:endParaRPr lang="en-GB" dirty="0"/>
          </a:p>
        </p:txBody>
      </p:sp>
      <p:sp>
        <p:nvSpPr>
          <p:cNvPr id="14" name="Rectangle 13"/>
          <p:cNvSpPr/>
          <p:nvPr/>
        </p:nvSpPr>
        <p:spPr>
          <a:xfrm>
            <a:off x="2382982" y="3650785"/>
            <a:ext cx="1828800" cy="73429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Evaluation</a:t>
            </a:r>
            <a:endParaRPr lang="en-GB" dirty="0"/>
          </a:p>
        </p:txBody>
      </p:sp>
      <p:sp>
        <p:nvSpPr>
          <p:cNvPr id="15" name="Rectangle 14"/>
          <p:cNvSpPr/>
          <p:nvPr/>
        </p:nvSpPr>
        <p:spPr>
          <a:xfrm>
            <a:off x="2382982" y="2611819"/>
            <a:ext cx="1828800" cy="73429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Interest</a:t>
            </a:r>
            <a:endParaRPr lang="en-GB" dirty="0"/>
          </a:p>
        </p:txBody>
      </p:sp>
      <p:sp>
        <p:nvSpPr>
          <p:cNvPr id="16" name="Rectangle 15"/>
          <p:cNvSpPr/>
          <p:nvPr/>
        </p:nvSpPr>
        <p:spPr>
          <a:xfrm>
            <a:off x="2382982" y="5864228"/>
            <a:ext cx="1828800" cy="73429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Adoption </a:t>
            </a:r>
            <a:endParaRPr lang="en-GB" dirty="0"/>
          </a:p>
        </p:txBody>
      </p:sp>
      <p:sp>
        <p:nvSpPr>
          <p:cNvPr id="17" name="Rectangle 16"/>
          <p:cNvSpPr/>
          <p:nvPr/>
        </p:nvSpPr>
        <p:spPr>
          <a:xfrm>
            <a:off x="2382982" y="4780001"/>
            <a:ext cx="1828800" cy="73429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Trial</a:t>
            </a:r>
            <a:endParaRPr lang="en-GB" dirty="0"/>
          </a:p>
        </p:txBody>
      </p:sp>
      <p:sp>
        <p:nvSpPr>
          <p:cNvPr id="19" name="Down Arrow 18"/>
          <p:cNvSpPr/>
          <p:nvPr/>
        </p:nvSpPr>
        <p:spPr>
          <a:xfrm>
            <a:off x="3186545" y="2185919"/>
            <a:ext cx="221673" cy="430178"/>
          </a:xfrm>
          <a:prstGeom prst="downArrow">
            <a:avLst/>
          </a:prstGeom>
          <a:solidFill>
            <a:srgbClr val="E64AD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0" name="Down Arrow 19"/>
          <p:cNvSpPr/>
          <p:nvPr/>
        </p:nvSpPr>
        <p:spPr>
          <a:xfrm>
            <a:off x="3186545" y="3294084"/>
            <a:ext cx="221673" cy="430178"/>
          </a:xfrm>
          <a:prstGeom prst="downArrow">
            <a:avLst/>
          </a:prstGeom>
          <a:solidFill>
            <a:srgbClr val="E64AD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1" name="Down Arrow 20"/>
          <p:cNvSpPr/>
          <p:nvPr/>
        </p:nvSpPr>
        <p:spPr>
          <a:xfrm>
            <a:off x="3186544" y="4402249"/>
            <a:ext cx="221673" cy="430178"/>
          </a:xfrm>
          <a:prstGeom prst="downArrow">
            <a:avLst/>
          </a:prstGeom>
          <a:solidFill>
            <a:srgbClr val="E64AD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2" name="Down Arrow 21"/>
          <p:cNvSpPr/>
          <p:nvPr/>
        </p:nvSpPr>
        <p:spPr>
          <a:xfrm>
            <a:off x="3186543" y="5507601"/>
            <a:ext cx="221673" cy="430178"/>
          </a:xfrm>
          <a:prstGeom prst="downArrow">
            <a:avLst/>
          </a:prstGeom>
          <a:solidFill>
            <a:srgbClr val="E64AD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3" name="TextBox 22"/>
          <p:cNvSpPr txBox="1"/>
          <p:nvPr/>
        </p:nvSpPr>
        <p:spPr>
          <a:xfrm>
            <a:off x="7107381" y="3509173"/>
            <a:ext cx="566651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dirty="0" smtClean="0">
                <a:latin typeface="Arial" panose="020B0604020202020204" pitchFamily="34" charset="0"/>
                <a:cs typeface="Arial" panose="020B0604020202020204" pitchFamily="34" charset="0"/>
              </a:rPr>
              <a:t>Digital examples? </a:t>
            </a:r>
            <a:endParaRPr lang="en-GB" sz="4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4" name="Right Arrow 23"/>
          <p:cNvSpPr/>
          <p:nvPr/>
        </p:nvSpPr>
        <p:spPr>
          <a:xfrm>
            <a:off x="4405745" y="3275869"/>
            <a:ext cx="2507673" cy="1109206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544788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solidFill>
            <a:schemeClr val="tx1"/>
          </a:solidFill>
        </p:spPr>
        <p:txBody>
          <a:bodyPr/>
          <a:lstStyle/>
          <a:p>
            <a:r>
              <a:rPr lang="en-GB" dirty="0" smtClean="0">
                <a:solidFill>
                  <a:schemeClr val="bg1"/>
                </a:solidFill>
              </a:rPr>
              <a:t>Buying Cycle – Post 2000 </a:t>
            </a:r>
            <a:endParaRPr lang="en-GB" dirty="0">
              <a:solidFill>
                <a:schemeClr val="bg1"/>
              </a:solidFill>
            </a:endParaRP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996566634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5" name="TextBox 4"/>
          <p:cNvSpPr txBox="1"/>
          <p:nvPr/>
        </p:nvSpPr>
        <p:spPr>
          <a:xfrm>
            <a:off x="1911926" y="6176963"/>
            <a:ext cx="728749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Kingsnorth, S. (2016). </a:t>
            </a:r>
            <a:r>
              <a:rPr lang="en-GB" i="1" dirty="0"/>
              <a:t>Digital marketing </a:t>
            </a:r>
            <a:r>
              <a:rPr lang="en-GB" i="1" dirty="0" smtClean="0"/>
              <a:t>strategy an integrated approach to online marketing</a:t>
            </a:r>
            <a:r>
              <a:rPr lang="en-GB" dirty="0" smtClean="0"/>
              <a:t>. </a:t>
            </a:r>
            <a:r>
              <a:rPr lang="en-GB" dirty="0"/>
              <a:t>London: </a:t>
            </a:r>
            <a:r>
              <a:rPr lang="en-GB" dirty="0" err="1"/>
              <a:t>Kogan</a:t>
            </a:r>
            <a:r>
              <a:rPr lang="en-GB" dirty="0"/>
              <a:t> Page.</a:t>
            </a:r>
          </a:p>
        </p:txBody>
      </p:sp>
    </p:spTree>
    <p:extLst>
      <p:ext uri="{BB962C8B-B14F-4D97-AF65-F5344CB8AC3E}">
        <p14:creationId xmlns:p14="http://schemas.microsoft.com/office/powerpoint/2010/main" val="405734465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89401" y="332657"/>
            <a:ext cx="8613201" cy="586541"/>
          </a:xfrm>
        </p:spPr>
        <p:txBody>
          <a:bodyPr>
            <a:normAutofit/>
          </a:bodyPr>
          <a:lstStyle/>
          <a:p>
            <a:pPr algn="ctr"/>
            <a:r>
              <a:rPr lang="en-GB" sz="3200">
                <a:solidFill>
                  <a:srgbClr val="007BA4"/>
                </a:solidFill>
              </a:rPr>
              <a:t>Delivering the digital customer experience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46741" y="1247495"/>
            <a:ext cx="5520122" cy="4981388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3" name="TextBox 2"/>
          <p:cNvSpPr txBox="1"/>
          <p:nvPr/>
        </p:nvSpPr>
        <p:spPr>
          <a:xfrm>
            <a:off x="591015" y="4795024"/>
            <a:ext cx="2174487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 dirty="0" smtClean="0"/>
              <a:t>Source Chaffey, D &amp; Ellis-Chadwick, F (2016) Digital Marketing </a:t>
            </a:r>
            <a:r>
              <a:rPr lang="en-GB" sz="1000" dirty="0" err="1" smtClean="0"/>
              <a:t>pg</a:t>
            </a:r>
            <a:r>
              <a:rPr lang="en-GB" sz="1000" dirty="0" smtClean="0"/>
              <a:t> 358</a:t>
            </a:r>
            <a:endParaRPr lang="en-GB" sz="1000" dirty="0"/>
          </a:p>
        </p:txBody>
      </p:sp>
    </p:spTree>
    <p:extLst>
      <p:ext uri="{BB962C8B-B14F-4D97-AF65-F5344CB8AC3E}">
        <p14:creationId xmlns:p14="http://schemas.microsoft.com/office/powerpoint/2010/main" val="22194546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solidFill>
            <a:schemeClr val="tx1"/>
          </a:solidFill>
        </p:spPr>
        <p:txBody>
          <a:bodyPr/>
          <a:lstStyle/>
          <a:p>
            <a:r>
              <a:rPr lang="en-GB" dirty="0" smtClean="0">
                <a:solidFill>
                  <a:schemeClr val="bg1"/>
                </a:solidFill>
              </a:rPr>
              <a:t>Automated and non automated sales and support activities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Automated responses</a:t>
            </a:r>
          </a:p>
          <a:p>
            <a:r>
              <a:rPr lang="en-GB" dirty="0" smtClean="0"/>
              <a:t>Email/text alerts to update customers </a:t>
            </a:r>
            <a:r>
              <a:rPr lang="en-GB" dirty="0" err="1" smtClean="0"/>
              <a:t>e.g</a:t>
            </a:r>
            <a:r>
              <a:rPr lang="en-GB" dirty="0" smtClean="0"/>
              <a:t> on status of their order</a:t>
            </a:r>
          </a:p>
          <a:p>
            <a:r>
              <a:rPr lang="en-GB" dirty="0" smtClean="0"/>
              <a:t>Call back facility</a:t>
            </a:r>
          </a:p>
          <a:p>
            <a:r>
              <a:rPr lang="en-GB" dirty="0" smtClean="0"/>
              <a:t>Real time live chat </a:t>
            </a:r>
          </a:p>
          <a:p>
            <a:r>
              <a:rPr lang="en-GB" dirty="0" smtClean="0"/>
              <a:t>FAQ</a:t>
            </a:r>
          </a:p>
          <a:p>
            <a:r>
              <a:rPr lang="en-GB" dirty="0" smtClean="0"/>
              <a:t>Co-browsing</a:t>
            </a:r>
          </a:p>
          <a:p>
            <a:r>
              <a:rPr lang="en-GB" dirty="0" smtClean="0"/>
              <a:t>Tailored customer landing pages</a:t>
            </a:r>
          </a:p>
        </p:txBody>
      </p:sp>
    </p:spTree>
    <p:extLst>
      <p:ext uri="{BB962C8B-B14F-4D97-AF65-F5344CB8AC3E}">
        <p14:creationId xmlns:p14="http://schemas.microsoft.com/office/powerpoint/2010/main" val="386286328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solidFill>
            <a:schemeClr val="tx1"/>
          </a:solidFill>
        </p:spPr>
        <p:txBody>
          <a:bodyPr/>
          <a:lstStyle/>
          <a:p>
            <a:r>
              <a:rPr lang="en-GB" dirty="0" smtClean="0">
                <a:solidFill>
                  <a:schemeClr val="bg1"/>
                </a:solidFill>
              </a:rPr>
              <a:t>Amazon Dash Button</a:t>
            </a:r>
            <a:endParaRPr lang="en-GB" dirty="0">
              <a:solidFill>
                <a:schemeClr val="bg1"/>
              </a:solidFill>
            </a:endParaRP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435928" y="2091676"/>
            <a:ext cx="4510520" cy="37587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0035187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solidFill>
            <a:schemeClr val="tx1"/>
          </a:solidFill>
        </p:spPr>
        <p:txBody>
          <a:bodyPr/>
          <a:lstStyle/>
          <a:p>
            <a:r>
              <a:rPr lang="en-GB" dirty="0" smtClean="0">
                <a:solidFill>
                  <a:schemeClr val="bg1"/>
                </a:solidFill>
              </a:rPr>
              <a:t>Programmatic and retargeted advertising 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The use of software to </a:t>
            </a:r>
            <a:r>
              <a:rPr lang="en-GB" dirty="0"/>
              <a:t>automate the buying, placement, and optimisation of media inventory via a bidding system</a:t>
            </a:r>
          </a:p>
          <a:p>
            <a:r>
              <a:rPr lang="en-GB" dirty="0" smtClean="0"/>
              <a:t>Targeting previous visitors to your site with banner ads as they browse the web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347667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val 6"/>
          <p:cNvSpPr/>
          <p:nvPr/>
        </p:nvSpPr>
        <p:spPr>
          <a:xfrm>
            <a:off x="1077191" y="1527844"/>
            <a:ext cx="9434946" cy="5029201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5182" y="109912"/>
            <a:ext cx="10515600" cy="1325563"/>
          </a:xfrm>
          <a:solidFill>
            <a:schemeClr val="tx1"/>
          </a:solidFill>
        </p:spPr>
        <p:txBody>
          <a:bodyPr/>
          <a:lstStyle/>
          <a:p>
            <a:r>
              <a:rPr lang="en-GB" dirty="0" smtClean="0">
                <a:solidFill>
                  <a:schemeClr val="bg1"/>
                </a:solidFill>
              </a:rPr>
              <a:t>The buying process and how it can be supported by site content 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4" name="Oval 3"/>
          <p:cNvSpPr/>
          <p:nvPr/>
        </p:nvSpPr>
        <p:spPr>
          <a:xfrm>
            <a:off x="3394364" y="2701637"/>
            <a:ext cx="5070764" cy="2729345"/>
          </a:xfrm>
          <a:prstGeom prst="ellipse">
            <a:avLst/>
          </a:prstGeom>
          <a:solidFill>
            <a:schemeClr val="accent1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graphicFrame>
        <p:nvGraphicFramePr>
          <p:cNvPr id="5" name="Diagram 4"/>
          <p:cNvGraphicFramePr/>
          <p:nvPr>
            <p:extLst>
              <p:ext uri="{D42A27DB-BD31-4B8C-83A1-F6EECF244321}">
                <p14:modId xmlns:p14="http://schemas.microsoft.com/office/powerpoint/2010/main" val="1533556832"/>
              </p:ext>
            </p:extLst>
          </p:nvPr>
        </p:nvGraphicFramePr>
        <p:xfrm>
          <a:off x="3394364" y="2878090"/>
          <a:ext cx="4800600" cy="228965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6" name="TextBox 5"/>
          <p:cNvSpPr txBox="1"/>
          <p:nvPr/>
        </p:nvSpPr>
        <p:spPr>
          <a:xfrm>
            <a:off x="5084619" y="2992581"/>
            <a:ext cx="845127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 dirty="0" smtClean="0"/>
              <a:t>Rewards</a:t>
            </a:r>
            <a:endParaRPr lang="en-GB" sz="1000" dirty="0"/>
          </a:p>
        </p:txBody>
      </p:sp>
      <p:sp>
        <p:nvSpPr>
          <p:cNvPr id="8" name="TextBox 7"/>
          <p:cNvSpPr txBox="1"/>
          <p:nvPr/>
        </p:nvSpPr>
        <p:spPr>
          <a:xfrm>
            <a:off x="5032664" y="1492721"/>
            <a:ext cx="1523999" cy="11387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smtClean="0"/>
              <a:t>Awareness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000" dirty="0" smtClean="0"/>
              <a:t>Search Engines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000" dirty="0" smtClean="0"/>
              <a:t>Portals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000" dirty="0" smtClean="0"/>
              <a:t>Featured Products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000" dirty="0" smtClean="0"/>
              <a:t>Onsite Banner Ads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000" dirty="0" smtClean="0"/>
              <a:t>Opt-in email </a:t>
            </a:r>
            <a:endParaRPr lang="en-GB" sz="1000" dirty="0"/>
          </a:p>
        </p:txBody>
      </p:sp>
      <p:sp>
        <p:nvSpPr>
          <p:cNvPr id="9" name="TextBox 8"/>
          <p:cNvSpPr txBox="1"/>
          <p:nvPr/>
        </p:nvSpPr>
        <p:spPr>
          <a:xfrm>
            <a:off x="7647709" y="2122203"/>
            <a:ext cx="223751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smtClean="0"/>
              <a:t>Findability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000" dirty="0" smtClean="0"/>
              <a:t>Keyword Search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000" dirty="0" smtClean="0"/>
              <a:t>Product code</a:t>
            </a:r>
          </a:p>
          <a:p>
            <a:endParaRPr lang="en-GB" dirty="0"/>
          </a:p>
        </p:txBody>
      </p:sp>
      <p:sp>
        <p:nvSpPr>
          <p:cNvPr id="10" name="TextBox 9"/>
          <p:cNvSpPr txBox="1"/>
          <p:nvPr/>
        </p:nvSpPr>
        <p:spPr>
          <a:xfrm>
            <a:off x="8631382" y="3238802"/>
            <a:ext cx="1731818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smtClean="0"/>
              <a:t>Evaluation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000" dirty="0" smtClean="0">
                <a:latin typeface="Arial" panose="020B0604020202020204" pitchFamily="34" charset="0"/>
                <a:cs typeface="Arial" panose="020B0604020202020204" pitchFamily="34" charset="0"/>
              </a:rPr>
              <a:t>Online Product Guides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000" dirty="0" smtClean="0">
                <a:latin typeface="Arial" panose="020B0604020202020204" pitchFamily="34" charset="0"/>
                <a:cs typeface="Arial" panose="020B0604020202020204" pitchFamily="34" charset="0"/>
              </a:rPr>
              <a:t>Product Selector configurations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000" dirty="0" smtClean="0">
                <a:latin typeface="Arial" panose="020B0604020202020204" pitchFamily="34" charset="0"/>
                <a:cs typeface="Arial" panose="020B0604020202020204" pitchFamily="34" charset="0"/>
              </a:rPr>
              <a:t>Detailed information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000" dirty="0" smtClean="0">
                <a:latin typeface="Arial" panose="020B0604020202020204" pitchFamily="34" charset="0"/>
                <a:cs typeface="Arial" panose="020B0604020202020204" pitchFamily="34" charset="0"/>
              </a:rPr>
              <a:t>Product Picture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000" dirty="0" smtClean="0">
                <a:latin typeface="Arial" panose="020B0604020202020204" pitchFamily="34" charset="0"/>
                <a:cs typeface="Arial" panose="020B0604020202020204" pitchFamily="34" charset="0"/>
              </a:rPr>
              <a:t>Price, availability, delivery information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000" dirty="0" smtClean="0">
                <a:latin typeface="Arial" panose="020B0604020202020204" pitchFamily="34" charset="0"/>
                <a:cs typeface="Arial" panose="020B0604020202020204" pitchFamily="34" charset="0"/>
              </a:rPr>
              <a:t>Consumer reviews and ratings </a:t>
            </a:r>
            <a:endParaRPr lang="en-GB" sz="1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1" name="TextBox 10"/>
          <p:cNvSpPr txBox="1"/>
          <p:nvPr/>
        </p:nvSpPr>
        <p:spPr>
          <a:xfrm>
            <a:off x="6702135" y="4898760"/>
            <a:ext cx="2078183" cy="129266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smtClean="0"/>
              <a:t>Decision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000" dirty="0" smtClean="0"/>
              <a:t>Security guarantee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000" dirty="0" smtClean="0"/>
              <a:t>Service promise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000" dirty="0" smtClean="0"/>
              <a:t>Discounts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000" dirty="0" smtClean="0"/>
              <a:t>Store locator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000" dirty="0" smtClean="0"/>
              <a:t>Call to action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000" dirty="0" smtClean="0"/>
              <a:t>Consumer reviews and ratings </a:t>
            </a:r>
            <a:endParaRPr lang="en-GB" sz="1000" dirty="0"/>
          </a:p>
        </p:txBody>
      </p:sp>
      <p:sp>
        <p:nvSpPr>
          <p:cNvPr id="12" name="TextBox 11"/>
          <p:cNvSpPr txBox="1"/>
          <p:nvPr/>
        </p:nvSpPr>
        <p:spPr>
          <a:xfrm>
            <a:off x="4537361" y="5381345"/>
            <a:ext cx="1371599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smtClean="0">
                <a:latin typeface="Arial" panose="020B0604020202020204" pitchFamily="34" charset="0"/>
                <a:cs typeface="Arial" panose="020B0604020202020204" pitchFamily="34" charset="0"/>
              </a:rPr>
              <a:t>Purchase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000" dirty="0" smtClean="0">
                <a:latin typeface="Arial" panose="020B0604020202020204" pitchFamily="34" charset="0"/>
                <a:cs typeface="Arial" panose="020B0604020202020204" pitchFamily="34" charset="0"/>
              </a:rPr>
              <a:t>Gift options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000" dirty="0" smtClean="0">
                <a:latin typeface="Arial" panose="020B0604020202020204" pitchFamily="34" charset="0"/>
                <a:cs typeface="Arial" panose="020B0604020202020204" pitchFamily="34" charset="0"/>
              </a:rPr>
              <a:t>Delivery options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000" dirty="0" smtClean="0">
                <a:latin typeface="Arial" panose="020B0604020202020204" pitchFamily="34" charset="0"/>
                <a:cs typeface="Arial" panose="020B0604020202020204" pitchFamily="34" charset="0"/>
              </a:rPr>
              <a:t>Minimize Steps </a:t>
            </a:r>
            <a:endParaRPr lang="en-GB" sz="1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3" name="TextBox 12"/>
          <p:cNvSpPr txBox="1"/>
          <p:nvPr/>
        </p:nvSpPr>
        <p:spPr>
          <a:xfrm>
            <a:off x="2355270" y="4362352"/>
            <a:ext cx="1600198" cy="11387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smtClean="0"/>
              <a:t>Support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000" dirty="0" smtClean="0"/>
              <a:t>Email notifications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000" dirty="0" smtClean="0"/>
              <a:t>FAQ’s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000" dirty="0" smtClean="0"/>
              <a:t>Order history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000" dirty="0" smtClean="0"/>
              <a:t>Knowledge base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000" dirty="0" smtClean="0"/>
              <a:t>Diagnostics tools </a:t>
            </a:r>
            <a:endParaRPr lang="en-GB" sz="1000" dirty="0"/>
          </a:p>
        </p:txBody>
      </p:sp>
      <p:sp>
        <p:nvSpPr>
          <p:cNvPr id="14" name="TextBox 13"/>
          <p:cNvSpPr txBox="1"/>
          <p:nvPr/>
        </p:nvSpPr>
        <p:spPr>
          <a:xfrm>
            <a:off x="1872961" y="2506923"/>
            <a:ext cx="2069526" cy="11387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smtClean="0"/>
              <a:t>Rewards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000" dirty="0" smtClean="0"/>
              <a:t>E newsletter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000" dirty="0" smtClean="0"/>
              <a:t>Competitions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000" dirty="0" smtClean="0"/>
              <a:t>Reminder services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000" dirty="0" smtClean="0"/>
              <a:t>Loyalty Schemes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000" dirty="0" smtClean="0"/>
              <a:t>Personalised recommendations </a:t>
            </a:r>
            <a:endParaRPr lang="en-GB" sz="1000" dirty="0"/>
          </a:p>
        </p:txBody>
      </p:sp>
      <p:sp>
        <p:nvSpPr>
          <p:cNvPr id="15" name="TextBox 14"/>
          <p:cNvSpPr txBox="1"/>
          <p:nvPr/>
        </p:nvSpPr>
        <p:spPr>
          <a:xfrm>
            <a:off x="387928" y="6610387"/>
            <a:ext cx="4696691" cy="2476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 dirty="0" smtClean="0"/>
              <a:t>Chaffey, D and Smith PR (2017) </a:t>
            </a:r>
            <a:r>
              <a:rPr lang="en-GB" sz="1000" i="1" dirty="0" smtClean="0"/>
              <a:t>Digital Marketing Excellence. </a:t>
            </a:r>
            <a:r>
              <a:rPr lang="en-GB" sz="1000" dirty="0" smtClean="0"/>
              <a:t>New York: Routledge</a:t>
            </a:r>
            <a:endParaRPr lang="en-GB" sz="1000" dirty="0"/>
          </a:p>
        </p:txBody>
      </p:sp>
    </p:spTree>
    <p:extLst>
      <p:ext uri="{BB962C8B-B14F-4D97-AF65-F5344CB8AC3E}">
        <p14:creationId xmlns:p14="http://schemas.microsoft.com/office/powerpoint/2010/main" val="215994719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solidFill>
            <a:schemeClr val="tx1"/>
          </a:solidFill>
        </p:spPr>
        <p:txBody>
          <a:bodyPr/>
          <a:lstStyle/>
          <a:p>
            <a:r>
              <a:rPr lang="en-GB" dirty="0" smtClean="0">
                <a:solidFill>
                  <a:schemeClr val="bg1"/>
                </a:solidFill>
              </a:rPr>
              <a:t>Online transaction context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B2B</a:t>
            </a:r>
          </a:p>
          <a:p>
            <a:r>
              <a:rPr lang="en-GB" dirty="0" smtClean="0"/>
              <a:t>B2C</a:t>
            </a:r>
          </a:p>
          <a:p>
            <a:r>
              <a:rPr lang="en-GB" dirty="0" smtClean="0"/>
              <a:t>C2C</a:t>
            </a:r>
          </a:p>
          <a:p>
            <a:r>
              <a:rPr lang="en-GB" dirty="0" smtClean="0"/>
              <a:t>C2B</a:t>
            </a:r>
          </a:p>
          <a:p>
            <a:r>
              <a:rPr lang="en-GB" dirty="0" smtClean="0"/>
              <a:t>G2G – Government 2 Government</a:t>
            </a:r>
          </a:p>
          <a:p>
            <a:r>
              <a:rPr lang="en-GB" dirty="0" smtClean="0"/>
              <a:t>G2B</a:t>
            </a:r>
          </a:p>
          <a:p>
            <a:r>
              <a:rPr lang="en-GB" dirty="0" smtClean="0"/>
              <a:t>G2C</a:t>
            </a:r>
          </a:p>
          <a:p>
            <a:r>
              <a:rPr lang="en-GB" dirty="0" smtClean="0"/>
              <a:t>B2G</a:t>
            </a:r>
          </a:p>
          <a:p>
            <a:r>
              <a:rPr lang="en-GB" dirty="0" smtClean="0"/>
              <a:t>C2G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5739142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solidFill>
            <a:schemeClr val="tx1"/>
          </a:solidFill>
        </p:spPr>
        <p:txBody>
          <a:bodyPr/>
          <a:lstStyle/>
          <a:p>
            <a:r>
              <a:rPr lang="en-GB" dirty="0" smtClean="0">
                <a:solidFill>
                  <a:schemeClr val="bg1"/>
                </a:solidFill>
              </a:rPr>
              <a:t>The rise of Direct 2 Customer </a:t>
            </a:r>
            <a:r>
              <a:rPr lang="en-GB" dirty="0" smtClean="0"/>
              <a:t>(DTC)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sz="2400" b="1" dirty="0" smtClean="0">
                <a:latin typeface="Arial" panose="020B0604020202020204" pitchFamily="34" charset="0"/>
                <a:cs typeface="Arial" panose="020B0604020202020204" pitchFamily="34" charset="0"/>
              </a:rPr>
              <a:t>Read </a:t>
            </a: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https://www.marketingweek.com/direct-to-consumer-brands-reshape-marketing</a:t>
            </a:r>
            <a:r>
              <a:rPr lang="en-GB" sz="2400" b="1" dirty="0" smtClean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/</a:t>
            </a:r>
            <a:r>
              <a:rPr lang="en-GB" sz="2400" b="1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endParaRPr lang="en-GB" sz="24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b="1" dirty="0" smtClean="0">
                <a:latin typeface="Arial" panose="020B0604020202020204" pitchFamily="34" charset="0"/>
                <a:cs typeface="Arial" panose="020B0604020202020204" pitchFamily="34" charset="0"/>
              </a:rPr>
              <a:t>In pairs research Dollarshaveclub.com </a:t>
            </a:r>
          </a:p>
          <a:p>
            <a:r>
              <a:rPr lang="en-GB" sz="2400" b="1" dirty="0" smtClean="0">
                <a:latin typeface="Arial" panose="020B0604020202020204" pitchFamily="34" charset="0"/>
                <a:cs typeface="Arial" panose="020B0604020202020204" pitchFamily="34" charset="0"/>
              </a:rPr>
              <a:t>Be prepared to report back on the following areas:</a:t>
            </a:r>
          </a:p>
          <a:p>
            <a:pPr lvl="1"/>
            <a:r>
              <a:rPr lang="en-GB" b="1" dirty="0" smtClean="0">
                <a:latin typeface="Arial" panose="020B0604020202020204" pitchFamily="34" charset="0"/>
                <a:cs typeface="Arial" panose="020B0604020202020204" pitchFamily="34" charset="0"/>
              </a:rPr>
              <a:t>Depth and Breadth of coverage – Online/offline</a:t>
            </a:r>
          </a:p>
          <a:p>
            <a:pPr lvl="1"/>
            <a:r>
              <a:rPr lang="en-GB" b="1" dirty="0" smtClean="0">
                <a:latin typeface="Arial" panose="020B0604020202020204" pitchFamily="34" charset="0"/>
                <a:cs typeface="Arial" panose="020B0604020202020204" pitchFamily="34" charset="0"/>
              </a:rPr>
              <a:t>Customer Persona</a:t>
            </a:r>
          </a:p>
          <a:p>
            <a:pPr lvl="1"/>
            <a:r>
              <a:rPr lang="en-GB" b="1" dirty="0" smtClean="0">
                <a:latin typeface="Arial" panose="020B0604020202020204" pitchFamily="34" charset="0"/>
                <a:cs typeface="Arial" panose="020B0604020202020204" pitchFamily="34" charset="0"/>
              </a:rPr>
              <a:t>Customer Journey</a:t>
            </a:r>
          </a:p>
          <a:p>
            <a:pPr lvl="1"/>
            <a:r>
              <a:rPr lang="en-GB" b="1" dirty="0" smtClean="0">
                <a:latin typeface="Arial" panose="020B0604020202020204" pitchFamily="34" charset="0"/>
                <a:cs typeface="Arial" panose="020B0604020202020204" pitchFamily="34" charset="0"/>
              </a:rPr>
              <a:t>Customer engagement</a:t>
            </a:r>
          </a:p>
          <a:p>
            <a:pPr lvl="1"/>
            <a:r>
              <a:rPr lang="en-GB" b="1" dirty="0" smtClean="0">
                <a:latin typeface="Arial" panose="020B0604020202020204" pitchFamily="34" charset="0"/>
                <a:cs typeface="Arial" panose="020B0604020202020204" pitchFamily="34" charset="0"/>
              </a:rPr>
              <a:t>Innovation </a:t>
            </a:r>
          </a:p>
          <a:p>
            <a:pPr lvl="1"/>
            <a:r>
              <a:rPr lang="en-GB" b="1" dirty="0" smtClean="0">
                <a:latin typeface="Arial" panose="020B0604020202020204" pitchFamily="34" charset="0"/>
                <a:cs typeface="Arial" panose="020B0604020202020204" pitchFamily="34" charset="0"/>
              </a:rPr>
              <a:t>Competitive advantage </a:t>
            </a:r>
          </a:p>
          <a:p>
            <a:pPr lvl="1"/>
            <a:r>
              <a:rPr lang="en-GB" b="1" dirty="0" smtClean="0">
                <a:latin typeface="Arial" panose="020B0604020202020204" pitchFamily="34" charset="0"/>
                <a:cs typeface="Arial" panose="020B0604020202020204" pitchFamily="34" charset="0"/>
              </a:rPr>
              <a:t>Conclusion – the future? The challenges?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3091387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solidFill>
            <a:schemeClr val="tx1"/>
          </a:solidFill>
        </p:spPr>
        <p:txBody>
          <a:bodyPr/>
          <a:lstStyle/>
          <a:p>
            <a:r>
              <a:rPr lang="en-US" dirty="0">
                <a:solidFill>
                  <a:schemeClr val="bg1"/>
                </a:solidFill>
              </a:rPr>
              <a:t>Customer Touchpoints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1164" y="1732901"/>
            <a:ext cx="10702636" cy="396689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5558082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387" name="Picture 5" descr="M01NT00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32364" y="103970"/>
            <a:ext cx="6927272" cy="675402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6388" name="Rectangle 3"/>
          <p:cNvSpPr>
            <a:spLocks noChangeArrowheads="1"/>
          </p:cNvSpPr>
          <p:nvPr/>
        </p:nvSpPr>
        <p:spPr bwMode="auto">
          <a:xfrm>
            <a:off x="143237" y="4461310"/>
            <a:ext cx="2669236" cy="6048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20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1pPr>
            <a:lvl2pPr marL="742950" indent="-285750" eaLnBrk="0" hangingPunct="0">
              <a:defRPr sz="20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2pPr>
            <a:lvl3pPr marL="1143000" indent="-228600" eaLnBrk="0" hangingPunct="0">
              <a:defRPr sz="20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3pPr>
            <a:lvl4pPr marL="1600200" indent="-228600" eaLnBrk="0" hangingPunct="0">
              <a:defRPr sz="20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4pPr>
            <a:lvl5pPr marL="2057400" indent="-228600" eaLnBrk="0" hangingPunct="0">
              <a:defRPr sz="20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 sz="2000">
                <a:solidFill>
                  <a:schemeClr val="tx1"/>
                </a:solidFill>
                <a:latin typeface="Arial" charset="0"/>
                <a:ea typeface="ＭＳ Ｐゴシック" charset="-128"/>
              </a:defRPr>
            </a:lvl9pPr>
          </a:lstStyle>
          <a:p>
            <a:pPr algn="l" eaLnBrk="1" hangingPunct="1">
              <a:lnSpc>
                <a:spcPct val="90000"/>
              </a:lnSpc>
              <a:spcBef>
                <a:spcPct val="20000"/>
              </a:spcBef>
            </a:pPr>
            <a:r>
              <a:rPr lang="en-GB" altLang="en-US" sz="1200" dirty="0"/>
              <a:t>Table 1.2</a:t>
            </a:r>
            <a:r>
              <a:rPr lang="en-GB" altLang="en-US" sz="1800" dirty="0"/>
              <a:t>  </a:t>
            </a:r>
            <a:r>
              <a:rPr lang="en-US" altLang="en-US" sz="1800" dirty="0"/>
              <a:t>The 5Ss of Internet marketing</a:t>
            </a:r>
          </a:p>
          <a:p>
            <a:pPr algn="l" eaLnBrk="1" hangingPunct="1">
              <a:lnSpc>
                <a:spcPct val="90000"/>
              </a:lnSpc>
              <a:spcBef>
                <a:spcPct val="20000"/>
              </a:spcBef>
            </a:pPr>
            <a:r>
              <a:rPr lang="en-US" altLang="en-US" sz="800" i="1" dirty="0"/>
              <a:t>Source</a:t>
            </a:r>
            <a:r>
              <a:rPr lang="en-US" altLang="en-US" sz="800" dirty="0"/>
              <a:t>: Chaffey and Smith (2012)</a:t>
            </a:r>
            <a:endParaRPr lang="en-GB" altLang="en-US" sz="800" dirty="0"/>
          </a:p>
        </p:txBody>
      </p:sp>
    </p:spTree>
    <p:extLst>
      <p:ext uri="{BB962C8B-B14F-4D97-AF65-F5344CB8AC3E}">
        <p14:creationId xmlns:p14="http://schemas.microsoft.com/office/powerpoint/2010/main" val="41402137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58091" y="101888"/>
            <a:ext cx="10515600" cy="1325563"/>
          </a:xfrm>
          <a:solidFill>
            <a:schemeClr val="tx1"/>
          </a:solidFill>
        </p:spPr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Customer Journey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26488" y="1232143"/>
            <a:ext cx="6939025" cy="5641240"/>
          </a:xfrm>
        </p:spPr>
      </p:pic>
    </p:spTree>
    <p:extLst>
      <p:ext uri="{BB962C8B-B14F-4D97-AF65-F5344CB8AC3E}">
        <p14:creationId xmlns:p14="http://schemas.microsoft.com/office/powerpoint/2010/main" val="1836924616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solidFill>
            <a:schemeClr val="tx1"/>
          </a:solidFill>
        </p:spPr>
        <p:txBody>
          <a:bodyPr/>
          <a:lstStyle/>
          <a:p>
            <a:r>
              <a:rPr lang="en-GB" dirty="0" smtClean="0">
                <a:solidFill>
                  <a:schemeClr val="bg1"/>
                </a:solidFill>
              </a:rPr>
              <a:t>Exemplar 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58216725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solidFill>
            <a:schemeClr val="tx1"/>
          </a:solidFill>
        </p:spPr>
        <p:txBody>
          <a:bodyPr/>
          <a:lstStyle/>
          <a:p>
            <a:r>
              <a:rPr lang="en-GB" dirty="0" smtClean="0"/>
              <a:t>By </a:t>
            </a:r>
            <a:r>
              <a:rPr lang="en-GB" dirty="0" smtClean="0">
                <a:solidFill>
                  <a:schemeClr val="bg1"/>
                </a:solidFill>
              </a:rPr>
              <a:t>next week….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r>
              <a:rPr lang="en-GB" dirty="0" smtClean="0"/>
              <a:t>Listen to podcast with </a:t>
            </a:r>
            <a:r>
              <a:rPr lang="en-GB" dirty="0" err="1" smtClean="0"/>
              <a:t>Nishma</a:t>
            </a:r>
            <a:r>
              <a:rPr lang="en-GB" dirty="0" smtClean="0"/>
              <a:t> Robb, Marketing Director at Google on Moodle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3641247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1495</TotalTime>
  <Words>434</Words>
  <Application>Microsoft Office PowerPoint</Application>
  <PresentationFormat>Widescreen</PresentationFormat>
  <Paragraphs>120</Paragraphs>
  <Slides>19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24" baseType="lpstr">
      <vt:lpstr>ＭＳ Ｐゴシック</vt:lpstr>
      <vt:lpstr>Arial</vt:lpstr>
      <vt:lpstr>Calibri</vt:lpstr>
      <vt:lpstr>Calibri Light</vt:lpstr>
      <vt:lpstr>Office Theme</vt:lpstr>
      <vt:lpstr>CIM Certificate in Professional Marketing </vt:lpstr>
      <vt:lpstr>Assessment Booking? </vt:lpstr>
      <vt:lpstr>By October 23rd </vt:lpstr>
      <vt:lpstr>The Digital Toolkit </vt:lpstr>
      <vt:lpstr>Processes and stages in digital adoption </vt:lpstr>
      <vt:lpstr>Stages in adoption process </vt:lpstr>
      <vt:lpstr>Buying Cycle – Post 2000 </vt:lpstr>
      <vt:lpstr>Delivering the digital customer experience</vt:lpstr>
      <vt:lpstr>Automated and non automated sales and support activities</vt:lpstr>
      <vt:lpstr>Amazon Dash Button</vt:lpstr>
      <vt:lpstr>Programmatic and retargeted advertising </vt:lpstr>
      <vt:lpstr>The buying process and how it can be supported by site content </vt:lpstr>
      <vt:lpstr>Online transaction context</vt:lpstr>
      <vt:lpstr>The rise of Direct 2 Customer (DTC)</vt:lpstr>
      <vt:lpstr>Customer Touchpoints</vt:lpstr>
      <vt:lpstr>PowerPoint Presentation</vt:lpstr>
      <vt:lpstr>Customer Journey</vt:lpstr>
      <vt:lpstr>Exemplar </vt:lpstr>
      <vt:lpstr>By next week….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CIM Certificate in Professional Marketing</dc:title>
  <dc:creator>Beth Cummings</dc:creator>
  <cp:lastModifiedBy>Cummings Beth.</cp:lastModifiedBy>
  <cp:revision>90</cp:revision>
  <dcterms:created xsi:type="dcterms:W3CDTF">2018-10-02T07:12:32Z</dcterms:created>
  <dcterms:modified xsi:type="dcterms:W3CDTF">2019-10-23T10:56:57Z</dcterms:modified>
</cp:coreProperties>
</file>