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70" r:id="rId15"/>
    <p:sldId id="271" r:id="rId16"/>
    <p:sldId id="275" r:id="rId17"/>
    <p:sldId id="287" r:id="rId18"/>
    <p:sldId id="273" r:id="rId19"/>
    <p:sldId id="272" r:id="rId20"/>
    <p:sldId id="274" r:id="rId21"/>
    <p:sldId id="288" r:id="rId22"/>
    <p:sldId id="289" r:id="rId23"/>
    <p:sldId id="290" r:id="rId24"/>
    <p:sldId id="276" r:id="rId25"/>
    <p:sldId id="277" r:id="rId26"/>
    <p:sldId id="278" r:id="rId27"/>
    <p:sldId id="279" r:id="rId28"/>
    <p:sldId id="280" r:id="rId29"/>
    <p:sldId id="282" r:id="rId30"/>
    <p:sldId id="281" r:id="rId31"/>
    <p:sldId id="285" r:id="rId32"/>
    <p:sldId id="286" r:id="rId33"/>
    <p:sldId id="291" r:id="rId34"/>
    <p:sldId id="292" r:id="rId35"/>
    <p:sldId id="293" r:id="rId36"/>
    <p:sldId id="294" r:id="rId37"/>
    <p:sldId id="295" r:id="rId38"/>
    <p:sldId id="296" r:id="rId39"/>
    <p:sldId id="297" r:id="rId40"/>
    <p:sldId id="298" r:id="rId41"/>
    <p:sldId id="299" r:id="rId42"/>
    <p:sldId id="283" r:id="rId43"/>
    <p:sldId id="284" r:id="rId44"/>
    <p:sldId id="300" r:id="rId45"/>
    <p:sldId id="30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8C1B31-0907-49B0-BAB7-2182D8282995}" v="13" dt="2022-10-24T17:02:18.8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72" autoAdjust="0"/>
    <p:restoredTop sz="94660"/>
  </p:normalViewPr>
  <p:slideViewPr>
    <p:cSldViewPr snapToGrid="0">
      <p:cViewPr>
        <p:scale>
          <a:sx n="66" d="100"/>
          <a:sy n="66" d="100"/>
        </p:scale>
        <p:origin x="63" y="5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498C1B31-0907-49B0-BAB7-2182D8282995}"/>
    <pc:docChg chg="undo custSel addSld delSld modSld sldOrd">
      <pc:chgData name="Luke Roach" userId="3c173453-1e89-4ab7-a897-c035ad6940d7" providerId="ADAL" clId="{498C1B31-0907-49B0-BAB7-2182D8282995}" dt="2022-10-25T07:35:21.776" v="3386" actId="20577"/>
      <pc:docMkLst>
        <pc:docMk/>
      </pc:docMkLst>
      <pc:sldChg chg="addSp modSp mod setBg">
        <pc:chgData name="Luke Roach" userId="3c173453-1e89-4ab7-a897-c035ad6940d7" providerId="ADAL" clId="{498C1B31-0907-49B0-BAB7-2182D8282995}" dt="2022-10-24T16:48:29.410" v="1183" actId="20577"/>
        <pc:sldMkLst>
          <pc:docMk/>
          <pc:sldMk cId="1214821233" sldId="258"/>
        </pc:sldMkLst>
        <pc:spChg chg="mod">
          <ac:chgData name="Luke Roach" userId="3c173453-1e89-4ab7-a897-c035ad6940d7" providerId="ADAL" clId="{498C1B31-0907-49B0-BAB7-2182D8282995}" dt="2022-10-24T16:48:25.449" v="1173" actId="26606"/>
          <ac:spMkLst>
            <pc:docMk/>
            <pc:sldMk cId="1214821233" sldId="258"/>
            <ac:spMk id="2" creationId="{EE4FFD1E-D7BA-6BD4-ED3A-60FF01E764D0}"/>
          </ac:spMkLst>
        </pc:spChg>
        <pc:spChg chg="mod">
          <ac:chgData name="Luke Roach" userId="3c173453-1e89-4ab7-a897-c035ad6940d7" providerId="ADAL" clId="{498C1B31-0907-49B0-BAB7-2182D8282995}" dt="2022-10-24T16:48:29.410" v="1183" actId="20577"/>
          <ac:spMkLst>
            <pc:docMk/>
            <pc:sldMk cId="1214821233" sldId="258"/>
            <ac:spMk id="3" creationId="{E7849B09-252D-BA67-4A6A-911128A8ADFD}"/>
          </ac:spMkLst>
        </pc:spChg>
        <pc:spChg chg="add">
          <ac:chgData name="Luke Roach" userId="3c173453-1e89-4ab7-a897-c035ad6940d7" providerId="ADAL" clId="{498C1B31-0907-49B0-BAB7-2182D8282995}" dt="2022-10-24T16:48:25.449" v="1173" actId="26606"/>
          <ac:spMkLst>
            <pc:docMk/>
            <pc:sldMk cId="1214821233" sldId="258"/>
            <ac:spMk id="8" creationId="{17718681-A12E-49D6-9925-DD7C68176D61}"/>
          </ac:spMkLst>
        </pc:spChg>
        <pc:spChg chg="add">
          <ac:chgData name="Luke Roach" userId="3c173453-1e89-4ab7-a897-c035ad6940d7" providerId="ADAL" clId="{498C1B31-0907-49B0-BAB7-2182D8282995}" dt="2022-10-24T16:48:25.449" v="1173" actId="26606"/>
          <ac:spMkLst>
            <pc:docMk/>
            <pc:sldMk cId="1214821233" sldId="258"/>
            <ac:spMk id="10" creationId="{FBD77573-9EF2-4C35-8285-A1CF6FBB0EA5}"/>
          </ac:spMkLst>
        </pc:spChg>
      </pc:sldChg>
      <pc:sldChg chg="modSp mod">
        <pc:chgData name="Luke Roach" userId="3c173453-1e89-4ab7-a897-c035ad6940d7" providerId="ADAL" clId="{498C1B31-0907-49B0-BAB7-2182D8282995}" dt="2022-10-25T06:52:25.421" v="1344" actId="20577"/>
        <pc:sldMkLst>
          <pc:docMk/>
          <pc:sldMk cId="3477941809" sldId="259"/>
        </pc:sldMkLst>
        <pc:spChg chg="mod">
          <ac:chgData name="Luke Roach" userId="3c173453-1e89-4ab7-a897-c035ad6940d7" providerId="ADAL" clId="{498C1B31-0907-49B0-BAB7-2182D8282995}" dt="2022-10-25T06:52:25.421" v="1344" actId="20577"/>
          <ac:spMkLst>
            <pc:docMk/>
            <pc:sldMk cId="3477941809" sldId="259"/>
            <ac:spMk id="3" creationId="{9EE8A592-A7F0-85C4-B3AC-F26FD6B220A8}"/>
          </ac:spMkLst>
        </pc:spChg>
      </pc:sldChg>
      <pc:sldChg chg="addSp delSp modSp mod setBg">
        <pc:chgData name="Luke Roach" userId="3c173453-1e89-4ab7-a897-c035ad6940d7" providerId="ADAL" clId="{498C1B31-0907-49B0-BAB7-2182D8282995}" dt="2022-10-24T16:49:00.489" v="1185" actId="26606"/>
        <pc:sldMkLst>
          <pc:docMk/>
          <pc:sldMk cId="1899946745" sldId="260"/>
        </pc:sldMkLst>
        <pc:spChg chg="mod">
          <ac:chgData name="Luke Roach" userId="3c173453-1e89-4ab7-a897-c035ad6940d7" providerId="ADAL" clId="{498C1B31-0907-49B0-BAB7-2182D8282995}" dt="2022-10-24T16:49:00.489" v="1185" actId="26606"/>
          <ac:spMkLst>
            <pc:docMk/>
            <pc:sldMk cId="1899946745" sldId="260"/>
            <ac:spMk id="2" creationId="{C2E60FBD-61A9-6468-9370-689F58294EFD}"/>
          </ac:spMkLst>
        </pc:spChg>
        <pc:spChg chg="del mod">
          <ac:chgData name="Luke Roach" userId="3c173453-1e89-4ab7-a897-c035ad6940d7" providerId="ADAL" clId="{498C1B31-0907-49B0-BAB7-2182D8282995}" dt="2022-10-24T16:49:00.489" v="1185" actId="26606"/>
          <ac:spMkLst>
            <pc:docMk/>
            <pc:sldMk cId="1899946745" sldId="260"/>
            <ac:spMk id="3" creationId="{A91A997F-E155-EC79-C494-081EEA6F34A4}"/>
          </ac:spMkLst>
        </pc:spChg>
        <pc:spChg chg="add">
          <ac:chgData name="Luke Roach" userId="3c173453-1e89-4ab7-a897-c035ad6940d7" providerId="ADAL" clId="{498C1B31-0907-49B0-BAB7-2182D8282995}" dt="2022-10-24T16:49:00.489" v="1185" actId="26606"/>
          <ac:spMkLst>
            <pc:docMk/>
            <pc:sldMk cId="1899946745" sldId="260"/>
            <ac:spMk id="9" creationId="{5C8908E2-EE49-44D2-9428-A28D2312A8D5}"/>
          </ac:spMkLst>
        </pc:spChg>
        <pc:spChg chg="add">
          <ac:chgData name="Luke Roach" userId="3c173453-1e89-4ab7-a897-c035ad6940d7" providerId="ADAL" clId="{498C1B31-0907-49B0-BAB7-2182D8282995}" dt="2022-10-24T16:49:00.489" v="1185" actId="26606"/>
          <ac:spMkLst>
            <pc:docMk/>
            <pc:sldMk cId="1899946745" sldId="260"/>
            <ac:spMk id="15" creationId="{7449A6C7-D15F-4AA5-BFA5-71A404B47016}"/>
          </ac:spMkLst>
        </pc:spChg>
        <pc:spChg chg="add">
          <ac:chgData name="Luke Roach" userId="3c173453-1e89-4ab7-a897-c035ad6940d7" providerId="ADAL" clId="{498C1B31-0907-49B0-BAB7-2182D8282995}" dt="2022-10-24T16:49:00.489" v="1185" actId="26606"/>
          <ac:spMkLst>
            <pc:docMk/>
            <pc:sldMk cId="1899946745" sldId="260"/>
            <ac:spMk id="17" creationId="{ED888B23-07FA-482A-96DF-47E31AF1A603}"/>
          </ac:spMkLst>
        </pc:spChg>
        <pc:grpChg chg="add">
          <ac:chgData name="Luke Roach" userId="3c173453-1e89-4ab7-a897-c035ad6940d7" providerId="ADAL" clId="{498C1B31-0907-49B0-BAB7-2182D8282995}" dt="2022-10-24T16:49:00.489" v="1185" actId="26606"/>
          <ac:grpSpMkLst>
            <pc:docMk/>
            <pc:sldMk cId="1899946745" sldId="260"/>
            <ac:grpSpMk id="11" creationId="{05314994-6337-4875-8CF5-652CAFE8342C}"/>
          </ac:grpSpMkLst>
        </pc:grpChg>
        <pc:graphicFrameChg chg="add">
          <ac:chgData name="Luke Roach" userId="3c173453-1e89-4ab7-a897-c035ad6940d7" providerId="ADAL" clId="{498C1B31-0907-49B0-BAB7-2182D8282995}" dt="2022-10-24T16:49:00.489" v="1185" actId="26606"/>
          <ac:graphicFrameMkLst>
            <pc:docMk/>
            <pc:sldMk cId="1899946745" sldId="260"/>
            <ac:graphicFrameMk id="5" creationId="{C4ECF0CE-F98D-ABA4-6669-864EECD6928B}"/>
          </ac:graphicFrameMkLst>
        </pc:graphicFrameChg>
      </pc:sldChg>
      <pc:sldChg chg="addSp modSp mod setBg">
        <pc:chgData name="Luke Roach" userId="3c173453-1e89-4ab7-a897-c035ad6940d7" providerId="ADAL" clId="{498C1B31-0907-49B0-BAB7-2182D8282995}" dt="2022-10-24T16:49:07.103" v="1186" actId="26606"/>
        <pc:sldMkLst>
          <pc:docMk/>
          <pc:sldMk cId="3718627234" sldId="261"/>
        </pc:sldMkLst>
        <pc:spChg chg="mod">
          <ac:chgData name="Luke Roach" userId="3c173453-1e89-4ab7-a897-c035ad6940d7" providerId="ADAL" clId="{498C1B31-0907-49B0-BAB7-2182D8282995}" dt="2022-10-24T16:49:07.103" v="1186" actId="26606"/>
          <ac:spMkLst>
            <pc:docMk/>
            <pc:sldMk cId="3718627234" sldId="261"/>
            <ac:spMk id="2" creationId="{F3191912-8511-3EBC-2D4B-CE00B7AFD8BC}"/>
          </ac:spMkLst>
        </pc:spChg>
        <pc:spChg chg="mod">
          <ac:chgData name="Luke Roach" userId="3c173453-1e89-4ab7-a897-c035ad6940d7" providerId="ADAL" clId="{498C1B31-0907-49B0-BAB7-2182D8282995}" dt="2022-10-24T16:49:07.103" v="1186" actId="26606"/>
          <ac:spMkLst>
            <pc:docMk/>
            <pc:sldMk cId="3718627234" sldId="261"/>
            <ac:spMk id="3" creationId="{D4A0683E-B296-FE57-7AB5-A8D6CCF39FA6}"/>
          </ac:spMkLst>
        </pc:spChg>
        <pc:spChg chg="add">
          <ac:chgData name="Luke Roach" userId="3c173453-1e89-4ab7-a897-c035ad6940d7" providerId="ADAL" clId="{498C1B31-0907-49B0-BAB7-2182D8282995}" dt="2022-10-24T16:49:07.103" v="1186" actId="26606"/>
          <ac:spMkLst>
            <pc:docMk/>
            <pc:sldMk cId="3718627234" sldId="261"/>
            <ac:spMk id="8" creationId="{1BB867FF-FC45-48F7-8104-F89BE54909F1}"/>
          </ac:spMkLst>
        </pc:spChg>
        <pc:spChg chg="add">
          <ac:chgData name="Luke Roach" userId="3c173453-1e89-4ab7-a897-c035ad6940d7" providerId="ADAL" clId="{498C1B31-0907-49B0-BAB7-2182D8282995}" dt="2022-10-24T16:49:07.103" v="1186" actId="26606"/>
          <ac:spMkLst>
            <pc:docMk/>
            <pc:sldMk cId="3718627234" sldId="261"/>
            <ac:spMk id="10" creationId="{8BB56887-D0D5-4F0C-9E19-7247EB83C8B7}"/>
          </ac:spMkLst>
        </pc:spChg>
        <pc:spChg chg="add">
          <ac:chgData name="Luke Roach" userId="3c173453-1e89-4ab7-a897-c035ad6940d7" providerId="ADAL" clId="{498C1B31-0907-49B0-BAB7-2182D8282995}" dt="2022-10-24T16:49:07.103" v="1186" actId="26606"/>
          <ac:spMkLst>
            <pc:docMk/>
            <pc:sldMk cId="3718627234" sldId="261"/>
            <ac:spMk id="12" creationId="{081E4A58-353D-44AE-B2FC-2A74E2E400F7}"/>
          </ac:spMkLst>
        </pc:spChg>
      </pc:sldChg>
      <pc:sldChg chg="addSp modSp new mod setBg">
        <pc:chgData name="Luke Roach" userId="3c173453-1e89-4ab7-a897-c035ad6940d7" providerId="ADAL" clId="{498C1B31-0907-49B0-BAB7-2182D8282995}" dt="2022-10-24T16:49:14.069" v="1187" actId="26606"/>
        <pc:sldMkLst>
          <pc:docMk/>
          <pc:sldMk cId="3172131839" sldId="262"/>
        </pc:sldMkLst>
        <pc:spChg chg="mod">
          <ac:chgData name="Luke Roach" userId="3c173453-1e89-4ab7-a897-c035ad6940d7" providerId="ADAL" clId="{498C1B31-0907-49B0-BAB7-2182D8282995}" dt="2022-10-24T16:49:14.069" v="1187" actId="26606"/>
          <ac:spMkLst>
            <pc:docMk/>
            <pc:sldMk cId="3172131839" sldId="262"/>
            <ac:spMk id="2" creationId="{2795F795-C8E8-FADC-2FA8-704541F4CC6E}"/>
          </ac:spMkLst>
        </pc:spChg>
        <pc:spChg chg="mod">
          <ac:chgData name="Luke Roach" userId="3c173453-1e89-4ab7-a897-c035ad6940d7" providerId="ADAL" clId="{498C1B31-0907-49B0-BAB7-2182D8282995}" dt="2022-10-24T16:49:14.069" v="1187" actId="26606"/>
          <ac:spMkLst>
            <pc:docMk/>
            <pc:sldMk cId="3172131839" sldId="262"/>
            <ac:spMk id="3" creationId="{F532AE93-A352-E719-18B3-1D864C65730F}"/>
          </ac:spMkLst>
        </pc:spChg>
        <pc:spChg chg="add">
          <ac:chgData name="Luke Roach" userId="3c173453-1e89-4ab7-a897-c035ad6940d7" providerId="ADAL" clId="{498C1B31-0907-49B0-BAB7-2182D8282995}" dt="2022-10-24T16:49:14.069" v="1187" actId="26606"/>
          <ac:spMkLst>
            <pc:docMk/>
            <pc:sldMk cId="3172131839" sldId="262"/>
            <ac:spMk id="8" creationId="{1BB867FF-FC45-48F7-8104-F89BE54909F1}"/>
          </ac:spMkLst>
        </pc:spChg>
        <pc:spChg chg="add">
          <ac:chgData name="Luke Roach" userId="3c173453-1e89-4ab7-a897-c035ad6940d7" providerId="ADAL" clId="{498C1B31-0907-49B0-BAB7-2182D8282995}" dt="2022-10-24T16:49:14.069" v="1187" actId="26606"/>
          <ac:spMkLst>
            <pc:docMk/>
            <pc:sldMk cId="3172131839" sldId="262"/>
            <ac:spMk id="10" creationId="{8BB56887-D0D5-4F0C-9E19-7247EB83C8B7}"/>
          </ac:spMkLst>
        </pc:spChg>
        <pc:spChg chg="add">
          <ac:chgData name="Luke Roach" userId="3c173453-1e89-4ab7-a897-c035ad6940d7" providerId="ADAL" clId="{498C1B31-0907-49B0-BAB7-2182D8282995}" dt="2022-10-24T16:49:14.069" v="1187" actId="26606"/>
          <ac:spMkLst>
            <pc:docMk/>
            <pc:sldMk cId="3172131839" sldId="262"/>
            <ac:spMk id="12" creationId="{081E4A58-353D-44AE-B2FC-2A74E2E400F7}"/>
          </ac:spMkLst>
        </pc:spChg>
      </pc:sldChg>
      <pc:sldChg chg="addSp modSp new mod setBg">
        <pc:chgData name="Luke Roach" userId="3c173453-1e89-4ab7-a897-c035ad6940d7" providerId="ADAL" clId="{498C1B31-0907-49B0-BAB7-2182D8282995}" dt="2022-10-25T06:56:27.685" v="1366" actId="20577"/>
        <pc:sldMkLst>
          <pc:docMk/>
          <pc:sldMk cId="917476079" sldId="263"/>
        </pc:sldMkLst>
        <pc:spChg chg="mod">
          <ac:chgData name="Luke Roach" userId="3c173453-1e89-4ab7-a897-c035ad6940d7" providerId="ADAL" clId="{498C1B31-0907-49B0-BAB7-2182D8282995}" dt="2022-10-25T06:56:27.685" v="1366" actId="20577"/>
          <ac:spMkLst>
            <pc:docMk/>
            <pc:sldMk cId="917476079" sldId="263"/>
            <ac:spMk id="2" creationId="{A0FDB6C6-41AC-CD13-FA83-1C646F36D250}"/>
          </ac:spMkLst>
        </pc:spChg>
        <pc:spChg chg="mod">
          <ac:chgData name="Luke Roach" userId="3c173453-1e89-4ab7-a897-c035ad6940d7" providerId="ADAL" clId="{498C1B31-0907-49B0-BAB7-2182D8282995}" dt="2022-10-24T16:49:26.242" v="1188" actId="26606"/>
          <ac:spMkLst>
            <pc:docMk/>
            <pc:sldMk cId="917476079" sldId="263"/>
            <ac:spMk id="3" creationId="{3D92E5C7-751D-A129-1709-259BC4E269AA}"/>
          </ac:spMkLst>
        </pc:spChg>
        <pc:spChg chg="add">
          <ac:chgData name="Luke Roach" userId="3c173453-1e89-4ab7-a897-c035ad6940d7" providerId="ADAL" clId="{498C1B31-0907-49B0-BAB7-2182D8282995}" dt="2022-10-24T16:49:26.242" v="1188" actId="26606"/>
          <ac:spMkLst>
            <pc:docMk/>
            <pc:sldMk cId="917476079" sldId="263"/>
            <ac:spMk id="8" creationId="{F837543A-6020-4505-A233-C9DB4BF74011}"/>
          </ac:spMkLst>
        </pc:spChg>
        <pc:spChg chg="add">
          <ac:chgData name="Luke Roach" userId="3c173453-1e89-4ab7-a897-c035ad6940d7" providerId="ADAL" clId="{498C1B31-0907-49B0-BAB7-2182D8282995}" dt="2022-10-24T16:49:26.242" v="1188" actId="26606"/>
          <ac:spMkLst>
            <pc:docMk/>
            <pc:sldMk cId="917476079" sldId="263"/>
            <ac:spMk id="10" creationId="{35B16301-FB18-48BA-A6DD-C37CAF6F9A18}"/>
          </ac:spMkLst>
        </pc:spChg>
        <pc:spChg chg="add">
          <ac:chgData name="Luke Roach" userId="3c173453-1e89-4ab7-a897-c035ad6940d7" providerId="ADAL" clId="{498C1B31-0907-49B0-BAB7-2182D8282995}" dt="2022-10-24T16:49:26.242" v="1188" actId="26606"/>
          <ac:spMkLst>
            <pc:docMk/>
            <pc:sldMk cId="917476079" sldId="263"/>
            <ac:spMk id="12" creationId="{C3C0D90E-074A-4F52-9B11-B52BEF4BCBE5}"/>
          </ac:spMkLst>
        </pc:spChg>
        <pc:spChg chg="add">
          <ac:chgData name="Luke Roach" userId="3c173453-1e89-4ab7-a897-c035ad6940d7" providerId="ADAL" clId="{498C1B31-0907-49B0-BAB7-2182D8282995}" dt="2022-10-24T16:49:26.242" v="1188" actId="26606"/>
          <ac:spMkLst>
            <pc:docMk/>
            <pc:sldMk cId="917476079" sldId="263"/>
            <ac:spMk id="14" creationId="{CABBD4C1-E6F8-46F6-8152-A8A97490BF4D}"/>
          </ac:spMkLst>
        </pc:spChg>
        <pc:spChg chg="add">
          <ac:chgData name="Luke Roach" userId="3c173453-1e89-4ab7-a897-c035ad6940d7" providerId="ADAL" clId="{498C1B31-0907-49B0-BAB7-2182D8282995}" dt="2022-10-24T16:49:26.242" v="1188" actId="26606"/>
          <ac:spMkLst>
            <pc:docMk/>
            <pc:sldMk cId="917476079" sldId="263"/>
            <ac:spMk id="16" creationId="{83BA5EF5-1FE9-4BF9-83BB-269BCDDF6156}"/>
          </ac:spMkLst>
        </pc:spChg>
        <pc:spChg chg="add">
          <ac:chgData name="Luke Roach" userId="3c173453-1e89-4ab7-a897-c035ad6940d7" providerId="ADAL" clId="{498C1B31-0907-49B0-BAB7-2182D8282995}" dt="2022-10-24T16:49:26.242" v="1188" actId="26606"/>
          <ac:spMkLst>
            <pc:docMk/>
            <pc:sldMk cId="917476079" sldId="263"/>
            <ac:spMk id="20" creationId="{88853921-7BC9-4BDE-ACAB-133C683C82D6}"/>
          </ac:spMkLst>
        </pc:spChg>
        <pc:spChg chg="add">
          <ac:chgData name="Luke Roach" userId="3c173453-1e89-4ab7-a897-c035ad6940d7" providerId="ADAL" clId="{498C1B31-0907-49B0-BAB7-2182D8282995}" dt="2022-10-24T16:49:26.242" v="1188" actId="26606"/>
          <ac:spMkLst>
            <pc:docMk/>
            <pc:sldMk cId="917476079" sldId="263"/>
            <ac:spMk id="22" creationId="{09192968-3AE7-4470-A61C-97294BB92731}"/>
          </ac:spMkLst>
        </pc:spChg>
        <pc:spChg chg="add">
          <ac:chgData name="Luke Roach" userId="3c173453-1e89-4ab7-a897-c035ad6940d7" providerId="ADAL" clId="{498C1B31-0907-49B0-BAB7-2182D8282995}" dt="2022-10-24T16:49:26.242" v="1188" actId="26606"/>
          <ac:spMkLst>
            <pc:docMk/>
            <pc:sldMk cId="917476079" sldId="263"/>
            <ac:spMk id="24" creationId="{3AB72E55-43E4-4356-BFE8-E2102CB0B505}"/>
          </ac:spMkLst>
        </pc:spChg>
        <pc:cxnChg chg="add">
          <ac:chgData name="Luke Roach" userId="3c173453-1e89-4ab7-a897-c035ad6940d7" providerId="ADAL" clId="{498C1B31-0907-49B0-BAB7-2182D8282995}" dt="2022-10-24T16:49:26.242" v="1188" actId="26606"/>
          <ac:cxnSpMkLst>
            <pc:docMk/>
            <pc:sldMk cId="917476079" sldId="263"/>
            <ac:cxnSpMk id="18" creationId="{4B3BCACB-5880-460B-9606-8C433A9AF99D}"/>
          </ac:cxnSpMkLst>
        </pc:cxnChg>
      </pc:sldChg>
      <pc:sldChg chg="addSp modSp new mod setBg">
        <pc:chgData name="Luke Roach" userId="3c173453-1e89-4ab7-a897-c035ad6940d7" providerId="ADAL" clId="{498C1B31-0907-49B0-BAB7-2182D8282995}" dt="2022-10-25T07:00:43.708" v="1552" actId="20577"/>
        <pc:sldMkLst>
          <pc:docMk/>
          <pc:sldMk cId="2226807403" sldId="264"/>
        </pc:sldMkLst>
        <pc:spChg chg="mod">
          <ac:chgData name="Luke Roach" userId="3c173453-1e89-4ab7-a897-c035ad6940d7" providerId="ADAL" clId="{498C1B31-0907-49B0-BAB7-2182D8282995}" dt="2022-10-24T16:49:50.034" v="1189" actId="26606"/>
          <ac:spMkLst>
            <pc:docMk/>
            <pc:sldMk cId="2226807403" sldId="264"/>
            <ac:spMk id="2" creationId="{2D6B3FDB-5E3B-6287-454C-33C3A30A8EEB}"/>
          </ac:spMkLst>
        </pc:spChg>
        <pc:spChg chg="mod">
          <ac:chgData name="Luke Roach" userId="3c173453-1e89-4ab7-a897-c035ad6940d7" providerId="ADAL" clId="{498C1B31-0907-49B0-BAB7-2182D8282995}" dt="2022-10-25T07:00:43.708" v="1552" actId="20577"/>
          <ac:spMkLst>
            <pc:docMk/>
            <pc:sldMk cId="2226807403" sldId="264"/>
            <ac:spMk id="3" creationId="{CBD6523D-0AAB-A016-4A8F-DCFE00F6B280}"/>
          </ac:spMkLst>
        </pc:spChg>
        <pc:spChg chg="add">
          <ac:chgData name="Luke Roach" userId="3c173453-1e89-4ab7-a897-c035ad6940d7" providerId="ADAL" clId="{498C1B31-0907-49B0-BAB7-2182D8282995}" dt="2022-10-24T16:49:50.034" v="1189" actId="26606"/>
          <ac:spMkLst>
            <pc:docMk/>
            <pc:sldMk cId="2226807403" sldId="264"/>
            <ac:spMk id="8" creationId="{1709F1D5-B0F1-4714-A239-E5B61C161915}"/>
          </ac:spMkLst>
        </pc:spChg>
        <pc:spChg chg="add">
          <ac:chgData name="Luke Roach" userId="3c173453-1e89-4ab7-a897-c035ad6940d7" providerId="ADAL" clId="{498C1B31-0907-49B0-BAB7-2182D8282995}" dt="2022-10-24T16:49:50.034" v="1189" actId="26606"/>
          <ac:spMkLst>
            <pc:docMk/>
            <pc:sldMk cId="2226807403" sldId="264"/>
            <ac:spMk id="10" creationId="{228FB460-D3FF-4440-A020-05982A09E517}"/>
          </ac:spMkLst>
        </pc:spChg>
        <pc:spChg chg="add">
          <ac:chgData name="Luke Roach" userId="3c173453-1e89-4ab7-a897-c035ad6940d7" providerId="ADAL" clId="{498C1B31-0907-49B0-BAB7-2182D8282995}" dt="2022-10-24T16:49:50.034" v="1189" actId="26606"/>
          <ac:spMkLst>
            <pc:docMk/>
            <pc:sldMk cId="2226807403" sldId="264"/>
            <ac:spMk id="12" creationId="{14847E93-7DC1-4D4B-8829-B19AA7137C50}"/>
          </ac:spMkLst>
        </pc:spChg>
        <pc:spChg chg="add">
          <ac:chgData name="Luke Roach" userId="3c173453-1e89-4ab7-a897-c035ad6940d7" providerId="ADAL" clId="{498C1B31-0907-49B0-BAB7-2182D8282995}" dt="2022-10-24T16:49:50.034" v="1189" actId="26606"/>
          <ac:spMkLst>
            <pc:docMk/>
            <pc:sldMk cId="2226807403" sldId="264"/>
            <ac:spMk id="14" creationId="{5566D6E1-03A1-4D73-A4E0-35D74D568A04}"/>
          </ac:spMkLst>
        </pc:spChg>
        <pc:spChg chg="add">
          <ac:chgData name="Luke Roach" userId="3c173453-1e89-4ab7-a897-c035ad6940d7" providerId="ADAL" clId="{498C1B31-0907-49B0-BAB7-2182D8282995}" dt="2022-10-24T16:49:50.034" v="1189" actId="26606"/>
          <ac:spMkLst>
            <pc:docMk/>
            <pc:sldMk cId="2226807403" sldId="264"/>
            <ac:spMk id="16" creationId="{9F835A99-04AC-494A-A572-AFE8413CC938}"/>
          </ac:spMkLst>
        </pc:spChg>
        <pc:spChg chg="add">
          <ac:chgData name="Luke Roach" userId="3c173453-1e89-4ab7-a897-c035ad6940d7" providerId="ADAL" clId="{498C1B31-0907-49B0-BAB7-2182D8282995}" dt="2022-10-24T16:49:50.034" v="1189" actId="26606"/>
          <ac:spMkLst>
            <pc:docMk/>
            <pc:sldMk cId="2226807403" sldId="264"/>
            <ac:spMk id="18" creationId="{7B786209-1B0B-4CA9-9BDD-F7327066A84D}"/>
          </ac:spMkLst>
        </pc:spChg>
        <pc:spChg chg="add">
          <ac:chgData name="Luke Roach" userId="3c173453-1e89-4ab7-a897-c035ad6940d7" providerId="ADAL" clId="{498C1B31-0907-49B0-BAB7-2182D8282995}" dt="2022-10-24T16:49:50.034" v="1189" actId="26606"/>
          <ac:spMkLst>
            <pc:docMk/>
            <pc:sldMk cId="2226807403" sldId="264"/>
            <ac:spMk id="20" creationId="{2D2964BB-484D-45AE-AD66-D407D0629652}"/>
          </ac:spMkLst>
        </pc:spChg>
        <pc:spChg chg="add">
          <ac:chgData name="Luke Roach" userId="3c173453-1e89-4ab7-a897-c035ad6940d7" providerId="ADAL" clId="{498C1B31-0907-49B0-BAB7-2182D8282995}" dt="2022-10-24T16:49:50.034" v="1189" actId="26606"/>
          <ac:spMkLst>
            <pc:docMk/>
            <pc:sldMk cId="2226807403" sldId="264"/>
            <ac:spMk id="22" creationId="{6691AC69-A76E-4DAB-B565-468B6B87ACF3}"/>
          </ac:spMkLst>
        </pc:spChg>
      </pc:sldChg>
      <pc:sldChg chg="addSp modSp new mod setBg">
        <pc:chgData name="Luke Roach" userId="3c173453-1e89-4ab7-a897-c035ad6940d7" providerId="ADAL" clId="{498C1B31-0907-49B0-BAB7-2182D8282995}" dt="2022-10-25T07:02:14.456" v="1709" actId="20577"/>
        <pc:sldMkLst>
          <pc:docMk/>
          <pc:sldMk cId="3180851288" sldId="265"/>
        </pc:sldMkLst>
        <pc:spChg chg="mod">
          <ac:chgData name="Luke Roach" userId="3c173453-1e89-4ab7-a897-c035ad6940d7" providerId="ADAL" clId="{498C1B31-0907-49B0-BAB7-2182D8282995}" dt="2022-10-24T16:50:02.318" v="1190" actId="26606"/>
          <ac:spMkLst>
            <pc:docMk/>
            <pc:sldMk cId="3180851288" sldId="265"/>
            <ac:spMk id="2" creationId="{273FCEE5-F8A8-64F3-EC64-9CA8D674A75E}"/>
          </ac:spMkLst>
        </pc:spChg>
        <pc:spChg chg="mod">
          <ac:chgData name="Luke Roach" userId="3c173453-1e89-4ab7-a897-c035ad6940d7" providerId="ADAL" clId="{498C1B31-0907-49B0-BAB7-2182D8282995}" dt="2022-10-25T07:02:14.456" v="1709" actId="20577"/>
          <ac:spMkLst>
            <pc:docMk/>
            <pc:sldMk cId="3180851288" sldId="265"/>
            <ac:spMk id="3" creationId="{EF5B387B-E89E-1A15-39A6-F589D694C7A6}"/>
          </ac:spMkLst>
        </pc:spChg>
        <pc:spChg chg="add">
          <ac:chgData name="Luke Roach" userId="3c173453-1e89-4ab7-a897-c035ad6940d7" providerId="ADAL" clId="{498C1B31-0907-49B0-BAB7-2182D8282995}" dt="2022-10-24T16:50:02.318" v="1190" actId="26606"/>
          <ac:spMkLst>
            <pc:docMk/>
            <pc:sldMk cId="3180851288" sldId="265"/>
            <ac:spMk id="8" creationId="{1BB867FF-FC45-48F7-8104-F89BE54909F1}"/>
          </ac:spMkLst>
        </pc:spChg>
        <pc:spChg chg="add">
          <ac:chgData name="Luke Roach" userId="3c173453-1e89-4ab7-a897-c035ad6940d7" providerId="ADAL" clId="{498C1B31-0907-49B0-BAB7-2182D8282995}" dt="2022-10-24T16:50:02.318" v="1190" actId="26606"/>
          <ac:spMkLst>
            <pc:docMk/>
            <pc:sldMk cId="3180851288" sldId="265"/>
            <ac:spMk id="10" creationId="{8BB56887-D0D5-4F0C-9E19-7247EB83C8B7}"/>
          </ac:spMkLst>
        </pc:spChg>
        <pc:spChg chg="add">
          <ac:chgData name="Luke Roach" userId="3c173453-1e89-4ab7-a897-c035ad6940d7" providerId="ADAL" clId="{498C1B31-0907-49B0-BAB7-2182D8282995}" dt="2022-10-24T16:50:02.318" v="1190" actId="26606"/>
          <ac:spMkLst>
            <pc:docMk/>
            <pc:sldMk cId="3180851288" sldId="265"/>
            <ac:spMk id="12" creationId="{081E4A58-353D-44AE-B2FC-2A74E2E400F7}"/>
          </ac:spMkLst>
        </pc:spChg>
      </pc:sldChg>
      <pc:sldChg chg="addSp modSp new mod setBg">
        <pc:chgData name="Luke Roach" userId="3c173453-1e89-4ab7-a897-c035ad6940d7" providerId="ADAL" clId="{498C1B31-0907-49B0-BAB7-2182D8282995}" dt="2022-10-25T07:08:05.738" v="1907" actId="20577"/>
        <pc:sldMkLst>
          <pc:docMk/>
          <pc:sldMk cId="1727165623" sldId="266"/>
        </pc:sldMkLst>
        <pc:spChg chg="mod">
          <ac:chgData name="Luke Roach" userId="3c173453-1e89-4ab7-a897-c035ad6940d7" providerId="ADAL" clId="{498C1B31-0907-49B0-BAB7-2182D8282995}" dt="2022-10-24T16:50:21.475" v="1191" actId="26606"/>
          <ac:spMkLst>
            <pc:docMk/>
            <pc:sldMk cId="1727165623" sldId="266"/>
            <ac:spMk id="2" creationId="{79300864-1818-A111-628C-2773648D772B}"/>
          </ac:spMkLst>
        </pc:spChg>
        <pc:spChg chg="mod">
          <ac:chgData name="Luke Roach" userId="3c173453-1e89-4ab7-a897-c035ad6940d7" providerId="ADAL" clId="{498C1B31-0907-49B0-BAB7-2182D8282995}" dt="2022-10-25T07:08:05.738" v="1907" actId="20577"/>
          <ac:spMkLst>
            <pc:docMk/>
            <pc:sldMk cId="1727165623" sldId="266"/>
            <ac:spMk id="3" creationId="{3487D7A5-D298-38C5-BE1D-7765AD4D6894}"/>
          </ac:spMkLst>
        </pc:spChg>
        <pc:spChg chg="add">
          <ac:chgData name="Luke Roach" userId="3c173453-1e89-4ab7-a897-c035ad6940d7" providerId="ADAL" clId="{498C1B31-0907-49B0-BAB7-2182D8282995}" dt="2022-10-24T16:50:21.475" v="1191" actId="26606"/>
          <ac:spMkLst>
            <pc:docMk/>
            <pc:sldMk cId="1727165623" sldId="266"/>
            <ac:spMk id="8" creationId="{1BB867FF-FC45-48F7-8104-F89BE54909F1}"/>
          </ac:spMkLst>
        </pc:spChg>
        <pc:spChg chg="add">
          <ac:chgData name="Luke Roach" userId="3c173453-1e89-4ab7-a897-c035ad6940d7" providerId="ADAL" clId="{498C1B31-0907-49B0-BAB7-2182D8282995}" dt="2022-10-24T16:50:21.475" v="1191" actId="26606"/>
          <ac:spMkLst>
            <pc:docMk/>
            <pc:sldMk cId="1727165623" sldId="266"/>
            <ac:spMk id="10" creationId="{8BB56887-D0D5-4F0C-9E19-7247EB83C8B7}"/>
          </ac:spMkLst>
        </pc:spChg>
        <pc:spChg chg="add">
          <ac:chgData name="Luke Roach" userId="3c173453-1e89-4ab7-a897-c035ad6940d7" providerId="ADAL" clId="{498C1B31-0907-49B0-BAB7-2182D8282995}" dt="2022-10-24T16:50:21.475" v="1191" actId="26606"/>
          <ac:spMkLst>
            <pc:docMk/>
            <pc:sldMk cId="1727165623" sldId="266"/>
            <ac:spMk id="12" creationId="{081E4A58-353D-44AE-B2FC-2A74E2E400F7}"/>
          </ac:spMkLst>
        </pc:spChg>
      </pc:sldChg>
      <pc:sldChg chg="modSp new del mod">
        <pc:chgData name="Luke Roach" userId="3c173453-1e89-4ab7-a897-c035ad6940d7" providerId="ADAL" clId="{498C1B31-0907-49B0-BAB7-2182D8282995}" dt="2022-10-24T16:51:02.378" v="1198" actId="47"/>
        <pc:sldMkLst>
          <pc:docMk/>
          <pc:sldMk cId="3622203598" sldId="267"/>
        </pc:sldMkLst>
        <pc:spChg chg="mod">
          <ac:chgData name="Luke Roach" userId="3c173453-1e89-4ab7-a897-c035ad6940d7" providerId="ADAL" clId="{498C1B31-0907-49B0-BAB7-2182D8282995}" dt="2022-10-24T14:33:37.055" v="78"/>
          <ac:spMkLst>
            <pc:docMk/>
            <pc:sldMk cId="3622203598" sldId="267"/>
            <ac:spMk id="2" creationId="{7A20E0F2-B1FA-97EB-7104-C5E8931A23C4}"/>
          </ac:spMkLst>
        </pc:spChg>
        <pc:spChg chg="mod">
          <ac:chgData name="Luke Roach" userId="3c173453-1e89-4ab7-a897-c035ad6940d7" providerId="ADAL" clId="{498C1B31-0907-49B0-BAB7-2182D8282995}" dt="2022-10-24T14:33:48.748" v="82" actId="20577"/>
          <ac:spMkLst>
            <pc:docMk/>
            <pc:sldMk cId="3622203598" sldId="267"/>
            <ac:spMk id="3" creationId="{D79AC749-3716-BC5D-DF8E-CEA94A93FCA8}"/>
          </ac:spMkLst>
        </pc:spChg>
      </pc:sldChg>
      <pc:sldChg chg="addSp modSp new mod setBg">
        <pc:chgData name="Luke Roach" userId="3c173453-1e89-4ab7-a897-c035ad6940d7" providerId="ADAL" clId="{498C1B31-0907-49B0-BAB7-2182D8282995}" dt="2022-10-25T07:11:04.509" v="2274" actId="20577"/>
        <pc:sldMkLst>
          <pc:docMk/>
          <pc:sldMk cId="766242325" sldId="268"/>
        </pc:sldMkLst>
        <pc:spChg chg="mod">
          <ac:chgData name="Luke Roach" userId="3c173453-1e89-4ab7-a897-c035ad6940d7" providerId="ADAL" clId="{498C1B31-0907-49B0-BAB7-2182D8282995}" dt="2022-10-24T16:51:19.306" v="1199" actId="26606"/>
          <ac:spMkLst>
            <pc:docMk/>
            <pc:sldMk cId="766242325" sldId="268"/>
            <ac:spMk id="2" creationId="{1F1F0CB0-1CE5-41CD-EA3B-DABF0C582539}"/>
          </ac:spMkLst>
        </pc:spChg>
        <pc:spChg chg="mod">
          <ac:chgData name="Luke Roach" userId="3c173453-1e89-4ab7-a897-c035ad6940d7" providerId="ADAL" clId="{498C1B31-0907-49B0-BAB7-2182D8282995}" dt="2022-10-25T07:11:04.509" v="2274" actId="20577"/>
          <ac:spMkLst>
            <pc:docMk/>
            <pc:sldMk cId="766242325" sldId="268"/>
            <ac:spMk id="3" creationId="{99EA1D6A-D5C9-8E69-F416-6C837CC50898}"/>
          </ac:spMkLst>
        </pc:spChg>
        <pc:spChg chg="add">
          <ac:chgData name="Luke Roach" userId="3c173453-1e89-4ab7-a897-c035ad6940d7" providerId="ADAL" clId="{498C1B31-0907-49B0-BAB7-2182D8282995}" dt="2022-10-24T16:51:19.306" v="1199" actId="26606"/>
          <ac:spMkLst>
            <pc:docMk/>
            <pc:sldMk cId="766242325" sldId="268"/>
            <ac:spMk id="8" creationId="{1BB867FF-FC45-48F7-8104-F89BE54909F1}"/>
          </ac:spMkLst>
        </pc:spChg>
        <pc:spChg chg="add">
          <ac:chgData name="Luke Roach" userId="3c173453-1e89-4ab7-a897-c035ad6940d7" providerId="ADAL" clId="{498C1B31-0907-49B0-BAB7-2182D8282995}" dt="2022-10-24T16:51:19.306" v="1199" actId="26606"/>
          <ac:spMkLst>
            <pc:docMk/>
            <pc:sldMk cId="766242325" sldId="268"/>
            <ac:spMk id="10" creationId="{8BB56887-D0D5-4F0C-9E19-7247EB83C8B7}"/>
          </ac:spMkLst>
        </pc:spChg>
        <pc:spChg chg="add">
          <ac:chgData name="Luke Roach" userId="3c173453-1e89-4ab7-a897-c035ad6940d7" providerId="ADAL" clId="{498C1B31-0907-49B0-BAB7-2182D8282995}" dt="2022-10-24T16:51:19.306" v="1199" actId="26606"/>
          <ac:spMkLst>
            <pc:docMk/>
            <pc:sldMk cId="766242325" sldId="268"/>
            <ac:spMk id="12" creationId="{081E4A58-353D-44AE-B2FC-2A74E2E400F7}"/>
          </ac:spMkLst>
        </pc:spChg>
      </pc:sldChg>
      <pc:sldChg chg="addSp modSp new mod setBg">
        <pc:chgData name="Luke Roach" userId="3c173453-1e89-4ab7-a897-c035ad6940d7" providerId="ADAL" clId="{498C1B31-0907-49B0-BAB7-2182D8282995}" dt="2022-10-24T16:51:39.771" v="1204" actId="403"/>
        <pc:sldMkLst>
          <pc:docMk/>
          <pc:sldMk cId="2250290179" sldId="269"/>
        </pc:sldMkLst>
        <pc:spChg chg="mod">
          <ac:chgData name="Luke Roach" userId="3c173453-1e89-4ab7-a897-c035ad6940d7" providerId="ADAL" clId="{498C1B31-0907-49B0-BAB7-2182D8282995}" dt="2022-10-24T16:51:29.363" v="1200" actId="26606"/>
          <ac:spMkLst>
            <pc:docMk/>
            <pc:sldMk cId="2250290179" sldId="269"/>
            <ac:spMk id="2" creationId="{FA3C9461-2A33-C1BB-6DA5-E40E150E7913}"/>
          </ac:spMkLst>
        </pc:spChg>
        <pc:spChg chg="mod">
          <ac:chgData name="Luke Roach" userId="3c173453-1e89-4ab7-a897-c035ad6940d7" providerId="ADAL" clId="{498C1B31-0907-49B0-BAB7-2182D8282995}" dt="2022-10-24T16:51:39.771" v="1204" actId="403"/>
          <ac:spMkLst>
            <pc:docMk/>
            <pc:sldMk cId="2250290179" sldId="269"/>
            <ac:spMk id="3" creationId="{BF678CF6-7405-3AC1-4DC6-256A64743965}"/>
          </ac:spMkLst>
        </pc:spChg>
        <pc:spChg chg="add">
          <ac:chgData name="Luke Roach" userId="3c173453-1e89-4ab7-a897-c035ad6940d7" providerId="ADAL" clId="{498C1B31-0907-49B0-BAB7-2182D8282995}" dt="2022-10-24T16:51:29.363" v="1200" actId="26606"/>
          <ac:spMkLst>
            <pc:docMk/>
            <pc:sldMk cId="2250290179" sldId="269"/>
            <ac:spMk id="8" creationId="{1BB867FF-FC45-48F7-8104-F89BE54909F1}"/>
          </ac:spMkLst>
        </pc:spChg>
        <pc:spChg chg="add">
          <ac:chgData name="Luke Roach" userId="3c173453-1e89-4ab7-a897-c035ad6940d7" providerId="ADAL" clId="{498C1B31-0907-49B0-BAB7-2182D8282995}" dt="2022-10-24T16:51:29.363" v="1200" actId="26606"/>
          <ac:spMkLst>
            <pc:docMk/>
            <pc:sldMk cId="2250290179" sldId="269"/>
            <ac:spMk id="10" creationId="{8BB56887-D0D5-4F0C-9E19-7247EB83C8B7}"/>
          </ac:spMkLst>
        </pc:spChg>
        <pc:spChg chg="add">
          <ac:chgData name="Luke Roach" userId="3c173453-1e89-4ab7-a897-c035ad6940d7" providerId="ADAL" clId="{498C1B31-0907-49B0-BAB7-2182D8282995}" dt="2022-10-24T16:51:29.363" v="1200" actId="26606"/>
          <ac:spMkLst>
            <pc:docMk/>
            <pc:sldMk cId="2250290179" sldId="269"/>
            <ac:spMk id="12" creationId="{081E4A58-353D-44AE-B2FC-2A74E2E400F7}"/>
          </ac:spMkLst>
        </pc:spChg>
      </pc:sldChg>
      <pc:sldChg chg="addSp delSp modSp new mod setBg addAnim delAnim">
        <pc:chgData name="Luke Roach" userId="3c173453-1e89-4ab7-a897-c035ad6940d7" providerId="ADAL" clId="{498C1B31-0907-49B0-BAB7-2182D8282995}" dt="2022-10-24T14:37:00.734" v="138" actId="26606"/>
        <pc:sldMkLst>
          <pc:docMk/>
          <pc:sldMk cId="2645469268" sldId="270"/>
        </pc:sldMkLst>
        <pc:spChg chg="mod ord">
          <ac:chgData name="Luke Roach" userId="3c173453-1e89-4ab7-a897-c035ad6940d7" providerId="ADAL" clId="{498C1B31-0907-49B0-BAB7-2182D8282995}" dt="2022-10-24T14:37:00.734" v="138" actId="26606"/>
          <ac:spMkLst>
            <pc:docMk/>
            <pc:sldMk cId="2645469268" sldId="270"/>
            <ac:spMk id="2" creationId="{48DD986C-F32B-D6E8-D17C-FAD221C05A9C}"/>
          </ac:spMkLst>
        </pc:spChg>
        <pc:spChg chg="mod ord">
          <ac:chgData name="Luke Roach" userId="3c173453-1e89-4ab7-a897-c035ad6940d7" providerId="ADAL" clId="{498C1B31-0907-49B0-BAB7-2182D8282995}" dt="2022-10-24T14:37:00.734" v="138" actId="26606"/>
          <ac:spMkLst>
            <pc:docMk/>
            <pc:sldMk cId="2645469268" sldId="270"/>
            <ac:spMk id="3" creationId="{3A93D577-76D5-F9FA-1C38-9A65785D58B9}"/>
          </ac:spMkLst>
        </pc:spChg>
        <pc:spChg chg="add del">
          <ac:chgData name="Luke Roach" userId="3c173453-1e89-4ab7-a897-c035ad6940d7" providerId="ADAL" clId="{498C1B31-0907-49B0-BAB7-2182D8282995}" dt="2022-10-24T14:36:58.147" v="135" actId="26606"/>
          <ac:spMkLst>
            <pc:docMk/>
            <pc:sldMk cId="2645469268" sldId="270"/>
            <ac:spMk id="10" creationId="{231BF440-39FA-4087-84CC-2EEC0BBDAF29}"/>
          </ac:spMkLst>
        </pc:spChg>
        <pc:spChg chg="add del">
          <ac:chgData name="Luke Roach" userId="3c173453-1e89-4ab7-a897-c035ad6940d7" providerId="ADAL" clId="{498C1B31-0907-49B0-BAB7-2182D8282995}" dt="2022-10-24T14:36:58.147" v="135" actId="26606"/>
          <ac:spMkLst>
            <pc:docMk/>
            <pc:sldMk cId="2645469268" sldId="270"/>
            <ac:spMk id="12" creationId="{F04E4CBA-303B-48BD-8451-C2701CB0EEBF}"/>
          </ac:spMkLst>
        </pc:spChg>
        <pc:spChg chg="add del">
          <ac:chgData name="Luke Roach" userId="3c173453-1e89-4ab7-a897-c035ad6940d7" providerId="ADAL" clId="{498C1B31-0907-49B0-BAB7-2182D8282995}" dt="2022-10-24T14:36:58.147" v="135" actId="26606"/>
          <ac:spMkLst>
            <pc:docMk/>
            <pc:sldMk cId="2645469268" sldId="270"/>
            <ac:spMk id="14" creationId="{F6CA58B3-AFCC-4A40-9882-50D5080879B0}"/>
          </ac:spMkLst>
        </pc:spChg>
        <pc:spChg chg="add del">
          <ac:chgData name="Luke Roach" userId="3c173453-1e89-4ab7-a897-c035ad6940d7" providerId="ADAL" clId="{498C1B31-0907-49B0-BAB7-2182D8282995}" dt="2022-10-24T14:36:58.147" v="135" actId="26606"/>
          <ac:spMkLst>
            <pc:docMk/>
            <pc:sldMk cId="2645469268" sldId="270"/>
            <ac:spMk id="16" creationId="{75C56826-D4E5-42ED-8529-079651CB3005}"/>
          </ac:spMkLst>
        </pc:spChg>
        <pc:spChg chg="add del">
          <ac:chgData name="Luke Roach" userId="3c173453-1e89-4ab7-a897-c035ad6940d7" providerId="ADAL" clId="{498C1B31-0907-49B0-BAB7-2182D8282995}" dt="2022-10-24T14:36:58.147" v="135" actId="26606"/>
          <ac:spMkLst>
            <pc:docMk/>
            <pc:sldMk cId="2645469268" sldId="270"/>
            <ac:spMk id="18" creationId="{82095FCE-EF05-4443-B97A-85DEE3A5CA17}"/>
          </ac:spMkLst>
        </pc:spChg>
        <pc:spChg chg="add del">
          <ac:chgData name="Luke Roach" userId="3c173453-1e89-4ab7-a897-c035ad6940d7" providerId="ADAL" clId="{498C1B31-0907-49B0-BAB7-2182D8282995}" dt="2022-10-24T14:36:58.147" v="135" actId="26606"/>
          <ac:spMkLst>
            <pc:docMk/>
            <pc:sldMk cId="2645469268" sldId="270"/>
            <ac:spMk id="20" creationId="{CA00AE6B-AA30-4CF8-BA6F-339B780AD76C}"/>
          </ac:spMkLst>
        </pc:spChg>
        <pc:spChg chg="add del">
          <ac:chgData name="Luke Roach" userId="3c173453-1e89-4ab7-a897-c035ad6940d7" providerId="ADAL" clId="{498C1B31-0907-49B0-BAB7-2182D8282995}" dt="2022-10-24T14:37:00.718" v="137" actId="26606"/>
          <ac:spMkLst>
            <pc:docMk/>
            <pc:sldMk cId="2645469268" sldId="270"/>
            <ac:spMk id="22" creationId="{B4D3D850-2041-4B7C-AED9-54DA385B14F7}"/>
          </ac:spMkLst>
        </pc:spChg>
        <pc:spChg chg="add del">
          <ac:chgData name="Luke Roach" userId="3c173453-1e89-4ab7-a897-c035ad6940d7" providerId="ADAL" clId="{498C1B31-0907-49B0-BAB7-2182D8282995}" dt="2022-10-24T14:37:00.718" v="137" actId="26606"/>
          <ac:spMkLst>
            <pc:docMk/>
            <pc:sldMk cId="2645469268" sldId="270"/>
            <ac:spMk id="23" creationId="{B497CCB5-5FC2-473C-AFCC-2430CEF1DF71}"/>
          </ac:spMkLst>
        </pc:spChg>
        <pc:spChg chg="add del">
          <ac:chgData name="Luke Roach" userId="3c173453-1e89-4ab7-a897-c035ad6940d7" providerId="ADAL" clId="{498C1B31-0907-49B0-BAB7-2182D8282995}" dt="2022-10-24T14:37:00.718" v="137" actId="26606"/>
          <ac:spMkLst>
            <pc:docMk/>
            <pc:sldMk cId="2645469268" sldId="270"/>
            <ac:spMk id="24" creationId="{599C8C75-BFDF-44E7-A028-EEB5EDD58817}"/>
          </ac:spMkLst>
        </pc:spChg>
        <pc:spChg chg="add">
          <ac:chgData name="Luke Roach" userId="3c173453-1e89-4ab7-a897-c035ad6940d7" providerId="ADAL" clId="{498C1B31-0907-49B0-BAB7-2182D8282995}" dt="2022-10-24T14:37:00.734" v="138" actId="26606"/>
          <ac:spMkLst>
            <pc:docMk/>
            <pc:sldMk cId="2645469268" sldId="270"/>
            <ac:spMk id="26" creationId="{C06B88F9-42ED-48A7-80B1-8A0D76F33D0C}"/>
          </ac:spMkLst>
        </pc:spChg>
        <pc:spChg chg="add">
          <ac:chgData name="Luke Roach" userId="3c173453-1e89-4ab7-a897-c035ad6940d7" providerId="ADAL" clId="{498C1B31-0907-49B0-BAB7-2182D8282995}" dt="2022-10-24T14:37:00.734" v="138" actId="26606"/>
          <ac:spMkLst>
            <pc:docMk/>
            <pc:sldMk cId="2645469268" sldId="270"/>
            <ac:spMk id="27" creationId="{78D323F3-5366-46A1-A430-A21785CACEA0}"/>
          </ac:spMkLst>
        </pc:spChg>
        <pc:spChg chg="add">
          <ac:chgData name="Luke Roach" userId="3c173453-1e89-4ab7-a897-c035ad6940d7" providerId="ADAL" clId="{498C1B31-0907-49B0-BAB7-2182D8282995}" dt="2022-10-24T14:37:00.734" v="138" actId="26606"/>
          <ac:spMkLst>
            <pc:docMk/>
            <pc:sldMk cId="2645469268" sldId="270"/>
            <ac:spMk id="28" creationId="{F94368A0-A606-4A85-99C2-5DEC95FCC9C0}"/>
          </ac:spMkLst>
        </pc:spChg>
        <pc:picChg chg="add mod">
          <ac:chgData name="Luke Roach" userId="3c173453-1e89-4ab7-a897-c035ad6940d7" providerId="ADAL" clId="{498C1B31-0907-49B0-BAB7-2182D8282995}" dt="2022-10-24T14:37:00.734" v="138" actId="26606"/>
          <ac:picMkLst>
            <pc:docMk/>
            <pc:sldMk cId="2645469268" sldId="270"/>
            <ac:picMk id="4" creationId="{71A279B5-BFD8-93BC-B0C6-831BA434CC24}"/>
          </ac:picMkLst>
        </pc:picChg>
        <pc:picChg chg="add mod">
          <ac:chgData name="Luke Roach" userId="3c173453-1e89-4ab7-a897-c035ad6940d7" providerId="ADAL" clId="{498C1B31-0907-49B0-BAB7-2182D8282995}" dt="2022-10-24T14:37:00.734" v="138" actId="26606"/>
          <ac:picMkLst>
            <pc:docMk/>
            <pc:sldMk cId="2645469268" sldId="270"/>
            <ac:picMk id="5" creationId="{B13E905B-0CF9-DAF6-C2AA-EBF09031C250}"/>
          </ac:picMkLst>
        </pc:picChg>
      </pc:sldChg>
      <pc:sldChg chg="addSp modSp new mod setBg">
        <pc:chgData name="Luke Roach" userId="3c173453-1e89-4ab7-a897-c035ad6940d7" providerId="ADAL" clId="{498C1B31-0907-49B0-BAB7-2182D8282995}" dt="2022-10-25T07:14:53.016" v="2302" actId="20577"/>
        <pc:sldMkLst>
          <pc:docMk/>
          <pc:sldMk cId="2399422846" sldId="271"/>
        </pc:sldMkLst>
        <pc:spChg chg="mod">
          <ac:chgData name="Luke Roach" userId="3c173453-1e89-4ab7-a897-c035ad6940d7" providerId="ADAL" clId="{498C1B31-0907-49B0-BAB7-2182D8282995}" dt="2022-10-24T16:52:24.835" v="1205" actId="26606"/>
          <ac:spMkLst>
            <pc:docMk/>
            <pc:sldMk cId="2399422846" sldId="271"/>
            <ac:spMk id="2" creationId="{DC3460B0-7F4F-A894-F957-DBB1A9A2A836}"/>
          </ac:spMkLst>
        </pc:spChg>
        <pc:spChg chg="mod">
          <ac:chgData name="Luke Roach" userId="3c173453-1e89-4ab7-a897-c035ad6940d7" providerId="ADAL" clId="{498C1B31-0907-49B0-BAB7-2182D8282995}" dt="2022-10-25T07:14:53.016" v="2302" actId="20577"/>
          <ac:spMkLst>
            <pc:docMk/>
            <pc:sldMk cId="2399422846" sldId="271"/>
            <ac:spMk id="3" creationId="{FB713103-85E7-9B23-8FDD-5FC76CDE75D1}"/>
          </ac:spMkLst>
        </pc:spChg>
        <pc:spChg chg="add">
          <ac:chgData name="Luke Roach" userId="3c173453-1e89-4ab7-a897-c035ad6940d7" providerId="ADAL" clId="{498C1B31-0907-49B0-BAB7-2182D8282995}" dt="2022-10-24T16:52:24.835" v="1205" actId="26606"/>
          <ac:spMkLst>
            <pc:docMk/>
            <pc:sldMk cId="2399422846" sldId="271"/>
            <ac:spMk id="8" creationId="{1BB867FF-FC45-48F7-8104-F89BE54909F1}"/>
          </ac:spMkLst>
        </pc:spChg>
        <pc:spChg chg="add">
          <ac:chgData name="Luke Roach" userId="3c173453-1e89-4ab7-a897-c035ad6940d7" providerId="ADAL" clId="{498C1B31-0907-49B0-BAB7-2182D8282995}" dt="2022-10-24T16:52:24.835" v="1205" actId="26606"/>
          <ac:spMkLst>
            <pc:docMk/>
            <pc:sldMk cId="2399422846" sldId="271"/>
            <ac:spMk id="10" creationId="{8BB56887-D0D5-4F0C-9E19-7247EB83C8B7}"/>
          </ac:spMkLst>
        </pc:spChg>
        <pc:spChg chg="add">
          <ac:chgData name="Luke Roach" userId="3c173453-1e89-4ab7-a897-c035ad6940d7" providerId="ADAL" clId="{498C1B31-0907-49B0-BAB7-2182D8282995}" dt="2022-10-24T16:52:24.835" v="1205" actId="26606"/>
          <ac:spMkLst>
            <pc:docMk/>
            <pc:sldMk cId="2399422846" sldId="271"/>
            <ac:spMk id="12" creationId="{081E4A58-353D-44AE-B2FC-2A74E2E400F7}"/>
          </ac:spMkLst>
        </pc:spChg>
      </pc:sldChg>
      <pc:sldChg chg="addSp modSp new mod setBg">
        <pc:chgData name="Luke Roach" userId="3c173453-1e89-4ab7-a897-c035ad6940d7" providerId="ADAL" clId="{498C1B31-0907-49B0-BAB7-2182D8282995}" dt="2022-10-24T16:53:02.875" v="1213" actId="27636"/>
        <pc:sldMkLst>
          <pc:docMk/>
          <pc:sldMk cId="3196906129" sldId="272"/>
        </pc:sldMkLst>
        <pc:spChg chg="mod">
          <ac:chgData name="Luke Roach" userId="3c173453-1e89-4ab7-a897-c035ad6940d7" providerId="ADAL" clId="{498C1B31-0907-49B0-BAB7-2182D8282995}" dt="2022-10-24T16:52:56.882" v="1209" actId="26606"/>
          <ac:spMkLst>
            <pc:docMk/>
            <pc:sldMk cId="3196906129" sldId="272"/>
            <ac:spMk id="2" creationId="{8ACDDE60-537D-6E15-DB3D-9BF8D0E8E2D7}"/>
          </ac:spMkLst>
        </pc:spChg>
        <pc:spChg chg="mod">
          <ac:chgData name="Luke Roach" userId="3c173453-1e89-4ab7-a897-c035ad6940d7" providerId="ADAL" clId="{498C1B31-0907-49B0-BAB7-2182D8282995}" dt="2022-10-24T16:53:02.875" v="1213" actId="27636"/>
          <ac:spMkLst>
            <pc:docMk/>
            <pc:sldMk cId="3196906129" sldId="272"/>
            <ac:spMk id="3" creationId="{E8103626-A2EA-F19A-9EE0-E0855FEBE9C1}"/>
          </ac:spMkLst>
        </pc:spChg>
        <pc:spChg chg="add">
          <ac:chgData name="Luke Roach" userId="3c173453-1e89-4ab7-a897-c035ad6940d7" providerId="ADAL" clId="{498C1B31-0907-49B0-BAB7-2182D8282995}" dt="2022-10-24T16:52:56.882" v="1209" actId="26606"/>
          <ac:spMkLst>
            <pc:docMk/>
            <pc:sldMk cId="3196906129" sldId="272"/>
            <ac:spMk id="8" creationId="{1709F1D5-B0F1-4714-A239-E5B61C161915}"/>
          </ac:spMkLst>
        </pc:spChg>
        <pc:spChg chg="add">
          <ac:chgData name="Luke Roach" userId="3c173453-1e89-4ab7-a897-c035ad6940d7" providerId="ADAL" clId="{498C1B31-0907-49B0-BAB7-2182D8282995}" dt="2022-10-24T16:52:56.882" v="1209" actId="26606"/>
          <ac:spMkLst>
            <pc:docMk/>
            <pc:sldMk cId="3196906129" sldId="272"/>
            <ac:spMk id="10" creationId="{228FB460-D3FF-4440-A020-05982A09E517}"/>
          </ac:spMkLst>
        </pc:spChg>
        <pc:spChg chg="add">
          <ac:chgData name="Luke Roach" userId="3c173453-1e89-4ab7-a897-c035ad6940d7" providerId="ADAL" clId="{498C1B31-0907-49B0-BAB7-2182D8282995}" dt="2022-10-24T16:52:56.882" v="1209" actId="26606"/>
          <ac:spMkLst>
            <pc:docMk/>
            <pc:sldMk cId="3196906129" sldId="272"/>
            <ac:spMk id="12" creationId="{14847E93-7DC1-4D4B-8829-B19AA7137C50}"/>
          </ac:spMkLst>
        </pc:spChg>
        <pc:spChg chg="add">
          <ac:chgData name="Luke Roach" userId="3c173453-1e89-4ab7-a897-c035ad6940d7" providerId="ADAL" clId="{498C1B31-0907-49B0-BAB7-2182D8282995}" dt="2022-10-24T16:52:56.882" v="1209" actId="26606"/>
          <ac:spMkLst>
            <pc:docMk/>
            <pc:sldMk cId="3196906129" sldId="272"/>
            <ac:spMk id="14" creationId="{5566D6E1-03A1-4D73-A4E0-35D74D568A04}"/>
          </ac:spMkLst>
        </pc:spChg>
        <pc:spChg chg="add">
          <ac:chgData name="Luke Roach" userId="3c173453-1e89-4ab7-a897-c035ad6940d7" providerId="ADAL" clId="{498C1B31-0907-49B0-BAB7-2182D8282995}" dt="2022-10-24T16:52:56.882" v="1209" actId="26606"/>
          <ac:spMkLst>
            <pc:docMk/>
            <pc:sldMk cId="3196906129" sldId="272"/>
            <ac:spMk id="16" creationId="{9F835A99-04AC-494A-A572-AFE8413CC938}"/>
          </ac:spMkLst>
        </pc:spChg>
        <pc:spChg chg="add">
          <ac:chgData name="Luke Roach" userId="3c173453-1e89-4ab7-a897-c035ad6940d7" providerId="ADAL" clId="{498C1B31-0907-49B0-BAB7-2182D8282995}" dt="2022-10-24T16:52:56.882" v="1209" actId="26606"/>
          <ac:spMkLst>
            <pc:docMk/>
            <pc:sldMk cId="3196906129" sldId="272"/>
            <ac:spMk id="18" creationId="{7B786209-1B0B-4CA9-9BDD-F7327066A84D}"/>
          </ac:spMkLst>
        </pc:spChg>
        <pc:spChg chg="add">
          <ac:chgData name="Luke Roach" userId="3c173453-1e89-4ab7-a897-c035ad6940d7" providerId="ADAL" clId="{498C1B31-0907-49B0-BAB7-2182D8282995}" dt="2022-10-24T16:52:56.882" v="1209" actId="26606"/>
          <ac:spMkLst>
            <pc:docMk/>
            <pc:sldMk cId="3196906129" sldId="272"/>
            <ac:spMk id="20" creationId="{2D2964BB-484D-45AE-AD66-D407D0629652}"/>
          </ac:spMkLst>
        </pc:spChg>
        <pc:spChg chg="add">
          <ac:chgData name="Luke Roach" userId="3c173453-1e89-4ab7-a897-c035ad6940d7" providerId="ADAL" clId="{498C1B31-0907-49B0-BAB7-2182D8282995}" dt="2022-10-24T16:52:56.882" v="1209" actId="26606"/>
          <ac:spMkLst>
            <pc:docMk/>
            <pc:sldMk cId="3196906129" sldId="272"/>
            <ac:spMk id="22" creationId="{6691AC69-A76E-4DAB-B565-468B6B87ACF3}"/>
          </ac:spMkLst>
        </pc:spChg>
      </pc:sldChg>
      <pc:sldChg chg="addSp modSp new mod setBg">
        <pc:chgData name="Luke Roach" userId="3c173453-1e89-4ab7-a897-c035ad6940d7" providerId="ADAL" clId="{498C1B31-0907-49B0-BAB7-2182D8282995}" dt="2022-10-24T16:52:47.070" v="1208" actId="26606"/>
        <pc:sldMkLst>
          <pc:docMk/>
          <pc:sldMk cId="3622289605" sldId="273"/>
        </pc:sldMkLst>
        <pc:spChg chg="mod">
          <ac:chgData name="Luke Roach" userId="3c173453-1e89-4ab7-a897-c035ad6940d7" providerId="ADAL" clId="{498C1B31-0907-49B0-BAB7-2182D8282995}" dt="2022-10-24T16:52:47.070" v="1208" actId="26606"/>
          <ac:spMkLst>
            <pc:docMk/>
            <pc:sldMk cId="3622289605" sldId="273"/>
            <ac:spMk id="2" creationId="{0A75F4B7-5B4C-1B83-846A-E24676A7A40F}"/>
          </ac:spMkLst>
        </pc:spChg>
        <pc:spChg chg="mod">
          <ac:chgData name="Luke Roach" userId="3c173453-1e89-4ab7-a897-c035ad6940d7" providerId="ADAL" clId="{498C1B31-0907-49B0-BAB7-2182D8282995}" dt="2022-10-24T16:52:47.070" v="1208" actId="26606"/>
          <ac:spMkLst>
            <pc:docMk/>
            <pc:sldMk cId="3622289605" sldId="273"/>
            <ac:spMk id="3" creationId="{7FDD20EE-6263-5E89-88DC-AF38FEE42E4B}"/>
          </ac:spMkLst>
        </pc:spChg>
        <pc:spChg chg="add">
          <ac:chgData name="Luke Roach" userId="3c173453-1e89-4ab7-a897-c035ad6940d7" providerId="ADAL" clId="{498C1B31-0907-49B0-BAB7-2182D8282995}" dt="2022-10-24T16:52:47.070" v="1208" actId="26606"/>
          <ac:spMkLst>
            <pc:docMk/>
            <pc:sldMk cId="3622289605" sldId="273"/>
            <ac:spMk id="8" creationId="{1709F1D5-B0F1-4714-A239-E5B61C161915}"/>
          </ac:spMkLst>
        </pc:spChg>
        <pc:spChg chg="add">
          <ac:chgData name="Luke Roach" userId="3c173453-1e89-4ab7-a897-c035ad6940d7" providerId="ADAL" clId="{498C1B31-0907-49B0-BAB7-2182D8282995}" dt="2022-10-24T16:52:47.070" v="1208" actId="26606"/>
          <ac:spMkLst>
            <pc:docMk/>
            <pc:sldMk cId="3622289605" sldId="273"/>
            <ac:spMk id="10" creationId="{228FB460-D3FF-4440-A020-05982A09E517}"/>
          </ac:spMkLst>
        </pc:spChg>
        <pc:spChg chg="add">
          <ac:chgData name="Luke Roach" userId="3c173453-1e89-4ab7-a897-c035ad6940d7" providerId="ADAL" clId="{498C1B31-0907-49B0-BAB7-2182D8282995}" dt="2022-10-24T16:52:47.070" v="1208" actId="26606"/>
          <ac:spMkLst>
            <pc:docMk/>
            <pc:sldMk cId="3622289605" sldId="273"/>
            <ac:spMk id="12" creationId="{14847E93-7DC1-4D4B-8829-B19AA7137C50}"/>
          </ac:spMkLst>
        </pc:spChg>
        <pc:spChg chg="add">
          <ac:chgData name="Luke Roach" userId="3c173453-1e89-4ab7-a897-c035ad6940d7" providerId="ADAL" clId="{498C1B31-0907-49B0-BAB7-2182D8282995}" dt="2022-10-24T16:52:47.070" v="1208" actId="26606"/>
          <ac:spMkLst>
            <pc:docMk/>
            <pc:sldMk cId="3622289605" sldId="273"/>
            <ac:spMk id="14" creationId="{5566D6E1-03A1-4D73-A4E0-35D74D568A04}"/>
          </ac:spMkLst>
        </pc:spChg>
        <pc:spChg chg="add">
          <ac:chgData name="Luke Roach" userId="3c173453-1e89-4ab7-a897-c035ad6940d7" providerId="ADAL" clId="{498C1B31-0907-49B0-BAB7-2182D8282995}" dt="2022-10-24T16:52:47.070" v="1208" actId="26606"/>
          <ac:spMkLst>
            <pc:docMk/>
            <pc:sldMk cId="3622289605" sldId="273"/>
            <ac:spMk id="16" creationId="{9F835A99-04AC-494A-A572-AFE8413CC938}"/>
          </ac:spMkLst>
        </pc:spChg>
        <pc:spChg chg="add">
          <ac:chgData name="Luke Roach" userId="3c173453-1e89-4ab7-a897-c035ad6940d7" providerId="ADAL" clId="{498C1B31-0907-49B0-BAB7-2182D8282995}" dt="2022-10-24T16:52:47.070" v="1208" actId="26606"/>
          <ac:spMkLst>
            <pc:docMk/>
            <pc:sldMk cId="3622289605" sldId="273"/>
            <ac:spMk id="18" creationId="{7B786209-1B0B-4CA9-9BDD-F7327066A84D}"/>
          </ac:spMkLst>
        </pc:spChg>
        <pc:spChg chg="add">
          <ac:chgData name="Luke Roach" userId="3c173453-1e89-4ab7-a897-c035ad6940d7" providerId="ADAL" clId="{498C1B31-0907-49B0-BAB7-2182D8282995}" dt="2022-10-24T16:52:47.070" v="1208" actId="26606"/>
          <ac:spMkLst>
            <pc:docMk/>
            <pc:sldMk cId="3622289605" sldId="273"/>
            <ac:spMk id="20" creationId="{2D2964BB-484D-45AE-AD66-D407D0629652}"/>
          </ac:spMkLst>
        </pc:spChg>
        <pc:spChg chg="add">
          <ac:chgData name="Luke Roach" userId="3c173453-1e89-4ab7-a897-c035ad6940d7" providerId="ADAL" clId="{498C1B31-0907-49B0-BAB7-2182D8282995}" dt="2022-10-24T16:52:47.070" v="1208" actId="26606"/>
          <ac:spMkLst>
            <pc:docMk/>
            <pc:sldMk cId="3622289605" sldId="273"/>
            <ac:spMk id="22" creationId="{6691AC69-A76E-4DAB-B565-468B6B87ACF3}"/>
          </ac:spMkLst>
        </pc:spChg>
      </pc:sldChg>
      <pc:sldChg chg="addSp modSp new mod setBg">
        <pc:chgData name="Luke Roach" userId="3c173453-1e89-4ab7-a897-c035ad6940d7" providerId="ADAL" clId="{498C1B31-0907-49B0-BAB7-2182D8282995}" dt="2022-10-25T07:19:26.896" v="2417" actId="20577"/>
        <pc:sldMkLst>
          <pc:docMk/>
          <pc:sldMk cId="304217224" sldId="274"/>
        </pc:sldMkLst>
        <pc:spChg chg="mod">
          <ac:chgData name="Luke Roach" userId="3c173453-1e89-4ab7-a897-c035ad6940d7" providerId="ADAL" clId="{498C1B31-0907-49B0-BAB7-2182D8282995}" dt="2022-10-24T16:53:16.317" v="1214" actId="26606"/>
          <ac:spMkLst>
            <pc:docMk/>
            <pc:sldMk cId="304217224" sldId="274"/>
            <ac:spMk id="2" creationId="{13ECCAAD-F267-D0B2-EDD3-3F04D0D19261}"/>
          </ac:spMkLst>
        </pc:spChg>
        <pc:spChg chg="mod">
          <ac:chgData name="Luke Roach" userId="3c173453-1e89-4ab7-a897-c035ad6940d7" providerId="ADAL" clId="{498C1B31-0907-49B0-BAB7-2182D8282995}" dt="2022-10-25T07:19:26.896" v="2417" actId="20577"/>
          <ac:spMkLst>
            <pc:docMk/>
            <pc:sldMk cId="304217224" sldId="274"/>
            <ac:spMk id="3" creationId="{37E89C78-C805-9A48-91BA-F9AD1BEE031E}"/>
          </ac:spMkLst>
        </pc:spChg>
        <pc:spChg chg="add">
          <ac:chgData name="Luke Roach" userId="3c173453-1e89-4ab7-a897-c035ad6940d7" providerId="ADAL" clId="{498C1B31-0907-49B0-BAB7-2182D8282995}" dt="2022-10-24T16:53:16.317" v="1214" actId="26606"/>
          <ac:spMkLst>
            <pc:docMk/>
            <pc:sldMk cId="304217224" sldId="274"/>
            <ac:spMk id="8" creationId="{1709F1D5-B0F1-4714-A239-E5B61C161915}"/>
          </ac:spMkLst>
        </pc:spChg>
        <pc:spChg chg="add">
          <ac:chgData name="Luke Roach" userId="3c173453-1e89-4ab7-a897-c035ad6940d7" providerId="ADAL" clId="{498C1B31-0907-49B0-BAB7-2182D8282995}" dt="2022-10-24T16:53:16.317" v="1214" actId="26606"/>
          <ac:spMkLst>
            <pc:docMk/>
            <pc:sldMk cId="304217224" sldId="274"/>
            <ac:spMk id="10" creationId="{228FB460-D3FF-4440-A020-05982A09E517}"/>
          </ac:spMkLst>
        </pc:spChg>
        <pc:spChg chg="add">
          <ac:chgData name="Luke Roach" userId="3c173453-1e89-4ab7-a897-c035ad6940d7" providerId="ADAL" clId="{498C1B31-0907-49B0-BAB7-2182D8282995}" dt="2022-10-24T16:53:16.317" v="1214" actId="26606"/>
          <ac:spMkLst>
            <pc:docMk/>
            <pc:sldMk cId="304217224" sldId="274"/>
            <ac:spMk id="12" creationId="{14847E93-7DC1-4D4B-8829-B19AA7137C50}"/>
          </ac:spMkLst>
        </pc:spChg>
        <pc:spChg chg="add">
          <ac:chgData name="Luke Roach" userId="3c173453-1e89-4ab7-a897-c035ad6940d7" providerId="ADAL" clId="{498C1B31-0907-49B0-BAB7-2182D8282995}" dt="2022-10-24T16:53:16.317" v="1214" actId="26606"/>
          <ac:spMkLst>
            <pc:docMk/>
            <pc:sldMk cId="304217224" sldId="274"/>
            <ac:spMk id="14" creationId="{5566D6E1-03A1-4D73-A4E0-35D74D568A04}"/>
          </ac:spMkLst>
        </pc:spChg>
        <pc:spChg chg="add">
          <ac:chgData name="Luke Roach" userId="3c173453-1e89-4ab7-a897-c035ad6940d7" providerId="ADAL" clId="{498C1B31-0907-49B0-BAB7-2182D8282995}" dt="2022-10-24T16:53:16.317" v="1214" actId="26606"/>
          <ac:spMkLst>
            <pc:docMk/>
            <pc:sldMk cId="304217224" sldId="274"/>
            <ac:spMk id="16" creationId="{9F835A99-04AC-494A-A572-AFE8413CC938}"/>
          </ac:spMkLst>
        </pc:spChg>
        <pc:spChg chg="add">
          <ac:chgData name="Luke Roach" userId="3c173453-1e89-4ab7-a897-c035ad6940d7" providerId="ADAL" clId="{498C1B31-0907-49B0-BAB7-2182D8282995}" dt="2022-10-24T16:53:16.317" v="1214" actId="26606"/>
          <ac:spMkLst>
            <pc:docMk/>
            <pc:sldMk cId="304217224" sldId="274"/>
            <ac:spMk id="18" creationId="{7B786209-1B0B-4CA9-9BDD-F7327066A84D}"/>
          </ac:spMkLst>
        </pc:spChg>
        <pc:spChg chg="add">
          <ac:chgData name="Luke Roach" userId="3c173453-1e89-4ab7-a897-c035ad6940d7" providerId="ADAL" clId="{498C1B31-0907-49B0-BAB7-2182D8282995}" dt="2022-10-24T16:53:16.317" v="1214" actId="26606"/>
          <ac:spMkLst>
            <pc:docMk/>
            <pc:sldMk cId="304217224" sldId="274"/>
            <ac:spMk id="20" creationId="{2D2964BB-484D-45AE-AD66-D407D0629652}"/>
          </ac:spMkLst>
        </pc:spChg>
        <pc:spChg chg="add">
          <ac:chgData name="Luke Roach" userId="3c173453-1e89-4ab7-a897-c035ad6940d7" providerId="ADAL" clId="{498C1B31-0907-49B0-BAB7-2182D8282995}" dt="2022-10-24T16:53:16.317" v="1214" actId="26606"/>
          <ac:spMkLst>
            <pc:docMk/>
            <pc:sldMk cId="304217224" sldId="274"/>
            <ac:spMk id="22" creationId="{6691AC69-A76E-4DAB-B565-468B6B87ACF3}"/>
          </ac:spMkLst>
        </pc:spChg>
      </pc:sldChg>
      <pc:sldChg chg="addSp modSp new mod setBg">
        <pc:chgData name="Luke Roach" userId="3c173453-1e89-4ab7-a897-c035ad6940d7" providerId="ADAL" clId="{498C1B31-0907-49B0-BAB7-2182D8282995}" dt="2022-10-24T16:52:33.172" v="1206" actId="26606"/>
        <pc:sldMkLst>
          <pc:docMk/>
          <pc:sldMk cId="2407268038" sldId="275"/>
        </pc:sldMkLst>
        <pc:spChg chg="mod">
          <ac:chgData name="Luke Roach" userId="3c173453-1e89-4ab7-a897-c035ad6940d7" providerId="ADAL" clId="{498C1B31-0907-49B0-BAB7-2182D8282995}" dt="2022-10-24T16:52:33.172" v="1206" actId="26606"/>
          <ac:spMkLst>
            <pc:docMk/>
            <pc:sldMk cId="2407268038" sldId="275"/>
            <ac:spMk id="2" creationId="{A6ACE2C9-9745-2438-A395-EE9F1B0E27C0}"/>
          </ac:spMkLst>
        </pc:spChg>
        <pc:spChg chg="mod">
          <ac:chgData name="Luke Roach" userId="3c173453-1e89-4ab7-a897-c035ad6940d7" providerId="ADAL" clId="{498C1B31-0907-49B0-BAB7-2182D8282995}" dt="2022-10-24T16:52:33.172" v="1206" actId="26606"/>
          <ac:spMkLst>
            <pc:docMk/>
            <pc:sldMk cId="2407268038" sldId="275"/>
            <ac:spMk id="3" creationId="{D8DB720B-813B-57A3-D00F-EC1E552EAB37}"/>
          </ac:spMkLst>
        </pc:spChg>
        <pc:spChg chg="add">
          <ac:chgData name="Luke Roach" userId="3c173453-1e89-4ab7-a897-c035ad6940d7" providerId="ADAL" clId="{498C1B31-0907-49B0-BAB7-2182D8282995}" dt="2022-10-24T16:52:33.172" v="1206" actId="26606"/>
          <ac:spMkLst>
            <pc:docMk/>
            <pc:sldMk cId="2407268038" sldId="275"/>
            <ac:spMk id="8" creationId="{100EDD19-6802-4EC3-95CE-CFFAB042CFD6}"/>
          </ac:spMkLst>
        </pc:spChg>
        <pc:spChg chg="add">
          <ac:chgData name="Luke Roach" userId="3c173453-1e89-4ab7-a897-c035ad6940d7" providerId="ADAL" clId="{498C1B31-0907-49B0-BAB7-2182D8282995}" dt="2022-10-24T16:52:33.172" v="1206" actId="26606"/>
          <ac:spMkLst>
            <pc:docMk/>
            <pc:sldMk cId="2407268038" sldId="275"/>
            <ac:spMk id="10" creationId="{DB17E863-922E-4C26-BD64-E8FD41D28661}"/>
          </ac:spMkLst>
        </pc:spChg>
      </pc:sldChg>
      <pc:sldChg chg="addSp modSp new mod setBg">
        <pc:chgData name="Luke Roach" userId="3c173453-1e89-4ab7-a897-c035ad6940d7" providerId="ADAL" clId="{498C1B31-0907-49B0-BAB7-2182D8282995}" dt="2022-10-25T07:25:13.629" v="2759" actId="20577"/>
        <pc:sldMkLst>
          <pc:docMk/>
          <pc:sldMk cId="3512540322" sldId="276"/>
        </pc:sldMkLst>
        <pc:spChg chg="mod">
          <ac:chgData name="Luke Roach" userId="3c173453-1e89-4ab7-a897-c035ad6940d7" providerId="ADAL" clId="{498C1B31-0907-49B0-BAB7-2182D8282995}" dt="2022-10-24T16:55:10.085" v="1249" actId="26606"/>
          <ac:spMkLst>
            <pc:docMk/>
            <pc:sldMk cId="3512540322" sldId="276"/>
            <ac:spMk id="2" creationId="{608CF760-81C1-AF26-F728-1FDED206D116}"/>
          </ac:spMkLst>
        </pc:spChg>
        <pc:spChg chg="mod">
          <ac:chgData name="Luke Roach" userId="3c173453-1e89-4ab7-a897-c035ad6940d7" providerId="ADAL" clId="{498C1B31-0907-49B0-BAB7-2182D8282995}" dt="2022-10-25T07:25:13.629" v="2759" actId="20577"/>
          <ac:spMkLst>
            <pc:docMk/>
            <pc:sldMk cId="3512540322" sldId="276"/>
            <ac:spMk id="3" creationId="{8E87619A-DE83-2409-EFFF-BBD4C56E386E}"/>
          </ac:spMkLst>
        </pc:spChg>
        <pc:spChg chg="add">
          <ac:chgData name="Luke Roach" userId="3c173453-1e89-4ab7-a897-c035ad6940d7" providerId="ADAL" clId="{498C1B31-0907-49B0-BAB7-2182D8282995}" dt="2022-10-24T16:55:10.085" v="1249" actId="26606"/>
          <ac:spMkLst>
            <pc:docMk/>
            <pc:sldMk cId="3512540322" sldId="276"/>
            <ac:spMk id="8" creationId="{1BB867FF-FC45-48F7-8104-F89BE54909F1}"/>
          </ac:spMkLst>
        </pc:spChg>
        <pc:spChg chg="add">
          <ac:chgData name="Luke Roach" userId="3c173453-1e89-4ab7-a897-c035ad6940d7" providerId="ADAL" clId="{498C1B31-0907-49B0-BAB7-2182D8282995}" dt="2022-10-24T16:55:10.085" v="1249" actId="26606"/>
          <ac:spMkLst>
            <pc:docMk/>
            <pc:sldMk cId="3512540322" sldId="276"/>
            <ac:spMk id="10" creationId="{8BB56887-D0D5-4F0C-9E19-7247EB83C8B7}"/>
          </ac:spMkLst>
        </pc:spChg>
        <pc:spChg chg="add">
          <ac:chgData name="Luke Roach" userId="3c173453-1e89-4ab7-a897-c035ad6940d7" providerId="ADAL" clId="{498C1B31-0907-49B0-BAB7-2182D8282995}" dt="2022-10-24T16:55:10.085" v="1249" actId="26606"/>
          <ac:spMkLst>
            <pc:docMk/>
            <pc:sldMk cId="3512540322" sldId="276"/>
            <ac:spMk id="12" creationId="{081E4A58-353D-44AE-B2FC-2A74E2E400F7}"/>
          </ac:spMkLst>
        </pc:spChg>
      </pc:sldChg>
      <pc:sldChg chg="addSp modSp new mod setBg">
        <pc:chgData name="Luke Roach" userId="3c173453-1e89-4ab7-a897-c035ad6940d7" providerId="ADAL" clId="{498C1B31-0907-49B0-BAB7-2182D8282995}" dt="2022-10-25T07:28:57.847" v="3063" actId="20577"/>
        <pc:sldMkLst>
          <pc:docMk/>
          <pc:sldMk cId="3181005175" sldId="277"/>
        </pc:sldMkLst>
        <pc:spChg chg="mod">
          <ac:chgData name="Luke Roach" userId="3c173453-1e89-4ab7-a897-c035ad6940d7" providerId="ADAL" clId="{498C1B31-0907-49B0-BAB7-2182D8282995}" dt="2022-10-24T16:55:15.737" v="1250" actId="26606"/>
          <ac:spMkLst>
            <pc:docMk/>
            <pc:sldMk cId="3181005175" sldId="277"/>
            <ac:spMk id="2" creationId="{F66146C4-9A8F-375F-8129-67EB9DB81FB6}"/>
          </ac:spMkLst>
        </pc:spChg>
        <pc:spChg chg="mod">
          <ac:chgData name="Luke Roach" userId="3c173453-1e89-4ab7-a897-c035ad6940d7" providerId="ADAL" clId="{498C1B31-0907-49B0-BAB7-2182D8282995}" dt="2022-10-25T07:28:57.847" v="3063" actId="20577"/>
          <ac:spMkLst>
            <pc:docMk/>
            <pc:sldMk cId="3181005175" sldId="277"/>
            <ac:spMk id="3" creationId="{18F63DE9-620C-5EC0-2803-96F1C7866433}"/>
          </ac:spMkLst>
        </pc:spChg>
        <pc:spChg chg="add">
          <ac:chgData name="Luke Roach" userId="3c173453-1e89-4ab7-a897-c035ad6940d7" providerId="ADAL" clId="{498C1B31-0907-49B0-BAB7-2182D8282995}" dt="2022-10-24T16:55:15.737" v="1250" actId="26606"/>
          <ac:spMkLst>
            <pc:docMk/>
            <pc:sldMk cId="3181005175" sldId="277"/>
            <ac:spMk id="8" creationId="{1BB867FF-FC45-48F7-8104-F89BE54909F1}"/>
          </ac:spMkLst>
        </pc:spChg>
        <pc:spChg chg="add">
          <ac:chgData name="Luke Roach" userId="3c173453-1e89-4ab7-a897-c035ad6940d7" providerId="ADAL" clId="{498C1B31-0907-49B0-BAB7-2182D8282995}" dt="2022-10-24T16:55:15.737" v="1250" actId="26606"/>
          <ac:spMkLst>
            <pc:docMk/>
            <pc:sldMk cId="3181005175" sldId="277"/>
            <ac:spMk id="10" creationId="{8BB56887-D0D5-4F0C-9E19-7247EB83C8B7}"/>
          </ac:spMkLst>
        </pc:spChg>
        <pc:spChg chg="add">
          <ac:chgData name="Luke Roach" userId="3c173453-1e89-4ab7-a897-c035ad6940d7" providerId="ADAL" clId="{498C1B31-0907-49B0-BAB7-2182D8282995}" dt="2022-10-24T16:55:15.737" v="1250" actId="26606"/>
          <ac:spMkLst>
            <pc:docMk/>
            <pc:sldMk cId="3181005175" sldId="277"/>
            <ac:spMk id="12" creationId="{081E4A58-353D-44AE-B2FC-2A74E2E400F7}"/>
          </ac:spMkLst>
        </pc:spChg>
      </pc:sldChg>
      <pc:sldChg chg="addSp modSp new mod setBg">
        <pc:chgData name="Luke Roach" userId="3c173453-1e89-4ab7-a897-c035ad6940d7" providerId="ADAL" clId="{498C1B31-0907-49B0-BAB7-2182D8282995}" dt="2022-10-24T16:55:21.044" v="1251" actId="26606"/>
        <pc:sldMkLst>
          <pc:docMk/>
          <pc:sldMk cId="3158809661" sldId="278"/>
        </pc:sldMkLst>
        <pc:spChg chg="mod">
          <ac:chgData name="Luke Roach" userId="3c173453-1e89-4ab7-a897-c035ad6940d7" providerId="ADAL" clId="{498C1B31-0907-49B0-BAB7-2182D8282995}" dt="2022-10-24T16:55:21.044" v="1251" actId="26606"/>
          <ac:spMkLst>
            <pc:docMk/>
            <pc:sldMk cId="3158809661" sldId="278"/>
            <ac:spMk id="2" creationId="{29891FF4-B997-4604-F740-3821971EF958}"/>
          </ac:spMkLst>
        </pc:spChg>
        <pc:spChg chg="mod">
          <ac:chgData name="Luke Roach" userId="3c173453-1e89-4ab7-a897-c035ad6940d7" providerId="ADAL" clId="{498C1B31-0907-49B0-BAB7-2182D8282995}" dt="2022-10-24T16:55:21.044" v="1251" actId="26606"/>
          <ac:spMkLst>
            <pc:docMk/>
            <pc:sldMk cId="3158809661" sldId="278"/>
            <ac:spMk id="3" creationId="{65E1B89D-FB34-E3BE-5292-4AD460C573B3}"/>
          </ac:spMkLst>
        </pc:spChg>
        <pc:spChg chg="add">
          <ac:chgData name="Luke Roach" userId="3c173453-1e89-4ab7-a897-c035ad6940d7" providerId="ADAL" clId="{498C1B31-0907-49B0-BAB7-2182D8282995}" dt="2022-10-24T16:55:21.044" v="1251" actId="26606"/>
          <ac:spMkLst>
            <pc:docMk/>
            <pc:sldMk cId="3158809661" sldId="278"/>
            <ac:spMk id="8" creationId="{1709F1D5-B0F1-4714-A239-E5B61C161915}"/>
          </ac:spMkLst>
        </pc:spChg>
        <pc:spChg chg="add">
          <ac:chgData name="Luke Roach" userId="3c173453-1e89-4ab7-a897-c035ad6940d7" providerId="ADAL" clId="{498C1B31-0907-49B0-BAB7-2182D8282995}" dt="2022-10-24T16:55:21.044" v="1251" actId="26606"/>
          <ac:spMkLst>
            <pc:docMk/>
            <pc:sldMk cId="3158809661" sldId="278"/>
            <ac:spMk id="10" creationId="{228FB460-D3FF-4440-A020-05982A09E517}"/>
          </ac:spMkLst>
        </pc:spChg>
        <pc:spChg chg="add">
          <ac:chgData name="Luke Roach" userId="3c173453-1e89-4ab7-a897-c035ad6940d7" providerId="ADAL" clId="{498C1B31-0907-49B0-BAB7-2182D8282995}" dt="2022-10-24T16:55:21.044" v="1251" actId="26606"/>
          <ac:spMkLst>
            <pc:docMk/>
            <pc:sldMk cId="3158809661" sldId="278"/>
            <ac:spMk id="12" creationId="{14847E93-7DC1-4D4B-8829-B19AA7137C50}"/>
          </ac:spMkLst>
        </pc:spChg>
        <pc:spChg chg="add">
          <ac:chgData name="Luke Roach" userId="3c173453-1e89-4ab7-a897-c035ad6940d7" providerId="ADAL" clId="{498C1B31-0907-49B0-BAB7-2182D8282995}" dt="2022-10-24T16:55:21.044" v="1251" actId="26606"/>
          <ac:spMkLst>
            <pc:docMk/>
            <pc:sldMk cId="3158809661" sldId="278"/>
            <ac:spMk id="14" creationId="{5566D6E1-03A1-4D73-A4E0-35D74D568A04}"/>
          </ac:spMkLst>
        </pc:spChg>
        <pc:spChg chg="add">
          <ac:chgData name="Luke Roach" userId="3c173453-1e89-4ab7-a897-c035ad6940d7" providerId="ADAL" clId="{498C1B31-0907-49B0-BAB7-2182D8282995}" dt="2022-10-24T16:55:21.044" v="1251" actId="26606"/>
          <ac:spMkLst>
            <pc:docMk/>
            <pc:sldMk cId="3158809661" sldId="278"/>
            <ac:spMk id="16" creationId="{9F835A99-04AC-494A-A572-AFE8413CC938}"/>
          </ac:spMkLst>
        </pc:spChg>
        <pc:spChg chg="add">
          <ac:chgData name="Luke Roach" userId="3c173453-1e89-4ab7-a897-c035ad6940d7" providerId="ADAL" clId="{498C1B31-0907-49B0-BAB7-2182D8282995}" dt="2022-10-24T16:55:21.044" v="1251" actId="26606"/>
          <ac:spMkLst>
            <pc:docMk/>
            <pc:sldMk cId="3158809661" sldId="278"/>
            <ac:spMk id="18" creationId="{7B786209-1B0B-4CA9-9BDD-F7327066A84D}"/>
          </ac:spMkLst>
        </pc:spChg>
        <pc:spChg chg="add">
          <ac:chgData name="Luke Roach" userId="3c173453-1e89-4ab7-a897-c035ad6940d7" providerId="ADAL" clId="{498C1B31-0907-49B0-BAB7-2182D8282995}" dt="2022-10-24T16:55:21.044" v="1251" actId="26606"/>
          <ac:spMkLst>
            <pc:docMk/>
            <pc:sldMk cId="3158809661" sldId="278"/>
            <ac:spMk id="20" creationId="{2D2964BB-484D-45AE-AD66-D407D0629652}"/>
          </ac:spMkLst>
        </pc:spChg>
        <pc:spChg chg="add">
          <ac:chgData name="Luke Roach" userId="3c173453-1e89-4ab7-a897-c035ad6940d7" providerId="ADAL" clId="{498C1B31-0907-49B0-BAB7-2182D8282995}" dt="2022-10-24T16:55:21.044" v="1251" actId="26606"/>
          <ac:spMkLst>
            <pc:docMk/>
            <pc:sldMk cId="3158809661" sldId="278"/>
            <ac:spMk id="22" creationId="{6691AC69-A76E-4DAB-B565-468B6B87ACF3}"/>
          </ac:spMkLst>
        </pc:spChg>
      </pc:sldChg>
      <pc:sldChg chg="addSp modSp new mod setBg">
        <pc:chgData name="Luke Roach" userId="3c173453-1e89-4ab7-a897-c035ad6940d7" providerId="ADAL" clId="{498C1B31-0907-49B0-BAB7-2182D8282995}" dt="2022-10-25T07:32:12.792" v="3241" actId="20577"/>
        <pc:sldMkLst>
          <pc:docMk/>
          <pc:sldMk cId="2347034027" sldId="279"/>
        </pc:sldMkLst>
        <pc:spChg chg="mod">
          <ac:chgData name="Luke Roach" userId="3c173453-1e89-4ab7-a897-c035ad6940d7" providerId="ADAL" clId="{498C1B31-0907-49B0-BAB7-2182D8282995}" dt="2022-10-24T16:55:28.084" v="1252" actId="26606"/>
          <ac:spMkLst>
            <pc:docMk/>
            <pc:sldMk cId="2347034027" sldId="279"/>
            <ac:spMk id="2" creationId="{AF43D870-0779-88E5-A1D0-14195A613104}"/>
          </ac:spMkLst>
        </pc:spChg>
        <pc:spChg chg="mod">
          <ac:chgData name="Luke Roach" userId="3c173453-1e89-4ab7-a897-c035ad6940d7" providerId="ADAL" clId="{498C1B31-0907-49B0-BAB7-2182D8282995}" dt="2022-10-25T07:32:12.792" v="3241" actId="20577"/>
          <ac:spMkLst>
            <pc:docMk/>
            <pc:sldMk cId="2347034027" sldId="279"/>
            <ac:spMk id="3" creationId="{9C8BE08E-A1C9-2A8B-8508-AD9A40D0AF82}"/>
          </ac:spMkLst>
        </pc:spChg>
        <pc:spChg chg="add">
          <ac:chgData name="Luke Roach" userId="3c173453-1e89-4ab7-a897-c035ad6940d7" providerId="ADAL" clId="{498C1B31-0907-49B0-BAB7-2182D8282995}" dt="2022-10-24T16:55:28.084" v="1252" actId="26606"/>
          <ac:spMkLst>
            <pc:docMk/>
            <pc:sldMk cId="2347034027" sldId="279"/>
            <ac:spMk id="8" creationId="{1BB867FF-FC45-48F7-8104-F89BE54909F1}"/>
          </ac:spMkLst>
        </pc:spChg>
        <pc:spChg chg="add">
          <ac:chgData name="Luke Roach" userId="3c173453-1e89-4ab7-a897-c035ad6940d7" providerId="ADAL" clId="{498C1B31-0907-49B0-BAB7-2182D8282995}" dt="2022-10-24T16:55:28.084" v="1252" actId="26606"/>
          <ac:spMkLst>
            <pc:docMk/>
            <pc:sldMk cId="2347034027" sldId="279"/>
            <ac:spMk id="10" creationId="{8BB56887-D0D5-4F0C-9E19-7247EB83C8B7}"/>
          </ac:spMkLst>
        </pc:spChg>
        <pc:spChg chg="add">
          <ac:chgData name="Luke Roach" userId="3c173453-1e89-4ab7-a897-c035ad6940d7" providerId="ADAL" clId="{498C1B31-0907-49B0-BAB7-2182D8282995}" dt="2022-10-24T16:55:28.084" v="1252" actId="26606"/>
          <ac:spMkLst>
            <pc:docMk/>
            <pc:sldMk cId="2347034027" sldId="279"/>
            <ac:spMk id="12" creationId="{081E4A58-353D-44AE-B2FC-2A74E2E400F7}"/>
          </ac:spMkLst>
        </pc:spChg>
      </pc:sldChg>
      <pc:sldChg chg="addSp modSp new mod setBg">
        <pc:chgData name="Luke Roach" userId="3c173453-1e89-4ab7-a897-c035ad6940d7" providerId="ADAL" clId="{498C1B31-0907-49B0-BAB7-2182D8282995}" dt="2022-10-25T07:35:21.776" v="3386" actId="20577"/>
        <pc:sldMkLst>
          <pc:docMk/>
          <pc:sldMk cId="1499810676" sldId="280"/>
        </pc:sldMkLst>
        <pc:spChg chg="mod">
          <ac:chgData name="Luke Roach" userId="3c173453-1e89-4ab7-a897-c035ad6940d7" providerId="ADAL" clId="{498C1B31-0907-49B0-BAB7-2182D8282995}" dt="2022-10-24T16:56:13.770" v="1253" actId="26606"/>
          <ac:spMkLst>
            <pc:docMk/>
            <pc:sldMk cId="1499810676" sldId="280"/>
            <ac:spMk id="2" creationId="{E6CA7F61-BD5F-015E-E118-BA8A046E522B}"/>
          </ac:spMkLst>
        </pc:spChg>
        <pc:spChg chg="mod">
          <ac:chgData name="Luke Roach" userId="3c173453-1e89-4ab7-a897-c035ad6940d7" providerId="ADAL" clId="{498C1B31-0907-49B0-BAB7-2182D8282995}" dt="2022-10-25T07:35:21.776" v="3386" actId="20577"/>
          <ac:spMkLst>
            <pc:docMk/>
            <pc:sldMk cId="1499810676" sldId="280"/>
            <ac:spMk id="3" creationId="{1E2545AD-FB4C-2E78-DB55-C046B87F1C00}"/>
          </ac:spMkLst>
        </pc:spChg>
        <pc:spChg chg="add">
          <ac:chgData name="Luke Roach" userId="3c173453-1e89-4ab7-a897-c035ad6940d7" providerId="ADAL" clId="{498C1B31-0907-49B0-BAB7-2182D8282995}" dt="2022-10-24T16:56:13.770" v="1253" actId="26606"/>
          <ac:spMkLst>
            <pc:docMk/>
            <pc:sldMk cId="1499810676" sldId="280"/>
            <ac:spMk id="8" creationId="{1BB867FF-FC45-48F7-8104-F89BE54909F1}"/>
          </ac:spMkLst>
        </pc:spChg>
        <pc:spChg chg="add">
          <ac:chgData name="Luke Roach" userId="3c173453-1e89-4ab7-a897-c035ad6940d7" providerId="ADAL" clId="{498C1B31-0907-49B0-BAB7-2182D8282995}" dt="2022-10-24T16:56:13.770" v="1253" actId="26606"/>
          <ac:spMkLst>
            <pc:docMk/>
            <pc:sldMk cId="1499810676" sldId="280"/>
            <ac:spMk id="10" creationId="{8BB56887-D0D5-4F0C-9E19-7247EB83C8B7}"/>
          </ac:spMkLst>
        </pc:spChg>
        <pc:spChg chg="add">
          <ac:chgData name="Luke Roach" userId="3c173453-1e89-4ab7-a897-c035ad6940d7" providerId="ADAL" clId="{498C1B31-0907-49B0-BAB7-2182D8282995}" dt="2022-10-24T16:56:13.770" v="1253" actId="26606"/>
          <ac:spMkLst>
            <pc:docMk/>
            <pc:sldMk cId="1499810676" sldId="280"/>
            <ac:spMk id="12" creationId="{081E4A58-353D-44AE-B2FC-2A74E2E400F7}"/>
          </ac:spMkLst>
        </pc:spChg>
      </pc:sldChg>
      <pc:sldChg chg="addSp delSp modSp new mod setBg modAnim">
        <pc:chgData name="Luke Roach" userId="3c173453-1e89-4ab7-a897-c035ad6940d7" providerId="ADAL" clId="{498C1B31-0907-49B0-BAB7-2182D8282995}" dt="2022-10-24T16:57:09.334" v="1255" actId="26606"/>
        <pc:sldMkLst>
          <pc:docMk/>
          <pc:sldMk cId="513555613" sldId="281"/>
        </pc:sldMkLst>
        <pc:spChg chg="mod">
          <ac:chgData name="Luke Roach" userId="3c173453-1e89-4ab7-a897-c035ad6940d7" providerId="ADAL" clId="{498C1B31-0907-49B0-BAB7-2182D8282995}" dt="2022-10-24T16:57:09.334" v="1255" actId="26606"/>
          <ac:spMkLst>
            <pc:docMk/>
            <pc:sldMk cId="513555613" sldId="281"/>
            <ac:spMk id="2" creationId="{58BEF534-20FB-B619-03E6-D6540D6C349B}"/>
          </ac:spMkLst>
        </pc:spChg>
        <pc:spChg chg="del mod">
          <ac:chgData name="Luke Roach" userId="3c173453-1e89-4ab7-a897-c035ad6940d7" providerId="ADAL" clId="{498C1B31-0907-49B0-BAB7-2182D8282995}" dt="2022-10-24T15:37:03.620" v="569"/>
          <ac:spMkLst>
            <pc:docMk/>
            <pc:sldMk cId="513555613" sldId="281"/>
            <ac:spMk id="3" creationId="{6D26051F-6E63-CF3D-5A54-F83B8E68A312}"/>
          </ac:spMkLst>
        </pc:spChg>
        <pc:spChg chg="add">
          <ac:chgData name="Luke Roach" userId="3c173453-1e89-4ab7-a897-c035ad6940d7" providerId="ADAL" clId="{498C1B31-0907-49B0-BAB7-2182D8282995}" dt="2022-10-24T16:57:09.334" v="1255" actId="26606"/>
          <ac:spMkLst>
            <pc:docMk/>
            <pc:sldMk cId="513555613" sldId="281"/>
            <ac:spMk id="9" creationId="{AF1E5E62-9EB9-408E-AE53-A04A4C8110DE}"/>
          </ac:spMkLst>
        </pc:spChg>
        <pc:spChg chg="add">
          <ac:chgData name="Luke Roach" userId="3c173453-1e89-4ab7-a897-c035ad6940d7" providerId="ADAL" clId="{498C1B31-0907-49B0-BAB7-2182D8282995}" dt="2022-10-24T16:57:09.334" v="1255" actId="26606"/>
          <ac:spMkLst>
            <pc:docMk/>
            <pc:sldMk cId="513555613" sldId="281"/>
            <ac:spMk id="11" creationId="{9C5704B2-7C5B-4738-AF0D-4A2756A69FA1}"/>
          </ac:spMkLst>
        </pc:spChg>
        <pc:spChg chg="add">
          <ac:chgData name="Luke Roach" userId="3c173453-1e89-4ab7-a897-c035ad6940d7" providerId="ADAL" clId="{498C1B31-0907-49B0-BAB7-2182D8282995}" dt="2022-10-24T16:57:09.334" v="1255" actId="26606"/>
          <ac:spMkLst>
            <pc:docMk/>
            <pc:sldMk cId="513555613" sldId="281"/>
            <ac:spMk id="13" creationId="{DFB36DC4-A410-4DF1-8453-1D85743F5E07}"/>
          </ac:spMkLst>
        </pc:spChg>
        <pc:picChg chg="add mod">
          <ac:chgData name="Luke Roach" userId="3c173453-1e89-4ab7-a897-c035ad6940d7" providerId="ADAL" clId="{498C1B31-0907-49B0-BAB7-2182D8282995}" dt="2022-10-24T16:57:09.334" v="1255" actId="26606"/>
          <ac:picMkLst>
            <pc:docMk/>
            <pc:sldMk cId="513555613" sldId="281"/>
            <ac:picMk id="4" creationId="{B4EA2839-2315-DCBC-1065-CDB7CBF00883}"/>
          </ac:picMkLst>
        </pc:picChg>
      </pc:sldChg>
      <pc:sldChg chg="addSp modSp new mod ord setBg">
        <pc:chgData name="Luke Roach" userId="3c173453-1e89-4ab7-a897-c035ad6940d7" providerId="ADAL" clId="{498C1B31-0907-49B0-BAB7-2182D8282995}" dt="2022-10-24T16:57:01.015" v="1254" actId="26606"/>
        <pc:sldMkLst>
          <pc:docMk/>
          <pc:sldMk cId="1142056165" sldId="282"/>
        </pc:sldMkLst>
        <pc:spChg chg="mod">
          <ac:chgData name="Luke Roach" userId="3c173453-1e89-4ab7-a897-c035ad6940d7" providerId="ADAL" clId="{498C1B31-0907-49B0-BAB7-2182D8282995}" dt="2022-10-24T16:57:01.015" v="1254" actId="26606"/>
          <ac:spMkLst>
            <pc:docMk/>
            <pc:sldMk cId="1142056165" sldId="282"/>
            <ac:spMk id="2" creationId="{3D5E03AB-7B9F-9B16-3759-5D545F0B03C2}"/>
          </ac:spMkLst>
        </pc:spChg>
        <pc:spChg chg="mod">
          <ac:chgData name="Luke Roach" userId="3c173453-1e89-4ab7-a897-c035ad6940d7" providerId="ADAL" clId="{498C1B31-0907-49B0-BAB7-2182D8282995}" dt="2022-10-24T16:57:01.015" v="1254" actId="26606"/>
          <ac:spMkLst>
            <pc:docMk/>
            <pc:sldMk cId="1142056165" sldId="282"/>
            <ac:spMk id="3" creationId="{8F57657F-8E5B-4380-47BD-28161CBA36E3}"/>
          </ac:spMkLst>
        </pc:spChg>
        <pc:spChg chg="add">
          <ac:chgData name="Luke Roach" userId="3c173453-1e89-4ab7-a897-c035ad6940d7" providerId="ADAL" clId="{498C1B31-0907-49B0-BAB7-2182D8282995}" dt="2022-10-24T16:57:01.015" v="1254" actId="26606"/>
          <ac:spMkLst>
            <pc:docMk/>
            <pc:sldMk cId="1142056165" sldId="282"/>
            <ac:spMk id="8" creationId="{1BB867FF-FC45-48F7-8104-F89BE54909F1}"/>
          </ac:spMkLst>
        </pc:spChg>
        <pc:spChg chg="add">
          <ac:chgData name="Luke Roach" userId="3c173453-1e89-4ab7-a897-c035ad6940d7" providerId="ADAL" clId="{498C1B31-0907-49B0-BAB7-2182D8282995}" dt="2022-10-24T16:57:01.015" v="1254" actId="26606"/>
          <ac:spMkLst>
            <pc:docMk/>
            <pc:sldMk cId="1142056165" sldId="282"/>
            <ac:spMk id="10" creationId="{8BB56887-D0D5-4F0C-9E19-7247EB83C8B7}"/>
          </ac:spMkLst>
        </pc:spChg>
        <pc:spChg chg="add">
          <ac:chgData name="Luke Roach" userId="3c173453-1e89-4ab7-a897-c035ad6940d7" providerId="ADAL" clId="{498C1B31-0907-49B0-BAB7-2182D8282995}" dt="2022-10-24T16:57:01.015" v="1254" actId="26606"/>
          <ac:spMkLst>
            <pc:docMk/>
            <pc:sldMk cId="1142056165" sldId="282"/>
            <ac:spMk id="12" creationId="{081E4A58-353D-44AE-B2FC-2A74E2E400F7}"/>
          </ac:spMkLst>
        </pc:spChg>
      </pc:sldChg>
      <pc:sldChg chg="modSp new mod">
        <pc:chgData name="Luke Roach" userId="3c173453-1e89-4ab7-a897-c035ad6940d7" providerId="ADAL" clId="{498C1B31-0907-49B0-BAB7-2182D8282995}" dt="2022-10-24T15:35:59.688" v="539" actId="20577"/>
        <pc:sldMkLst>
          <pc:docMk/>
          <pc:sldMk cId="1404507359" sldId="283"/>
        </pc:sldMkLst>
        <pc:spChg chg="mod">
          <ac:chgData name="Luke Roach" userId="3c173453-1e89-4ab7-a897-c035ad6940d7" providerId="ADAL" clId="{498C1B31-0907-49B0-BAB7-2182D8282995}" dt="2022-10-24T15:35:49.618" v="533" actId="20577"/>
          <ac:spMkLst>
            <pc:docMk/>
            <pc:sldMk cId="1404507359" sldId="283"/>
            <ac:spMk id="2" creationId="{D07555A7-B5D8-D737-305C-DEABB3F71FDE}"/>
          </ac:spMkLst>
        </pc:spChg>
        <pc:spChg chg="mod">
          <ac:chgData name="Luke Roach" userId="3c173453-1e89-4ab7-a897-c035ad6940d7" providerId="ADAL" clId="{498C1B31-0907-49B0-BAB7-2182D8282995}" dt="2022-10-24T15:35:59.688" v="539" actId="20577"/>
          <ac:spMkLst>
            <pc:docMk/>
            <pc:sldMk cId="1404507359" sldId="283"/>
            <ac:spMk id="3" creationId="{E7B5EC9D-2A87-7698-B0B4-BE68FD13668D}"/>
          </ac:spMkLst>
        </pc:spChg>
      </pc:sldChg>
      <pc:sldChg chg="modSp new mod">
        <pc:chgData name="Luke Roach" userId="3c173453-1e89-4ab7-a897-c035ad6940d7" providerId="ADAL" clId="{498C1B31-0907-49B0-BAB7-2182D8282995}" dt="2022-10-24T15:36:14.378" v="564" actId="20577"/>
        <pc:sldMkLst>
          <pc:docMk/>
          <pc:sldMk cId="3925601416" sldId="284"/>
        </pc:sldMkLst>
        <pc:spChg chg="mod">
          <ac:chgData name="Luke Roach" userId="3c173453-1e89-4ab7-a897-c035ad6940d7" providerId="ADAL" clId="{498C1B31-0907-49B0-BAB7-2182D8282995}" dt="2022-10-24T15:36:04.677" v="550" actId="20577"/>
          <ac:spMkLst>
            <pc:docMk/>
            <pc:sldMk cId="3925601416" sldId="284"/>
            <ac:spMk id="2" creationId="{67518960-FEDF-0956-8938-558D53AADBD1}"/>
          </ac:spMkLst>
        </pc:spChg>
        <pc:spChg chg="mod">
          <ac:chgData name="Luke Roach" userId="3c173453-1e89-4ab7-a897-c035ad6940d7" providerId="ADAL" clId="{498C1B31-0907-49B0-BAB7-2182D8282995}" dt="2022-10-24T15:36:14.378" v="564" actId="20577"/>
          <ac:spMkLst>
            <pc:docMk/>
            <pc:sldMk cId="3925601416" sldId="284"/>
            <ac:spMk id="3" creationId="{E57A3675-020A-7E37-E22C-864537B53688}"/>
          </ac:spMkLst>
        </pc:spChg>
      </pc:sldChg>
      <pc:sldChg chg="addSp modSp new mod setBg">
        <pc:chgData name="Luke Roach" userId="3c173453-1e89-4ab7-a897-c035ad6940d7" providerId="ADAL" clId="{498C1B31-0907-49B0-BAB7-2182D8282995}" dt="2022-10-24T16:57:16.373" v="1256" actId="26606"/>
        <pc:sldMkLst>
          <pc:docMk/>
          <pc:sldMk cId="1293056391" sldId="285"/>
        </pc:sldMkLst>
        <pc:spChg chg="mod">
          <ac:chgData name="Luke Roach" userId="3c173453-1e89-4ab7-a897-c035ad6940d7" providerId="ADAL" clId="{498C1B31-0907-49B0-BAB7-2182D8282995}" dt="2022-10-24T16:57:16.373" v="1256" actId="26606"/>
          <ac:spMkLst>
            <pc:docMk/>
            <pc:sldMk cId="1293056391" sldId="285"/>
            <ac:spMk id="2" creationId="{FD1C1AF5-CE07-5DD9-8AFB-51E0BCA6C49F}"/>
          </ac:spMkLst>
        </pc:spChg>
        <pc:spChg chg="mod">
          <ac:chgData name="Luke Roach" userId="3c173453-1e89-4ab7-a897-c035ad6940d7" providerId="ADAL" clId="{498C1B31-0907-49B0-BAB7-2182D8282995}" dt="2022-10-24T16:57:16.373" v="1256" actId="26606"/>
          <ac:spMkLst>
            <pc:docMk/>
            <pc:sldMk cId="1293056391" sldId="285"/>
            <ac:spMk id="3" creationId="{1681ACA9-F2B3-F8D8-2DB4-7EDC99E20626}"/>
          </ac:spMkLst>
        </pc:spChg>
        <pc:spChg chg="add">
          <ac:chgData name="Luke Roach" userId="3c173453-1e89-4ab7-a897-c035ad6940d7" providerId="ADAL" clId="{498C1B31-0907-49B0-BAB7-2182D8282995}" dt="2022-10-24T16:57:16.373" v="1256" actId="26606"/>
          <ac:spMkLst>
            <pc:docMk/>
            <pc:sldMk cId="1293056391" sldId="285"/>
            <ac:spMk id="8" creationId="{1BB867FF-FC45-48F7-8104-F89BE54909F1}"/>
          </ac:spMkLst>
        </pc:spChg>
        <pc:spChg chg="add">
          <ac:chgData name="Luke Roach" userId="3c173453-1e89-4ab7-a897-c035ad6940d7" providerId="ADAL" clId="{498C1B31-0907-49B0-BAB7-2182D8282995}" dt="2022-10-24T16:57:16.373" v="1256" actId="26606"/>
          <ac:spMkLst>
            <pc:docMk/>
            <pc:sldMk cId="1293056391" sldId="285"/>
            <ac:spMk id="10" creationId="{8BB56887-D0D5-4F0C-9E19-7247EB83C8B7}"/>
          </ac:spMkLst>
        </pc:spChg>
        <pc:spChg chg="add">
          <ac:chgData name="Luke Roach" userId="3c173453-1e89-4ab7-a897-c035ad6940d7" providerId="ADAL" clId="{498C1B31-0907-49B0-BAB7-2182D8282995}" dt="2022-10-24T16:57:16.373" v="1256" actId="26606"/>
          <ac:spMkLst>
            <pc:docMk/>
            <pc:sldMk cId="1293056391" sldId="285"/>
            <ac:spMk id="12" creationId="{081E4A58-353D-44AE-B2FC-2A74E2E400F7}"/>
          </ac:spMkLst>
        </pc:spChg>
      </pc:sldChg>
      <pc:sldChg chg="addSp modSp new mod setBg">
        <pc:chgData name="Luke Roach" userId="3c173453-1e89-4ab7-a897-c035ad6940d7" providerId="ADAL" clId="{498C1B31-0907-49B0-BAB7-2182D8282995}" dt="2022-10-24T16:57:34.333" v="1261" actId="403"/>
        <pc:sldMkLst>
          <pc:docMk/>
          <pc:sldMk cId="2672811309" sldId="286"/>
        </pc:sldMkLst>
        <pc:spChg chg="mod">
          <ac:chgData name="Luke Roach" userId="3c173453-1e89-4ab7-a897-c035ad6940d7" providerId="ADAL" clId="{498C1B31-0907-49B0-BAB7-2182D8282995}" dt="2022-10-24T16:57:23.660" v="1257" actId="26606"/>
          <ac:spMkLst>
            <pc:docMk/>
            <pc:sldMk cId="2672811309" sldId="286"/>
            <ac:spMk id="2" creationId="{939EDDD2-A51E-4E69-084E-6EC2B94E7E77}"/>
          </ac:spMkLst>
        </pc:spChg>
        <pc:spChg chg="mod">
          <ac:chgData name="Luke Roach" userId="3c173453-1e89-4ab7-a897-c035ad6940d7" providerId="ADAL" clId="{498C1B31-0907-49B0-BAB7-2182D8282995}" dt="2022-10-24T16:57:34.333" v="1261" actId="403"/>
          <ac:spMkLst>
            <pc:docMk/>
            <pc:sldMk cId="2672811309" sldId="286"/>
            <ac:spMk id="3" creationId="{5546B967-AED0-5A2D-7817-674C0E1231C1}"/>
          </ac:spMkLst>
        </pc:spChg>
        <pc:spChg chg="add">
          <ac:chgData name="Luke Roach" userId="3c173453-1e89-4ab7-a897-c035ad6940d7" providerId="ADAL" clId="{498C1B31-0907-49B0-BAB7-2182D8282995}" dt="2022-10-24T16:57:23.660" v="1257" actId="26606"/>
          <ac:spMkLst>
            <pc:docMk/>
            <pc:sldMk cId="2672811309" sldId="286"/>
            <ac:spMk id="8" creationId="{1BB867FF-FC45-48F7-8104-F89BE54909F1}"/>
          </ac:spMkLst>
        </pc:spChg>
        <pc:spChg chg="add">
          <ac:chgData name="Luke Roach" userId="3c173453-1e89-4ab7-a897-c035ad6940d7" providerId="ADAL" clId="{498C1B31-0907-49B0-BAB7-2182D8282995}" dt="2022-10-24T16:57:23.660" v="1257" actId="26606"/>
          <ac:spMkLst>
            <pc:docMk/>
            <pc:sldMk cId="2672811309" sldId="286"/>
            <ac:spMk id="10" creationId="{8BB56887-D0D5-4F0C-9E19-7247EB83C8B7}"/>
          </ac:spMkLst>
        </pc:spChg>
        <pc:spChg chg="add">
          <ac:chgData name="Luke Roach" userId="3c173453-1e89-4ab7-a897-c035ad6940d7" providerId="ADAL" clId="{498C1B31-0907-49B0-BAB7-2182D8282995}" dt="2022-10-24T16:57:23.660" v="1257" actId="26606"/>
          <ac:spMkLst>
            <pc:docMk/>
            <pc:sldMk cId="2672811309" sldId="286"/>
            <ac:spMk id="12" creationId="{081E4A58-353D-44AE-B2FC-2A74E2E400F7}"/>
          </ac:spMkLst>
        </pc:spChg>
      </pc:sldChg>
      <pc:sldChg chg="addSp modSp new mod setBg">
        <pc:chgData name="Luke Roach" userId="3c173453-1e89-4ab7-a897-c035ad6940d7" providerId="ADAL" clId="{498C1B31-0907-49B0-BAB7-2182D8282995}" dt="2022-10-24T16:52:39.558" v="1207" actId="26606"/>
        <pc:sldMkLst>
          <pc:docMk/>
          <pc:sldMk cId="993757176" sldId="287"/>
        </pc:sldMkLst>
        <pc:spChg chg="mod">
          <ac:chgData name="Luke Roach" userId="3c173453-1e89-4ab7-a897-c035ad6940d7" providerId="ADAL" clId="{498C1B31-0907-49B0-BAB7-2182D8282995}" dt="2022-10-24T16:52:39.558" v="1207" actId="26606"/>
          <ac:spMkLst>
            <pc:docMk/>
            <pc:sldMk cId="993757176" sldId="287"/>
            <ac:spMk id="2" creationId="{3C2FD2EF-E215-3236-89BE-723116F3CDAE}"/>
          </ac:spMkLst>
        </pc:spChg>
        <pc:spChg chg="mod">
          <ac:chgData name="Luke Roach" userId="3c173453-1e89-4ab7-a897-c035ad6940d7" providerId="ADAL" clId="{498C1B31-0907-49B0-BAB7-2182D8282995}" dt="2022-10-24T16:52:39.558" v="1207" actId="26606"/>
          <ac:spMkLst>
            <pc:docMk/>
            <pc:sldMk cId="993757176" sldId="287"/>
            <ac:spMk id="3" creationId="{36A15ACD-5FC1-9BCD-7B27-3F24081A939D}"/>
          </ac:spMkLst>
        </pc:spChg>
        <pc:spChg chg="add">
          <ac:chgData name="Luke Roach" userId="3c173453-1e89-4ab7-a897-c035ad6940d7" providerId="ADAL" clId="{498C1B31-0907-49B0-BAB7-2182D8282995}" dt="2022-10-24T16:52:39.558" v="1207" actId="26606"/>
          <ac:spMkLst>
            <pc:docMk/>
            <pc:sldMk cId="993757176" sldId="287"/>
            <ac:spMk id="8" creationId="{1BB867FF-FC45-48F7-8104-F89BE54909F1}"/>
          </ac:spMkLst>
        </pc:spChg>
        <pc:spChg chg="add">
          <ac:chgData name="Luke Roach" userId="3c173453-1e89-4ab7-a897-c035ad6940d7" providerId="ADAL" clId="{498C1B31-0907-49B0-BAB7-2182D8282995}" dt="2022-10-24T16:52:39.558" v="1207" actId="26606"/>
          <ac:spMkLst>
            <pc:docMk/>
            <pc:sldMk cId="993757176" sldId="287"/>
            <ac:spMk id="10" creationId="{8BB56887-D0D5-4F0C-9E19-7247EB83C8B7}"/>
          </ac:spMkLst>
        </pc:spChg>
        <pc:spChg chg="add">
          <ac:chgData name="Luke Roach" userId="3c173453-1e89-4ab7-a897-c035ad6940d7" providerId="ADAL" clId="{498C1B31-0907-49B0-BAB7-2182D8282995}" dt="2022-10-24T16:52:39.558" v="1207" actId="26606"/>
          <ac:spMkLst>
            <pc:docMk/>
            <pc:sldMk cId="993757176" sldId="287"/>
            <ac:spMk id="12" creationId="{081E4A58-353D-44AE-B2FC-2A74E2E400F7}"/>
          </ac:spMkLst>
        </pc:spChg>
      </pc:sldChg>
      <pc:sldChg chg="addSp modSp new mod setBg">
        <pc:chgData name="Luke Roach" userId="3c173453-1e89-4ab7-a897-c035ad6940d7" providerId="ADAL" clId="{498C1B31-0907-49B0-BAB7-2182D8282995}" dt="2022-10-24T16:53:22.143" v="1215" actId="26606"/>
        <pc:sldMkLst>
          <pc:docMk/>
          <pc:sldMk cId="1434364573" sldId="288"/>
        </pc:sldMkLst>
        <pc:spChg chg="mod">
          <ac:chgData name="Luke Roach" userId="3c173453-1e89-4ab7-a897-c035ad6940d7" providerId="ADAL" clId="{498C1B31-0907-49B0-BAB7-2182D8282995}" dt="2022-10-24T16:53:22.143" v="1215" actId="26606"/>
          <ac:spMkLst>
            <pc:docMk/>
            <pc:sldMk cId="1434364573" sldId="288"/>
            <ac:spMk id="2" creationId="{44A6039D-422C-5BF5-A01A-020FB5C51113}"/>
          </ac:spMkLst>
        </pc:spChg>
        <pc:spChg chg="mod">
          <ac:chgData name="Luke Roach" userId="3c173453-1e89-4ab7-a897-c035ad6940d7" providerId="ADAL" clId="{498C1B31-0907-49B0-BAB7-2182D8282995}" dt="2022-10-24T16:53:22.143" v="1215" actId="26606"/>
          <ac:spMkLst>
            <pc:docMk/>
            <pc:sldMk cId="1434364573" sldId="288"/>
            <ac:spMk id="3" creationId="{637F054F-5683-B839-8645-36B2A59478A4}"/>
          </ac:spMkLst>
        </pc:spChg>
        <pc:spChg chg="add">
          <ac:chgData name="Luke Roach" userId="3c173453-1e89-4ab7-a897-c035ad6940d7" providerId="ADAL" clId="{498C1B31-0907-49B0-BAB7-2182D8282995}" dt="2022-10-24T16:53:22.143" v="1215" actId="26606"/>
          <ac:spMkLst>
            <pc:docMk/>
            <pc:sldMk cId="1434364573" sldId="288"/>
            <ac:spMk id="8" creationId="{1BB867FF-FC45-48F7-8104-F89BE54909F1}"/>
          </ac:spMkLst>
        </pc:spChg>
        <pc:spChg chg="add">
          <ac:chgData name="Luke Roach" userId="3c173453-1e89-4ab7-a897-c035ad6940d7" providerId="ADAL" clId="{498C1B31-0907-49B0-BAB7-2182D8282995}" dt="2022-10-24T16:53:22.143" v="1215" actId="26606"/>
          <ac:spMkLst>
            <pc:docMk/>
            <pc:sldMk cId="1434364573" sldId="288"/>
            <ac:spMk id="10" creationId="{8BB56887-D0D5-4F0C-9E19-7247EB83C8B7}"/>
          </ac:spMkLst>
        </pc:spChg>
        <pc:spChg chg="add">
          <ac:chgData name="Luke Roach" userId="3c173453-1e89-4ab7-a897-c035ad6940d7" providerId="ADAL" clId="{498C1B31-0907-49B0-BAB7-2182D8282995}" dt="2022-10-24T16:53:22.143" v="1215" actId="26606"/>
          <ac:spMkLst>
            <pc:docMk/>
            <pc:sldMk cId="1434364573" sldId="288"/>
            <ac:spMk id="12" creationId="{081E4A58-353D-44AE-B2FC-2A74E2E400F7}"/>
          </ac:spMkLst>
        </pc:spChg>
      </pc:sldChg>
      <pc:sldChg chg="addSp modSp new mod setBg">
        <pc:chgData name="Luke Roach" userId="3c173453-1e89-4ab7-a897-c035ad6940d7" providerId="ADAL" clId="{498C1B31-0907-49B0-BAB7-2182D8282995}" dt="2022-10-24T16:54:19.833" v="1237" actId="403"/>
        <pc:sldMkLst>
          <pc:docMk/>
          <pc:sldMk cId="4226576088" sldId="289"/>
        </pc:sldMkLst>
        <pc:spChg chg="mod">
          <ac:chgData name="Luke Roach" userId="3c173453-1e89-4ab7-a897-c035ad6940d7" providerId="ADAL" clId="{498C1B31-0907-49B0-BAB7-2182D8282995}" dt="2022-10-24T16:54:08.502" v="1231" actId="27636"/>
          <ac:spMkLst>
            <pc:docMk/>
            <pc:sldMk cId="4226576088" sldId="289"/>
            <ac:spMk id="2" creationId="{288AF9FA-7A0C-12A9-BF20-F46C5A9478FB}"/>
          </ac:spMkLst>
        </pc:spChg>
        <pc:spChg chg="mod">
          <ac:chgData name="Luke Roach" userId="3c173453-1e89-4ab7-a897-c035ad6940d7" providerId="ADAL" clId="{498C1B31-0907-49B0-BAB7-2182D8282995}" dt="2022-10-24T16:54:19.833" v="1237" actId="403"/>
          <ac:spMkLst>
            <pc:docMk/>
            <pc:sldMk cId="4226576088" sldId="289"/>
            <ac:spMk id="3" creationId="{6B509E39-7CE3-A669-28E5-9F6356B0F13B}"/>
          </ac:spMkLst>
        </pc:spChg>
        <pc:spChg chg="add">
          <ac:chgData name="Luke Roach" userId="3c173453-1e89-4ab7-a897-c035ad6940d7" providerId="ADAL" clId="{498C1B31-0907-49B0-BAB7-2182D8282995}" dt="2022-10-24T16:53:28.796" v="1216" actId="26606"/>
          <ac:spMkLst>
            <pc:docMk/>
            <pc:sldMk cId="4226576088" sldId="289"/>
            <ac:spMk id="9" creationId="{4AC6B390-BC59-4F1D-A0EE-D71A92F0A0B2}"/>
          </ac:spMkLst>
        </pc:spChg>
        <pc:spChg chg="add">
          <ac:chgData name="Luke Roach" userId="3c173453-1e89-4ab7-a897-c035ad6940d7" providerId="ADAL" clId="{498C1B31-0907-49B0-BAB7-2182D8282995}" dt="2022-10-24T16:53:28.796" v="1216" actId="26606"/>
          <ac:spMkLst>
            <pc:docMk/>
            <pc:sldMk cId="4226576088" sldId="289"/>
            <ac:spMk id="11" creationId="{B6C60D79-16F1-4C4B-B7E3-7634E7069CDE}"/>
          </ac:spMkLst>
        </pc:spChg>
        <pc:spChg chg="add">
          <ac:chgData name="Luke Roach" userId="3c173453-1e89-4ab7-a897-c035ad6940d7" providerId="ADAL" clId="{498C1B31-0907-49B0-BAB7-2182D8282995}" dt="2022-10-24T16:53:28.796" v="1216" actId="26606"/>
          <ac:spMkLst>
            <pc:docMk/>
            <pc:sldMk cId="4226576088" sldId="289"/>
            <ac:spMk id="13" creationId="{426B127E-6498-4C77-9C9D-4553A5113B80}"/>
          </ac:spMkLst>
        </pc:spChg>
        <pc:picChg chg="add mod ord">
          <ac:chgData name="Luke Roach" userId="3c173453-1e89-4ab7-a897-c035ad6940d7" providerId="ADAL" clId="{498C1B31-0907-49B0-BAB7-2182D8282995}" dt="2022-10-24T16:53:59.511" v="1225" actId="1076"/>
          <ac:picMkLst>
            <pc:docMk/>
            <pc:sldMk cId="4226576088" sldId="289"/>
            <ac:picMk id="4" creationId="{AA4EEA2B-5E5F-83FD-84BD-09FB2A2BAEC3}"/>
          </ac:picMkLst>
        </pc:picChg>
      </pc:sldChg>
      <pc:sldChg chg="addSp modSp new mod setBg">
        <pc:chgData name="Luke Roach" userId="3c173453-1e89-4ab7-a897-c035ad6940d7" providerId="ADAL" clId="{498C1B31-0907-49B0-BAB7-2182D8282995}" dt="2022-10-24T16:54:58.493" v="1248" actId="27636"/>
        <pc:sldMkLst>
          <pc:docMk/>
          <pc:sldMk cId="1200518311" sldId="290"/>
        </pc:sldMkLst>
        <pc:spChg chg="mod">
          <ac:chgData name="Luke Roach" userId="3c173453-1e89-4ab7-a897-c035ad6940d7" providerId="ADAL" clId="{498C1B31-0907-49B0-BAB7-2182D8282995}" dt="2022-10-24T16:54:44.028" v="1241" actId="14100"/>
          <ac:spMkLst>
            <pc:docMk/>
            <pc:sldMk cId="1200518311" sldId="290"/>
            <ac:spMk id="2" creationId="{148CD315-AF95-6A4E-4BB6-138CC5165999}"/>
          </ac:spMkLst>
        </pc:spChg>
        <pc:spChg chg="mod">
          <ac:chgData name="Luke Roach" userId="3c173453-1e89-4ab7-a897-c035ad6940d7" providerId="ADAL" clId="{498C1B31-0907-49B0-BAB7-2182D8282995}" dt="2022-10-24T16:54:58.493" v="1248" actId="27636"/>
          <ac:spMkLst>
            <pc:docMk/>
            <pc:sldMk cId="1200518311" sldId="290"/>
            <ac:spMk id="3" creationId="{99D8BB6B-12AB-EB75-BC53-1764C7F7D61F}"/>
          </ac:spMkLst>
        </pc:spChg>
        <pc:spChg chg="add">
          <ac:chgData name="Luke Roach" userId="3c173453-1e89-4ab7-a897-c035ad6940d7" providerId="ADAL" clId="{498C1B31-0907-49B0-BAB7-2182D8282995}" dt="2022-10-24T16:54:32.833" v="1238" actId="26606"/>
          <ac:spMkLst>
            <pc:docMk/>
            <pc:sldMk cId="1200518311" sldId="290"/>
            <ac:spMk id="9" creationId="{4AC6B390-BC59-4F1D-A0EE-D71A92F0A0B2}"/>
          </ac:spMkLst>
        </pc:spChg>
        <pc:spChg chg="add">
          <ac:chgData name="Luke Roach" userId="3c173453-1e89-4ab7-a897-c035ad6940d7" providerId="ADAL" clId="{498C1B31-0907-49B0-BAB7-2182D8282995}" dt="2022-10-24T16:54:32.833" v="1238" actId="26606"/>
          <ac:spMkLst>
            <pc:docMk/>
            <pc:sldMk cId="1200518311" sldId="290"/>
            <ac:spMk id="11" creationId="{B6C60D79-16F1-4C4B-B7E3-7634E7069CDE}"/>
          </ac:spMkLst>
        </pc:spChg>
        <pc:spChg chg="add">
          <ac:chgData name="Luke Roach" userId="3c173453-1e89-4ab7-a897-c035ad6940d7" providerId="ADAL" clId="{498C1B31-0907-49B0-BAB7-2182D8282995}" dt="2022-10-24T16:54:32.833" v="1238" actId="26606"/>
          <ac:spMkLst>
            <pc:docMk/>
            <pc:sldMk cId="1200518311" sldId="290"/>
            <ac:spMk id="13" creationId="{426B127E-6498-4C77-9C9D-4553A5113B80}"/>
          </ac:spMkLst>
        </pc:spChg>
        <pc:picChg chg="add mod ord">
          <ac:chgData name="Luke Roach" userId="3c173453-1e89-4ab7-a897-c035ad6940d7" providerId="ADAL" clId="{498C1B31-0907-49B0-BAB7-2182D8282995}" dt="2022-10-24T16:54:36.707" v="1239" actId="1076"/>
          <ac:picMkLst>
            <pc:docMk/>
            <pc:sldMk cId="1200518311" sldId="290"/>
            <ac:picMk id="4" creationId="{966ABBB2-5009-A701-35B6-A09F8A88CC46}"/>
          </ac:picMkLst>
        </pc:picChg>
      </pc:sldChg>
      <pc:sldChg chg="addSp modSp new mod setBg">
        <pc:chgData name="Luke Roach" userId="3c173453-1e89-4ab7-a897-c035ad6940d7" providerId="ADAL" clId="{498C1B31-0907-49B0-BAB7-2182D8282995}" dt="2022-10-24T16:58:12.610" v="1270" actId="403"/>
        <pc:sldMkLst>
          <pc:docMk/>
          <pc:sldMk cId="1195443015" sldId="291"/>
        </pc:sldMkLst>
        <pc:spChg chg="mod">
          <ac:chgData name="Luke Roach" userId="3c173453-1e89-4ab7-a897-c035ad6940d7" providerId="ADAL" clId="{498C1B31-0907-49B0-BAB7-2182D8282995}" dt="2022-10-24T16:58:00.166" v="1262" actId="26606"/>
          <ac:spMkLst>
            <pc:docMk/>
            <pc:sldMk cId="1195443015" sldId="291"/>
            <ac:spMk id="2" creationId="{A2B2CC1D-E076-9F02-4C40-AF30C90A2609}"/>
          </ac:spMkLst>
        </pc:spChg>
        <pc:spChg chg="mod">
          <ac:chgData name="Luke Roach" userId="3c173453-1e89-4ab7-a897-c035ad6940d7" providerId="ADAL" clId="{498C1B31-0907-49B0-BAB7-2182D8282995}" dt="2022-10-24T16:58:12.610" v="1270" actId="403"/>
          <ac:spMkLst>
            <pc:docMk/>
            <pc:sldMk cId="1195443015" sldId="291"/>
            <ac:spMk id="3" creationId="{2A73678D-6CF9-EE55-CF41-F436670DF4E0}"/>
          </ac:spMkLst>
        </pc:spChg>
        <pc:spChg chg="add">
          <ac:chgData name="Luke Roach" userId="3c173453-1e89-4ab7-a897-c035ad6940d7" providerId="ADAL" clId="{498C1B31-0907-49B0-BAB7-2182D8282995}" dt="2022-10-24T16:58:00.166" v="1262" actId="26606"/>
          <ac:spMkLst>
            <pc:docMk/>
            <pc:sldMk cId="1195443015" sldId="291"/>
            <ac:spMk id="8" creationId="{2B566528-1B12-4246-9431-5C2D7D081168}"/>
          </ac:spMkLst>
        </pc:spChg>
        <pc:spChg chg="add">
          <ac:chgData name="Luke Roach" userId="3c173453-1e89-4ab7-a897-c035ad6940d7" providerId="ADAL" clId="{498C1B31-0907-49B0-BAB7-2182D8282995}" dt="2022-10-24T16:58:00.166" v="1262" actId="26606"/>
          <ac:spMkLst>
            <pc:docMk/>
            <pc:sldMk cId="1195443015" sldId="291"/>
            <ac:spMk id="10" creationId="{2E80C965-DB6D-4F81-9E9E-B027384D0BD6}"/>
          </ac:spMkLst>
        </pc:spChg>
        <pc:spChg chg="add">
          <ac:chgData name="Luke Roach" userId="3c173453-1e89-4ab7-a897-c035ad6940d7" providerId="ADAL" clId="{498C1B31-0907-49B0-BAB7-2182D8282995}" dt="2022-10-24T16:58:00.166" v="1262" actId="26606"/>
          <ac:spMkLst>
            <pc:docMk/>
            <pc:sldMk cId="1195443015" sldId="291"/>
            <ac:spMk id="12" creationId="{A580F890-B085-4E95-96AA-55AEBEC5CE6E}"/>
          </ac:spMkLst>
        </pc:spChg>
        <pc:spChg chg="add">
          <ac:chgData name="Luke Roach" userId="3c173453-1e89-4ab7-a897-c035ad6940d7" providerId="ADAL" clId="{498C1B31-0907-49B0-BAB7-2182D8282995}" dt="2022-10-24T16:58:00.166" v="1262" actId="26606"/>
          <ac:spMkLst>
            <pc:docMk/>
            <pc:sldMk cId="1195443015" sldId="291"/>
            <ac:spMk id="14" creationId="{D3F51FEB-38FB-4F6C-9F7B-2F2AFAB65463}"/>
          </ac:spMkLst>
        </pc:spChg>
        <pc:spChg chg="add">
          <ac:chgData name="Luke Roach" userId="3c173453-1e89-4ab7-a897-c035ad6940d7" providerId="ADAL" clId="{498C1B31-0907-49B0-BAB7-2182D8282995}" dt="2022-10-24T16:58:00.166" v="1262" actId="26606"/>
          <ac:spMkLst>
            <pc:docMk/>
            <pc:sldMk cId="1195443015" sldId="291"/>
            <ac:spMk id="16" creationId="{1E547BA6-BAE0-43BB-A7CA-60F69CE252F0}"/>
          </ac:spMkLst>
        </pc:spChg>
      </pc:sldChg>
      <pc:sldChg chg="addSp modSp new mod setBg">
        <pc:chgData name="Luke Roach" userId="3c173453-1e89-4ab7-a897-c035ad6940d7" providerId="ADAL" clId="{498C1B31-0907-49B0-BAB7-2182D8282995}" dt="2022-10-24T16:58:41.844" v="1271" actId="26606"/>
        <pc:sldMkLst>
          <pc:docMk/>
          <pc:sldMk cId="3328880796" sldId="292"/>
        </pc:sldMkLst>
        <pc:spChg chg="mod">
          <ac:chgData name="Luke Roach" userId="3c173453-1e89-4ab7-a897-c035ad6940d7" providerId="ADAL" clId="{498C1B31-0907-49B0-BAB7-2182D8282995}" dt="2022-10-24T16:58:41.844" v="1271" actId="26606"/>
          <ac:spMkLst>
            <pc:docMk/>
            <pc:sldMk cId="3328880796" sldId="292"/>
            <ac:spMk id="2" creationId="{EDDD7032-860F-FB90-708F-1747E22E2F00}"/>
          </ac:spMkLst>
        </pc:spChg>
        <pc:spChg chg="mod">
          <ac:chgData name="Luke Roach" userId="3c173453-1e89-4ab7-a897-c035ad6940d7" providerId="ADAL" clId="{498C1B31-0907-49B0-BAB7-2182D8282995}" dt="2022-10-24T16:58:41.844" v="1271" actId="26606"/>
          <ac:spMkLst>
            <pc:docMk/>
            <pc:sldMk cId="3328880796" sldId="292"/>
            <ac:spMk id="3" creationId="{13D5A655-8DC1-6F66-06F7-7DEFFC55F805}"/>
          </ac:spMkLst>
        </pc:spChg>
        <pc:spChg chg="add">
          <ac:chgData name="Luke Roach" userId="3c173453-1e89-4ab7-a897-c035ad6940d7" providerId="ADAL" clId="{498C1B31-0907-49B0-BAB7-2182D8282995}" dt="2022-10-24T16:58:41.844" v="1271" actId="26606"/>
          <ac:spMkLst>
            <pc:docMk/>
            <pc:sldMk cId="3328880796" sldId="292"/>
            <ac:spMk id="8" creationId="{2B566528-1B12-4246-9431-5C2D7D081168}"/>
          </ac:spMkLst>
        </pc:spChg>
        <pc:spChg chg="add">
          <ac:chgData name="Luke Roach" userId="3c173453-1e89-4ab7-a897-c035ad6940d7" providerId="ADAL" clId="{498C1B31-0907-49B0-BAB7-2182D8282995}" dt="2022-10-24T16:58:41.844" v="1271" actId="26606"/>
          <ac:spMkLst>
            <pc:docMk/>
            <pc:sldMk cId="3328880796" sldId="292"/>
            <ac:spMk id="10" creationId="{2E80C965-DB6D-4F81-9E9E-B027384D0BD6}"/>
          </ac:spMkLst>
        </pc:spChg>
        <pc:spChg chg="add">
          <ac:chgData name="Luke Roach" userId="3c173453-1e89-4ab7-a897-c035ad6940d7" providerId="ADAL" clId="{498C1B31-0907-49B0-BAB7-2182D8282995}" dt="2022-10-24T16:58:41.844" v="1271" actId="26606"/>
          <ac:spMkLst>
            <pc:docMk/>
            <pc:sldMk cId="3328880796" sldId="292"/>
            <ac:spMk id="12" creationId="{A580F890-B085-4E95-96AA-55AEBEC5CE6E}"/>
          </ac:spMkLst>
        </pc:spChg>
        <pc:spChg chg="add">
          <ac:chgData name="Luke Roach" userId="3c173453-1e89-4ab7-a897-c035ad6940d7" providerId="ADAL" clId="{498C1B31-0907-49B0-BAB7-2182D8282995}" dt="2022-10-24T16:58:41.844" v="1271" actId="26606"/>
          <ac:spMkLst>
            <pc:docMk/>
            <pc:sldMk cId="3328880796" sldId="292"/>
            <ac:spMk id="14" creationId="{D3F51FEB-38FB-4F6C-9F7B-2F2AFAB65463}"/>
          </ac:spMkLst>
        </pc:spChg>
        <pc:spChg chg="add">
          <ac:chgData name="Luke Roach" userId="3c173453-1e89-4ab7-a897-c035ad6940d7" providerId="ADAL" clId="{498C1B31-0907-49B0-BAB7-2182D8282995}" dt="2022-10-24T16:58:41.844" v="1271" actId="26606"/>
          <ac:spMkLst>
            <pc:docMk/>
            <pc:sldMk cId="3328880796" sldId="292"/>
            <ac:spMk id="16" creationId="{1E547BA6-BAE0-43BB-A7CA-60F69CE252F0}"/>
          </ac:spMkLst>
        </pc:spChg>
      </pc:sldChg>
      <pc:sldChg chg="addSp delSp modSp new mod setBg modAnim">
        <pc:chgData name="Luke Roach" userId="3c173453-1e89-4ab7-a897-c035ad6940d7" providerId="ADAL" clId="{498C1B31-0907-49B0-BAB7-2182D8282995}" dt="2022-10-24T16:58:46.343" v="1272" actId="26606"/>
        <pc:sldMkLst>
          <pc:docMk/>
          <pc:sldMk cId="426179790" sldId="293"/>
        </pc:sldMkLst>
        <pc:spChg chg="del">
          <ac:chgData name="Luke Roach" userId="3c173453-1e89-4ab7-a897-c035ad6940d7" providerId="ADAL" clId="{498C1B31-0907-49B0-BAB7-2182D8282995}" dt="2022-10-24T16:58:46.343" v="1272" actId="26606"/>
          <ac:spMkLst>
            <pc:docMk/>
            <pc:sldMk cId="426179790" sldId="293"/>
            <ac:spMk id="2" creationId="{D62232D7-9E16-E69D-3CDC-5549E80B6BA3}"/>
          </ac:spMkLst>
        </pc:spChg>
        <pc:spChg chg="del">
          <ac:chgData name="Luke Roach" userId="3c173453-1e89-4ab7-a897-c035ad6940d7" providerId="ADAL" clId="{498C1B31-0907-49B0-BAB7-2182D8282995}" dt="2022-10-24T15:46:25.891" v="823"/>
          <ac:spMkLst>
            <pc:docMk/>
            <pc:sldMk cId="426179790" sldId="293"/>
            <ac:spMk id="3" creationId="{5546A521-1125-DD0A-85E4-CC992FF0743A}"/>
          </ac:spMkLst>
        </pc:spChg>
        <pc:spChg chg="add">
          <ac:chgData name="Luke Roach" userId="3c173453-1e89-4ab7-a897-c035ad6940d7" providerId="ADAL" clId="{498C1B31-0907-49B0-BAB7-2182D8282995}" dt="2022-10-24T16:58:46.343" v="1272" actId="26606"/>
          <ac:spMkLst>
            <pc:docMk/>
            <pc:sldMk cId="426179790" sldId="293"/>
            <ac:spMk id="9" creationId="{C6B298B9-AA3F-4E48-9ADE-DD1A49F40A94}"/>
          </ac:spMkLst>
        </pc:spChg>
        <pc:spChg chg="add">
          <ac:chgData name="Luke Roach" userId="3c173453-1e89-4ab7-a897-c035ad6940d7" providerId="ADAL" clId="{498C1B31-0907-49B0-BAB7-2182D8282995}" dt="2022-10-24T16:58:46.343" v="1272" actId="26606"/>
          <ac:spMkLst>
            <pc:docMk/>
            <pc:sldMk cId="426179790" sldId="293"/>
            <ac:spMk id="11" creationId="{78A6362C-DAA2-46F0-8F9D-238EA1E6FD27}"/>
          </ac:spMkLst>
        </pc:spChg>
        <pc:picChg chg="add mod">
          <ac:chgData name="Luke Roach" userId="3c173453-1e89-4ab7-a897-c035ad6940d7" providerId="ADAL" clId="{498C1B31-0907-49B0-BAB7-2182D8282995}" dt="2022-10-24T16:58:46.343" v="1272" actId="26606"/>
          <ac:picMkLst>
            <pc:docMk/>
            <pc:sldMk cId="426179790" sldId="293"/>
            <ac:picMk id="4" creationId="{333ADB45-0547-988E-3173-4D8F399BE37C}"/>
          </ac:picMkLst>
        </pc:picChg>
      </pc:sldChg>
      <pc:sldChg chg="addSp modSp new mod setBg">
        <pc:chgData name="Luke Roach" userId="3c173453-1e89-4ab7-a897-c035ad6940d7" providerId="ADAL" clId="{498C1B31-0907-49B0-BAB7-2182D8282995}" dt="2022-10-24T16:58:53.500" v="1273" actId="26606"/>
        <pc:sldMkLst>
          <pc:docMk/>
          <pc:sldMk cId="2892343418" sldId="294"/>
        </pc:sldMkLst>
        <pc:spChg chg="mod">
          <ac:chgData name="Luke Roach" userId="3c173453-1e89-4ab7-a897-c035ad6940d7" providerId="ADAL" clId="{498C1B31-0907-49B0-BAB7-2182D8282995}" dt="2022-10-24T16:58:53.500" v="1273" actId="26606"/>
          <ac:spMkLst>
            <pc:docMk/>
            <pc:sldMk cId="2892343418" sldId="294"/>
            <ac:spMk id="2" creationId="{B508D378-C1B9-F27D-6A60-A6FF2A4C9613}"/>
          </ac:spMkLst>
        </pc:spChg>
        <pc:spChg chg="mod">
          <ac:chgData name="Luke Roach" userId="3c173453-1e89-4ab7-a897-c035ad6940d7" providerId="ADAL" clId="{498C1B31-0907-49B0-BAB7-2182D8282995}" dt="2022-10-24T16:58:53.500" v="1273" actId="26606"/>
          <ac:spMkLst>
            <pc:docMk/>
            <pc:sldMk cId="2892343418" sldId="294"/>
            <ac:spMk id="3" creationId="{9DE2529F-B1F8-7E1A-B0EA-BA1FB0232F72}"/>
          </ac:spMkLst>
        </pc:spChg>
        <pc:spChg chg="add">
          <ac:chgData name="Luke Roach" userId="3c173453-1e89-4ab7-a897-c035ad6940d7" providerId="ADAL" clId="{498C1B31-0907-49B0-BAB7-2182D8282995}" dt="2022-10-24T16:58:53.500" v="1273" actId="26606"/>
          <ac:spMkLst>
            <pc:docMk/>
            <pc:sldMk cId="2892343418" sldId="294"/>
            <ac:spMk id="8" creationId="{17718681-A12E-49D6-9925-DD7C68176D61}"/>
          </ac:spMkLst>
        </pc:spChg>
        <pc:spChg chg="add">
          <ac:chgData name="Luke Roach" userId="3c173453-1e89-4ab7-a897-c035ad6940d7" providerId="ADAL" clId="{498C1B31-0907-49B0-BAB7-2182D8282995}" dt="2022-10-24T16:58:53.500" v="1273" actId="26606"/>
          <ac:spMkLst>
            <pc:docMk/>
            <pc:sldMk cId="2892343418" sldId="294"/>
            <ac:spMk id="10" creationId="{FBD77573-9EF2-4C35-8285-A1CF6FBB0EA5}"/>
          </ac:spMkLst>
        </pc:spChg>
      </pc:sldChg>
      <pc:sldChg chg="addSp modSp new mod setBg">
        <pc:chgData name="Luke Roach" userId="3c173453-1e89-4ab7-a897-c035ad6940d7" providerId="ADAL" clId="{498C1B31-0907-49B0-BAB7-2182D8282995}" dt="2022-10-24T16:58:59.763" v="1274" actId="26606"/>
        <pc:sldMkLst>
          <pc:docMk/>
          <pc:sldMk cId="824855226" sldId="295"/>
        </pc:sldMkLst>
        <pc:spChg chg="mod">
          <ac:chgData name="Luke Roach" userId="3c173453-1e89-4ab7-a897-c035ad6940d7" providerId="ADAL" clId="{498C1B31-0907-49B0-BAB7-2182D8282995}" dt="2022-10-24T16:58:59.763" v="1274" actId="26606"/>
          <ac:spMkLst>
            <pc:docMk/>
            <pc:sldMk cId="824855226" sldId="295"/>
            <ac:spMk id="2" creationId="{EC3895D2-9350-DF4E-5361-12EFA9E598E2}"/>
          </ac:spMkLst>
        </pc:spChg>
        <pc:spChg chg="mod">
          <ac:chgData name="Luke Roach" userId="3c173453-1e89-4ab7-a897-c035ad6940d7" providerId="ADAL" clId="{498C1B31-0907-49B0-BAB7-2182D8282995}" dt="2022-10-24T16:58:59.763" v="1274" actId="26606"/>
          <ac:spMkLst>
            <pc:docMk/>
            <pc:sldMk cId="824855226" sldId="295"/>
            <ac:spMk id="3" creationId="{DA8DA67E-9C4B-1194-3DA5-66A2C750434C}"/>
          </ac:spMkLst>
        </pc:spChg>
        <pc:spChg chg="add">
          <ac:chgData name="Luke Roach" userId="3c173453-1e89-4ab7-a897-c035ad6940d7" providerId="ADAL" clId="{498C1B31-0907-49B0-BAB7-2182D8282995}" dt="2022-10-24T16:58:59.763" v="1274" actId="26606"/>
          <ac:spMkLst>
            <pc:docMk/>
            <pc:sldMk cId="824855226" sldId="295"/>
            <ac:spMk id="8" creationId="{17718681-A12E-49D6-9925-DD7C68176D61}"/>
          </ac:spMkLst>
        </pc:spChg>
        <pc:spChg chg="add">
          <ac:chgData name="Luke Roach" userId="3c173453-1e89-4ab7-a897-c035ad6940d7" providerId="ADAL" clId="{498C1B31-0907-49B0-BAB7-2182D8282995}" dt="2022-10-24T16:58:59.763" v="1274" actId="26606"/>
          <ac:spMkLst>
            <pc:docMk/>
            <pc:sldMk cId="824855226" sldId="295"/>
            <ac:spMk id="10" creationId="{FBD77573-9EF2-4C35-8285-A1CF6FBB0EA5}"/>
          </ac:spMkLst>
        </pc:spChg>
      </pc:sldChg>
      <pc:sldChg chg="addSp modSp new mod setBg">
        <pc:chgData name="Luke Roach" userId="3c173453-1e89-4ab7-a897-c035ad6940d7" providerId="ADAL" clId="{498C1B31-0907-49B0-BAB7-2182D8282995}" dt="2022-10-24T16:59:13.871" v="1282" actId="27636"/>
        <pc:sldMkLst>
          <pc:docMk/>
          <pc:sldMk cId="192210511" sldId="296"/>
        </pc:sldMkLst>
        <pc:spChg chg="mod">
          <ac:chgData name="Luke Roach" userId="3c173453-1e89-4ab7-a897-c035ad6940d7" providerId="ADAL" clId="{498C1B31-0907-49B0-BAB7-2182D8282995}" dt="2022-10-24T16:59:05.006" v="1275" actId="26606"/>
          <ac:spMkLst>
            <pc:docMk/>
            <pc:sldMk cId="192210511" sldId="296"/>
            <ac:spMk id="2" creationId="{9F028689-6161-0FDE-2B17-A4897831EC34}"/>
          </ac:spMkLst>
        </pc:spChg>
        <pc:spChg chg="mod">
          <ac:chgData name="Luke Roach" userId="3c173453-1e89-4ab7-a897-c035ad6940d7" providerId="ADAL" clId="{498C1B31-0907-49B0-BAB7-2182D8282995}" dt="2022-10-24T16:59:13.871" v="1282" actId="27636"/>
          <ac:spMkLst>
            <pc:docMk/>
            <pc:sldMk cId="192210511" sldId="296"/>
            <ac:spMk id="3" creationId="{BC0CCAFF-FA48-4A76-9E74-94B690E57A8C}"/>
          </ac:spMkLst>
        </pc:spChg>
        <pc:spChg chg="add">
          <ac:chgData name="Luke Roach" userId="3c173453-1e89-4ab7-a897-c035ad6940d7" providerId="ADAL" clId="{498C1B31-0907-49B0-BAB7-2182D8282995}" dt="2022-10-24T16:59:05.006" v="1275" actId="26606"/>
          <ac:spMkLst>
            <pc:docMk/>
            <pc:sldMk cId="192210511" sldId="296"/>
            <ac:spMk id="8" creationId="{2B566528-1B12-4246-9431-5C2D7D081168}"/>
          </ac:spMkLst>
        </pc:spChg>
        <pc:spChg chg="add">
          <ac:chgData name="Luke Roach" userId="3c173453-1e89-4ab7-a897-c035ad6940d7" providerId="ADAL" clId="{498C1B31-0907-49B0-BAB7-2182D8282995}" dt="2022-10-24T16:59:05.006" v="1275" actId="26606"/>
          <ac:spMkLst>
            <pc:docMk/>
            <pc:sldMk cId="192210511" sldId="296"/>
            <ac:spMk id="10" creationId="{2E80C965-DB6D-4F81-9E9E-B027384D0BD6}"/>
          </ac:spMkLst>
        </pc:spChg>
        <pc:spChg chg="add">
          <ac:chgData name="Luke Roach" userId="3c173453-1e89-4ab7-a897-c035ad6940d7" providerId="ADAL" clId="{498C1B31-0907-49B0-BAB7-2182D8282995}" dt="2022-10-24T16:59:05.006" v="1275" actId="26606"/>
          <ac:spMkLst>
            <pc:docMk/>
            <pc:sldMk cId="192210511" sldId="296"/>
            <ac:spMk id="12" creationId="{A580F890-B085-4E95-96AA-55AEBEC5CE6E}"/>
          </ac:spMkLst>
        </pc:spChg>
        <pc:spChg chg="add">
          <ac:chgData name="Luke Roach" userId="3c173453-1e89-4ab7-a897-c035ad6940d7" providerId="ADAL" clId="{498C1B31-0907-49B0-BAB7-2182D8282995}" dt="2022-10-24T16:59:05.006" v="1275" actId="26606"/>
          <ac:spMkLst>
            <pc:docMk/>
            <pc:sldMk cId="192210511" sldId="296"/>
            <ac:spMk id="14" creationId="{D3F51FEB-38FB-4F6C-9F7B-2F2AFAB65463}"/>
          </ac:spMkLst>
        </pc:spChg>
        <pc:spChg chg="add">
          <ac:chgData name="Luke Roach" userId="3c173453-1e89-4ab7-a897-c035ad6940d7" providerId="ADAL" clId="{498C1B31-0907-49B0-BAB7-2182D8282995}" dt="2022-10-24T16:59:05.006" v="1275" actId="26606"/>
          <ac:spMkLst>
            <pc:docMk/>
            <pc:sldMk cId="192210511" sldId="296"/>
            <ac:spMk id="16" creationId="{1E547BA6-BAE0-43BB-A7CA-60F69CE252F0}"/>
          </ac:spMkLst>
        </pc:spChg>
      </pc:sldChg>
      <pc:sldChg chg="addSp modSp new mod setBg">
        <pc:chgData name="Luke Roach" userId="3c173453-1e89-4ab7-a897-c035ad6940d7" providerId="ADAL" clId="{498C1B31-0907-49B0-BAB7-2182D8282995}" dt="2022-10-24T17:00:08.173" v="1289" actId="27636"/>
        <pc:sldMkLst>
          <pc:docMk/>
          <pc:sldMk cId="1708527830" sldId="297"/>
        </pc:sldMkLst>
        <pc:spChg chg="mod">
          <ac:chgData name="Luke Roach" userId="3c173453-1e89-4ab7-a897-c035ad6940d7" providerId="ADAL" clId="{498C1B31-0907-49B0-BAB7-2182D8282995}" dt="2022-10-24T16:59:58.881" v="1283" actId="26606"/>
          <ac:spMkLst>
            <pc:docMk/>
            <pc:sldMk cId="1708527830" sldId="297"/>
            <ac:spMk id="2" creationId="{6A0CFE1E-6D6C-5FEC-AA52-3D83869CDBC5}"/>
          </ac:spMkLst>
        </pc:spChg>
        <pc:spChg chg="mod">
          <ac:chgData name="Luke Roach" userId="3c173453-1e89-4ab7-a897-c035ad6940d7" providerId="ADAL" clId="{498C1B31-0907-49B0-BAB7-2182D8282995}" dt="2022-10-24T17:00:08.173" v="1289" actId="27636"/>
          <ac:spMkLst>
            <pc:docMk/>
            <pc:sldMk cId="1708527830" sldId="297"/>
            <ac:spMk id="3" creationId="{D5CF13B9-A5C4-5273-8316-C3780DEDEE70}"/>
          </ac:spMkLst>
        </pc:spChg>
        <pc:spChg chg="add">
          <ac:chgData name="Luke Roach" userId="3c173453-1e89-4ab7-a897-c035ad6940d7" providerId="ADAL" clId="{498C1B31-0907-49B0-BAB7-2182D8282995}" dt="2022-10-24T16:59:58.881" v="1283" actId="26606"/>
          <ac:spMkLst>
            <pc:docMk/>
            <pc:sldMk cId="1708527830" sldId="297"/>
            <ac:spMk id="8" creationId="{1BB867FF-FC45-48F7-8104-F89BE54909F1}"/>
          </ac:spMkLst>
        </pc:spChg>
        <pc:spChg chg="add">
          <ac:chgData name="Luke Roach" userId="3c173453-1e89-4ab7-a897-c035ad6940d7" providerId="ADAL" clId="{498C1B31-0907-49B0-BAB7-2182D8282995}" dt="2022-10-24T16:59:58.881" v="1283" actId="26606"/>
          <ac:spMkLst>
            <pc:docMk/>
            <pc:sldMk cId="1708527830" sldId="297"/>
            <ac:spMk id="10" creationId="{8BB56887-D0D5-4F0C-9E19-7247EB83C8B7}"/>
          </ac:spMkLst>
        </pc:spChg>
        <pc:spChg chg="add">
          <ac:chgData name="Luke Roach" userId="3c173453-1e89-4ab7-a897-c035ad6940d7" providerId="ADAL" clId="{498C1B31-0907-49B0-BAB7-2182D8282995}" dt="2022-10-24T16:59:58.881" v="1283" actId="26606"/>
          <ac:spMkLst>
            <pc:docMk/>
            <pc:sldMk cId="1708527830" sldId="297"/>
            <ac:spMk id="12" creationId="{081E4A58-353D-44AE-B2FC-2A74E2E400F7}"/>
          </ac:spMkLst>
        </pc:spChg>
      </pc:sldChg>
      <pc:sldChg chg="addSp modSp new mod setBg">
        <pc:chgData name="Luke Roach" userId="3c173453-1e89-4ab7-a897-c035ad6940d7" providerId="ADAL" clId="{498C1B31-0907-49B0-BAB7-2182D8282995}" dt="2022-10-24T17:00:17.894" v="1290" actId="26606"/>
        <pc:sldMkLst>
          <pc:docMk/>
          <pc:sldMk cId="2803994761" sldId="298"/>
        </pc:sldMkLst>
        <pc:spChg chg="mod">
          <ac:chgData name="Luke Roach" userId="3c173453-1e89-4ab7-a897-c035ad6940d7" providerId="ADAL" clId="{498C1B31-0907-49B0-BAB7-2182D8282995}" dt="2022-10-24T17:00:17.894" v="1290" actId="26606"/>
          <ac:spMkLst>
            <pc:docMk/>
            <pc:sldMk cId="2803994761" sldId="298"/>
            <ac:spMk id="2" creationId="{976DCF84-3520-3A2D-7C58-AD751C07DC02}"/>
          </ac:spMkLst>
        </pc:spChg>
        <pc:spChg chg="mod">
          <ac:chgData name="Luke Roach" userId="3c173453-1e89-4ab7-a897-c035ad6940d7" providerId="ADAL" clId="{498C1B31-0907-49B0-BAB7-2182D8282995}" dt="2022-10-24T17:00:17.894" v="1290" actId="26606"/>
          <ac:spMkLst>
            <pc:docMk/>
            <pc:sldMk cId="2803994761" sldId="298"/>
            <ac:spMk id="3" creationId="{136EAB92-BD27-21E4-0739-88E97ACC8DFE}"/>
          </ac:spMkLst>
        </pc:spChg>
        <pc:spChg chg="add">
          <ac:chgData name="Luke Roach" userId="3c173453-1e89-4ab7-a897-c035ad6940d7" providerId="ADAL" clId="{498C1B31-0907-49B0-BAB7-2182D8282995}" dt="2022-10-24T17:00:17.894" v="1290" actId="26606"/>
          <ac:spMkLst>
            <pc:docMk/>
            <pc:sldMk cId="2803994761" sldId="298"/>
            <ac:spMk id="8" creationId="{1BB867FF-FC45-48F7-8104-F89BE54909F1}"/>
          </ac:spMkLst>
        </pc:spChg>
        <pc:spChg chg="add">
          <ac:chgData name="Luke Roach" userId="3c173453-1e89-4ab7-a897-c035ad6940d7" providerId="ADAL" clId="{498C1B31-0907-49B0-BAB7-2182D8282995}" dt="2022-10-24T17:00:17.894" v="1290" actId="26606"/>
          <ac:spMkLst>
            <pc:docMk/>
            <pc:sldMk cId="2803994761" sldId="298"/>
            <ac:spMk id="10" creationId="{8BB56887-D0D5-4F0C-9E19-7247EB83C8B7}"/>
          </ac:spMkLst>
        </pc:spChg>
        <pc:spChg chg="add">
          <ac:chgData name="Luke Roach" userId="3c173453-1e89-4ab7-a897-c035ad6940d7" providerId="ADAL" clId="{498C1B31-0907-49B0-BAB7-2182D8282995}" dt="2022-10-24T17:00:17.894" v="1290" actId="26606"/>
          <ac:spMkLst>
            <pc:docMk/>
            <pc:sldMk cId="2803994761" sldId="298"/>
            <ac:spMk id="12" creationId="{081E4A58-353D-44AE-B2FC-2A74E2E400F7}"/>
          </ac:spMkLst>
        </pc:spChg>
      </pc:sldChg>
      <pc:sldChg chg="addSp delSp modSp new mod setBg">
        <pc:chgData name="Luke Roach" userId="3c173453-1e89-4ab7-a897-c035ad6940d7" providerId="ADAL" clId="{498C1B31-0907-49B0-BAB7-2182D8282995}" dt="2022-10-24T17:00:46.503" v="1291" actId="26606"/>
        <pc:sldMkLst>
          <pc:docMk/>
          <pc:sldMk cId="4018854508" sldId="299"/>
        </pc:sldMkLst>
        <pc:spChg chg="mod">
          <ac:chgData name="Luke Roach" userId="3c173453-1e89-4ab7-a897-c035ad6940d7" providerId="ADAL" clId="{498C1B31-0907-49B0-BAB7-2182D8282995}" dt="2022-10-24T17:00:46.503" v="1291" actId="26606"/>
          <ac:spMkLst>
            <pc:docMk/>
            <pc:sldMk cId="4018854508" sldId="299"/>
            <ac:spMk id="2" creationId="{2E00B30A-2632-6EBD-DC4B-1D80EF4A3B8C}"/>
          </ac:spMkLst>
        </pc:spChg>
        <pc:spChg chg="del mod">
          <ac:chgData name="Luke Roach" userId="3c173453-1e89-4ab7-a897-c035ad6940d7" providerId="ADAL" clId="{498C1B31-0907-49B0-BAB7-2182D8282995}" dt="2022-10-24T17:00:46.503" v="1291" actId="26606"/>
          <ac:spMkLst>
            <pc:docMk/>
            <pc:sldMk cId="4018854508" sldId="299"/>
            <ac:spMk id="3" creationId="{BEFA621C-0ABA-192B-0E7C-521A93C6CF56}"/>
          </ac:spMkLst>
        </pc:spChg>
        <pc:spChg chg="add">
          <ac:chgData name="Luke Roach" userId="3c173453-1e89-4ab7-a897-c035ad6940d7" providerId="ADAL" clId="{498C1B31-0907-49B0-BAB7-2182D8282995}" dt="2022-10-24T17:00:46.503" v="1291" actId="26606"/>
          <ac:spMkLst>
            <pc:docMk/>
            <pc:sldMk cId="4018854508" sldId="299"/>
            <ac:spMk id="9" creationId="{5C8908E2-EE49-44D2-9428-A28D2312A8D5}"/>
          </ac:spMkLst>
        </pc:spChg>
        <pc:spChg chg="add">
          <ac:chgData name="Luke Roach" userId="3c173453-1e89-4ab7-a897-c035ad6940d7" providerId="ADAL" clId="{498C1B31-0907-49B0-BAB7-2182D8282995}" dt="2022-10-24T17:00:46.503" v="1291" actId="26606"/>
          <ac:spMkLst>
            <pc:docMk/>
            <pc:sldMk cId="4018854508" sldId="299"/>
            <ac:spMk id="15" creationId="{7449A6C7-D15F-4AA5-BFA5-71A404B47016}"/>
          </ac:spMkLst>
        </pc:spChg>
        <pc:spChg chg="add">
          <ac:chgData name="Luke Roach" userId="3c173453-1e89-4ab7-a897-c035ad6940d7" providerId="ADAL" clId="{498C1B31-0907-49B0-BAB7-2182D8282995}" dt="2022-10-24T17:00:46.503" v="1291" actId="26606"/>
          <ac:spMkLst>
            <pc:docMk/>
            <pc:sldMk cId="4018854508" sldId="299"/>
            <ac:spMk id="17" creationId="{ED888B23-07FA-482A-96DF-47E31AF1A603}"/>
          </ac:spMkLst>
        </pc:spChg>
        <pc:grpChg chg="add">
          <ac:chgData name="Luke Roach" userId="3c173453-1e89-4ab7-a897-c035ad6940d7" providerId="ADAL" clId="{498C1B31-0907-49B0-BAB7-2182D8282995}" dt="2022-10-24T17:00:46.503" v="1291" actId="26606"/>
          <ac:grpSpMkLst>
            <pc:docMk/>
            <pc:sldMk cId="4018854508" sldId="299"/>
            <ac:grpSpMk id="11" creationId="{05314994-6337-4875-8CF5-652CAFE8342C}"/>
          </ac:grpSpMkLst>
        </pc:grpChg>
        <pc:graphicFrameChg chg="add">
          <ac:chgData name="Luke Roach" userId="3c173453-1e89-4ab7-a897-c035ad6940d7" providerId="ADAL" clId="{498C1B31-0907-49B0-BAB7-2182D8282995}" dt="2022-10-24T17:00:46.503" v="1291" actId="26606"/>
          <ac:graphicFrameMkLst>
            <pc:docMk/>
            <pc:sldMk cId="4018854508" sldId="299"/>
            <ac:graphicFrameMk id="5" creationId="{BB73E79F-012A-0F12-950A-10879F266D20}"/>
          </ac:graphicFrameMkLst>
        </pc:graphicFrameChg>
      </pc:sldChg>
      <pc:sldChg chg="modSp new mod">
        <pc:chgData name="Luke Roach" userId="3c173453-1e89-4ab7-a897-c035ad6940d7" providerId="ADAL" clId="{498C1B31-0907-49B0-BAB7-2182D8282995}" dt="2022-10-24T15:49:41.733" v="1109" actId="20577"/>
        <pc:sldMkLst>
          <pc:docMk/>
          <pc:sldMk cId="301438156" sldId="300"/>
        </pc:sldMkLst>
        <pc:spChg chg="mod">
          <ac:chgData name="Luke Roach" userId="3c173453-1e89-4ab7-a897-c035ad6940d7" providerId="ADAL" clId="{498C1B31-0907-49B0-BAB7-2182D8282995}" dt="2022-10-24T15:49:38.373" v="1098" actId="20577"/>
          <ac:spMkLst>
            <pc:docMk/>
            <pc:sldMk cId="301438156" sldId="300"/>
            <ac:spMk id="2" creationId="{D746E69B-4CCC-BDD9-282B-1EB05BF61354}"/>
          </ac:spMkLst>
        </pc:spChg>
        <pc:spChg chg="mod">
          <ac:chgData name="Luke Roach" userId="3c173453-1e89-4ab7-a897-c035ad6940d7" providerId="ADAL" clId="{498C1B31-0907-49B0-BAB7-2182D8282995}" dt="2022-10-24T15:49:41.733" v="1109" actId="20577"/>
          <ac:spMkLst>
            <pc:docMk/>
            <pc:sldMk cId="301438156" sldId="300"/>
            <ac:spMk id="3" creationId="{DC4653D3-F409-85F2-4340-07B3ACE11484}"/>
          </ac:spMkLst>
        </pc:spChg>
      </pc:sldChg>
      <pc:sldChg chg="addSp delSp modSp new mod setBg">
        <pc:chgData name="Luke Roach" userId="3c173453-1e89-4ab7-a897-c035ad6940d7" providerId="ADAL" clId="{498C1B31-0907-49B0-BAB7-2182D8282995}" dt="2022-10-24T17:02:18.882" v="1297" actId="1076"/>
        <pc:sldMkLst>
          <pc:docMk/>
          <pc:sldMk cId="859310099" sldId="301"/>
        </pc:sldMkLst>
        <pc:spChg chg="mod">
          <ac:chgData name="Luke Roach" userId="3c173453-1e89-4ab7-a897-c035ad6940d7" providerId="ADAL" clId="{498C1B31-0907-49B0-BAB7-2182D8282995}" dt="2022-10-24T17:02:11.570" v="1295" actId="26606"/>
          <ac:spMkLst>
            <pc:docMk/>
            <pc:sldMk cId="859310099" sldId="301"/>
            <ac:spMk id="2" creationId="{66D52F78-5161-B507-C93A-D783A07EC586}"/>
          </ac:spMkLst>
        </pc:spChg>
        <pc:spChg chg="mod">
          <ac:chgData name="Luke Roach" userId="3c173453-1e89-4ab7-a897-c035ad6940d7" providerId="ADAL" clId="{498C1B31-0907-49B0-BAB7-2182D8282995}" dt="2022-10-24T17:02:11.570" v="1295" actId="26606"/>
          <ac:spMkLst>
            <pc:docMk/>
            <pc:sldMk cId="859310099" sldId="301"/>
            <ac:spMk id="3" creationId="{CEF15F83-A6EE-BB10-CFA6-F49BECB82A80}"/>
          </ac:spMkLst>
        </pc:spChg>
        <pc:picChg chg="add">
          <ac:chgData name="Luke Roach" userId="3c173453-1e89-4ab7-a897-c035ad6940d7" providerId="ADAL" clId="{498C1B31-0907-49B0-BAB7-2182D8282995}" dt="2022-10-24T17:02:11.570" v="1295" actId="26606"/>
          <ac:picMkLst>
            <pc:docMk/>
            <pc:sldMk cId="859310099" sldId="301"/>
            <ac:picMk id="5" creationId="{BD40B25D-E20E-945C-FF6A-23E701F6EE37}"/>
          </ac:picMkLst>
        </pc:picChg>
        <pc:picChg chg="add del mod">
          <ac:chgData name="Luke Roach" userId="3c173453-1e89-4ab7-a897-c035ad6940d7" providerId="ADAL" clId="{498C1B31-0907-49B0-BAB7-2182D8282995}" dt="2022-10-24T17:02:08.765" v="1294" actId="478"/>
          <ac:picMkLst>
            <pc:docMk/>
            <pc:sldMk cId="859310099" sldId="301"/>
            <ac:picMk id="1026" creationId="{B2A7788A-41FC-C640-CDED-E00341518D57}"/>
          </ac:picMkLst>
        </pc:picChg>
        <pc:picChg chg="add mod">
          <ac:chgData name="Luke Roach" userId="3c173453-1e89-4ab7-a897-c035ad6940d7" providerId="ADAL" clId="{498C1B31-0907-49B0-BAB7-2182D8282995}" dt="2022-10-24T17:02:18.882" v="1297" actId="1076"/>
          <ac:picMkLst>
            <pc:docMk/>
            <pc:sldMk cId="859310099" sldId="301"/>
            <ac:picMk id="1028" creationId="{48FF3038-54F1-997B-5114-420883FE1F79}"/>
          </ac:picMkLst>
        </pc:picChg>
        <pc:cxnChg chg="add">
          <ac:chgData name="Luke Roach" userId="3c173453-1e89-4ab7-a897-c035ad6940d7" providerId="ADAL" clId="{498C1B31-0907-49B0-BAB7-2182D8282995}" dt="2022-10-24T17:02:11.570" v="1295" actId="26606"/>
          <ac:cxnSpMkLst>
            <pc:docMk/>
            <pc:sldMk cId="859310099" sldId="301"/>
            <ac:cxnSpMk id="9" creationId="{A7F400EE-A8A5-48AF-B4D6-291B52C6F0B0}"/>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5108A1-2C48-4E87-86EE-06005743420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A0CB7CD-6388-4553-8DA3-ED6620C1306F}">
      <dgm:prSet/>
      <dgm:spPr/>
      <dgm:t>
        <a:bodyPr/>
        <a:lstStyle/>
        <a:p>
          <a:r>
            <a:rPr lang="en-GB" baseline="0"/>
            <a:t>Religion</a:t>
          </a:r>
          <a:endParaRPr lang="en-US"/>
        </a:p>
      </dgm:t>
    </dgm:pt>
    <dgm:pt modelId="{3D3048AE-7942-41D1-9005-84B1BC001218}" type="parTrans" cxnId="{0C8803F5-C81A-40A3-ADF9-1C453292EA53}">
      <dgm:prSet/>
      <dgm:spPr/>
      <dgm:t>
        <a:bodyPr/>
        <a:lstStyle/>
        <a:p>
          <a:endParaRPr lang="en-US"/>
        </a:p>
      </dgm:t>
    </dgm:pt>
    <dgm:pt modelId="{E340AAC8-BD5B-421B-B683-35FF9A5752D1}" type="sibTrans" cxnId="{0C8803F5-C81A-40A3-ADF9-1C453292EA53}">
      <dgm:prSet/>
      <dgm:spPr/>
      <dgm:t>
        <a:bodyPr/>
        <a:lstStyle/>
        <a:p>
          <a:endParaRPr lang="en-US"/>
        </a:p>
      </dgm:t>
    </dgm:pt>
    <dgm:pt modelId="{BC368A9E-78FE-4C2D-952B-CFF3056DA2DF}">
      <dgm:prSet/>
      <dgm:spPr/>
      <dgm:t>
        <a:bodyPr/>
        <a:lstStyle/>
        <a:p>
          <a:r>
            <a:rPr lang="en-GB" baseline="0"/>
            <a:t>Nationalism</a:t>
          </a:r>
          <a:endParaRPr lang="en-US"/>
        </a:p>
      </dgm:t>
    </dgm:pt>
    <dgm:pt modelId="{24069D89-C4CD-41E2-B981-1DD890DD3D3A}" type="parTrans" cxnId="{450FF5C0-A6F4-49D3-8908-92D70E4F3B1A}">
      <dgm:prSet/>
      <dgm:spPr/>
      <dgm:t>
        <a:bodyPr/>
        <a:lstStyle/>
        <a:p>
          <a:endParaRPr lang="en-US"/>
        </a:p>
      </dgm:t>
    </dgm:pt>
    <dgm:pt modelId="{734AD4A0-AA01-418F-AF87-D0C771B86625}" type="sibTrans" cxnId="{450FF5C0-A6F4-49D3-8908-92D70E4F3B1A}">
      <dgm:prSet/>
      <dgm:spPr/>
      <dgm:t>
        <a:bodyPr/>
        <a:lstStyle/>
        <a:p>
          <a:endParaRPr lang="en-US"/>
        </a:p>
      </dgm:t>
    </dgm:pt>
    <dgm:pt modelId="{CACF13AA-C3DF-4075-81F7-FE81B052F2FC}">
      <dgm:prSet/>
      <dgm:spPr/>
      <dgm:t>
        <a:bodyPr/>
        <a:lstStyle/>
        <a:p>
          <a:r>
            <a:rPr lang="en-GB" baseline="0"/>
            <a:t>Socialism </a:t>
          </a:r>
          <a:endParaRPr lang="en-US"/>
        </a:p>
      </dgm:t>
    </dgm:pt>
    <dgm:pt modelId="{5D3D7CC4-E889-477A-9899-8FFDE11DA9E6}" type="parTrans" cxnId="{EEFAADE9-4A57-4F52-A153-DF9B69338B5F}">
      <dgm:prSet/>
      <dgm:spPr/>
      <dgm:t>
        <a:bodyPr/>
        <a:lstStyle/>
        <a:p>
          <a:endParaRPr lang="en-US"/>
        </a:p>
      </dgm:t>
    </dgm:pt>
    <dgm:pt modelId="{818CFC4E-884D-4B32-9D42-B823D775E166}" type="sibTrans" cxnId="{EEFAADE9-4A57-4F52-A153-DF9B69338B5F}">
      <dgm:prSet/>
      <dgm:spPr/>
      <dgm:t>
        <a:bodyPr/>
        <a:lstStyle/>
        <a:p>
          <a:endParaRPr lang="en-US"/>
        </a:p>
      </dgm:t>
    </dgm:pt>
    <dgm:pt modelId="{3723190F-F0E1-419C-8D11-1515E5F55863}">
      <dgm:prSet/>
      <dgm:spPr/>
      <dgm:t>
        <a:bodyPr/>
        <a:lstStyle/>
        <a:p>
          <a:r>
            <a:rPr lang="en-GB" baseline="0"/>
            <a:t>Marxism</a:t>
          </a:r>
          <a:endParaRPr lang="en-US"/>
        </a:p>
      </dgm:t>
    </dgm:pt>
    <dgm:pt modelId="{2DFFFE6C-A3AD-4472-BC63-07379F1B997F}" type="parTrans" cxnId="{C0CE193F-3D1E-442B-8D5E-B39BB228D42C}">
      <dgm:prSet/>
      <dgm:spPr/>
      <dgm:t>
        <a:bodyPr/>
        <a:lstStyle/>
        <a:p>
          <a:endParaRPr lang="en-US"/>
        </a:p>
      </dgm:t>
    </dgm:pt>
    <dgm:pt modelId="{178AF9B5-3908-4652-B47A-717C7C8FF6CC}" type="sibTrans" cxnId="{C0CE193F-3D1E-442B-8D5E-B39BB228D42C}">
      <dgm:prSet/>
      <dgm:spPr/>
      <dgm:t>
        <a:bodyPr/>
        <a:lstStyle/>
        <a:p>
          <a:endParaRPr lang="en-US"/>
        </a:p>
      </dgm:t>
    </dgm:pt>
    <dgm:pt modelId="{B08B6B52-AA52-4ACB-938E-C15CE8D934A0}" type="pres">
      <dgm:prSet presAssocID="{0E5108A1-2C48-4E87-86EE-060057434207}" presName="hierChild1" presStyleCnt="0">
        <dgm:presLayoutVars>
          <dgm:chPref val="1"/>
          <dgm:dir/>
          <dgm:animOne val="branch"/>
          <dgm:animLvl val="lvl"/>
          <dgm:resizeHandles/>
        </dgm:presLayoutVars>
      </dgm:prSet>
      <dgm:spPr/>
    </dgm:pt>
    <dgm:pt modelId="{540DA746-DB74-4DCD-B38A-5AAB79ACE898}" type="pres">
      <dgm:prSet presAssocID="{6A0CB7CD-6388-4553-8DA3-ED6620C1306F}" presName="hierRoot1" presStyleCnt="0"/>
      <dgm:spPr/>
    </dgm:pt>
    <dgm:pt modelId="{4444AA26-D539-4394-ADC4-48E0CF7A23C3}" type="pres">
      <dgm:prSet presAssocID="{6A0CB7CD-6388-4553-8DA3-ED6620C1306F}" presName="composite" presStyleCnt="0"/>
      <dgm:spPr/>
    </dgm:pt>
    <dgm:pt modelId="{5235A32F-964A-4597-B52F-C9A06797D8AD}" type="pres">
      <dgm:prSet presAssocID="{6A0CB7CD-6388-4553-8DA3-ED6620C1306F}" presName="background" presStyleLbl="node0" presStyleIdx="0" presStyleCnt="4"/>
      <dgm:spPr/>
    </dgm:pt>
    <dgm:pt modelId="{E5495D08-7FC0-4799-AE4D-58410E779468}" type="pres">
      <dgm:prSet presAssocID="{6A0CB7CD-6388-4553-8DA3-ED6620C1306F}" presName="text" presStyleLbl="fgAcc0" presStyleIdx="0" presStyleCnt="4">
        <dgm:presLayoutVars>
          <dgm:chPref val="3"/>
        </dgm:presLayoutVars>
      </dgm:prSet>
      <dgm:spPr/>
    </dgm:pt>
    <dgm:pt modelId="{3B9BEED4-3332-4D28-869F-789BE8D681AA}" type="pres">
      <dgm:prSet presAssocID="{6A0CB7CD-6388-4553-8DA3-ED6620C1306F}" presName="hierChild2" presStyleCnt="0"/>
      <dgm:spPr/>
    </dgm:pt>
    <dgm:pt modelId="{284890E3-57B0-4FA9-959B-4898B6B0C8BD}" type="pres">
      <dgm:prSet presAssocID="{BC368A9E-78FE-4C2D-952B-CFF3056DA2DF}" presName="hierRoot1" presStyleCnt="0"/>
      <dgm:spPr/>
    </dgm:pt>
    <dgm:pt modelId="{F747E65C-41E0-426B-BEC0-EEE4F588581F}" type="pres">
      <dgm:prSet presAssocID="{BC368A9E-78FE-4C2D-952B-CFF3056DA2DF}" presName="composite" presStyleCnt="0"/>
      <dgm:spPr/>
    </dgm:pt>
    <dgm:pt modelId="{64CF9655-A199-4CAD-ADDF-CE01A78E6289}" type="pres">
      <dgm:prSet presAssocID="{BC368A9E-78FE-4C2D-952B-CFF3056DA2DF}" presName="background" presStyleLbl="node0" presStyleIdx="1" presStyleCnt="4"/>
      <dgm:spPr/>
    </dgm:pt>
    <dgm:pt modelId="{E507C2C9-49B0-4C1B-B74C-BB3DEDAABC1A}" type="pres">
      <dgm:prSet presAssocID="{BC368A9E-78FE-4C2D-952B-CFF3056DA2DF}" presName="text" presStyleLbl="fgAcc0" presStyleIdx="1" presStyleCnt="4">
        <dgm:presLayoutVars>
          <dgm:chPref val="3"/>
        </dgm:presLayoutVars>
      </dgm:prSet>
      <dgm:spPr/>
    </dgm:pt>
    <dgm:pt modelId="{D85FF25F-E8CB-47E1-BA9C-F92B5AF1BCCE}" type="pres">
      <dgm:prSet presAssocID="{BC368A9E-78FE-4C2D-952B-CFF3056DA2DF}" presName="hierChild2" presStyleCnt="0"/>
      <dgm:spPr/>
    </dgm:pt>
    <dgm:pt modelId="{093283AB-0261-4CC8-A95E-FE96469E03B2}" type="pres">
      <dgm:prSet presAssocID="{CACF13AA-C3DF-4075-81F7-FE81B052F2FC}" presName="hierRoot1" presStyleCnt="0"/>
      <dgm:spPr/>
    </dgm:pt>
    <dgm:pt modelId="{5384D887-322A-4B1B-8AA1-8A771FF61AE9}" type="pres">
      <dgm:prSet presAssocID="{CACF13AA-C3DF-4075-81F7-FE81B052F2FC}" presName="composite" presStyleCnt="0"/>
      <dgm:spPr/>
    </dgm:pt>
    <dgm:pt modelId="{3D97FABC-950C-4D67-AAD7-D13E5E91186F}" type="pres">
      <dgm:prSet presAssocID="{CACF13AA-C3DF-4075-81F7-FE81B052F2FC}" presName="background" presStyleLbl="node0" presStyleIdx="2" presStyleCnt="4"/>
      <dgm:spPr/>
    </dgm:pt>
    <dgm:pt modelId="{68594E61-A9AC-4E55-A8A4-DB32AA8AEBE9}" type="pres">
      <dgm:prSet presAssocID="{CACF13AA-C3DF-4075-81F7-FE81B052F2FC}" presName="text" presStyleLbl="fgAcc0" presStyleIdx="2" presStyleCnt="4">
        <dgm:presLayoutVars>
          <dgm:chPref val="3"/>
        </dgm:presLayoutVars>
      </dgm:prSet>
      <dgm:spPr/>
    </dgm:pt>
    <dgm:pt modelId="{2EB5BC50-0DD8-4FD7-843A-867E804B735D}" type="pres">
      <dgm:prSet presAssocID="{CACF13AA-C3DF-4075-81F7-FE81B052F2FC}" presName="hierChild2" presStyleCnt="0"/>
      <dgm:spPr/>
    </dgm:pt>
    <dgm:pt modelId="{CA105F07-E77D-4165-9DA9-6B93DBC80BAA}" type="pres">
      <dgm:prSet presAssocID="{3723190F-F0E1-419C-8D11-1515E5F55863}" presName="hierRoot1" presStyleCnt="0"/>
      <dgm:spPr/>
    </dgm:pt>
    <dgm:pt modelId="{66133864-672C-4D87-9C58-8A3A262F8792}" type="pres">
      <dgm:prSet presAssocID="{3723190F-F0E1-419C-8D11-1515E5F55863}" presName="composite" presStyleCnt="0"/>
      <dgm:spPr/>
    </dgm:pt>
    <dgm:pt modelId="{54C542CC-95AA-4332-86DC-FABB4574BD0A}" type="pres">
      <dgm:prSet presAssocID="{3723190F-F0E1-419C-8D11-1515E5F55863}" presName="background" presStyleLbl="node0" presStyleIdx="3" presStyleCnt="4"/>
      <dgm:spPr/>
    </dgm:pt>
    <dgm:pt modelId="{2CC2484D-54F5-42D7-A035-DC5223E9DF6F}" type="pres">
      <dgm:prSet presAssocID="{3723190F-F0E1-419C-8D11-1515E5F55863}" presName="text" presStyleLbl="fgAcc0" presStyleIdx="3" presStyleCnt="4">
        <dgm:presLayoutVars>
          <dgm:chPref val="3"/>
        </dgm:presLayoutVars>
      </dgm:prSet>
      <dgm:spPr/>
    </dgm:pt>
    <dgm:pt modelId="{2594C1EE-4B8F-4B6B-9AE0-DFF35512DA53}" type="pres">
      <dgm:prSet presAssocID="{3723190F-F0E1-419C-8D11-1515E5F55863}" presName="hierChild2" presStyleCnt="0"/>
      <dgm:spPr/>
    </dgm:pt>
  </dgm:ptLst>
  <dgm:cxnLst>
    <dgm:cxn modelId="{4F660827-C2F2-45A4-9533-3CAD21DDA372}" type="presOf" srcId="{3723190F-F0E1-419C-8D11-1515E5F55863}" destId="{2CC2484D-54F5-42D7-A035-DC5223E9DF6F}" srcOrd="0" destOrd="0" presId="urn:microsoft.com/office/officeart/2005/8/layout/hierarchy1"/>
    <dgm:cxn modelId="{B7C97A29-E52B-49C9-A6C5-3AA91C64BEB5}" type="presOf" srcId="{0E5108A1-2C48-4E87-86EE-060057434207}" destId="{B08B6B52-AA52-4ACB-938E-C15CE8D934A0}" srcOrd="0" destOrd="0" presId="urn:microsoft.com/office/officeart/2005/8/layout/hierarchy1"/>
    <dgm:cxn modelId="{3EFF4A2F-5599-4741-919F-E210221138E1}" type="presOf" srcId="{CACF13AA-C3DF-4075-81F7-FE81B052F2FC}" destId="{68594E61-A9AC-4E55-A8A4-DB32AA8AEBE9}" srcOrd="0" destOrd="0" presId="urn:microsoft.com/office/officeart/2005/8/layout/hierarchy1"/>
    <dgm:cxn modelId="{C0CE193F-3D1E-442B-8D5E-B39BB228D42C}" srcId="{0E5108A1-2C48-4E87-86EE-060057434207}" destId="{3723190F-F0E1-419C-8D11-1515E5F55863}" srcOrd="3" destOrd="0" parTransId="{2DFFFE6C-A3AD-4472-BC63-07379F1B997F}" sibTransId="{178AF9B5-3908-4652-B47A-717C7C8FF6CC}"/>
    <dgm:cxn modelId="{6D69055A-32E1-4617-8127-D2E6A2ACF093}" type="presOf" srcId="{BC368A9E-78FE-4C2D-952B-CFF3056DA2DF}" destId="{E507C2C9-49B0-4C1B-B74C-BB3DEDAABC1A}" srcOrd="0" destOrd="0" presId="urn:microsoft.com/office/officeart/2005/8/layout/hierarchy1"/>
    <dgm:cxn modelId="{96FC83AC-2860-4433-B1CE-D4AA49DA6C00}" type="presOf" srcId="{6A0CB7CD-6388-4553-8DA3-ED6620C1306F}" destId="{E5495D08-7FC0-4799-AE4D-58410E779468}" srcOrd="0" destOrd="0" presId="urn:microsoft.com/office/officeart/2005/8/layout/hierarchy1"/>
    <dgm:cxn modelId="{450FF5C0-A6F4-49D3-8908-92D70E4F3B1A}" srcId="{0E5108A1-2C48-4E87-86EE-060057434207}" destId="{BC368A9E-78FE-4C2D-952B-CFF3056DA2DF}" srcOrd="1" destOrd="0" parTransId="{24069D89-C4CD-41E2-B981-1DD890DD3D3A}" sibTransId="{734AD4A0-AA01-418F-AF87-D0C771B86625}"/>
    <dgm:cxn modelId="{EEFAADE9-4A57-4F52-A153-DF9B69338B5F}" srcId="{0E5108A1-2C48-4E87-86EE-060057434207}" destId="{CACF13AA-C3DF-4075-81F7-FE81B052F2FC}" srcOrd="2" destOrd="0" parTransId="{5D3D7CC4-E889-477A-9899-8FFDE11DA9E6}" sibTransId="{818CFC4E-884D-4B32-9D42-B823D775E166}"/>
    <dgm:cxn modelId="{0C8803F5-C81A-40A3-ADF9-1C453292EA53}" srcId="{0E5108A1-2C48-4E87-86EE-060057434207}" destId="{6A0CB7CD-6388-4553-8DA3-ED6620C1306F}" srcOrd="0" destOrd="0" parTransId="{3D3048AE-7942-41D1-9005-84B1BC001218}" sibTransId="{E340AAC8-BD5B-421B-B683-35FF9A5752D1}"/>
    <dgm:cxn modelId="{90D19FEF-39A4-4805-AE5A-D7B723FA692C}" type="presParOf" srcId="{B08B6B52-AA52-4ACB-938E-C15CE8D934A0}" destId="{540DA746-DB74-4DCD-B38A-5AAB79ACE898}" srcOrd="0" destOrd="0" presId="urn:microsoft.com/office/officeart/2005/8/layout/hierarchy1"/>
    <dgm:cxn modelId="{FB0CD96D-418F-4F2A-8D0C-2244409D2126}" type="presParOf" srcId="{540DA746-DB74-4DCD-B38A-5AAB79ACE898}" destId="{4444AA26-D539-4394-ADC4-48E0CF7A23C3}" srcOrd="0" destOrd="0" presId="urn:microsoft.com/office/officeart/2005/8/layout/hierarchy1"/>
    <dgm:cxn modelId="{082587D3-0E48-4223-B06B-CC1874FE23D8}" type="presParOf" srcId="{4444AA26-D539-4394-ADC4-48E0CF7A23C3}" destId="{5235A32F-964A-4597-B52F-C9A06797D8AD}" srcOrd="0" destOrd="0" presId="urn:microsoft.com/office/officeart/2005/8/layout/hierarchy1"/>
    <dgm:cxn modelId="{88BE1659-FAF9-435F-ACF0-4A7EB2B17625}" type="presParOf" srcId="{4444AA26-D539-4394-ADC4-48E0CF7A23C3}" destId="{E5495D08-7FC0-4799-AE4D-58410E779468}" srcOrd="1" destOrd="0" presId="urn:microsoft.com/office/officeart/2005/8/layout/hierarchy1"/>
    <dgm:cxn modelId="{31E86F6E-10B1-4458-B959-BF294E019310}" type="presParOf" srcId="{540DA746-DB74-4DCD-B38A-5AAB79ACE898}" destId="{3B9BEED4-3332-4D28-869F-789BE8D681AA}" srcOrd="1" destOrd="0" presId="urn:microsoft.com/office/officeart/2005/8/layout/hierarchy1"/>
    <dgm:cxn modelId="{5735BB14-D76A-4E11-A7F3-3986C47785E0}" type="presParOf" srcId="{B08B6B52-AA52-4ACB-938E-C15CE8D934A0}" destId="{284890E3-57B0-4FA9-959B-4898B6B0C8BD}" srcOrd="1" destOrd="0" presId="urn:microsoft.com/office/officeart/2005/8/layout/hierarchy1"/>
    <dgm:cxn modelId="{45E7E9C1-5F39-48DA-A63E-615810502C3F}" type="presParOf" srcId="{284890E3-57B0-4FA9-959B-4898B6B0C8BD}" destId="{F747E65C-41E0-426B-BEC0-EEE4F588581F}" srcOrd="0" destOrd="0" presId="urn:microsoft.com/office/officeart/2005/8/layout/hierarchy1"/>
    <dgm:cxn modelId="{10AAAF8C-6FB5-43B5-B6CE-2D80E303CC13}" type="presParOf" srcId="{F747E65C-41E0-426B-BEC0-EEE4F588581F}" destId="{64CF9655-A199-4CAD-ADDF-CE01A78E6289}" srcOrd="0" destOrd="0" presId="urn:microsoft.com/office/officeart/2005/8/layout/hierarchy1"/>
    <dgm:cxn modelId="{79222A8E-0DBC-471D-B6FE-C3AFA54E0E1C}" type="presParOf" srcId="{F747E65C-41E0-426B-BEC0-EEE4F588581F}" destId="{E507C2C9-49B0-4C1B-B74C-BB3DEDAABC1A}" srcOrd="1" destOrd="0" presId="urn:microsoft.com/office/officeart/2005/8/layout/hierarchy1"/>
    <dgm:cxn modelId="{D40351ED-5E3C-40EA-83EC-97FA1BEBC792}" type="presParOf" srcId="{284890E3-57B0-4FA9-959B-4898B6B0C8BD}" destId="{D85FF25F-E8CB-47E1-BA9C-F92B5AF1BCCE}" srcOrd="1" destOrd="0" presId="urn:microsoft.com/office/officeart/2005/8/layout/hierarchy1"/>
    <dgm:cxn modelId="{11966A5D-E080-4928-82B3-BABEB868F0B1}" type="presParOf" srcId="{B08B6B52-AA52-4ACB-938E-C15CE8D934A0}" destId="{093283AB-0261-4CC8-A95E-FE96469E03B2}" srcOrd="2" destOrd="0" presId="urn:microsoft.com/office/officeart/2005/8/layout/hierarchy1"/>
    <dgm:cxn modelId="{E275272A-8544-4981-A400-30BAC560F89D}" type="presParOf" srcId="{093283AB-0261-4CC8-A95E-FE96469E03B2}" destId="{5384D887-322A-4B1B-8AA1-8A771FF61AE9}" srcOrd="0" destOrd="0" presId="urn:microsoft.com/office/officeart/2005/8/layout/hierarchy1"/>
    <dgm:cxn modelId="{64F8FC76-8BB0-4169-B935-B9F7412BFA2E}" type="presParOf" srcId="{5384D887-322A-4B1B-8AA1-8A771FF61AE9}" destId="{3D97FABC-950C-4D67-AAD7-D13E5E91186F}" srcOrd="0" destOrd="0" presId="urn:microsoft.com/office/officeart/2005/8/layout/hierarchy1"/>
    <dgm:cxn modelId="{DC140B7E-F232-4CF5-ADBC-F2E530DC6FBB}" type="presParOf" srcId="{5384D887-322A-4B1B-8AA1-8A771FF61AE9}" destId="{68594E61-A9AC-4E55-A8A4-DB32AA8AEBE9}" srcOrd="1" destOrd="0" presId="urn:microsoft.com/office/officeart/2005/8/layout/hierarchy1"/>
    <dgm:cxn modelId="{7CCB1C5A-4835-4D58-8F8A-C58E3451C0C6}" type="presParOf" srcId="{093283AB-0261-4CC8-A95E-FE96469E03B2}" destId="{2EB5BC50-0DD8-4FD7-843A-867E804B735D}" srcOrd="1" destOrd="0" presId="urn:microsoft.com/office/officeart/2005/8/layout/hierarchy1"/>
    <dgm:cxn modelId="{F6167FD7-3367-4B08-ADC8-BCB000EE9F26}" type="presParOf" srcId="{B08B6B52-AA52-4ACB-938E-C15CE8D934A0}" destId="{CA105F07-E77D-4165-9DA9-6B93DBC80BAA}" srcOrd="3" destOrd="0" presId="urn:microsoft.com/office/officeart/2005/8/layout/hierarchy1"/>
    <dgm:cxn modelId="{1A0B9349-D5AB-4533-BF2A-4D54EA95FCE7}" type="presParOf" srcId="{CA105F07-E77D-4165-9DA9-6B93DBC80BAA}" destId="{66133864-672C-4D87-9C58-8A3A262F8792}" srcOrd="0" destOrd="0" presId="urn:microsoft.com/office/officeart/2005/8/layout/hierarchy1"/>
    <dgm:cxn modelId="{07357EF6-988D-4AFF-8477-F4CB08F0A567}" type="presParOf" srcId="{66133864-672C-4D87-9C58-8A3A262F8792}" destId="{54C542CC-95AA-4332-86DC-FABB4574BD0A}" srcOrd="0" destOrd="0" presId="urn:microsoft.com/office/officeart/2005/8/layout/hierarchy1"/>
    <dgm:cxn modelId="{3E481D5E-961C-4E42-AFAD-6B5908A0B2B2}" type="presParOf" srcId="{66133864-672C-4D87-9C58-8A3A262F8792}" destId="{2CC2484D-54F5-42D7-A035-DC5223E9DF6F}" srcOrd="1" destOrd="0" presId="urn:microsoft.com/office/officeart/2005/8/layout/hierarchy1"/>
    <dgm:cxn modelId="{2005C292-AA01-488C-A7AD-E142DFA4CC6B}" type="presParOf" srcId="{CA105F07-E77D-4165-9DA9-6B93DBC80BAA}" destId="{2594C1EE-4B8F-4B6B-9AE0-DFF35512DA5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3F6207-B596-4249-8416-61A486909F00}"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912ABDB-5671-4EC2-BCDC-0EAC20F34F93}">
      <dgm:prSet/>
      <dgm:spPr/>
      <dgm:t>
        <a:bodyPr/>
        <a:lstStyle/>
        <a:p>
          <a:r>
            <a:rPr lang="en-GB"/>
            <a:t>About todays content?</a:t>
          </a:r>
          <a:endParaRPr lang="en-US"/>
        </a:p>
      </dgm:t>
    </dgm:pt>
    <dgm:pt modelId="{EA16586A-98E6-48C8-A7AA-08D1ACE568B7}" type="parTrans" cxnId="{E1A040A0-0B5C-47C0-8954-8973DB4E852C}">
      <dgm:prSet/>
      <dgm:spPr/>
      <dgm:t>
        <a:bodyPr/>
        <a:lstStyle/>
        <a:p>
          <a:endParaRPr lang="en-US"/>
        </a:p>
      </dgm:t>
    </dgm:pt>
    <dgm:pt modelId="{FF1070C7-A564-49D5-990E-4F3F7C1443F8}" type="sibTrans" cxnId="{E1A040A0-0B5C-47C0-8954-8973DB4E852C}">
      <dgm:prSet/>
      <dgm:spPr/>
      <dgm:t>
        <a:bodyPr/>
        <a:lstStyle/>
        <a:p>
          <a:endParaRPr lang="en-US"/>
        </a:p>
      </dgm:t>
    </dgm:pt>
    <dgm:pt modelId="{65849C79-50C5-4F8C-814F-AE7FEFB99788}">
      <dgm:prSet/>
      <dgm:spPr/>
      <dgm:t>
        <a:bodyPr/>
        <a:lstStyle/>
        <a:p>
          <a:r>
            <a:rPr lang="en-GB"/>
            <a:t>About the assignment?</a:t>
          </a:r>
          <a:endParaRPr lang="en-US"/>
        </a:p>
      </dgm:t>
    </dgm:pt>
    <dgm:pt modelId="{68B118CB-519D-4C63-B0DD-32F758246167}" type="parTrans" cxnId="{81B6DCA3-7466-4C65-8B8D-C0D4A946D9AD}">
      <dgm:prSet/>
      <dgm:spPr/>
      <dgm:t>
        <a:bodyPr/>
        <a:lstStyle/>
        <a:p>
          <a:endParaRPr lang="en-US"/>
        </a:p>
      </dgm:t>
    </dgm:pt>
    <dgm:pt modelId="{3AC5A53E-3836-4846-AE8F-C8A61A0F6B16}" type="sibTrans" cxnId="{81B6DCA3-7466-4C65-8B8D-C0D4A946D9AD}">
      <dgm:prSet/>
      <dgm:spPr/>
      <dgm:t>
        <a:bodyPr/>
        <a:lstStyle/>
        <a:p>
          <a:endParaRPr lang="en-US"/>
        </a:p>
      </dgm:t>
    </dgm:pt>
    <dgm:pt modelId="{8EF4BDAB-AA3E-49F0-A8A5-1D67749F77EC}">
      <dgm:prSet/>
      <dgm:spPr/>
      <dgm:t>
        <a:bodyPr/>
        <a:lstStyle/>
        <a:p>
          <a:r>
            <a:rPr lang="en-GB"/>
            <a:t>About anything else?</a:t>
          </a:r>
          <a:endParaRPr lang="en-US"/>
        </a:p>
      </dgm:t>
    </dgm:pt>
    <dgm:pt modelId="{54C0DB14-9D16-4D7B-AB8D-7ACADFA27EA6}" type="parTrans" cxnId="{C8CA7F43-91B0-4230-8529-348A40237F5C}">
      <dgm:prSet/>
      <dgm:spPr/>
      <dgm:t>
        <a:bodyPr/>
        <a:lstStyle/>
        <a:p>
          <a:endParaRPr lang="en-US"/>
        </a:p>
      </dgm:t>
    </dgm:pt>
    <dgm:pt modelId="{B252F728-3E8D-4299-8C21-3C2AAB15AB93}" type="sibTrans" cxnId="{C8CA7F43-91B0-4230-8529-348A40237F5C}">
      <dgm:prSet/>
      <dgm:spPr/>
      <dgm:t>
        <a:bodyPr/>
        <a:lstStyle/>
        <a:p>
          <a:endParaRPr lang="en-US"/>
        </a:p>
      </dgm:t>
    </dgm:pt>
    <dgm:pt modelId="{2D027D97-25D0-4B25-A84E-F9C5BA991E2D}" type="pres">
      <dgm:prSet presAssocID="{F43F6207-B596-4249-8416-61A486909F00}" presName="hierChild1" presStyleCnt="0">
        <dgm:presLayoutVars>
          <dgm:chPref val="1"/>
          <dgm:dir/>
          <dgm:animOne val="branch"/>
          <dgm:animLvl val="lvl"/>
          <dgm:resizeHandles/>
        </dgm:presLayoutVars>
      </dgm:prSet>
      <dgm:spPr/>
    </dgm:pt>
    <dgm:pt modelId="{6D607BA9-E83B-4088-A188-833F349B887B}" type="pres">
      <dgm:prSet presAssocID="{9912ABDB-5671-4EC2-BCDC-0EAC20F34F93}" presName="hierRoot1" presStyleCnt="0"/>
      <dgm:spPr/>
    </dgm:pt>
    <dgm:pt modelId="{E7392B28-D8D8-4B64-9664-ACF54BC135C1}" type="pres">
      <dgm:prSet presAssocID="{9912ABDB-5671-4EC2-BCDC-0EAC20F34F93}" presName="composite" presStyleCnt="0"/>
      <dgm:spPr/>
    </dgm:pt>
    <dgm:pt modelId="{2BF56598-66E7-4089-8B79-0A776F9CACAF}" type="pres">
      <dgm:prSet presAssocID="{9912ABDB-5671-4EC2-BCDC-0EAC20F34F93}" presName="background" presStyleLbl="node0" presStyleIdx="0" presStyleCnt="3"/>
      <dgm:spPr/>
    </dgm:pt>
    <dgm:pt modelId="{05233166-FFA4-4678-ADAC-7E1C9BDA647F}" type="pres">
      <dgm:prSet presAssocID="{9912ABDB-5671-4EC2-BCDC-0EAC20F34F93}" presName="text" presStyleLbl="fgAcc0" presStyleIdx="0" presStyleCnt="3">
        <dgm:presLayoutVars>
          <dgm:chPref val="3"/>
        </dgm:presLayoutVars>
      </dgm:prSet>
      <dgm:spPr/>
    </dgm:pt>
    <dgm:pt modelId="{BB40AB08-33B9-41C4-924C-C466D4A7967C}" type="pres">
      <dgm:prSet presAssocID="{9912ABDB-5671-4EC2-BCDC-0EAC20F34F93}" presName="hierChild2" presStyleCnt="0"/>
      <dgm:spPr/>
    </dgm:pt>
    <dgm:pt modelId="{38575EBB-10D1-4DF5-B035-8FCE9960EE96}" type="pres">
      <dgm:prSet presAssocID="{65849C79-50C5-4F8C-814F-AE7FEFB99788}" presName="hierRoot1" presStyleCnt="0"/>
      <dgm:spPr/>
    </dgm:pt>
    <dgm:pt modelId="{A7F09FEA-0E9A-4441-B9A0-5D6F49B9C925}" type="pres">
      <dgm:prSet presAssocID="{65849C79-50C5-4F8C-814F-AE7FEFB99788}" presName="composite" presStyleCnt="0"/>
      <dgm:spPr/>
    </dgm:pt>
    <dgm:pt modelId="{35394B35-0AB1-4370-84C8-20724860E0DA}" type="pres">
      <dgm:prSet presAssocID="{65849C79-50C5-4F8C-814F-AE7FEFB99788}" presName="background" presStyleLbl="node0" presStyleIdx="1" presStyleCnt="3"/>
      <dgm:spPr/>
    </dgm:pt>
    <dgm:pt modelId="{D42EB9CB-0E7B-439A-9C77-AEFFCC7CB5B5}" type="pres">
      <dgm:prSet presAssocID="{65849C79-50C5-4F8C-814F-AE7FEFB99788}" presName="text" presStyleLbl="fgAcc0" presStyleIdx="1" presStyleCnt="3">
        <dgm:presLayoutVars>
          <dgm:chPref val="3"/>
        </dgm:presLayoutVars>
      </dgm:prSet>
      <dgm:spPr/>
    </dgm:pt>
    <dgm:pt modelId="{4F656A3A-7254-42CD-A6BA-31241132B537}" type="pres">
      <dgm:prSet presAssocID="{65849C79-50C5-4F8C-814F-AE7FEFB99788}" presName="hierChild2" presStyleCnt="0"/>
      <dgm:spPr/>
    </dgm:pt>
    <dgm:pt modelId="{CCAB6F50-D98B-4B1C-B80D-8BDEF0BCAACB}" type="pres">
      <dgm:prSet presAssocID="{8EF4BDAB-AA3E-49F0-A8A5-1D67749F77EC}" presName="hierRoot1" presStyleCnt="0"/>
      <dgm:spPr/>
    </dgm:pt>
    <dgm:pt modelId="{0996E347-3F79-446E-AA92-75800093787E}" type="pres">
      <dgm:prSet presAssocID="{8EF4BDAB-AA3E-49F0-A8A5-1D67749F77EC}" presName="composite" presStyleCnt="0"/>
      <dgm:spPr/>
    </dgm:pt>
    <dgm:pt modelId="{FAB863CE-791C-4976-94C8-0C1E0B4D476D}" type="pres">
      <dgm:prSet presAssocID="{8EF4BDAB-AA3E-49F0-A8A5-1D67749F77EC}" presName="background" presStyleLbl="node0" presStyleIdx="2" presStyleCnt="3"/>
      <dgm:spPr/>
    </dgm:pt>
    <dgm:pt modelId="{3EB71710-C979-4177-9A50-36EA15C45521}" type="pres">
      <dgm:prSet presAssocID="{8EF4BDAB-AA3E-49F0-A8A5-1D67749F77EC}" presName="text" presStyleLbl="fgAcc0" presStyleIdx="2" presStyleCnt="3">
        <dgm:presLayoutVars>
          <dgm:chPref val="3"/>
        </dgm:presLayoutVars>
      </dgm:prSet>
      <dgm:spPr/>
    </dgm:pt>
    <dgm:pt modelId="{7A4794BA-5E4B-4690-976A-F92E45F06768}" type="pres">
      <dgm:prSet presAssocID="{8EF4BDAB-AA3E-49F0-A8A5-1D67749F77EC}" presName="hierChild2" presStyleCnt="0"/>
      <dgm:spPr/>
    </dgm:pt>
  </dgm:ptLst>
  <dgm:cxnLst>
    <dgm:cxn modelId="{F9DFEC28-1E16-490D-98EE-2FD0B3013560}" type="presOf" srcId="{F43F6207-B596-4249-8416-61A486909F00}" destId="{2D027D97-25D0-4B25-A84E-F9C5BA991E2D}" srcOrd="0" destOrd="0" presId="urn:microsoft.com/office/officeart/2005/8/layout/hierarchy1"/>
    <dgm:cxn modelId="{4C4D4630-CDD2-47F3-A12F-81A15475687C}" type="presOf" srcId="{9912ABDB-5671-4EC2-BCDC-0EAC20F34F93}" destId="{05233166-FFA4-4678-ADAC-7E1C9BDA647F}" srcOrd="0" destOrd="0" presId="urn:microsoft.com/office/officeart/2005/8/layout/hierarchy1"/>
    <dgm:cxn modelId="{C8CA7F43-91B0-4230-8529-348A40237F5C}" srcId="{F43F6207-B596-4249-8416-61A486909F00}" destId="{8EF4BDAB-AA3E-49F0-A8A5-1D67749F77EC}" srcOrd="2" destOrd="0" parTransId="{54C0DB14-9D16-4D7B-AB8D-7ACADFA27EA6}" sibTransId="{B252F728-3E8D-4299-8C21-3C2AAB15AB93}"/>
    <dgm:cxn modelId="{E1A040A0-0B5C-47C0-8954-8973DB4E852C}" srcId="{F43F6207-B596-4249-8416-61A486909F00}" destId="{9912ABDB-5671-4EC2-BCDC-0EAC20F34F93}" srcOrd="0" destOrd="0" parTransId="{EA16586A-98E6-48C8-A7AA-08D1ACE568B7}" sibTransId="{FF1070C7-A564-49D5-990E-4F3F7C1443F8}"/>
    <dgm:cxn modelId="{81B6DCA3-7466-4C65-8B8D-C0D4A946D9AD}" srcId="{F43F6207-B596-4249-8416-61A486909F00}" destId="{65849C79-50C5-4F8C-814F-AE7FEFB99788}" srcOrd="1" destOrd="0" parTransId="{68B118CB-519D-4C63-B0DD-32F758246167}" sibTransId="{3AC5A53E-3836-4846-AE8F-C8A61A0F6B16}"/>
    <dgm:cxn modelId="{1297B0BE-8E8E-475B-9F47-6A4CBEC33545}" type="presOf" srcId="{65849C79-50C5-4F8C-814F-AE7FEFB99788}" destId="{D42EB9CB-0E7B-439A-9C77-AEFFCC7CB5B5}" srcOrd="0" destOrd="0" presId="urn:microsoft.com/office/officeart/2005/8/layout/hierarchy1"/>
    <dgm:cxn modelId="{095E59DA-34FE-44D2-9BBD-86BD0C6710F6}" type="presOf" srcId="{8EF4BDAB-AA3E-49F0-A8A5-1D67749F77EC}" destId="{3EB71710-C979-4177-9A50-36EA15C45521}" srcOrd="0" destOrd="0" presId="urn:microsoft.com/office/officeart/2005/8/layout/hierarchy1"/>
    <dgm:cxn modelId="{9E6D48D3-D372-4F2F-A078-659C052BC484}" type="presParOf" srcId="{2D027D97-25D0-4B25-A84E-F9C5BA991E2D}" destId="{6D607BA9-E83B-4088-A188-833F349B887B}" srcOrd="0" destOrd="0" presId="urn:microsoft.com/office/officeart/2005/8/layout/hierarchy1"/>
    <dgm:cxn modelId="{0CABFB6A-A6F3-4A42-AD18-4739FA27DE4B}" type="presParOf" srcId="{6D607BA9-E83B-4088-A188-833F349B887B}" destId="{E7392B28-D8D8-4B64-9664-ACF54BC135C1}" srcOrd="0" destOrd="0" presId="urn:microsoft.com/office/officeart/2005/8/layout/hierarchy1"/>
    <dgm:cxn modelId="{0B0CCEBD-BC5C-4EAA-A9A1-59808A1FA9BE}" type="presParOf" srcId="{E7392B28-D8D8-4B64-9664-ACF54BC135C1}" destId="{2BF56598-66E7-4089-8B79-0A776F9CACAF}" srcOrd="0" destOrd="0" presId="urn:microsoft.com/office/officeart/2005/8/layout/hierarchy1"/>
    <dgm:cxn modelId="{3A2A0E1F-9CC0-4A21-A341-BF7A28A25102}" type="presParOf" srcId="{E7392B28-D8D8-4B64-9664-ACF54BC135C1}" destId="{05233166-FFA4-4678-ADAC-7E1C9BDA647F}" srcOrd="1" destOrd="0" presId="urn:microsoft.com/office/officeart/2005/8/layout/hierarchy1"/>
    <dgm:cxn modelId="{048832D2-E585-4B9C-977D-F17A6FF4DFEA}" type="presParOf" srcId="{6D607BA9-E83B-4088-A188-833F349B887B}" destId="{BB40AB08-33B9-41C4-924C-C466D4A7967C}" srcOrd="1" destOrd="0" presId="urn:microsoft.com/office/officeart/2005/8/layout/hierarchy1"/>
    <dgm:cxn modelId="{0E8F17C6-AEEE-41AD-AE2B-0DEBEE1BE1F2}" type="presParOf" srcId="{2D027D97-25D0-4B25-A84E-F9C5BA991E2D}" destId="{38575EBB-10D1-4DF5-B035-8FCE9960EE96}" srcOrd="1" destOrd="0" presId="urn:microsoft.com/office/officeart/2005/8/layout/hierarchy1"/>
    <dgm:cxn modelId="{2ED5EA05-432A-4071-BC42-A60B9AFB9483}" type="presParOf" srcId="{38575EBB-10D1-4DF5-B035-8FCE9960EE96}" destId="{A7F09FEA-0E9A-4441-B9A0-5D6F49B9C925}" srcOrd="0" destOrd="0" presId="urn:microsoft.com/office/officeart/2005/8/layout/hierarchy1"/>
    <dgm:cxn modelId="{9641C100-10BF-44F1-BB11-5BFBA3E3398D}" type="presParOf" srcId="{A7F09FEA-0E9A-4441-B9A0-5D6F49B9C925}" destId="{35394B35-0AB1-4370-84C8-20724860E0DA}" srcOrd="0" destOrd="0" presId="urn:microsoft.com/office/officeart/2005/8/layout/hierarchy1"/>
    <dgm:cxn modelId="{16391F7D-86E0-4CE1-A618-1425C080A039}" type="presParOf" srcId="{A7F09FEA-0E9A-4441-B9A0-5D6F49B9C925}" destId="{D42EB9CB-0E7B-439A-9C77-AEFFCC7CB5B5}" srcOrd="1" destOrd="0" presId="urn:microsoft.com/office/officeart/2005/8/layout/hierarchy1"/>
    <dgm:cxn modelId="{C04FD733-4F39-4683-81E0-AC812CE4CBB5}" type="presParOf" srcId="{38575EBB-10D1-4DF5-B035-8FCE9960EE96}" destId="{4F656A3A-7254-42CD-A6BA-31241132B537}" srcOrd="1" destOrd="0" presId="urn:microsoft.com/office/officeart/2005/8/layout/hierarchy1"/>
    <dgm:cxn modelId="{7362705E-0A19-462A-8946-9A58A7ADBF6C}" type="presParOf" srcId="{2D027D97-25D0-4B25-A84E-F9C5BA991E2D}" destId="{CCAB6F50-D98B-4B1C-B80D-8BDEF0BCAACB}" srcOrd="2" destOrd="0" presId="urn:microsoft.com/office/officeart/2005/8/layout/hierarchy1"/>
    <dgm:cxn modelId="{BFAA6BBE-1298-460E-BBB8-7A6E32B071E5}" type="presParOf" srcId="{CCAB6F50-D98B-4B1C-B80D-8BDEF0BCAACB}" destId="{0996E347-3F79-446E-AA92-75800093787E}" srcOrd="0" destOrd="0" presId="urn:microsoft.com/office/officeart/2005/8/layout/hierarchy1"/>
    <dgm:cxn modelId="{29D6FF55-2458-4758-B95E-3FBA35CBB964}" type="presParOf" srcId="{0996E347-3F79-446E-AA92-75800093787E}" destId="{FAB863CE-791C-4976-94C8-0C1E0B4D476D}" srcOrd="0" destOrd="0" presId="urn:microsoft.com/office/officeart/2005/8/layout/hierarchy1"/>
    <dgm:cxn modelId="{DC2F0B85-F062-41FC-B786-8F0C4B5109A4}" type="presParOf" srcId="{0996E347-3F79-446E-AA92-75800093787E}" destId="{3EB71710-C979-4177-9A50-36EA15C45521}" srcOrd="1" destOrd="0" presId="urn:microsoft.com/office/officeart/2005/8/layout/hierarchy1"/>
    <dgm:cxn modelId="{D4938A4A-C81F-4170-8B51-C069FD74C8EC}" type="presParOf" srcId="{CCAB6F50-D98B-4B1C-B80D-8BDEF0BCAACB}" destId="{7A4794BA-5E4B-4690-976A-F92E45F0676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35A32F-964A-4597-B52F-C9A06797D8AD}">
      <dsp:nvSpPr>
        <dsp:cNvPr id="0" name=""/>
        <dsp:cNvSpPr/>
      </dsp:nvSpPr>
      <dsp:spPr>
        <a:xfrm>
          <a:off x="3170" y="1028809"/>
          <a:ext cx="2263407" cy="14372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495D08-7FC0-4799-AE4D-58410E779468}">
      <dsp:nvSpPr>
        <dsp:cNvPr id="0" name=""/>
        <dsp:cNvSpPr/>
      </dsp:nvSpPr>
      <dsp:spPr>
        <a:xfrm>
          <a:off x="254659" y="1267725"/>
          <a:ext cx="2263407" cy="14372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baseline="0"/>
            <a:t>Religion</a:t>
          </a:r>
          <a:endParaRPr lang="en-US" sz="3100" kern="1200"/>
        </a:p>
      </dsp:txBody>
      <dsp:txXfrm>
        <a:off x="296755" y="1309821"/>
        <a:ext cx="2179215" cy="1353072"/>
      </dsp:txXfrm>
    </dsp:sp>
    <dsp:sp modelId="{64CF9655-A199-4CAD-ADDF-CE01A78E6289}">
      <dsp:nvSpPr>
        <dsp:cNvPr id="0" name=""/>
        <dsp:cNvSpPr/>
      </dsp:nvSpPr>
      <dsp:spPr>
        <a:xfrm>
          <a:off x="2769557" y="1028809"/>
          <a:ext cx="2263407" cy="14372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07C2C9-49B0-4C1B-B74C-BB3DEDAABC1A}">
      <dsp:nvSpPr>
        <dsp:cNvPr id="0" name=""/>
        <dsp:cNvSpPr/>
      </dsp:nvSpPr>
      <dsp:spPr>
        <a:xfrm>
          <a:off x="3021047" y="1267725"/>
          <a:ext cx="2263407" cy="14372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baseline="0"/>
            <a:t>Nationalism</a:t>
          </a:r>
          <a:endParaRPr lang="en-US" sz="3100" kern="1200"/>
        </a:p>
      </dsp:txBody>
      <dsp:txXfrm>
        <a:off x="3063143" y="1309821"/>
        <a:ext cx="2179215" cy="1353072"/>
      </dsp:txXfrm>
    </dsp:sp>
    <dsp:sp modelId="{3D97FABC-950C-4D67-AAD7-D13E5E91186F}">
      <dsp:nvSpPr>
        <dsp:cNvPr id="0" name=""/>
        <dsp:cNvSpPr/>
      </dsp:nvSpPr>
      <dsp:spPr>
        <a:xfrm>
          <a:off x="5535944" y="1028809"/>
          <a:ext cx="2263407" cy="14372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594E61-A9AC-4E55-A8A4-DB32AA8AEBE9}">
      <dsp:nvSpPr>
        <dsp:cNvPr id="0" name=""/>
        <dsp:cNvSpPr/>
      </dsp:nvSpPr>
      <dsp:spPr>
        <a:xfrm>
          <a:off x="5787434" y="1267725"/>
          <a:ext cx="2263407" cy="14372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baseline="0"/>
            <a:t>Socialism </a:t>
          </a:r>
          <a:endParaRPr lang="en-US" sz="3100" kern="1200"/>
        </a:p>
      </dsp:txBody>
      <dsp:txXfrm>
        <a:off x="5829530" y="1309821"/>
        <a:ext cx="2179215" cy="1353072"/>
      </dsp:txXfrm>
    </dsp:sp>
    <dsp:sp modelId="{54C542CC-95AA-4332-86DC-FABB4574BD0A}">
      <dsp:nvSpPr>
        <dsp:cNvPr id="0" name=""/>
        <dsp:cNvSpPr/>
      </dsp:nvSpPr>
      <dsp:spPr>
        <a:xfrm>
          <a:off x="8302332" y="1028809"/>
          <a:ext cx="2263407" cy="14372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C2484D-54F5-42D7-A035-DC5223E9DF6F}">
      <dsp:nvSpPr>
        <dsp:cNvPr id="0" name=""/>
        <dsp:cNvSpPr/>
      </dsp:nvSpPr>
      <dsp:spPr>
        <a:xfrm>
          <a:off x="8553822" y="1267725"/>
          <a:ext cx="2263407" cy="14372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baseline="0"/>
            <a:t>Marxism</a:t>
          </a:r>
          <a:endParaRPr lang="en-US" sz="3100" kern="1200"/>
        </a:p>
      </dsp:txBody>
      <dsp:txXfrm>
        <a:off x="8595918" y="1309821"/>
        <a:ext cx="2179215" cy="13530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F56598-66E7-4089-8B79-0A776F9CACAF}">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233166-FFA4-4678-ADAC-7E1C9BDA647F}">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About todays content?</a:t>
          </a:r>
          <a:endParaRPr lang="en-US" sz="3600" kern="1200"/>
        </a:p>
      </dsp:txBody>
      <dsp:txXfrm>
        <a:off x="394737" y="1117886"/>
        <a:ext cx="2930037" cy="1819255"/>
      </dsp:txXfrm>
    </dsp:sp>
    <dsp:sp modelId="{35394B35-0AB1-4370-84C8-20724860E0DA}">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2EB9CB-0E7B-439A-9C77-AEFFCC7CB5B5}">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About the assignment?</a:t>
          </a:r>
          <a:endParaRPr lang="en-US" sz="3600" kern="1200"/>
        </a:p>
      </dsp:txBody>
      <dsp:txXfrm>
        <a:off x="4114250" y="1117886"/>
        <a:ext cx="2930037" cy="1819255"/>
      </dsp:txXfrm>
    </dsp:sp>
    <dsp:sp modelId="{FAB863CE-791C-4976-94C8-0C1E0B4D476D}">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B71710-C979-4177-9A50-36EA15C45521}">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About anything else?</a:t>
          </a:r>
          <a:endParaRPr lang="en-US" sz="3600" kern="1200"/>
        </a:p>
      </dsp:txBody>
      <dsp:txXfrm>
        <a:off x="7833762" y="1117886"/>
        <a:ext cx="2930037" cy="181925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BE0ED-A1A3-EE18-F9D6-3ECC9E3A38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DF73EB-BF7B-F94A-9A71-0978F94687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9613F0-1044-8F58-5BFF-216B3A5E28E3}"/>
              </a:ext>
            </a:extLst>
          </p:cNvPr>
          <p:cNvSpPr>
            <a:spLocks noGrp="1"/>
          </p:cNvSpPr>
          <p:nvPr>
            <p:ph type="dt" sz="half" idx="10"/>
          </p:nvPr>
        </p:nvSpPr>
        <p:spPr/>
        <p:txBody>
          <a:bodyPr/>
          <a:lstStyle/>
          <a:p>
            <a:fld id="{D20DD1D5-3B74-4B79-AB94-7C71A89B777B}" type="datetimeFigureOut">
              <a:rPr lang="en-GB" smtClean="0"/>
              <a:t>24/10/2022</a:t>
            </a:fld>
            <a:endParaRPr lang="en-GB"/>
          </a:p>
        </p:txBody>
      </p:sp>
      <p:sp>
        <p:nvSpPr>
          <p:cNvPr id="5" name="Footer Placeholder 4">
            <a:extLst>
              <a:ext uri="{FF2B5EF4-FFF2-40B4-BE49-F238E27FC236}">
                <a16:creationId xmlns:a16="http://schemas.microsoft.com/office/drawing/2014/main" id="{750F92DD-7A80-0E38-8B10-D9DC76004B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7A1847-ED41-2C20-60F2-73802DFE64A8}"/>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1908225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594D1-498E-2693-F0E9-B7FAF83086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6673EC-E243-3580-773A-0EDB0B080C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F0A757-195B-3B61-323A-53468B0FBB94}"/>
              </a:ext>
            </a:extLst>
          </p:cNvPr>
          <p:cNvSpPr>
            <a:spLocks noGrp="1"/>
          </p:cNvSpPr>
          <p:nvPr>
            <p:ph type="dt" sz="half" idx="10"/>
          </p:nvPr>
        </p:nvSpPr>
        <p:spPr/>
        <p:txBody>
          <a:bodyPr/>
          <a:lstStyle/>
          <a:p>
            <a:fld id="{D20DD1D5-3B74-4B79-AB94-7C71A89B777B}" type="datetimeFigureOut">
              <a:rPr lang="en-GB" smtClean="0"/>
              <a:t>24/10/2022</a:t>
            </a:fld>
            <a:endParaRPr lang="en-GB"/>
          </a:p>
        </p:txBody>
      </p:sp>
      <p:sp>
        <p:nvSpPr>
          <p:cNvPr id="5" name="Footer Placeholder 4">
            <a:extLst>
              <a:ext uri="{FF2B5EF4-FFF2-40B4-BE49-F238E27FC236}">
                <a16:creationId xmlns:a16="http://schemas.microsoft.com/office/drawing/2014/main" id="{7179D5B5-1E66-97A9-41BB-F2643CF26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39E437-6EDB-32DD-69E0-22DA5654AF02}"/>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2118774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B9E75-C2B0-32A6-F6DF-2F37FA0436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0121312-2307-0F5F-B902-F0EEE6D59EA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5FAAB9-BF72-B996-0540-D3D63A3D3980}"/>
              </a:ext>
            </a:extLst>
          </p:cNvPr>
          <p:cNvSpPr>
            <a:spLocks noGrp="1"/>
          </p:cNvSpPr>
          <p:nvPr>
            <p:ph type="dt" sz="half" idx="10"/>
          </p:nvPr>
        </p:nvSpPr>
        <p:spPr/>
        <p:txBody>
          <a:bodyPr/>
          <a:lstStyle/>
          <a:p>
            <a:fld id="{D20DD1D5-3B74-4B79-AB94-7C71A89B777B}" type="datetimeFigureOut">
              <a:rPr lang="en-GB" smtClean="0"/>
              <a:t>24/10/2022</a:t>
            </a:fld>
            <a:endParaRPr lang="en-GB"/>
          </a:p>
        </p:txBody>
      </p:sp>
      <p:sp>
        <p:nvSpPr>
          <p:cNvPr id="5" name="Footer Placeholder 4">
            <a:extLst>
              <a:ext uri="{FF2B5EF4-FFF2-40B4-BE49-F238E27FC236}">
                <a16:creationId xmlns:a16="http://schemas.microsoft.com/office/drawing/2014/main" id="{8F26084E-590E-5A62-FFE9-4161468C1F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F07255-6456-5755-784F-9D5C1BF6B468}"/>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1333992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D81A4-C167-B08B-7A97-F0E9611E4D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DF86BF-C42F-E3A9-AB7C-F3811B5886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89D564-B751-8510-C09B-FEEE3E651E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5F14D9-FC36-A296-2D7F-326DB3B2D87C}"/>
              </a:ext>
            </a:extLst>
          </p:cNvPr>
          <p:cNvSpPr>
            <a:spLocks noGrp="1"/>
          </p:cNvSpPr>
          <p:nvPr>
            <p:ph type="dt" sz="half" idx="10"/>
          </p:nvPr>
        </p:nvSpPr>
        <p:spPr/>
        <p:txBody>
          <a:bodyPr/>
          <a:lstStyle/>
          <a:p>
            <a:fld id="{D20DD1D5-3B74-4B79-AB94-7C71A89B777B}" type="datetimeFigureOut">
              <a:rPr lang="en-GB" smtClean="0"/>
              <a:t>24/10/2022</a:t>
            </a:fld>
            <a:endParaRPr lang="en-GB"/>
          </a:p>
        </p:txBody>
      </p:sp>
      <p:sp>
        <p:nvSpPr>
          <p:cNvPr id="6" name="Footer Placeholder 5">
            <a:extLst>
              <a:ext uri="{FF2B5EF4-FFF2-40B4-BE49-F238E27FC236}">
                <a16:creationId xmlns:a16="http://schemas.microsoft.com/office/drawing/2014/main" id="{BB94B3B3-6B7A-7446-5908-C857D654C2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543B0E-F1A3-21E1-65F8-F569D942FF08}"/>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2547760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6CAC-D950-C74E-66EB-FB2CCDF5478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950F1A-1823-8938-00B5-681E66C0A2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33E3C1-1572-2C83-1726-7321B4E50D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3B0396-D523-2394-90C8-DA3D070C38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3E857B-D7BA-F3D0-76B8-453C1EE76C8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042BAF8-5F1D-072A-6A8B-04B8DFB4B895}"/>
              </a:ext>
            </a:extLst>
          </p:cNvPr>
          <p:cNvSpPr>
            <a:spLocks noGrp="1"/>
          </p:cNvSpPr>
          <p:nvPr>
            <p:ph type="dt" sz="half" idx="10"/>
          </p:nvPr>
        </p:nvSpPr>
        <p:spPr/>
        <p:txBody>
          <a:bodyPr/>
          <a:lstStyle/>
          <a:p>
            <a:fld id="{D20DD1D5-3B74-4B79-AB94-7C71A89B777B}" type="datetimeFigureOut">
              <a:rPr lang="en-GB" smtClean="0"/>
              <a:t>24/10/2022</a:t>
            </a:fld>
            <a:endParaRPr lang="en-GB"/>
          </a:p>
        </p:txBody>
      </p:sp>
      <p:sp>
        <p:nvSpPr>
          <p:cNvPr id="8" name="Footer Placeholder 7">
            <a:extLst>
              <a:ext uri="{FF2B5EF4-FFF2-40B4-BE49-F238E27FC236}">
                <a16:creationId xmlns:a16="http://schemas.microsoft.com/office/drawing/2014/main" id="{230FC27D-530D-630C-B153-073DF8C4808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AB4604-DDB0-240D-158C-C8D1C832B302}"/>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3149334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AEEB8-88C7-25CD-A974-1060711FAEB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D6BD97-D8F0-DF43-D9A8-E156103D7505}"/>
              </a:ext>
            </a:extLst>
          </p:cNvPr>
          <p:cNvSpPr>
            <a:spLocks noGrp="1"/>
          </p:cNvSpPr>
          <p:nvPr>
            <p:ph type="dt" sz="half" idx="10"/>
          </p:nvPr>
        </p:nvSpPr>
        <p:spPr/>
        <p:txBody>
          <a:bodyPr/>
          <a:lstStyle/>
          <a:p>
            <a:fld id="{D20DD1D5-3B74-4B79-AB94-7C71A89B777B}" type="datetimeFigureOut">
              <a:rPr lang="en-GB" smtClean="0"/>
              <a:t>24/10/2022</a:t>
            </a:fld>
            <a:endParaRPr lang="en-GB"/>
          </a:p>
        </p:txBody>
      </p:sp>
      <p:sp>
        <p:nvSpPr>
          <p:cNvPr id="4" name="Footer Placeholder 3">
            <a:extLst>
              <a:ext uri="{FF2B5EF4-FFF2-40B4-BE49-F238E27FC236}">
                <a16:creationId xmlns:a16="http://schemas.microsoft.com/office/drawing/2014/main" id="{58CE10F7-74E4-1BC7-BA21-BDE622F57B9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E36B2B-16B5-EA3A-F964-12130B2B6802}"/>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60082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7B43E7-63B8-A8E4-E025-C2A5DDBAE267}"/>
              </a:ext>
            </a:extLst>
          </p:cNvPr>
          <p:cNvSpPr>
            <a:spLocks noGrp="1"/>
          </p:cNvSpPr>
          <p:nvPr>
            <p:ph type="dt" sz="half" idx="10"/>
          </p:nvPr>
        </p:nvSpPr>
        <p:spPr/>
        <p:txBody>
          <a:bodyPr/>
          <a:lstStyle/>
          <a:p>
            <a:fld id="{D20DD1D5-3B74-4B79-AB94-7C71A89B777B}" type="datetimeFigureOut">
              <a:rPr lang="en-GB" smtClean="0"/>
              <a:t>24/10/2022</a:t>
            </a:fld>
            <a:endParaRPr lang="en-GB"/>
          </a:p>
        </p:txBody>
      </p:sp>
      <p:sp>
        <p:nvSpPr>
          <p:cNvPr id="3" name="Footer Placeholder 2">
            <a:extLst>
              <a:ext uri="{FF2B5EF4-FFF2-40B4-BE49-F238E27FC236}">
                <a16:creationId xmlns:a16="http://schemas.microsoft.com/office/drawing/2014/main" id="{2B8DA769-1187-2F9B-892F-7D0C86ADE4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9CB196-905E-8AA5-3C40-D33116110E4F}"/>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249787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E8532-97FD-3685-E7D3-B24A192ABF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43CC6A-4E02-C799-340A-3A376B1640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8974845-B1A1-EA60-F929-B435D3E1F6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2A5175-3D22-9F76-165A-6647F9B211DD}"/>
              </a:ext>
            </a:extLst>
          </p:cNvPr>
          <p:cNvSpPr>
            <a:spLocks noGrp="1"/>
          </p:cNvSpPr>
          <p:nvPr>
            <p:ph type="dt" sz="half" idx="10"/>
          </p:nvPr>
        </p:nvSpPr>
        <p:spPr/>
        <p:txBody>
          <a:bodyPr/>
          <a:lstStyle/>
          <a:p>
            <a:fld id="{D20DD1D5-3B74-4B79-AB94-7C71A89B777B}" type="datetimeFigureOut">
              <a:rPr lang="en-GB" smtClean="0"/>
              <a:t>24/10/2022</a:t>
            </a:fld>
            <a:endParaRPr lang="en-GB"/>
          </a:p>
        </p:txBody>
      </p:sp>
      <p:sp>
        <p:nvSpPr>
          <p:cNvPr id="6" name="Footer Placeholder 5">
            <a:extLst>
              <a:ext uri="{FF2B5EF4-FFF2-40B4-BE49-F238E27FC236}">
                <a16:creationId xmlns:a16="http://schemas.microsoft.com/office/drawing/2014/main" id="{CB01C38A-EF04-BA33-4D6C-D780C4BA10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D20933-EFB7-8DA9-A2C5-B7B66E17859C}"/>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989843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7C41E-4142-E238-A137-C4B21FE6EC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4B6185-F5AA-8B43-C8E9-869BABF1F7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9F9DE6-4BEF-5063-99EF-BDD01CBB45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C84060-EEFE-44ED-B9F1-6C9161028164}"/>
              </a:ext>
            </a:extLst>
          </p:cNvPr>
          <p:cNvSpPr>
            <a:spLocks noGrp="1"/>
          </p:cNvSpPr>
          <p:nvPr>
            <p:ph type="dt" sz="half" idx="10"/>
          </p:nvPr>
        </p:nvSpPr>
        <p:spPr/>
        <p:txBody>
          <a:bodyPr/>
          <a:lstStyle/>
          <a:p>
            <a:fld id="{D20DD1D5-3B74-4B79-AB94-7C71A89B777B}" type="datetimeFigureOut">
              <a:rPr lang="en-GB" smtClean="0"/>
              <a:t>24/10/2022</a:t>
            </a:fld>
            <a:endParaRPr lang="en-GB"/>
          </a:p>
        </p:txBody>
      </p:sp>
      <p:sp>
        <p:nvSpPr>
          <p:cNvPr id="6" name="Footer Placeholder 5">
            <a:extLst>
              <a:ext uri="{FF2B5EF4-FFF2-40B4-BE49-F238E27FC236}">
                <a16:creationId xmlns:a16="http://schemas.microsoft.com/office/drawing/2014/main" id="{09703BE7-9847-A6A4-C03A-EFCB88413C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BEE6F9-B55B-D22D-6992-F88ED5C87203}"/>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3460736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BCC64-3D1E-B1B7-CE9B-FC8886E9F7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8E39D4-D7E9-A4DC-2B41-78EF723DCA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7A7876-B706-0077-3945-2318EE53D1D9}"/>
              </a:ext>
            </a:extLst>
          </p:cNvPr>
          <p:cNvSpPr>
            <a:spLocks noGrp="1"/>
          </p:cNvSpPr>
          <p:nvPr>
            <p:ph type="dt" sz="half" idx="10"/>
          </p:nvPr>
        </p:nvSpPr>
        <p:spPr/>
        <p:txBody>
          <a:bodyPr/>
          <a:lstStyle/>
          <a:p>
            <a:fld id="{D20DD1D5-3B74-4B79-AB94-7C71A89B777B}" type="datetimeFigureOut">
              <a:rPr lang="en-GB" smtClean="0"/>
              <a:t>24/10/2022</a:t>
            </a:fld>
            <a:endParaRPr lang="en-GB"/>
          </a:p>
        </p:txBody>
      </p:sp>
      <p:sp>
        <p:nvSpPr>
          <p:cNvPr id="5" name="Footer Placeholder 4">
            <a:extLst>
              <a:ext uri="{FF2B5EF4-FFF2-40B4-BE49-F238E27FC236}">
                <a16:creationId xmlns:a16="http://schemas.microsoft.com/office/drawing/2014/main" id="{B8B90888-8BCC-34D7-0676-5A644DF35C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3C8BD8-2BB6-A9AD-282B-79B0AA4D79EC}"/>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900257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D67276-087E-FD92-BEAA-2A215236F41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53520D-BB4C-1DB9-A5A2-96FFB565818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E716B0-BED5-C31E-1DED-0497E5B7E015}"/>
              </a:ext>
            </a:extLst>
          </p:cNvPr>
          <p:cNvSpPr>
            <a:spLocks noGrp="1"/>
          </p:cNvSpPr>
          <p:nvPr>
            <p:ph type="dt" sz="half" idx="10"/>
          </p:nvPr>
        </p:nvSpPr>
        <p:spPr/>
        <p:txBody>
          <a:bodyPr/>
          <a:lstStyle/>
          <a:p>
            <a:fld id="{D20DD1D5-3B74-4B79-AB94-7C71A89B777B}" type="datetimeFigureOut">
              <a:rPr lang="en-GB" smtClean="0"/>
              <a:t>24/10/2022</a:t>
            </a:fld>
            <a:endParaRPr lang="en-GB"/>
          </a:p>
        </p:txBody>
      </p:sp>
      <p:sp>
        <p:nvSpPr>
          <p:cNvPr id="5" name="Footer Placeholder 4">
            <a:extLst>
              <a:ext uri="{FF2B5EF4-FFF2-40B4-BE49-F238E27FC236}">
                <a16:creationId xmlns:a16="http://schemas.microsoft.com/office/drawing/2014/main" id="{4BA27681-3F1E-D0FB-B881-CEED1CB41B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3AC0F2-CB41-A6D5-0392-6F9B2A05E70E}"/>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3624282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1D905B-FF89-350A-74D1-0336F3BBAA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2D0805-DDC7-865D-DDD4-3EC47E9B23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E6E998-6DE6-88D7-69A1-05FC9A0541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0DD1D5-3B74-4B79-AB94-7C71A89B777B}" type="datetimeFigureOut">
              <a:rPr lang="en-GB" smtClean="0"/>
              <a:t>24/10/2022</a:t>
            </a:fld>
            <a:endParaRPr lang="en-GB"/>
          </a:p>
        </p:txBody>
      </p:sp>
      <p:sp>
        <p:nvSpPr>
          <p:cNvPr id="5" name="Footer Placeholder 4">
            <a:extLst>
              <a:ext uri="{FF2B5EF4-FFF2-40B4-BE49-F238E27FC236}">
                <a16:creationId xmlns:a16="http://schemas.microsoft.com/office/drawing/2014/main" id="{2F80FB5B-7686-F836-D3CB-CF897D6D3F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58907DC-BF85-4E9C-CD16-F570AD84F0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E0A0A9-389E-4B7F-ACB4-604BA2509573}" type="slidenum">
              <a:rPr lang="en-GB" smtClean="0"/>
              <a:t>‹#›</a:t>
            </a:fld>
            <a:endParaRPr lang="en-GB"/>
          </a:p>
        </p:txBody>
      </p:sp>
    </p:spTree>
    <p:extLst>
      <p:ext uri="{BB962C8B-B14F-4D97-AF65-F5344CB8AC3E}">
        <p14:creationId xmlns:p14="http://schemas.microsoft.com/office/powerpoint/2010/main" val="13268201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pngall.com/aim-png"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tandfonline-com.ezproxy.uwtsd.ac.uk/doi/full/10.1080/09546553.2016.1155941"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p2kEk3kvffQ?start=158&amp;feature=oemb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sK5S3GQ5MXA?feature=oembed"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2.xml.rels><?xml version="1.0" encoding="UTF-8" standalone="yes"?>
<Relationships xmlns="http://schemas.openxmlformats.org/package/2006/relationships"><Relationship Id="rId8" Type="http://schemas.openxmlformats.org/officeDocument/2006/relationships/hyperlink" Target="https://www.encyclopedia.com/politics/legal-and-political-magazines/provisional-irish-republican-army" TargetMode="External"/><Relationship Id="rId3" Type="http://schemas.openxmlformats.org/officeDocument/2006/relationships/hyperlink" Target="https://www.irishhistorycompressed.com/the-various-iras/" TargetMode="External"/><Relationship Id="rId7" Type="http://schemas.openxmlformats.org/officeDocument/2006/relationships/hyperlink" Target="https://alphahistory.com/northernireland/provisional-ira/" TargetMode="External"/><Relationship Id="rId12" Type="http://schemas.openxmlformats.org/officeDocument/2006/relationships/hyperlink" Target="https://alphahistory.com/northernireland/cathal-goulding/" TargetMode="External"/><Relationship Id="rId2" Type="http://schemas.openxmlformats.org/officeDocument/2006/relationships/hyperlink" Target="https://alphahistory.com/northernireland/ira-1919-1968/" TargetMode="External"/><Relationship Id="rId1" Type="http://schemas.openxmlformats.org/officeDocument/2006/relationships/slideLayout" Target="../slideLayouts/slideLayout2.xml"/><Relationship Id="rId6" Type="http://schemas.openxmlformats.org/officeDocument/2006/relationships/hyperlink" Target="https://studycorgi.com/terrorism-irish-republican-army-history-and-ideologies/" TargetMode="External"/><Relationship Id="rId11" Type="http://schemas.openxmlformats.org/officeDocument/2006/relationships/hyperlink" Target="https://alphahistory.com/northernireland/official-ira/" TargetMode="External"/><Relationship Id="rId5" Type="http://schemas.openxmlformats.org/officeDocument/2006/relationships/hyperlink" Target="https://mackenzieinstitute.com/2016/01/irish-republican-army-ira/" TargetMode="External"/><Relationship Id="rId10" Type="http://schemas.openxmlformats.org/officeDocument/2006/relationships/hyperlink" Target="https://world101.cfr.org/how-world-works-and-sometimes-doesnt/conflict/understanding-northern-irelands-troubles" TargetMode="External"/><Relationship Id="rId4" Type="http://schemas.openxmlformats.org/officeDocument/2006/relationships/hyperlink" Target="https://www.britannica.com/topic/Irish-Republican-Army" TargetMode="External"/><Relationship Id="rId9" Type="http://schemas.openxmlformats.org/officeDocument/2006/relationships/hyperlink" Target="https://alphahistory.com/northernireland/summary-troubles-northern-ireland/"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www.jstor.org/stable/pdf/10.7249/j.ctt5hhsjk.38.pdf?refreqid=excelsior%3Acca2ecba69d2c85f7eeff30d7119d7f0" TargetMode="External"/><Relationship Id="rId13" Type="http://schemas.openxmlformats.org/officeDocument/2006/relationships/hyperlink" Target="https://cisac.fsi.stanford.edu/mappingmilitants/profiles/real-irish-republican-army" TargetMode="External"/><Relationship Id="rId3" Type="http://schemas.openxmlformats.org/officeDocument/2006/relationships/hyperlink" Target="https://www.history.com/topics/21st-century/irish-republican-army" TargetMode="External"/><Relationship Id="rId7" Type="http://schemas.openxmlformats.org/officeDocument/2006/relationships/hyperlink" Target="https://www.yourirish.com/history/20th-century/operation-motorman" TargetMode="External"/><Relationship Id="rId12" Type="http://schemas.openxmlformats.org/officeDocument/2006/relationships/hyperlink" Target="https://www.pbs.org/wgbh/pages/frontline/shows/ira/conflict/gasf.html" TargetMode="External"/><Relationship Id="rId2" Type="http://schemas.openxmlformats.org/officeDocument/2006/relationships/hyperlink" Target="https://alphahistory.com/northernireland/sean-mac-stiofain/" TargetMode="External"/><Relationship Id="rId1" Type="http://schemas.openxmlformats.org/officeDocument/2006/relationships/slideLayout" Target="../slideLayouts/slideLayout2.xml"/><Relationship Id="rId6" Type="http://schemas.openxmlformats.org/officeDocument/2006/relationships/hyperlink" Target="https://www.tandfonline.com/doi/epub/10.1080/09546553.2018.1500366?needAccess=true" TargetMode="External"/><Relationship Id="rId11" Type="http://schemas.openxmlformats.org/officeDocument/2006/relationships/hyperlink" Target="https://www.citizensinformation.ie/en/government_in_ireland/ireland_and_the_uk/good_friday_agreement.html" TargetMode="External"/><Relationship Id="rId5" Type="http://schemas.openxmlformats.org/officeDocument/2006/relationships/hyperlink" Target="https://www.nam.ac.uk/explore/troubles-1969-2007" TargetMode="External"/><Relationship Id="rId10" Type="http://schemas.openxmlformats.org/officeDocument/2006/relationships/hyperlink" Target="https://www.infoplease.com/history/world/the-northern-irish-conflict-a-chronology" TargetMode="External"/><Relationship Id="rId4" Type="http://schemas.openxmlformats.org/officeDocument/2006/relationships/hyperlink" Target="https://cain.ulster.ac.uk/events/hstrike/chronology.htm" TargetMode="External"/><Relationship Id="rId9" Type="http://schemas.openxmlformats.org/officeDocument/2006/relationships/hyperlink" Target="https://www.britannica.com/event/Anglo-Irish-Agreement" TargetMode="External"/><Relationship Id="rId14" Type="http://schemas.openxmlformats.org/officeDocument/2006/relationships/hyperlink" Target="https://cisac.fsi.stanford.edu/mappingmilitants/profiles/new-irish-republican-army"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www-jstor-org.ezproxy.uwtsd.ac.uk/stable/pdf/26486828.pdf?refreqid=excelsior%3A1af1468c617d26f6ffebfc99e617ee88" TargetMode="External"/><Relationship Id="rId3" Type="http://schemas.openxmlformats.org/officeDocument/2006/relationships/hyperlink" Target="https://www.encyclopedia.com/politics/legal-and-political-magazines/continuity-irish-republican-army-cira" TargetMode="External"/><Relationship Id="rId7" Type="http://schemas.openxmlformats.org/officeDocument/2006/relationships/hyperlink" Target="https://smallwarsjournal.com/jrnl/art/cyber-activities-irish-republican-army" TargetMode="External"/><Relationship Id="rId2" Type="http://schemas.openxmlformats.org/officeDocument/2006/relationships/hyperlink" Target="https://www.trackingterrorism.org/group/continuity-irish-republican-army-cira" TargetMode="External"/><Relationship Id="rId1" Type="http://schemas.openxmlformats.org/officeDocument/2006/relationships/slideLayout" Target="../slideLayouts/slideLayout2.xml"/><Relationship Id="rId6" Type="http://schemas.openxmlformats.org/officeDocument/2006/relationships/hyperlink" Target="https://alphahistory.com/northernireland/h-block-hunger-strikes/#The_Dirty_Protest" TargetMode="External"/><Relationship Id="rId5" Type="http://schemas.openxmlformats.org/officeDocument/2006/relationships/hyperlink" Target="https://thesafegroup.co.uk/blog/what-is-a-dirty-protest" TargetMode="External"/><Relationship Id="rId4" Type="http://schemas.openxmlformats.org/officeDocument/2006/relationships/hyperlink" Target="https://www.guide-ireland.com/culture/blanket-protest/" TargetMode="External"/><Relationship Id="rId9" Type="http://schemas.openxmlformats.org/officeDocument/2006/relationships/hyperlink" Target="https://core.ac.uk/download/pdf/11310666.pdf"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Irish Court Rules Against Former IRA Member – Pace International Law Review">
            <a:extLst>
              <a:ext uri="{FF2B5EF4-FFF2-40B4-BE49-F238E27FC236}">
                <a16:creationId xmlns:a16="http://schemas.microsoft.com/office/drawing/2014/main" id="{7727A94D-FFF6-13F3-FCB3-D938B7C11C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71" r="10208"/>
          <a:stretch/>
        </p:blipFill>
        <p:spPr bwMode="auto">
          <a:xfrm>
            <a:off x="3523487" y="10"/>
            <a:ext cx="8907051"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E42D13-A525-B6D0-69F2-7C08576D89E1}"/>
              </a:ext>
            </a:extLst>
          </p:cNvPr>
          <p:cNvSpPr>
            <a:spLocks noGrp="1"/>
          </p:cNvSpPr>
          <p:nvPr>
            <p:ph type="ctrTitle"/>
          </p:nvPr>
        </p:nvSpPr>
        <p:spPr>
          <a:xfrm>
            <a:off x="477981" y="1122363"/>
            <a:ext cx="4023360" cy="3204134"/>
          </a:xfrm>
        </p:spPr>
        <p:txBody>
          <a:bodyPr anchor="b">
            <a:normAutofit/>
          </a:bodyPr>
          <a:lstStyle/>
          <a:p>
            <a:pPr algn="l"/>
            <a:r>
              <a:rPr lang="en-GB" sz="4800"/>
              <a:t>Policing Terrorism</a:t>
            </a:r>
          </a:p>
        </p:txBody>
      </p:sp>
      <p:sp>
        <p:nvSpPr>
          <p:cNvPr id="3" name="Subtitle 2">
            <a:extLst>
              <a:ext uri="{FF2B5EF4-FFF2-40B4-BE49-F238E27FC236}">
                <a16:creationId xmlns:a16="http://schemas.microsoft.com/office/drawing/2014/main" id="{3817CC92-D4F8-430C-230A-B9D7A55B6C24}"/>
              </a:ext>
            </a:extLst>
          </p:cNvPr>
          <p:cNvSpPr>
            <a:spLocks noGrp="1"/>
          </p:cNvSpPr>
          <p:nvPr>
            <p:ph type="subTitle" idx="1"/>
          </p:nvPr>
        </p:nvSpPr>
        <p:spPr>
          <a:xfrm>
            <a:off x="477980" y="4872922"/>
            <a:ext cx="4023359" cy="1208141"/>
          </a:xfrm>
        </p:spPr>
        <p:txBody>
          <a:bodyPr>
            <a:normAutofit/>
          </a:bodyPr>
          <a:lstStyle/>
          <a:p>
            <a:pPr algn="l"/>
            <a:r>
              <a:rPr lang="en-GB" sz="2000"/>
              <a:t>Week 4 – The Irish Republican Army</a:t>
            </a:r>
          </a:p>
          <a:p>
            <a:pPr algn="l"/>
            <a:r>
              <a:rPr lang="en-GB" sz="2000"/>
              <a:t>Dr. Luke Roach</a:t>
            </a:r>
          </a:p>
          <a:p>
            <a:pPr algn="l"/>
            <a:r>
              <a:rPr lang="en-GB" sz="2000"/>
              <a:t>L.roach@uwtsd.ac.uk</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0053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1A68BC-24E0-B8B9-EC49-E44B5AAF2643}"/>
              </a:ext>
            </a:extLst>
          </p:cNvPr>
          <p:cNvSpPr>
            <a:spLocks noGrp="1"/>
          </p:cNvSpPr>
          <p:nvPr>
            <p:ph type="title"/>
          </p:nvPr>
        </p:nvSpPr>
        <p:spPr>
          <a:xfrm>
            <a:off x="411480" y="991443"/>
            <a:ext cx="4443154" cy="1087819"/>
          </a:xfrm>
        </p:spPr>
        <p:txBody>
          <a:bodyPr anchor="b">
            <a:normAutofit/>
          </a:bodyPr>
          <a:lstStyle/>
          <a:p>
            <a:r>
              <a:rPr lang="en-GB" sz="3400"/>
              <a:t>Aims</a:t>
            </a:r>
          </a:p>
        </p:txBody>
      </p:sp>
      <p:sp>
        <p:nvSpPr>
          <p:cNvPr id="12" name="Rectangle 11">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7604C5E-398C-0F92-BD49-500D8522543F}"/>
              </a:ext>
            </a:extLst>
          </p:cNvPr>
          <p:cNvSpPr>
            <a:spLocks noGrp="1"/>
          </p:cNvSpPr>
          <p:nvPr>
            <p:ph idx="1"/>
          </p:nvPr>
        </p:nvSpPr>
        <p:spPr>
          <a:xfrm>
            <a:off x="411480" y="2684095"/>
            <a:ext cx="4443154" cy="3492868"/>
          </a:xfrm>
        </p:spPr>
        <p:txBody>
          <a:bodyPr>
            <a:normAutofit/>
          </a:bodyPr>
          <a:lstStyle/>
          <a:p>
            <a:r>
              <a:rPr lang="en-GB" sz="1800"/>
              <a:t>To introduce the Irish Republican Army.</a:t>
            </a:r>
            <a:br>
              <a:rPr lang="en-GB" sz="1800"/>
            </a:br>
            <a:br>
              <a:rPr lang="en-GB" sz="1800"/>
            </a:br>
            <a:br>
              <a:rPr lang="en-GB" sz="1800"/>
            </a:br>
            <a:br>
              <a:rPr lang="en-GB" sz="1800"/>
            </a:br>
            <a:endParaRPr lang="en-GB" sz="1800"/>
          </a:p>
          <a:p>
            <a:r>
              <a:rPr lang="en-GB" sz="1800"/>
              <a:t>Establish whether the IRA fits into the definition of terrorism.</a:t>
            </a:r>
          </a:p>
        </p:txBody>
      </p:sp>
      <p:pic>
        <p:nvPicPr>
          <p:cNvPr id="4" name="Picture 3" descr="Shape&#10;&#10;Description automatically generated with low confidence">
            <a:extLst>
              <a:ext uri="{FF2B5EF4-FFF2-40B4-BE49-F238E27FC236}">
                <a16:creationId xmlns:a16="http://schemas.microsoft.com/office/drawing/2014/main" id="{5841D689-B42D-9F1C-EA6F-13C05E06EB0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830388" y="625683"/>
            <a:ext cx="5551280" cy="5551280"/>
          </a:xfrm>
          <a:prstGeom prst="rect">
            <a:avLst/>
          </a:prstGeom>
        </p:spPr>
      </p:pic>
      <p:sp>
        <p:nvSpPr>
          <p:cNvPr id="5" name="TextBox 4">
            <a:extLst>
              <a:ext uri="{FF2B5EF4-FFF2-40B4-BE49-F238E27FC236}">
                <a16:creationId xmlns:a16="http://schemas.microsoft.com/office/drawing/2014/main" id="{D14CDCED-80B1-DCE3-0445-51141A0F8BD6}"/>
              </a:ext>
            </a:extLst>
          </p:cNvPr>
          <p:cNvSpPr txBox="1"/>
          <p:nvPr/>
        </p:nvSpPr>
        <p:spPr>
          <a:xfrm>
            <a:off x="9008904" y="5976908"/>
            <a:ext cx="237276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pngall.com/aim-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864672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E4FFD1E-D7BA-6BD4-ED3A-60FF01E764D0}"/>
              </a:ext>
            </a:extLst>
          </p:cNvPr>
          <p:cNvSpPr>
            <a:spLocks noGrp="1"/>
          </p:cNvSpPr>
          <p:nvPr>
            <p:ph type="title"/>
          </p:nvPr>
        </p:nvSpPr>
        <p:spPr>
          <a:xfrm>
            <a:off x="838200" y="713312"/>
            <a:ext cx="4038600" cy="5431376"/>
          </a:xfrm>
        </p:spPr>
        <p:txBody>
          <a:bodyPr>
            <a:normAutofit/>
          </a:bodyPr>
          <a:lstStyle/>
          <a:p>
            <a:r>
              <a:rPr lang="en-GB" dirty="0"/>
              <a:t>Objectives</a:t>
            </a:r>
          </a:p>
        </p:txBody>
      </p:sp>
      <p:sp>
        <p:nvSpPr>
          <p:cNvPr id="3" name="Content Placeholder 2">
            <a:extLst>
              <a:ext uri="{FF2B5EF4-FFF2-40B4-BE49-F238E27FC236}">
                <a16:creationId xmlns:a16="http://schemas.microsoft.com/office/drawing/2014/main" id="{E7849B09-252D-BA67-4A6A-911128A8ADFD}"/>
              </a:ext>
            </a:extLst>
          </p:cNvPr>
          <p:cNvSpPr>
            <a:spLocks noGrp="1"/>
          </p:cNvSpPr>
          <p:nvPr>
            <p:ph idx="1"/>
          </p:nvPr>
        </p:nvSpPr>
        <p:spPr>
          <a:xfrm>
            <a:off x="6095999" y="713313"/>
            <a:ext cx="5257801" cy="5431376"/>
          </a:xfrm>
        </p:spPr>
        <p:txBody>
          <a:bodyPr anchor="ctr">
            <a:normAutofit/>
          </a:bodyPr>
          <a:lstStyle/>
          <a:p>
            <a:r>
              <a:rPr lang="en-US" sz="2000" dirty="0"/>
              <a:t>Explore The history/origins, ideology and motives/goals of the IRA</a:t>
            </a:r>
          </a:p>
          <a:p>
            <a:r>
              <a:rPr lang="en-US" sz="2000" dirty="0"/>
              <a:t>Establish How the Provisional IRA and Official IRA different.</a:t>
            </a:r>
          </a:p>
          <a:p>
            <a:r>
              <a:rPr lang="en-GB" sz="2000" dirty="0"/>
              <a:t>Summarise</a:t>
            </a:r>
            <a:r>
              <a:rPr lang="en-US" sz="2000" dirty="0"/>
              <a:t> The troubles.</a:t>
            </a:r>
          </a:p>
          <a:p>
            <a:r>
              <a:rPr lang="en-US" sz="2000" dirty="0"/>
              <a:t>Examine The strategies of the IRA and the responses to the threat.</a:t>
            </a:r>
          </a:p>
          <a:p>
            <a:r>
              <a:rPr lang="en-US" sz="2000" dirty="0"/>
              <a:t>Distinguish How peace was brought about.</a:t>
            </a:r>
          </a:p>
          <a:p>
            <a:r>
              <a:rPr lang="en-GB" sz="2000" dirty="0"/>
              <a:t>Analyse</a:t>
            </a:r>
            <a:r>
              <a:rPr lang="en-US" sz="2000" dirty="0"/>
              <a:t> The IRA’s threat today.</a:t>
            </a:r>
          </a:p>
        </p:txBody>
      </p:sp>
    </p:spTree>
    <p:extLst>
      <p:ext uri="{BB962C8B-B14F-4D97-AF65-F5344CB8AC3E}">
        <p14:creationId xmlns:p14="http://schemas.microsoft.com/office/powerpoint/2010/main" val="1214821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3AFC8A-EFF6-0027-374B-087668A621EB}"/>
              </a:ext>
            </a:extLst>
          </p:cNvPr>
          <p:cNvSpPr>
            <a:spLocks noGrp="1"/>
          </p:cNvSpPr>
          <p:nvPr>
            <p:ph type="title"/>
          </p:nvPr>
        </p:nvSpPr>
        <p:spPr>
          <a:xfrm>
            <a:off x="838201" y="643467"/>
            <a:ext cx="3888526" cy="1800526"/>
          </a:xfrm>
        </p:spPr>
        <p:txBody>
          <a:bodyPr>
            <a:normAutofit/>
          </a:bodyPr>
          <a:lstStyle/>
          <a:p>
            <a:r>
              <a:rPr lang="en-GB"/>
              <a:t>History &amp; Origins</a:t>
            </a:r>
            <a:endParaRPr lang="en-GB" dirty="0"/>
          </a:p>
        </p:txBody>
      </p:sp>
      <p:sp>
        <p:nvSpPr>
          <p:cNvPr id="3" name="Content Placeholder 2">
            <a:extLst>
              <a:ext uri="{FF2B5EF4-FFF2-40B4-BE49-F238E27FC236}">
                <a16:creationId xmlns:a16="http://schemas.microsoft.com/office/drawing/2014/main" id="{9EE8A592-A7F0-85C4-B3AC-F26FD6B220A8}"/>
              </a:ext>
            </a:extLst>
          </p:cNvPr>
          <p:cNvSpPr>
            <a:spLocks noGrp="1"/>
          </p:cNvSpPr>
          <p:nvPr>
            <p:ph idx="1"/>
          </p:nvPr>
        </p:nvSpPr>
        <p:spPr>
          <a:xfrm>
            <a:off x="838201" y="2623381"/>
            <a:ext cx="3888528" cy="3553581"/>
          </a:xfrm>
        </p:spPr>
        <p:txBody>
          <a:bodyPr>
            <a:normAutofit/>
          </a:bodyPr>
          <a:lstStyle/>
          <a:p>
            <a:r>
              <a:rPr lang="en-GB" sz="2000" dirty="0"/>
              <a:t>Created in 1919 from members of the Irish Volunteers and the Irish Citizen Army . </a:t>
            </a:r>
            <a:endParaRPr lang="en-US" sz="2000" dirty="0"/>
          </a:p>
          <a:p>
            <a:r>
              <a:rPr lang="en-GB" sz="2000" dirty="0"/>
              <a:t>Split into numerous factions:</a:t>
            </a:r>
            <a:endParaRPr lang="en-US" sz="2000" dirty="0"/>
          </a:p>
          <a:p>
            <a:pPr lvl="1"/>
            <a:r>
              <a:rPr lang="en-GB" sz="1600" dirty="0"/>
              <a:t>1921 split into Pro-Treaty IRA (happy to remain under British sovereignty) and Anti-Treaty IRA. </a:t>
            </a:r>
            <a:endParaRPr lang="en-US" sz="1600" dirty="0"/>
          </a:p>
          <a:p>
            <a:pPr lvl="1"/>
            <a:r>
              <a:rPr lang="en-GB" sz="1600" dirty="0"/>
              <a:t>1969 – Official IRA &amp; Provisional IRA.</a:t>
            </a:r>
            <a:endParaRPr lang="en-US" sz="1600" dirty="0"/>
          </a:p>
          <a:p>
            <a:endParaRPr lang="en-GB" sz="2000" dirty="0"/>
          </a:p>
        </p:txBody>
      </p:sp>
      <p:pic>
        <p:nvPicPr>
          <p:cNvPr id="4" name="Picture 2" descr="Diagram&#10;&#10;Description automatically generated">
            <a:extLst>
              <a:ext uri="{FF2B5EF4-FFF2-40B4-BE49-F238E27FC236}">
                <a16:creationId xmlns:a16="http://schemas.microsoft.com/office/drawing/2014/main" id="{FF0701ED-CFBF-0DA2-1523-144F32B220F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00986" y="85807"/>
            <a:ext cx="4689792" cy="66330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7941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2E60FBD-61A9-6468-9370-689F58294EFD}"/>
              </a:ext>
            </a:extLst>
          </p:cNvPr>
          <p:cNvSpPr>
            <a:spLocks noGrp="1"/>
          </p:cNvSpPr>
          <p:nvPr>
            <p:ph type="title"/>
          </p:nvPr>
        </p:nvSpPr>
        <p:spPr>
          <a:xfrm>
            <a:off x="1143000" y="990599"/>
            <a:ext cx="9906000" cy="685800"/>
          </a:xfrm>
        </p:spPr>
        <p:txBody>
          <a:bodyPr anchor="t">
            <a:normAutofit/>
          </a:bodyPr>
          <a:lstStyle/>
          <a:p>
            <a:r>
              <a:rPr lang="en-GB" sz="4000"/>
              <a:t>Ideology</a:t>
            </a:r>
          </a:p>
        </p:txBody>
      </p:sp>
      <p:graphicFrame>
        <p:nvGraphicFramePr>
          <p:cNvPr id="5" name="Content Placeholder 2">
            <a:extLst>
              <a:ext uri="{FF2B5EF4-FFF2-40B4-BE49-F238E27FC236}">
                <a16:creationId xmlns:a16="http://schemas.microsoft.com/office/drawing/2014/main" id="{C4ECF0CE-F98D-ABA4-6669-864EECD6928B}"/>
              </a:ext>
            </a:extLst>
          </p:cNvPr>
          <p:cNvGraphicFramePr>
            <a:graphicFrameLocks noGrp="1"/>
          </p:cNvGraphicFramePr>
          <p:nvPr>
            <p:ph idx="1"/>
            <p:extLst>
              <p:ext uri="{D42A27DB-BD31-4B8C-83A1-F6EECF244321}">
                <p14:modId xmlns:p14="http://schemas.microsoft.com/office/powerpoint/2010/main" val="3750931925"/>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9946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3191912-8511-3EBC-2D4B-CE00B7AFD8BC}"/>
              </a:ext>
            </a:extLst>
          </p:cNvPr>
          <p:cNvSpPr>
            <a:spLocks noGrp="1"/>
          </p:cNvSpPr>
          <p:nvPr>
            <p:ph type="title"/>
          </p:nvPr>
        </p:nvSpPr>
        <p:spPr>
          <a:xfrm>
            <a:off x="838200" y="365125"/>
            <a:ext cx="10515600" cy="1325563"/>
          </a:xfrm>
        </p:spPr>
        <p:txBody>
          <a:bodyPr>
            <a:normAutofit/>
          </a:bodyPr>
          <a:lstStyle/>
          <a:p>
            <a:r>
              <a:rPr lang="en-GB" dirty="0"/>
              <a:t>Ideology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4A0683E-B296-FE57-7AB5-A8D6CCF39FA6}"/>
              </a:ext>
            </a:extLst>
          </p:cNvPr>
          <p:cNvSpPr>
            <a:spLocks noGrp="1"/>
          </p:cNvSpPr>
          <p:nvPr>
            <p:ph idx="1"/>
          </p:nvPr>
        </p:nvSpPr>
        <p:spPr>
          <a:xfrm>
            <a:off x="838200" y="1825625"/>
            <a:ext cx="10515600" cy="4351338"/>
          </a:xfrm>
        </p:spPr>
        <p:txBody>
          <a:bodyPr>
            <a:normAutofit/>
          </a:bodyPr>
          <a:lstStyle/>
          <a:p>
            <a:r>
              <a:rPr lang="en-GB" dirty="0"/>
              <a:t>Religion and Politics</a:t>
            </a:r>
          </a:p>
          <a:p>
            <a:pPr lvl="1"/>
            <a:r>
              <a:rPr lang="en-GB" dirty="0"/>
              <a:t>“It is hard, prima facie, to see the IRA as being motivated by religion. And yet it is probably equally difficult to accept the claim of An Phoblacht ‘that the conflict in Ireland’s north-east is not, as British imperialists would have the world believe, a matter of strongly held religious opinions meeting in a flashpoint of intolerant, bigoted anger, but yet another of the twentieth-century’s wars of liberation as Ireland tries to get rid of her colonial oppressors’ (5 March 1972).”</a:t>
            </a:r>
          </a:p>
          <a:p>
            <a:pPr lvl="1"/>
            <a:endParaRPr lang="en-GB" dirty="0"/>
          </a:p>
          <a:p>
            <a:pPr lvl="1"/>
            <a:r>
              <a:rPr lang="en-GB" b="0" i="0">
                <a:effectLst/>
                <a:latin typeface="avenir-regular-class"/>
              </a:rPr>
              <a:t>Berman, D., Lalor, S., and </a:t>
            </a:r>
            <a:r>
              <a:rPr lang="en-GB" b="0" i="0" err="1">
                <a:effectLst/>
                <a:latin typeface="avenir-regular-class"/>
              </a:rPr>
              <a:t>Torodem</a:t>
            </a:r>
            <a:r>
              <a:rPr lang="en-GB" b="0" i="0">
                <a:effectLst/>
                <a:latin typeface="avenir-regular-class"/>
              </a:rPr>
              <a:t>, B. (1983) 'The Theology of the IRA', </a:t>
            </a:r>
            <a:r>
              <a:rPr lang="en-GB" b="0" i="1">
                <a:effectLst/>
                <a:latin typeface="avenir-regular-class"/>
              </a:rPr>
              <a:t>Studies: An Irish Quarterly Review</a:t>
            </a:r>
            <a:r>
              <a:rPr lang="en-GB" b="0" i="0">
                <a:effectLst/>
                <a:latin typeface="avenir-regular-class"/>
              </a:rPr>
              <a:t>, 72 (286), pp.137 - 144.</a:t>
            </a:r>
            <a:endParaRPr lang="en-GB" dirty="0"/>
          </a:p>
        </p:txBody>
      </p:sp>
    </p:spTree>
    <p:extLst>
      <p:ext uri="{BB962C8B-B14F-4D97-AF65-F5344CB8AC3E}">
        <p14:creationId xmlns:p14="http://schemas.microsoft.com/office/powerpoint/2010/main" val="3718627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95F795-C8E8-FADC-2FA8-704541F4CC6E}"/>
              </a:ext>
            </a:extLst>
          </p:cNvPr>
          <p:cNvSpPr>
            <a:spLocks noGrp="1"/>
          </p:cNvSpPr>
          <p:nvPr>
            <p:ph type="title"/>
          </p:nvPr>
        </p:nvSpPr>
        <p:spPr>
          <a:xfrm>
            <a:off x="838200" y="365125"/>
            <a:ext cx="10515600" cy="1325563"/>
          </a:xfrm>
        </p:spPr>
        <p:txBody>
          <a:bodyPr>
            <a:normAutofit/>
          </a:bodyPr>
          <a:lstStyle/>
          <a:p>
            <a:r>
              <a:rPr lang="en-GB" dirty="0"/>
              <a:t>Motives and Goals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532AE93-A352-E719-18B3-1D864C65730F}"/>
              </a:ext>
            </a:extLst>
          </p:cNvPr>
          <p:cNvSpPr>
            <a:spLocks noGrp="1"/>
          </p:cNvSpPr>
          <p:nvPr>
            <p:ph idx="1"/>
          </p:nvPr>
        </p:nvSpPr>
        <p:spPr>
          <a:xfrm>
            <a:off x="838200" y="1825625"/>
            <a:ext cx="10515600" cy="4351338"/>
          </a:xfrm>
        </p:spPr>
        <p:txBody>
          <a:bodyPr>
            <a:normAutofit/>
          </a:bodyPr>
          <a:lstStyle/>
          <a:p>
            <a:r>
              <a:rPr lang="en-GB" dirty="0"/>
              <a:t>End British Rule of Northern Ireland</a:t>
            </a:r>
            <a:endParaRPr lang="en-US" dirty="0"/>
          </a:p>
          <a:p>
            <a:r>
              <a:rPr lang="en-GB" dirty="0"/>
              <a:t>Independent republic</a:t>
            </a:r>
            <a:endParaRPr lang="en-US" dirty="0"/>
          </a:p>
          <a:p>
            <a:r>
              <a:rPr lang="en-GB" dirty="0"/>
              <a:t>OIRA – political activism</a:t>
            </a:r>
            <a:endParaRPr lang="en-US" dirty="0"/>
          </a:p>
          <a:p>
            <a:r>
              <a:rPr lang="en-GB" dirty="0"/>
              <a:t>PIRA – paramilitary efforts.</a:t>
            </a:r>
            <a:endParaRPr lang="en-US" dirty="0"/>
          </a:p>
        </p:txBody>
      </p:sp>
    </p:spTree>
    <p:extLst>
      <p:ext uri="{BB962C8B-B14F-4D97-AF65-F5344CB8AC3E}">
        <p14:creationId xmlns:p14="http://schemas.microsoft.com/office/powerpoint/2010/main" val="3172131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DB6C6-41AC-CD13-FA83-1C646F36D250}"/>
              </a:ext>
            </a:extLst>
          </p:cNvPr>
          <p:cNvSpPr>
            <a:spLocks noGrp="1"/>
          </p:cNvSpPr>
          <p:nvPr>
            <p:ph type="title"/>
          </p:nvPr>
        </p:nvSpPr>
        <p:spPr>
          <a:xfrm>
            <a:off x="838200" y="365125"/>
            <a:ext cx="5558489" cy="1325563"/>
          </a:xfrm>
        </p:spPr>
        <p:txBody>
          <a:bodyPr>
            <a:normAutofit/>
          </a:bodyPr>
          <a:lstStyle/>
          <a:p>
            <a:r>
              <a:rPr lang="en-GB" dirty="0"/>
              <a:t>Sinn Fein (Ourself Alone)</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D92E5C7-751D-A129-1709-259BC4E269AA}"/>
              </a:ext>
            </a:extLst>
          </p:cNvPr>
          <p:cNvSpPr>
            <a:spLocks noGrp="1"/>
          </p:cNvSpPr>
          <p:nvPr>
            <p:ph idx="1"/>
          </p:nvPr>
        </p:nvSpPr>
        <p:spPr>
          <a:xfrm>
            <a:off x="838200" y="1825625"/>
            <a:ext cx="5558489" cy="4351338"/>
          </a:xfrm>
        </p:spPr>
        <p:txBody>
          <a:bodyPr>
            <a:normAutofit/>
          </a:bodyPr>
          <a:lstStyle/>
          <a:p>
            <a:r>
              <a:rPr lang="en-GB" baseline="0" dirty="0"/>
              <a:t>Political party regarded as a political wing of the IRA.</a:t>
            </a:r>
            <a:endParaRPr lang="en-US" dirty="0"/>
          </a:p>
          <a:p>
            <a:r>
              <a:rPr lang="en-GB" baseline="0" dirty="0"/>
              <a:t>Banned in the UK until 1974.</a:t>
            </a:r>
            <a:endParaRPr lang="en-US" dirty="0"/>
          </a:p>
          <a:p>
            <a:r>
              <a:rPr lang="en-GB" baseline="0" dirty="0"/>
              <a:t>Many leaders thought its members to be part of the IRA</a:t>
            </a:r>
            <a:endParaRPr lang="en-US" dirty="0"/>
          </a:p>
          <a:p>
            <a:r>
              <a:rPr lang="en-GB" baseline="0" dirty="0"/>
              <a:t>Subject to expulsion orders and broadcasting bans in both the UK and Northern Ireland.</a:t>
            </a:r>
            <a:endParaRPr lang="en-US"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7476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6B3FDB-5E3B-6287-454C-33C3A30A8EEB}"/>
              </a:ext>
            </a:extLst>
          </p:cNvPr>
          <p:cNvSpPr>
            <a:spLocks noGrp="1"/>
          </p:cNvSpPr>
          <p:nvPr>
            <p:ph type="title"/>
          </p:nvPr>
        </p:nvSpPr>
        <p:spPr>
          <a:xfrm>
            <a:off x="956826" y="1112969"/>
            <a:ext cx="3937298" cy="4166010"/>
          </a:xfrm>
        </p:spPr>
        <p:txBody>
          <a:bodyPr>
            <a:normAutofit/>
          </a:bodyPr>
          <a:lstStyle/>
          <a:p>
            <a:r>
              <a:rPr lang="en-GB">
                <a:solidFill>
                  <a:srgbClr val="FFFFFF"/>
                </a:solidFill>
              </a:rPr>
              <a:t>Provisional IRA</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BD6523D-0AAB-A016-4A8F-DCFE00F6B280}"/>
              </a:ext>
            </a:extLst>
          </p:cNvPr>
          <p:cNvSpPr>
            <a:spLocks noGrp="1"/>
          </p:cNvSpPr>
          <p:nvPr>
            <p:ph idx="1"/>
          </p:nvPr>
        </p:nvSpPr>
        <p:spPr>
          <a:xfrm>
            <a:off x="6096000" y="820880"/>
            <a:ext cx="5257799" cy="4889350"/>
          </a:xfrm>
        </p:spPr>
        <p:txBody>
          <a:bodyPr anchor="t">
            <a:normAutofit fontScale="92500"/>
          </a:bodyPr>
          <a:lstStyle/>
          <a:p>
            <a:r>
              <a:rPr lang="en-GB" dirty="0"/>
              <a:t>Committed to the removal of British forces.</a:t>
            </a:r>
            <a:endParaRPr lang="en-US" dirty="0"/>
          </a:p>
          <a:p>
            <a:r>
              <a:rPr lang="en-GB" dirty="0"/>
              <a:t>Tactics, threefold: Disruption of economic and civil life, attacks on military and police,  protection of Catholic Community – Later followed by attacks on English Mainland</a:t>
            </a:r>
            <a:endParaRPr lang="en-US" dirty="0"/>
          </a:p>
          <a:p>
            <a:r>
              <a:rPr lang="en-GB" dirty="0"/>
              <a:t>Sean Mac </a:t>
            </a:r>
            <a:r>
              <a:rPr lang="en-GB" dirty="0" err="1"/>
              <a:t>Stiofain</a:t>
            </a:r>
            <a:r>
              <a:rPr lang="en-GB" dirty="0"/>
              <a:t> – first PIRA Chief.</a:t>
            </a:r>
          </a:p>
          <a:p>
            <a:pPr lvl="1"/>
            <a:r>
              <a:rPr lang="en-GB" dirty="0"/>
              <a:t>Originally a British Protestant, converted to Catholicism, studied Gaelic and became the first chief of PIRA</a:t>
            </a:r>
            <a:endParaRPr lang="en-US"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226807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3FCEE5-F8A8-64F3-EC64-9CA8D674A75E}"/>
              </a:ext>
            </a:extLst>
          </p:cNvPr>
          <p:cNvSpPr>
            <a:spLocks noGrp="1"/>
          </p:cNvSpPr>
          <p:nvPr>
            <p:ph type="title"/>
          </p:nvPr>
        </p:nvSpPr>
        <p:spPr>
          <a:xfrm>
            <a:off x="838200" y="365125"/>
            <a:ext cx="10515600" cy="1325563"/>
          </a:xfrm>
        </p:spPr>
        <p:txBody>
          <a:bodyPr>
            <a:normAutofit/>
          </a:bodyPr>
          <a:lstStyle/>
          <a:p>
            <a:r>
              <a:rPr lang="en-GB" dirty="0"/>
              <a:t>Provisional IRA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5B387B-E89E-1A15-39A6-F589D694C7A6}"/>
              </a:ext>
            </a:extLst>
          </p:cNvPr>
          <p:cNvSpPr>
            <a:spLocks noGrp="1"/>
          </p:cNvSpPr>
          <p:nvPr>
            <p:ph idx="1"/>
          </p:nvPr>
        </p:nvSpPr>
        <p:spPr>
          <a:xfrm>
            <a:off x="838200" y="1825625"/>
            <a:ext cx="10515600" cy="4351338"/>
          </a:xfrm>
        </p:spPr>
        <p:txBody>
          <a:bodyPr>
            <a:normAutofit/>
          </a:bodyPr>
          <a:lstStyle/>
          <a:p>
            <a:pPr lvl="0"/>
            <a:r>
              <a:rPr lang="en-GB" dirty="0"/>
              <a:t>Lacked Weapons, so:</a:t>
            </a:r>
          </a:p>
          <a:p>
            <a:pPr marL="0" lvl="0" indent="0">
              <a:buNone/>
            </a:pPr>
            <a:endParaRPr lang="en-GB" dirty="0"/>
          </a:p>
          <a:p>
            <a:pPr lvl="1"/>
            <a:r>
              <a:rPr lang="en-GB" dirty="0"/>
              <a:t>Finances – donations funnelled through groups that posed as charities.</a:t>
            </a:r>
          </a:p>
          <a:p>
            <a:pPr lvl="1"/>
            <a:r>
              <a:rPr lang="en-GB" dirty="0"/>
              <a:t>Propaganda – development of a propaganda unit focusing on American audience, emphasising anti-</a:t>
            </a:r>
            <a:r>
              <a:rPr lang="en-GB" dirty="0" err="1"/>
              <a:t>britishness</a:t>
            </a:r>
            <a:r>
              <a:rPr lang="en-GB" dirty="0"/>
              <a:t>, but downplaying links to socialism.</a:t>
            </a:r>
            <a:endParaRPr lang="en-US" dirty="0"/>
          </a:p>
          <a:p>
            <a:pPr lvl="1"/>
            <a:r>
              <a:rPr lang="en-GB" dirty="0"/>
              <a:t>Recruitment – between 1970-1972 expansion by 1,000.</a:t>
            </a:r>
            <a:endParaRPr lang="en-US" dirty="0"/>
          </a:p>
          <a:p>
            <a:pPr lvl="0"/>
            <a:endParaRPr lang="en-GB" dirty="0"/>
          </a:p>
        </p:txBody>
      </p:sp>
    </p:spTree>
    <p:extLst>
      <p:ext uri="{BB962C8B-B14F-4D97-AF65-F5344CB8AC3E}">
        <p14:creationId xmlns:p14="http://schemas.microsoft.com/office/powerpoint/2010/main" val="3180851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300864-1818-A111-628C-2773648D772B}"/>
              </a:ext>
            </a:extLst>
          </p:cNvPr>
          <p:cNvSpPr>
            <a:spLocks noGrp="1"/>
          </p:cNvSpPr>
          <p:nvPr>
            <p:ph type="title"/>
          </p:nvPr>
        </p:nvSpPr>
        <p:spPr>
          <a:xfrm>
            <a:off x="838200" y="365125"/>
            <a:ext cx="10515600" cy="1325563"/>
          </a:xfrm>
        </p:spPr>
        <p:txBody>
          <a:bodyPr>
            <a:normAutofit/>
          </a:bodyPr>
          <a:lstStyle/>
          <a:p>
            <a:r>
              <a:rPr lang="en-GB" dirty="0"/>
              <a:t>Official IRA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487D7A5-D298-38C5-BE1D-7765AD4D6894}"/>
              </a:ext>
            </a:extLst>
          </p:cNvPr>
          <p:cNvSpPr>
            <a:spLocks noGrp="1"/>
          </p:cNvSpPr>
          <p:nvPr>
            <p:ph idx="1"/>
          </p:nvPr>
        </p:nvSpPr>
        <p:spPr>
          <a:xfrm>
            <a:off x="838200" y="1825625"/>
            <a:ext cx="10515600" cy="4351338"/>
          </a:xfrm>
        </p:spPr>
        <p:txBody>
          <a:bodyPr>
            <a:normAutofit fontScale="92500" lnSpcReduction="20000"/>
          </a:bodyPr>
          <a:lstStyle/>
          <a:p>
            <a:r>
              <a:rPr lang="en-GB" dirty="0"/>
              <a:t>Internal struggles lead to breakaway from militant PIRA</a:t>
            </a:r>
            <a:endParaRPr lang="en-US" dirty="0"/>
          </a:p>
          <a:p>
            <a:r>
              <a:rPr lang="en-GB" dirty="0"/>
              <a:t>Socialist Political Activism</a:t>
            </a:r>
            <a:endParaRPr lang="en-US" dirty="0"/>
          </a:p>
          <a:p>
            <a:r>
              <a:rPr lang="en-GB" dirty="0"/>
              <a:t>Marxism &amp; </a:t>
            </a:r>
            <a:r>
              <a:rPr lang="en-GB" dirty="0" err="1"/>
              <a:t>Cathal</a:t>
            </a:r>
            <a:r>
              <a:rPr lang="en-GB" dirty="0"/>
              <a:t> Goulding</a:t>
            </a:r>
            <a:endParaRPr lang="en-US" dirty="0"/>
          </a:p>
          <a:p>
            <a:pPr lvl="1"/>
            <a:r>
              <a:rPr lang="en-GB" dirty="0"/>
              <a:t>Goulding was instrumental in moving the IRA to the left in the 1960s. He argued against the policy of abstentionism and developed a Marxist analysis of Irish politics. He believed the British state deliberately divided the Irish working class on sectarian grounds, in order to exploit them and keep them from uniting and overthrowing their bourgeois oppressors. This analysis was rejected by those who later went on to form the Provisional IRA after the 1969 IRA split.</a:t>
            </a:r>
          </a:p>
          <a:p>
            <a:r>
              <a:rPr lang="en-GB" dirty="0"/>
              <a:t>Protestants and Catholics workers should unite (Focus on Marxist class politics rather than religious opposition)</a:t>
            </a:r>
            <a:endParaRPr lang="en-US" dirty="0"/>
          </a:p>
          <a:p>
            <a:r>
              <a:rPr lang="en-GB" dirty="0"/>
              <a:t>Violence</a:t>
            </a:r>
          </a:p>
          <a:p>
            <a:pPr lvl="1"/>
            <a:r>
              <a:rPr lang="en-GB" dirty="0"/>
              <a:t>Most significant is </a:t>
            </a:r>
            <a:r>
              <a:rPr lang="en-GB" dirty="0" err="1"/>
              <a:t>Carbomb</a:t>
            </a:r>
            <a:r>
              <a:rPr lang="en-GB" dirty="0"/>
              <a:t> English army base in February 1972</a:t>
            </a:r>
            <a:endParaRPr lang="en-US" dirty="0"/>
          </a:p>
        </p:txBody>
      </p:sp>
    </p:spTree>
    <p:extLst>
      <p:ext uri="{BB962C8B-B14F-4D97-AF65-F5344CB8AC3E}">
        <p14:creationId xmlns:p14="http://schemas.microsoft.com/office/powerpoint/2010/main" val="17271656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F1F0CB0-1CE5-41CD-EA3B-DABF0C582539}"/>
              </a:ext>
            </a:extLst>
          </p:cNvPr>
          <p:cNvSpPr>
            <a:spLocks noGrp="1"/>
          </p:cNvSpPr>
          <p:nvPr>
            <p:ph type="title"/>
          </p:nvPr>
        </p:nvSpPr>
        <p:spPr>
          <a:xfrm>
            <a:off x="838200" y="365125"/>
            <a:ext cx="10515600" cy="1325563"/>
          </a:xfrm>
        </p:spPr>
        <p:txBody>
          <a:bodyPr>
            <a:normAutofit/>
          </a:bodyPr>
          <a:lstStyle/>
          <a:p>
            <a:r>
              <a:rPr lang="en-GB" dirty="0"/>
              <a:t>The Troubles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9EA1D6A-D5C9-8E69-F416-6C837CC50898}"/>
              </a:ext>
            </a:extLst>
          </p:cNvPr>
          <p:cNvSpPr>
            <a:spLocks noGrp="1"/>
          </p:cNvSpPr>
          <p:nvPr>
            <p:ph idx="1"/>
          </p:nvPr>
        </p:nvSpPr>
        <p:spPr>
          <a:xfrm>
            <a:off x="838200" y="1825625"/>
            <a:ext cx="10515600" cy="4351338"/>
          </a:xfrm>
        </p:spPr>
        <p:txBody>
          <a:bodyPr>
            <a:normAutofit/>
          </a:bodyPr>
          <a:lstStyle/>
          <a:p>
            <a:r>
              <a:rPr lang="en-GB" dirty="0"/>
              <a:t>Trouble had been brewing in Northern Ireland for decades. </a:t>
            </a:r>
            <a:endParaRPr lang="en-US" dirty="0"/>
          </a:p>
          <a:p>
            <a:r>
              <a:rPr lang="en-GB" dirty="0"/>
              <a:t>Unionists (Protestants), Republicans (Catholics) and the British. </a:t>
            </a:r>
            <a:endParaRPr lang="en-US" dirty="0"/>
          </a:p>
          <a:p>
            <a:r>
              <a:rPr lang="en-GB" dirty="0"/>
              <a:t>Catholic struggle.</a:t>
            </a:r>
          </a:p>
          <a:p>
            <a:pPr lvl="1"/>
            <a:r>
              <a:rPr lang="en-GB" dirty="0"/>
              <a:t>Majority catholic population of Ireland supplanted by British occupation and Protestantism, who became the ruling class. Catholics often lived as underclass farmers, kept out of education, government etc.</a:t>
            </a:r>
          </a:p>
          <a:p>
            <a:pPr lvl="1"/>
            <a:r>
              <a:rPr lang="en-GB" dirty="0"/>
              <a:t>Decades of enforced segregation – Different schools, opportunities for employment, even different pubs!</a:t>
            </a:r>
            <a:endParaRPr lang="en-US" dirty="0"/>
          </a:p>
        </p:txBody>
      </p:sp>
    </p:spTree>
    <p:extLst>
      <p:ext uri="{BB962C8B-B14F-4D97-AF65-F5344CB8AC3E}">
        <p14:creationId xmlns:p14="http://schemas.microsoft.com/office/powerpoint/2010/main" val="7662423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3C9461-2A33-C1BB-6DA5-E40E150E7913}"/>
              </a:ext>
            </a:extLst>
          </p:cNvPr>
          <p:cNvSpPr>
            <a:spLocks noGrp="1"/>
          </p:cNvSpPr>
          <p:nvPr>
            <p:ph type="title"/>
          </p:nvPr>
        </p:nvSpPr>
        <p:spPr>
          <a:xfrm>
            <a:off x="838200" y="365125"/>
            <a:ext cx="10515600" cy="1325563"/>
          </a:xfrm>
        </p:spPr>
        <p:txBody>
          <a:bodyPr>
            <a:normAutofit/>
          </a:bodyPr>
          <a:lstStyle/>
          <a:p>
            <a:r>
              <a:rPr lang="en-GB" dirty="0"/>
              <a:t>The Troubles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F678CF6-7405-3AC1-4DC6-256A64743965}"/>
              </a:ext>
            </a:extLst>
          </p:cNvPr>
          <p:cNvSpPr>
            <a:spLocks noGrp="1"/>
          </p:cNvSpPr>
          <p:nvPr>
            <p:ph idx="1"/>
          </p:nvPr>
        </p:nvSpPr>
        <p:spPr>
          <a:xfrm>
            <a:off x="838200" y="1825625"/>
            <a:ext cx="10515600" cy="4351338"/>
          </a:xfrm>
        </p:spPr>
        <p:txBody>
          <a:bodyPr>
            <a:normAutofit/>
          </a:bodyPr>
          <a:lstStyle/>
          <a:p>
            <a:r>
              <a:rPr lang="en-GB" sz="2000" dirty="0"/>
              <a:t>Civil Rights Protests – Catholic protest, against discriminatory housing allocations, employment conditions and voting restrictions.</a:t>
            </a:r>
            <a:endParaRPr lang="en-US" sz="2000" dirty="0"/>
          </a:p>
          <a:p>
            <a:r>
              <a:rPr lang="en-GB" sz="2000" dirty="0"/>
              <a:t>Violence - Unionist saw this as a threat to their heritage, privileged position and political dominance.</a:t>
            </a:r>
            <a:endParaRPr lang="en-US" sz="2000" dirty="0"/>
          </a:p>
          <a:p>
            <a:r>
              <a:rPr lang="en-GB" sz="2000" dirty="0"/>
              <a:t>Bloody Sunday - British paratroopers.</a:t>
            </a:r>
          </a:p>
          <a:p>
            <a:pPr lvl="1"/>
            <a:r>
              <a:rPr lang="en-GB" sz="2000" dirty="0"/>
              <a:t>massacre on 30 January 1972 when British soldiers shot 26 unarmed civilians during a protest march in the Bogside area of Derry, Northern Ireland. Fourteen people died: thirteen were killed outright, while the death of another man four months later was attributed to his injuries. Many of the victims were shot while fleeing from the soldiers, and some were shot while trying to help the wounded. Other protesters were injured by shrapnel, rubber bullets, or batons, two were run down by British Army vehicles, and some were beaten. All of those shot were Catholics. </a:t>
            </a:r>
            <a:endParaRPr lang="en-US" sz="2000" dirty="0"/>
          </a:p>
        </p:txBody>
      </p:sp>
    </p:spTree>
    <p:extLst>
      <p:ext uri="{BB962C8B-B14F-4D97-AF65-F5344CB8AC3E}">
        <p14:creationId xmlns:p14="http://schemas.microsoft.com/office/powerpoint/2010/main" val="2250290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9">
            <a:extLst>
              <a:ext uri="{FF2B5EF4-FFF2-40B4-BE49-F238E27FC236}">
                <a16:creationId xmlns:a16="http://schemas.microsoft.com/office/drawing/2014/main" id="{C06B88F9-42ED-48A7-80B1-8A0D76F33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11">
            <a:extLst>
              <a:ext uri="{FF2B5EF4-FFF2-40B4-BE49-F238E27FC236}">
                <a16:creationId xmlns:a16="http://schemas.microsoft.com/office/drawing/2014/main" id="{78D323F3-5366-46A1-A430-A21785CAC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ln w="12700">
            <a:solidFill>
              <a:srgbClr val="E1E1E1"/>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D986C-F32B-D6E8-D17C-FAD221C05A9C}"/>
              </a:ext>
            </a:extLst>
          </p:cNvPr>
          <p:cNvSpPr>
            <a:spLocks noGrp="1"/>
          </p:cNvSpPr>
          <p:nvPr>
            <p:ph type="title"/>
          </p:nvPr>
        </p:nvSpPr>
        <p:spPr>
          <a:xfrm>
            <a:off x="2103120" y="4727448"/>
            <a:ext cx="7982712" cy="868680"/>
          </a:xfrm>
        </p:spPr>
        <p:txBody>
          <a:bodyPr vert="horz" lIns="91440" tIns="45720" rIns="91440" bIns="45720" rtlCol="0" anchor="ctr">
            <a:normAutofit/>
          </a:bodyPr>
          <a:lstStyle/>
          <a:p>
            <a:pPr algn="ctr"/>
            <a:r>
              <a:rPr lang="en-US" sz="4000" kern="1200" cap="all">
                <a:solidFill>
                  <a:schemeClr val="tx1"/>
                </a:solidFill>
                <a:latin typeface="+mj-lt"/>
                <a:ea typeface="+mj-ea"/>
                <a:cs typeface="+mj-cs"/>
              </a:rPr>
              <a:t>Strategy of the IRA</a:t>
            </a:r>
            <a:endParaRPr lang="en-US" sz="4000" kern="1200">
              <a:solidFill>
                <a:schemeClr val="tx1"/>
              </a:solidFill>
              <a:latin typeface="+mj-lt"/>
              <a:ea typeface="+mj-ea"/>
              <a:cs typeface="+mj-cs"/>
            </a:endParaRPr>
          </a:p>
        </p:txBody>
      </p:sp>
      <p:sp>
        <p:nvSpPr>
          <p:cNvPr id="28" name="Rectangle: Rounded Corners 13">
            <a:extLst>
              <a:ext uri="{FF2B5EF4-FFF2-40B4-BE49-F238E27FC236}">
                <a16:creationId xmlns:a16="http://schemas.microsoft.com/office/drawing/2014/main" id="{F94368A0-A606-4A85-99C2-5DEC95FCC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3" name="Content Placeholder 2">
            <a:extLst>
              <a:ext uri="{FF2B5EF4-FFF2-40B4-BE49-F238E27FC236}">
                <a16:creationId xmlns:a16="http://schemas.microsoft.com/office/drawing/2014/main" id="{3A93D577-76D5-F9FA-1C38-9A65785D58B9}"/>
              </a:ext>
            </a:extLst>
          </p:cNvPr>
          <p:cNvSpPr>
            <a:spLocks noGrp="1"/>
          </p:cNvSpPr>
          <p:nvPr>
            <p:ph idx="1"/>
          </p:nvPr>
        </p:nvSpPr>
        <p:spPr>
          <a:xfrm>
            <a:off x="2615184" y="5678424"/>
            <a:ext cx="6958584" cy="603504"/>
          </a:xfrm>
        </p:spPr>
        <p:txBody>
          <a:bodyPr vert="horz" lIns="91440" tIns="45720" rIns="91440" bIns="45720" rtlCol="0" anchor="ctr">
            <a:normAutofit/>
          </a:bodyPr>
          <a:lstStyle/>
          <a:p>
            <a:pPr marL="0" indent="0" algn="ctr">
              <a:buNone/>
            </a:pPr>
            <a:r>
              <a:rPr lang="en-US" sz="2000" kern="1200" cap="all">
                <a:solidFill>
                  <a:schemeClr val="bg1"/>
                </a:solidFill>
                <a:latin typeface="+mn-lt"/>
                <a:ea typeface="+mn-ea"/>
                <a:cs typeface="+mn-cs"/>
              </a:rPr>
              <a:t>Violent and Non- Violent</a:t>
            </a:r>
            <a:endParaRPr lang="en-US" sz="2000" kern="1200">
              <a:solidFill>
                <a:schemeClr val="bg1"/>
              </a:solidFill>
              <a:latin typeface="+mn-lt"/>
              <a:ea typeface="+mn-ea"/>
              <a:cs typeface="+mn-cs"/>
            </a:endParaRPr>
          </a:p>
        </p:txBody>
      </p:sp>
      <p:pic>
        <p:nvPicPr>
          <p:cNvPr id="4" name="Picture 4" descr="Omagh bombing | Details &amp;amp; Aftermath | Britannica">
            <a:extLst>
              <a:ext uri="{FF2B5EF4-FFF2-40B4-BE49-F238E27FC236}">
                <a16:creationId xmlns:a16="http://schemas.microsoft.com/office/drawing/2014/main" id="{71A279B5-BFD8-93BC-B0C6-831BA434CC2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862"/>
          <a:stretch/>
        </p:blipFill>
        <p:spPr bwMode="auto">
          <a:xfrm>
            <a:off x="420624" y="276894"/>
            <a:ext cx="5577840" cy="408736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Bobby Sands: 66 Days | Times2 | The Times">
            <a:extLst>
              <a:ext uri="{FF2B5EF4-FFF2-40B4-BE49-F238E27FC236}">
                <a16:creationId xmlns:a16="http://schemas.microsoft.com/office/drawing/2014/main" id="{B13E905B-0CF9-DAF6-C2AA-EBF09031C25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39" r="5567" b="-3"/>
          <a:stretch/>
        </p:blipFill>
        <p:spPr bwMode="auto">
          <a:xfrm>
            <a:off x="6190488" y="276894"/>
            <a:ext cx="5577840" cy="4087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54692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C3460B0-7F4F-A894-F957-DBB1A9A2A836}"/>
              </a:ext>
            </a:extLst>
          </p:cNvPr>
          <p:cNvSpPr>
            <a:spLocks noGrp="1"/>
          </p:cNvSpPr>
          <p:nvPr>
            <p:ph type="title"/>
          </p:nvPr>
        </p:nvSpPr>
        <p:spPr>
          <a:xfrm>
            <a:off x="838200" y="365125"/>
            <a:ext cx="10515600" cy="1325563"/>
          </a:xfrm>
        </p:spPr>
        <p:txBody>
          <a:bodyPr>
            <a:normAutofit/>
          </a:bodyPr>
          <a:lstStyle/>
          <a:p>
            <a:r>
              <a:rPr lang="en-GB" dirty="0"/>
              <a:t>Attacks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B713103-85E7-9B23-8FDD-5FC76CDE75D1}"/>
              </a:ext>
            </a:extLst>
          </p:cNvPr>
          <p:cNvSpPr>
            <a:spLocks noGrp="1"/>
          </p:cNvSpPr>
          <p:nvPr>
            <p:ph idx="1"/>
          </p:nvPr>
        </p:nvSpPr>
        <p:spPr>
          <a:xfrm>
            <a:off x="838200" y="1825625"/>
            <a:ext cx="10515600" cy="4351338"/>
          </a:xfrm>
        </p:spPr>
        <p:txBody>
          <a:bodyPr>
            <a:normAutofit/>
          </a:bodyPr>
          <a:lstStyle/>
          <a:p>
            <a:r>
              <a:rPr lang="en-US" sz="2200" dirty="0"/>
              <a:t>21 June 1972: Bloody Friday</a:t>
            </a:r>
          </a:p>
          <a:p>
            <a:r>
              <a:rPr lang="en-US" sz="2200" dirty="0"/>
              <a:t>21 Nov. 1974: Two pubs in Birmingham.</a:t>
            </a:r>
          </a:p>
          <a:p>
            <a:r>
              <a:rPr lang="en-US" sz="2200" dirty="0"/>
              <a:t>27 Aug. 1979: Bomb kills four</a:t>
            </a:r>
          </a:p>
          <a:p>
            <a:r>
              <a:rPr lang="en-US" sz="2200" dirty="0"/>
              <a:t>8 Nov. 1987: IRA bombing</a:t>
            </a:r>
          </a:p>
          <a:p>
            <a:r>
              <a:rPr lang="en-US" sz="2200" dirty="0"/>
              <a:t>20 Mar. 1993: Warrington Bombing</a:t>
            </a:r>
          </a:p>
          <a:p>
            <a:r>
              <a:rPr lang="en-US" sz="2200" dirty="0"/>
              <a:t>9 Feb. 1996: IRA ends ceasefire – Bombing London Docklands</a:t>
            </a:r>
          </a:p>
          <a:p>
            <a:endParaRPr lang="en-US" sz="2200" dirty="0"/>
          </a:p>
          <a:p>
            <a:r>
              <a:rPr lang="en-GB" sz="2200" dirty="0"/>
              <a:t>These are not all the attacks by the IRA!</a:t>
            </a:r>
          </a:p>
          <a:p>
            <a:r>
              <a:rPr lang="en-GB" sz="2200" b="1" u="sng" dirty="0"/>
              <a:t>TASK </a:t>
            </a:r>
            <a:r>
              <a:rPr lang="en-GB" sz="2200" dirty="0"/>
              <a:t>– In groups research an attack by the IRA &amp; provide a brief overview of the attack. </a:t>
            </a:r>
            <a:endParaRPr lang="en-US" sz="2200" dirty="0"/>
          </a:p>
        </p:txBody>
      </p:sp>
    </p:spTree>
    <p:extLst>
      <p:ext uri="{BB962C8B-B14F-4D97-AF65-F5344CB8AC3E}">
        <p14:creationId xmlns:p14="http://schemas.microsoft.com/office/powerpoint/2010/main" val="23994228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ACE2C9-9745-2438-A395-EE9F1B0E27C0}"/>
              </a:ext>
            </a:extLst>
          </p:cNvPr>
          <p:cNvSpPr>
            <a:spLocks noGrp="1"/>
          </p:cNvSpPr>
          <p:nvPr>
            <p:ph type="title"/>
          </p:nvPr>
        </p:nvSpPr>
        <p:spPr>
          <a:xfrm>
            <a:off x="838200" y="365125"/>
            <a:ext cx="10515600" cy="1325563"/>
          </a:xfrm>
        </p:spPr>
        <p:txBody>
          <a:bodyPr>
            <a:normAutofit/>
          </a:bodyPr>
          <a:lstStyle/>
          <a:p>
            <a:r>
              <a:rPr lang="en-GB" sz="5400"/>
              <a:t>Hunger Strikes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DB720B-813B-57A3-D00F-EC1E552EAB37}"/>
              </a:ext>
            </a:extLst>
          </p:cNvPr>
          <p:cNvSpPr>
            <a:spLocks noGrp="1"/>
          </p:cNvSpPr>
          <p:nvPr>
            <p:ph idx="1"/>
          </p:nvPr>
        </p:nvSpPr>
        <p:spPr>
          <a:xfrm>
            <a:off x="838200" y="1929384"/>
            <a:ext cx="10515600" cy="4251960"/>
          </a:xfrm>
        </p:spPr>
        <p:txBody>
          <a:bodyPr>
            <a:normAutofit/>
          </a:bodyPr>
          <a:lstStyle/>
          <a:p>
            <a:r>
              <a:rPr lang="en-GB" sz="2000" dirty="0"/>
              <a:t>The 1981 Irish hunger strike was the culmination of a five-year protest during the Troubles by Irish republican prisoners in Northern Ireland. The protest began as the blanket protest in 1976, when the British government withdrew Special Category Status (prisoner of war rather than criminal status) for convicted paramilitary prisoners. In 1978, the dispute escalated into the dirty protest, where prisoners refused to leave their cells to wash and covered the walls of their cells with excrement. In 1980, seven prisoners participated in the first hunger strike, which ended after 53 days.</a:t>
            </a:r>
          </a:p>
          <a:p>
            <a:endParaRPr lang="en-GB" sz="2000" dirty="0"/>
          </a:p>
          <a:p>
            <a:r>
              <a:rPr lang="en-GB" sz="2000" dirty="0"/>
              <a:t>The second hunger strike took place in 1981 and was a showdown between the prisoners and the Prime Minister, Margaret Thatcher. One hunger striker, Bobby Sands, was elected as a member of parliament during the strike, prompting media interest from around the world. The strike was called off after ten prisoners had starved themselves to death, including Sands, whose funeral was attended by 100,000 people. The strike radicalised Irish nationalist politics and was the driving force that enabled Sinn Féin to become a mainstream political party.</a:t>
            </a:r>
          </a:p>
        </p:txBody>
      </p:sp>
    </p:spTree>
    <p:extLst>
      <p:ext uri="{BB962C8B-B14F-4D97-AF65-F5344CB8AC3E}">
        <p14:creationId xmlns:p14="http://schemas.microsoft.com/office/powerpoint/2010/main" val="24072680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C2FD2EF-E215-3236-89BE-723116F3CDAE}"/>
              </a:ext>
            </a:extLst>
          </p:cNvPr>
          <p:cNvSpPr>
            <a:spLocks noGrp="1"/>
          </p:cNvSpPr>
          <p:nvPr>
            <p:ph type="title"/>
          </p:nvPr>
        </p:nvSpPr>
        <p:spPr>
          <a:xfrm>
            <a:off x="838200" y="365125"/>
            <a:ext cx="10515600" cy="1325563"/>
          </a:xfrm>
        </p:spPr>
        <p:txBody>
          <a:bodyPr>
            <a:normAutofit/>
          </a:bodyPr>
          <a:lstStyle/>
          <a:p>
            <a:r>
              <a:rPr lang="en-GB" dirty="0"/>
              <a:t>Hunger Strikes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6A15ACD-5FC1-9BCD-7B27-3F24081A939D}"/>
              </a:ext>
            </a:extLst>
          </p:cNvPr>
          <p:cNvSpPr>
            <a:spLocks noGrp="1"/>
          </p:cNvSpPr>
          <p:nvPr>
            <p:ph idx="1"/>
          </p:nvPr>
        </p:nvSpPr>
        <p:spPr>
          <a:xfrm>
            <a:off x="838200" y="1825625"/>
            <a:ext cx="10515600" cy="4351338"/>
          </a:xfrm>
        </p:spPr>
        <p:txBody>
          <a:bodyPr>
            <a:normAutofit/>
          </a:bodyPr>
          <a:lstStyle/>
          <a:p>
            <a:r>
              <a:rPr lang="en-GB" sz="2000"/>
              <a:t>The 1981 hunger strike marked the escalation of a five year protests by the IRA prisoners in response to the withdrawal of special category status for political prisoners in 1976. </a:t>
            </a:r>
          </a:p>
          <a:p>
            <a:endParaRPr lang="en-GB" sz="2000"/>
          </a:p>
          <a:p>
            <a:r>
              <a:rPr lang="en-GB" sz="2000"/>
              <a:t>The aim of the 1981 hunger strike was the reinstatement of political status for republican prisoners and the meeting of five demands: </a:t>
            </a:r>
            <a:r>
              <a:rPr lang="en-GB" sz="2000" b="0" i="0" kern="1200">
                <a:effectLst/>
                <a:latin typeface="+mn-lt"/>
                <a:ea typeface="+mn-ea"/>
                <a:cs typeface="+mn-cs"/>
              </a:rPr>
              <a:t>the right of prisoners to wear their civilian clothes at all times; the right to free association within a block of cells; the right not to do prison work; the right to educational and recreational facilities; and the restoration of lost remission of sentence.</a:t>
            </a:r>
          </a:p>
          <a:p>
            <a:endParaRPr lang="en-GB" sz="2000" b="0" i="0" kern="1200">
              <a:effectLst/>
              <a:latin typeface="+mn-lt"/>
              <a:ea typeface="+mn-ea"/>
              <a:cs typeface="+mn-cs"/>
            </a:endParaRPr>
          </a:p>
          <a:p>
            <a:r>
              <a:rPr lang="en-GB" sz="2000" b="0" i="0" kern="1200">
                <a:effectLst/>
                <a:latin typeface="+mn-lt"/>
                <a:ea typeface="+mn-ea"/>
                <a:cs typeface="+mn-cs"/>
              </a:rPr>
              <a:t>The British government announced a series of concession to the prisoners which included the right to wear their own clothes.</a:t>
            </a:r>
          </a:p>
          <a:p>
            <a:r>
              <a:rPr lang="en-GB" sz="2000" b="0" i="0" kern="1200">
                <a:effectLst/>
                <a:latin typeface="+mn-lt"/>
                <a:ea typeface="+mn-ea"/>
                <a:cs typeface="+mn-cs"/>
              </a:rPr>
              <a:t>The tactic of the hunger strikes was very emotive and caused a series of riots and protests outside the prison. </a:t>
            </a:r>
            <a:endParaRPr lang="en-GB" sz="2000"/>
          </a:p>
        </p:txBody>
      </p:sp>
    </p:spTree>
    <p:extLst>
      <p:ext uri="{BB962C8B-B14F-4D97-AF65-F5344CB8AC3E}">
        <p14:creationId xmlns:p14="http://schemas.microsoft.com/office/powerpoint/2010/main" val="9937571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5F4B7-5B4C-1B83-846A-E24676A7A40F}"/>
              </a:ext>
            </a:extLst>
          </p:cNvPr>
          <p:cNvSpPr>
            <a:spLocks noGrp="1"/>
          </p:cNvSpPr>
          <p:nvPr>
            <p:ph type="title"/>
          </p:nvPr>
        </p:nvSpPr>
        <p:spPr>
          <a:xfrm>
            <a:off x="956826" y="1112969"/>
            <a:ext cx="3937298" cy="4166010"/>
          </a:xfrm>
        </p:spPr>
        <p:txBody>
          <a:bodyPr>
            <a:normAutofit/>
          </a:bodyPr>
          <a:lstStyle/>
          <a:p>
            <a:r>
              <a:rPr lang="en-GB">
                <a:solidFill>
                  <a:srgbClr val="FFFFFF"/>
                </a:solidFill>
              </a:rPr>
              <a:t>Hunger Strikes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FDD20EE-6263-5E89-88DC-AF38FEE42E4B}"/>
              </a:ext>
            </a:extLst>
          </p:cNvPr>
          <p:cNvSpPr>
            <a:spLocks noGrp="1"/>
          </p:cNvSpPr>
          <p:nvPr>
            <p:ph idx="1"/>
          </p:nvPr>
        </p:nvSpPr>
        <p:spPr>
          <a:xfrm>
            <a:off x="6096000" y="820880"/>
            <a:ext cx="5257799" cy="4889350"/>
          </a:xfrm>
        </p:spPr>
        <p:txBody>
          <a:bodyPr anchor="t">
            <a:normAutofit/>
          </a:bodyPr>
          <a:lstStyle/>
          <a:p>
            <a:r>
              <a:rPr lang="en-US" sz="2000"/>
              <a:t>1 Mar. 1981: Bobby Sands began a new hunger strike.</a:t>
            </a:r>
          </a:p>
          <a:p>
            <a:r>
              <a:rPr lang="en-US" sz="2000"/>
              <a:t>15 Mar. 1981: Francis Hughes joined hunger strike.</a:t>
            </a:r>
          </a:p>
          <a:p>
            <a:r>
              <a:rPr lang="en-US" sz="2000"/>
              <a:t>22 Mar. 1981: Raymond </a:t>
            </a:r>
            <a:r>
              <a:rPr lang="en-US" sz="2000" err="1"/>
              <a:t>McCreesh</a:t>
            </a:r>
            <a:r>
              <a:rPr lang="en-US" sz="2000"/>
              <a:t> and Patsy O’Hara joined hunger strike.</a:t>
            </a:r>
          </a:p>
          <a:p>
            <a:r>
              <a:rPr lang="en-US" sz="2000"/>
              <a:t>5 May 1981: Bobby Sands dies.</a:t>
            </a:r>
          </a:p>
          <a:p>
            <a:r>
              <a:rPr lang="en-US" sz="2000"/>
              <a:t>8 May 1981: Joe McDonnel joins hunger strike to take the place of Bobby.</a:t>
            </a:r>
          </a:p>
          <a:p>
            <a:r>
              <a:rPr lang="en-US" sz="2000"/>
              <a:t>12 May 1981: Francis Hughes dies.</a:t>
            </a:r>
          </a:p>
          <a:p>
            <a:r>
              <a:rPr lang="en-US" sz="2000"/>
              <a:t>14 May 1981:  Brendan McLaughlin joins hunger strike.</a:t>
            </a:r>
          </a:p>
          <a:p>
            <a:r>
              <a:rPr lang="en-US" sz="2000"/>
              <a:t>21 May 1981: </a:t>
            </a:r>
            <a:r>
              <a:rPr lang="en-US" sz="2000" err="1"/>
              <a:t>McCreesh</a:t>
            </a:r>
            <a:r>
              <a:rPr lang="en-US" sz="2000"/>
              <a:t> and O’Hara die.</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6222896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CDDE60-537D-6E15-DB3D-9BF8D0E8E2D7}"/>
              </a:ext>
            </a:extLst>
          </p:cNvPr>
          <p:cNvSpPr>
            <a:spLocks noGrp="1"/>
          </p:cNvSpPr>
          <p:nvPr>
            <p:ph type="title"/>
          </p:nvPr>
        </p:nvSpPr>
        <p:spPr>
          <a:xfrm>
            <a:off x="956826" y="1112969"/>
            <a:ext cx="3937298" cy="4166010"/>
          </a:xfrm>
        </p:spPr>
        <p:txBody>
          <a:bodyPr>
            <a:normAutofit/>
          </a:bodyPr>
          <a:lstStyle/>
          <a:p>
            <a:r>
              <a:rPr lang="en-GB">
                <a:solidFill>
                  <a:srgbClr val="FFFFFF"/>
                </a:solidFill>
              </a:rPr>
              <a:t>Hunger Strikes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8103626-A2EA-F19A-9EE0-E0855FEBE9C1}"/>
              </a:ext>
            </a:extLst>
          </p:cNvPr>
          <p:cNvSpPr>
            <a:spLocks noGrp="1"/>
          </p:cNvSpPr>
          <p:nvPr>
            <p:ph idx="1"/>
          </p:nvPr>
        </p:nvSpPr>
        <p:spPr>
          <a:xfrm>
            <a:off x="6096000" y="820880"/>
            <a:ext cx="5257799" cy="4889350"/>
          </a:xfrm>
        </p:spPr>
        <p:txBody>
          <a:bodyPr anchor="t">
            <a:normAutofit fontScale="92500" lnSpcReduction="20000"/>
          </a:bodyPr>
          <a:lstStyle/>
          <a:p>
            <a:r>
              <a:rPr lang="en-US" sz="2400" dirty="0"/>
              <a:t>22 May 1981: Kieran Doherty joins hunger strike.</a:t>
            </a:r>
          </a:p>
          <a:p>
            <a:r>
              <a:rPr lang="en-US" sz="2400" dirty="0"/>
              <a:t>26 May 1981: McLaughlin was taken off hunger strike due to ulcer.</a:t>
            </a:r>
          </a:p>
          <a:p>
            <a:r>
              <a:rPr lang="en-US" sz="2400" dirty="0"/>
              <a:t>28 May 1981: Martin </a:t>
            </a:r>
            <a:r>
              <a:rPr lang="en-US" sz="2400" dirty="0" err="1"/>
              <a:t>Hurson</a:t>
            </a:r>
            <a:r>
              <a:rPr lang="en-US" sz="2400" dirty="0"/>
              <a:t> joined hunger strikes.</a:t>
            </a:r>
          </a:p>
          <a:p>
            <a:r>
              <a:rPr lang="en-US" sz="2400" dirty="0"/>
              <a:t>8 June 1981: Tom McElwee joins hunger strike.</a:t>
            </a:r>
          </a:p>
          <a:p>
            <a:r>
              <a:rPr lang="en-US" sz="2400" dirty="0"/>
              <a:t>22–29 June 1981: </a:t>
            </a:r>
            <a:r>
              <a:rPr lang="en-US" sz="2400" dirty="0" err="1"/>
              <a:t>Micheal</a:t>
            </a:r>
            <a:r>
              <a:rPr lang="en-US" sz="2400" dirty="0"/>
              <a:t> Devine and Laurence McKeown join the strike.</a:t>
            </a:r>
          </a:p>
          <a:p>
            <a:r>
              <a:rPr lang="en-US" sz="2400" dirty="0"/>
              <a:t>8 July 1981: Joel McDonnel dies.</a:t>
            </a:r>
          </a:p>
          <a:p>
            <a:r>
              <a:rPr lang="en-US" sz="2400" dirty="0"/>
              <a:t>9 July 1981: Patrick McGeown joins hunger strike.</a:t>
            </a:r>
          </a:p>
          <a:p>
            <a:r>
              <a:rPr lang="en-US" sz="2400" dirty="0"/>
              <a:t>13 July 1981: Martin </a:t>
            </a:r>
            <a:r>
              <a:rPr lang="en-US" sz="2400" dirty="0" err="1"/>
              <a:t>Hurson</a:t>
            </a:r>
            <a:r>
              <a:rPr lang="en-US" sz="2400" dirty="0"/>
              <a:t> dies.</a:t>
            </a:r>
          </a:p>
          <a:p>
            <a:r>
              <a:rPr lang="en-US" sz="2400" dirty="0"/>
              <a:t>3 Oct. 1981: Hunger strikes end.</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96906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ECCAAD-F267-D0B2-EDD3-3F04D0D19261}"/>
              </a:ext>
            </a:extLst>
          </p:cNvPr>
          <p:cNvSpPr>
            <a:spLocks noGrp="1"/>
          </p:cNvSpPr>
          <p:nvPr>
            <p:ph type="title"/>
          </p:nvPr>
        </p:nvSpPr>
        <p:spPr>
          <a:xfrm>
            <a:off x="956826" y="1112969"/>
            <a:ext cx="3937298" cy="4166010"/>
          </a:xfrm>
        </p:spPr>
        <p:txBody>
          <a:bodyPr>
            <a:normAutofit/>
          </a:bodyPr>
          <a:lstStyle/>
          <a:p>
            <a:r>
              <a:rPr lang="en-GB">
                <a:solidFill>
                  <a:srgbClr val="FFFFFF"/>
                </a:solidFill>
              </a:rPr>
              <a:t>Hunger Strikes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7E89C78-C805-9A48-91BA-F9AD1BEE031E}"/>
              </a:ext>
            </a:extLst>
          </p:cNvPr>
          <p:cNvSpPr>
            <a:spLocks noGrp="1"/>
          </p:cNvSpPr>
          <p:nvPr>
            <p:ph idx="1"/>
          </p:nvPr>
        </p:nvSpPr>
        <p:spPr>
          <a:xfrm>
            <a:off x="6096000" y="820880"/>
            <a:ext cx="5257799" cy="4889350"/>
          </a:xfrm>
        </p:spPr>
        <p:txBody>
          <a:bodyPr anchor="t">
            <a:normAutofit/>
          </a:bodyPr>
          <a:lstStyle/>
          <a:p>
            <a:r>
              <a:rPr lang="en-GB" b="1" u="sng" dirty="0"/>
              <a:t>TASK -</a:t>
            </a:r>
            <a:r>
              <a:rPr lang="en-GB" b="1" dirty="0"/>
              <a:t> think about</a:t>
            </a:r>
          </a:p>
          <a:p>
            <a:pPr marL="342900" indent="-342900">
              <a:buAutoNum type="arabicPeriod"/>
            </a:pPr>
            <a:r>
              <a:rPr lang="en-GB" dirty="0"/>
              <a:t>The purpose of the hunger strikes.  </a:t>
            </a:r>
          </a:p>
          <a:p>
            <a:pPr marL="342900" indent="-342900">
              <a:buAutoNum type="arabicPeriod"/>
            </a:pPr>
            <a:r>
              <a:rPr lang="en-GB" dirty="0"/>
              <a:t>The impact of the hunger strikes.</a:t>
            </a:r>
          </a:p>
          <a:p>
            <a:pPr marL="342900" indent="-342900">
              <a:buAutoNum type="arabicPeriod"/>
            </a:pPr>
            <a:endParaRPr lang="en-GB" dirty="0"/>
          </a:p>
          <a:p>
            <a:pPr marL="342900" indent="-342900">
              <a:buAutoNum type="arabicPeriod"/>
            </a:pPr>
            <a:endParaRPr lang="en-GB" dirty="0"/>
          </a:p>
          <a:p>
            <a:pPr marL="0" indent="0">
              <a:buNone/>
            </a:pPr>
            <a:r>
              <a:rPr lang="en-GB" dirty="0"/>
              <a:t>Do these non-violent means fit with our definitions of terrorism?</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42172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A6039D-422C-5BF5-A01A-020FB5C51113}"/>
              </a:ext>
            </a:extLst>
          </p:cNvPr>
          <p:cNvSpPr>
            <a:spLocks noGrp="1"/>
          </p:cNvSpPr>
          <p:nvPr>
            <p:ph type="title"/>
          </p:nvPr>
        </p:nvSpPr>
        <p:spPr>
          <a:xfrm>
            <a:off x="838200" y="365125"/>
            <a:ext cx="10515600" cy="1325563"/>
          </a:xfrm>
        </p:spPr>
        <p:txBody>
          <a:bodyPr>
            <a:normAutofit/>
          </a:bodyPr>
          <a:lstStyle/>
          <a:p>
            <a:r>
              <a:rPr lang="en-GB" dirty="0"/>
              <a:t>Blanket Protest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37F054F-5683-B839-8645-36B2A59478A4}"/>
              </a:ext>
            </a:extLst>
          </p:cNvPr>
          <p:cNvSpPr>
            <a:spLocks noGrp="1"/>
          </p:cNvSpPr>
          <p:nvPr>
            <p:ph idx="1"/>
          </p:nvPr>
        </p:nvSpPr>
        <p:spPr>
          <a:xfrm>
            <a:off x="838200" y="1825625"/>
            <a:ext cx="10515600" cy="4351338"/>
          </a:xfrm>
        </p:spPr>
        <p:txBody>
          <a:bodyPr>
            <a:normAutofit/>
          </a:bodyPr>
          <a:lstStyle/>
          <a:p>
            <a:pPr marL="0" indent="0">
              <a:buNone/>
            </a:pPr>
            <a:r>
              <a:rPr lang="en-GB" sz="2400" dirty="0"/>
              <a:t>The Blanket Protest is a term referring to a form of peaceful protests adopted by IRA prisoners during the times of the Troubles in NI and lasted from 1976 to 1981.</a:t>
            </a:r>
          </a:p>
          <a:p>
            <a:endParaRPr lang="en-GB" sz="2400" dirty="0"/>
          </a:p>
          <a:p>
            <a:r>
              <a:rPr lang="en-GB" sz="2400" dirty="0"/>
              <a:t>This struggle lasted several years and took place in Long Kesh prison.</a:t>
            </a:r>
          </a:p>
          <a:p>
            <a:r>
              <a:rPr lang="en-GB" sz="2400" dirty="0"/>
              <a:t>Since 1971, the British Government imprisoned without trial any catholic suspected of pro-Republic </a:t>
            </a:r>
            <a:r>
              <a:rPr lang="en-GB" sz="2400" dirty="0" err="1"/>
              <a:t>activisim</a:t>
            </a:r>
            <a:r>
              <a:rPr lang="en-GB" sz="2400" dirty="0"/>
              <a:t>. They were crammed into H-Blocks and detained for sometimes undefined sentences. </a:t>
            </a:r>
          </a:p>
          <a:p>
            <a:endParaRPr lang="en-GB" sz="2400" dirty="0"/>
          </a:p>
          <a:p>
            <a:pPr marL="0" indent="0">
              <a:buNone/>
            </a:pPr>
            <a:r>
              <a:rPr lang="en-GB" sz="2400" dirty="0"/>
              <a:t>Faced with these imprisonments that did not respect the Human Rights Convention the prisoners wished to take part in the struggle and demand the change of their status from a prisoner to political prisoner.</a:t>
            </a:r>
          </a:p>
        </p:txBody>
      </p:sp>
    </p:spTree>
    <p:extLst>
      <p:ext uri="{BB962C8B-B14F-4D97-AF65-F5344CB8AC3E}">
        <p14:creationId xmlns:p14="http://schemas.microsoft.com/office/powerpoint/2010/main" val="14343645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The Blanket Protest">
            <a:extLst>
              <a:ext uri="{FF2B5EF4-FFF2-40B4-BE49-F238E27FC236}">
                <a16:creationId xmlns:a16="http://schemas.microsoft.com/office/drawing/2014/main" id="{AA4EEA2B-5E5F-83FD-84BD-09FB2A2BAEC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30446" y="1936068"/>
            <a:ext cx="4777381" cy="298586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8AF9FA-7A0C-12A9-BF20-F46C5A9478FB}"/>
              </a:ext>
            </a:extLst>
          </p:cNvPr>
          <p:cNvSpPr>
            <a:spLocks noGrp="1"/>
          </p:cNvSpPr>
          <p:nvPr>
            <p:ph type="title"/>
          </p:nvPr>
        </p:nvSpPr>
        <p:spPr>
          <a:xfrm>
            <a:off x="838201" y="269156"/>
            <a:ext cx="5257800" cy="768616"/>
          </a:xfrm>
        </p:spPr>
        <p:txBody>
          <a:bodyPr>
            <a:normAutofit/>
          </a:bodyPr>
          <a:lstStyle/>
          <a:p>
            <a:r>
              <a:rPr lang="en-GB" dirty="0"/>
              <a:t>Blanket Protest</a:t>
            </a:r>
          </a:p>
        </p:txBody>
      </p:sp>
      <p:sp>
        <p:nvSpPr>
          <p:cNvPr id="3" name="Content Placeholder 2">
            <a:extLst>
              <a:ext uri="{FF2B5EF4-FFF2-40B4-BE49-F238E27FC236}">
                <a16:creationId xmlns:a16="http://schemas.microsoft.com/office/drawing/2014/main" id="{6B509E39-7CE3-A669-28E5-9F6356B0F13B}"/>
              </a:ext>
            </a:extLst>
          </p:cNvPr>
          <p:cNvSpPr>
            <a:spLocks noGrp="1"/>
          </p:cNvSpPr>
          <p:nvPr>
            <p:ph idx="1"/>
          </p:nvPr>
        </p:nvSpPr>
        <p:spPr>
          <a:xfrm>
            <a:off x="435428" y="1306928"/>
            <a:ext cx="6531429" cy="5144671"/>
          </a:xfrm>
        </p:spPr>
        <p:txBody>
          <a:bodyPr>
            <a:normAutofit fontScale="92500" lnSpcReduction="20000"/>
          </a:bodyPr>
          <a:lstStyle/>
          <a:p>
            <a:pPr marL="0" indent="0" fontAlgn="base">
              <a:buNone/>
            </a:pPr>
            <a:r>
              <a:rPr lang="en-GB" sz="1800" b="0" i="0" kern="1200" dirty="0">
                <a:effectLst/>
                <a:latin typeface="+mn-lt"/>
                <a:ea typeface="+mn-ea"/>
                <a:cs typeface="+mn-cs"/>
              </a:rPr>
              <a:t>Among the advantages of the status of political prisoner, the right to:</a:t>
            </a:r>
          </a:p>
          <a:p>
            <a:pPr marL="171450" indent="-171450" fontAlgn="base">
              <a:buFont typeface="Arial" panose="020B0604020202020204" pitchFamily="34" charset="0"/>
              <a:buChar char="•"/>
            </a:pPr>
            <a:r>
              <a:rPr lang="en-GB" sz="1800" b="0" i="0" kern="1200" dirty="0">
                <a:effectLst/>
                <a:latin typeface="+mn-lt"/>
                <a:ea typeface="+mn-ea"/>
                <a:cs typeface="+mn-cs"/>
              </a:rPr>
              <a:t>wearing civilian clothes, not prisoners’ uniforms..</a:t>
            </a:r>
          </a:p>
          <a:p>
            <a:pPr marL="171450" indent="-171450" fontAlgn="base">
              <a:buFont typeface="Arial" panose="020B0604020202020204" pitchFamily="34" charset="0"/>
              <a:buChar char="•"/>
            </a:pPr>
            <a:r>
              <a:rPr lang="en-GB" sz="1800" b="0" i="0" kern="1200" dirty="0">
                <a:effectLst/>
                <a:latin typeface="+mn-lt"/>
                <a:ea typeface="+mn-ea"/>
                <a:cs typeface="+mn-cs"/>
              </a:rPr>
              <a:t>exempting himself from prison work;</a:t>
            </a:r>
          </a:p>
          <a:p>
            <a:pPr marL="171450" indent="-171450" fontAlgn="base">
              <a:buFont typeface="Arial" panose="020B0604020202020204" pitchFamily="34" charset="0"/>
              <a:buChar char="•"/>
            </a:pPr>
            <a:r>
              <a:rPr lang="en-GB" sz="1800" b="0" i="0" kern="1200" dirty="0">
                <a:effectLst/>
                <a:latin typeface="+mn-lt"/>
                <a:ea typeface="+mn-ea"/>
                <a:cs typeface="+mn-cs"/>
              </a:rPr>
              <a:t>associate with other prisoners for educational or recreational activities;</a:t>
            </a:r>
          </a:p>
          <a:p>
            <a:pPr marL="171450" indent="-171450" fontAlgn="base">
              <a:buFont typeface="Arial" panose="020B0604020202020204" pitchFamily="34" charset="0"/>
              <a:buChar char="•"/>
            </a:pPr>
            <a:r>
              <a:rPr lang="en-GB" sz="1800" b="0" i="0" kern="1200" dirty="0">
                <a:effectLst/>
                <a:latin typeface="+mn-lt"/>
                <a:ea typeface="+mn-ea"/>
                <a:cs typeface="+mn-cs"/>
              </a:rPr>
              <a:t>get one visit, one letter and one package a week;</a:t>
            </a:r>
          </a:p>
          <a:p>
            <a:pPr marL="171450" indent="-171450" fontAlgn="base">
              <a:buFont typeface="Arial" panose="020B0604020202020204" pitchFamily="34" charset="0"/>
              <a:buChar char="•"/>
            </a:pPr>
            <a:r>
              <a:rPr lang="en-GB" sz="1800" b="0" i="0" kern="1200" dirty="0">
                <a:effectLst/>
                <a:latin typeface="+mn-lt"/>
                <a:ea typeface="+mn-ea"/>
                <a:cs typeface="+mn-cs"/>
              </a:rPr>
              <a:t>obtain full restoration of the remission of the sentence lost during the protest.</a:t>
            </a:r>
            <a:br>
              <a:rPr lang="en-GB" sz="1800" b="0" i="0" kern="1200" dirty="0">
                <a:effectLst/>
                <a:latin typeface="+mn-lt"/>
                <a:ea typeface="+mn-ea"/>
                <a:cs typeface="+mn-cs"/>
              </a:rPr>
            </a:br>
            <a:endParaRPr lang="en-GB" sz="1800" b="0" i="0" kern="1200" dirty="0">
              <a:effectLst/>
              <a:latin typeface="+mn-lt"/>
              <a:ea typeface="+mn-ea"/>
              <a:cs typeface="+mn-cs"/>
            </a:endParaRPr>
          </a:p>
          <a:p>
            <a:pPr marL="0" indent="0" fontAlgn="base">
              <a:buFontTx/>
              <a:buNone/>
            </a:pPr>
            <a:r>
              <a:rPr lang="en-GB" sz="1800" b="0" i="0" kern="1200" dirty="0">
                <a:effectLst/>
                <a:latin typeface="+mn-lt"/>
                <a:ea typeface="+mn-ea"/>
                <a:cs typeface="+mn-cs"/>
              </a:rPr>
              <a:t>The blanket protest began on September 14</a:t>
            </a:r>
            <a:r>
              <a:rPr lang="en-GB" sz="1800" b="0" i="0" kern="1200" baseline="30000" dirty="0">
                <a:effectLst/>
                <a:latin typeface="+mn-lt"/>
                <a:ea typeface="+mn-ea"/>
                <a:cs typeface="+mn-cs"/>
              </a:rPr>
              <a:t>th</a:t>
            </a:r>
            <a:r>
              <a:rPr lang="en-GB" sz="1800" b="0" i="0" kern="1200" dirty="0">
                <a:effectLst/>
                <a:latin typeface="+mn-lt"/>
                <a:ea typeface="+mn-ea"/>
                <a:cs typeface="+mn-cs"/>
              </a:rPr>
              <a:t> 1976 when Kieran Nugent a prisoner at Long Kesh prison refused to wear a prisoners uniform. Nugent was beaten but still refused to comply with the rules. He remained naked or wrapped in a blanket in cold weather for the duration of his detention.</a:t>
            </a:r>
          </a:p>
          <a:p>
            <a:pPr marL="0" indent="0" fontAlgn="base">
              <a:buFontTx/>
              <a:buNone/>
            </a:pPr>
            <a:endParaRPr lang="en-GB" sz="1800" b="0" i="0" kern="1200" dirty="0">
              <a:effectLst/>
              <a:latin typeface="+mn-lt"/>
              <a:ea typeface="+mn-ea"/>
              <a:cs typeface="+mn-cs"/>
            </a:endParaRPr>
          </a:p>
          <a:p>
            <a:pPr marL="0" indent="0" fontAlgn="base">
              <a:buFontTx/>
              <a:buNone/>
            </a:pPr>
            <a:r>
              <a:rPr lang="en-GB" sz="1800" b="0" i="0" kern="1200" dirty="0">
                <a:effectLst/>
                <a:latin typeface="+mn-lt"/>
                <a:ea typeface="+mn-ea"/>
                <a:cs typeface="+mn-cs"/>
              </a:rPr>
              <a:t>Many prisoners followed suit and lived for many years remaining naked or wearing blankets.</a:t>
            </a:r>
          </a:p>
          <a:p>
            <a:pPr marL="0" indent="0" fontAlgn="base">
              <a:buFontTx/>
              <a:buNone/>
            </a:pPr>
            <a:endParaRPr lang="en-GB" sz="1800" b="0" i="0" kern="1200" dirty="0">
              <a:effectLst/>
              <a:latin typeface="+mn-lt"/>
              <a:ea typeface="+mn-ea"/>
              <a:cs typeface="+mn-cs"/>
            </a:endParaRPr>
          </a:p>
          <a:p>
            <a:pPr marL="0" indent="0" fontAlgn="base">
              <a:buFontTx/>
              <a:buNone/>
            </a:pPr>
            <a:r>
              <a:rPr lang="en-GB" sz="1800" b="0" i="0" kern="1200" dirty="0">
                <a:effectLst/>
                <a:latin typeface="+mn-lt"/>
                <a:ea typeface="+mn-ea"/>
                <a:cs typeface="+mn-cs"/>
              </a:rPr>
              <a:t>Unfortunately this movement had little effect and did not result in them obtaining Prisoner Status.</a:t>
            </a:r>
          </a:p>
        </p:txBody>
      </p:sp>
    </p:spTree>
    <p:extLst>
      <p:ext uri="{BB962C8B-B14F-4D97-AF65-F5344CB8AC3E}">
        <p14:creationId xmlns:p14="http://schemas.microsoft.com/office/powerpoint/2010/main" val="42265760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Dirty protest - Wikipedia">
            <a:extLst>
              <a:ext uri="{FF2B5EF4-FFF2-40B4-BE49-F238E27FC236}">
                <a16:creationId xmlns:a16="http://schemas.microsoft.com/office/drawing/2014/main" id="{966ABBB2-5009-A701-35B6-A09F8A88CC4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30446" y="1710221"/>
            <a:ext cx="4777381" cy="329387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48CD315-AF95-6A4E-4BB6-138CC5165999}"/>
              </a:ext>
            </a:extLst>
          </p:cNvPr>
          <p:cNvSpPr>
            <a:spLocks noGrp="1"/>
          </p:cNvSpPr>
          <p:nvPr>
            <p:ph type="title"/>
          </p:nvPr>
        </p:nvSpPr>
        <p:spPr>
          <a:xfrm>
            <a:off x="838199" y="333800"/>
            <a:ext cx="5257800" cy="863629"/>
          </a:xfrm>
        </p:spPr>
        <p:txBody>
          <a:bodyPr>
            <a:normAutofit/>
          </a:bodyPr>
          <a:lstStyle/>
          <a:p>
            <a:r>
              <a:rPr lang="en-GB" dirty="0"/>
              <a:t>Dirty Protest</a:t>
            </a:r>
          </a:p>
        </p:txBody>
      </p:sp>
      <p:sp>
        <p:nvSpPr>
          <p:cNvPr id="3" name="Content Placeholder 2">
            <a:extLst>
              <a:ext uri="{FF2B5EF4-FFF2-40B4-BE49-F238E27FC236}">
                <a16:creationId xmlns:a16="http://schemas.microsoft.com/office/drawing/2014/main" id="{99D8BB6B-12AB-EB75-BC53-1764C7F7D61F}"/>
              </a:ext>
            </a:extLst>
          </p:cNvPr>
          <p:cNvSpPr>
            <a:spLocks noGrp="1"/>
          </p:cNvSpPr>
          <p:nvPr>
            <p:ph idx="1"/>
          </p:nvPr>
        </p:nvSpPr>
        <p:spPr>
          <a:xfrm>
            <a:off x="284172" y="1277256"/>
            <a:ext cx="6631885" cy="5246943"/>
          </a:xfrm>
        </p:spPr>
        <p:txBody>
          <a:bodyPr>
            <a:normAutofit fontScale="92500" lnSpcReduction="10000"/>
          </a:bodyPr>
          <a:lstStyle/>
          <a:p>
            <a:r>
              <a:rPr lang="en-GB" sz="2000" dirty="0"/>
              <a:t>During the blanket protest some prisoners refused to leave their cells to shower or use toilet due to the threat of attacks from prison officers and the degradation of having to stand naked in the washrooms. The prisoners were provided with wash basins in their cells but requested the installation of showers. The request was turned down so prisoners refused to use the basins.</a:t>
            </a:r>
          </a:p>
          <a:p>
            <a:endParaRPr lang="en-GB" sz="2000" dirty="0"/>
          </a:p>
          <a:p>
            <a:r>
              <a:rPr lang="en-GB" sz="2000" dirty="0"/>
              <a:t>This led to the escalation of the dirty protest during 1978 and 1981. The prisoners would not leave their cells to empty their chamber pots and began to empty their faeces on the wall. </a:t>
            </a:r>
          </a:p>
          <a:p>
            <a:r>
              <a:rPr lang="en-GB" sz="2000" dirty="0"/>
              <a:t>Prison authorities attempted to clean cells by spraying disinfectant through the widows or removing prisoners by force but prisoners would continue the protest as soon as they returned.</a:t>
            </a:r>
          </a:p>
          <a:p>
            <a:endParaRPr lang="en-GB" sz="2000" dirty="0"/>
          </a:p>
          <a:p>
            <a:r>
              <a:rPr lang="en-GB" sz="2000" dirty="0"/>
              <a:t>The dirty protests were copied by prisoners in other prisons. In 1981, Republican inmates at Armagh </a:t>
            </a:r>
            <a:r>
              <a:rPr lang="en-GB" sz="2000" dirty="0" err="1"/>
              <a:t>Womens</a:t>
            </a:r>
            <a:r>
              <a:rPr lang="en-GB" sz="2000" dirty="0"/>
              <a:t> prison smeared the walls of their cells with menstrual blood.</a:t>
            </a:r>
          </a:p>
        </p:txBody>
      </p:sp>
    </p:spTree>
    <p:extLst>
      <p:ext uri="{BB962C8B-B14F-4D97-AF65-F5344CB8AC3E}">
        <p14:creationId xmlns:p14="http://schemas.microsoft.com/office/powerpoint/2010/main" val="12005183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8CF760-81C1-AF26-F728-1FDED206D116}"/>
              </a:ext>
            </a:extLst>
          </p:cNvPr>
          <p:cNvSpPr>
            <a:spLocks noGrp="1"/>
          </p:cNvSpPr>
          <p:nvPr>
            <p:ph type="title"/>
          </p:nvPr>
        </p:nvSpPr>
        <p:spPr>
          <a:xfrm>
            <a:off x="838200" y="365125"/>
            <a:ext cx="10515600" cy="1325563"/>
          </a:xfrm>
        </p:spPr>
        <p:txBody>
          <a:bodyPr>
            <a:normAutofit/>
          </a:bodyPr>
          <a:lstStyle/>
          <a:p>
            <a:r>
              <a:rPr lang="en-GB" dirty="0"/>
              <a:t>Responses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E87619A-DE83-2409-EFFF-BBD4C56E386E}"/>
              </a:ext>
            </a:extLst>
          </p:cNvPr>
          <p:cNvSpPr>
            <a:spLocks noGrp="1"/>
          </p:cNvSpPr>
          <p:nvPr>
            <p:ph idx="1"/>
          </p:nvPr>
        </p:nvSpPr>
        <p:spPr>
          <a:xfrm>
            <a:off x="838200" y="1825625"/>
            <a:ext cx="10515600" cy="4351338"/>
          </a:xfrm>
        </p:spPr>
        <p:txBody>
          <a:bodyPr>
            <a:normAutofit/>
          </a:bodyPr>
          <a:lstStyle/>
          <a:p>
            <a:r>
              <a:rPr lang="en-GB" dirty="0"/>
              <a:t>August 1969 – Britain deployed troops in NI </a:t>
            </a:r>
          </a:p>
          <a:p>
            <a:r>
              <a:rPr lang="en-GB" dirty="0"/>
              <a:t>Jan 30, 1972 – Bloody Sunday. British paratroopers kill 13 during a civil rights march in Derry.</a:t>
            </a:r>
            <a:endParaRPr lang="en-US" dirty="0"/>
          </a:p>
          <a:p>
            <a:r>
              <a:rPr lang="en-GB" dirty="0"/>
              <a:t>July, 1972 – Operation Motorman (response to bloody Friday). 21,000 British troops attempted to retake no-go areas created by the IRA.</a:t>
            </a:r>
            <a:endParaRPr lang="en-US" dirty="0"/>
          </a:p>
          <a:p>
            <a:r>
              <a:rPr lang="en-GB" dirty="0"/>
              <a:t>1971-1975 – British Army ‘P-Test’ – Stopping civilians at random to ask for personal information, including family profile, social life and employment</a:t>
            </a:r>
            <a:endParaRPr lang="en-US" dirty="0"/>
          </a:p>
        </p:txBody>
      </p:sp>
    </p:spTree>
    <p:extLst>
      <p:ext uri="{BB962C8B-B14F-4D97-AF65-F5344CB8AC3E}">
        <p14:creationId xmlns:p14="http://schemas.microsoft.com/office/powerpoint/2010/main" val="35125403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66146C4-9A8F-375F-8129-67EB9DB81FB6}"/>
              </a:ext>
            </a:extLst>
          </p:cNvPr>
          <p:cNvSpPr>
            <a:spLocks noGrp="1"/>
          </p:cNvSpPr>
          <p:nvPr>
            <p:ph type="title"/>
          </p:nvPr>
        </p:nvSpPr>
        <p:spPr>
          <a:xfrm>
            <a:off x="838200" y="365125"/>
            <a:ext cx="10515600" cy="1325563"/>
          </a:xfrm>
        </p:spPr>
        <p:txBody>
          <a:bodyPr>
            <a:normAutofit/>
          </a:bodyPr>
          <a:lstStyle/>
          <a:p>
            <a:r>
              <a:rPr lang="en-GB" dirty="0"/>
              <a:t>Peace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8F63DE9-620C-5EC0-2803-96F1C7866433}"/>
              </a:ext>
            </a:extLst>
          </p:cNvPr>
          <p:cNvSpPr>
            <a:spLocks noGrp="1"/>
          </p:cNvSpPr>
          <p:nvPr>
            <p:ph idx="1"/>
          </p:nvPr>
        </p:nvSpPr>
        <p:spPr>
          <a:xfrm>
            <a:off x="838200" y="1825625"/>
            <a:ext cx="10515600" cy="4351338"/>
          </a:xfrm>
        </p:spPr>
        <p:txBody>
          <a:bodyPr>
            <a:normAutofit fontScale="92500"/>
          </a:bodyPr>
          <a:lstStyle/>
          <a:p>
            <a:r>
              <a:rPr lang="en-US" dirty="0"/>
              <a:t>7 July 1972: Unsuccessful peace talks </a:t>
            </a:r>
          </a:p>
          <a:p>
            <a:pPr lvl="1"/>
            <a:r>
              <a:rPr lang="en-US" dirty="0"/>
              <a:t>first talks between IRA and British since 1922</a:t>
            </a:r>
          </a:p>
          <a:p>
            <a:r>
              <a:rPr lang="en-US" dirty="0"/>
              <a:t>22 Dec. 1974: Christmas ceasefire.</a:t>
            </a:r>
          </a:p>
          <a:p>
            <a:pPr lvl="1"/>
            <a:r>
              <a:rPr lang="en-US" dirty="0"/>
              <a:t>Truce ended after a month. IRA believed they achieved more in war than peace time.</a:t>
            </a:r>
          </a:p>
          <a:p>
            <a:r>
              <a:rPr lang="en-US" dirty="0"/>
              <a:t>15 Nov. 1985: Anglo-Irish Agreement.</a:t>
            </a:r>
          </a:p>
          <a:p>
            <a:r>
              <a:rPr lang="en-US" dirty="0"/>
              <a:t>9 Dec. 1994: Sinn Fein publicly announces talks with Britain.</a:t>
            </a:r>
          </a:p>
          <a:p>
            <a:pPr lvl="1"/>
            <a:r>
              <a:rPr lang="en-US" dirty="0"/>
              <a:t>Negotiate British withdrawal, British state Sinn Fein must give up weapons before negotiations can take place.</a:t>
            </a:r>
          </a:p>
          <a:p>
            <a:r>
              <a:rPr lang="en-US" dirty="0"/>
              <a:t>Feb. 1995: Anglo-Irish Proposal for Peace.</a:t>
            </a:r>
          </a:p>
          <a:p>
            <a:r>
              <a:rPr lang="en-US" dirty="0"/>
              <a:t>15 Sep. 1997: Negotiation of formal peace talks.</a:t>
            </a:r>
          </a:p>
        </p:txBody>
      </p:sp>
    </p:spTree>
    <p:extLst>
      <p:ext uri="{BB962C8B-B14F-4D97-AF65-F5344CB8AC3E}">
        <p14:creationId xmlns:p14="http://schemas.microsoft.com/office/powerpoint/2010/main" val="31810051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891FF4-B997-4604-F740-3821971EF958}"/>
              </a:ext>
            </a:extLst>
          </p:cNvPr>
          <p:cNvSpPr>
            <a:spLocks noGrp="1"/>
          </p:cNvSpPr>
          <p:nvPr>
            <p:ph type="title"/>
          </p:nvPr>
        </p:nvSpPr>
        <p:spPr>
          <a:xfrm>
            <a:off x="956826" y="1112969"/>
            <a:ext cx="3937298" cy="4166010"/>
          </a:xfrm>
        </p:spPr>
        <p:txBody>
          <a:bodyPr>
            <a:normAutofit/>
          </a:bodyPr>
          <a:lstStyle/>
          <a:p>
            <a:r>
              <a:rPr lang="en-GB">
                <a:solidFill>
                  <a:srgbClr val="FFFFFF"/>
                </a:solidFill>
              </a:rPr>
              <a:t>The Good Friday Agreement</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5E1B89D-FB34-E3BE-5292-4AD460C573B3}"/>
              </a:ext>
            </a:extLst>
          </p:cNvPr>
          <p:cNvSpPr>
            <a:spLocks noGrp="1"/>
          </p:cNvSpPr>
          <p:nvPr>
            <p:ph idx="1"/>
          </p:nvPr>
        </p:nvSpPr>
        <p:spPr>
          <a:xfrm>
            <a:off x="6096000" y="820880"/>
            <a:ext cx="5257799" cy="4889350"/>
          </a:xfrm>
        </p:spPr>
        <p:txBody>
          <a:bodyPr anchor="t">
            <a:normAutofit/>
          </a:bodyPr>
          <a:lstStyle/>
          <a:p>
            <a:r>
              <a:rPr lang="en-GB" sz="2400" dirty="0"/>
              <a:t>Also known as the Belfast Agreement – signed on April 10, 1998.</a:t>
            </a:r>
            <a:endParaRPr lang="en-US" sz="2400" dirty="0"/>
          </a:p>
          <a:p>
            <a:r>
              <a:rPr lang="en-GB" sz="2400" dirty="0"/>
              <a:t>Result of open and secret negotiations.</a:t>
            </a:r>
            <a:endParaRPr lang="en-US" sz="2400" dirty="0"/>
          </a:p>
          <a:p>
            <a:r>
              <a:rPr lang="en-GB" sz="2400" dirty="0"/>
              <a:t>Consists of two agreements: British-Irish Agreement and the Multi-Party Agreement.</a:t>
            </a:r>
            <a:endParaRPr lang="en-US" sz="2400" dirty="0"/>
          </a:p>
          <a:p>
            <a:r>
              <a:rPr lang="en-GB" sz="2400" dirty="0"/>
              <a:t>Establishment of a system of devolved government in Northern Ireland</a:t>
            </a:r>
            <a:endParaRPr lang="en-US" sz="2400" dirty="0"/>
          </a:p>
          <a:p>
            <a:r>
              <a:rPr lang="en-GB" sz="2400" dirty="0"/>
              <a:t>Approved by referendums held in Ireland and Northern Ireland on May 22, 1998.</a:t>
            </a:r>
            <a:endParaRPr lang="en-US" sz="2400"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88096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F43D870-0779-88E5-A1D0-14195A613104}"/>
              </a:ext>
            </a:extLst>
          </p:cNvPr>
          <p:cNvSpPr>
            <a:spLocks noGrp="1"/>
          </p:cNvSpPr>
          <p:nvPr>
            <p:ph type="title"/>
          </p:nvPr>
        </p:nvSpPr>
        <p:spPr>
          <a:xfrm>
            <a:off x="838200" y="365125"/>
            <a:ext cx="10515600" cy="1325563"/>
          </a:xfrm>
        </p:spPr>
        <p:txBody>
          <a:bodyPr>
            <a:normAutofit/>
          </a:bodyPr>
          <a:lstStyle/>
          <a:p>
            <a:r>
              <a:rPr lang="en-GB" dirty="0"/>
              <a:t>Modern Threat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C8BE08E-A1C9-2A8B-8508-AD9A40D0AF82}"/>
              </a:ext>
            </a:extLst>
          </p:cNvPr>
          <p:cNvSpPr>
            <a:spLocks noGrp="1"/>
          </p:cNvSpPr>
          <p:nvPr>
            <p:ph idx="1"/>
          </p:nvPr>
        </p:nvSpPr>
        <p:spPr>
          <a:xfrm>
            <a:off x="838200" y="1825625"/>
            <a:ext cx="10515600" cy="4351338"/>
          </a:xfrm>
        </p:spPr>
        <p:txBody>
          <a:bodyPr>
            <a:normAutofit/>
          </a:bodyPr>
          <a:lstStyle/>
          <a:p>
            <a:r>
              <a:rPr lang="en-GB" baseline="0" dirty="0"/>
              <a:t>The Real IRA: formed in 1997.</a:t>
            </a:r>
            <a:endParaRPr lang="en-US" dirty="0"/>
          </a:p>
          <a:p>
            <a:pPr lvl="1"/>
            <a:r>
              <a:rPr lang="en-GB" baseline="0" dirty="0"/>
              <a:t>Splinter group from the Provisional IRA.</a:t>
            </a:r>
            <a:endParaRPr lang="en-US" dirty="0"/>
          </a:p>
          <a:p>
            <a:pPr lvl="1"/>
            <a:r>
              <a:rPr lang="en-GB" baseline="0" dirty="0"/>
              <a:t>Did not agree with the Good Friday Agreement.</a:t>
            </a:r>
            <a:endParaRPr lang="en-US" dirty="0"/>
          </a:p>
          <a:p>
            <a:pPr lvl="1"/>
            <a:r>
              <a:rPr lang="en-GB" baseline="0" dirty="0"/>
              <a:t>Carried out bombings in 1998.</a:t>
            </a:r>
          </a:p>
          <a:p>
            <a:pPr lvl="2"/>
            <a:r>
              <a:rPr lang="en-GB" dirty="0"/>
              <a:t>25 people killed in single huge car bombing. Real IRA insist deaths were accidental and that warnings were sent to authorities to remove people from the target area.</a:t>
            </a:r>
            <a:endParaRPr lang="en-US" dirty="0"/>
          </a:p>
          <a:p>
            <a:pPr lvl="1"/>
            <a:r>
              <a:rPr lang="en-GB" baseline="0" dirty="0"/>
              <a:t>Leader guilty of directing terrorism in 2003.</a:t>
            </a:r>
            <a:endParaRPr lang="en-US" dirty="0"/>
          </a:p>
          <a:p>
            <a:pPr lvl="1"/>
            <a:r>
              <a:rPr lang="en-GB" baseline="0" dirty="0"/>
              <a:t>Targeted Police Service of NI in 2007.</a:t>
            </a:r>
            <a:endParaRPr lang="en-US" dirty="0"/>
          </a:p>
          <a:p>
            <a:pPr lvl="1"/>
            <a:r>
              <a:rPr lang="en-GB" baseline="0" dirty="0"/>
              <a:t>2010-2012 struggle to organise any major attacks but engaged in shootings. </a:t>
            </a:r>
            <a:endParaRPr lang="en-US" dirty="0"/>
          </a:p>
        </p:txBody>
      </p:sp>
    </p:spTree>
    <p:extLst>
      <p:ext uri="{BB962C8B-B14F-4D97-AF65-F5344CB8AC3E}">
        <p14:creationId xmlns:p14="http://schemas.microsoft.com/office/powerpoint/2010/main" val="23470340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6CA7F61-BD5F-015E-E118-BA8A046E522B}"/>
              </a:ext>
            </a:extLst>
          </p:cNvPr>
          <p:cNvSpPr>
            <a:spLocks noGrp="1"/>
          </p:cNvSpPr>
          <p:nvPr>
            <p:ph type="title"/>
          </p:nvPr>
        </p:nvSpPr>
        <p:spPr>
          <a:xfrm>
            <a:off x="838200" y="365125"/>
            <a:ext cx="10515600" cy="1325563"/>
          </a:xfrm>
        </p:spPr>
        <p:txBody>
          <a:bodyPr>
            <a:normAutofit/>
          </a:bodyPr>
          <a:lstStyle/>
          <a:p>
            <a:r>
              <a:rPr lang="en-GB" dirty="0"/>
              <a:t>Modern Threat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2545AD-FB4C-2E78-DB55-C046B87F1C00}"/>
              </a:ext>
            </a:extLst>
          </p:cNvPr>
          <p:cNvSpPr>
            <a:spLocks noGrp="1"/>
          </p:cNvSpPr>
          <p:nvPr>
            <p:ph idx="1"/>
          </p:nvPr>
        </p:nvSpPr>
        <p:spPr>
          <a:xfrm>
            <a:off x="838200" y="1825625"/>
            <a:ext cx="10515600" cy="4351338"/>
          </a:xfrm>
        </p:spPr>
        <p:txBody>
          <a:bodyPr>
            <a:normAutofit/>
          </a:bodyPr>
          <a:lstStyle/>
          <a:p>
            <a:r>
              <a:rPr lang="en-GB" baseline="0" dirty="0"/>
              <a:t>The New IRA: formed in 2012</a:t>
            </a:r>
          </a:p>
          <a:p>
            <a:r>
              <a:rPr lang="en-GB" baseline="0" dirty="0"/>
              <a:t>Merger of RIRA and several smaller dissident republican groups.</a:t>
            </a:r>
            <a:endParaRPr lang="en-US" dirty="0"/>
          </a:p>
          <a:p>
            <a:r>
              <a:rPr lang="en-GB" baseline="0" dirty="0"/>
              <a:t>Goals – oppose the non-violent peace process and put end to British occupation.</a:t>
            </a:r>
            <a:endParaRPr lang="en-US" dirty="0"/>
          </a:p>
          <a:p>
            <a:r>
              <a:rPr lang="en-GB" baseline="0" dirty="0"/>
              <a:t>Primary targets – police officers when it attacks.</a:t>
            </a:r>
            <a:endParaRPr lang="en-US" dirty="0"/>
          </a:p>
          <a:p>
            <a:r>
              <a:rPr lang="en-GB" baseline="0" dirty="0"/>
              <a:t>Attract younger dissidents.</a:t>
            </a:r>
          </a:p>
          <a:p>
            <a:r>
              <a:rPr lang="en-GB" dirty="0"/>
              <a:t>Brexit exacerbated terroristic issues and led to 6 full days </a:t>
            </a:r>
            <a:r>
              <a:rPr lang="en-GB"/>
              <a:t>of riots in 2018.</a:t>
            </a:r>
            <a:endParaRPr lang="en-US" dirty="0"/>
          </a:p>
          <a:p>
            <a:r>
              <a:rPr lang="en-GB" baseline="0" dirty="0"/>
              <a:t>As of August 2019 the new IRA was the strongest it has ever been.</a:t>
            </a:r>
            <a:endParaRPr lang="en-US" dirty="0"/>
          </a:p>
        </p:txBody>
      </p:sp>
    </p:spTree>
    <p:extLst>
      <p:ext uri="{BB962C8B-B14F-4D97-AF65-F5344CB8AC3E}">
        <p14:creationId xmlns:p14="http://schemas.microsoft.com/office/powerpoint/2010/main" val="14998106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D5E03AB-7B9F-9B16-3759-5D545F0B03C2}"/>
              </a:ext>
            </a:extLst>
          </p:cNvPr>
          <p:cNvSpPr>
            <a:spLocks noGrp="1"/>
          </p:cNvSpPr>
          <p:nvPr>
            <p:ph type="title"/>
          </p:nvPr>
        </p:nvSpPr>
        <p:spPr>
          <a:xfrm>
            <a:off x="838200" y="365125"/>
            <a:ext cx="10515600" cy="1325563"/>
          </a:xfrm>
        </p:spPr>
        <p:txBody>
          <a:bodyPr>
            <a:normAutofit/>
          </a:bodyPr>
          <a:lstStyle/>
          <a:p>
            <a:r>
              <a:rPr lang="en-GB" dirty="0"/>
              <a:t>Task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F57657F-8E5B-4380-47BD-28161CBA36E3}"/>
              </a:ext>
            </a:extLst>
          </p:cNvPr>
          <p:cNvSpPr>
            <a:spLocks noGrp="1"/>
          </p:cNvSpPr>
          <p:nvPr>
            <p:ph idx="1"/>
          </p:nvPr>
        </p:nvSpPr>
        <p:spPr>
          <a:xfrm>
            <a:off x="838200" y="1825625"/>
            <a:ext cx="10515600" cy="4351338"/>
          </a:xfrm>
        </p:spPr>
        <p:txBody>
          <a:bodyPr>
            <a:normAutofit/>
          </a:bodyPr>
          <a:lstStyle/>
          <a:p>
            <a:r>
              <a:rPr lang="en-GB" sz="2600" b="1" u="sng"/>
              <a:t>READ</a:t>
            </a:r>
            <a:r>
              <a:rPr lang="en-GB" sz="2600" b="1" u="sng">
                <a:sym typeface="Wingdings" pitchFamily="2" charset="2"/>
              </a:rPr>
              <a:t>:</a:t>
            </a:r>
          </a:p>
          <a:p>
            <a:pPr marL="0" indent="0">
              <a:buNone/>
            </a:pPr>
            <a:r>
              <a:rPr lang="en-GB" sz="2600" b="1"/>
              <a:t>‘’Fighting Talk: The Statements of “The IRA/New IRA” (Can be accessed via library page but here is the direct link):</a:t>
            </a:r>
            <a:br>
              <a:rPr lang="en-GB" sz="2600">
                <a:sym typeface="Wingdings" pitchFamily="2" charset="2"/>
              </a:rPr>
            </a:br>
            <a:r>
              <a:rPr lang="en-GB" sz="2600">
                <a:sym typeface="Wingdings" pitchFamily="2" charset="2"/>
                <a:hlinkClick r:id="rId2"/>
              </a:rPr>
              <a:t>https://www-tandfonline-com.ezproxy.uwtsd.ac.uk/doi/full/10.1080/09546553.2016.1155941</a:t>
            </a:r>
            <a:endParaRPr lang="en-GB" sz="2600">
              <a:sym typeface="Wingdings" pitchFamily="2" charset="2"/>
            </a:endParaRPr>
          </a:p>
          <a:p>
            <a:pPr marL="0" indent="0">
              <a:buNone/>
            </a:pPr>
            <a:r>
              <a:rPr lang="en-GB" sz="2600" b="1" u="sng">
                <a:sym typeface="Wingdings" pitchFamily="2" charset="2"/>
              </a:rPr>
              <a:t>ANSWER:</a:t>
            </a:r>
          </a:p>
          <a:p>
            <a:r>
              <a:rPr lang="en-GB" sz="2600"/>
              <a:t>How does the New IRA legitimise their violence? </a:t>
            </a:r>
          </a:p>
          <a:p>
            <a:r>
              <a:rPr lang="en-GB" sz="2600"/>
              <a:t>Do you think ideology, motives and goals of the New IRA differs much to the ideology of the PIRA or the OIRA?</a:t>
            </a:r>
          </a:p>
          <a:p>
            <a:r>
              <a:rPr lang="en-GB" sz="2600"/>
              <a:t>How does the IRA gain trust amongst their supporters?</a:t>
            </a:r>
          </a:p>
          <a:p>
            <a:endParaRPr lang="en-GB" sz="2600"/>
          </a:p>
        </p:txBody>
      </p:sp>
    </p:spTree>
    <p:extLst>
      <p:ext uri="{BB962C8B-B14F-4D97-AF65-F5344CB8AC3E}">
        <p14:creationId xmlns:p14="http://schemas.microsoft.com/office/powerpoint/2010/main" val="11420561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EF534-20FB-B619-03E6-D6540D6C349B}"/>
              </a:ext>
            </a:extLst>
          </p:cNvPr>
          <p:cNvSpPr>
            <a:spLocks noGrp="1"/>
          </p:cNvSpPr>
          <p:nvPr>
            <p:ph type="title"/>
          </p:nvPr>
        </p:nvSpPr>
        <p:spPr>
          <a:xfrm>
            <a:off x="838200" y="2340430"/>
            <a:ext cx="4245429" cy="2206364"/>
          </a:xfrm>
        </p:spPr>
        <p:txBody>
          <a:bodyPr vert="horz" lIns="91440" tIns="45720" rIns="91440" bIns="45720" rtlCol="0" anchor="ctr">
            <a:normAutofit/>
          </a:bodyPr>
          <a:lstStyle/>
          <a:p>
            <a:endParaRPr lang="en-US" sz="4400" kern="1200">
              <a:solidFill>
                <a:schemeClr val="tx1"/>
              </a:solidFill>
              <a:latin typeface="+mj-lt"/>
              <a:ea typeface="+mj-ea"/>
              <a:cs typeface="+mj-cs"/>
            </a:endParaRPr>
          </a:p>
        </p:txBody>
      </p:sp>
      <p:sp>
        <p:nvSpPr>
          <p:cNvPr id="9"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5" descr="Who Were the IRA (Irish Republican Army)? | 5 Minute History: Episode 1">
            <a:hlinkClick r:id="" action="ppaction://media"/>
            <a:extLst>
              <a:ext uri="{FF2B5EF4-FFF2-40B4-BE49-F238E27FC236}">
                <a16:creationId xmlns:a16="http://schemas.microsoft.com/office/drawing/2014/main" id="{B4EA2839-2315-DCBC-1065-CDB7CBF00883}"/>
              </a:ext>
            </a:extLst>
          </p:cNvPr>
          <p:cNvPicPr>
            <a:picLocks noGrp="1" noRot="1" noChangeAspect="1"/>
          </p:cNvPicPr>
          <p:nvPr>
            <p:ph idx="1"/>
            <a:videoFile r:link="rId1"/>
          </p:nvPr>
        </p:nvPicPr>
        <p:blipFill>
          <a:blip r:embed="rId3"/>
          <a:stretch>
            <a:fillRect/>
          </a:stretch>
        </p:blipFill>
        <p:spPr>
          <a:xfrm>
            <a:off x="6085115" y="954254"/>
            <a:ext cx="5466806" cy="3088745"/>
          </a:xfrm>
          <a:prstGeom prst="rect">
            <a:avLst/>
          </a:prstGeom>
        </p:spPr>
      </p:pic>
      <p:sp>
        <p:nvSpPr>
          <p:cNvPr id="11"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3319"/>
            <a:ext cx="5925190"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83319"/>
            <a:ext cx="7092887"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B2B2B2"/>
              </a:solidFill>
            </a:endParaRPr>
          </a:p>
        </p:txBody>
      </p:sp>
    </p:spTree>
    <p:extLst>
      <p:ext uri="{BB962C8B-B14F-4D97-AF65-F5344CB8AC3E}">
        <p14:creationId xmlns:p14="http://schemas.microsoft.com/office/powerpoint/2010/main" val="513555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1C1AF5-CE07-5DD9-8AFB-51E0BCA6C49F}"/>
              </a:ext>
            </a:extLst>
          </p:cNvPr>
          <p:cNvSpPr>
            <a:spLocks noGrp="1"/>
          </p:cNvSpPr>
          <p:nvPr>
            <p:ph type="title"/>
          </p:nvPr>
        </p:nvSpPr>
        <p:spPr>
          <a:xfrm>
            <a:off x="838200" y="365125"/>
            <a:ext cx="10515600" cy="1325563"/>
          </a:xfrm>
        </p:spPr>
        <p:txBody>
          <a:bodyPr>
            <a:normAutofit/>
          </a:bodyPr>
          <a:lstStyle/>
          <a:p>
            <a:r>
              <a:rPr lang="en-GB" dirty="0"/>
              <a:t>Continuity IRA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681ACA9-F2B3-F8D8-2DB4-7EDC99E20626}"/>
              </a:ext>
            </a:extLst>
          </p:cNvPr>
          <p:cNvSpPr>
            <a:spLocks noGrp="1"/>
          </p:cNvSpPr>
          <p:nvPr>
            <p:ph idx="1"/>
          </p:nvPr>
        </p:nvSpPr>
        <p:spPr>
          <a:xfrm>
            <a:off x="838200" y="1825625"/>
            <a:ext cx="10515600" cy="4351338"/>
          </a:xfrm>
        </p:spPr>
        <p:txBody>
          <a:bodyPr>
            <a:normAutofit/>
          </a:bodyPr>
          <a:lstStyle/>
          <a:p>
            <a:r>
              <a:rPr lang="en-GB" sz="2400"/>
              <a:t>Continuation of the Irish Republican Army – committed to reunification of Ireland and NI.</a:t>
            </a:r>
            <a:endParaRPr lang="en-US" sz="2400"/>
          </a:p>
          <a:p>
            <a:r>
              <a:rPr lang="en-GB" sz="2400"/>
              <a:t>Split from the PIRA in 1986</a:t>
            </a:r>
            <a:endParaRPr lang="en-US" sz="2400"/>
          </a:p>
          <a:p>
            <a:r>
              <a:rPr lang="en-GB" sz="2400"/>
              <a:t>Rejection of ceasefire. </a:t>
            </a:r>
            <a:endParaRPr lang="en-US" sz="2400"/>
          </a:p>
          <a:p>
            <a:r>
              <a:rPr lang="en-GB" sz="2400"/>
              <a:t>July 1996 – linked to a terrorist attack when a 1,200 bomb destroyed the </a:t>
            </a:r>
            <a:r>
              <a:rPr lang="en-GB" sz="2400" err="1"/>
              <a:t>Killyhevlin</a:t>
            </a:r>
            <a:r>
              <a:rPr lang="en-GB" sz="2400"/>
              <a:t> Hotel in Enniskillen.</a:t>
            </a:r>
            <a:endParaRPr lang="en-US" sz="2400"/>
          </a:p>
          <a:p>
            <a:r>
              <a:rPr lang="en-GB" sz="2400"/>
              <a:t>Opposes the Good Friday Agreement.</a:t>
            </a:r>
            <a:endParaRPr lang="en-US" sz="2400"/>
          </a:p>
          <a:p>
            <a:r>
              <a:rPr lang="en-GB" sz="2400"/>
              <a:t>British Northern Ireland Secretary, Mo Mowlam, announces that CIRA prisoners are not eligible for early release under GFA</a:t>
            </a:r>
            <a:endParaRPr lang="en-US" sz="2400"/>
          </a:p>
          <a:p>
            <a:r>
              <a:rPr lang="en-GB" sz="2400"/>
              <a:t>Conducted several bombings in London 2000-2001.</a:t>
            </a:r>
            <a:endParaRPr lang="en-US" sz="2400"/>
          </a:p>
        </p:txBody>
      </p:sp>
    </p:spTree>
    <p:extLst>
      <p:ext uri="{BB962C8B-B14F-4D97-AF65-F5344CB8AC3E}">
        <p14:creationId xmlns:p14="http://schemas.microsoft.com/office/powerpoint/2010/main" val="12930563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9EDDD2-A51E-4E69-084E-6EC2B94E7E77}"/>
              </a:ext>
            </a:extLst>
          </p:cNvPr>
          <p:cNvSpPr>
            <a:spLocks noGrp="1"/>
          </p:cNvSpPr>
          <p:nvPr>
            <p:ph type="title"/>
          </p:nvPr>
        </p:nvSpPr>
        <p:spPr>
          <a:xfrm>
            <a:off x="838200" y="365125"/>
            <a:ext cx="10515600" cy="1325563"/>
          </a:xfrm>
        </p:spPr>
        <p:txBody>
          <a:bodyPr>
            <a:normAutofit/>
          </a:bodyPr>
          <a:lstStyle/>
          <a:p>
            <a:r>
              <a:rPr lang="en-GB" dirty="0"/>
              <a:t>Gaining Trust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546B967-AED0-5A2D-7817-674C0E1231C1}"/>
              </a:ext>
            </a:extLst>
          </p:cNvPr>
          <p:cNvSpPr>
            <a:spLocks noGrp="1"/>
          </p:cNvSpPr>
          <p:nvPr>
            <p:ph idx="1"/>
          </p:nvPr>
        </p:nvSpPr>
        <p:spPr>
          <a:xfrm>
            <a:off x="838200" y="1429657"/>
            <a:ext cx="10515600" cy="4992914"/>
          </a:xfrm>
        </p:spPr>
        <p:txBody>
          <a:bodyPr>
            <a:normAutofit/>
          </a:bodyPr>
          <a:lstStyle/>
          <a:p>
            <a:pPr marL="0" marR="0" lvl="0" indent="0" defTabSz="914400" rtl="0" eaLnBrk="1" fontAlgn="auto" latinLnBrk="0" hangingPunct="1">
              <a:spcBef>
                <a:spcPts val="0"/>
              </a:spcBef>
              <a:spcAft>
                <a:spcPts val="0"/>
              </a:spcAft>
              <a:buClrTx/>
              <a:buSzTx/>
              <a:buFontTx/>
              <a:buNone/>
              <a:tabLst/>
              <a:defRPr/>
            </a:pPr>
            <a:r>
              <a:rPr lang="en-GB" sz="1800" baseline="0" dirty="0"/>
              <a:t>‘’ When any organisation, terrorist or otherwise, splits away from their parent group, they strive to justify their independent existence. They must gain the trust of their potential membership and support.’’</a:t>
            </a:r>
            <a:endParaRPr lang="en-GB" sz="1800" dirty="0"/>
          </a:p>
          <a:p>
            <a:endParaRPr lang="en-GB" sz="1800" dirty="0"/>
          </a:p>
          <a:p>
            <a:r>
              <a:rPr lang="en-GB" sz="1800" dirty="0"/>
              <a:t>In Morrison’s article six micro-themes were found when looking how to the IRA developed trust amongst their group. </a:t>
            </a:r>
          </a:p>
          <a:p>
            <a:r>
              <a:rPr lang="en-GB" sz="1800" dirty="0"/>
              <a:t>These were: </a:t>
            </a:r>
          </a:p>
          <a:p>
            <a:r>
              <a:rPr lang="en-GB" sz="1800" dirty="0"/>
              <a:t>British Occupation,</a:t>
            </a:r>
          </a:p>
          <a:p>
            <a:r>
              <a:rPr lang="en-GB" sz="1800" dirty="0"/>
              <a:t>Historical Mandate</a:t>
            </a:r>
          </a:p>
          <a:p>
            <a:r>
              <a:rPr lang="en-GB" sz="1800" dirty="0"/>
              <a:t>Community Protectors</a:t>
            </a:r>
          </a:p>
          <a:p>
            <a:r>
              <a:rPr lang="en-GB" sz="1800" dirty="0"/>
              <a:t>Promotion of Tactics</a:t>
            </a:r>
          </a:p>
          <a:p>
            <a:r>
              <a:rPr lang="en-GB" sz="1800" dirty="0"/>
              <a:t>Prisoners</a:t>
            </a:r>
          </a:p>
          <a:p>
            <a:r>
              <a:rPr lang="en-GB" sz="1800" dirty="0"/>
              <a:t>Introspection of Dissidence. </a:t>
            </a:r>
          </a:p>
          <a:p>
            <a:endParaRPr lang="en-GB" sz="1800" dirty="0"/>
          </a:p>
          <a:p>
            <a:r>
              <a:rPr lang="en-GB" sz="1800" dirty="0"/>
              <a:t>(Morrison, 2016, p. 602)</a:t>
            </a:r>
          </a:p>
        </p:txBody>
      </p:sp>
    </p:spTree>
    <p:extLst>
      <p:ext uri="{BB962C8B-B14F-4D97-AF65-F5344CB8AC3E}">
        <p14:creationId xmlns:p14="http://schemas.microsoft.com/office/powerpoint/2010/main" val="26728113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B2CC1D-E076-9F02-4C40-AF30C90A2609}"/>
              </a:ext>
            </a:extLst>
          </p:cNvPr>
          <p:cNvSpPr>
            <a:spLocks noGrp="1"/>
          </p:cNvSpPr>
          <p:nvPr>
            <p:ph type="title"/>
          </p:nvPr>
        </p:nvSpPr>
        <p:spPr>
          <a:xfrm>
            <a:off x="643467" y="321734"/>
            <a:ext cx="10905066" cy="1135737"/>
          </a:xfrm>
        </p:spPr>
        <p:txBody>
          <a:bodyPr>
            <a:normAutofit/>
          </a:bodyPr>
          <a:lstStyle/>
          <a:p>
            <a:r>
              <a:rPr lang="en-GB" sz="3600"/>
              <a:t>Gaining Trust</a:t>
            </a:r>
          </a:p>
        </p:txBody>
      </p:sp>
      <p:sp>
        <p:nvSpPr>
          <p:cNvPr id="3" name="Content Placeholder 2">
            <a:extLst>
              <a:ext uri="{FF2B5EF4-FFF2-40B4-BE49-F238E27FC236}">
                <a16:creationId xmlns:a16="http://schemas.microsoft.com/office/drawing/2014/main" id="{2A73678D-6CF9-EE55-CF41-F436670DF4E0}"/>
              </a:ext>
            </a:extLst>
          </p:cNvPr>
          <p:cNvSpPr>
            <a:spLocks noGrp="1"/>
          </p:cNvSpPr>
          <p:nvPr>
            <p:ph idx="1"/>
          </p:nvPr>
        </p:nvSpPr>
        <p:spPr>
          <a:xfrm>
            <a:off x="643467" y="1457470"/>
            <a:ext cx="10905066" cy="5078795"/>
          </a:xfrm>
        </p:spPr>
        <p:txBody>
          <a:bodyPr>
            <a:normAutofit fontScale="92500" lnSpcReduction="10000"/>
          </a:bodyPr>
          <a:lstStyle/>
          <a:p>
            <a:r>
              <a:rPr lang="en-GB" sz="2000" dirty="0"/>
              <a:t>British Occupation: The primary legitimisation of any Irish Republican group is the British Occupation of NI. The IRA remains fully committed to genuine Republican objectives and the assertion of military force if Britain denies Irish people the right to live free from foreign interference.</a:t>
            </a:r>
          </a:p>
          <a:p>
            <a:endParaRPr lang="en-GB" sz="2000" dirty="0"/>
          </a:p>
          <a:p>
            <a:r>
              <a:rPr lang="en-GB" sz="2000" dirty="0"/>
              <a:t>Historical Mandates: Aim to position themselves as the true heirs to the forefathers of Irish Republicanism by maintaining the armed struggle that many fought during the struggles.</a:t>
            </a:r>
          </a:p>
          <a:p>
            <a:endParaRPr lang="en-GB" sz="2000" dirty="0"/>
          </a:p>
          <a:p>
            <a:r>
              <a:rPr lang="en-GB" sz="2000" dirty="0"/>
              <a:t>Promotion of Tactics :The struggle for freedom to defend and strengthen communities. Through violence against British occupation, elimination of drug dealers and carrying out punishment attacks. The overall purpose is to gain trust within communities that they are protecting.</a:t>
            </a:r>
          </a:p>
          <a:p>
            <a:endParaRPr lang="en-GB" sz="2000" dirty="0"/>
          </a:p>
          <a:p>
            <a:r>
              <a:rPr lang="en-GB" sz="2000" dirty="0"/>
              <a:t>Introspection of Dissidence: legitimising the continuation of paramilitary violence. They say that they have learned from mistakes of the past and that their strategic focus will achieve republican goals without having to pass the armed struggle on future generations. Providing these messages they are trying to obtain and maintain support.</a:t>
            </a:r>
          </a:p>
          <a:p>
            <a:endParaRPr lang="en-GB" sz="2000" dirty="0"/>
          </a:p>
          <a:p>
            <a:r>
              <a:rPr lang="en-GB" sz="2000" dirty="0"/>
              <a:t>(Morrison, 2017)</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954430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DD7032-860F-FB90-708F-1747E22E2F00}"/>
              </a:ext>
            </a:extLst>
          </p:cNvPr>
          <p:cNvSpPr>
            <a:spLocks noGrp="1"/>
          </p:cNvSpPr>
          <p:nvPr>
            <p:ph type="title"/>
          </p:nvPr>
        </p:nvSpPr>
        <p:spPr>
          <a:xfrm>
            <a:off x="643467" y="321734"/>
            <a:ext cx="10905066" cy="1135737"/>
          </a:xfrm>
        </p:spPr>
        <p:txBody>
          <a:bodyPr>
            <a:normAutofit/>
          </a:bodyPr>
          <a:lstStyle/>
          <a:p>
            <a:r>
              <a:rPr lang="en-GB" sz="3600"/>
              <a:t>Legitimising Violence</a:t>
            </a:r>
          </a:p>
        </p:txBody>
      </p:sp>
      <p:sp>
        <p:nvSpPr>
          <p:cNvPr id="3" name="Content Placeholder 2">
            <a:extLst>
              <a:ext uri="{FF2B5EF4-FFF2-40B4-BE49-F238E27FC236}">
                <a16:creationId xmlns:a16="http://schemas.microsoft.com/office/drawing/2014/main" id="{13D5A655-8DC1-6F66-06F7-7DEFFC55F805}"/>
              </a:ext>
            </a:extLst>
          </p:cNvPr>
          <p:cNvSpPr>
            <a:spLocks noGrp="1"/>
          </p:cNvSpPr>
          <p:nvPr>
            <p:ph idx="1"/>
          </p:nvPr>
        </p:nvSpPr>
        <p:spPr>
          <a:xfrm>
            <a:off x="643467" y="1782981"/>
            <a:ext cx="10905066" cy="4393982"/>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lang="en-GB" sz="2000"/>
              <a:t>‘’The IRA remains fully committed to genuine Republican objectives, and where Britain denies the Irish people the right to live free from foreign and undemocratic interference, the IRA will use military force to assert these rights.’’</a:t>
            </a:r>
          </a:p>
          <a:p>
            <a:pPr marL="0" marR="0" lvl="0" indent="0" defTabSz="914400" rtl="0" eaLnBrk="1" fontAlgn="auto" latinLnBrk="0" hangingPunct="1">
              <a:spcBef>
                <a:spcPts val="0"/>
              </a:spcBef>
              <a:spcAft>
                <a:spcPts val="600"/>
              </a:spcAft>
              <a:buClrTx/>
              <a:buSzTx/>
              <a:buFontTx/>
              <a:buNone/>
              <a:tabLst/>
              <a:defRPr/>
            </a:pPr>
            <a:r>
              <a:rPr lang="en-GB" sz="2000"/>
              <a:t>This quote provides centrality to the existence of armed republicanism against British occupation developing on grievances prior to, during and post the Troubles in NI.</a:t>
            </a:r>
          </a:p>
          <a:p>
            <a:pPr marL="0" marR="0" lvl="0" indent="0" defTabSz="914400" rtl="0" eaLnBrk="1" fontAlgn="auto" latinLnBrk="0" hangingPunct="1">
              <a:spcBef>
                <a:spcPts val="0"/>
              </a:spcBef>
              <a:spcAft>
                <a:spcPts val="600"/>
              </a:spcAft>
              <a:buClrTx/>
              <a:buSzTx/>
              <a:buFontTx/>
              <a:buNone/>
              <a:tabLst/>
              <a:defRPr/>
            </a:pPr>
            <a:endParaRPr lang="en-GB" sz="2000"/>
          </a:p>
          <a:p>
            <a:pPr marL="0" marR="0" lvl="0" indent="0" defTabSz="914400" rtl="0" eaLnBrk="1" fontAlgn="auto" latinLnBrk="0" hangingPunct="1">
              <a:spcBef>
                <a:spcPts val="0"/>
              </a:spcBef>
              <a:spcAft>
                <a:spcPts val="600"/>
              </a:spcAft>
              <a:buClrTx/>
              <a:buSzTx/>
              <a:buFontTx/>
              <a:buNone/>
              <a:tabLst/>
              <a:defRPr/>
            </a:pPr>
            <a:r>
              <a:rPr lang="en-GB" sz="2000"/>
              <a:t>Murder of David Black in 2012:</a:t>
            </a:r>
            <a:br>
              <a:rPr lang="en-GB" sz="2000"/>
            </a:br>
            <a:r>
              <a:rPr lang="en-GB" sz="2000"/>
              <a:t>‘’ In the words of the group, Black was killed as a result of the perceived ‘‘torture and degradation’’ of dissident republican prisoners, and in ‘‘direct response’’ to the growing tensions within Maghaberry jai’’</a:t>
            </a:r>
          </a:p>
          <a:p>
            <a:pPr marL="0" marR="0" lvl="0" indent="0" defTabSz="914400" rtl="0" eaLnBrk="1" fontAlgn="auto" latinLnBrk="0" hangingPunct="1">
              <a:spcBef>
                <a:spcPts val="0"/>
              </a:spcBef>
              <a:spcAft>
                <a:spcPts val="600"/>
              </a:spcAft>
              <a:buClrTx/>
              <a:buSzTx/>
              <a:buFontTx/>
              <a:buNone/>
              <a:tabLst/>
              <a:defRPr/>
            </a:pPr>
            <a:r>
              <a:rPr lang="en-GB" sz="2000"/>
              <a:t>This gives legitimacy to the violence and murders that the NIRA commits by focusing on other wrong doings and suggesting that this was a punishment murder.</a:t>
            </a:r>
          </a:p>
          <a:p>
            <a:pPr marL="0" indent="0">
              <a:spcBef>
                <a:spcPts val="0"/>
              </a:spcBef>
              <a:spcAft>
                <a:spcPts val="600"/>
              </a:spcAft>
              <a:buNone/>
              <a:defRPr/>
            </a:pPr>
            <a:endParaRPr lang="en-GB" sz="2000"/>
          </a:p>
          <a:p>
            <a:pPr marL="0" indent="0">
              <a:spcBef>
                <a:spcPts val="0"/>
              </a:spcBef>
              <a:spcAft>
                <a:spcPts val="600"/>
              </a:spcAft>
              <a:buNone/>
              <a:defRPr/>
            </a:pPr>
            <a:r>
              <a:rPr lang="en-GB" sz="2000"/>
              <a:t>(Morrison, 2017, p.599).</a:t>
            </a:r>
          </a:p>
          <a:p>
            <a:pPr marL="0" marR="0" lvl="0" indent="0" defTabSz="914400" rtl="0" eaLnBrk="1" fontAlgn="auto" latinLnBrk="0" hangingPunct="1">
              <a:spcBef>
                <a:spcPts val="0"/>
              </a:spcBef>
              <a:spcAft>
                <a:spcPts val="600"/>
              </a:spcAft>
              <a:buClrTx/>
              <a:buSzTx/>
              <a:buFontTx/>
              <a:buNone/>
              <a:tabLst/>
              <a:defRPr/>
            </a:pPr>
            <a:endParaRPr lang="en-GB" sz="20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288807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5" descr="New IRA says border infrastructure would be ‘legitimate target for attack'">
            <a:hlinkClick r:id="" action="ppaction://media"/>
            <a:extLst>
              <a:ext uri="{FF2B5EF4-FFF2-40B4-BE49-F238E27FC236}">
                <a16:creationId xmlns:a16="http://schemas.microsoft.com/office/drawing/2014/main" id="{333ADB45-0547-988E-3173-4D8F399BE37C}"/>
              </a:ext>
            </a:extLst>
          </p:cNvPr>
          <p:cNvPicPr>
            <a:picLocks noGrp="1" noRot="1" noChangeAspect="1"/>
          </p:cNvPicPr>
          <p:nvPr>
            <p:ph idx="1"/>
            <a:videoFile r:link="rId1"/>
          </p:nvPr>
        </p:nvPicPr>
        <p:blipFill>
          <a:blip r:embed="rId3"/>
          <a:stretch>
            <a:fillRect/>
          </a:stretch>
        </p:blipFill>
        <p:spPr>
          <a:xfrm>
            <a:off x="3581399" y="2123435"/>
            <a:ext cx="5029202" cy="2841499"/>
          </a:xfrm>
          <a:prstGeom prst="rect">
            <a:avLst/>
          </a:prstGeom>
        </p:spPr>
      </p:pic>
    </p:spTree>
    <p:extLst>
      <p:ext uri="{BB962C8B-B14F-4D97-AF65-F5344CB8AC3E}">
        <p14:creationId xmlns:p14="http://schemas.microsoft.com/office/powerpoint/2010/main" val="426179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B508D378-C1B9-F27D-6A60-A6FF2A4C9613}"/>
              </a:ext>
            </a:extLst>
          </p:cNvPr>
          <p:cNvSpPr>
            <a:spLocks noGrp="1"/>
          </p:cNvSpPr>
          <p:nvPr>
            <p:ph type="title"/>
          </p:nvPr>
        </p:nvSpPr>
        <p:spPr>
          <a:xfrm>
            <a:off x="838200" y="713312"/>
            <a:ext cx="4038600" cy="5431376"/>
          </a:xfrm>
        </p:spPr>
        <p:txBody>
          <a:bodyPr>
            <a:normAutofit/>
          </a:bodyPr>
          <a:lstStyle/>
          <a:p>
            <a:r>
              <a:rPr lang="en-GB" dirty="0"/>
              <a:t>Discussion</a:t>
            </a:r>
          </a:p>
        </p:txBody>
      </p:sp>
      <p:sp>
        <p:nvSpPr>
          <p:cNvPr id="3" name="Content Placeholder 2">
            <a:extLst>
              <a:ext uri="{FF2B5EF4-FFF2-40B4-BE49-F238E27FC236}">
                <a16:creationId xmlns:a16="http://schemas.microsoft.com/office/drawing/2014/main" id="{9DE2529F-B1F8-7E1A-B0EA-BA1FB0232F72}"/>
              </a:ext>
            </a:extLst>
          </p:cNvPr>
          <p:cNvSpPr>
            <a:spLocks noGrp="1"/>
          </p:cNvSpPr>
          <p:nvPr>
            <p:ph idx="1"/>
          </p:nvPr>
        </p:nvSpPr>
        <p:spPr>
          <a:xfrm>
            <a:off x="6095999" y="713313"/>
            <a:ext cx="5257801" cy="5431376"/>
          </a:xfrm>
        </p:spPr>
        <p:txBody>
          <a:bodyPr anchor="ctr">
            <a:normAutofit/>
          </a:bodyPr>
          <a:lstStyle/>
          <a:p>
            <a:r>
              <a:rPr lang="en-GB" sz="2000" dirty="0"/>
              <a:t>Do you think the threat of the IRA is larger today?</a:t>
            </a:r>
            <a:endParaRPr lang="en-US" sz="2000" dirty="0"/>
          </a:p>
          <a:p>
            <a:r>
              <a:rPr lang="en-GB" sz="2000" dirty="0"/>
              <a:t>Do you think there will ever be peace in Northern Ireland?</a:t>
            </a:r>
            <a:endParaRPr lang="en-US" sz="2000" dirty="0"/>
          </a:p>
          <a:p>
            <a:endParaRPr lang="en-GB" sz="2000" dirty="0"/>
          </a:p>
        </p:txBody>
      </p:sp>
    </p:spTree>
    <p:extLst>
      <p:ext uri="{BB962C8B-B14F-4D97-AF65-F5344CB8AC3E}">
        <p14:creationId xmlns:p14="http://schemas.microsoft.com/office/powerpoint/2010/main" val="28923434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C3895D2-9350-DF4E-5361-12EFA9E598E2}"/>
              </a:ext>
            </a:extLst>
          </p:cNvPr>
          <p:cNvSpPr>
            <a:spLocks noGrp="1"/>
          </p:cNvSpPr>
          <p:nvPr>
            <p:ph type="title"/>
          </p:nvPr>
        </p:nvSpPr>
        <p:spPr>
          <a:xfrm>
            <a:off x="838200" y="713312"/>
            <a:ext cx="4038600" cy="5431376"/>
          </a:xfrm>
        </p:spPr>
        <p:txBody>
          <a:bodyPr>
            <a:normAutofit/>
          </a:bodyPr>
          <a:lstStyle/>
          <a:p>
            <a:r>
              <a:rPr lang="en-GB" dirty="0"/>
              <a:t>Task</a:t>
            </a:r>
          </a:p>
        </p:txBody>
      </p:sp>
      <p:sp>
        <p:nvSpPr>
          <p:cNvPr id="3" name="Content Placeholder 2">
            <a:extLst>
              <a:ext uri="{FF2B5EF4-FFF2-40B4-BE49-F238E27FC236}">
                <a16:creationId xmlns:a16="http://schemas.microsoft.com/office/drawing/2014/main" id="{DA8DA67E-9C4B-1194-3DA5-66A2C750434C}"/>
              </a:ext>
            </a:extLst>
          </p:cNvPr>
          <p:cNvSpPr>
            <a:spLocks noGrp="1"/>
          </p:cNvSpPr>
          <p:nvPr>
            <p:ph idx="1"/>
          </p:nvPr>
        </p:nvSpPr>
        <p:spPr>
          <a:xfrm>
            <a:off x="6095999" y="713313"/>
            <a:ext cx="5257801" cy="5431376"/>
          </a:xfrm>
        </p:spPr>
        <p:txBody>
          <a:bodyPr anchor="ctr">
            <a:normAutofit/>
          </a:bodyPr>
          <a:lstStyle/>
          <a:p>
            <a:r>
              <a:rPr lang="en-GB" sz="2000" baseline="0"/>
              <a:t>Research the IRA’s use of the internet.</a:t>
            </a:r>
            <a:endParaRPr lang="en-US" sz="2000"/>
          </a:p>
          <a:p>
            <a:r>
              <a:rPr lang="en-GB" sz="2000"/>
              <a:t>Focus points:</a:t>
            </a:r>
          </a:p>
          <a:p>
            <a:pPr lvl="1"/>
            <a:r>
              <a:rPr lang="en-GB" sz="2000" baseline="0"/>
              <a:t>Propaganda </a:t>
            </a:r>
            <a:endParaRPr lang="en-US" sz="2000"/>
          </a:p>
          <a:p>
            <a:pPr lvl="1"/>
            <a:r>
              <a:rPr lang="en-GB" sz="2000" baseline="0"/>
              <a:t>Recruiting </a:t>
            </a:r>
            <a:endParaRPr lang="en-US" sz="2000"/>
          </a:p>
          <a:p>
            <a:pPr lvl="1"/>
            <a:r>
              <a:rPr lang="en-US" sz="2000"/>
              <a:t>Justifications</a:t>
            </a:r>
          </a:p>
        </p:txBody>
      </p:sp>
    </p:spTree>
    <p:extLst>
      <p:ext uri="{BB962C8B-B14F-4D97-AF65-F5344CB8AC3E}">
        <p14:creationId xmlns:p14="http://schemas.microsoft.com/office/powerpoint/2010/main" val="8248552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028689-6161-0FDE-2B17-A4897831EC34}"/>
              </a:ext>
            </a:extLst>
          </p:cNvPr>
          <p:cNvSpPr>
            <a:spLocks noGrp="1"/>
          </p:cNvSpPr>
          <p:nvPr>
            <p:ph type="title"/>
          </p:nvPr>
        </p:nvSpPr>
        <p:spPr>
          <a:xfrm>
            <a:off x="643467" y="321734"/>
            <a:ext cx="10905066" cy="1135737"/>
          </a:xfrm>
        </p:spPr>
        <p:txBody>
          <a:bodyPr>
            <a:normAutofit/>
          </a:bodyPr>
          <a:lstStyle/>
          <a:p>
            <a:r>
              <a:rPr lang="en-GB" sz="3600"/>
              <a:t>IRA’s use of the internet</a:t>
            </a:r>
          </a:p>
        </p:txBody>
      </p:sp>
      <p:sp>
        <p:nvSpPr>
          <p:cNvPr id="3" name="Content Placeholder 2">
            <a:extLst>
              <a:ext uri="{FF2B5EF4-FFF2-40B4-BE49-F238E27FC236}">
                <a16:creationId xmlns:a16="http://schemas.microsoft.com/office/drawing/2014/main" id="{BC0CCAFF-FA48-4A76-9E74-94B690E57A8C}"/>
              </a:ext>
            </a:extLst>
          </p:cNvPr>
          <p:cNvSpPr>
            <a:spLocks noGrp="1"/>
          </p:cNvSpPr>
          <p:nvPr>
            <p:ph idx="1"/>
          </p:nvPr>
        </p:nvSpPr>
        <p:spPr>
          <a:xfrm>
            <a:off x="643467" y="1357086"/>
            <a:ext cx="10905066" cy="5179180"/>
          </a:xfrm>
        </p:spPr>
        <p:txBody>
          <a:bodyPr>
            <a:normAutofit fontScale="92500" lnSpcReduction="20000"/>
          </a:bodyPr>
          <a:lstStyle/>
          <a:p>
            <a:r>
              <a:rPr lang="en-GB" sz="2400" dirty="0"/>
              <a:t>The IRA has always made use of their propaganda as a means to gain support and membership for their cause. The IRA now takes to the internet to continue to gain support and gather new members. They use social media sites such as Facebook and YouTube to promote their agenda and ideology.</a:t>
            </a:r>
          </a:p>
          <a:p>
            <a:endParaRPr lang="en-GB" sz="2400" dirty="0"/>
          </a:p>
          <a:p>
            <a:r>
              <a:rPr lang="en-GB" sz="2400" dirty="0"/>
              <a:t>One way the IRA utilises the internet is through internet discussion forums. Websites in support of the Irish Republicanism are largely broadcast in nature. For example </a:t>
            </a:r>
            <a:r>
              <a:rPr lang="en-GB" sz="2400" dirty="0" err="1"/>
              <a:t>webforums</a:t>
            </a:r>
            <a:r>
              <a:rPr lang="en-GB" sz="2400" dirty="0"/>
              <a:t> like the Irish Republican had 15,336 members in August 2011. Web-based discussion forums such as the Irish Republican forum are being used to create and disseminate discourses that support, critique and promote ideology and traditions of Irish Republic. </a:t>
            </a:r>
          </a:p>
          <a:p>
            <a:endParaRPr lang="en-GB" sz="2400" dirty="0"/>
          </a:p>
          <a:p>
            <a:r>
              <a:rPr lang="en-GB" sz="2400" dirty="0"/>
              <a:t>Another way that the IRA continues to promote their agenda and propaganda is by posting videos on YouTube which has been happening since 2009. For example, Free Derry which had videos from various Irish Republican organisations including IRA dissidents posted on its YouTube before being suspended. </a:t>
            </a:r>
          </a:p>
          <a:p>
            <a:endParaRPr lang="en-GB" sz="2400" dirty="0"/>
          </a:p>
          <a:p>
            <a:r>
              <a:rPr lang="en-GB" sz="2400" dirty="0"/>
              <a:t>Facebook is also used as a way to potentially recruit supporters as it allows for exchanges between interested parties. </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22105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A0CFE1E-6D6C-5FEC-AA52-3D83869CDBC5}"/>
              </a:ext>
            </a:extLst>
          </p:cNvPr>
          <p:cNvSpPr>
            <a:spLocks noGrp="1"/>
          </p:cNvSpPr>
          <p:nvPr>
            <p:ph type="title"/>
          </p:nvPr>
        </p:nvSpPr>
        <p:spPr>
          <a:xfrm>
            <a:off x="838200" y="365125"/>
            <a:ext cx="10515600" cy="1325563"/>
          </a:xfrm>
        </p:spPr>
        <p:txBody>
          <a:bodyPr>
            <a:normAutofit/>
          </a:bodyPr>
          <a:lstStyle/>
          <a:p>
            <a:r>
              <a:rPr lang="en-GB" dirty="0"/>
              <a:t>Propaganda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CF13B9-A5C4-5273-8316-C3780DEDEE70}"/>
              </a:ext>
            </a:extLst>
          </p:cNvPr>
          <p:cNvSpPr>
            <a:spLocks noGrp="1"/>
          </p:cNvSpPr>
          <p:nvPr>
            <p:ph idx="1"/>
          </p:nvPr>
        </p:nvSpPr>
        <p:spPr>
          <a:xfrm>
            <a:off x="838200" y="1516743"/>
            <a:ext cx="10515600" cy="4976132"/>
          </a:xfrm>
        </p:spPr>
        <p:txBody>
          <a:bodyPr>
            <a:normAutofit fontScale="92500"/>
          </a:bodyPr>
          <a:lstStyle/>
          <a:p>
            <a:r>
              <a:rPr lang="en-GB" sz="2000" dirty="0"/>
              <a:t>The goal of the IRA is to unite the 6 countries of NI that belong to the UK and the 26 countries of the Republic of Ireland as one 32 county Republic. The IRA strongly believes in the goal of  unification and Irish Republicanism and uses the internet to promote this to the younger generation.</a:t>
            </a:r>
          </a:p>
          <a:p>
            <a:endParaRPr lang="en-GB" sz="2000" dirty="0"/>
          </a:p>
          <a:p>
            <a:r>
              <a:rPr lang="en-GB" sz="2000" dirty="0"/>
              <a:t>You can easily find an active IRA presence on Facebook – pages post pictures of historical Irish Republicans, anti-Irish propaganda as well as information about their group. </a:t>
            </a:r>
          </a:p>
          <a:p>
            <a:endParaRPr lang="en-GB" sz="2000" dirty="0"/>
          </a:p>
          <a:p>
            <a:r>
              <a:rPr lang="en-GB" sz="2000" dirty="0"/>
              <a:t>They provide justifications of their actions through propaganda and the history of the Irish Republican movement is considered essential reading for anyone interested in being a true Republican supporter, with different types of propaganda literature for different categories of users.</a:t>
            </a:r>
          </a:p>
          <a:p>
            <a:r>
              <a:rPr lang="en-GB" sz="2000" dirty="0"/>
              <a:t>New and potential supporters are encouraged to read basic texts such as histories of Ireland, the 1916 Rising, the Troubles and new movements. </a:t>
            </a:r>
          </a:p>
          <a:p>
            <a:endParaRPr lang="en-GB" sz="2000" dirty="0"/>
          </a:p>
          <a:p>
            <a:r>
              <a:rPr lang="en-GB" sz="2000" dirty="0"/>
              <a:t>Irish Republican propaganda relies on holding the British Government, military and Loyalist communities responsible for the conflict as a means to gain support for their cause.</a:t>
            </a:r>
          </a:p>
        </p:txBody>
      </p:sp>
    </p:spTree>
    <p:extLst>
      <p:ext uri="{BB962C8B-B14F-4D97-AF65-F5344CB8AC3E}">
        <p14:creationId xmlns:p14="http://schemas.microsoft.com/office/powerpoint/2010/main" val="17085278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76DCF84-3520-3A2D-7C58-AD751C07DC02}"/>
              </a:ext>
            </a:extLst>
          </p:cNvPr>
          <p:cNvSpPr>
            <a:spLocks noGrp="1"/>
          </p:cNvSpPr>
          <p:nvPr>
            <p:ph type="title"/>
          </p:nvPr>
        </p:nvSpPr>
        <p:spPr>
          <a:xfrm>
            <a:off x="838200" y="365125"/>
            <a:ext cx="10515600" cy="1325563"/>
          </a:xfrm>
        </p:spPr>
        <p:txBody>
          <a:bodyPr>
            <a:normAutofit/>
          </a:bodyPr>
          <a:lstStyle/>
          <a:p>
            <a:r>
              <a:rPr lang="en-GB" dirty="0"/>
              <a:t>Discussion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36EAB92-BD27-21E4-0739-88E97ACC8DFE}"/>
              </a:ext>
            </a:extLst>
          </p:cNvPr>
          <p:cNvSpPr>
            <a:spLocks noGrp="1"/>
          </p:cNvSpPr>
          <p:nvPr>
            <p:ph idx="1"/>
          </p:nvPr>
        </p:nvSpPr>
        <p:spPr>
          <a:xfrm>
            <a:off x="838200" y="1825625"/>
            <a:ext cx="10515600" cy="4351338"/>
          </a:xfrm>
        </p:spPr>
        <p:txBody>
          <a:bodyPr>
            <a:normAutofit/>
          </a:bodyPr>
          <a:lstStyle/>
          <a:p>
            <a:r>
              <a:rPr lang="en-GB" dirty="0"/>
              <a:t>How does the internet help in recruiting?</a:t>
            </a:r>
          </a:p>
          <a:p>
            <a:r>
              <a:rPr lang="en-GB" dirty="0"/>
              <a:t>Can you see similarity between this and other internet use by terrorist groups?</a:t>
            </a:r>
            <a:endParaRPr lang="en-US" dirty="0"/>
          </a:p>
          <a:p>
            <a:endParaRPr lang="en-GB" dirty="0"/>
          </a:p>
        </p:txBody>
      </p:sp>
    </p:spTree>
    <p:extLst>
      <p:ext uri="{BB962C8B-B14F-4D97-AF65-F5344CB8AC3E}">
        <p14:creationId xmlns:p14="http://schemas.microsoft.com/office/powerpoint/2010/main" val="28039947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E00B30A-2632-6EBD-DC4B-1D80EF4A3B8C}"/>
              </a:ext>
            </a:extLst>
          </p:cNvPr>
          <p:cNvSpPr>
            <a:spLocks noGrp="1"/>
          </p:cNvSpPr>
          <p:nvPr>
            <p:ph type="title"/>
          </p:nvPr>
        </p:nvSpPr>
        <p:spPr>
          <a:xfrm>
            <a:off x="1143000" y="990599"/>
            <a:ext cx="9906000" cy="685800"/>
          </a:xfrm>
        </p:spPr>
        <p:txBody>
          <a:bodyPr anchor="t">
            <a:normAutofit/>
          </a:bodyPr>
          <a:lstStyle/>
          <a:p>
            <a:r>
              <a:rPr lang="en-GB" sz="4000"/>
              <a:t>Any Questions?</a:t>
            </a:r>
          </a:p>
        </p:txBody>
      </p:sp>
      <p:graphicFrame>
        <p:nvGraphicFramePr>
          <p:cNvPr id="5" name="Content Placeholder 2">
            <a:extLst>
              <a:ext uri="{FF2B5EF4-FFF2-40B4-BE49-F238E27FC236}">
                <a16:creationId xmlns:a16="http://schemas.microsoft.com/office/drawing/2014/main" id="{BB73E79F-012A-0F12-950A-10879F266D20}"/>
              </a:ext>
            </a:extLst>
          </p:cNvPr>
          <p:cNvGraphicFramePr>
            <a:graphicFrameLocks noGrp="1"/>
          </p:cNvGraphicFramePr>
          <p:nvPr>
            <p:ph idx="1"/>
            <p:extLst>
              <p:ext uri="{D42A27DB-BD31-4B8C-83A1-F6EECF244321}">
                <p14:modId xmlns:p14="http://schemas.microsoft.com/office/powerpoint/2010/main" val="2678636873"/>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88545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555A7-B5D8-D737-305C-DEABB3F71FD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7B5EC9D-2A87-7698-B0B4-BE68FD13668D}"/>
              </a:ext>
            </a:extLst>
          </p:cNvPr>
          <p:cNvSpPr>
            <a:spLocks noGrp="1"/>
          </p:cNvSpPr>
          <p:nvPr>
            <p:ph idx="1"/>
          </p:nvPr>
        </p:nvSpPr>
        <p:spPr/>
        <p:txBody>
          <a:bodyPr>
            <a:normAutofit fontScale="70000" lnSpcReduction="20000"/>
          </a:bodyPr>
          <a:lstStyle/>
          <a:p>
            <a:r>
              <a:rPr lang="en-GB" u="sng" dirty="0">
                <a:hlinkClick r:id="rId2"/>
              </a:rPr>
              <a:t>https://alphahistory.com/northernireland/ira-1919-1968/</a:t>
            </a:r>
            <a:r>
              <a:rPr lang="en-GB" dirty="0"/>
              <a:t> </a:t>
            </a:r>
          </a:p>
          <a:p>
            <a:r>
              <a:rPr lang="en-GB" u="sng" dirty="0">
                <a:hlinkClick r:id="rId3"/>
              </a:rPr>
              <a:t>https://www.irishhistorycompressed.com/the-various-iras/</a:t>
            </a:r>
            <a:endParaRPr lang="en-GB" dirty="0"/>
          </a:p>
          <a:p>
            <a:r>
              <a:rPr lang="en-GB" u="sng" dirty="0">
                <a:hlinkClick r:id="rId4"/>
              </a:rPr>
              <a:t>https://www.britannica.com/topic/Irish-Republican-Army</a:t>
            </a:r>
            <a:endParaRPr lang="en-GB" u="sng" dirty="0"/>
          </a:p>
          <a:p>
            <a:r>
              <a:rPr lang="en-GB" u="sng" dirty="0">
                <a:hlinkClick r:id="rId5"/>
              </a:rPr>
              <a:t>https://mackenzieinstitute.com/2016/01/irish-republican-army-ira/</a:t>
            </a:r>
            <a:endParaRPr lang="en-GB" dirty="0"/>
          </a:p>
          <a:p>
            <a:r>
              <a:rPr lang="en-GB" dirty="0"/>
              <a:t> </a:t>
            </a:r>
            <a:r>
              <a:rPr lang="en-GB" u="sng" dirty="0">
                <a:hlinkClick r:id="rId6"/>
              </a:rPr>
              <a:t>https://studycorgi.com/terrorism-irish-republican-army-history-and-ideologies/</a:t>
            </a:r>
            <a:endParaRPr lang="en-GB" u="sng" dirty="0"/>
          </a:p>
          <a:p>
            <a:r>
              <a:rPr lang="en-GB" u="sng" dirty="0">
                <a:hlinkClick r:id="rId7"/>
              </a:rPr>
              <a:t>https://alphahistory.com/northernireland/provisional-ira/</a:t>
            </a:r>
            <a:r>
              <a:rPr lang="en-GB" dirty="0"/>
              <a:t> </a:t>
            </a:r>
          </a:p>
          <a:p>
            <a:r>
              <a:rPr lang="en-GB" u="sng" dirty="0">
                <a:hlinkClick r:id="rId8"/>
              </a:rPr>
              <a:t>https://www.encyclopedia.com/politics/legal-and-political-magazines/provisional-irish-republican-army</a:t>
            </a:r>
            <a:r>
              <a:rPr lang="en-GB" dirty="0"/>
              <a:t> </a:t>
            </a:r>
          </a:p>
          <a:p>
            <a:r>
              <a:rPr lang="en-GB" u="sng" dirty="0">
                <a:hlinkClick r:id="rId9"/>
              </a:rPr>
              <a:t>https://alphahistory.com/northernireland/summary-troubles-northern-ireland/</a:t>
            </a:r>
            <a:r>
              <a:rPr lang="en-GB" dirty="0"/>
              <a:t> </a:t>
            </a:r>
          </a:p>
          <a:p>
            <a:r>
              <a:rPr lang="en-GB" u="sng" dirty="0">
                <a:hlinkClick r:id="rId10"/>
              </a:rPr>
              <a:t>https://world101.cfr.org/how-world-works-and-sometimes-doesnt/conflict/understanding-northern-irelands-troubles</a:t>
            </a:r>
            <a:r>
              <a:rPr lang="en-GB" dirty="0"/>
              <a:t> </a:t>
            </a:r>
          </a:p>
          <a:p>
            <a:r>
              <a:rPr lang="en-GB" u="sng" dirty="0">
                <a:hlinkClick r:id="rId11"/>
              </a:rPr>
              <a:t>https://alphahistory.com/northernireland/official-ira/</a:t>
            </a:r>
            <a:r>
              <a:rPr lang="en-GB" dirty="0"/>
              <a:t> </a:t>
            </a:r>
          </a:p>
          <a:p>
            <a:r>
              <a:rPr lang="en-GB" u="sng" dirty="0">
                <a:hlinkClick r:id="rId12"/>
              </a:rPr>
              <a:t>https://alphahistory.com/northernireland/cathal-goulding/</a:t>
            </a:r>
            <a:r>
              <a:rPr lang="en-GB" dirty="0"/>
              <a:t> </a:t>
            </a:r>
          </a:p>
        </p:txBody>
      </p:sp>
    </p:spTree>
    <p:extLst>
      <p:ext uri="{BB962C8B-B14F-4D97-AF65-F5344CB8AC3E}">
        <p14:creationId xmlns:p14="http://schemas.microsoft.com/office/powerpoint/2010/main" val="14045073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18960-FEDF-0956-8938-558D53AADBD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57A3675-020A-7E37-E22C-864537B53688}"/>
              </a:ext>
            </a:extLst>
          </p:cNvPr>
          <p:cNvSpPr>
            <a:spLocks noGrp="1"/>
          </p:cNvSpPr>
          <p:nvPr>
            <p:ph idx="1"/>
          </p:nvPr>
        </p:nvSpPr>
        <p:spPr/>
        <p:txBody>
          <a:bodyPr>
            <a:normAutofit fontScale="55000" lnSpcReduction="20000"/>
          </a:bodyPr>
          <a:lstStyle/>
          <a:p>
            <a:r>
              <a:rPr lang="en-GB" dirty="0">
                <a:hlinkClick r:id="rId2"/>
              </a:rPr>
              <a:t>https://alphahistory.com/northernireland/sean-mac-stiofain/</a:t>
            </a:r>
            <a:endParaRPr lang="en-GB" dirty="0"/>
          </a:p>
          <a:p>
            <a:r>
              <a:rPr lang="en-GB" dirty="0">
                <a:hlinkClick r:id="rId3"/>
              </a:rPr>
              <a:t>https://www.history.com/topics/21st-century/irish-republican-army</a:t>
            </a:r>
            <a:endParaRPr lang="en-GB" dirty="0"/>
          </a:p>
          <a:p>
            <a:r>
              <a:rPr lang="en-GB" dirty="0">
                <a:hlinkClick r:id="rId4"/>
              </a:rPr>
              <a:t>https://cain.ulster.ac.uk/events/hstrike/chronology.htm</a:t>
            </a:r>
            <a:endParaRPr lang="en-GB" dirty="0"/>
          </a:p>
          <a:p>
            <a:r>
              <a:rPr lang="en-GB" dirty="0">
                <a:hlinkClick r:id="rId5"/>
              </a:rPr>
              <a:t>https://www.nam.ac.uk/explore/troubles-1969-2007</a:t>
            </a:r>
            <a:endParaRPr lang="en-GB" dirty="0"/>
          </a:p>
          <a:p>
            <a:r>
              <a:rPr lang="en-GB" dirty="0">
                <a:hlinkClick r:id="rId6"/>
              </a:rPr>
              <a:t>https://www.tandfonline.com/doi/epub/10.1080/09546553.2018.1500366?needAccess=true</a:t>
            </a:r>
            <a:endParaRPr lang="en-GB" dirty="0"/>
          </a:p>
          <a:p>
            <a:r>
              <a:rPr lang="en-GB" dirty="0">
                <a:hlinkClick r:id="rId7"/>
              </a:rPr>
              <a:t>https://www.yourirish.com/history/20th-century/operation-motorman</a:t>
            </a:r>
            <a:endParaRPr lang="en-GB" dirty="0"/>
          </a:p>
          <a:p>
            <a:r>
              <a:rPr lang="en-GB" dirty="0">
                <a:hlinkClick r:id="rId8"/>
              </a:rPr>
              <a:t>https://www.jstor.org/stable/pdf/10.7249/j.ctt5hhsjk.38.pdf?refreqid=excelsior%3Acca2ecba69d2c85f7eeff30d7119d7f0</a:t>
            </a:r>
            <a:endParaRPr lang="en-GB" dirty="0"/>
          </a:p>
          <a:p>
            <a:r>
              <a:rPr lang="en-GB" dirty="0">
                <a:hlinkClick r:id="rId9"/>
              </a:rPr>
              <a:t>https://www.britannica.com/event/Anglo-Irish-Agreement</a:t>
            </a:r>
            <a:endParaRPr lang="en-GB" dirty="0"/>
          </a:p>
          <a:p>
            <a:r>
              <a:rPr lang="en-GB" dirty="0">
                <a:hlinkClick r:id="rId10"/>
              </a:rPr>
              <a:t>https://www.infoplease.com/history/world/the-northern-irish-conflict-a-chronology</a:t>
            </a:r>
            <a:endParaRPr lang="en-GB" dirty="0"/>
          </a:p>
          <a:p>
            <a:r>
              <a:rPr lang="en-GB" dirty="0">
                <a:hlinkClick r:id="rId11"/>
              </a:rPr>
              <a:t>https://www.citizensinformation.ie/en/government_in_ireland/ireland_and_the_uk/good_friday_agreement.html#</a:t>
            </a:r>
            <a:r>
              <a:rPr lang="en-GB" dirty="0"/>
              <a:t> </a:t>
            </a:r>
          </a:p>
          <a:p>
            <a:r>
              <a:rPr lang="en-GB" dirty="0">
                <a:hlinkClick r:id="rId12"/>
              </a:rPr>
              <a:t>https://www.pbs.org/wgbh/pages/frontline/shows/ira/conflict/gasf.html</a:t>
            </a:r>
            <a:r>
              <a:rPr lang="en-GB" dirty="0"/>
              <a:t> </a:t>
            </a:r>
          </a:p>
          <a:p>
            <a:r>
              <a:rPr lang="en-GB" dirty="0">
                <a:hlinkClick r:id="rId13"/>
              </a:rPr>
              <a:t>https://cisac.fsi.stanford.edu/mappingmilitants/profiles/real-irish-republican-army</a:t>
            </a:r>
            <a:r>
              <a:rPr lang="en-GB" dirty="0"/>
              <a:t> </a:t>
            </a:r>
          </a:p>
          <a:p>
            <a:r>
              <a:rPr lang="en-GB" dirty="0">
                <a:hlinkClick r:id="rId14"/>
              </a:rPr>
              <a:t>https://cisac.fsi.stanford.edu/mappingmilitants/profiles/new-irish-republican-army</a:t>
            </a:r>
            <a:r>
              <a:rPr lang="en-GB" dirty="0"/>
              <a:t> </a:t>
            </a:r>
          </a:p>
        </p:txBody>
      </p:sp>
    </p:spTree>
    <p:extLst>
      <p:ext uri="{BB962C8B-B14F-4D97-AF65-F5344CB8AC3E}">
        <p14:creationId xmlns:p14="http://schemas.microsoft.com/office/powerpoint/2010/main" val="39256014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6E69B-4CCC-BDD9-282B-1EB05BF6135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C4653D3-F409-85F2-4340-07B3ACE11484}"/>
              </a:ext>
            </a:extLst>
          </p:cNvPr>
          <p:cNvSpPr>
            <a:spLocks noGrp="1"/>
          </p:cNvSpPr>
          <p:nvPr>
            <p:ph idx="1"/>
          </p:nvPr>
        </p:nvSpPr>
        <p:spPr/>
        <p:txBody>
          <a:bodyPr>
            <a:normAutofit fontScale="85000" lnSpcReduction="20000"/>
          </a:bodyPr>
          <a:lstStyle/>
          <a:p>
            <a:r>
              <a:rPr lang="en-GB" dirty="0">
                <a:hlinkClick r:id="rId2"/>
              </a:rPr>
              <a:t>https://www.trackingterrorism.org/group/continuity-irish-republican-army-cira</a:t>
            </a:r>
            <a:r>
              <a:rPr lang="en-GB" dirty="0"/>
              <a:t> </a:t>
            </a:r>
          </a:p>
          <a:p>
            <a:r>
              <a:rPr lang="en-GB" dirty="0">
                <a:hlinkClick r:id="rId3"/>
              </a:rPr>
              <a:t>https://www.encyclopedia.com/politics/legal-and-political-magazines/continuity-irish-republican-army-cira</a:t>
            </a:r>
            <a:r>
              <a:rPr lang="en-GB" dirty="0"/>
              <a:t> </a:t>
            </a:r>
          </a:p>
          <a:p>
            <a:r>
              <a:rPr lang="en-GB" dirty="0">
                <a:hlinkClick r:id="rId4"/>
              </a:rPr>
              <a:t>https://www.guide-ireland.com/culture/blanket-protest/</a:t>
            </a:r>
            <a:endParaRPr lang="en-GB" dirty="0"/>
          </a:p>
          <a:p>
            <a:r>
              <a:rPr lang="en-GB" dirty="0">
                <a:hlinkClick r:id="rId5"/>
              </a:rPr>
              <a:t>https://thesafegroup.co.uk/blog/what-is-a-dirty-protest</a:t>
            </a:r>
            <a:endParaRPr lang="en-GB" dirty="0"/>
          </a:p>
          <a:p>
            <a:r>
              <a:rPr lang="en-GB" dirty="0">
                <a:hlinkClick r:id="rId6"/>
              </a:rPr>
              <a:t>https://alphahistory.com/northernireland/h-block-hunger-strikes/#The_Dirty_Protest</a:t>
            </a:r>
            <a:endParaRPr lang="en-GB" dirty="0"/>
          </a:p>
          <a:p>
            <a:r>
              <a:rPr lang="en-GB" dirty="0">
                <a:hlinkClick r:id="rId7"/>
              </a:rPr>
              <a:t>https://smallwarsjournal.com/jrnl/art/cyber-activities-irish-republican-army</a:t>
            </a:r>
            <a:endParaRPr lang="en-GB" dirty="0"/>
          </a:p>
          <a:p>
            <a:r>
              <a:rPr lang="en-GB" dirty="0">
                <a:hlinkClick r:id="rId8"/>
              </a:rPr>
              <a:t>https://www-jstor-org.ezproxy.uwtsd.ac.uk/stable/pdf/26486828.pdf?refreqid=excelsior%3A1af1468c617d26f6ffebfc99e617ee88</a:t>
            </a:r>
            <a:endParaRPr lang="en-GB" dirty="0"/>
          </a:p>
          <a:p>
            <a:r>
              <a:rPr lang="en-GB" dirty="0">
                <a:hlinkClick r:id="rId9"/>
              </a:rPr>
              <a:t>https://core.ac.uk/download/pdf/11310666.pdf</a:t>
            </a:r>
            <a:endParaRPr lang="en-GB" dirty="0"/>
          </a:p>
        </p:txBody>
      </p:sp>
    </p:spTree>
    <p:extLst>
      <p:ext uri="{BB962C8B-B14F-4D97-AF65-F5344CB8AC3E}">
        <p14:creationId xmlns:p14="http://schemas.microsoft.com/office/powerpoint/2010/main" val="3014381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52F78-5161-B507-C93A-D783A07EC586}"/>
              </a:ext>
            </a:extLst>
          </p:cNvPr>
          <p:cNvSpPr>
            <a:spLocks noGrp="1"/>
          </p:cNvSpPr>
          <p:nvPr>
            <p:ph type="title"/>
          </p:nvPr>
        </p:nvSpPr>
        <p:spPr>
          <a:xfrm>
            <a:off x="4965430" y="629268"/>
            <a:ext cx="6586491" cy="1286160"/>
          </a:xfrm>
        </p:spPr>
        <p:txBody>
          <a:bodyPr anchor="b">
            <a:normAutofit/>
          </a:bodyPr>
          <a:lstStyle/>
          <a:p>
            <a:r>
              <a:rPr lang="en-GB" dirty="0"/>
              <a:t>Week 4 Complete!</a:t>
            </a:r>
          </a:p>
        </p:txBody>
      </p:sp>
      <p:sp>
        <p:nvSpPr>
          <p:cNvPr id="3" name="Content Placeholder 2">
            <a:extLst>
              <a:ext uri="{FF2B5EF4-FFF2-40B4-BE49-F238E27FC236}">
                <a16:creationId xmlns:a16="http://schemas.microsoft.com/office/drawing/2014/main" id="{CEF15F83-A6EE-BB10-CFA6-F49BECB82A80}"/>
              </a:ext>
            </a:extLst>
          </p:cNvPr>
          <p:cNvSpPr>
            <a:spLocks noGrp="1"/>
          </p:cNvSpPr>
          <p:nvPr>
            <p:ph idx="1"/>
          </p:nvPr>
        </p:nvSpPr>
        <p:spPr>
          <a:xfrm>
            <a:off x="4965431" y="2438400"/>
            <a:ext cx="6586489" cy="3785419"/>
          </a:xfrm>
        </p:spPr>
        <p:txBody>
          <a:bodyPr>
            <a:normAutofit/>
          </a:bodyPr>
          <a:lstStyle/>
          <a:p>
            <a:r>
              <a:rPr lang="en-GB" sz="2000"/>
              <a:t>Thank you for listening.</a:t>
            </a:r>
          </a:p>
          <a:p>
            <a:endParaRPr lang="en-GB" sz="2000"/>
          </a:p>
          <a:p>
            <a:r>
              <a:rPr lang="en-GB" sz="2000"/>
              <a:t>See you next week!</a:t>
            </a:r>
          </a:p>
        </p:txBody>
      </p:sp>
      <p:pic>
        <p:nvPicPr>
          <p:cNvPr id="5" name="Picture 4" descr="Wood human figure">
            <a:extLst>
              <a:ext uri="{FF2B5EF4-FFF2-40B4-BE49-F238E27FC236}">
                <a16:creationId xmlns:a16="http://schemas.microsoft.com/office/drawing/2014/main" id="{BD40B25D-E20E-945C-FF6A-23E701F6EE37}"/>
              </a:ext>
            </a:extLst>
          </p:cNvPr>
          <p:cNvPicPr>
            <a:picLocks noChangeAspect="1"/>
          </p:cNvPicPr>
          <p:nvPr/>
        </p:nvPicPr>
        <p:blipFill rotWithShape="1">
          <a:blip r:embed="rId2"/>
          <a:srcRect l="2154" r="52727"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E104"/>
            </a:solidFill>
          </a:ln>
        </p:spPr>
        <p:style>
          <a:lnRef idx="1">
            <a:schemeClr val="accent1"/>
          </a:lnRef>
          <a:fillRef idx="0">
            <a:schemeClr val="accent1"/>
          </a:fillRef>
          <a:effectRef idx="0">
            <a:schemeClr val="accent1"/>
          </a:effectRef>
          <a:fontRef idx="minor">
            <a:schemeClr val="tx1"/>
          </a:fontRef>
        </p:style>
      </p:cxnSp>
      <p:pic>
        <p:nvPicPr>
          <p:cNvPr id="1028" name="Picture 4" descr="I'm Proud Of You GIFs | Tenor">
            <a:extLst>
              <a:ext uri="{FF2B5EF4-FFF2-40B4-BE49-F238E27FC236}">
                <a16:creationId xmlns:a16="http://schemas.microsoft.com/office/drawing/2014/main" id="{48FF3038-54F1-997B-5114-420883FE1F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8310" y="3880101"/>
            <a:ext cx="4743450" cy="266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93100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3839</Words>
  <Application>Microsoft Office PowerPoint</Application>
  <PresentationFormat>Widescreen</PresentationFormat>
  <Paragraphs>301</Paragraphs>
  <Slides>45</Slides>
  <Notes>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avenir-regular-class</vt:lpstr>
      <vt:lpstr>Arial</vt:lpstr>
      <vt:lpstr>Avenir Next LT Pro</vt:lpstr>
      <vt:lpstr>Calibri</vt:lpstr>
      <vt:lpstr>Calibri Light</vt:lpstr>
      <vt:lpstr>Office Theme</vt:lpstr>
      <vt:lpstr>Policing Terrorism</vt:lpstr>
      <vt:lpstr>Aims</vt:lpstr>
      <vt:lpstr>Objectives</vt:lpstr>
      <vt:lpstr>History &amp; Origins</vt:lpstr>
      <vt:lpstr>Ideology</vt:lpstr>
      <vt:lpstr>Ideology</vt:lpstr>
      <vt:lpstr>Motives and Goals</vt:lpstr>
      <vt:lpstr>Sinn Fein (Ourself Alone)</vt:lpstr>
      <vt:lpstr>Provisional IRA</vt:lpstr>
      <vt:lpstr>Provisional IRA</vt:lpstr>
      <vt:lpstr>Official IRA</vt:lpstr>
      <vt:lpstr>The Troubles</vt:lpstr>
      <vt:lpstr>The Troubles</vt:lpstr>
      <vt:lpstr>Strategy of the IRA</vt:lpstr>
      <vt:lpstr>Attacks</vt:lpstr>
      <vt:lpstr>Hunger Strikes</vt:lpstr>
      <vt:lpstr>Hunger Strikes</vt:lpstr>
      <vt:lpstr>Hunger Strikes</vt:lpstr>
      <vt:lpstr>Hunger Strikes</vt:lpstr>
      <vt:lpstr>Hunger Strikes</vt:lpstr>
      <vt:lpstr>Blanket Protest</vt:lpstr>
      <vt:lpstr>Blanket Protest</vt:lpstr>
      <vt:lpstr>Dirty Protest</vt:lpstr>
      <vt:lpstr>Responses</vt:lpstr>
      <vt:lpstr>Peace</vt:lpstr>
      <vt:lpstr>The Good Friday Agreement</vt:lpstr>
      <vt:lpstr>Modern Threat</vt:lpstr>
      <vt:lpstr>Modern Threat</vt:lpstr>
      <vt:lpstr>Task</vt:lpstr>
      <vt:lpstr>PowerPoint Presentation</vt:lpstr>
      <vt:lpstr>Continuity IRA</vt:lpstr>
      <vt:lpstr>Gaining Trust</vt:lpstr>
      <vt:lpstr>Gaining Trust</vt:lpstr>
      <vt:lpstr>Legitimising Violence</vt:lpstr>
      <vt:lpstr>PowerPoint Presentation</vt:lpstr>
      <vt:lpstr>Discussion</vt:lpstr>
      <vt:lpstr>Task</vt:lpstr>
      <vt:lpstr>IRA’s use of the internet</vt:lpstr>
      <vt:lpstr>Propaganda</vt:lpstr>
      <vt:lpstr>Discussion</vt:lpstr>
      <vt:lpstr>Any Questions?</vt:lpstr>
      <vt:lpstr>References</vt:lpstr>
      <vt:lpstr>References</vt:lpstr>
      <vt:lpstr>References</vt:lpstr>
      <vt:lpstr>Week 4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Luke Roach</cp:lastModifiedBy>
  <cp:revision>1</cp:revision>
  <dcterms:created xsi:type="dcterms:W3CDTF">2022-10-24T12:34:04Z</dcterms:created>
  <dcterms:modified xsi:type="dcterms:W3CDTF">2022-10-25T07:35:27Z</dcterms:modified>
</cp:coreProperties>
</file>