
<file path=[Content_Types].xml><?xml version="1.0" encoding="utf-8"?>
<Types xmlns="http://schemas.openxmlformats.org/package/2006/content-types">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4"/>
  </p:sldMasterIdLst>
  <p:notesMasterIdLst>
    <p:notesMasterId r:id="rId16"/>
  </p:notesMasterIdLst>
  <p:handoutMasterIdLst>
    <p:handoutMasterId r:id="rId17"/>
  </p:handoutMasterIdLst>
  <p:sldIdLst>
    <p:sldId id="268" r:id="rId5"/>
    <p:sldId id="259" r:id="rId6"/>
    <p:sldId id="260" r:id="rId7"/>
    <p:sldId id="269" r:id="rId8"/>
    <p:sldId id="276" r:id="rId9"/>
    <p:sldId id="272" r:id="rId10"/>
    <p:sldId id="262" r:id="rId11"/>
    <p:sldId id="275" r:id="rId12"/>
    <p:sldId id="271" r:id="rId13"/>
    <p:sldId id="264" r:id="rId14"/>
    <p:sldId id="270"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userDrawn="1">
          <p15:clr>
            <a:srgbClr val="A4A3A4"/>
          </p15:clr>
        </p15:guide>
        <p15:guide id="3" pos="597" userDrawn="1">
          <p15:clr>
            <a:srgbClr val="A4A3A4"/>
          </p15:clr>
        </p15:guide>
        <p15:guide id="4" orient="horz" pos="216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F3F3F"/>
    <a:srgbClr val="014067"/>
    <a:srgbClr val="014E7D"/>
    <a:srgbClr val="013657"/>
    <a:srgbClr val="01456F"/>
    <a:srgbClr val="014B79"/>
    <a:srgbClr val="0937C9"/>
    <a:srgbClr val="002774"/>
    <a:srgbClr val="929A4A"/>
    <a:srgbClr val="EAB2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74" autoAdjust="0"/>
  </p:normalViewPr>
  <p:slideViewPr>
    <p:cSldViewPr snapToGrid="0" showGuides="1">
      <p:cViewPr varScale="1">
        <p:scale>
          <a:sx n="66" d="100"/>
          <a:sy n="66" d="100"/>
        </p:scale>
        <p:origin x="90" y="288"/>
      </p:cViewPr>
      <p:guideLst>
        <p:guide pos="3840"/>
        <p:guide pos="597"/>
        <p:guide orient="horz" pos="2160"/>
      </p:guideLst>
    </p:cSldViewPr>
  </p:slideViewPr>
  <p:outlineViewPr>
    <p:cViewPr>
      <p:scale>
        <a:sx n="33" d="100"/>
        <a:sy n="33" d="100"/>
      </p:scale>
      <p:origin x="0" y="0"/>
    </p:cViewPr>
  </p:outlineViewPr>
  <p:notesTextViewPr>
    <p:cViewPr>
      <p:scale>
        <a:sx n="1" d="1"/>
        <a:sy n="1" d="1"/>
      </p:scale>
      <p:origin x="0" y="0"/>
    </p:cViewPr>
  </p:notesTextViewPr>
  <p:notesViewPr>
    <p:cSldViewPr snapToGrid="0" showGuides="1">
      <p:cViewPr varScale="1">
        <p:scale>
          <a:sx n="84" d="100"/>
          <a:sy n="84" d="100"/>
        </p:scale>
        <p:origin x="3828"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3C1E6D3-6133-428B-BA2E-4258067AC802}" type="doc">
      <dgm:prSet loTypeId="urn:microsoft.com/office/officeart/2005/8/layout/hList1" loCatId="list" qsTypeId="urn:microsoft.com/office/officeart/2005/8/quickstyle/simple4" qsCatId="simple" csTypeId="urn:microsoft.com/office/officeart/2005/8/colors/colorful5" csCatId="colorful" phldr="1"/>
      <dgm:spPr/>
      <dgm:t>
        <a:bodyPr/>
        <a:lstStyle/>
        <a:p>
          <a:endParaRPr lang="en-GB"/>
        </a:p>
      </dgm:t>
    </dgm:pt>
    <dgm:pt modelId="{A0E7EACA-5692-4A0F-A3F1-A3310B910801}">
      <dgm:prSet phldrT="[Text]" custT="1"/>
      <dgm:spPr/>
      <dgm:t>
        <a:bodyPr/>
        <a:lstStyle/>
        <a:p>
          <a:r>
            <a:rPr lang="en-GB" sz="2000" dirty="0" smtClean="0"/>
            <a:t>Business Partner</a:t>
          </a:r>
          <a:endParaRPr lang="en-GB" sz="2000" dirty="0"/>
        </a:p>
      </dgm:t>
    </dgm:pt>
    <dgm:pt modelId="{DBBA15B2-ED0B-4D22-ADD7-E3BB1EF695DA}" type="parTrans" cxnId="{64B3B97D-22B3-4922-A075-7DC8D547DD64}">
      <dgm:prSet/>
      <dgm:spPr/>
      <dgm:t>
        <a:bodyPr/>
        <a:lstStyle/>
        <a:p>
          <a:endParaRPr lang="en-GB"/>
        </a:p>
      </dgm:t>
    </dgm:pt>
    <dgm:pt modelId="{94DC5C2E-7D6C-4C8B-9217-DE60FF5CB874}" type="sibTrans" cxnId="{64B3B97D-22B3-4922-A075-7DC8D547DD64}">
      <dgm:prSet/>
      <dgm:spPr/>
      <dgm:t>
        <a:bodyPr/>
        <a:lstStyle/>
        <a:p>
          <a:endParaRPr lang="en-GB"/>
        </a:p>
      </dgm:t>
    </dgm:pt>
    <dgm:pt modelId="{3625D13E-468D-45D4-A4D0-DFD9DE895FEF}">
      <dgm:prSet phldrT="[Text]" custT="1"/>
      <dgm:spPr/>
      <dgm:t>
        <a:bodyPr/>
        <a:lstStyle/>
        <a:p>
          <a:pPr algn="l"/>
          <a:r>
            <a:rPr lang="en-GB" sz="1600" dirty="0" smtClean="0"/>
            <a:t>The HR Manager is a professional who actively works with the business to integrate its overall strategy with its people management practices (Gerpott, 2015). They contribute to the organisation's goals and strategy through goal setting, negotiating with employees, implementing internal strategies, and aiding with project management.</a:t>
          </a:r>
          <a:endParaRPr lang="en-GB" sz="1600" dirty="0"/>
        </a:p>
      </dgm:t>
    </dgm:pt>
    <dgm:pt modelId="{37B41BEA-EC5D-47C8-9B6E-BBAE3A7A9EC1}" type="parTrans" cxnId="{9BB0FC1C-1F66-4C11-A1B0-67967B8787F3}">
      <dgm:prSet/>
      <dgm:spPr/>
      <dgm:t>
        <a:bodyPr/>
        <a:lstStyle/>
        <a:p>
          <a:endParaRPr lang="en-GB"/>
        </a:p>
      </dgm:t>
    </dgm:pt>
    <dgm:pt modelId="{CCB67F27-A1A6-4A24-A16E-A53FF95BB947}" type="sibTrans" cxnId="{9BB0FC1C-1F66-4C11-A1B0-67967B8787F3}">
      <dgm:prSet/>
      <dgm:spPr/>
      <dgm:t>
        <a:bodyPr/>
        <a:lstStyle/>
        <a:p>
          <a:endParaRPr lang="en-GB"/>
        </a:p>
      </dgm:t>
    </dgm:pt>
    <dgm:pt modelId="{74784AF5-5DE4-43E0-BAA3-781006D01DB1}">
      <dgm:prSet phldrT="[Text]" custT="1"/>
      <dgm:spPr/>
      <dgm:t>
        <a:bodyPr/>
        <a:lstStyle/>
        <a:p>
          <a:r>
            <a:rPr lang="en-GB" sz="2000" dirty="0" smtClean="0"/>
            <a:t>Change Agent</a:t>
          </a:r>
          <a:endParaRPr lang="en-GB" sz="2000" dirty="0"/>
        </a:p>
      </dgm:t>
    </dgm:pt>
    <dgm:pt modelId="{356C1BB6-2157-4350-BBFA-53C3D168D67E}" type="parTrans" cxnId="{E3572069-FD07-4231-A844-A32C45EBE0E9}">
      <dgm:prSet/>
      <dgm:spPr/>
      <dgm:t>
        <a:bodyPr/>
        <a:lstStyle/>
        <a:p>
          <a:endParaRPr lang="en-GB"/>
        </a:p>
      </dgm:t>
    </dgm:pt>
    <dgm:pt modelId="{0C9F5C1C-8EE0-47D0-A4BC-A02C21229B70}" type="sibTrans" cxnId="{E3572069-FD07-4231-A844-A32C45EBE0E9}">
      <dgm:prSet/>
      <dgm:spPr/>
      <dgm:t>
        <a:bodyPr/>
        <a:lstStyle/>
        <a:p>
          <a:endParaRPr lang="en-GB"/>
        </a:p>
      </dgm:t>
    </dgm:pt>
    <dgm:pt modelId="{C8AEA4DA-9792-491A-B995-DA9B55689857}">
      <dgm:prSet phldrT="[Text]"/>
      <dgm:spPr/>
      <dgm:t>
        <a:bodyPr/>
        <a:lstStyle/>
        <a:p>
          <a:r>
            <a:rPr lang="en-GB" dirty="0" smtClean="0"/>
            <a:t>The HR manager helps the organisation drive change by reducing employee resistance to change. They actively find new ways of doing things in the organisation, helping a business move forward and preparing the workforce for the change (Timer et al., 2015).</a:t>
          </a:r>
          <a:endParaRPr lang="en-GB" dirty="0"/>
        </a:p>
      </dgm:t>
    </dgm:pt>
    <dgm:pt modelId="{FC01120D-1C99-4B4C-B3D4-20EF60816B68}" type="parTrans" cxnId="{F7262372-9674-4B0A-AFA0-81E964ADC6D4}">
      <dgm:prSet/>
      <dgm:spPr/>
      <dgm:t>
        <a:bodyPr/>
        <a:lstStyle/>
        <a:p>
          <a:endParaRPr lang="en-GB"/>
        </a:p>
      </dgm:t>
    </dgm:pt>
    <dgm:pt modelId="{CCD64B7D-F073-45A4-82F7-3B72F133B5FF}" type="sibTrans" cxnId="{F7262372-9674-4B0A-AFA0-81E964ADC6D4}">
      <dgm:prSet/>
      <dgm:spPr/>
      <dgm:t>
        <a:bodyPr/>
        <a:lstStyle/>
        <a:p>
          <a:endParaRPr lang="en-GB"/>
        </a:p>
      </dgm:t>
    </dgm:pt>
    <dgm:pt modelId="{43A6308F-B397-4403-A16D-EA5A901AC580}">
      <dgm:prSet phldrT="[Text]" custT="1"/>
      <dgm:spPr/>
      <dgm:t>
        <a:bodyPr/>
        <a:lstStyle/>
        <a:p>
          <a:r>
            <a:rPr lang="en-GB" sz="2000" dirty="0" smtClean="0"/>
            <a:t>Administrative Expert</a:t>
          </a:r>
          <a:endParaRPr lang="en-GB" sz="2000" dirty="0"/>
        </a:p>
      </dgm:t>
    </dgm:pt>
    <dgm:pt modelId="{D013ED1F-2DA5-458A-B35C-EC22729DEB11}" type="parTrans" cxnId="{EEEA3702-D411-4E90-8934-9A8BEB6E4934}">
      <dgm:prSet/>
      <dgm:spPr/>
      <dgm:t>
        <a:bodyPr/>
        <a:lstStyle/>
        <a:p>
          <a:endParaRPr lang="en-GB"/>
        </a:p>
      </dgm:t>
    </dgm:pt>
    <dgm:pt modelId="{17751547-8F15-44C3-BF1E-6C1DC5F966C9}" type="sibTrans" cxnId="{EEEA3702-D411-4E90-8934-9A8BEB6E4934}">
      <dgm:prSet/>
      <dgm:spPr/>
      <dgm:t>
        <a:bodyPr/>
        <a:lstStyle/>
        <a:p>
          <a:endParaRPr lang="en-GB"/>
        </a:p>
      </dgm:t>
    </dgm:pt>
    <dgm:pt modelId="{A6B4ED5E-936B-4B64-B60F-2A367ACA90BE}">
      <dgm:prSet phldrT="[Text]"/>
      <dgm:spPr/>
      <dgm:t>
        <a:bodyPr/>
        <a:lstStyle/>
        <a:p>
          <a:r>
            <a:rPr lang="en-GB" dirty="0" smtClean="0"/>
            <a:t>HR Managers oversee the design and implementation of administrative processes in an organisation to support other departments in the organisation through its HR Functions. They also help keep records of personnel, databases, and company policies.</a:t>
          </a:r>
          <a:endParaRPr lang="en-GB" dirty="0"/>
        </a:p>
      </dgm:t>
    </dgm:pt>
    <dgm:pt modelId="{5A5FB11B-F244-4C12-A757-0C63A6FA916D}" type="parTrans" cxnId="{54BD803C-3E2C-42FD-9D00-C5E238374689}">
      <dgm:prSet/>
      <dgm:spPr/>
      <dgm:t>
        <a:bodyPr/>
        <a:lstStyle/>
        <a:p>
          <a:endParaRPr lang="en-GB"/>
        </a:p>
      </dgm:t>
    </dgm:pt>
    <dgm:pt modelId="{5C9FA911-D596-4CAE-B9B0-980284605876}" type="sibTrans" cxnId="{54BD803C-3E2C-42FD-9D00-C5E238374689}">
      <dgm:prSet/>
      <dgm:spPr/>
      <dgm:t>
        <a:bodyPr/>
        <a:lstStyle/>
        <a:p>
          <a:endParaRPr lang="en-GB"/>
        </a:p>
      </dgm:t>
    </dgm:pt>
    <dgm:pt modelId="{7B735ABB-25A2-4FC7-A5C3-A7AA1AD52D8B}">
      <dgm:prSet phldrT="[Text]" custT="1"/>
      <dgm:spPr/>
      <dgm:t>
        <a:bodyPr/>
        <a:lstStyle/>
        <a:p>
          <a:r>
            <a:rPr lang="en-GB" sz="2000" dirty="0" smtClean="0"/>
            <a:t>Employee Advocate</a:t>
          </a:r>
          <a:endParaRPr lang="en-GB" sz="2000" dirty="0"/>
        </a:p>
      </dgm:t>
    </dgm:pt>
    <dgm:pt modelId="{6423AC0D-FD66-4CF4-9C06-C115043FB46B}" type="parTrans" cxnId="{F5361EF7-A348-4582-A258-DF4CA9D4F9EE}">
      <dgm:prSet/>
      <dgm:spPr/>
      <dgm:t>
        <a:bodyPr/>
        <a:lstStyle/>
        <a:p>
          <a:endParaRPr lang="en-GB"/>
        </a:p>
      </dgm:t>
    </dgm:pt>
    <dgm:pt modelId="{090C4E82-7BDE-4C3F-8345-B27524D33987}" type="sibTrans" cxnId="{F5361EF7-A348-4582-A258-DF4CA9D4F9EE}">
      <dgm:prSet/>
      <dgm:spPr/>
      <dgm:t>
        <a:bodyPr/>
        <a:lstStyle/>
        <a:p>
          <a:endParaRPr lang="en-GB"/>
        </a:p>
      </dgm:t>
    </dgm:pt>
    <dgm:pt modelId="{DEE9B8F9-FC4C-4EA0-8650-15EA3FE8B574}">
      <dgm:prSet phldrT="[Text]"/>
      <dgm:spPr/>
      <dgm:t>
        <a:bodyPr/>
        <a:lstStyle/>
        <a:p>
          <a:r>
            <a:rPr lang="en-GB" dirty="0" smtClean="0"/>
            <a:t>HR Managers address the day-to-day problems, concerns, and needs of employees. They present the needs of the employees to the organisation and act as their spokesperson in negotiations (Lee, 2021).</a:t>
          </a:r>
          <a:endParaRPr lang="en-GB" dirty="0"/>
        </a:p>
      </dgm:t>
    </dgm:pt>
    <dgm:pt modelId="{73D427F7-A359-4F9C-8AD8-B8A5F6165C1D}" type="parTrans" cxnId="{DD4196F2-EA45-48F3-B049-239F8FCE7DF6}">
      <dgm:prSet/>
      <dgm:spPr/>
      <dgm:t>
        <a:bodyPr/>
        <a:lstStyle/>
        <a:p>
          <a:endParaRPr lang="en-GB"/>
        </a:p>
      </dgm:t>
    </dgm:pt>
    <dgm:pt modelId="{870DA442-FA18-4B21-9D78-979AA33AD75E}" type="sibTrans" cxnId="{DD4196F2-EA45-48F3-B049-239F8FCE7DF6}">
      <dgm:prSet/>
      <dgm:spPr/>
      <dgm:t>
        <a:bodyPr/>
        <a:lstStyle/>
        <a:p>
          <a:endParaRPr lang="en-GB"/>
        </a:p>
      </dgm:t>
    </dgm:pt>
    <dgm:pt modelId="{21FE3E95-4B20-4486-B423-A418FE8625F2}" type="pres">
      <dgm:prSet presAssocID="{73C1E6D3-6133-428B-BA2E-4258067AC802}" presName="Name0" presStyleCnt="0">
        <dgm:presLayoutVars>
          <dgm:dir/>
          <dgm:animLvl val="lvl"/>
          <dgm:resizeHandles val="exact"/>
        </dgm:presLayoutVars>
      </dgm:prSet>
      <dgm:spPr/>
    </dgm:pt>
    <dgm:pt modelId="{DEBF6E27-1839-4D7B-A604-564F80BE3255}" type="pres">
      <dgm:prSet presAssocID="{A0E7EACA-5692-4A0F-A3F1-A3310B910801}" presName="composite" presStyleCnt="0"/>
      <dgm:spPr/>
    </dgm:pt>
    <dgm:pt modelId="{D4068683-B6EA-41C4-9468-A27CAB16ACE0}" type="pres">
      <dgm:prSet presAssocID="{A0E7EACA-5692-4A0F-A3F1-A3310B910801}" presName="parTx" presStyleLbl="alignNode1" presStyleIdx="0" presStyleCnt="4">
        <dgm:presLayoutVars>
          <dgm:chMax val="0"/>
          <dgm:chPref val="0"/>
          <dgm:bulletEnabled val="1"/>
        </dgm:presLayoutVars>
      </dgm:prSet>
      <dgm:spPr/>
    </dgm:pt>
    <dgm:pt modelId="{77F59CA1-D859-44B3-AF87-596476552D9D}" type="pres">
      <dgm:prSet presAssocID="{A0E7EACA-5692-4A0F-A3F1-A3310B910801}" presName="desTx" presStyleLbl="alignAccFollowNode1" presStyleIdx="0" presStyleCnt="4">
        <dgm:presLayoutVars>
          <dgm:bulletEnabled val="1"/>
        </dgm:presLayoutVars>
      </dgm:prSet>
      <dgm:spPr/>
    </dgm:pt>
    <dgm:pt modelId="{23791916-134B-4180-AA67-15DA3D8FFFC5}" type="pres">
      <dgm:prSet presAssocID="{94DC5C2E-7D6C-4C8B-9217-DE60FF5CB874}" presName="space" presStyleCnt="0"/>
      <dgm:spPr/>
    </dgm:pt>
    <dgm:pt modelId="{E2FD7BF8-6894-460D-9476-0074C5EB0AEE}" type="pres">
      <dgm:prSet presAssocID="{74784AF5-5DE4-43E0-BAA3-781006D01DB1}" presName="composite" presStyleCnt="0"/>
      <dgm:spPr/>
    </dgm:pt>
    <dgm:pt modelId="{23676E99-D50D-4482-9BE5-CFD6554BE486}" type="pres">
      <dgm:prSet presAssocID="{74784AF5-5DE4-43E0-BAA3-781006D01DB1}" presName="parTx" presStyleLbl="alignNode1" presStyleIdx="1" presStyleCnt="4">
        <dgm:presLayoutVars>
          <dgm:chMax val="0"/>
          <dgm:chPref val="0"/>
          <dgm:bulletEnabled val="1"/>
        </dgm:presLayoutVars>
      </dgm:prSet>
      <dgm:spPr/>
    </dgm:pt>
    <dgm:pt modelId="{496F95EF-53A2-4D7B-9C0F-49166D410314}" type="pres">
      <dgm:prSet presAssocID="{74784AF5-5DE4-43E0-BAA3-781006D01DB1}" presName="desTx" presStyleLbl="alignAccFollowNode1" presStyleIdx="1" presStyleCnt="4">
        <dgm:presLayoutVars>
          <dgm:bulletEnabled val="1"/>
        </dgm:presLayoutVars>
      </dgm:prSet>
      <dgm:spPr/>
    </dgm:pt>
    <dgm:pt modelId="{F70DC431-B5EB-4ABE-825C-056159D943E0}" type="pres">
      <dgm:prSet presAssocID="{0C9F5C1C-8EE0-47D0-A4BC-A02C21229B70}" presName="space" presStyleCnt="0"/>
      <dgm:spPr/>
    </dgm:pt>
    <dgm:pt modelId="{E305FC1A-4A06-4DDE-9CD5-84A389C1A876}" type="pres">
      <dgm:prSet presAssocID="{43A6308F-B397-4403-A16D-EA5A901AC580}" presName="composite" presStyleCnt="0"/>
      <dgm:spPr/>
    </dgm:pt>
    <dgm:pt modelId="{C39189DF-EC10-465A-8A79-32B355F39A32}" type="pres">
      <dgm:prSet presAssocID="{43A6308F-B397-4403-A16D-EA5A901AC580}" presName="parTx" presStyleLbl="alignNode1" presStyleIdx="2" presStyleCnt="4">
        <dgm:presLayoutVars>
          <dgm:chMax val="0"/>
          <dgm:chPref val="0"/>
          <dgm:bulletEnabled val="1"/>
        </dgm:presLayoutVars>
      </dgm:prSet>
      <dgm:spPr/>
    </dgm:pt>
    <dgm:pt modelId="{801B3FAB-56B1-48AC-BE75-844E97719811}" type="pres">
      <dgm:prSet presAssocID="{43A6308F-B397-4403-A16D-EA5A901AC580}" presName="desTx" presStyleLbl="alignAccFollowNode1" presStyleIdx="2" presStyleCnt="4">
        <dgm:presLayoutVars>
          <dgm:bulletEnabled val="1"/>
        </dgm:presLayoutVars>
      </dgm:prSet>
      <dgm:spPr/>
    </dgm:pt>
    <dgm:pt modelId="{D7255F72-18B1-4857-B992-8A11566A5C4B}" type="pres">
      <dgm:prSet presAssocID="{17751547-8F15-44C3-BF1E-6C1DC5F966C9}" presName="space" presStyleCnt="0"/>
      <dgm:spPr/>
    </dgm:pt>
    <dgm:pt modelId="{FEABA73D-522E-4792-A609-8A74BD3CF94D}" type="pres">
      <dgm:prSet presAssocID="{7B735ABB-25A2-4FC7-A5C3-A7AA1AD52D8B}" presName="composite" presStyleCnt="0"/>
      <dgm:spPr/>
    </dgm:pt>
    <dgm:pt modelId="{23E854F0-504D-41BD-B62F-73A2D09A5D76}" type="pres">
      <dgm:prSet presAssocID="{7B735ABB-25A2-4FC7-A5C3-A7AA1AD52D8B}" presName="parTx" presStyleLbl="alignNode1" presStyleIdx="3" presStyleCnt="4">
        <dgm:presLayoutVars>
          <dgm:chMax val="0"/>
          <dgm:chPref val="0"/>
          <dgm:bulletEnabled val="1"/>
        </dgm:presLayoutVars>
      </dgm:prSet>
      <dgm:spPr/>
    </dgm:pt>
    <dgm:pt modelId="{FA0327A2-BB8D-4676-98BD-C7A570D32887}" type="pres">
      <dgm:prSet presAssocID="{7B735ABB-25A2-4FC7-A5C3-A7AA1AD52D8B}" presName="desTx" presStyleLbl="alignAccFollowNode1" presStyleIdx="3" presStyleCnt="4">
        <dgm:presLayoutVars>
          <dgm:bulletEnabled val="1"/>
        </dgm:presLayoutVars>
      </dgm:prSet>
      <dgm:spPr/>
    </dgm:pt>
  </dgm:ptLst>
  <dgm:cxnLst>
    <dgm:cxn modelId="{64B3B97D-22B3-4922-A075-7DC8D547DD64}" srcId="{73C1E6D3-6133-428B-BA2E-4258067AC802}" destId="{A0E7EACA-5692-4A0F-A3F1-A3310B910801}" srcOrd="0" destOrd="0" parTransId="{DBBA15B2-ED0B-4D22-ADD7-E3BB1EF695DA}" sibTransId="{94DC5C2E-7D6C-4C8B-9217-DE60FF5CB874}"/>
    <dgm:cxn modelId="{2E83A6CA-51AF-425A-AA9F-B648C1AD0BD5}" type="presOf" srcId="{C8AEA4DA-9792-491A-B995-DA9B55689857}" destId="{496F95EF-53A2-4D7B-9C0F-49166D410314}" srcOrd="0" destOrd="0" presId="urn:microsoft.com/office/officeart/2005/8/layout/hList1"/>
    <dgm:cxn modelId="{E3572069-FD07-4231-A844-A32C45EBE0E9}" srcId="{73C1E6D3-6133-428B-BA2E-4258067AC802}" destId="{74784AF5-5DE4-43E0-BAA3-781006D01DB1}" srcOrd="1" destOrd="0" parTransId="{356C1BB6-2157-4350-BBFA-53C3D168D67E}" sibTransId="{0C9F5C1C-8EE0-47D0-A4BC-A02C21229B70}"/>
    <dgm:cxn modelId="{F5361EF7-A348-4582-A258-DF4CA9D4F9EE}" srcId="{73C1E6D3-6133-428B-BA2E-4258067AC802}" destId="{7B735ABB-25A2-4FC7-A5C3-A7AA1AD52D8B}" srcOrd="3" destOrd="0" parTransId="{6423AC0D-FD66-4CF4-9C06-C115043FB46B}" sibTransId="{090C4E82-7BDE-4C3F-8345-B27524D33987}"/>
    <dgm:cxn modelId="{3B6BD89C-A6EE-4140-8983-1D9104384B13}" type="presOf" srcId="{74784AF5-5DE4-43E0-BAA3-781006D01DB1}" destId="{23676E99-D50D-4482-9BE5-CFD6554BE486}" srcOrd="0" destOrd="0" presId="urn:microsoft.com/office/officeart/2005/8/layout/hList1"/>
    <dgm:cxn modelId="{74EA506A-6042-4615-90EF-77B55929DF49}" type="presOf" srcId="{A0E7EACA-5692-4A0F-A3F1-A3310B910801}" destId="{D4068683-B6EA-41C4-9468-A27CAB16ACE0}" srcOrd="0" destOrd="0" presId="urn:microsoft.com/office/officeart/2005/8/layout/hList1"/>
    <dgm:cxn modelId="{DC6CF28C-94BD-4E74-9735-F1082862FA59}" type="presOf" srcId="{3625D13E-468D-45D4-A4D0-DFD9DE895FEF}" destId="{77F59CA1-D859-44B3-AF87-596476552D9D}" srcOrd="0" destOrd="0" presId="urn:microsoft.com/office/officeart/2005/8/layout/hList1"/>
    <dgm:cxn modelId="{8D6D9313-C5A4-4F7E-8A43-379BE42F7115}" type="presOf" srcId="{73C1E6D3-6133-428B-BA2E-4258067AC802}" destId="{21FE3E95-4B20-4486-B423-A418FE8625F2}" srcOrd="0" destOrd="0" presId="urn:microsoft.com/office/officeart/2005/8/layout/hList1"/>
    <dgm:cxn modelId="{F0C1E061-5FA6-4791-A33F-9AA5563D31AD}" type="presOf" srcId="{7B735ABB-25A2-4FC7-A5C3-A7AA1AD52D8B}" destId="{23E854F0-504D-41BD-B62F-73A2D09A5D76}" srcOrd="0" destOrd="0" presId="urn:microsoft.com/office/officeart/2005/8/layout/hList1"/>
    <dgm:cxn modelId="{DD4196F2-EA45-48F3-B049-239F8FCE7DF6}" srcId="{7B735ABB-25A2-4FC7-A5C3-A7AA1AD52D8B}" destId="{DEE9B8F9-FC4C-4EA0-8650-15EA3FE8B574}" srcOrd="0" destOrd="0" parTransId="{73D427F7-A359-4F9C-8AD8-B8A5F6165C1D}" sibTransId="{870DA442-FA18-4B21-9D78-979AA33AD75E}"/>
    <dgm:cxn modelId="{EEEA3702-D411-4E90-8934-9A8BEB6E4934}" srcId="{73C1E6D3-6133-428B-BA2E-4258067AC802}" destId="{43A6308F-B397-4403-A16D-EA5A901AC580}" srcOrd="2" destOrd="0" parTransId="{D013ED1F-2DA5-458A-B35C-EC22729DEB11}" sibTransId="{17751547-8F15-44C3-BF1E-6C1DC5F966C9}"/>
    <dgm:cxn modelId="{D25BB174-B72A-4826-AF0E-32A7B817B14E}" type="presOf" srcId="{A6B4ED5E-936B-4B64-B60F-2A367ACA90BE}" destId="{801B3FAB-56B1-48AC-BE75-844E97719811}" srcOrd="0" destOrd="0" presId="urn:microsoft.com/office/officeart/2005/8/layout/hList1"/>
    <dgm:cxn modelId="{9BB0FC1C-1F66-4C11-A1B0-67967B8787F3}" srcId="{A0E7EACA-5692-4A0F-A3F1-A3310B910801}" destId="{3625D13E-468D-45D4-A4D0-DFD9DE895FEF}" srcOrd="0" destOrd="0" parTransId="{37B41BEA-EC5D-47C8-9B6E-BBAE3A7A9EC1}" sibTransId="{CCB67F27-A1A6-4A24-A16E-A53FF95BB947}"/>
    <dgm:cxn modelId="{46BEF8B3-4164-43C5-B019-D95A8475A492}" type="presOf" srcId="{DEE9B8F9-FC4C-4EA0-8650-15EA3FE8B574}" destId="{FA0327A2-BB8D-4676-98BD-C7A570D32887}" srcOrd="0" destOrd="0" presId="urn:microsoft.com/office/officeart/2005/8/layout/hList1"/>
    <dgm:cxn modelId="{54BD803C-3E2C-42FD-9D00-C5E238374689}" srcId="{43A6308F-B397-4403-A16D-EA5A901AC580}" destId="{A6B4ED5E-936B-4B64-B60F-2A367ACA90BE}" srcOrd="0" destOrd="0" parTransId="{5A5FB11B-F244-4C12-A757-0C63A6FA916D}" sibTransId="{5C9FA911-D596-4CAE-B9B0-980284605876}"/>
    <dgm:cxn modelId="{F7262372-9674-4B0A-AFA0-81E964ADC6D4}" srcId="{74784AF5-5DE4-43E0-BAA3-781006D01DB1}" destId="{C8AEA4DA-9792-491A-B995-DA9B55689857}" srcOrd="0" destOrd="0" parTransId="{FC01120D-1C99-4B4C-B3D4-20EF60816B68}" sibTransId="{CCD64B7D-F073-45A4-82F7-3B72F133B5FF}"/>
    <dgm:cxn modelId="{1B4DAE07-064B-454F-B93C-BF563AA0048D}" type="presOf" srcId="{43A6308F-B397-4403-A16D-EA5A901AC580}" destId="{C39189DF-EC10-465A-8A79-32B355F39A32}" srcOrd="0" destOrd="0" presId="urn:microsoft.com/office/officeart/2005/8/layout/hList1"/>
    <dgm:cxn modelId="{2A2BB5FD-8F37-4F07-BF90-CDD4A1AE347A}" type="presParOf" srcId="{21FE3E95-4B20-4486-B423-A418FE8625F2}" destId="{DEBF6E27-1839-4D7B-A604-564F80BE3255}" srcOrd="0" destOrd="0" presId="urn:microsoft.com/office/officeart/2005/8/layout/hList1"/>
    <dgm:cxn modelId="{948257A1-6707-4B58-8847-42ABAE70E7FF}" type="presParOf" srcId="{DEBF6E27-1839-4D7B-A604-564F80BE3255}" destId="{D4068683-B6EA-41C4-9468-A27CAB16ACE0}" srcOrd="0" destOrd="0" presId="urn:microsoft.com/office/officeart/2005/8/layout/hList1"/>
    <dgm:cxn modelId="{B99D8391-2F0E-4EF5-A44F-E0DBC708BF63}" type="presParOf" srcId="{DEBF6E27-1839-4D7B-A604-564F80BE3255}" destId="{77F59CA1-D859-44B3-AF87-596476552D9D}" srcOrd="1" destOrd="0" presId="urn:microsoft.com/office/officeart/2005/8/layout/hList1"/>
    <dgm:cxn modelId="{A1ADA9E2-59ED-4F3F-9EA8-6D3879BF24C1}" type="presParOf" srcId="{21FE3E95-4B20-4486-B423-A418FE8625F2}" destId="{23791916-134B-4180-AA67-15DA3D8FFFC5}" srcOrd="1" destOrd="0" presId="urn:microsoft.com/office/officeart/2005/8/layout/hList1"/>
    <dgm:cxn modelId="{23449191-D22E-4D72-A7CE-988794E19474}" type="presParOf" srcId="{21FE3E95-4B20-4486-B423-A418FE8625F2}" destId="{E2FD7BF8-6894-460D-9476-0074C5EB0AEE}" srcOrd="2" destOrd="0" presId="urn:microsoft.com/office/officeart/2005/8/layout/hList1"/>
    <dgm:cxn modelId="{347CB24E-E0FD-421B-90E2-A0D5B043E5B4}" type="presParOf" srcId="{E2FD7BF8-6894-460D-9476-0074C5EB0AEE}" destId="{23676E99-D50D-4482-9BE5-CFD6554BE486}" srcOrd="0" destOrd="0" presId="urn:microsoft.com/office/officeart/2005/8/layout/hList1"/>
    <dgm:cxn modelId="{45F52F25-CC7B-4E4C-A07F-3CDB6CC9CEFC}" type="presParOf" srcId="{E2FD7BF8-6894-460D-9476-0074C5EB0AEE}" destId="{496F95EF-53A2-4D7B-9C0F-49166D410314}" srcOrd="1" destOrd="0" presId="urn:microsoft.com/office/officeart/2005/8/layout/hList1"/>
    <dgm:cxn modelId="{7F2C5C1F-28AA-4997-8DF9-ECD8C452A751}" type="presParOf" srcId="{21FE3E95-4B20-4486-B423-A418FE8625F2}" destId="{F70DC431-B5EB-4ABE-825C-056159D943E0}" srcOrd="3" destOrd="0" presId="urn:microsoft.com/office/officeart/2005/8/layout/hList1"/>
    <dgm:cxn modelId="{389BBC48-ED58-4C2C-8899-218FB1806CA9}" type="presParOf" srcId="{21FE3E95-4B20-4486-B423-A418FE8625F2}" destId="{E305FC1A-4A06-4DDE-9CD5-84A389C1A876}" srcOrd="4" destOrd="0" presId="urn:microsoft.com/office/officeart/2005/8/layout/hList1"/>
    <dgm:cxn modelId="{605B0B18-42CA-47FC-B300-8A71C7ABE69F}" type="presParOf" srcId="{E305FC1A-4A06-4DDE-9CD5-84A389C1A876}" destId="{C39189DF-EC10-465A-8A79-32B355F39A32}" srcOrd="0" destOrd="0" presId="urn:microsoft.com/office/officeart/2005/8/layout/hList1"/>
    <dgm:cxn modelId="{C53004F5-646E-41A8-BCB2-0570156F250B}" type="presParOf" srcId="{E305FC1A-4A06-4DDE-9CD5-84A389C1A876}" destId="{801B3FAB-56B1-48AC-BE75-844E97719811}" srcOrd="1" destOrd="0" presId="urn:microsoft.com/office/officeart/2005/8/layout/hList1"/>
    <dgm:cxn modelId="{CEC8B67F-A748-4A45-B889-049F1FB9699D}" type="presParOf" srcId="{21FE3E95-4B20-4486-B423-A418FE8625F2}" destId="{D7255F72-18B1-4857-B992-8A11566A5C4B}" srcOrd="5" destOrd="0" presId="urn:microsoft.com/office/officeart/2005/8/layout/hList1"/>
    <dgm:cxn modelId="{0E14B2F0-B9C0-446B-9A26-9C8248CF57A4}" type="presParOf" srcId="{21FE3E95-4B20-4486-B423-A418FE8625F2}" destId="{FEABA73D-522E-4792-A609-8A74BD3CF94D}" srcOrd="6" destOrd="0" presId="urn:microsoft.com/office/officeart/2005/8/layout/hList1"/>
    <dgm:cxn modelId="{64F887E3-F2A2-43F9-B91B-AC115CEE8987}" type="presParOf" srcId="{FEABA73D-522E-4792-A609-8A74BD3CF94D}" destId="{23E854F0-504D-41BD-B62F-73A2D09A5D76}" srcOrd="0" destOrd="0" presId="urn:microsoft.com/office/officeart/2005/8/layout/hList1"/>
    <dgm:cxn modelId="{96D73036-F706-4966-BE6E-DC56B82DF705}" type="presParOf" srcId="{FEABA73D-522E-4792-A609-8A74BD3CF94D}" destId="{FA0327A2-BB8D-4676-98BD-C7A570D32887}"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4688031-2017-47D3-A345-B11EF3120115}" type="doc">
      <dgm:prSet loTypeId="urn:microsoft.com/office/officeart/2005/8/layout/hList9" loCatId="list" qsTypeId="urn:microsoft.com/office/officeart/2005/8/quickstyle/simple5" qsCatId="simple" csTypeId="urn:microsoft.com/office/officeart/2005/8/colors/colorful4" csCatId="colorful" phldr="1"/>
      <dgm:spPr/>
      <dgm:t>
        <a:bodyPr/>
        <a:lstStyle/>
        <a:p>
          <a:endParaRPr lang="en-GB"/>
        </a:p>
      </dgm:t>
    </dgm:pt>
    <dgm:pt modelId="{A3697F79-10C7-4AA3-B0E4-ACF0EA3F0FF8}">
      <dgm:prSet phldrT="[Text]"/>
      <dgm:spPr/>
      <dgm:t>
        <a:bodyPr/>
        <a:lstStyle/>
        <a:p>
          <a:r>
            <a:rPr lang="en-GB" dirty="0" smtClean="0"/>
            <a:t>Employer-employee relationships </a:t>
          </a:r>
          <a:endParaRPr lang="en-GB" dirty="0"/>
        </a:p>
      </dgm:t>
    </dgm:pt>
    <dgm:pt modelId="{343CB4B3-2B30-49DC-B155-F739A16B2F00}" type="parTrans" cxnId="{4769FB9D-E7E0-4C8F-A29D-D2B4F622E7C6}">
      <dgm:prSet/>
      <dgm:spPr/>
      <dgm:t>
        <a:bodyPr/>
        <a:lstStyle/>
        <a:p>
          <a:endParaRPr lang="en-GB"/>
        </a:p>
      </dgm:t>
    </dgm:pt>
    <dgm:pt modelId="{93244AAA-BF5D-4FDE-B956-C1EAEC29EE18}" type="sibTrans" cxnId="{4769FB9D-E7E0-4C8F-A29D-D2B4F622E7C6}">
      <dgm:prSet/>
      <dgm:spPr/>
      <dgm:t>
        <a:bodyPr/>
        <a:lstStyle/>
        <a:p>
          <a:endParaRPr lang="en-GB"/>
        </a:p>
      </dgm:t>
    </dgm:pt>
    <dgm:pt modelId="{DE57865E-FD83-40DC-877A-6E55D30339F4}">
      <dgm:prSet phldrT="[Text]"/>
      <dgm:spPr/>
      <dgm:t>
        <a:bodyPr/>
        <a:lstStyle/>
        <a:p>
          <a:r>
            <a:rPr lang="en-GB" dirty="0" smtClean="0"/>
            <a:t>These are professional relationships between the management and the employees (Picincu, 2021). They are based on contacts, expectations, and mutual responsibilities.</a:t>
          </a:r>
          <a:endParaRPr lang="en-GB" dirty="0"/>
        </a:p>
      </dgm:t>
    </dgm:pt>
    <dgm:pt modelId="{984C3E63-07BC-46FA-8BD8-3D44885712D1}" type="parTrans" cxnId="{9A16B239-46F5-4FC8-BEE3-5764E6EFCACF}">
      <dgm:prSet/>
      <dgm:spPr/>
      <dgm:t>
        <a:bodyPr/>
        <a:lstStyle/>
        <a:p>
          <a:endParaRPr lang="en-GB"/>
        </a:p>
      </dgm:t>
    </dgm:pt>
    <dgm:pt modelId="{16C6CF19-DA53-4556-AAC5-C305C180A39F}" type="sibTrans" cxnId="{9A16B239-46F5-4FC8-BEE3-5764E6EFCACF}">
      <dgm:prSet/>
      <dgm:spPr/>
      <dgm:t>
        <a:bodyPr/>
        <a:lstStyle/>
        <a:p>
          <a:endParaRPr lang="en-GB"/>
        </a:p>
      </dgm:t>
    </dgm:pt>
    <dgm:pt modelId="{DC7CA056-FF71-4B68-B2F8-32B41679FFAC}">
      <dgm:prSet phldrT="[Text]"/>
      <dgm:spPr/>
      <dgm:t>
        <a:bodyPr/>
        <a:lstStyle/>
        <a:p>
          <a:r>
            <a:rPr lang="en-GB" dirty="0" smtClean="0"/>
            <a:t>Reporting relationships </a:t>
          </a:r>
          <a:endParaRPr lang="en-GB" dirty="0"/>
        </a:p>
      </dgm:t>
    </dgm:pt>
    <dgm:pt modelId="{D19D5D41-75F7-4710-BADA-C583ACFDFE6D}" type="parTrans" cxnId="{FA9747C4-63EC-4664-9854-8864E178EC02}">
      <dgm:prSet/>
      <dgm:spPr/>
      <dgm:t>
        <a:bodyPr/>
        <a:lstStyle/>
        <a:p>
          <a:endParaRPr lang="en-GB"/>
        </a:p>
      </dgm:t>
    </dgm:pt>
    <dgm:pt modelId="{AB5E2E82-927B-4586-98FF-B60E1B921AB5}" type="sibTrans" cxnId="{FA9747C4-63EC-4664-9854-8864E178EC02}">
      <dgm:prSet/>
      <dgm:spPr/>
      <dgm:t>
        <a:bodyPr/>
        <a:lstStyle/>
        <a:p>
          <a:endParaRPr lang="en-GB"/>
        </a:p>
      </dgm:t>
    </dgm:pt>
    <dgm:pt modelId="{AB2D0105-47B4-4204-A7BF-0C46170D95B0}">
      <dgm:prSet phldrT="[Text]"/>
      <dgm:spPr/>
      <dgm:t>
        <a:bodyPr/>
        <a:lstStyle/>
        <a:p>
          <a:r>
            <a:rPr lang="en-GB" dirty="0" smtClean="0"/>
            <a:t>These relationships exist between managers and subordinate employees who report to them. They are critical in ensuring effective leading in an organisation and rallying the workforce towards a common goal.</a:t>
          </a:r>
          <a:endParaRPr lang="en-GB" dirty="0"/>
        </a:p>
      </dgm:t>
    </dgm:pt>
    <dgm:pt modelId="{F29BD36D-13BD-48B3-A623-822037B3DAEE}" type="parTrans" cxnId="{3972E228-87BE-472B-95FE-C5B274C92720}">
      <dgm:prSet/>
      <dgm:spPr/>
      <dgm:t>
        <a:bodyPr/>
        <a:lstStyle/>
        <a:p>
          <a:endParaRPr lang="en-GB"/>
        </a:p>
      </dgm:t>
    </dgm:pt>
    <dgm:pt modelId="{B6C44C40-137C-4783-A59C-46B7C127A8E8}" type="sibTrans" cxnId="{3972E228-87BE-472B-95FE-C5B274C92720}">
      <dgm:prSet/>
      <dgm:spPr/>
      <dgm:t>
        <a:bodyPr/>
        <a:lstStyle/>
        <a:p>
          <a:endParaRPr lang="en-GB"/>
        </a:p>
      </dgm:t>
    </dgm:pt>
    <dgm:pt modelId="{C26B68D8-BE08-4C51-A866-1AF621962E23}" type="pres">
      <dgm:prSet presAssocID="{A4688031-2017-47D3-A345-B11EF3120115}" presName="list" presStyleCnt="0">
        <dgm:presLayoutVars>
          <dgm:dir/>
          <dgm:animLvl val="lvl"/>
        </dgm:presLayoutVars>
      </dgm:prSet>
      <dgm:spPr/>
    </dgm:pt>
    <dgm:pt modelId="{241D33D2-2276-4AED-8E3D-F16E0867AC66}" type="pres">
      <dgm:prSet presAssocID="{A3697F79-10C7-4AA3-B0E4-ACF0EA3F0FF8}" presName="posSpace" presStyleCnt="0"/>
      <dgm:spPr/>
    </dgm:pt>
    <dgm:pt modelId="{5F1078CF-DBBC-44DE-A47E-5AF12301708A}" type="pres">
      <dgm:prSet presAssocID="{A3697F79-10C7-4AA3-B0E4-ACF0EA3F0FF8}" presName="vertFlow" presStyleCnt="0"/>
      <dgm:spPr/>
    </dgm:pt>
    <dgm:pt modelId="{8CA0DCC2-4508-4A1A-8BD2-EF9C0055A1C7}" type="pres">
      <dgm:prSet presAssocID="{A3697F79-10C7-4AA3-B0E4-ACF0EA3F0FF8}" presName="topSpace" presStyleCnt="0"/>
      <dgm:spPr/>
    </dgm:pt>
    <dgm:pt modelId="{44058D5D-4D16-4055-BC54-0B3EE7FB1B32}" type="pres">
      <dgm:prSet presAssocID="{A3697F79-10C7-4AA3-B0E4-ACF0EA3F0FF8}" presName="firstComp" presStyleCnt="0"/>
      <dgm:spPr/>
    </dgm:pt>
    <dgm:pt modelId="{A7E08AB7-B36E-4C47-BC63-88AB0878EE25}" type="pres">
      <dgm:prSet presAssocID="{A3697F79-10C7-4AA3-B0E4-ACF0EA3F0FF8}" presName="firstChild" presStyleLbl="bgAccFollowNode1" presStyleIdx="0" presStyleCnt="2"/>
      <dgm:spPr/>
      <dgm:t>
        <a:bodyPr/>
        <a:lstStyle/>
        <a:p>
          <a:endParaRPr lang="en-GB"/>
        </a:p>
      </dgm:t>
    </dgm:pt>
    <dgm:pt modelId="{E96773DA-14BA-4C3C-BCFA-25E20A43801F}" type="pres">
      <dgm:prSet presAssocID="{A3697F79-10C7-4AA3-B0E4-ACF0EA3F0FF8}" presName="firstChildTx" presStyleLbl="bgAccFollowNode1" presStyleIdx="0" presStyleCnt="2">
        <dgm:presLayoutVars>
          <dgm:bulletEnabled val="1"/>
        </dgm:presLayoutVars>
      </dgm:prSet>
      <dgm:spPr/>
      <dgm:t>
        <a:bodyPr/>
        <a:lstStyle/>
        <a:p>
          <a:endParaRPr lang="en-GB"/>
        </a:p>
      </dgm:t>
    </dgm:pt>
    <dgm:pt modelId="{797B9F22-DDC4-49DA-A08F-57D22F2AB734}" type="pres">
      <dgm:prSet presAssocID="{A3697F79-10C7-4AA3-B0E4-ACF0EA3F0FF8}" presName="negSpace" presStyleCnt="0"/>
      <dgm:spPr/>
    </dgm:pt>
    <dgm:pt modelId="{B99D7477-BCBB-421E-B051-20C94AD141AC}" type="pres">
      <dgm:prSet presAssocID="{A3697F79-10C7-4AA3-B0E4-ACF0EA3F0FF8}" presName="circle" presStyleLbl="node1" presStyleIdx="0" presStyleCnt="2"/>
      <dgm:spPr/>
      <dgm:t>
        <a:bodyPr/>
        <a:lstStyle/>
        <a:p>
          <a:endParaRPr lang="en-GB"/>
        </a:p>
      </dgm:t>
    </dgm:pt>
    <dgm:pt modelId="{2E36A724-095A-430D-81D1-EA5965B971DE}" type="pres">
      <dgm:prSet presAssocID="{93244AAA-BF5D-4FDE-B956-C1EAEC29EE18}" presName="transSpace" presStyleCnt="0"/>
      <dgm:spPr/>
    </dgm:pt>
    <dgm:pt modelId="{FA34A505-139A-48CE-830B-454AC2CD0900}" type="pres">
      <dgm:prSet presAssocID="{DC7CA056-FF71-4B68-B2F8-32B41679FFAC}" presName="posSpace" presStyleCnt="0"/>
      <dgm:spPr/>
    </dgm:pt>
    <dgm:pt modelId="{4D286CB2-5D14-4F7C-8B4E-7BA671480CDF}" type="pres">
      <dgm:prSet presAssocID="{DC7CA056-FF71-4B68-B2F8-32B41679FFAC}" presName="vertFlow" presStyleCnt="0"/>
      <dgm:spPr/>
    </dgm:pt>
    <dgm:pt modelId="{A2ABBA2A-272B-4FA5-A35F-1CAC6160DFD8}" type="pres">
      <dgm:prSet presAssocID="{DC7CA056-FF71-4B68-B2F8-32B41679FFAC}" presName="topSpace" presStyleCnt="0"/>
      <dgm:spPr/>
    </dgm:pt>
    <dgm:pt modelId="{2843A2C6-DE3C-4F21-B570-F11F4CF19B61}" type="pres">
      <dgm:prSet presAssocID="{DC7CA056-FF71-4B68-B2F8-32B41679FFAC}" presName="firstComp" presStyleCnt="0"/>
      <dgm:spPr/>
    </dgm:pt>
    <dgm:pt modelId="{28D1368F-147D-4A54-87FB-9526518E4204}" type="pres">
      <dgm:prSet presAssocID="{DC7CA056-FF71-4B68-B2F8-32B41679FFAC}" presName="firstChild" presStyleLbl="bgAccFollowNode1" presStyleIdx="1" presStyleCnt="2"/>
      <dgm:spPr/>
      <dgm:t>
        <a:bodyPr/>
        <a:lstStyle/>
        <a:p>
          <a:endParaRPr lang="en-GB"/>
        </a:p>
      </dgm:t>
    </dgm:pt>
    <dgm:pt modelId="{71FEDCBD-47D9-483D-8560-83A3ACCE999C}" type="pres">
      <dgm:prSet presAssocID="{DC7CA056-FF71-4B68-B2F8-32B41679FFAC}" presName="firstChildTx" presStyleLbl="bgAccFollowNode1" presStyleIdx="1" presStyleCnt="2">
        <dgm:presLayoutVars>
          <dgm:bulletEnabled val="1"/>
        </dgm:presLayoutVars>
      </dgm:prSet>
      <dgm:spPr/>
      <dgm:t>
        <a:bodyPr/>
        <a:lstStyle/>
        <a:p>
          <a:endParaRPr lang="en-GB"/>
        </a:p>
      </dgm:t>
    </dgm:pt>
    <dgm:pt modelId="{69FE186E-8F0C-411B-A795-5465AE11A7BA}" type="pres">
      <dgm:prSet presAssocID="{DC7CA056-FF71-4B68-B2F8-32B41679FFAC}" presName="negSpace" presStyleCnt="0"/>
      <dgm:spPr/>
    </dgm:pt>
    <dgm:pt modelId="{D88AFE90-23A7-4EF0-A067-EE1A4514788A}" type="pres">
      <dgm:prSet presAssocID="{DC7CA056-FF71-4B68-B2F8-32B41679FFAC}" presName="circle" presStyleLbl="node1" presStyleIdx="1" presStyleCnt="2"/>
      <dgm:spPr/>
      <dgm:t>
        <a:bodyPr/>
        <a:lstStyle/>
        <a:p>
          <a:endParaRPr lang="en-GB"/>
        </a:p>
      </dgm:t>
    </dgm:pt>
  </dgm:ptLst>
  <dgm:cxnLst>
    <dgm:cxn modelId="{9A16B239-46F5-4FC8-BEE3-5764E6EFCACF}" srcId="{A3697F79-10C7-4AA3-B0E4-ACF0EA3F0FF8}" destId="{DE57865E-FD83-40DC-877A-6E55D30339F4}" srcOrd="0" destOrd="0" parTransId="{984C3E63-07BC-46FA-8BD8-3D44885712D1}" sibTransId="{16C6CF19-DA53-4556-AAC5-C305C180A39F}"/>
    <dgm:cxn modelId="{73FB4E7A-9E7D-4C06-A646-0A07204AD50B}" type="presOf" srcId="{DE57865E-FD83-40DC-877A-6E55D30339F4}" destId="{A7E08AB7-B36E-4C47-BC63-88AB0878EE25}" srcOrd="0" destOrd="0" presId="urn:microsoft.com/office/officeart/2005/8/layout/hList9"/>
    <dgm:cxn modelId="{07F3675F-0CFB-4C9D-B224-0F7F5AB9589E}" type="presOf" srcId="{DE57865E-FD83-40DC-877A-6E55D30339F4}" destId="{E96773DA-14BA-4C3C-BCFA-25E20A43801F}" srcOrd="1" destOrd="0" presId="urn:microsoft.com/office/officeart/2005/8/layout/hList9"/>
    <dgm:cxn modelId="{A5BE8191-BD6A-4ED0-A906-0793867A4288}" type="presOf" srcId="{DC7CA056-FF71-4B68-B2F8-32B41679FFAC}" destId="{D88AFE90-23A7-4EF0-A067-EE1A4514788A}" srcOrd="0" destOrd="0" presId="urn:microsoft.com/office/officeart/2005/8/layout/hList9"/>
    <dgm:cxn modelId="{194579F6-2B72-4BB5-BD90-7CBC23BCABCD}" type="presOf" srcId="{A4688031-2017-47D3-A345-B11EF3120115}" destId="{C26B68D8-BE08-4C51-A866-1AF621962E23}" srcOrd="0" destOrd="0" presId="urn:microsoft.com/office/officeart/2005/8/layout/hList9"/>
    <dgm:cxn modelId="{DBE9B1DB-322B-46F0-BDC4-E87FBADC9049}" type="presOf" srcId="{A3697F79-10C7-4AA3-B0E4-ACF0EA3F0FF8}" destId="{B99D7477-BCBB-421E-B051-20C94AD141AC}" srcOrd="0" destOrd="0" presId="urn:microsoft.com/office/officeart/2005/8/layout/hList9"/>
    <dgm:cxn modelId="{4769FB9D-E7E0-4C8F-A29D-D2B4F622E7C6}" srcId="{A4688031-2017-47D3-A345-B11EF3120115}" destId="{A3697F79-10C7-4AA3-B0E4-ACF0EA3F0FF8}" srcOrd="0" destOrd="0" parTransId="{343CB4B3-2B30-49DC-B155-F739A16B2F00}" sibTransId="{93244AAA-BF5D-4FDE-B956-C1EAEC29EE18}"/>
    <dgm:cxn modelId="{9D696879-0087-4036-B332-267807EE5976}" type="presOf" srcId="{AB2D0105-47B4-4204-A7BF-0C46170D95B0}" destId="{28D1368F-147D-4A54-87FB-9526518E4204}" srcOrd="0" destOrd="0" presId="urn:microsoft.com/office/officeart/2005/8/layout/hList9"/>
    <dgm:cxn modelId="{FA9747C4-63EC-4664-9854-8864E178EC02}" srcId="{A4688031-2017-47D3-A345-B11EF3120115}" destId="{DC7CA056-FF71-4B68-B2F8-32B41679FFAC}" srcOrd="1" destOrd="0" parTransId="{D19D5D41-75F7-4710-BADA-C583ACFDFE6D}" sibTransId="{AB5E2E82-927B-4586-98FF-B60E1B921AB5}"/>
    <dgm:cxn modelId="{3972E228-87BE-472B-95FE-C5B274C92720}" srcId="{DC7CA056-FF71-4B68-B2F8-32B41679FFAC}" destId="{AB2D0105-47B4-4204-A7BF-0C46170D95B0}" srcOrd="0" destOrd="0" parTransId="{F29BD36D-13BD-48B3-A623-822037B3DAEE}" sibTransId="{B6C44C40-137C-4783-A59C-46B7C127A8E8}"/>
    <dgm:cxn modelId="{BFFD7124-8C5F-464B-9BAB-92B9EBCC72B4}" type="presOf" srcId="{AB2D0105-47B4-4204-A7BF-0C46170D95B0}" destId="{71FEDCBD-47D9-483D-8560-83A3ACCE999C}" srcOrd="1" destOrd="0" presId="urn:microsoft.com/office/officeart/2005/8/layout/hList9"/>
    <dgm:cxn modelId="{9C7D223B-CD10-427B-821C-5D71D10EC967}" type="presParOf" srcId="{C26B68D8-BE08-4C51-A866-1AF621962E23}" destId="{241D33D2-2276-4AED-8E3D-F16E0867AC66}" srcOrd="0" destOrd="0" presId="urn:microsoft.com/office/officeart/2005/8/layout/hList9"/>
    <dgm:cxn modelId="{FFB15C88-862A-4326-B8D1-8BA907B4AA11}" type="presParOf" srcId="{C26B68D8-BE08-4C51-A866-1AF621962E23}" destId="{5F1078CF-DBBC-44DE-A47E-5AF12301708A}" srcOrd="1" destOrd="0" presId="urn:microsoft.com/office/officeart/2005/8/layout/hList9"/>
    <dgm:cxn modelId="{B89430E7-103A-400D-9197-8EBF90CCAB5F}" type="presParOf" srcId="{5F1078CF-DBBC-44DE-A47E-5AF12301708A}" destId="{8CA0DCC2-4508-4A1A-8BD2-EF9C0055A1C7}" srcOrd="0" destOrd="0" presId="urn:microsoft.com/office/officeart/2005/8/layout/hList9"/>
    <dgm:cxn modelId="{68A2745F-80E7-4379-A11D-F4D11E062912}" type="presParOf" srcId="{5F1078CF-DBBC-44DE-A47E-5AF12301708A}" destId="{44058D5D-4D16-4055-BC54-0B3EE7FB1B32}" srcOrd="1" destOrd="0" presId="urn:microsoft.com/office/officeart/2005/8/layout/hList9"/>
    <dgm:cxn modelId="{2D680FE6-33E4-42C3-8618-557DF7A2F980}" type="presParOf" srcId="{44058D5D-4D16-4055-BC54-0B3EE7FB1B32}" destId="{A7E08AB7-B36E-4C47-BC63-88AB0878EE25}" srcOrd="0" destOrd="0" presId="urn:microsoft.com/office/officeart/2005/8/layout/hList9"/>
    <dgm:cxn modelId="{2AFF3F36-D4A2-4003-B270-96EE56EEFB5A}" type="presParOf" srcId="{44058D5D-4D16-4055-BC54-0B3EE7FB1B32}" destId="{E96773DA-14BA-4C3C-BCFA-25E20A43801F}" srcOrd="1" destOrd="0" presId="urn:microsoft.com/office/officeart/2005/8/layout/hList9"/>
    <dgm:cxn modelId="{D6589E73-5B47-4BA6-8854-73BEE8B95550}" type="presParOf" srcId="{C26B68D8-BE08-4C51-A866-1AF621962E23}" destId="{797B9F22-DDC4-49DA-A08F-57D22F2AB734}" srcOrd="2" destOrd="0" presId="urn:microsoft.com/office/officeart/2005/8/layout/hList9"/>
    <dgm:cxn modelId="{DDFBC5D1-8D58-4288-A5D7-DFBAA58627C0}" type="presParOf" srcId="{C26B68D8-BE08-4C51-A866-1AF621962E23}" destId="{B99D7477-BCBB-421E-B051-20C94AD141AC}" srcOrd="3" destOrd="0" presId="urn:microsoft.com/office/officeart/2005/8/layout/hList9"/>
    <dgm:cxn modelId="{5E1DAB26-AC52-4DFB-A5DD-027C7277889D}" type="presParOf" srcId="{C26B68D8-BE08-4C51-A866-1AF621962E23}" destId="{2E36A724-095A-430D-81D1-EA5965B971DE}" srcOrd="4" destOrd="0" presId="urn:microsoft.com/office/officeart/2005/8/layout/hList9"/>
    <dgm:cxn modelId="{8F89D39F-27D1-45B1-AD77-F5A5B61C4513}" type="presParOf" srcId="{C26B68D8-BE08-4C51-A866-1AF621962E23}" destId="{FA34A505-139A-48CE-830B-454AC2CD0900}" srcOrd="5" destOrd="0" presId="urn:microsoft.com/office/officeart/2005/8/layout/hList9"/>
    <dgm:cxn modelId="{0BD36815-A447-43C5-B3A0-89D893CC59FF}" type="presParOf" srcId="{C26B68D8-BE08-4C51-A866-1AF621962E23}" destId="{4D286CB2-5D14-4F7C-8B4E-7BA671480CDF}" srcOrd="6" destOrd="0" presId="urn:microsoft.com/office/officeart/2005/8/layout/hList9"/>
    <dgm:cxn modelId="{3E5B155A-62D0-447E-9F65-A183A0BD346A}" type="presParOf" srcId="{4D286CB2-5D14-4F7C-8B4E-7BA671480CDF}" destId="{A2ABBA2A-272B-4FA5-A35F-1CAC6160DFD8}" srcOrd="0" destOrd="0" presId="urn:microsoft.com/office/officeart/2005/8/layout/hList9"/>
    <dgm:cxn modelId="{95952234-A48C-4EAC-AFD8-FAC8CB22E393}" type="presParOf" srcId="{4D286CB2-5D14-4F7C-8B4E-7BA671480CDF}" destId="{2843A2C6-DE3C-4F21-B570-F11F4CF19B61}" srcOrd="1" destOrd="0" presId="urn:microsoft.com/office/officeart/2005/8/layout/hList9"/>
    <dgm:cxn modelId="{3F0CAA3C-5854-440F-8B13-6223542838F3}" type="presParOf" srcId="{2843A2C6-DE3C-4F21-B570-F11F4CF19B61}" destId="{28D1368F-147D-4A54-87FB-9526518E4204}" srcOrd="0" destOrd="0" presId="urn:microsoft.com/office/officeart/2005/8/layout/hList9"/>
    <dgm:cxn modelId="{430D54CF-5311-462F-BC0A-8072FB5D5EE1}" type="presParOf" srcId="{2843A2C6-DE3C-4F21-B570-F11F4CF19B61}" destId="{71FEDCBD-47D9-483D-8560-83A3ACCE999C}" srcOrd="1" destOrd="0" presId="urn:microsoft.com/office/officeart/2005/8/layout/hList9"/>
    <dgm:cxn modelId="{3D3509D1-46E0-4D4E-A247-BBABA7B37483}" type="presParOf" srcId="{C26B68D8-BE08-4C51-A866-1AF621962E23}" destId="{69FE186E-8F0C-411B-A795-5465AE11A7BA}" srcOrd="7" destOrd="0" presId="urn:microsoft.com/office/officeart/2005/8/layout/hList9"/>
    <dgm:cxn modelId="{DD605FEE-8250-426A-A2B9-72545D80BF99}" type="presParOf" srcId="{C26B68D8-BE08-4C51-A866-1AF621962E23}" destId="{D88AFE90-23A7-4EF0-A067-EE1A4514788A}" srcOrd="8" destOrd="0" presId="urn:microsoft.com/office/officeart/2005/8/layout/hList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4688031-2017-47D3-A345-B11EF3120115}" type="doc">
      <dgm:prSet loTypeId="urn:microsoft.com/office/officeart/2005/8/layout/hList9" loCatId="list" qsTypeId="urn:microsoft.com/office/officeart/2005/8/quickstyle/simple5" qsCatId="simple" csTypeId="urn:microsoft.com/office/officeart/2005/8/colors/colorful5" csCatId="colorful" phldr="1"/>
      <dgm:spPr/>
      <dgm:t>
        <a:bodyPr/>
        <a:lstStyle/>
        <a:p>
          <a:endParaRPr lang="en-GB"/>
        </a:p>
      </dgm:t>
    </dgm:pt>
    <dgm:pt modelId="{A3697F79-10C7-4AA3-B0E4-ACF0EA3F0FF8}">
      <dgm:prSet phldrT="[Text]"/>
      <dgm:spPr/>
      <dgm:t>
        <a:bodyPr/>
        <a:lstStyle/>
        <a:p>
          <a:r>
            <a:rPr lang="en-GB" smtClean="0"/>
            <a:t>Peer relationships </a:t>
          </a:r>
          <a:endParaRPr lang="en-GB" dirty="0"/>
        </a:p>
      </dgm:t>
    </dgm:pt>
    <dgm:pt modelId="{343CB4B3-2B30-49DC-B155-F739A16B2F00}" type="parTrans" cxnId="{4769FB9D-E7E0-4C8F-A29D-D2B4F622E7C6}">
      <dgm:prSet/>
      <dgm:spPr/>
      <dgm:t>
        <a:bodyPr/>
        <a:lstStyle/>
        <a:p>
          <a:endParaRPr lang="en-GB"/>
        </a:p>
      </dgm:t>
    </dgm:pt>
    <dgm:pt modelId="{93244AAA-BF5D-4FDE-B956-C1EAEC29EE18}" type="sibTrans" cxnId="{4769FB9D-E7E0-4C8F-A29D-D2B4F622E7C6}">
      <dgm:prSet/>
      <dgm:spPr/>
      <dgm:t>
        <a:bodyPr/>
        <a:lstStyle/>
        <a:p>
          <a:endParaRPr lang="en-GB"/>
        </a:p>
      </dgm:t>
    </dgm:pt>
    <dgm:pt modelId="{08023C7E-78FD-4836-BA65-3FB753ECB0B6}">
      <dgm:prSet phldrT="[Text]"/>
      <dgm:spPr/>
      <dgm:t>
        <a:bodyPr/>
        <a:lstStyle/>
        <a:p>
          <a:r>
            <a:rPr lang="en-GB" dirty="0" smtClean="0"/>
            <a:t>These are formed between employees at the same organisation levels and can be formal or informal. They are effective in knowledge, creating a positive workplace climate and promoting teamwork.</a:t>
          </a:r>
          <a:endParaRPr lang="en-GB" dirty="0"/>
        </a:p>
      </dgm:t>
    </dgm:pt>
    <dgm:pt modelId="{5374F970-9A9C-412D-801C-D89CB52826D8}" type="parTrans" cxnId="{E64F91D8-C839-4EBD-9D64-A71F9E61B697}">
      <dgm:prSet/>
      <dgm:spPr/>
      <dgm:t>
        <a:bodyPr/>
        <a:lstStyle/>
        <a:p>
          <a:endParaRPr lang="en-GB"/>
        </a:p>
      </dgm:t>
    </dgm:pt>
    <dgm:pt modelId="{39CC4FCC-38DC-4D6C-9B72-63A171A579A7}" type="sibTrans" cxnId="{E64F91D8-C839-4EBD-9D64-A71F9E61B697}">
      <dgm:prSet/>
      <dgm:spPr/>
      <dgm:t>
        <a:bodyPr/>
        <a:lstStyle/>
        <a:p>
          <a:endParaRPr lang="en-GB"/>
        </a:p>
      </dgm:t>
    </dgm:pt>
    <dgm:pt modelId="{EB2804C5-9DC1-45EF-A936-01EAA43A9AB5}">
      <dgm:prSet phldrT="[Text]"/>
      <dgm:spPr/>
      <dgm:t>
        <a:bodyPr/>
        <a:lstStyle/>
        <a:p>
          <a:r>
            <a:rPr lang="en-GB" dirty="0" smtClean="0"/>
            <a:t>Mentor-mentee relationships </a:t>
          </a:r>
          <a:endParaRPr lang="en-GB" dirty="0"/>
        </a:p>
      </dgm:t>
    </dgm:pt>
    <dgm:pt modelId="{B368EF47-5028-4471-8E00-44901941EB74}" type="parTrans" cxnId="{FE76642D-B6E7-4A57-A796-C1ACF8022EE9}">
      <dgm:prSet/>
      <dgm:spPr/>
      <dgm:t>
        <a:bodyPr/>
        <a:lstStyle/>
        <a:p>
          <a:endParaRPr lang="en-GB"/>
        </a:p>
      </dgm:t>
    </dgm:pt>
    <dgm:pt modelId="{DC554EDD-59F7-4D1E-94C5-61E4E0270418}" type="sibTrans" cxnId="{FE76642D-B6E7-4A57-A796-C1ACF8022EE9}">
      <dgm:prSet/>
      <dgm:spPr/>
      <dgm:t>
        <a:bodyPr/>
        <a:lstStyle/>
        <a:p>
          <a:endParaRPr lang="en-GB"/>
        </a:p>
      </dgm:t>
    </dgm:pt>
    <dgm:pt modelId="{4D05E2D3-0877-48B5-8693-25A3AC10CB07}">
      <dgm:prSet phldrT="[Text]"/>
      <dgm:spPr/>
      <dgm:t>
        <a:bodyPr/>
        <a:lstStyle/>
        <a:p>
          <a:r>
            <a:rPr lang="en-GB" dirty="0" smtClean="0"/>
            <a:t>These are developmental relationships that can be formal or informal created between experienced employees and novices, where the latter learn from the mentor. </a:t>
          </a:r>
          <a:endParaRPr lang="en-GB" dirty="0"/>
        </a:p>
      </dgm:t>
    </dgm:pt>
    <dgm:pt modelId="{E4EBF74E-88E2-4F1A-8D46-5EFB36BB0A70}" type="parTrans" cxnId="{FCF7B533-266F-46BC-92F7-17D25559A638}">
      <dgm:prSet/>
      <dgm:spPr/>
      <dgm:t>
        <a:bodyPr/>
        <a:lstStyle/>
        <a:p>
          <a:endParaRPr lang="en-GB"/>
        </a:p>
      </dgm:t>
    </dgm:pt>
    <dgm:pt modelId="{FE6EA373-AA9A-4D06-8C51-2FA3DFC9BD8E}" type="sibTrans" cxnId="{FCF7B533-266F-46BC-92F7-17D25559A638}">
      <dgm:prSet/>
      <dgm:spPr/>
      <dgm:t>
        <a:bodyPr/>
        <a:lstStyle/>
        <a:p>
          <a:endParaRPr lang="en-GB"/>
        </a:p>
      </dgm:t>
    </dgm:pt>
    <dgm:pt modelId="{C26B68D8-BE08-4C51-A866-1AF621962E23}" type="pres">
      <dgm:prSet presAssocID="{A4688031-2017-47D3-A345-B11EF3120115}" presName="list" presStyleCnt="0">
        <dgm:presLayoutVars>
          <dgm:dir/>
          <dgm:animLvl val="lvl"/>
        </dgm:presLayoutVars>
      </dgm:prSet>
      <dgm:spPr/>
    </dgm:pt>
    <dgm:pt modelId="{241D33D2-2276-4AED-8E3D-F16E0867AC66}" type="pres">
      <dgm:prSet presAssocID="{A3697F79-10C7-4AA3-B0E4-ACF0EA3F0FF8}" presName="posSpace" presStyleCnt="0"/>
      <dgm:spPr/>
    </dgm:pt>
    <dgm:pt modelId="{5F1078CF-DBBC-44DE-A47E-5AF12301708A}" type="pres">
      <dgm:prSet presAssocID="{A3697F79-10C7-4AA3-B0E4-ACF0EA3F0FF8}" presName="vertFlow" presStyleCnt="0"/>
      <dgm:spPr/>
    </dgm:pt>
    <dgm:pt modelId="{8CA0DCC2-4508-4A1A-8BD2-EF9C0055A1C7}" type="pres">
      <dgm:prSet presAssocID="{A3697F79-10C7-4AA3-B0E4-ACF0EA3F0FF8}" presName="topSpace" presStyleCnt="0"/>
      <dgm:spPr/>
    </dgm:pt>
    <dgm:pt modelId="{44058D5D-4D16-4055-BC54-0B3EE7FB1B32}" type="pres">
      <dgm:prSet presAssocID="{A3697F79-10C7-4AA3-B0E4-ACF0EA3F0FF8}" presName="firstComp" presStyleCnt="0"/>
      <dgm:spPr/>
    </dgm:pt>
    <dgm:pt modelId="{A7E08AB7-B36E-4C47-BC63-88AB0878EE25}" type="pres">
      <dgm:prSet presAssocID="{A3697F79-10C7-4AA3-B0E4-ACF0EA3F0FF8}" presName="firstChild" presStyleLbl="bgAccFollowNode1" presStyleIdx="0" presStyleCnt="2"/>
      <dgm:spPr/>
      <dgm:t>
        <a:bodyPr/>
        <a:lstStyle/>
        <a:p>
          <a:endParaRPr lang="en-GB"/>
        </a:p>
      </dgm:t>
    </dgm:pt>
    <dgm:pt modelId="{E96773DA-14BA-4C3C-BCFA-25E20A43801F}" type="pres">
      <dgm:prSet presAssocID="{A3697F79-10C7-4AA3-B0E4-ACF0EA3F0FF8}" presName="firstChildTx" presStyleLbl="bgAccFollowNode1" presStyleIdx="0" presStyleCnt="2">
        <dgm:presLayoutVars>
          <dgm:bulletEnabled val="1"/>
        </dgm:presLayoutVars>
      </dgm:prSet>
      <dgm:spPr/>
      <dgm:t>
        <a:bodyPr/>
        <a:lstStyle/>
        <a:p>
          <a:endParaRPr lang="en-GB"/>
        </a:p>
      </dgm:t>
    </dgm:pt>
    <dgm:pt modelId="{797B9F22-DDC4-49DA-A08F-57D22F2AB734}" type="pres">
      <dgm:prSet presAssocID="{A3697F79-10C7-4AA3-B0E4-ACF0EA3F0FF8}" presName="negSpace" presStyleCnt="0"/>
      <dgm:spPr/>
    </dgm:pt>
    <dgm:pt modelId="{B99D7477-BCBB-421E-B051-20C94AD141AC}" type="pres">
      <dgm:prSet presAssocID="{A3697F79-10C7-4AA3-B0E4-ACF0EA3F0FF8}" presName="circle" presStyleLbl="node1" presStyleIdx="0" presStyleCnt="2"/>
      <dgm:spPr/>
      <dgm:t>
        <a:bodyPr/>
        <a:lstStyle/>
        <a:p>
          <a:endParaRPr lang="en-GB"/>
        </a:p>
      </dgm:t>
    </dgm:pt>
    <dgm:pt modelId="{2E36A724-095A-430D-81D1-EA5965B971DE}" type="pres">
      <dgm:prSet presAssocID="{93244AAA-BF5D-4FDE-B956-C1EAEC29EE18}" presName="transSpace" presStyleCnt="0"/>
      <dgm:spPr/>
    </dgm:pt>
    <dgm:pt modelId="{94E0ED89-BDA9-4794-9F78-90726990ED99}" type="pres">
      <dgm:prSet presAssocID="{EB2804C5-9DC1-45EF-A936-01EAA43A9AB5}" presName="posSpace" presStyleCnt="0"/>
      <dgm:spPr/>
    </dgm:pt>
    <dgm:pt modelId="{BCF3B0F5-5A70-4163-94DC-BC7CD9C7FD47}" type="pres">
      <dgm:prSet presAssocID="{EB2804C5-9DC1-45EF-A936-01EAA43A9AB5}" presName="vertFlow" presStyleCnt="0"/>
      <dgm:spPr/>
    </dgm:pt>
    <dgm:pt modelId="{B67CEAEE-C9D7-4E17-82AB-80FFC15140B3}" type="pres">
      <dgm:prSet presAssocID="{EB2804C5-9DC1-45EF-A936-01EAA43A9AB5}" presName="topSpace" presStyleCnt="0"/>
      <dgm:spPr/>
    </dgm:pt>
    <dgm:pt modelId="{956EE4EF-8929-4EEE-B5BB-6E824E5568C3}" type="pres">
      <dgm:prSet presAssocID="{EB2804C5-9DC1-45EF-A936-01EAA43A9AB5}" presName="firstComp" presStyleCnt="0"/>
      <dgm:spPr/>
    </dgm:pt>
    <dgm:pt modelId="{BC21C2EC-FAF9-4E5D-A0B2-1F5AC8A87351}" type="pres">
      <dgm:prSet presAssocID="{EB2804C5-9DC1-45EF-A936-01EAA43A9AB5}" presName="firstChild" presStyleLbl="bgAccFollowNode1" presStyleIdx="1" presStyleCnt="2"/>
      <dgm:spPr/>
    </dgm:pt>
    <dgm:pt modelId="{1D84EFB5-2BB8-4EAE-81DA-A9C7F0BF40E8}" type="pres">
      <dgm:prSet presAssocID="{EB2804C5-9DC1-45EF-A936-01EAA43A9AB5}" presName="firstChildTx" presStyleLbl="bgAccFollowNode1" presStyleIdx="1" presStyleCnt="2">
        <dgm:presLayoutVars>
          <dgm:bulletEnabled val="1"/>
        </dgm:presLayoutVars>
      </dgm:prSet>
      <dgm:spPr/>
    </dgm:pt>
    <dgm:pt modelId="{AAA96816-8525-4439-929F-9C6B379C083B}" type="pres">
      <dgm:prSet presAssocID="{EB2804C5-9DC1-45EF-A936-01EAA43A9AB5}" presName="negSpace" presStyleCnt="0"/>
      <dgm:spPr/>
    </dgm:pt>
    <dgm:pt modelId="{59BC20C2-0E4A-43B1-A4A9-4B8821AEB87D}" type="pres">
      <dgm:prSet presAssocID="{EB2804C5-9DC1-45EF-A936-01EAA43A9AB5}" presName="circle" presStyleLbl="node1" presStyleIdx="1" presStyleCnt="2"/>
      <dgm:spPr/>
    </dgm:pt>
  </dgm:ptLst>
  <dgm:cxnLst>
    <dgm:cxn modelId="{024F5FBF-E86B-46E3-97B9-B646F3187212}" type="presOf" srcId="{4D05E2D3-0877-48B5-8693-25A3AC10CB07}" destId="{BC21C2EC-FAF9-4E5D-A0B2-1F5AC8A87351}" srcOrd="0" destOrd="0" presId="urn:microsoft.com/office/officeart/2005/8/layout/hList9"/>
    <dgm:cxn modelId="{FE76642D-B6E7-4A57-A796-C1ACF8022EE9}" srcId="{A4688031-2017-47D3-A345-B11EF3120115}" destId="{EB2804C5-9DC1-45EF-A936-01EAA43A9AB5}" srcOrd="1" destOrd="0" parTransId="{B368EF47-5028-4471-8E00-44901941EB74}" sibTransId="{DC554EDD-59F7-4D1E-94C5-61E4E0270418}"/>
    <dgm:cxn modelId="{B60AA8DB-D3A1-44D1-93F2-959B6145C08B}" type="presOf" srcId="{4D05E2D3-0877-48B5-8693-25A3AC10CB07}" destId="{1D84EFB5-2BB8-4EAE-81DA-A9C7F0BF40E8}" srcOrd="1" destOrd="0" presId="urn:microsoft.com/office/officeart/2005/8/layout/hList9"/>
    <dgm:cxn modelId="{D1109577-E3EF-4A4D-B75B-650C9708FDB9}" type="presOf" srcId="{A4688031-2017-47D3-A345-B11EF3120115}" destId="{C26B68D8-BE08-4C51-A866-1AF621962E23}" srcOrd="0" destOrd="0" presId="urn:microsoft.com/office/officeart/2005/8/layout/hList9"/>
    <dgm:cxn modelId="{809D355B-1F80-4476-97DD-B4787A997624}" type="presOf" srcId="{EB2804C5-9DC1-45EF-A936-01EAA43A9AB5}" destId="{59BC20C2-0E4A-43B1-A4A9-4B8821AEB87D}" srcOrd="0" destOrd="0" presId="urn:microsoft.com/office/officeart/2005/8/layout/hList9"/>
    <dgm:cxn modelId="{4769FB9D-E7E0-4C8F-A29D-D2B4F622E7C6}" srcId="{A4688031-2017-47D3-A345-B11EF3120115}" destId="{A3697F79-10C7-4AA3-B0E4-ACF0EA3F0FF8}" srcOrd="0" destOrd="0" parTransId="{343CB4B3-2B30-49DC-B155-F739A16B2F00}" sibTransId="{93244AAA-BF5D-4FDE-B956-C1EAEC29EE18}"/>
    <dgm:cxn modelId="{7E9A94F1-7238-41F8-8451-A05EE255B963}" type="presOf" srcId="{A3697F79-10C7-4AA3-B0E4-ACF0EA3F0FF8}" destId="{B99D7477-BCBB-421E-B051-20C94AD141AC}" srcOrd="0" destOrd="0" presId="urn:microsoft.com/office/officeart/2005/8/layout/hList9"/>
    <dgm:cxn modelId="{E64F91D8-C839-4EBD-9D64-A71F9E61B697}" srcId="{A3697F79-10C7-4AA3-B0E4-ACF0EA3F0FF8}" destId="{08023C7E-78FD-4836-BA65-3FB753ECB0B6}" srcOrd="0" destOrd="0" parTransId="{5374F970-9A9C-412D-801C-D89CB52826D8}" sibTransId="{39CC4FCC-38DC-4D6C-9B72-63A171A579A7}"/>
    <dgm:cxn modelId="{B4E6799A-EC14-4519-BB1F-CB56F88C82EF}" type="presOf" srcId="{08023C7E-78FD-4836-BA65-3FB753ECB0B6}" destId="{A7E08AB7-B36E-4C47-BC63-88AB0878EE25}" srcOrd="0" destOrd="0" presId="urn:microsoft.com/office/officeart/2005/8/layout/hList9"/>
    <dgm:cxn modelId="{FCF7B533-266F-46BC-92F7-17D25559A638}" srcId="{EB2804C5-9DC1-45EF-A936-01EAA43A9AB5}" destId="{4D05E2D3-0877-48B5-8693-25A3AC10CB07}" srcOrd="0" destOrd="0" parTransId="{E4EBF74E-88E2-4F1A-8D46-5EFB36BB0A70}" sibTransId="{FE6EA373-AA9A-4D06-8C51-2FA3DFC9BD8E}"/>
    <dgm:cxn modelId="{A3D6F4C8-82B2-43BB-8C35-65C1D521F65E}" type="presOf" srcId="{08023C7E-78FD-4836-BA65-3FB753ECB0B6}" destId="{E96773DA-14BA-4C3C-BCFA-25E20A43801F}" srcOrd="1" destOrd="0" presId="urn:microsoft.com/office/officeart/2005/8/layout/hList9"/>
    <dgm:cxn modelId="{6EB6694B-CD40-4CAC-80BF-E6BE56FB45E1}" type="presParOf" srcId="{C26B68D8-BE08-4C51-A866-1AF621962E23}" destId="{241D33D2-2276-4AED-8E3D-F16E0867AC66}" srcOrd="0" destOrd="0" presId="urn:microsoft.com/office/officeart/2005/8/layout/hList9"/>
    <dgm:cxn modelId="{8BF79F7B-AD06-406A-B0FF-EE211C61DDB2}" type="presParOf" srcId="{C26B68D8-BE08-4C51-A866-1AF621962E23}" destId="{5F1078CF-DBBC-44DE-A47E-5AF12301708A}" srcOrd="1" destOrd="0" presId="urn:microsoft.com/office/officeart/2005/8/layout/hList9"/>
    <dgm:cxn modelId="{8DDC656A-4B76-4E9B-BE5E-12FC4BB98160}" type="presParOf" srcId="{5F1078CF-DBBC-44DE-A47E-5AF12301708A}" destId="{8CA0DCC2-4508-4A1A-8BD2-EF9C0055A1C7}" srcOrd="0" destOrd="0" presId="urn:microsoft.com/office/officeart/2005/8/layout/hList9"/>
    <dgm:cxn modelId="{178E4ECE-8B40-47A2-8D23-F49DCDBE6146}" type="presParOf" srcId="{5F1078CF-DBBC-44DE-A47E-5AF12301708A}" destId="{44058D5D-4D16-4055-BC54-0B3EE7FB1B32}" srcOrd="1" destOrd="0" presId="urn:microsoft.com/office/officeart/2005/8/layout/hList9"/>
    <dgm:cxn modelId="{FE6374EF-147C-4F1C-BC74-A7C41EF0B28A}" type="presParOf" srcId="{44058D5D-4D16-4055-BC54-0B3EE7FB1B32}" destId="{A7E08AB7-B36E-4C47-BC63-88AB0878EE25}" srcOrd="0" destOrd="0" presId="urn:microsoft.com/office/officeart/2005/8/layout/hList9"/>
    <dgm:cxn modelId="{254585A5-B57F-4A52-A0C7-294203962C33}" type="presParOf" srcId="{44058D5D-4D16-4055-BC54-0B3EE7FB1B32}" destId="{E96773DA-14BA-4C3C-BCFA-25E20A43801F}" srcOrd="1" destOrd="0" presId="urn:microsoft.com/office/officeart/2005/8/layout/hList9"/>
    <dgm:cxn modelId="{A5C0F8D8-6E71-4ABA-9DFA-034EB60BED9B}" type="presParOf" srcId="{C26B68D8-BE08-4C51-A866-1AF621962E23}" destId="{797B9F22-DDC4-49DA-A08F-57D22F2AB734}" srcOrd="2" destOrd="0" presId="urn:microsoft.com/office/officeart/2005/8/layout/hList9"/>
    <dgm:cxn modelId="{CCFBBCC2-F9BF-4152-ACD5-354DFE825895}" type="presParOf" srcId="{C26B68D8-BE08-4C51-A866-1AF621962E23}" destId="{B99D7477-BCBB-421E-B051-20C94AD141AC}" srcOrd="3" destOrd="0" presId="urn:microsoft.com/office/officeart/2005/8/layout/hList9"/>
    <dgm:cxn modelId="{781674CE-23DA-4891-945F-DE46EE6AFD6E}" type="presParOf" srcId="{C26B68D8-BE08-4C51-A866-1AF621962E23}" destId="{2E36A724-095A-430D-81D1-EA5965B971DE}" srcOrd="4" destOrd="0" presId="urn:microsoft.com/office/officeart/2005/8/layout/hList9"/>
    <dgm:cxn modelId="{76BD2E78-5FD5-4D31-8CD7-BCDF0ECB14F3}" type="presParOf" srcId="{C26B68D8-BE08-4C51-A866-1AF621962E23}" destId="{94E0ED89-BDA9-4794-9F78-90726990ED99}" srcOrd="5" destOrd="0" presId="urn:microsoft.com/office/officeart/2005/8/layout/hList9"/>
    <dgm:cxn modelId="{E9BC6282-3739-4293-B10A-E32409DD345F}" type="presParOf" srcId="{C26B68D8-BE08-4C51-A866-1AF621962E23}" destId="{BCF3B0F5-5A70-4163-94DC-BC7CD9C7FD47}" srcOrd="6" destOrd="0" presId="urn:microsoft.com/office/officeart/2005/8/layout/hList9"/>
    <dgm:cxn modelId="{CC857E56-C647-4E07-B555-37AA62189EE3}" type="presParOf" srcId="{BCF3B0F5-5A70-4163-94DC-BC7CD9C7FD47}" destId="{B67CEAEE-C9D7-4E17-82AB-80FFC15140B3}" srcOrd="0" destOrd="0" presId="urn:microsoft.com/office/officeart/2005/8/layout/hList9"/>
    <dgm:cxn modelId="{8CA4AA84-8769-4E0F-8B08-F1FD77C9144C}" type="presParOf" srcId="{BCF3B0F5-5A70-4163-94DC-BC7CD9C7FD47}" destId="{956EE4EF-8929-4EEE-B5BB-6E824E5568C3}" srcOrd="1" destOrd="0" presId="urn:microsoft.com/office/officeart/2005/8/layout/hList9"/>
    <dgm:cxn modelId="{EF018EF1-D856-49E2-ADC7-412EC5C48C3A}" type="presParOf" srcId="{956EE4EF-8929-4EEE-B5BB-6E824E5568C3}" destId="{BC21C2EC-FAF9-4E5D-A0B2-1F5AC8A87351}" srcOrd="0" destOrd="0" presId="urn:microsoft.com/office/officeart/2005/8/layout/hList9"/>
    <dgm:cxn modelId="{65C41A9E-7A86-48FA-8652-42069B8D96CA}" type="presParOf" srcId="{956EE4EF-8929-4EEE-B5BB-6E824E5568C3}" destId="{1D84EFB5-2BB8-4EAE-81DA-A9C7F0BF40E8}" srcOrd="1" destOrd="0" presId="urn:microsoft.com/office/officeart/2005/8/layout/hList9"/>
    <dgm:cxn modelId="{4EB05E19-02D6-4699-8BEE-1C3A2A63F7E0}" type="presParOf" srcId="{C26B68D8-BE08-4C51-A866-1AF621962E23}" destId="{AAA96816-8525-4439-929F-9C6B379C083B}" srcOrd="7" destOrd="0" presId="urn:microsoft.com/office/officeart/2005/8/layout/hList9"/>
    <dgm:cxn modelId="{7BBA8B51-18D3-4ED8-A4BD-8EA83071D331}" type="presParOf" srcId="{C26B68D8-BE08-4C51-A866-1AF621962E23}" destId="{59BC20C2-0E4A-43B1-A4A9-4B8821AEB87D}" srcOrd="8" destOrd="0" presId="urn:microsoft.com/office/officeart/2005/8/layout/hList9"/>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068683-B6EA-41C4-9468-A27CAB16ACE0}">
      <dsp:nvSpPr>
        <dsp:cNvPr id="0" name=""/>
        <dsp:cNvSpPr/>
      </dsp:nvSpPr>
      <dsp:spPr>
        <a:xfrm>
          <a:off x="4421" y="11305"/>
          <a:ext cx="2658677" cy="518400"/>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142240" tIns="81280" rIns="142240" bIns="81280" numCol="1" spcCol="1270" anchor="ctr" anchorCtr="0">
          <a:noAutofit/>
        </a:bodyPr>
        <a:lstStyle/>
        <a:p>
          <a:pPr lvl="0" algn="ctr" defTabSz="889000">
            <a:lnSpc>
              <a:spcPct val="90000"/>
            </a:lnSpc>
            <a:spcBef>
              <a:spcPct val="0"/>
            </a:spcBef>
            <a:spcAft>
              <a:spcPct val="35000"/>
            </a:spcAft>
          </a:pPr>
          <a:r>
            <a:rPr lang="en-GB" sz="2000" kern="1200" dirty="0" smtClean="0"/>
            <a:t>Business Partner</a:t>
          </a:r>
          <a:endParaRPr lang="en-GB" sz="2000" kern="1200" dirty="0"/>
        </a:p>
      </dsp:txBody>
      <dsp:txXfrm>
        <a:off x="4421" y="11305"/>
        <a:ext cx="2658677" cy="518400"/>
      </dsp:txXfrm>
    </dsp:sp>
    <dsp:sp modelId="{77F59CA1-D859-44B3-AF87-596476552D9D}">
      <dsp:nvSpPr>
        <dsp:cNvPr id="0" name=""/>
        <dsp:cNvSpPr/>
      </dsp:nvSpPr>
      <dsp:spPr>
        <a:xfrm>
          <a:off x="4421" y="529705"/>
          <a:ext cx="2658677" cy="3656339"/>
        </a:xfrm>
        <a:prstGeom prst="rect">
          <a:avLst/>
        </a:prstGeom>
        <a:solidFill>
          <a:schemeClr val="accent5">
            <a:tint val="40000"/>
            <a:alpha val="90000"/>
            <a:hueOff val="0"/>
            <a:satOff val="0"/>
            <a:lumOff val="0"/>
            <a:alphaOff val="0"/>
          </a:schemeClr>
        </a:solidFill>
        <a:ln w="6350" cap="flat" cmpd="sng" algn="ctr">
          <a:solidFill>
            <a:schemeClr val="accent5">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Char char="••"/>
          </a:pPr>
          <a:r>
            <a:rPr lang="en-GB" sz="1600" kern="1200" dirty="0" smtClean="0"/>
            <a:t>The HR Manager is a professional who actively works with the business to integrate its overall strategy with its people management practices (Gerpott, 2015). They contribute to the organisation's goals and strategy through goal setting, negotiating with employees, implementing internal strategies, and aiding with project management.</a:t>
          </a:r>
          <a:endParaRPr lang="en-GB" sz="1600" kern="1200" dirty="0"/>
        </a:p>
      </dsp:txBody>
      <dsp:txXfrm>
        <a:off x="4421" y="529705"/>
        <a:ext cx="2658677" cy="3656339"/>
      </dsp:txXfrm>
    </dsp:sp>
    <dsp:sp modelId="{23676E99-D50D-4482-9BE5-CFD6554BE486}">
      <dsp:nvSpPr>
        <dsp:cNvPr id="0" name=""/>
        <dsp:cNvSpPr/>
      </dsp:nvSpPr>
      <dsp:spPr>
        <a:xfrm>
          <a:off x="3035313" y="11305"/>
          <a:ext cx="2658677" cy="518400"/>
        </a:xfrm>
        <a:prstGeom prst="rect">
          <a:avLst/>
        </a:prstGeom>
        <a:gradFill rotWithShape="0">
          <a:gsLst>
            <a:gs pos="0">
              <a:schemeClr val="accent5">
                <a:hueOff val="1122364"/>
                <a:satOff val="-634"/>
                <a:lumOff val="-1831"/>
                <a:alphaOff val="0"/>
                <a:satMod val="103000"/>
                <a:lumMod val="102000"/>
                <a:tint val="94000"/>
              </a:schemeClr>
            </a:gs>
            <a:gs pos="50000">
              <a:schemeClr val="accent5">
                <a:hueOff val="1122364"/>
                <a:satOff val="-634"/>
                <a:lumOff val="-1831"/>
                <a:alphaOff val="0"/>
                <a:satMod val="110000"/>
                <a:lumMod val="100000"/>
                <a:shade val="100000"/>
              </a:schemeClr>
            </a:gs>
            <a:gs pos="100000">
              <a:schemeClr val="accent5">
                <a:hueOff val="1122364"/>
                <a:satOff val="-634"/>
                <a:lumOff val="-1831"/>
                <a:alphaOff val="0"/>
                <a:lumMod val="99000"/>
                <a:satMod val="120000"/>
                <a:shade val="78000"/>
              </a:schemeClr>
            </a:gs>
          </a:gsLst>
          <a:lin ang="5400000" scaled="0"/>
        </a:gradFill>
        <a:ln w="6350" cap="flat" cmpd="sng" algn="ctr">
          <a:solidFill>
            <a:schemeClr val="accent5">
              <a:hueOff val="1122364"/>
              <a:satOff val="-634"/>
              <a:lumOff val="-1831"/>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142240" tIns="81280" rIns="142240" bIns="81280" numCol="1" spcCol="1270" anchor="ctr" anchorCtr="0">
          <a:noAutofit/>
        </a:bodyPr>
        <a:lstStyle/>
        <a:p>
          <a:pPr lvl="0" algn="ctr" defTabSz="889000">
            <a:lnSpc>
              <a:spcPct val="90000"/>
            </a:lnSpc>
            <a:spcBef>
              <a:spcPct val="0"/>
            </a:spcBef>
            <a:spcAft>
              <a:spcPct val="35000"/>
            </a:spcAft>
          </a:pPr>
          <a:r>
            <a:rPr lang="en-GB" sz="2000" kern="1200" dirty="0" smtClean="0"/>
            <a:t>Change Agent</a:t>
          </a:r>
          <a:endParaRPr lang="en-GB" sz="2000" kern="1200" dirty="0"/>
        </a:p>
      </dsp:txBody>
      <dsp:txXfrm>
        <a:off x="3035313" y="11305"/>
        <a:ext cx="2658677" cy="518400"/>
      </dsp:txXfrm>
    </dsp:sp>
    <dsp:sp modelId="{496F95EF-53A2-4D7B-9C0F-49166D410314}">
      <dsp:nvSpPr>
        <dsp:cNvPr id="0" name=""/>
        <dsp:cNvSpPr/>
      </dsp:nvSpPr>
      <dsp:spPr>
        <a:xfrm>
          <a:off x="3035313" y="529705"/>
          <a:ext cx="2658677" cy="3656339"/>
        </a:xfrm>
        <a:prstGeom prst="rect">
          <a:avLst/>
        </a:prstGeom>
        <a:solidFill>
          <a:schemeClr val="accent5">
            <a:tint val="40000"/>
            <a:alpha val="90000"/>
            <a:hueOff val="1705448"/>
            <a:satOff val="-2168"/>
            <a:lumOff val="-350"/>
            <a:alphaOff val="0"/>
          </a:schemeClr>
        </a:solidFill>
        <a:ln w="6350" cap="flat" cmpd="sng" algn="ctr">
          <a:solidFill>
            <a:schemeClr val="accent5">
              <a:tint val="40000"/>
              <a:alpha val="90000"/>
              <a:hueOff val="1705448"/>
              <a:satOff val="-2168"/>
              <a:lumOff val="-35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GB" sz="1800" kern="1200" dirty="0" smtClean="0"/>
            <a:t>The HR manager helps the organisation drive change by reducing employee resistance to change. They actively find new ways of doing things in the organisation, helping a business move forward and preparing the workforce for the change (Timer et al., 2015).</a:t>
          </a:r>
          <a:endParaRPr lang="en-GB" sz="1800" kern="1200" dirty="0"/>
        </a:p>
      </dsp:txBody>
      <dsp:txXfrm>
        <a:off x="3035313" y="529705"/>
        <a:ext cx="2658677" cy="3656339"/>
      </dsp:txXfrm>
    </dsp:sp>
    <dsp:sp modelId="{C39189DF-EC10-465A-8A79-32B355F39A32}">
      <dsp:nvSpPr>
        <dsp:cNvPr id="0" name=""/>
        <dsp:cNvSpPr/>
      </dsp:nvSpPr>
      <dsp:spPr>
        <a:xfrm>
          <a:off x="6066206" y="11305"/>
          <a:ext cx="2658677" cy="518400"/>
        </a:xfrm>
        <a:prstGeom prst="rect">
          <a:avLst/>
        </a:prstGeom>
        <a:gradFill rotWithShape="0">
          <a:gsLst>
            <a:gs pos="0">
              <a:schemeClr val="accent5">
                <a:hueOff val="2244727"/>
                <a:satOff val="-1267"/>
                <a:lumOff val="-3661"/>
                <a:alphaOff val="0"/>
                <a:satMod val="103000"/>
                <a:lumMod val="102000"/>
                <a:tint val="94000"/>
              </a:schemeClr>
            </a:gs>
            <a:gs pos="50000">
              <a:schemeClr val="accent5">
                <a:hueOff val="2244727"/>
                <a:satOff val="-1267"/>
                <a:lumOff val="-3661"/>
                <a:alphaOff val="0"/>
                <a:satMod val="110000"/>
                <a:lumMod val="100000"/>
                <a:shade val="100000"/>
              </a:schemeClr>
            </a:gs>
            <a:gs pos="100000">
              <a:schemeClr val="accent5">
                <a:hueOff val="2244727"/>
                <a:satOff val="-1267"/>
                <a:lumOff val="-3661"/>
                <a:alphaOff val="0"/>
                <a:lumMod val="99000"/>
                <a:satMod val="120000"/>
                <a:shade val="78000"/>
              </a:schemeClr>
            </a:gs>
          </a:gsLst>
          <a:lin ang="5400000" scaled="0"/>
        </a:gradFill>
        <a:ln w="6350" cap="flat" cmpd="sng" algn="ctr">
          <a:solidFill>
            <a:schemeClr val="accent5">
              <a:hueOff val="2244727"/>
              <a:satOff val="-1267"/>
              <a:lumOff val="-3661"/>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142240" tIns="81280" rIns="142240" bIns="81280" numCol="1" spcCol="1270" anchor="ctr" anchorCtr="0">
          <a:noAutofit/>
        </a:bodyPr>
        <a:lstStyle/>
        <a:p>
          <a:pPr lvl="0" algn="ctr" defTabSz="889000">
            <a:lnSpc>
              <a:spcPct val="90000"/>
            </a:lnSpc>
            <a:spcBef>
              <a:spcPct val="0"/>
            </a:spcBef>
            <a:spcAft>
              <a:spcPct val="35000"/>
            </a:spcAft>
          </a:pPr>
          <a:r>
            <a:rPr lang="en-GB" sz="2000" kern="1200" dirty="0" smtClean="0"/>
            <a:t>Administrative Expert</a:t>
          </a:r>
          <a:endParaRPr lang="en-GB" sz="2000" kern="1200" dirty="0"/>
        </a:p>
      </dsp:txBody>
      <dsp:txXfrm>
        <a:off x="6066206" y="11305"/>
        <a:ext cx="2658677" cy="518400"/>
      </dsp:txXfrm>
    </dsp:sp>
    <dsp:sp modelId="{801B3FAB-56B1-48AC-BE75-844E97719811}">
      <dsp:nvSpPr>
        <dsp:cNvPr id="0" name=""/>
        <dsp:cNvSpPr/>
      </dsp:nvSpPr>
      <dsp:spPr>
        <a:xfrm>
          <a:off x="6066206" y="529705"/>
          <a:ext cx="2658677" cy="3656339"/>
        </a:xfrm>
        <a:prstGeom prst="rect">
          <a:avLst/>
        </a:prstGeom>
        <a:solidFill>
          <a:schemeClr val="accent5">
            <a:tint val="40000"/>
            <a:alpha val="90000"/>
            <a:hueOff val="3410897"/>
            <a:satOff val="-4335"/>
            <a:lumOff val="-700"/>
            <a:alphaOff val="0"/>
          </a:schemeClr>
        </a:solidFill>
        <a:ln w="6350" cap="flat" cmpd="sng" algn="ctr">
          <a:solidFill>
            <a:schemeClr val="accent5">
              <a:tint val="40000"/>
              <a:alpha val="90000"/>
              <a:hueOff val="3410897"/>
              <a:satOff val="-4335"/>
              <a:lumOff val="-70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GB" sz="1800" kern="1200" dirty="0" smtClean="0"/>
            <a:t>HR Managers oversee the design and implementation of administrative processes in an organisation to support other departments in the organisation through its HR Functions. They also help keep records of personnel, databases, and company policies.</a:t>
          </a:r>
          <a:endParaRPr lang="en-GB" sz="1800" kern="1200" dirty="0"/>
        </a:p>
      </dsp:txBody>
      <dsp:txXfrm>
        <a:off x="6066206" y="529705"/>
        <a:ext cx="2658677" cy="3656339"/>
      </dsp:txXfrm>
    </dsp:sp>
    <dsp:sp modelId="{23E854F0-504D-41BD-B62F-73A2D09A5D76}">
      <dsp:nvSpPr>
        <dsp:cNvPr id="0" name=""/>
        <dsp:cNvSpPr/>
      </dsp:nvSpPr>
      <dsp:spPr>
        <a:xfrm>
          <a:off x="9097098" y="11305"/>
          <a:ext cx="2658677" cy="518400"/>
        </a:xfrm>
        <a:prstGeom prst="rect">
          <a:avLst/>
        </a:prstGeom>
        <a:gradFill rotWithShape="0">
          <a:gsLst>
            <a:gs pos="0">
              <a:schemeClr val="accent5">
                <a:hueOff val="3367091"/>
                <a:satOff val="-1901"/>
                <a:lumOff val="-5492"/>
                <a:alphaOff val="0"/>
                <a:satMod val="103000"/>
                <a:lumMod val="102000"/>
                <a:tint val="94000"/>
              </a:schemeClr>
            </a:gs>
            <a:gs pos="50000">
              <a:schemeClr val="accent5">
                <a:hueOff val="3367091"/>
                <a:satOff val="-1901"/>
                <a:lumOff val="-5492"/>
                <a:alphaOff val="0"/>
                <a:satMod val="110000"/>
                <a:lumMod val="100000"/>
                <a:shade val="100000"/>
              </a:schemeClr>
            </a:gs>
            <a:gs pos="100000">
              <a:schemeClr val="accent5">
                <a:hueOff val="3367091"/>
                <a:satOff val="-1901"/>
                <a:lumOff val="-5492"/>
                <a:alphaOff val="0"/>
                <a:lumMod val="99000"/>
                <a:satMod val="120000"/>
                <a:shade val="78000"/>
              </a:schemeClr>
            </a:gs>
          </a:gsLst>
          <a:lin ang="5400000" scaled="0"/>
        </a:gradFill>
        <a:ln w="6350" cap="flat" cmpd="sng" algn="ctr">
          <a:solidFill>
            <a:schemeClr val="accent5">
              <a:hueOff val="3367091"/>
              <a:satOff val="-1901"/>
              <a:lumOff val="-5492"/>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142240" tIns="81280" rIns="142240" bIns="81280" numCol="1" spcCol="1270" anchor="ctr" anchorCtr="0">
          <a:noAutofit/>
        </a:bodyPr>
        <a:lstStyle/>
        <a:p>
          <a:pPr lvl="0" algn="ctr" defTabSz="889000">
            <a:lnSpc>
              <a:spcPct val="90000"/>
            </a:lnSpc>
            <a:spcBef>
              <a:spcPct val="0"/>
            </a:spcBef>
            <a:spcAft>
              <a:spcPct val="35000"/>
            </a:spcAft>
          </a:pPr>
          <a:r>
            <a:rPr lang="en-GB" sz="2000" kern="1200" dirty="0" smtClean="0"/>
            <a:t>Employee Advocate</a:t>
          </a:r>
          <a:endParaRPr lang="en-GB" sz="2000" kern="1200" dirty="0"/>
        </a:p>
      </dsp:txBody>
      <dsp:txXfrm>
        <a:off x="9097098" y="11305"/>
        <a:ext cx="2658677" cy="518400"/>
      </dsp:txXfrm>
    </dsp:sp>
    <dsp:sp modelId="{FA0327A2-BB8D-4676-98BD-C7A570D32887}">
      <dsp:nvSpPr>
        <dsp:cNvPr id="0" name=""/>
        <dsp:cNvSpPr/>
      </dsp:nvSpPr>
      <dsp:spPr>
        <a:xfrm>
          <a:off x="9097098" y="529705"/>
          <a:ext cx="2658677" cy="3656339"/>
        </a:xfrm>
        <a:prstGeom prst="rect">
          <a:avLst/>
        </a:prstGeom>
        <a:solidFill>
          <a:schemeClr val="accent5">
            <a:tint val="40000"/>
            <a:alpha val="90000"/>
            <a:hueOff val="5116345"/>
            <a:satOff val="-6503"/>
            <a:lumOff val="-1050"/>
            <a:alphaOff val="0"/>
          </a:schemeClr>
        </a:solidFill>
        <a:ln w="6350" cap="flat" cmpd="sng" algn="ctr">
          <a:solidFill>
            <a:schemeClr val="accent5">
              <a:tint val="40000"/>
              <a:alpha val="90000"/>
              <a:hueOff val="5116345"/>
              <a:satOff val="-6503"/>
              <a:lumOff val="-105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GB" sz="1800" kern="1200" dirty="0" smtClean="0"/>
            <a:t>HR Managers address the day-to-day problems, concerns, and needs of employees. They present the needs of the employees to the organisation and act as their spokesperson in negotiations (Lee, 2021).</a:t>
          </a:r>
          <a:endParaRPr lang="en-GB" sz="1800" kern="1200" dirty="0"/>
        </a:p>
      </dsp:txBody>
      <dsp:txXfrm>
        <a:off x="9097098" y="529705"/>
        <a:ext cx="2658677" cy="365633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E08AB7-B36E-4C47-BC63-88AB0878EE25}">
      <dsp:nvSpPr>
        <dsp:cNvPr id="0" name=""/>
        <dsp:cNvSpPr/>
      </dsp:nvSpPr>
      <dsp:spPr>
        <a:xfrm>
          <a:off x="1904234" y="741058"/>
          <a:ext cx="2775821" cy="1851472"/>
        </a:xfrm>
        <a:prstGeom prst="rect">
          <a:avLst/>
        </a:prstGeom>
        <a:solidFill>
          <a:schemeClr val="accent4">
            <a:tint val="40000"/>
            <a:alpha val="90000"/>
            <a:hueOff val="0"/>
            <a:satOff val="0"/>
            <a:lumOff val="0"/>
            <a:alphaOff val="0"/>
          </a:schemeClr>
        </a:solidFill>
        <a:ln w="6350" cap="flat" cmpd="sng" algn="ctr">
          <a:solidFill>
            <a:schemeClr val="accent4">
              <a:tint val="40000"/>
              <a:alpha val="9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0" tIns="99568" rIns="99568" bIns="99568" numCol="1" spcCol="1270" anchor="ctr" anchorCtr="0">
          <a:noAutofit/>
        </a:bodyPr>
        <a:lstStyle/>
        <a:p>
          <a:pPr lvl="0" algn="l" defTabSz="622300">
            <a:lnSpc>
              <a:spcPct val="90000"/>
            </a:lnSpc>
            <a:spcBef>
              <a:spcPct val="0"/>
            </a:spcBef>
            <a:spcAft>
              <a:spcPct val="35000"/>
            </a:spcAft>
          </a:pPr>
          <a:r>
            <a:rPr lang="en-GB" sz="1400" kern="1200" dirty="0" smtClean="0"/>
            <a:t>These are professional relationships between the management and the employees (Picincu, 2021). They are based on contacts, expectations, and mutual responsibilities.</a:t>
          </a:r>
          <a:endParaRPr lang="en-GB" sz="1400" kern="1200" dirty="0"/>
        </a:p>
      </dsp:txBody>
      <dsp:txXfrm>
        <a:off x="2348366" y="741058"/>
        <a:ext cx="2331689" cy="1851472"/>
      </dsp:txXfrm>
    </dsp:sp>
    <dsp:sp modelId="{B99D7477-BCBB-421E-B051-20C94AD141AC}">
      <dsp:nvSpPr>
        <dsp:cNvPr id="0" name=""/>
        <dsp:cNvSpPr/>
      </dsp:nvSpPr>
      <dsp:spPr>
        <a:xfrm>
          <a:off x="423796" y="839"/>
          <a:ext cx="1850547" cy="1850547"/>
        </a:xfrm>
        <a:prstGeom prst="ellips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lvl="0" algn="ctr" defTabSz="844550">
            <a:lnSpc>
              <a:spcPct val="90000"/>
            </a:lnSpc>
            <a:spcBef>
              <a:spcPct val="0"/>
            </a:spcBef>
            <a:spcAft>
              <a:spcPct val="35000"/>
            </a:spcAft>
          </a:pPr>
          <a:r>
            <a:rPr lang="en-GB" sz="1900" kern="1200" dirty="0" smtClean="0"/>
            <a:t>Employer-employee relationships </a:t>
          </a:r>
          <a:endParaRPr lang="en-GB" sz="1900" kern="1200" dirty="0"/>
        </a:p>
      </dsp:txBody>
      <dsp:txXfrm>
        <a:off x="694802" y="271845"/>
        <a:ext cx="1308535" cy="1308535"/>
      </dsp:txXfrm>
    </dsp:sp>
    <dsp:sp modelId="{28D1368F-147D-4A54-87FB-9526518E4204}">
      <dsp:nvSpPr>
        <dsp:cNvPr id="0" name=""/>
        <dsp:cNvSpPr/>
      </dsp:nvSpPr>
      <dsp:spPr>
        <a:xfrm>
          <a:off x="6530603" y="741058"/>
          <a:ext cx="2775821" cy="1851472"/>
        </a:xfrm>
        <a:prstGeom prst="rect">
          <a:avLst/>
        </a:prstGeom>
        <a:solidFill>
          <a:schemeClr val="accent4">
            <a:tint val="40000"/>
            <a:alpha val="90000"/>
            <a:hueOff val="-12201898"/>
            <a:satOff val="-545"/>
            <a:lumOff val="-1664"/>
            <a:alphaOff val="0"/>
          </a:schemeClr>
        </a:solidFill>
        <a:ln w="6350" cap="flat" cmpd="sng" algn="ctr">
          <a:solidFill>
            <a:schemeClr val="accent4">
              <a:tint val="40000"/>
              <a:alpha val="90000"/>
              <a:hueOff val="-12201898"/>
              <a:satOff val="-545"/>
              <a:lumOff val="-1664"/>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0" tIns="99568" rIns="99568" bIns="99568" numCol="1" spcCol="1270" anchor="ctr" anchorCtr="0">
          <a:noAutofit/>
        </a:bodyPr>
        <a:lstStyle/>
        <a:p>
          <a:pPr lvl="0" algn="l" defTabSz="622300">
            <a:lnSpc>
              <a:spcPct val="90000"/>
            </a:lnSpc>
            <a:spcBef>
              <a:spcPct val="0"/>
            </a:spcBef>
            <a:spcAft>
              <a:spcPct val="35000"/>
            </a:spcAft>
          </a:pPr>
          <a:r>
            <a:rPr lang="en-GB" sz="1400" kern="1200" dirty="0" smtClean="0"/>
            <a:t>These relationships exist between managers and subordinate employees who report to them. They are critical in ensuring effective leading in an organisation and rallying the workforce towards a common goal.</a:t>
          </a:r>
          <a:endParaRPr lang="en-GB" sz="1400" kern="1200" dirty="0"/>
        </a:p>
      </dsp:txBody>
      <dsp:txXfrm>
        <a:off x="6974735" y="741058"/>
        <a:ext cx="2331689" cy="1851472"/>
      </dsp:txXfrm>
    </dsp:sp>
    <dsp:sp modelId="{D88AFE90-23A7-4EF0-A067-EE1A4514788A}">
      <dsp:nvSpPr>
        <dsp:cNvPr id="0" name=""/>
        <dsp:cNvSpPr/>
      </dsp:nvSpPr>
      <dsp:spPr>
        <a:xfrm>
          <a:off x="5050165" y="839"/>
          <a:ext cx="1850547" cy="1850547"/>
        </a:xfrm>
        <a:prstGeom prst="ellipse">
          <a:avLst/>
        </a:prstGeom>
        <a:gradFill rotWithShape="0">
          <a:gsLst>
            <a:gs pos="0">
              <a:schemeClr val="accent4">
                <a:hueOff val="-10990815"/>
                <a:satOff val="69299"/>
                <a:lumOff val="-18824"/>
                <a:alphaOff val="0"/>
                <a:satMod val="103000"/>
                <a:lumMod val="102000"/>
                <a:tint val="94000"/>
              </a:schemeClr>
            </a:gs>
            <a:gs pos="50000">
              <a:schemeClr val="accent4">
                <a:hueOff val="-10990815"/>
                <a:satOff val="69299"/>
                <a:lumOff val="-18824"/>
                <a:alphaOff val="0"/>
                <a:satMod val="110000"/>
                <a:lumMod val="100000"/>
                <a:shade val="100000"/>
              </a:schemeClr>
            </a:gs>
            <a:gs pos="100000">
              <a:schemeClr val="accent4">
                <a:hueOff val="-10990815"/>
                <a:satOff val="69299"/>
                <a:lumOff val="-18824"/>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lvl="0" algn="ctr" defTabSz="844550">
            <a:lnSpc>
              <a:spcPct val="90000"/>
            </a:lnSpc>
            <a:spcBef>
              <a:spcPct val="0"/>
            </a:spcBef>
            <a:spcAft>
              <a:spcPct val="35000"/>
            </a:spcAft>
          </a:pPr>
          <a:r>
            <a:rPr lang="en-GB" sz="1900" kern="1200" dirty="0" smtClean="0"/>
            <a:t>Reporting relationships </a:t>
          </a:r>
          <a:endParaRPr lang="en-GB" sz="1900" kern="1200" dirty="0"/>
        </a:p>
      </dsp:txBody>
      <dsp:txXfrm>
        <a:off x="5321171" y="271845"/>
        <a:ext cx="1308535" cy="130853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E08AB7-B36E-4C47-BC63-88AB0878EE25}">
      <dsp:nvSpPr>
        <dsp:cNvPr id="0" name=""/>
        <dsp:cNvSpPr/>
      </dsp:nvSpPr>
      <dsp:spPr>
        <a:xfrm>
          <a:off x="1393551" y="734895"/>
          <a:ext cx="2609850" cy="1740770"/>
        </a:xfrm>
        <a:prstGeom prst="rect">
          <a:avLst/>
        </a:prstGeom>
        <a:solidFill>
          <a:schemeClr val="accent5">
            <a:tint val="40000"/>
            <a:alpha val="90000"/>
            <a:hueOff val="0"/>
            <a:satOff val="0"/>
            <a:lumOff val="0"/>
            <a:alphaOff val="0"/>
          </a:schemeClr>
        </a:solidFill>
        <a:ln w="6350" cap="flat" cmpd="sng" algn="ctr">
          <a:solidFill>
            <a:schemeClr val="accent5">
              <a:tint val="40000"/>
              <a:alpha val="9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0" tIns="92456" rIns="92456" bIns="92456" numCol="1" spcCol="1270" anchor="ctr" anchorCtr="0">
          <a:noAutofit/>
        </a:bodyPr>
        <a:lstStyle/>
        <a:p>
          <a:pPr lvl="0" algn="l" defTabSz="577850">
            <a:lnSpc>
              <a:spcPct val="90000"/>
            </a:lnSpc>
            <a:spcBef>
              <a:spcPct val="0"/>
            </a:spcBef>
            <a:spcAft>
              <a:spcPct val="35000"/>
            </a:spcAft>
          </a:pPr>
          <a:r>
            <a:rPr lang="en-GB" sz="1300" kern="1200" dirty="0" smtClean="0"/>
            <a:t>These are formed between employees at the same organisation levels and can be formal or informal. They are effective in knowledge, creating a positive workplace climate and promoting teamwork.</a:t>
          </a:r>
          <a:endParaRPr lang="en-GB" sz="1300" kern="1200" dirty="0"/>
        </a:p>
      </dsp:txBody>
      <dsp:txXfrm>
        <a:off x="1811127" y="734895"/>
        <a:ext cx="2192274" cy="1740770"/>
      </dsp:txXfrm>
    </dsp:sp>
    <dsp:sp modelId="{B99D7477-BCBB-421E-B051-20C94AD141AC}">
      <dsp:nvSpPr>
        <dsp:cNvPr id="0" name=""/>
        <dsp:cNvSpPr/>
      </dsp:nvSpPr>
      <dsp:spPr>
        <a:xfrm>
          <a:off x="1631" y="38935"/>
          <a:ext cx="1739900" cy="1739900"/>
        </a:xfrm>
        <a:prstGeom prst="ellips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lvl="0" algn="ctr" defTabSz="800100">
            <a:lnSpc>
              <a:spcPct val="90000"/>
            </a:lnSpc>
            <a:spcBef>
              <a:spcPct val="0"/>
            </a:spcBef>
            <a:spcAft>
              <a:spcPct val="35000"/>
            </a:spcAft>
          </a:pPr>
          <a:r>
            <a:rPr lang="en-GB" sz="1800" kern="1200" smtClean="0"/>
            <a:t>Peer relationships </a:t>
          </a:r>
          <a:endParaRPr lang="en-GB" sz="1800" kern="1200" dirty="0"/>
        </a:p>
      </dsp:txBody>
      <dsp:txXfrm>
        <a:off x="256433" y="293737"/>
        <a:ext cx="1230296" cy="1230296"/>
      </dsp:txXfrm>
    </dsp:sp>
    <dsp:sp modelId="{BC21C2EC-FAF9-4E5D-A0B2-1F5AC8A87351}">
      <dsp:nvSpPr>
        <dsp:cNvPr id="0" name=""/>
        <dsp:cNvSpPr/>
      </dsp:nvSpPr>
      <dsp:spPr>
        <a:xfrm>
          <a:off x="5743302" y="734895"/>
          <a:ext cx="2609850" cy="1740770"/>
        </a:xfrm>
        <a:prstGeom prst="rect">
          <a:avLst/>
        </a:prstGeom>
        <a:solidFill>
          <a:schemeClr val="accent5">
            <a:tint val="40000"/>
            <a:alpha val="90000"/>
            <a:hueOff val="5116345"/>
            <a:satOff val="-6503"/>
            <a:lumOff val="-1050"/>
            <a:alphaOff val="0"/>
          </a:schemeClr>
        </a:solidFill>
        <a:ln w="6350" cap="flat" cmpd="sng" algn="ctr">
          <a:solidFill>
            <a:schemeClr val="accent5">
              <a:tint val="40000"/>
              <a:alpha val="90000"/>
              <a:hueOff val="5116345"/>
              <a:satOff val="-6503"/>
              <a:lumOff val="-105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0" tIns="92456" rIns="92456" bIns="92456" numCol="1" spcCol="1270" anchor="ctr" anchorCtr="0">
          <a:noAutofit/>
        </a:bodyPr>
        <a:lstStyle/>
        <a:p>
          <a:pPr lvl="0" algn="l" defTabSz="577850">
            <a:lnSpc>
              <a:spcPct val="90000"/>
            </a:lnSpc>
            <a:spcBef>
              <a:spcPct val="0"/>
            </a:spcBef>
            <a:spcAft>
              <a:spcPct val="35000"/>
            </a:spcAft>
          </a:pPr>
          <a:r>
            <a:rPr lang="en-GB" sz="1300" kern="1200" dirty="0" smtClean="0"/>
            <a:t>These are developmental relationships that can be formal or informal created between experienced employees and novices, where the latter learn from the mentor. </a:t>
          </a:r>
          <a:endParaRPr lang="en-GB" sz="1300" kern="1200" dirty="0"/>
        </a:p>
      </dsp:txBody>
      <dsp:txXfrm>
        <a:off x="6160878" y="734895"/>
        <a:ext cx="2192274" cy="1740770"/>
      </dsp:txXfrm>
    </dsp:sp>
    <dsp:sp modelId="{59BC20C2-0E4A-43B1-A4A9-4B8821AEB87D}">
      <dsp:nvSpPr>
        <dsp:cNvPr id="0" name=""/>
        <dsp:cNvSpPr/>
      </dsp:nvSpPr>
      <dsp:spPr>
        <a:xfrm>
          <a:off x="4351382" y="38935"/>
          <a:ext cx="1739900" cy="1739900"/>
        </a:xfrm>
        <a:prstGeom prst="ellipse">
          <a:avLst/>
        </a:prstGeom>
        <a:gradFill rotWithShape="0">
          <a:gsLst>
            <a:gs pos="0">
              <a:schemeClr val="accent5">
                <a:hueOff val="3367091"/>
                <a:satOff val="-1901"/>
                <a:lumOff val="-5492"/>
                <a:alphaOff val="0"/>
                <a:satMod val="103000"/>
                <a:lumMod val="102000"/>
                <a:tint val="94000"/>
              </a:schemeClr>
            </a:gs>
            <a:gs pos="50000">
              <a:schemeClr val="accent5">
                <a:hueOff val="3367091"/>
                <a:satOff val="-1901"/>
                <a:lumOff val="-5492"/>
                <a:alphaOff val="0"/>
                <a:satMod val="110000"/>
                <a:lumMod val="100000"/>
                <a:shade val="100000"/>
              </a:schemeClr>
            </a:gs>
            <a:gs pos="100000">
              <a:schemeClr val="accent5">
                <a:hueOff val="3367091"/>
                <a:satOff val="-1901"/>
                <a:lumOff val="-5492"/>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lvl="0" algn="ctr" defTabSz="800100">
            <a:lnSpc>
              <a:spcPct val="90000"/>
            </a:lnSpc>
            <a:spcBef>
              <a:spcPct val="0"/>
            </a:spcBef>
            <a:spcAft>
              <a:spcPct val="35000"/>
            </a:spcAft>
          </a:pPr>
          <a:r>
            <a:rPr lang="en-GB" sz="1800" kern="1200" dirty="0" smtClean="0"/>
            <a:t>Mentor-mentee relationships </a:t>
          </a:r>
          <a:endParaRPr lang="en-GB" sz="1800" kern="1200" dirty="0"/>
        </a:p>
      </dsp:txBody>
      <dsp:txXfrm>
        <a:off x="4606184" y="293737"/>
        <a:ext cx="1230296" cy="1230296"/>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9">
  <dgm:title val=""/>
  <dgm:desc val=""/>
  <dgm:catLst>
    <dgm:cat type="list" pri="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3" srcId="0" destId="1" srcOrd="0" destOrd="0"/>
        <dgm:cxn modelId="4"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1" destId="2" srcOrd="0" destOrd="0"/>
      </dgm:cxnLst>
      <dgm:bg/>
      <dgm:whole/>
    </dgm:dataModel>
  </dgm:styleData>
  <dgm:clrData>
    <dgm:dataModel>
      <dgm:ptLst>
        <dgm:pt modelId="0" type="doc"/>
        <dgm:pt modelId="1"/>
        <dgm:pt modelId="11"/>
        <dgm:pt modelId="12"/>
        <dgm:pt modelId="13"/>
        <dgm:pt modelId="14"/>
        <dgm:pt modelId="2"/>
        <dgm:pt modelId="21"/>
        <dgm:pt modelId="22"/>
        <dgm:pt modelId="23"/>
        <dgm:pt modelId="24"/>
        <dgm:pt modelId="3"/>
        <dgm:pt modelId="31"/>
        <dgm:pt modelId="32"/>
        <dgm:pt modelId="33"/>
        <dgm:pt modelId="34"/>
      </dgm:ptLst>
      <dgm:cxnLst>
        <dgm:cxn modelId="4" srcId="0" destId="1" srcOrd="0" destOrd="0"/>
        <dgm:cxn modelId="5" srcId="0" destId="2" srcOrd="1" destOrd="0"/>
        <dgm:cxn modelId="6" srcId="0" destId="3" srcOrd="1" destOrd="0"/>
        <dgm:cxn modelId="15" srcId="1" destId="11" srcOrd="0" destOrd="0"/>
        <dgm:cxn modelId="16" srcId="1" destId="12" srcOrd="0" destOrd="0"/>
        <dgm:cxn modelId="17" srcId="1" destId="13" srcOrd="0" destOrd="0"/>
        <dgm:cxn modelId="18" srcId="1" destId="14" srcOrd="0" destOrd="0"/>
        <dgm:cxn modelId="25" srcId="2" destId="21" srcOrd="0" destOrd="0"/>
        <dgm:cxn modelId="26" srcId="2" destId="22" srcOrd="0" destOrd="0"/>
        <dgm:cxn modelId="27" srcId="2" destId="23" srcOrd="0" destOrd="0"/>
        <dgm:cxn modelId="28" srcId="2" destId="24" srcOrd="0" destOrd="0"/>
        <dgm:cxn modelId="35" srcId="3" destId="31" srcOrd="0" destOrd="0"/>
        <dgm:cxn modelId="36" srcId="3" destId="32" srcOrd="0" destOrd="0"/>
        <dgm:cxn modelId="37" srcId="3" destId="33" srcOrd="0" destOrd="0"/>
        <dgm:cxn modelId="38" srcId="3" destId="34" srcOrd="0" destOrd="0"/>
      </dgm:cxnLst>
      <dgm:bg/>
      <dgm:whole/>
    </dgm:dataModel>
  </dgm:clrData>
  <dgm:layoutNode name="list">
    <dgm:varLst>
      <dgm:dir/>
      <dgm:animLvl val="lvl"/>
    </dgm:varLst>
    <dgm:choose name="Name0">
      <dgm:if name="Name1" func="var" arg="dir" op="equ" val="norm">
        <dgm:alg type="lin">
          <dgm:param type="linDir" val="fromL"/>
          <dgm:param type="fallback" val="2D"/>
          <dgm:param type="nodeVertAlign" val="t"/>
        </dgm:alg>
      </dgm:if>
      <dgm:else name="Name2">
        <dgm:alg type="lin">
          <dgm:param type="linDir" val="fromR"/>
          <dgm:param type="fallback" val="2D"/>
          <dgm:param type="nodeVertAlign" val="t"/>
        </dgm:alg>
      </dgm:else>
    </dgm:choose>
    <dgm:shape xmlns:r="http://schemas.openxmlformats.org/officeDocument/2006/relationships" r:blip="">
      <dgm:adjLst/>
    </dgm:shape>
    <dgm:presOf/>
    <dgm:constrLst>
      <dgm:constr type="w" for="ch" forName="circle" refType="w" fact="0.5"/>
      <dgm:constr type="w" for="ch" forName="vertFlow" refType="w" fact="0.75"/>
      <dgm:constr type="h" for="des" forName="firstComp" refType="w" refFor="ch" refForName="vertFlow" fact="0.667"/>
      <dgm:constr type="h" for="des" forName="comp" refType="h" refFor="des" refForName="firstComp" op="equ"/>
      <dgm:constr type="h" for="des" forName="topSpace" refType="w" refFor="ch" refForName="circle" op="equ" fact="0.4"/>
      <dgm:constr type="w" for="ch" forName="posSpace" refType="w" fact="0.4"/>
      <dgm:constr type="w" for="ch" forName="negSpace" refType="w" fact="-1.15"/>
      <dgm:constr type="w" for="ch" forName="transSpace" refType="w" fact="0.75"/>
      <dgm:constr type="primFontSz" for="ch" forName="circle" op="equ" val="65"/>
      <dgm:constr type="primFontSz" for="des" forName="firstChildTx" val="65"/>
      <dgm:constr type="primFontSz" for="des" forName="childTx" refType="primFontSz" refFor="des" refForName="firstChildTx" op="equ"/>
    </dgm:constrLst>
    <dgm:ruleLst/>
    <dgm:forEach name="Name3" axis="ch" ptType="node">
      <dgm:layoutNode name="posSpace">
        <dgm:alg type="sp"/>
        <dgm:shape xmlns:r="http://schemas.openxmlformats.org/officeDocument/2006/relationships" r:blip="">
          <dgm:adjLst/>
        </dgm:shape>
        <dgm:presOf/>
        <dgm:constrLst/>
        <dgm:ruleLst/>
      </dgm:layoutNode>
      <dgm:layoutNode name="vertFlow">
        <dgm:alg type="lin">
          <dgm:param type="linDir" val="fromT"/>
        </dgm:alg>
        <dgm:shape xmlns:r="http://schemas.openxmlformats.org/officeDocument/2006/relationships" r:blip="">
          <dgm:adjLst/>
        </dgm:shape>
        <dgm:presOf/>
        <dgm:constrLst>
          <dgm:constr type="w" for="ch" forName="firstComp" refType="w"/>
          <dgm:constr type="w" for="ch" forName="comp" refType="w"/>
        </dgm:constrLst>
        <dgm:ruleLst/>
        <dgm:layoutNode name="topSpace">
          <dgm:alg type="sp"/>
          <dgm:shape xmlns:r="http://schemas.openxmlformats.org/officeDocument/2006/relationships" r:blip="">
            <dgm:adjLst/>
          </dgm:shape>
          <dgm:presOf/>
          <dgm:constrLst/>
          <dgm:ruleLst/>
        </dgm:layoutNode>
        <dgm:layoutNode name="firstComp">
          <dgm:alg type="composite"/>
          <dgm:shape xmlns:r="http://schemas.openxmlformats.org/officeDocument/2006/relationships" r:blip="">
            <dgm:adjLst/>
          </dgm:shape>
          <dgm:presOf/>
          <dgm:choose name="Name4">
            <dgm:if name="Name5" func="var" arg="dir" op="equ" val="norm">
              <dgm:constrLst>
                <dgm:constr type="l" for="ch" forName="firstChild"/>
                <dgm:constr type="t" for="ch" forName="firstChild"/>
                <dgm:constr type="w" for="ch" forName="firstChild" refType="w"/>
                <dgm:constr type="h" for="ch" forName="firstChild" refType="h"/>
                <dgm:constr type="l" for="ch" forName="firstChildTx" refType="w" fact="0.16"/>
                <dgm:constr type="r" for="ch" forName="firstChildTx" refType="w"/>
                <dgm:constr type="h" for="ch" forName="firstChildTx" refFor="ch" refForName="firstChild" op="equ"/>
              </dgm:constrLst>
            </dgm:if>
            <dgm:else name="Name6">
              <dgm:constrLst>
                <dgm:constr type="l" for="ch" forName="firstChild"/>
                <dgm:constr type="t" for="ch" forName="firstChild"/>
                <dgm:constr type="w" for="ch" forName="firstChild" refType="w"/>
                <dgm:constr type="h" for="ch" forName="firstChild" refType="h"/>
                <dgm:constr type="l" for="ch" forName="firstChildTx"/>
                <dgm:constr type="r" for="ch" forName="firstChildTx" refType="w" fact="0.825"/>
                <dgm:constr type="h" for="ch" forName="firstChildTx" refFor="ch" refForName="firstChild" op="equ"/>
              </dgm:constrLst>
            </dgm:else>
          </dgm:choose>
          <dgm:ruleLst/>
          <dgm:layoutNode name="firstChild" styleLbl="bgAccFollowNode1">
            <dgm:alg type="sp"/>
            <dgm:shape xmlns:r="http://schemas.openxmlformats.org/officeDocument/2006/relationships" type="rect" r:blip="">
              <dgm:adjLst/>
            </dgm:shape>
            <dgm:presOf axis="ch desOrSelf" ptType="node node" cnt="1 0"/>
            <dgm:constrLst/>
            <dgm:ruleLst/>
          </dgm:layoutNode>
          <dgm:layoutNode name="firstChildTx" styleLbl="bgAccFollowNode1">
            <dgm:varLst>
              <dgm:bulletEnabled val="1"/>
            </dgm:varLst>
            <dgm:alg type="tx">
              <dgm:param type="parTxLTRAlign" val="l"/>
            </dgm:alg>
            <dgm:shape xmlns:r="http://schemas.openxmlformats.org/officeDocument/2006/relationships" type="rect" r:blip="" hideGeom="1">
              <dgm:adjLst/>
            </dgm:shape>
            <dgm:presOf axis="ch desOrSelf" ptType="node node" cnt="1 0"/>
            <dgm:choose name="Name7">
              <dgm:if name="Name8" func="var" arg="dir" op="equ" val="norm">
                <dgm:constrLst>
                  <dgm:constr type="primFontSz" val="65"/>
                  <dgm:constr type="lMarg"/>
                </dgm:constrLst>
              </dgm:if>
              <dgm:else name="Name9">
                <dgm:constrLst>
                  <dgm:constr type="primFontSz" val="65"/>
                  <dgm:constr type="rMarg"/>
                </dgm:constrLst>
              </dgm:else>
            </dgm:choose>
            <dgm:ruleLst>
              <dgm:rule type="primFontSz" val="5" fact="NaN" max="NaN"/>
            </dgm:ruleLst>
          </dgm:layoutNode>
        </dgm:layoutNode>
        <dgm:forEach name="Name10" axis="ch" ptType="node" st="2">
          <dgm:layoutNode name="comp">
            <dgm:alg type="composite"/>
            <dgm:shape xmlns:r="http://schemas.openxmlformats.org/officeDocument/2006/relationships" r:blip="">
              <dgm:adjLst/>
            </dgm:shape>
            <dgm:presOf/>
            <dgm:choose name="Name11">
              <dgm:if name="Name12" func="var" arg="dir" op="equ" val="norm">
                <dgm:constrLst>
                  <dgm:constr type="l" for="ch" forName="child"/>
                  <dgm:constr type="t" for="ch" forName="child"/>
                  <dgm:constr type="w" for="ch" forName="child" refType="w"/>
                  <dgm:constr type="h" for="ch" forName="child" refType="h"/>
                  <dgm:constr type="l" for="ch" forName="childTx" refType="w" fact="0.16"/>
                  <dgm:constr type="r" for="ch" forName="childTx" refType="w"/>
                  <dgm:constr type="h" for="ch" forName="childTx" refFor="ch" refForName="child" op="equ"/>
                </dgm:constrLst>
              </dgm:if>
              <dgm:else name="Name13">
                <dgm:constrLst>
                  <dgm:constr type="l" for="ch" forName="child"/>
                  <dgm:constr type="t" for="ch" forName="child"/>
                  <dgm:constr type="w" for="ch" forName="child" refType="w"/>
                  <dgm:constr type="h" for="ch" forName="child" refType="h"/>
                  <dgm:constr type="l" for="ch" forName="childTx"/>
                  <dgm:constr type="r" for="ch" forName="childTx" refType="w" fact="0.825"/>
                  <dgm:constr type="h" for="ch" forName="childTx" refFor="ch" refForName="child" op="equ"/>
                </dgm:constrLst>
              </dgm:else>
            </dgm:choose>
            <dgm:ruleLst/>
            <dgm:layoutNode name="child" styleLbl="bgAccFollowNode1">
              <dgm:alg type="sp"/>
              <dgm:shape xmlns:r="http://schemas.openxmlformats.org/officeDocument/2006/relationships" type="rect" r:blip="">
                <dgm:adjLst/>
              </dgm:shape>
              <dgm:presOf axis="desOrSelf" ptType="node"/>
              <dgm:constrLst/>
              <dgm:ruleLst/>
            </dgm:layoutNode>
            <dgm:layoutNode name="childTx" styleLbl="bgAccFollowNode1">
              <dgm:varLst>
                <dgm:bulletEnabled val="1"/>
              </dgm:varLst>
              <dgm:alg type="tx">
                <dgm:param type="parTxLTRAlign" val="l"/>
              </dgm:alg>
              <dgm:shape xmlns:r="http://schemas.openxmlformats.org/officeDocument/2006/relationships" type="rect" r:blip="" hideGeom="1">
                <dgm:adjLst/>
              </dgm:shape>
              <dgm:presOf axis="desOrSelf" ptType="node"/>
              <dgm:choose name="Name14">
                <dgm:if name="Name15" func="var" arg="dir" op="equ" val="norm">
                  <dgm:constrLst>
                    <dgm:constr type="primFontSz" val="65"/>
                    <dgm:constr type="lMarg"/>
                  </dgm:constrLst>
                </dgm:if>
                <dgm:else name="Name16">
                  <dgm:constrLst>
                    <dgm:constr type="primFontSz" val="65"/>
                    <dgm:constr type="rMarg"/>
                  </dgm:constrLst>
                </dgm:else>
              </dgm:choose>
              <dgm:ruleLst>
                <dgm:rule type="primFontSz" val="5" fact="NaN" max="NaN"/>
              </dgm:ruleLst>
            </dgm:layoutNode>
          </dgm:layoutNode>
        </dgm:forEach>
      </dgm:layoutNode>
      <dgm:layoutNode name="negSpace">
        <dgm:alg type="sp"/>
        <dgm:shape xmlns:r="http://schemas.openxmlformats.org/officeDocument/2006/relationships" r:blip="">
          <dgm:adjLst/>
        </dgm:shape>
        <dgm:presOf/>
        <dgm:constrLst/>
        <dgm:ruleLst/>
      </dgm:layoutNode>
      <dgm:layoutNode name="circle" styleLbl="node1">
        <dgm:alg type="tx"/>
        <dgm:shape xmlns:r="http://schemas.openxmlformats.org/officeDocument/2006/relationships" type="ellipse" r:blip="">
          <dgm:adjLst/>
        </dgm:shape>
        <dgm:presOf axis="self"/>
        <dgm:constrLst>
          <dgm:constr type="lMarg"/>
          <dgm:constr type="rMarg"/>
          <dgm:constr type="tMarg"/>
          <dgm:constr type="bMarg"/>
          <dgm:constr type="h" refType="w"/>
        </dgm:constrLst>
        <dgm:ruleLst>
          <dgm:rule type="primFontSz" val="5" fact="NaN" max="NaN"/>
        </dgm:ruleLst>
      </dgm:layoutNode>
      <dgm:forEach name="Name17" axis="followSib" ptType="sibTrans" cnt="1">
        <dgm:layoutNode name="trans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List9">
  <dgm:title val=""/>
  <dgm:desc val=""/>
  <dgm:catLst>
    <dgm:cat type="list" pri="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3" srcId="0" destId="1" srcOrd="0" destOrd="0"/>
        <dgm:cxn modelId="4"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1" destId="2" srcOrd="0" destOrd="0"/>
      </dgm:cxnLst>
      <dgm:bg/>
      <dgm:whole/>
    </dgm:dataModel>
  </dgm:styleData>
  <dgm:clrData>
    <dgm:dataModel>
      <dgm:ptLst>
        <dgm:pt modelId="0" type="doc"/>
        <dgm:pt modelId="1"/>
        <dgm:pt modelId="11"/>
        <dgm:pt modelId="12"/>
        <dgm:pt modelId="13"/>
        <dgm:pt modelId="14"/>
        <dgm:pt modelId="2"/>
        <dgm:pt modelId="21"/>
        <dgm:pt modelId="22"/>
        <dgm:pt modelId="23"/>
        <dgm:pt modelId="24"/>
        <dgm:pt modelId="3"/>
        <dgm:pt modelId="31"/>
        <dgm:pt modelId="32"/>
        <dgm:pt modelId="33"/>
        <dgm:pt modelId="34"/>
      </dgm:ptLst>
      <dgm:cxnLst>
        <dgm:cxn modelId="4" srcId="0" destId="1" srcOrd="0" destOrd="0"/>
        <dgm:cxn modelId="5" srcId="0" destId="2" srcOrd="1" destOrd="0"/>
        <dgm:cxn modelId="6" srcId="0" destId="3" srcOrd="1" destOrd="0"/>
        <dgm:cxn modelId="15" srcId="1" destId="11" srcOrd="0" destOrd="0"/>
        <dgm:cxn modelId="16" srcId="1" destId="12" srcOrd="0" destOrd="0"/>
        <dgm:cxn modelId="17" srcId="1" destId="13" srcOrd="0" destOrd="0"/>
        <dgm:cxn modelId="18" srcId="1" destId="14" srcOrd="0" destOrd="0"/>
        <dgm:cxn modelId="25" srcId="2" destId="21" srcOrd="0" destOrd="0"/>
        <dgm:cxn modelId="26" srcId="2" destId="22" srcOrd="0" destOrd="0"/>
        <dgm:cxn modelId="27" srcId="2" destId="23" srcOrd="0" destOrd="0"/>
        <dgm:cxn modelId="28" srcId="2" destId="24" srcOrd="0" destOrd="0"/>
        <dgm:cxn modelId="35" srcId="3" destId="31" srcOrd="0" destOrd="0"/>
        <dgm:cxn modelId="36" srcId="3" destId="32" srcOrd="0" destOrd="0"/>
        <dgm:cxn modelId="37" srcId="3" destId="33" srcOrd="0" destOrd="0"/>
        <dgm:cxn modelId="38" srcId="3" destId="34" srcOrd="0" destOrd="0"/>
      </dgm:cxnLst>
      <dgm:bg/>
      <dgm:whole/>
    </dgm:dataModel>
  </dgm:clrData>
  <dgm:layoutNode name="list">
    <dgm:varLst>
      <dgm:dir/>
      <dgm:animLvl val="lvl"/>
    </dgm:varLst>
    <dgm:choose name="Name0">
      <dgm:if name="Name1" func="var" arg="dir" op="equ" val="norm">
        <dgm:alg type="lin">
          <dgm:param type="linDir" val="fromL"/>
          <dgm:param type="fallback" val="2D"/>
          <dgm:param type="nodeVertAlign" val="t"/>
        </dgm:alg>
      </dgm:if>
      <dgm:else name="Name2">
        <dgm:alg type="lin">
          <dgm:param type="linDir" val="fromR"/>
          <dgm:param type="fallback" val="2D"/>
          <dgm:param type="nodeVertAlign" val="t"/>
        </dgm:alg>
      </dgm:else>
    </dgm:choose>
    <dgm:shape xmlns:r="http://schemas.openxmlformats.org/officeDocument/2006/relationships" r:blip="">
      <dgm:adjLst/>
    </dgm:shape>
    <dgm:presOf/>
    <dgm:constrLst>
      <dgm:constr type="w" for="ch" forName="circle" refType="w" fact="0.5"/>
      <dgm:constr type="w" for="ch" forName="vertFlow" refType="w" fact="0.75"/>
      <dgm:constr type="h" for="des" forName="firstComp" refType="w" refFor="ch" refForName="vertFlow" fact="0.667"/>
      <dgm:constr type="h" for="des" forName="comp" refType="h" refFor="des" refForName="firstComp" op="equ"/>
      <dgm:constr type="h" for="des" forName="topSpace" refType="w" refFor="ch" refForName="circle" op="equ" fact="0.4"/>
      <dgm:constr type="w" for="ch" forName="posSpace" refType="w" fact="0.4"/>
      <dgm:constr type="w" for="ch" forName="negSpace" refType="w" fact="-1.15"/>
      <dgm:constr type="w" for="ch" forName="transSpace" refType="w" fact="0.75"/>
      <dgm:constr type="primFontSz" for="ch" forName="circle" op="equ" val="65"/>
      <dgm:constr type="primFontSz" for="des" forName="firstChildTx" val="65"/>
      <dgm:constr type="primFontSz" for="des" forName="childTx" refType="primFontSz" refFor="des" refForName="firstChildTx" op="equ"/>
    </dgm:constrLst>
    <dgm:ruleLst/>
    <dgm:forEach name="Name3" axis="ch" ptType="node">
      <dgm:layoutNode name="posSpace">
        <dgm:alg type="sp"/>
        <dgm:shape xmlns:r="http://schemas.openxmlformats.org/officeDocument/2006/relationships" r:blip="">
          <dgm:adjLst/>
        </dgm:shape>
        <dgm:presOf/>
        <dgm:constrLst/>
        <dgm:ruleLst/>
      </dgm:layoutNode>
      <dgm:layoutNode name="vertFlow">
        <dgm:alg type="lin">
          <dgm:param type="linDir" val="fromT"/>
        </dgm:alg>
        <dgm:shape xmlns:r="http://schemas.openxmlformats.org/officeDocument/2006/relationships" r:blip="">
          <dgm:adjLst/>
        </dgm:shape>
        <dgm:presOf/>
        <dgm:constrLst>
          <dgm:constr type="w" for="ch" forName="firstComp" refType="w"/>
          <dgm:constr type="w" for="ch" forName="comp" refType="w"/>
        </dgm:constrLst>
        <dgm:ruleLst/>
        <dgm:layoutNode name="topSpace">
          <dgm:alg type="sp"/>
          <dgm:shape xmlns:r="http://schemas.openxmlformats.org/officeDocument/2006/relationships" r:blip="">
            <dgm:adjLst/>
          </dgm:shape>
          <dgm:presOf/>
          <dgm:constrLst/>
          <dgm:ruleLst/>
        </dgm:layoutNode>
        <dgm:layoutNode name="firstComp">
          <dgm:alg type="composite"/>
          <dgm:shape xmlns:r="http://schemas.openxmlformats.org/officeDocument/2006/relationships" r:blip="">
            <dgm:adjLst/>
          </dgm:shape>
          <dgm:presOf/>
          <dgm:choose name="Name4">
            <dgm:if name="Name5" func="var" arg="dir" op="equ" val="norm">
              <dgm:constrLst>
                <dgm:constr type="l" for="ch" forName="firstChild"/>
                <dgm:constr type="t" for="ch" forName="firstChild"/>
                <dgm:constr type="w" for="ch" forName="firstChild" refType="w"/>
                <dgm:constr type="h" for="ch" forName="firstChild" refType="h"/>
                <dgm:constr type="l" for="ch" forName="firstChildTx" refType="w" fact="0.16"/>
                <dgm:constr type="r" for="ch" forName="firstChildTx" refType="w"/>
                <dgm:constr type="h" for="ch" forName="firstChildTx" refFor="ch" refForName="firstChild" op="equ"/>
              </dgm:constrLst>
            </dgm:if>
            <dgm:else name="Name6">
              <dgm:constrLst>
                <dgm:constr type="l" for="ch" forName="firstChild"/>
                <dgm:constr type="t" for="ch" forName="firstChild"/>
                <dgm:constr type="w" for="ch" forName="firstChild" refType="w"/>
                <dgm:constr type="h" for="ch" forName="firstChild" refType="h"/>
                <dgm:constr type="l" for="ch" forName="firstChildTx"/>
                <dgm:constr type="r" for="ch" forName="firstChildTx" refType="w" fact="0.825"/>
                <dgm:constr type="h" for="ch" forName="firstChildTx" refFor="ch" refForName="firstChild" op="equ"/>
              </dgm:constrLst>
            </dgm:else>
          </dgm:choose>
          <dgm:ruleLst/>
          <dgm:layoutNode name="firstChild" styleLbl="bgAccFollowNode1">
            <dgm:alg type="sp"/>
            <dgm:shape xmlns:r="http://schemas.openxmlformats.org/officeDocument/2006/relationships" type="rect" r:blip="">
              <dgm:adjLst/>
            </dgm:shape>
            <dgm:presOf axis="ch desOrSelf" ptType="node node" cnt="1 0"/>
            <dgm:constrLst/>
            <dgm:ruleLst/>
          </dgm:layoutNode>
          <dgm:layoutNode name="firstChildTx" styleLbl="bgAccFollowNode1">
            <dgm:varLst>
              <dgm:bulletEnabled val="1"/>
            </dgm:varLst>
            <dgm:alg type="tx">
              <dgm:param type="parTxLTRAlign" val="l"/>
            </dgm:alg>
            <dgm:shape xmlns:r="http://schemas.openxmlformats.org/officeDocument/2006/relationships" type="rect" r:blip="" hideGeom="1">
              <dgm:adjLst/>
            </dgm:shape>
            <dgm:presOf axis="ch desOrSelf" ptType="node node" cnt="1 0"/>
            <dgm:choose name="Name7">
              <dgm:if name="Name8" func="var" arg="dir" op="equ" val="norm">
                <dgm:constrLst>
                  <dgm:constr type="primFontSz" val="65"/>
                  <dgm:constr type="lMarg"/>
                </dgm:constrLst>
              </dgm:if>
              <dgm:else name="Name9">
                <dgm:constrLst>
                  <dgm:constr type="primFontSz" val="65"/>
                  <dgm:constr type="rMarg"/>
                </dgm:constrLst>
              </dgm:else>
            </dgm:choose>
            <dgm:ruleLst>
              <dgm:rule type="primFontSz" val="5" fact="NaN" max="NaN"/>
            </dgm:ruleLst>
          </dgm:layoutNode>
        </dgm:layoutNode>
        <dgm:forEach name="Name10" axis="ch" ptType="node" st="2">
          <dgm:layoutNode name="comp">
            <dgm:alg type="composite"/>
            <dgm:shape xmlns:r="http://schemas.openxmlformats.org/officeDocument/2006/relationships" r:blip="">
              <dgm:adjLst/>
            </dgm:shape>
            <dgm:presOf/>
            <dgm:choose name="Name11">
              <dgm:if name="Name12" func="var" arg="dir" op="equ" val="norm">
                <dgm:constrLst>
                  <dgm:constr type="l" for="ch" forName="child"/>
                  <dgm:constr type="t" for="ch" forName="child"/>
                  <dgm:constr type="w" for="ch" forName="child" refType="w"/>
                  <dgm:constr type="h" for="ch" forName="child" refType="h"/>
                  <dgm:constr type="l" for="ch" forName="childTx" refType="w" fact="0.16"/>
                  <dgm:constr type="r" for="ch" forName="childTx" refType="w"/>
                  <dgm:constr type="h" for="ch" forName="childTx" refFor="ch" refForName="child" op="equ"/>
                </dgm:constrLst>
              </dgm:if>
              <dgm:else name="Name13">
                <dgm:constrLst>
                  <dgm:constr type="l" for="ch" forName="child"/>
                  <dgm:constr type="t" for="ch" forName="child"/>
                  <dgm:constr type="w" for="ch" forName="child" refType="w"/>
                  <dgm:constr type="h" for="ch" forName="child" refType="h"/>
                  <dgm:constr type="l" for="ch" forName="childTx"/>
                  <dgm:constr type="r" for="ch" forName="childTx" refType="w" fact="0.825"/>
                  <dgm:constr type="h" for="ch" forName="childTx" refFor="ch" refForName="child" op="equ"/>
                </dgm:constrLst>
              </dgm:else>
            </dgm:choose>
            <dgm:ruleLst/>
            <dgm:layoutNode name="child" styleLbl="bgAccFollowNode1">
              <dgm:alg type="sp"/>
              <dgm:shape xmlns:r="http://schemas.openxmlformats.org/officeDocument/2006/relationships" type="rect" r:blip="">
                <dgm:adjLst/>
              </dgm:shape>
              <dgm:presOf axis="desOrSelf" ptType="node"/>
              <dgm:constrLst/>
              <dgm:ruleLst/>
            </dgm:layoutNode>
            <dgm:layoutNode name="childTx" styleLbl="bgAccFollowNode1">
              <dgm:varLst>
                <dgm:bulletEnabled val="1"/>
              </dgm:varLst>
              <dgm:alg type="tx">
                <dgm:param type="parTxLTRAlign" val="l"/>
              </dgm:alg>
              <dgm:shape xmlns:r="http://schemas.openxmlformats.org/officeDocument/2006/relationships" type="rect" r:blip="" hideGeom="1">
                <dgm:adjLst/>
              </dgm:shape>
              <dgm:presOf axis="desOrSelf" ptType="node"/>
              <dgm:choose name="Name14">
                <dgm:if name="Name15" func="var" arg="dir" op="equ" val="norm">
                  <dgm:constrLst>
                    <dgm:constr type="primFontSz" val="65"/>
                    <dgm:constr type="lMarg"/>
                  </dgm:constrLst>
                </dgm:if>
                <dgm:else name="Name16">
                  <dgm:constrLst>
                    <dgm:constr type="primFontSz" val="65"/>
                    <dgm:constr type="rMarg"/>
                  </dgm:constrLst>
                </dgm:else>
              </dgm:choose>
              <dgm:ruleLst>
                <dgm:rule type="primFontSz" val="5" fact="NaN" max="NaN"/>
              </dgm:ruleLst>
            </dgm:layoutNode>
          </dgm:layoutNode>
        </dgm:forEach>
      </dgm:layoutNode>
      <dgm:layoutNode name="negSpace">
        <dgm:alg type="sp"/>
        <dgm:shape xmlns:r="http://schemas.openxmlformats.org/officeDocument/2006/relationships" r:blip="">
          <dgm:adjLst/>
        </dgm:shape>
        <dgm:presOf/>
        <dgm:constrLst/>
        <dgm:ruleLst/>
      </dgm:layoutNode>
      <dgm:layoutNode name="circle" styleLbl="node1">
        <dgm:alg type="tx"/>
        <dgm:shape xmlns:r="http://schemas.openxmlformats.org/officeDocument/2006/relationships" type="ellipse" r:blip="">
          <dgm:adjLst/>
        </dgm:shape>
        <dgm:presOf axis="self"/>
        <dgm:constrLst>
          <dgm:constr type="lMarg"/>
          <dgm:constr type="rMarg"/>
          <dgm:constr type="tMarg"/>
          <dgm:constr type="bMarg"/>
          <dgm:constr type="h" refType="w"/>
        </dgm:constrLst>
        <dgm:ruleLst>
          <dgm:rule type="primFontSz" val="5" fact="NaN" max="NaN"/>
        </dgm:ruleLst>
      </dgm:layoutNode>
      <dgm:forEach name="Name17" axis="followSib" ptType="sibTrans" cnt="1">
        <dgm:layoutNode name="trans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xmlns="" id="{E8BEDA40-91A9-49DC-B402-0EBE674AAEA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xmlns="" id="{E8CBB508-5589-42E7-A433-D119AC0FFB7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72BFC85-49E4-447A-A7E3-16153CB2FE2A}" type="datetimeFigureOut">
              <a:rPr lang="en-US" smtClean="0"/>
              <a:t>6/20/2024</a:t>
            </a:fld>
            <a:endParaRPr lang="en-US" dirty="0"/>
          </a:p>
        </p:txBody>
      </p:sp>
      <p:sp>
        <p:nvSpPr>
          <p:cNvPr id="4" name="Footer Placeholder 3">
            <a:extLst>
              <a:ext uri="{FF2B5EF4-FFF2-40B4-BE49-F238E27FC236}">
                <a16:creationId xmlns:a16="http://schemas.microsoft.com/office/drawing/2014/main" xmlns="" id="{E9232ABA-B33A-4B3B-8412-C1773FBF3DB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xmlns="" id="{BAB1832E-3B48-42CB-80A7-CD8E48D52DD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F1072A3-100F-40A9-915F-8D2D9E6962D8}" type="slidenum">
              <a:rPr lang="en-US" smtClean="0"/>
              <a:t>‹#›</a:t>
            </a:fld>
            <a:endParaRPr lang="en-US" dirty="0"/>
          </a:p>
        </p:txBody>
      </p:sp>
    </p:spTree>
    <p:extLst>
      <p:ext uri="{BB962C8B-B14F-4D97-AF65-F5344CB8AC3E}">
        <p14:creationId xmlns:p14="http://schemas.microsoft.com/office/powerpoint/2010/main" val="51353712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071B50E-4C60-4F9E-B773-52059170945B}" type="datetimeFigureOut">
              <a:rPr lang="en-US" noProof="0" smtClean="0"/>
              <a:t>6/20/2024</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9230CFA-805A-4FD3-B3A0-DAAA5993DA17}" type="slidenum">
              <a:rPr lang="en-US" noProof="0" smtClean="0"/>
              <a:t>‹#›</a:t>
            </a:fld>
            <a:endParaRPr lang="en-US" noProof="0" dirty="0"/>
          </a:p>
        </p:txBody>
      </p:sp>
    </p:spTree>
    <p:extLst>
      <p:ext uri="{BB962C8B-B14F-4D97-AF65-F5344CB8AC3E}">
        <p14:creationId xmlns:p14="http://schemas.microsoft.com/office/powerpoint/2010/main" val="7989277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with Imag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xmlns="" id="{9E1099AB-ABB9-4706-9E38-357EC2AB4032}"/>
              </a:ext>
            </a:extLst>
          </p:cNvPr>
          <p:cNvSpPr/>
          <p:nvPr userDrawn="1"/>
        </p:nvSpPr>
        <p:spPr>
          <a:xfrm>
            <a:off x="0" y="0"/>
            <a:ext cx="12192000" cy="6858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ight Triangle 10">
            <a:extLst>
              <a:ext uri="{FF2B5EF4-FFF2-40B4-BE49-F238E27FC236}">
                <a16:creationId xmlns:a16="http://schemas.microsoft.com/office/drawing/2014/main" xmlns="" id="{037924D2-2AB4-4BE1-9687-836615C72DFC}"/>
              </a:ext>
            </a:extLst>
          </p:cNvPr>
          <p:cNvSpPr/>
          <p:nvPr userDrawn="1"/>
        </p:nvSpPr>
        <p:spPr>
          <a:xfrm flipV="1">
            <a:off x="0" y="-6"/>
            <a:ext cx="10625328" cy="5404110"/>
          </a:xfrm>
          <a:prstGeom prst="r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6" name="Straight Connector 15">
            <a:extLst>
              <a:ext uri="{FF2B5EF4-FFF2-40B4-BE49-F238E27FC236}">
                <a16:creationId xmlns:a16="http://schemas.microsoft.com/office/drawing/2014/main" xmlns="" id="{A93BC534-BFA1-4292-899F-03AC711BF7C5}"/>
              </a:ext>
            </a:extLst>
          </p:cNvPr>
          <p:cNvCxnSpPr>
            <a:cxnSpLocks/>
          </p:cNvCxnSpPr>
          <p:nvPr userDrawn="1"/>
        </p:nvCxnSpPr>
        <p:spPr>
          <a:xfrm flipV="1">
            <a:off x="0" y="0"/>
            <a:ext cx="6030686" cy="300445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25" name="Picture Placeholder 24">
            <a:extLst>
              <a:ext uri="{FF2B5EF4-FFF2-40B4-BE49-F238E27FC236}">
                <a16:creationId xmlns:a16="http://schemas.microsoft.com/office/drawing/2014/main" xmlns="" id="{73B47EE6-EDE6-4881-B456-B37D9C1ADE38}"/>
              </a:ext>
            </a:extLst>
          </p:cNvPr>
          <p:cNvSpPr>
            <a:spLocks noGrp="1"/>
          </p:cNvSpPr>
          <p:nvPr>
            <p:ph type="pic" sz="quarter" idx="13"/>
          </p:nvPr>
        </p:nvSpPr>
        <p:spPr>
          <a:xfrm>
            <a:off x="1683398" y="860944"/>
            <a:ext cx="4428523" cy="5137089"/>
          </a:xfrm>
          <a:custGeom>
            <a:avLst/>
            <a:gdLst>
              <a:gd name="connsiteX0" fmla="*/ 2214261 w 4428523"/>
              <a:gd name="connsiteY0" fmla="*/ 0 h 5137089"/>
              <a:gd name="connsiteX1" fmla="*/ 4428523 w 4428523"/>
              <a:gd name="connsiteY1" fmla="*/ 1107131 h 5137089"/>
              <a:gd name="connsiteX2" fmla="*/ 4428523 w 4428523"/>
              <a:gd name="connsiteY2" fmla="*/ 4029957 h 5137089"/>
              <a:gd name="connsiteX3" fmla="*/ 2214261 w 4428523"/>
              <a:gd name="connsiteY3" fmla="*/ 5137089 h 5137089"/>
              <a:gd name="connsiteX4" fmla="*/ 0 w 4428523"/>
              <a:gd name="connsiteY4" fmla="*/ 4029957 h 5137089"/>
              <a:gd name="connsiteX5" fmla="*/ 0 w 4428523"/>
              <a:gd name="connsiteY5" fmla="*/ 1107131 h 5137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28523" h="5137089">
                <a:moveTo>
                  <a:pt x="2214261" y="0"/>
                </a:moveTo>
                <a:lnTo>
                  <a:pt x="4428523" y="1107131"/>
                </a:lnTo>
                <a:lnTo>
                  <a:pt x="4428523" y="4029957"/>
                </a:lnTo>
                <a:lnTo>
                  <a:pt x="2214261" y="5137089"/>
                </a:lnTo>
                <a:lnTo>
                  <a:pt x="0" y="4029957"/>
                </a:lnTo>
                <a:lnTo>
                  <a:pt x="0" y="1107131"/>
                </a:lnTo>
                <a:close/>
              </a:path>
            </a:pathLst>
          </a:custGeom>
        </p:spPr>
        <p:txBody>
          <a:bodyPr wrap="square" anchor="ctr">
            <a:noAutofit/>
          </a:bodyPr>
          <a:lstStyle>
            <a:lvl1pPr marL="0" indent="0" algn="ctr">
              <a:buNone/>
              <a:defRPr>
                <a:solidFill>
                  <a:schemeClr val="bg2"/>
                </a:solidFill>
              </a:defRPr>
            </a:lvl1pPr>
          </a:lstStyle>
          <a:p>
            <a:r>
              <a:rPr lang="en-US" noProof="0" smtClean="0"/>
              <a:t>Click icon to add picture</a:t>
            </a:r>
            <a:endParaRPr lang="en-US" noProof="0" dirty="0"/>
          </a:p>
        </p:txBody>
      </p:sp>
      <p:cxnSp>
        <p:nvCxnSpPr>
          <p:cNvPr id="18" name="Straight Connector 17">
            <a:extLst>
              <a:ext uri="{FF2B5EF4-FFF2-40B4-BE49-F238E27FC236}">
                <a16:creationId xmlns:a16="http://schemas.microsoft.com/office/drawing/2014/main" xmlns="" id="{EBEE4DB5-5DEF-4DDB-9764-FD834B9DCAEC}"/>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title="Title">
            <a:extLst>
              <a:ext uri="{FF2B5EF4-FFF2-40B4-BE49-F238E27FC236}">
                <a16:creationId xmlns:a16="http://schemas.microsoft.com/office/drawing/2014/main" xmlns="" id="{A648E0EA-49ED-4F2D-A107-8FCE6301FC88}"/>
              </a:ext>
            </a:extLst>
          </p:cNvPr>
          <p:cNvSpPr>
            <a:spLocks noGrp="1"/>
          </p:cNvSpPr>
          <p:nvPr>
            <p:ph type="ctrTitle" hasCustomPrompt="1"/>
          </p:nvPr>
        </p:nvSpPr>
        <p:spPr>
          <a:xfrm>
            <a:off x="6375721" y="2006084"/>
            <a:ext cx="4853573" cy="1616252"/>
          </a:xfrm>
          <a:prstGeom prst="rect">
            <a:avLst/>
          </a:prstGeom>
        </p:spPr>
        <p:txBody>
          <a:bodyPr anchor="b">
            <a:normAutofit/>
          </a:bodyPr>
          <a:lstStyle>
            <a:lvl1pPr algn="l">
              <a:defRPr sz="4300" b="1">
                <a:solidFill>
                  <a:schemeClr val="accent1"/>
                </a:solidFill>
              </a:defRPr>
            </a:lvl1pPr>
          </a:lstStyle>
          <a:p>
            <a:r>
              <a:rPr lang="en-US" noProof="0"/>
              <a:t>Click To Edit Master Title Style</a:t>
            </a:r>
          </a:p>
        </p:txBody>
      </p:sp>
      <p:sp>
        <p:nvSpPr>
          <p:cNvPr id="3" name="Subtitle 2" title="Subtitle">
            <a:extLst>
              <a:ext uri="{FF2B5EF4-FFF2-40B4-BE49-F238E27FC236}">
                <a16:creationId xmlns:a16="http://schemas.microsoft.com/office/drawing/2014/main" xmlns="" id="{06317687-D49E-41F7-A330-C78C728F0D12}"/>
              </a:ext>
            </a:extLst>
          </p:cNvPr>
          <p:cNvSpPr>
            <a:spLocks noGrp="1"/>
          </p:cNvSpPr>
          <p:nvPr>
            <p:ph type="subTitle" idx="1" hasCustomPrompt="1"/>
          </p:nvPr>
        </p:nvSpPr>
        <p:spPr>
          <a:xfrm>
            <a:off x="6375214" y="3640998"/>
            <a:ext cx="4854339" cy="1257574"/>
          </a:xfrm>
          <a:prstGeom prst="rect">
            <a:avLst/>
          </a:prstGeom>
        </p:spPr>
        <p:txBody>
          <a:bodyPr/>
          <a:lstStyle>
            <a:lvl1pPr marL="0" indent="0" algn="l">
              <a:buNone/>
              <a:defRPr sz="2400" b="0" i="0" spc="300">
                <a:solidFill>
                  <a:schemeClr val="tx1"/>
                </a:solidFill>
                <a:latin typeface="+mn-lt"/>
                <a:cs typeface="Calibri" panose="020F050202020403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cxnSp>
        <p:nvCxnSpPr>
          <p:cNvPr id="9" name="Straight Connector 8">
            <a:extLst>
              <a:ext uri="{FF2B5EF4-FFF2-40B4-BE49-F238E27FC236}">
                <a16:creationId xmlns:a16="http://schemas.microsoft.com/office/drawing/2014/main" xmlns="" id="{162849C0-AA0D-4E1A-B4B6-E6A5917AC0A5}"/>
              </a:ext>
            </a:extLst>
          </p:cNvPr>
          <p:cNvCxnSpPr>
            <a:cxnSpLocks/>
          </p:cNvCxnSpPr>
          <p:nvPr userDrawn="1"/>
        </p:nvCxnSpPr>
        <p:spPr>
          <a:xfrm flipV="1">
            <a:off x="-17837" y="4700016"/>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5004501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extLst mod="1">
    <p:ext uri="{DCECCB84-F9BA-43D5-87BE-67443E8EF086}">
      <p15:sldGuideLst xmlns:p15="http://schemas.microsoft.com/office/powerpoint/2012/main">
        <p15:guide id="1" orient="horz" pos="2160" userDrawn="1">
          <p15:clr>
            <a:srgbClr val="FBAE40"/>
          </p15:clr>
        </p15:guide>
        <p15:guide id="2" pos="7537" userDrawn="1">
          <p15:clr>
            <a:srgbClr val="FBAE40"/>
          </p15:clr>
        </p15:guide>
        <p15:guide id="3" pos="138" userDrawn="1">
          <p15:clr>
            <a:srgbClr val="FBAE40"/>
          </p15:clr>
        </p15:guide>
        <p15:guide id="4" orient="horz" pos="4178" userDrawn="1">
          <p15:clr>
            <a:srgbClr val="FBAE40"/>
          </p15:clr>
        </p15:guide>
        <p15:guide id="5" orient="horz" pos="142" userDrawn="1">
          <p15:clr>
            <a:srgbClr val="FBAE40"/>
          </p15:clr>
        </p15:guide>
        <p15:guide id="6" pos="2457" userDrawn="1">
          <p15:clr>
            <a:srgbClr val="FBAE40"/>
          </p15:clr>
        </p15:guide>
        <p15:guide id="7" pos="438"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Header with Image">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xmlns="" id="{33B31A5E-1244-4689-B513-C78E3C4E53B2}"/>
              </a:ext>
            </a:extLst>
          </p:cNvPr>
          <p:cNvSpPr/>
          <p:nvPr userDrawn="1"/>
        </p:nvSpPr>
        <p:spPr>
          <a:xfrm>
            <a:off x="0" y="0"/>
            <a:ext cx="12192000" cy="6858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9" name="Right Triangle 18">
            <a:extLst>
              <a:ext uri="{FF2B5EF4-FFF2-40B4-BE49-F238E27FC236}">
                <a16:creationId xmlns:a16="http://schemas.microsoft.com/office/drawing/2014/main" xmlns="" id="{71D0E8AA-902F-440D-9C55-2A391C22396A}"/>
              </a:ext>
            </a:extLst>
          </p:cNvPr>
          <p:cNvSpPr/>
          <p:nvPr userDrawn="1"/>
        </p:nvSpPr>
        <p:spPr>
          <a:xfrm flipV="1">
            <a:off x="0" y="-6"/>
            <a:ext cx="10625328" cy="5404110"/>
          </a:xfrm>
          <a:prstGeom prst="r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Parallelogram 16">
            <a:extLst>
              <a:ext uri="{FF2B5EF4-FFF2-40B4-BE49-F238E27FC236}">
                <a16:creationId xmlns:a16="http://schemas.microsoft.com/office/drawing/2014/main" xmlns="" id="{7D937721-835D-4D84-94A3-6C79D4639514}"/>
              </a:ext>
            </a:extLst>
          </p:cNvPr>
          <p:cNvSpPr/>
          <p:nvPr userDrawn="1"/>
        </p:nvSpPr>
        <p:spPr>
          <a:xfrm rot="19958790">
            <a:off x="-637324" y="3588176"/>
            <a:ext cx="3860162" cy="1746952"/>
          </a:xfrm>
          <a:prstGeom prst="parallelogram">
            <a:avLst>
              <a:gd name="adj" fmla="val 53218"/>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8" name="Straight Connector 17">
            <a:extLst>
              <a:ext uri="{FF2B5EF4-FFF2-40B4-BE49-F238E27FC236}">
                <a16:creationId xmlns:a16="http://schemas.microsoft.com/office/drawing/2014/main" xmlns="" id="{732BB30B-8262-4715-998F-AAF6A81ADFD3}"/>
              </a:ext>
            </a:extLst>
          </p:cNvPr>
          <p:cNvCxnSpPr>
            <a:cxnSpLocks/>
          </p:cNvCxnSpPr>
          <p:nvPr userDrawn="1"/>
        </p:nvCxnSpPr>
        <p:spPr>
          <a:xfrm flipV="1">
            <a:off x="0" y="1010090"/>
            <a:ext cx="1785257" cy="90750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100" name="Title 1" title="Title">
            <a:extLst>
              <a:ext uri="{FF2B5EF4-FFF2-40B4-BE49-F238E27FC236}">
                <a16:creationId xmlns:a16="http://schemas.microsoft.com/office/drawing/2014/main" xmlns="" id="{4D7EF399-DAA5-44EC-B712-79C755FE84CB}"/>
              </a:ext>
            </a:extLst>
          </p:cNvPr>
          <p:cNvSpPr>
            <a:spLocks noGrp="1"/>
          </p:cNvSpPr>
          <p:nvPr>
            <p:ph type="title" hasCustomPrompt="1"/>
          </p:nvPr>
        </p:nvSpPr>
        <p:spPr>
          <a:xfrm>
            <a:off x="6283842" y="1987420"/>
            <a:ext cx="4911633" cy="1789855"/>
          </a:xfrm>
          <a:prstGeom prst="rect">
            <a:avLst/>
          </a:prstGeom>
        </p:spPr>
        <p:txBody>
          <a:bodyPr anchor="b">
            <a:normAutofit/>
          </a:bodyPr>
          <a:lstStyle>
            <a:lvl1pPr>
              <a:defRPr sz="4000" b="1">
                <a:solidFill>
                  <a:schemeClr val="accent1"/>
                </a:solidFill>
                <a:latin typeface="+mj-lt"/>
                <a:cs typeface="Calibri Light" panose="020F0302020204030204" pitchFamily="34" charset="0"/>
              </a:defRPr>
            </a:lvl1pPr>
          </a:lstStyle>
          <a:p>
            <a:r>
              <a:rPr lang="en-US" noProof="0"/>
              <a:t>Click To Edit Master Title Style</a:t>
            </a:r>
          </a:p>
        </p:txBody>
      </p:sp>
      <p:sp>
        <p:nvSpPr>
          <p:cNvPr id="101" name="Text Placeholder 2" title="Subtitle">
            <a:extLst>
              <a:ext uri="{FF2B5EF4-FFF2-40B4-BE49-F238E27FC236}">
                <a16:creationId xmlns:a16="http://schemas.microsoft.com/office/drawing/2014/main" xmlns="" id="{26D13BFA-61B0-402F-8611-02D3DFDBEBCB}"/>
              </a:ext>
            </a:extLst>
          </p:cNvPr>
          <p:cNvSpPr>
            <a:spLocks noGrp="1"/>
          </p:cNvSpPr>
          <p:nvPr>
            <p:ph type="body" idx="1" hasCustomPrompt="1"/>
          </p:nvPr>
        </p:nvSpPr>
        <p:spPr>
          <a:xfrm>
            <a:off x="6283842" y="3792046"/>
            <a:ext cx="4911633" cy="910580"/>
          </a:xfrm>
          <a:prstGeom prst="rect">
            <a:avLst/>
          </a:prstGeom>
        </p:spPr>
        <p:txBody>
          <a:bodyPr>
            <a:normAutofit/>
          </a:bodyPr>
          <a:lstStyle>
            <a:lvl1pPr marL="0" indent="0">
              <a:buNone/>
              <a:defRPr sz="2000" b="0" i="0" spc="300">
                <a:solidFill>
                  <a:schemeClr val="tx1"/>
                </a:solidFill>
                <a:latin typeface="+mn-lt"/>
                <a:cs typeface="Calibri" panose="020F0502020204030204"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cxnSp>
        <p:nvCxnSpPr>
          <p:cNvPr id="21" name="Straight Connector 20">
            <a:extLst>
              <a:ext uri="{FF2B5EF4-FFF2-40B4-BE49-F238E27FC236}">
                <a16:creationId xmlns:a16="http://schemas.microsoft.com/office/drawing/2014/main" xmlns="" id="{DA0A0C24-D997-4E78-951F-AFB51C70EFCC}"/>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5" name="Parallelogram 24">
            <a:extLst>
              <a:ext uri="{FF2B5EF4-FFF2-40B4-BE49-F238E27FC236}">
                <a16:creationId xmlns:a16="http://schemas.microsoft.com/office/drawing/2014/main" xmlns="" id="{E123A0CF-50D6-46EC-8BF6-43E38AFCD588}"/>
              </a:ext>
            </a:extLst>
          </p:cNvPr>
          <p:cNvSpPr/>
          <p:nvPr userDrawn="1"/>
        </p:nvSpPr>
        <p:spPr>
          <a:xfrm>
            <a:off x="7754112" y="0"/>
            <a:ext cx="2258568" cy="742819"/>
          </a:xfrm>
          <a:prstGeom prst="parallelogram">
            <a:avLst>
              <a:gd name="adj" fmla="val 195850"/>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cxnSp>
        <p:nvCxnSpPr>
          <p:cNvPr id="26" name="Straight Connector 25">
            <a:extLst>
              <a:ext uri="{FF2B5EF4-FFF2-40B4-BE49-F238E27FC236}">
                <a16:creationId xmlns:a16="http://schemas.microsoft.com/office/drawing/2014/main" xmlns="" id="{2B2F1D2E-B631-4CB1-9448-2B50F8C46316}"/>
              </a:ext>
            </a:extLst>
          </p:cNvPr>
          <p:cNvCxnSpPr>
            <a:cxnSpLocks/>
          </p:cNvCxnSpPr>
          <p:nvPr userDrawn="1"/>
        </p:nvCxnSpPr>
        <p:spPr>
          <a:xfrm flipV="1">
            <a:off x="0" y="408562"/>
            <a:ext cx="6595353" cy="3403148"/>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27" name="Picture Placeholder 26">
            <a:extLst>
              <a:ext uri="{FF2B5EF4-FFF2-40B4-BE49-F238E27FC236}">
                <a16:creationId xmlns:a16="http://schemas.microsoft.com/office/drawing/2014/main" xmlns="" id="{95572AA9-EFAE-4771-B1EE-47E361173778}"/>
              </a:ext>
            </a:extLst>
          </p:cNvPr>
          <p:cNvSpPr>
            <a:spLocks noGrp="1"/>
          </p:cNvSpPr>
          <p:nvPr>
            <p:ph type="pic" sz="quarter" idx="13"/>
          </p:nvPr>
        </p:nvSpPr>
        <p:spPr>
          <a:xfrm>
            <a:off x="1683398" y="860944"/>
            <a:ext cx="4428523" cy="5137089"/>
          </a:xfrm>
          <a:custGeom>
            <a:avLst/>
            <a:gdLst>
              <a:gd name="connsiteX0" fmla="*/ 2214261 w 4428523"/>
              <a:gd name="connsiteY0" fmla="*/ 0 h 5137089"/>
              <a:gd name="connsiteX1" fmla="*/ 4428523 w 4428523"/>
              <a:gd name="connsiteY1" fmla="*/ 1107131 h 5137089"/>
              <a:gd name="connsiteX2" fmla="*/ 4428523 w 4428523"/>
              <a:gd name="connsiteY2" fmla="*/ 4029957 h 5137089"/>
              <a:gd name="connsiteX3" fmla="*/ 2214261 w 4428523"/>
              <a:gd name="connsiteY3" fmla="*/ 5137089 h 5137089"/>
              <a:gd name="connsiteX4" fmla="*/ 0 w 4428523"/>
              <a:gd name="connsiteY4" fmla="*/ 4029957 h 5137089"/>
              <a:gd name="connsiteX5" fmla="*/ 0 w 4428523"/>
              <a:gd name="connsiteY5" fmla="*/ 1107131 h 5137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28523" h="5137089">
                <a:moveTo>
                  <a:pt x="2214261" y="0"/>
                </a:moveTo>
                <a:lnTo>
                  <a:pt x="4428523" y="1107131"/>
                </a:lnTo>
                <a:lnTo>
                  <a:pt x="4428523" y="4029957"/>
                </a:lnTo>
                <a:lnTo>
                  <a:pt x="2214261" y="5137089"/>
                </a:lnTo>
                <a:lnTo>
                  <a:pt x="0" y="4029957"/>
                </a:lnTo>
                <a:lnTo>
                  <a:pt x="0" y="1107131"/>
                </a:lnTo>
                <a:close/>
              </a:path>
            </a:pathLst>
          </a:custGeom>
        </p:spPr>
        <p:txBody>
          <a:bodyPr wrap="square" anchor="ctr">
            <a:noAutofit/>
          </a:bodyPr>
          <a:lstStyle>
            <a:lvl1pPr marL="0" indent="0" algn="ctr">
              <a:buNone/>
              <a:defRPr>
                <a:solidFill>
                  <a:schemeClr val="bg2"/>
                </a:solidFill>
              </a:defRPr>
            </a:lvl1pPr>
          </a:lstStyle>
          <a:p>
            <a:r>
              <a:rPr lang="en-US" noProof="0" smtClean="0"/>
              <a:t>Click icon to add picture</a:t>
            </a:r>
            <a:endParaRPr lang="en-US" noProof="0" dirty="0"/>
          </a:p>
        </p:txBody>
      </p:sp>
      <p:cxnSp>
        <p:nvCxnSpPr>
          <p:cNvPr id="16" name="Straight Connector 15">
            <a:extLst>
              <a:ext uri="{FF2B5EF4-FFF2-40B4-BE49-F238E27FC236}">
                <a16:creationId xmlns:a16="http://schemas.microsoft.com/office/drawing/2014/main" xmlns="" id="{5CF69447-82AD-475F-A3AE-3D7FF61DBFE2}"/>
              </a:ext>
            </a:extLst>
          </p:cNvPr>
          <p:cNvCxnSpPr>
            <a:cxnSpLocks/>
          </p:cNvCxnSpPr>
          <p:nvPr userDrawn="1"/>
        </p:nvCxnSpPr>
        <p:spPr>
          <a:xfrm flipV="1">
            <a:off x="-17837" y="5266944"/>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24" name="Parallelogram 23">
            <a:extLst>
              <a:ext uri="{FF2B5EF4-FFF2-40B4-BE49-F238E27FC236}">
                <a16:creationId xmlns:a16="http://schemas.microsoft.com/office/drawing/2014/main" xmlns="" id="{FC8C82F3-94EE-4B4F-A01D-993A41BC00B1}"/>
              </a:ext>
            </a:extLst>
          </p:cNvPr>
          <p:cNvSpPr/>
          <p:nvPr userDrawn="1"/>
        </p:nvSpPr>
        <p:spPr>
          <a:xfrm rot="19958790">
            <a:off x="-139035" y="3407045"/>
            <a:ext cx="1438399" cy="236580"/>
          </a:xfrm>
          <a:prstGeom prst="parallelogram">
            <a:avLst>
              <a:gd name="adj" fmla="val 53218"/>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12399830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extLst mod="1">
    <p:ext uri="{DCECCB84-F9BA-43D5-87BE-67443E8EF086}">
      <p15:sldGuideLst xmlns:p15="http://schemas.microsoft.com/office/powerpoint/2012/main">
        <p15:guide id="1" orient="horz" pos="2183" userDrawn="1">
          <p15:clr>
            <a:srgbClr val="FBAE40"/>
          </p15:clr>
        </p15:guide>
        <p15:guide id="2" pos="3840" userDrawn="1">
          <p15:clr>
            <a:srgbClr val="FBAE40"/>
          </p15:clr>
        </p15:guide>
        <p15:guide id="3" pos="143" userDrawn="1">
          <p15:clr>
            <a:srgbClr val="FBAE40"/>
          </p15:clr>
        </p15:guide>
        <p15:guide id="4" orient="horz" pos="4170" userDrawn="1">
          <p15:clr>
            <a:srgbClr val="FBAE40"/>
          </p15:clr>
        </p15:guide>
        <p15:guide id="5" pos="7537" userDrawn="1">
          <p15:clr>
            <a:srgbClr val="FBAE40"/>
          </p15:clr>
        </p15:guide>
        <p15:guide id="6" orient="horz" pos="142"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ext Layout 01">
    <p:spTree>
      <p:nvGrpSpPr>
        <p:cNvPr id="1" name=""/>
        <p:cNvGrpSpPr/>
        <p:nvPr/>
      </p:nvGrpSpPr>
      <p:grpSpPr>
        <a:xfrm>
          <a:off x="0" y="0"/>
          <a:ext cx="0" cy="0"/>
          <a:chOff x="0" y="0"/>
          <a:chExt cx="0" cy="0"/>
        </a:xfrm>
      </p:grpSpPr>
      <p:sp>
        <p:nvSpPr>
          <p:cNvPr id="3" name="Content Placeholder 2" title="Bullet Points">
            <a:extLst>
              <a:ext uri="{FF2B5EF4-FFF2-40B4-BE49-F238E27FC236}">
                <a16:creationId xmlns:a16="http://schemas.microsoft.com/office/drawing/2014/main" xmlns="" id="{BFD7EA17-BE66-4636-9684-F93562587911}"/>
              </a:ext>
            </a:extLst>
          </p:cNvPr>
          <p:cNvSpPr>
            <a:spLocks noGrp="1"/>
          </p:cNvSpPr>
          <p:nvPr>
            <p:ph idx="1"/>
          </p:nvPr>
        </p:nvSpPr>
        <p:spPr>
          <a:xfrm>
            <a:off x="531378" y="3129540"/>
            <a:ext cx="4942829" cy="2958275"/>
          </a:xfrm>
          <a:prstGeom prst="rect">
            <a:avLst/>
          </a:prstGeom>
        </p:spPr>
        <p:txBody>
          <a:bodyPr>
            <a:normAutofit/>
          </a:bodyPr>
          <a:lstStyle>
            <a:lvl1pPr>
              <a:buClr>
                <a:schemeClr val="accent2"/>
              </a:buClr>
              <a:defRPr sz="2400">
                <a:solidFill>
                  <a:schemeClr val="tx1"/>
                </a:solidFill>
              </a:defRPr>
            </a:lvl1pPr>
            <a:lvl2pPr>
              <a:buClr>
                <a:schemeClr val="accent2"/>
              </a:buClr>
              <a:defRPr sz="2000">
                <a:solidFill>
                  <a:schemeClr val="tx1"/>
                </a:solidFill>
              </a:defRPr>
            </a:lvl2pPr>
            <a:lvl3pPr>
              <a:buClr>
                <a:schemeClr val="accent2"/>
              </a:buClr>
              <a:defRPr sz="1800">
                <a:solidFill>
                  <a:schemeClr val="tx1"/>
                </a:solidFill>
              </a:defRPr>
            </a:lvl3pPr>
            <a:lvl4pPr>
              <a:buClr>
                <a:schemeClr val="accent2"/>
              </a:buClr>
              <a:defRPr sz="1600">
                <a:solidFill>
                  <a:schemeClr val="tx1"/>
                </a:solidFill>
              </a:defRPr>
            </a:lvl4pPr>
            <a:lvl5pPr>
              <a:buClr>
                <a:schemeClr val="accent2"/>
              </a:buClr>
              <a:defRPr sz="1600">
                <a:solidFill>
                  <a:schemeClr val="tx1"/>
                </a:solidFill>
              </a:defRPr>
            </a:lvl5p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24" name="Right Triangle 23">
            <a:extLst>
              <a:ext uri="{FF2B5EF4-FFF2-40B4-BE49-F238E27FC236}">
                <a16:creationId xmlns:a16="http://schemas.microsoft.com/office/drawing/2014/main" xmlns="" id="{BD6ACE60-499D-41AB-89C4-D537D7C3D22A}"/>
              </a:ext>
            </a:extLst>
          </p:cNvPr>
          <p:cNvSpPr/>
          <p:nvPr userDrawn="1"/>
        </p:nvSpPr>
        <p:spPr>
          <a:xfrm flipH="1" flipV="1">
            <a:off x="1839686" y="-6"/>
            <a:ext cx="10352314" cy="5638806"/>
          </a:xfrm>
          <a:prstGeom prst="r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5" name="Parallelogram 24">
            <a:extLst>
              <a:ext uri="{FF2B5EF4-FFF2-40B4-BE49-F238E27FC236}">
                <a16:creationId xmlns:a16="http://schemas.microsoft.com/office/drawing/2014/main" xmlns="" id="{18C08F43-D42B-4CF1-912F-BC83D72AB415}"/>
              </a:ext>
            </a:extLst>
          </p:cNvPr>
          <p:cNvSpPr/>
          <p:nvPr userDrawn="1"/>
        </p:nvSpPr>
        <p:spPr>
          <a:xfrm flipH="1">
            <a:off x="2978150" y="-5"/>
            <a:ext cx="4121150" cy="1308105"/>
          </a:xfrm>
          <a:prstGeom prst="parallelogram">
            <a:avLst>
              <a:gd name="adj" fmla="val 18638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cxnSp>
        <p:nvCxnSpPr>
          <p:cNvPr id="34" name="Straight Connector 33">
            <a:extLst>
              <a:ext uri="{FF2B5EF4-FFF2-40B4-BE49-F238E27FC236}">
                <a16:creationId xmlns:a16="http://schemas.microsoft.com/office/drawing/2014/main" xmlns="" id="{1411C731-2333-41B0-927A-0A48EEC79964}"/>
              </a:ext>
            </a:extLst>
          </p:cNvPr>
          <p:cNvCxnSpPr>
            <a:cxnSpLocks/>
          </p:cNvCxnSpPr>
          <p:nvPr userDrawn="1"/>
        </p:nvCxnSpPr>
        <p:spPr>
          <a:xfrm flipV="1">
            <a:off x="6375400" y="5047077"/>
            <a:ext cx="1524574" cy="18034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5" name="Text Placeholder 4" title="Subtitle">
            <a:extLst>
              <a:ext uri="{FF2B5EF4-FFF2-40B4-BE49-F238E27FC236}">
                <a16:creationId xmlns:a16="http://schemas.microsoft.com/office/drawing/2014/main" xmlns="" id="{D71EE635-EA0C-4139-8160-AE1EAD13AAEB}"/>
              </a:ext>
            </a:extLst>
          </p:cNvPr>
          <p:cNvSpPr>
            <a:spLocks noGrp="1"/>
          </p:cNvSpPr>
          <p:nvPr userDrawn="1">
            <p:ph type="body" sz="quarter" idx="13" hasCustomPrompt="1"/>
          </p:nvPr>
        </p:nvSpPr>
        <p:spPr>
          <a:xfrm>
            <a:off x="531379" y="2496102"/>
            <a:ext cx="7342631" cy="608895"/>
          </a:xfrm>
          <a:prstGeom prst="rect">
            <a:avLst/>
          </a:prstGeom>
        </p:spPr>
        <p:txBody>
          <a:bodyPr/>
          <a:lstStyle>
            <a:lvl1pPr marL="0" indent="0">
              <a:buNone/>
              <a:defRPr sz="2000" spc="300">
                <a:solidFill>
                  <a:schemeClr val="bg2">
                    <a:lumMod val="50000"/>
                  </a:schemeClr>
                </a:solidFill>
              </a:defRPr>
            </a:lvl1pPr>
            <a:lvl2pPr marL="457200" indent="0">
              <a:buNone/>
              <a:defRPr/>
            </a:lvl2pPr>
          </a:lstStyle>
          <a:p>
            <a:pPr lvl="0"/>
            <a:r>
              <a:rPr lang="en-US" noProof="0"/>
              <a:t>CLICK TO SUBTITLE STYLE</a:t>
            </a:r>
          </a:p>
        </p:txBody>
      </p:sp>
      <p:sp>
        <p:nvSpPr>
          <p:cNvPr id="2" name="Title 1" title="Title ">
            <a:extLst>
              <a:ext uri="{FF2B5EF4-FFF2-40B4-BE49-F238E27FC236}">
                <a16:creationId xmlns:a16="http://schemas.microsoft.com/office/drawing/2014/main" xmlns="" id="{20237B57-91C6-4F8B-8AA0-18FA50B0FD1D}"/>
              </a:ext>
            </a:extLst>
          </p:cNvPr>
          <p:cNvSpPr>
            <a:spLocks noGrp="1"/>
          </p:cNvSpPr>
          <p:nvPr userDrawn="1">
            <p:ph type="title" hasCustomPrompt="1"/>
          </p:nvPr>
        </p:nvSpPr>
        <p:spPr>
          <a:xfrm>
            <a:off x="531378" y="1241109"/>
            <a:ext cx="7342622" cy="1215566"/>
          </a:xfrm>
          <a:prstGeom prst="rect">
            <a:avLst/>
          </a:prstGeom>
        </p:spPr>
        <p:txBody>
          <a:bodyPr anchor="b">
            <a:normAutofit/>
          </a:bodyPr>
          <a:lstStyle>
            <a:lvl1pPr>
              <a:defRPr sz="4400" b="1">
                <a:solidFill>
                  <a:schemeClr val="accent1"/>
                </a:solidFill>
              </a:defRPr>
            </a:lvl1pPr>
          </a:lstStyle>
          <a:p>
            <a:r>
              <a:rPr lang="en-US" noProof="0"/>
              <a:t>Click to Edit </a:t>
            </a:r>
            <a:br>
              <a:rPr lang="en-US" noProof="0"/>
            </a:br>
            <a:r>
              <a:rPr lang="en-US" noProof="0"/>
              <a:t>Master Title Style </a:t>
            </a:r>
          </a:p>
        </p:txBody>
      </p:sp>
      <p:sp>
        <p:nvSpPr>
          <p:cNvPr id="15" name="Picture Placeholder 14">
            <a:extLst>
              <a:ext uri="{FF2B5EF4-FFF2-40B4-BE49-F238E27FC236}">
                <a16:creationId xmlns:a16="http://schemas.microsoft.com/office/drawing/2014/main" xmlns="" id="{FE1FADFB-0A3D-40F7-9B40-368DECD971E1}"/>
              </a:ext>
            </a:extLst>
          </p:cNvPr>
          <p:cNvSpPr>
            <a:spLocks noGrp="1"/>
          </p:cNvSpPr>
          <p:nvPr>
            <p:ph type="pic" sz="quarter" idx="10"/>
          </p:nvPr>
        </p:nvSpPr>
        <p:spPr>
          <a:xfrm>
            <a:off x="6604000" y="0"/>
            <a:ext cx="5588000" cy="6872249"/>
          </a:xfrm>
          <a:custGeom>
            <a:avLst/>
            <a:gdLst>
              <a:gd name="connsiteX0" fmla="*/ 3876237 w 5588000"/>
              <a:gd name="connsiteY0" fmla="*/ 5431883 h 6872249"/>
              <a:gd name="connsiteX1" fmla="*/ 4953000 w 5588000"/>
              <a:gd name="connsiteY1" fmla="*/ 5431883 h 6872249"/>
              <a:gd name="connsiteX2" fmla="*/ 3769163 w 5588000"/>
              <a:gd name="connsiteY2" fmla="*/ 6872249 h 6872249"/>
              <a:gd name="connsiteX3" fmla="*/ 2692400 w 5588000"/>
              <a:gd name="connsiteY3" fmla="*/ 6872249 h 6872249"/>
              <a:gd name="connsiteX4" fmla="*/ 2479230 w 5588000"/>
              <a:gd name="connsiteY4" fmla="*/ 2870200 h 6872249"/>
              <a:gd name="connsiteX5" fmla="*/ 3175000 w 5588000"/>
              <a:gd name="connsiteY5" fmla="*/ 2870200 h 6872249"/>
              <a:gd name="connsiteX6" fmla="*/ 1965770 w 5588000"/>
              <a:gd name="connsiteY6" fmla="*/ 4310566 h 6872249"/>
              <a:gd name="connsiteX7" fmla="*/ 1270000 w 5588000"/>
              <a:gd name="connsiteY7" fmla="*/ 4310566 h 6872249"/>
              <a:gd name="connsiteX8" fmla="*/ 5575300 w 5588000"/>
              <a:gd name="connsiteY8" fmla="*/ 139700 h 6872249"/>
              <a:gd name="connsiteX9" fmla="*/ 5575300 w 5588000"/>
              <a:gd name="connsiteY9" fmla="*/ 3238583 h 6872249"/>
              <a:gd name="connsiteX10" fmla="*/ 2571663 w 5588000"/>
              <a:gd name="connsiteY10" fmla="*/ 6858000 h 6872249"/>
              <a:gd name="connsiteX11" fmla="*/ 0 w 5588000"/>
              <a:gd name="connsiteY11" fmla="*/ 6858000 h 6872249"/>
              <a:gd name="connsiteX12" fmla="*/ 4256761 w 5588000"/>
              <a:gd name="connsiteY12" fmla="*/ 0 h 6872249"/>
              <a:gd name="connsiteX13" fmla="*/ 5588000 w 5588000"/>
              <a:gd name="connsiteY13" fmla="*/ 0 h 6872249"/>
              <a:gd name="connsiteX14" fmla="*/ 3274339 w 5588000"/>
              <a:gd name="connsiteY14" fmla="*/ 2755900 h 6872249"/>
              <a:gd name="connsiteX15" fmla="*/ 1943100 w 5588000"/>
              <a:gd name="connsiteY15" fmla="*/ 2755900 h 6872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88000" h="6872249">
                <a:moveTo>
                  <a:pt x="3876237" y="5431883"/>
                </a:moveTo>
                <a:lnTo>
                  <a:pt x="4953000" y="5431883"/>
                </a:lnTo>
                <a:lnTo>
                  <a:pt x="3769163" y="6872249"/>
                </a:lnTo>
                <a:lnTo>
                  <a:pt x="2692400" y="6872249"/>
                </a:lnTo>
                <a:close/>
                <a:moveTo>
                  <a:pt x="2479230" y="2870200"/>
                </a:moveTo>
                <a:lnTo>
                  <a:pt x="3175000" y="2870200"/>
                </a:lnTo>
                <a:lnTo>
                  <a:pt x="1965770" y="4310566"/>
                </a:lnTo>
                <a:lnTo>
                  <a:pt x="1270000" y="4310566"/>
                </a:lnTo>
                <a:close/>
                <a:moveTo>
                  <a:pt x="5575300" y="139700"/>
                </a:moveTo>
                <a:lnTo>
                  <a:pt x="5575300" y="3238583"/>
                </a:lnTo>
                <a:lnTo>
                  <a:pt x="2571663" y="6858000"/>
                </a:lnTo>
                <a:lnTo>
                  <a:pt x="0" y="6858000"/>
                </a:lnTo>
                <a:close/>
                <a:moveTo>
                  <a:pt x="4256761" y="0"/>
                </a:moveTo>
                <a:lnTo>
                  <a:pt x="5588000" y="0"/>
                </a:lnTo>
                <a:lnTo>
                  <a:pt x="3274339" y="2755900"/>
                </a:lnTo>
                <a:lnTo>
                  <a:pt x="1943100" y="2755900"/>
                </a:lnTo>
                <a:close/>
              </a:path>
            </a:pathLst>
          </a:custGeom>
          <a:solidFill>
            <a:schemeClr val="bg1">
              <a:lumMod val="85000"/>
            </a:schemeClr>
          </a:solidFill>
        </p:spPr>
        <p:txBody>
          <a:bodyPr wrap="square" anchor="ctr">
            <a:noAutofit/>
          </a:bodyPr>
          <a:lstStyle>
            <a:lvl1pPr marL="0" indent="0" algn="ctr">
              <a:buNone/>
              <a:defRPr>
                <a:solidFill>
                  <a:schemeClr val="bg1"/>
                </a:solidFill>
              </a:defRPr>
            </a:lvl1pPr>
          </a:lstStyle>
          <a:p>
            <a:r>
              <a:rPr lang="en-US" noProof="0" smtClean="0"/>
              <a:t>Click icon to add picture</a:t>
            </a:r>
            <a:endParaRPr lang="en-US" noProof="0" dirty="0"/>
          </a:p>
        </p:txBody>
      </p:sp>
      <p:sp>
        <p:nvSpPr>
          <p:cNvPr id="4" name="Footer Placeholder 3">
            <a:extLst>
              <a:ext uri="{FF2B5EF4-FFF2-40B4-BE49-F238E27FC236}">
                <a16:creationId xmlns:a16="http://schemas.microsoft.com/office/drawing/2014/main" xmlns="" id="{5ADB14A5-A767-774C-85B8-68EF914689F6}"/>
              </a:ext>
            </a:extLst>
          </p:cNvPr>
          <p:cNvSpPr>
            <a:spLocks noGrp="1"/>
          </p:cNvSpPr>
          <p:nvPr>
            <p:ph type="ftr" sz="quarter" idx="14"/>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xmlns="" id="{D4B9B51B-EAA9-4B4D-A4F6-470CD95DAA79}"/>
              </a:ext>
            </a:extLst>
          </p:cNvPr>
          <p:cNvSpPr>
            <a:spLocks noGrp="1"/>
          </p:cNvSpPr>
          <p:nvPr>
            <p:ph type="sldNum" sz="quarter" idx="15"/>
          </p:nvPr>
        </p:nvSpPr>
        <p:spPr/>
        <p:txBody>
          <a:bodyPr/>
          <a:lstStyle/>
          <a:p>
            <a:fld id="{8699F50C-BE38-4BD0-BA84-9B090E1F2B9B}" type="slidenum">
              <a:rPr lang="en-US" noProof="0" smtClean="0"/>
              <a:t>‹#›</a:t>
            </a:fld>
            <a:endParaRPr lang="en-US" noProof="0" dirty="0"/>
          </a:p>
        </p:txBody>
      </p:sp>
    </p:spTree>
    <p:extLst>
      <p:ext uri="{BB962C8B-B14F-4D97-AF65-F5344CB8AC3E}">
        <p14:creationId xmlns:p14="http://schemas.microsoft.com/office/powerpoint/2010/main" val="344223058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extLst mod="1">
    <p:ext uri="{DCECCB84-F9BA-43D5-87BE-67443E8EF086}">
      <p15:sldGuideLst xmlns:p15="http://schemas.microsoft.com/office/powerpoint/2012/main">
        <p15:guide id="1" orient="horz" pos="142">
          <p15:clr>
            <a:srgbClr val="FBAE40"/>
          </p15:clr>
        </p15:guide>
        <p15:guide id="2" pos="3840">
          <p15:clr>
            <a:srgbClr val="FBAE40"/>
          </p15:clr>
        </p15:guide>
        <p15:guide id="3" pos="415"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Layout 02">
    <p:spTree>
      <p:nvGrpSpPr>
        <p:cNvPr id="1" name=""/>
        <p:cNvGrpSpPr/>
        <p:nvPr/>
      </p:nvGrpSpPr>
      <p:grpSpPr>
        <a:xfrm>
          <a:off x="0" y="0"/>
          <a:ext cx="0" cy="0"/>
          <a:chOff x="0" y="0"/>
          <a:chExt cx="0" cy="0"/>
        </a:xfrm>
      </p:grpSpPr>
      <p:sp>
        <p:nvSpPr>
          <p:cNvPr id="35" name="Right Triangle 34">
            <a:extLst>
              <a:ext uri="{FF2B5EF4-FFF2-40B4-BE49-F238E27FC236}">
                <a16:creationId xmlns:a16="http://schemas.microsoft.com/office/drawing/2014/main" xmlns="" id="{805F1696-7D6B-4055-94C3-E4C179F63596}"/>
              </a:ext>
            </a:extLst>
          </p:cNvPr>
          <p:cNvSpPr/>
          <p:nvPr userDrawn="1"/>
        </p:nvSpPr>
        <p:spPr>
          <a:xfrm flipH="1" flipV="1">
            <a:off x="1839686" y="-6"/>
            <a:ext cx="10352314" cy="5638806"/>
          </a:xfrm>
          <a:prstGeom prst="r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Picture Placeholder 17">
            <a:extLst>
              <a:ext uri="{FF2B5EF4-FFF2-40B4-BE49-F238E27FC236}">
                <a16:creationId xmlns:a16="http://schemas.microsoft.com/office/drawing/2014/main" xmlns="" id="{8B9EC3A9-7039-403A-9414-429521308AE7}"/>
              </a:ext>
            </a:extLst>
          </p:cNvPr>
          <p:cNvSpPr>
            <a:spLocks noGrp="1"/>
          </p:cNvSpPr>
          <p:nvPr>
            <p:ph type="pic" sz="quarter" idx="14"/>
          </p:nvPr>
        </p:nvSpPr>
        <p:spPr>
          <a:xfrm>
            <a:off x="6170177" y="1435100"/>
            <a:ext cx="6021821" cy="5422900"/>
          </a:xfrm>
          <a:custGeom>
            <a:avLst/>
            <a:gdLst>
              <a:gd name="connsiteX0" fmla="*/ 6021821 w 6021821"/>
              <a:gd name="connsiteY0" fmla="*/ 0 h 5422900"/>
              <a:gd name="connsiteX1" fmla="*/ 6021821 w 6021821"/>
              <a:gd name="connsiteY1" fmla="*/ 5422900 h 5422900"/>
              <a:gd name="connsiteX2" fmla="*/ 0 w 6021821"/>
              <a:gd name="connsiteY2" fmla="*/ 5422900 h 5422900"/>
            </a:gdLst>
            <a:ahLst/>
            <a:cxnLst>
              <a:cxn ang="0">
                <a:pos x="connsiteX0" y="connsiteY0"/>
              </a:cxn>
              <a:cxn ang="0">
                <a:pos x="connsiteX1" y="connsiteY1"/>
              </a:cxn>
              <a:cxn ang="0">
                <a:pos x="connsiteX2" y="connsiteY2"/>
              </a:cxn>
            </a:cxnLst>
            <a:rect l="l" t="t" r="r" b="b"/>
            <a:pathLst>
              <a:path w="6021821" h="5422900">
                <a:moveTo>
                  <a:pt x="6021821" y="0"/>
                </a:moveTo>
                <a:lnTo>
                  <a:pt x="6021821" y="5422900"/>
                </a:lnTo>
                <a:lnTo>
                  <a:pt x="0" y="5422900"/>
                </a:lnTo>
                <a:close/>
              </a:path>
            </a:pathLst>
          </a:custGeom>
          <a:solidFill>
            <a:schemeClr val="bg1">
              <a:lumMod val="85000"/>
            </a:schemeClr>
          </a:solidFill>
        </p:spPr>
        <p:txBody>
          <a:bodyPr wrap="square" rIns="457200" anchor="ctr">
            <a:noAutofit/>
          </a:bodyPr>
          <a:lstStyle>
            <a:lvl1pPr marL="0" indent="0" algn="r">
              <a:buNone/>
              <a:defRPr>
                <a:solidFill>
                  <a:schemeClr val="tx1"/>
                </a:solidFill>
              </a:defRPr>
            </a:lvl1pPr>
          </a:lstStyle>
          <a:p>
            <a:r>
              <a:rPr lang="en-US" noProof="0" smtClean="0"/>
              <a:t>Click icon to add picture</a:t>
            </a:r>
            <a:endParaRPr lang="en-US" noProof="0" dirty="0"/>
          </a:p>
        </p:txBody>
      </p:sp>
      <p:sp>
        <p:nvSpPr>
          <p:cNvPr id="3" name="Content Placeholder 2" title="Bullet Points">
            <a:extLst>
              <a:ext uri="{FF2B5EF4-FFF2-40B4-BE49-F238E27FC236}">
                <a16:creationId xmlns:a16="http://schemas.microsoft.com/office/drawing/2014/main" xmlns="" id="{BFD7EA17-BE66-4636-9684-F93562587911}"/>
              </a:ext>
            </a:extLst>
          </p:cNvPr>
          <p:cNvSpPr>
            <a:spLocks noGrp="1"/>
          </p:cNvSpPr>
          <p:nvPr>
            <p:ph idx="1"/>
          </p:nvPr>
        </p:nvSpPr>
        <p:spPr>
          <a:xfrm>
            <a:off x="531378" y="3129540"/>
            <a:ext cx="4942829" cy="2958275"/>
          </a:xfrm>
          <a:prstGeom prst="rect">
            <a:avLst/>
          </a:prstGeom>
        </p:spPr>
        <p:txBody>
          <a:bodyPr>
            <a:normAutofit/>
          </a:bodyPr>
          <a:lstStyle>
            <a:lvl1pPr>
              <a:buClr>
                <a:schemeClr val="accent2"/>
              </a:buClr>
              <a:defRPr sz="2400">
                <a:solidFill>
                  <a:schemeClr val="tx1"/>
                </a:solidFill>
              </a:defRPr>
            </a:lvl1pPr>
            <a:lvl2pPr>
              <a:buClr>
                <a:schemeClr val="accent2"/>
              </a:buClr>
              <a:defRPr sz="2000">
                <a:solidFill>
                  <a:schemeClr val="tx1"/>
                </a:solidFill>
              </a:defRPr>
            </a:lvl2pPr>
            <a:lvl3pPr>
              <a:buClr>
                <a:schemeClr val="accent2"/>
              </a:buClr>
              <a:defRPr sz="1800">
                <a:solidFill>
                  <a:schemeClr val="tx1"/>
                </a:solidFill>
              </a:defRPr>
            </a:lvl3pPr>
            <a:lvl4pPr>
              <a:buClr>
                <a:schemeClr val="accent2"/>
              </a:buClr>
              <a:defRPr sz="1600">
                <a:solidFill>
                  <a:schemeClr val="tx1"/>
                </a:solidFill>
              </a:defRPr>
            </a:lvl4pPr>
            <a:lvl5pPr>
              <a:buClr>
                <a:schemeClr val="accent2"/>
              </a:buClr>
              <a:defRPr sz="1600">
                <a:solidFill>
                  <a:schemeClr val="tx1"/>
                </a:solidFill>
              </a:defRPr>
            </a:lvl5p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25" name="Parallelogram 24">
            <a:extLst>
              <a:ext uri="{FF2B5EF4-FFF2-40B4-BE49-F238E27FC236}">
                <a16:creationId xmlns:a16="http://schemas.microsoft.com/office/drawing/2014/main" xmlns="" id="{18C08F43-D42B-4CF1-912F-BC83D72AB415}"/>
              </a:ext>
            </a:extLst>
          </p:cNvPr>
          <p:cNvSpPr/>
          <p:nvPr userDrawn="1"/>
        </p:nvSpPr>
        <p:spPr>
          <a:xfrm flipH="1">
            <a:off x="2978150" y="-5"/>
            <a:ext cx="4121150" cy="1308105"/>
          </a:xfrm>
          <a:prstGeom prst="parallelogram">
            <a:avLst>
              <a:gd name="adj" fmla="val 18638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cxnSp>
        <p:nvCxnSpPr>
          <p:cNvPr id="34" name="Straight Connector 33">
            <a:extLst>
              <a:ext uri="{FF2B5EF4-FFF2-40B4-BE49-F238E27FC236}">
                <a16:creationId xmlns:a16="http://schemas.microsoft.com/office/drawing/2014/main" xmlns="" id="{1411C731-2333-41B0-927A-0A48EEC79964}"/>
              </a:ext>
            </a:extLst>
          </p:cNvPr>
          <p:cNvCxnSpPr>
            <a:cxnSpLocks/>
          </p:cNvCxnSpPr>
          <p:nvPr userDrawn="1"/>
        </p:nvCxnSpPr>
        <p:spPr>
          <a:xfrm flipV="1">
            <a:off x="10352314" y="1185452"/>
            <a:ext cx="1839685" cy="1633948"/>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sp>
        <p:nvSpPr>
          <p:cNvPr id="5" name="Text Placeholder 4" title="Subtitle">
            <a:extLst>
              <a:ext uri="{FF2B5EF4-FFF2-40B4-BE49-F238E27FC236}">
                <a16:creationId xmlns:a16="http://schemas.microsoft.com/office/drawing/2014/main" xmlns="" id="{D71EE635-EA0C-4139-8160-AE1EAD13AAEB}"/>
              </a:ext>
            </a:extLst>
          </p:cNvPr>
          <p:cNvSpPr>
            <a:spLocks noGrp="1"/>
          </p:cNvSpPr>
          <p:nvPr userDrawn="1">
            <p:ph type="body" sz="quarter" idx="13" hasCustomPrompt="1"/>
          </p:nvPr>
        </p:nvSpPr>
        <p:spPr>
          <a:xfrm>
            <a:off x="531379" y="2496102"/>
            <a:ext cx="7342621" cy="608895"/>
          </a:xfrm>
          <a:prstGeom prst="rect">
            <a:avLst/>
          </a:prstGeom>
        </p:spPr>
        <p:txBody>
          <a:bodyPr/>
          <a:lstStyle>
            <a:lvl1pPr marL="0" indent="0">
              <a:buNone/>
              <a:defRPr sz="2000" spc="300">
                <a:solidFill>
                  <a:schemeClr val="bg2">
                    <a:lumMod val="50000"/>
                  </a:schemeClr>
                </a:solidFill>
              </a:defRPr>
            </a:lvl1pPr>
            <a:lvl2pPr marL="457200" indent="0">
              <a:buNone/>
              <a:defRPr/>
            </a:lvl2pPr>
          </a:lstStyle>
          <a:p>
            <a:pPr lvl="0"/>
            <a:r>
              <a:rPr lang="en-US" noProof="0"/>
              <a:t>CLICK TO SUBTITLE STYLE</a:t>
            </a:r>
          </a:p>
        </p:txBody>
      </p:sp>
      <p:sp>
        <p:nvSpPr>
          <p:cNvPr id="19" name="Title 1" title="Title ">
            <a:extLst>
              <a:ext uri="{FF2B5EF4-FFF2-40B4-BE49-F238E27FC236}">
                <a16:creationId xmlns:a16="http://schemas.microsoft.com/office/drawing/2014/main" xmlns="" id="{2DB9D671-9FC8-4306-96B7-D9D585694B83}"/>
              </a:ext>
            </a:extLst>
          </p:cNvPr>
          <p:cNvSpPr>
            <a:spLocks noGrp="1"/>
          </p:cNvSpPr>
          <p:nvPr>
            <p:ph type="title" hasCustomPrompt="1"/>
          </p:nvPr>
        </p:nvSpPr>
        <p:spPr>
          <a:xfrm>
            <a:off x="531378" y="1241109"/>
            <a:ext cx="7342622" cy="1215566"/>
          </a:xfrm>
          <a:prstGeom prst="rect">
            <a:avLst/>
          </a:prstGeom>
        </p:spPr>
        <p:txBody>
          <a:bodyPr anchor="b">
            <a:normAutofit/>
          </a:bodyPr>
          <a:lstStyle>
            <a:lvl1pPr>
              <a:defRPr sz="4400" b="1">
                <a:solidFill>
                  <a:schemeClr val="accent1"/>
                </a:solidFill>
              </a:defRPr>
            </a:lvl1pPr>
          </a:lstStyle>
          <a:p>
            <a:r>
              <a:rPr lang="en-US" noProof="0"/>
              <a:t>Click to Edit </a:t>
            </a:r>
            <a:br>
              <a:rPr lang="en-US" noProof="0"/>
            </a:br>
            <a:r>
              <a:rPr lang="en-US" noProof="0"/>
              <a:t>Master Title Style </a:t>
            </a:r>
          </a:p>
        </p:txBody>
      </p:sp>
      <p:sp>
        <p:nvSpPr>
          <p:cNvPr id="2" name="Footer Placeholder 1">
            <a:extLst>
              <a:ext uri="{FF2B5EF4-FFF2-40B4-BE49-F238E27FC236}">
                <a16:creationId xmlns:a16="http://schemas.microsoft.com/office/drawing/2014/main" xmlns="" id="{6E55A0B9-F639-8643-9C4D-B93B8EE21A79}"/>
              </a:ext>
            </a:extLst>
          </p:cNvPr>
          <p:cNvSpPr>
            <a:spLocks noGrp="1"/>
          </p:cNvSpPr>
          <p:nvPr>
            <p:ph type="ftr" sz="quarter" idx="15"/>
          </p:nvPr>
        </p:nvSpPr>
        <p:spPr/>
        <p:txBody>
          <a:bodyPr/>
          <a:lstStyle/>
          <a:p>
            <a:r>
              <a:rPr lang="en-US" noProof="0" dirty="0"/>
              <a:t>Add a footer</a:t>
            </a:r>
          </a:p>
        </p:txBody>
      </p:sp>
      <p:sp>
        <p:nvSpPr>
          <p:cNvPr id="4" name="Slide Number Placeholder 3">
            <a:extLst>
              <a:ext uri="{FF2B5EF4-FFF2-40B4-BE49-F238E27FC236}">
                <a16:creationId xmlns:a16="http://schemas.microsoft.com/office/drawing/2014/main" xmlns="" id="{D0C29282-8AC7-494D-9A8E-A26C7F69948F}"/>
              </a:ext>
            </a:extLst>
          </p:cNvPr>
          <p:cNvSpPr>
            <a:spLocks noGrp="1"/>
          </p:cNvSpPr>
          <p:nvPr>
            <p:ph type="sldNum" sz="quarter" idx="16"/>
          </p:nvPr>
        </p:nvSpPr>
        <p:spPr/>
        <p:txBody>
          <a:bodyPr/>
          <a:lstStyle/>
          <a:p>
            <a:fld id="{8699F50C-BE38-4BD0-BA84-9B090E1F2B9B}" type="slidenum">
              <a:rPr lang="en-US" noProof="0" smtClean="0"/>
              <a:t>‹#›</a:t>
            </a:fld>
            <a:endParaRPr lang="en-US" noProof="0" dirty="0"/>
          </a:p>
        </p:txBody>
      </p:sp>
    </p:spTree>
    <p:extLst>
      <p:ext uri="{BB962C8B-B14F-4D97-AF65-F5344CB8AC3E}">
        <p14:creationId xmlns:p14="http://schemas.microsoft.com/office/powerpoint/2010/main" val="428311092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extLst mod="1">
    <p:ext uri="{DCECCB84-F9BA-43D5-87BE-67443E8EF086}">
      <p15:sldGuideLst xmlns:p15="http://schemas.microsoft.com/office/powerpoint/2012/main">
        <p15:guide id="1" orient="horz" pos="142">
          <p15:clr>
            <a:srgbClr val="FBAE40"/>
          </p15:clr>
        </p15:guide>
        <p15:guide id="2" pos="3840">
          <p15:clr>
            <a:srgbClr val="FBAE40"/>
          </p15:clr>
        </p15:guide>
        <p15:guide id="3" pos="415">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mparision with Subtitle">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xmlns="" id="{9111EB29-9262-4594-8717-356AB3816AA6}"/>
              </a:ext>
            </a:extLst>
          </p:cNvPr>
          <p:cNvSpPr/>
          <p:nvPr userDrawn="1"/>
        </p:nvSpPr>
        <p:spPr>
          <a:xfrm>
            <a:off x="0" y="1"/>
            <a:ext cx="12192000"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22" name="Straight Connector 21">
            <a:extLst>
              <a:ext uri="{FF2B5EF4-FFF2-40B4-BE49-F238E27FC236}">
                <a16:creationId xmlns:a16="http://schemas.microsoft.com/office/drawing/2014/main" xmlns="" id="{01AF1CF9-9F46-4541-8FF1-B9C53244EE1A}"/>
              </a:ext>
            </a:extLst>
          </p:cNvPr>
          <p:cNvCxnSpPr>
            <a:cxnSpLocks/>
          </p:cNvCxnSpPr>
          <p:nvPr userDrawn="1"/>
        </p:nvCxnSpPr>
        <p:spPr>
          <a:xfrm flipH="1" flipV="1">
            <a:off x="-9247" y="3633967"/>
            <a:ext cx="1912619" cy="1572989"/>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nvGrpSpPr>
          <p:cNvPr id="23" name="Group 22">
            <a:extLst>
              <a:ext uri="{FF2B5EF4-FFF2-40B4-BE49-F238E27FC236}">
                <a16:creationId xmlns:a16="http://schemas.microsoft.com/office/drawing/2014/main" xmlns="" id="{AB0E1BA4-80FE-4826-BA2F-083C3A5BB7FA}"/>
              </a:ext>
            </a:extLst>
          </p:cNvPr>
          <p:cNvGrpSpPr/>
          <p:nvPr userDrawn="1"/>
        </p:nvGrpSpPr>
        <p:grpSpPr>
          <a:xfrm flipH="1">
            <a:off x="7561328" y="0"/>
            <a:ext cx="4831840" cy="3541007"/>
            <a:chOff x="-192127" y="-2"/>
            <a:chExt cx="4831840" cy="3367272"/>
          </a:xfrm>
        </p:grpSpPr>
        <p:sp>
          <p:nvSpPr>
            <p:cNvPr id="26" name="Diagonal Stripe 25">
              <a:extLst>
                <a:ext uri="{FF2B5EF4-FFF2-40B4-BE49-F238E27FC236}">
                  <a16:creationId xmlns:a16="http://schemas.microsoft.com/office/drawing/2014/main" xmlns="" id="{0697993E-CD44-40B9-805C-77BC608618A7}"/>
                </a:ext>
              </a:extLst>
            </p:cNvPr>
            <p:cNvSpPr/>
            <p:nvPr userDrawn="1"/>
          </p:nvSpPr>
          <p:spPr>
            <a:xfrm>
              <a:off x="0" y="-1"/>
              <a:ext cx="4639713" cy="3367271"/>
            </a:xfrm>
            <a:prstGeom prst="diagStripe">
              <a:avLst>
                <a:gd name="adj" fmla="val 51202"/>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28" name="Straight Connector 27">
              <a:extLst>
                <a:ext uri="{FF2B5EF4-FFF2-40B4-BE49-F238E27FC236}">
                  <a16:creationId xmlns:a16="http://schemas.microsoft.com/office/drawing/2014/main" xmlns="" id="{DDBD869A-51AE-4AC9-A3E0-38E8C732B1E8}"/>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0" name="Parallelogram 29">
              <a:extLst>
                <a:ext uri="{FF2B5EF4-FFF2-40B4-BE49-F238E27FC236}">
                  <a16:creationId xmlns:a16="http://schemas.microsoft.com/office/drawing/2014/main" xmlns="" id="{DE18C3B6-28E6-4BBC-B634-F81DE5A9D13C}"/>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17" name="Text Placeholder 2">
            <a:extLst>
              <a:ext uri="{FF2B5EF4-FFF2-40B4-BE49-F238E27FC236}">
                <a16:creationId xmlns:a16="http://schemas.microsoft.com/office/drawing/2014/main" xmlns="" id="{B2E19FBD-2379-4B3B-910D-F51E007CB63F}"/>
              </a:ext>
            </a:extLst>
          </p:cNvPr>
          <p:cNvSpPr>
            <a:spLocks noGrp="1"/>
          </p:cNvSpPr>
          <p:nvPr userDrawn="1">
            <p:ph type="body" idx="1"/>
          </p:nvPr>
        </p:nvSpPr>
        <p:spPr>
          <a:xfrm>
            <a:off x="520698" y="2104888"/>
            <a:ext cx="5475290" cy="781188"/>
          </a:xfrm>
          <a:prstGeom prst="rect">
            <a:avLst/>
          </a:prstGeom>
        </p:spPr>
        <p:txBody>
          <a:bodyPr anchor="b">
            <a:normAutofit/>
          </a:bodyPr>
          <a:lstStyle>
            <a:lvl1pPr marL="0" indent="0">
              <a:lnSpc>
                <a:spcPct val="100000"/>
              </a:lnSpc>
              <a:spcBef>
                <a:spcPts val="0"/>
              </a:spcBef>
              <a:buNone/>
              <a:defRPr sz="2800" b="1">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smtClean="0"/>
              <a:t>Click to edit Master text styles</a:t>
            </a:r>
          </a:p>
        </p:txBody>
      </p:sp>
      <p:sp>
        <p:nvSpPr>
          <p:cNvPr id="18" name="Content Placeholder 3" title="Bullet Points">
            <a:extLst>
              <a:ext uri="{FF2B5EF4-FFF2-40B4-BE49-F238E27FC236}">
                <a16:creationId xmlns:a16="http://schemas.microsoft.com/office/drawing/2014/main" xmlns="" id="{8715E757-6584-4841-8154-C92E70E0CD6B}"/>
              </a:ext>
            </a:extLst>
          </p:cNvPr>
          <p:cNvSpPr>
            <a:spLocks noGrp="1"/>
          </p:cNvSpPr>
          <p:nvPr userDrawn="1">
            <p:ph sz="half" idx="13"/>
          </p:nvPr>
        </p:nvSpPr>
        <p:spPr>
          <a:xfrm>
            <a:off x="520698" y="2886076"/>
            <a:ext cx="5475290" cy="3232149"/>
          </a:xfrm>
          <a:prstGeom prst="rect">
            <a:avLst/>
          </a:prstGeom>
        </p:spPr>
        <p:txBody>
          <a:bodyPr>
            <a:normAutofit/>
          </a:bodyPr>
          <a:lstStyle>
            <a:lvl1pPr>
              <a:defRPr lang="en-US" dirty="0">
                <a:solidFill>
                  <a:schemeClr val="bg1"/>
                </a:solidFill>
              </a:defRPr>
            </a:lvl1pPr>
            <a:lvl2pPr>
              <a:defRPr lang="en-US" dirty="0">
                <a:solidFill>
                  <a:schemeClr val="bg1"/>
                </a:solidFill>
              </a:defRPr>
            </a:lvl2pPr>
            <a:lvl3pPr>
              <a:defRPr lang="en-US" dirty="0">
                <a:solidFill>
                  <a:schemeClr val="bg1"/>
                </a:solidFill>
              </a:defRPr>
            </a:lvl3pPr>
            <a:lvl4pPr>
              <a:defRPr lang="en-US" dirty="0">
                <a:solidFill>
                  <a:schemeClr val="bg1"/>
                </a:solidFill>
              </a:defRPr>
            </a:lvl4pPr>
            <a:lvl5pPr>
              <a:defRPr lang="en-IN" dirty="0">
                <a:solidFill>
                  <a:schemeClr val="bg1"/>
                </a:solidFill>
              </a:defRPr>
            </a:lvl5pPr>
          </a:lstStyle>
          <a:p>
            <a:pPr lvl="0">
              <a:buClr>
                <a:schemeClr val="accent2"/>
              </a:buClr>
            </a:pPr>
            <a:r>
              <a:rPr lang="en-US" noProof="0" smtClean="0"/>
              <a:t>Click to edit Master text styles</a:t>
            </a:r>
          </a:p>
          <a:p>
            <a:pPr lvl="1">
              <a:buClr>
                <a:schemeClr val="accent2"/>
              </a:buClr>
            </a:pPr>
            <a:r>
              <a:rPr lang="en-US" noProof="0" smtClean="0"/>
              <a:t>Second level</a:t>
            </a:r>
          </a:p>
          <a:p>
            <a:pPr lvl="2">
              <a:buClr>
                <a:schemeClr val="accent2"/>
              </a:buClr>
            </a:pPr>
            <a:r>
              <a:rPr lang="en-US" noProof="0" smtClean="0"/>
              <a:t>Third level</a:t>
            </a:r>
          </a:p>
          <a:p>
            <a:pPr lvl="3">
              <a:buClr>
                <a:schemeClr val="accent2"/>
              </a:buClr>
            </a:pPr>
            <a:r>
              <a:rPr lang="en-US" noProof="0" smtClean="0"/>
              <a:t>Fourth level</a:t>
            </a:r>
          </a:p>
          <a:p>
            <a:pPr lvl="4">
              <a:buClr>
                <a:schemeClr val="accent2"/>
              </a:buClr>
            </a:pPr>
            <a:r>
              <a:rPr lang="en-US" noProof="0" smtClean="0"/>
              <a:t>Fifth level</a:t>
            </a:r>
            <a:endParaRPr lang="en-US" noProof="0"/>
          </a:p>
        </p:txBody>
      </p:sp>
      <p:sp>
        <p:nvSpPr>
          <p:cNvPr id="19" name="Text Placeholder 4">
            <a:extLst>
              <a:ext uri="{FF2B5EF4-FFF2-40B4-BE49-F238E27FC236}">
                <a16:creationId xmlns:a16="http://schemas.microsoft.com/office/drawing/2014/main" xmlns="" id="{47CDC5A2-8836-4ED3-8E78-18C24853D882}"/>
              </a:ext>
            </a:extLst>
          </p:cNvPr>
          <p:cNvSpPr>
            <a:spLocks noGrp="1"/>
          </p:cNvSpPr>
          <p:nvPr userDrawn="1">
            <p:ph type="body" sz="quarter" idx="14"/>
          </p:nvPr>
        </p:nvSpPr>
        <p:spPr>
          <a:xfrm>
            <a:off x="6186713" y="2104888"/>
            <a:ext cx="5475600" cy="781188"/>
          </a:xfrm>
          <a:prstGeom prst="rect">
            <a:avLst/>
          </a:prstGeom>
        </p:spPr>
        <p:txBody>
          <a:bodyPr anchor="b">
            <a:normAutofit/>
          </a:bodyPr>
          <a:lstStyle>
            <a:lvl1pPr marL="0" indent="0">
              <a:lnSpc>
                <a:spcPct val="100000"/>
              </a:lnSpc>
              <a:buNone/>
              <a:defRPr sz="2800" b="1">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smtClean="0"/>
              <a:t>Click to edit Master text styles</a:t>
            </a:r>
          </a:p>
        </p:txBody>
      </p:sp>
      <p:sp>
        <p:nvSpPr>
          <p:cNvPr id="20" name="Content Placeholder 5" title="Bullet Points">
            <a:extLst>
              <a:ext uri="{FF2B5EF4-FFF2-40B4-BE49-F238E27FC236}">
                <a16:creationId xmlns:a16="http://schemas.microsoft.com/office/drawing/2014/main" xmlns="" id="{D957FBD7-2C3C-4DD1-954F-DF1E007BE590}"/>
              </a:ext>
            </a:extLst>
          </p:cNvPr>
          <p:cNvSpPr>
            <a:spLocks noGrp="1"/>
          </p:cNvSpPr>
          <p:nvPr userDrawn="1">
            <p:ph sz="quarter" idx="15"/>
          </p:nvPr>
        </p:nvSpPr>
        <p:spPr>
          <a:xfrm>
            <a:off x="6186713" y="2886076"/>
            <a:ext cx="5475600" cy="3232149"/>
          </a:xfrm>
          <a:prstGeom prst="rect">
            <a:avLst/>
          </a:prstGeom>
        </p:spPr>
        <p:txBody>
          <a:bodyPr>
            <a:normAutofit/>
          </a:bodyPr>
          <a:lstStyle>
            <a:lvl1pPr>
              <a:defRPr lang="en-US" dirty="0">
                <a:solidFill>
                  <a:schemeClr val="bg1"/>
                </a:solidFill>
              </a:defRPr>
            </a:lvl1pPr>
            <a:lvl2pPr>
              <a:defRPr lang="en-US" dirty="0">
                <a:solidFill>
                  <a:schemeClr val="bg1"/>
                </a:solidFill>
              </a:defRPr>
            </a:lvl2pPr>
            <a:lvl3pPr>
              <a:defRPr lang="en-US" dirty="0">
                <a:solidFill>
                  <a:schemeClr val="bg1"/>
                </a:solidFill>
              </a:defRPr>
            </a:lvl3pPr>
            <a:lvl4pPr>
              <a:defRPr lang="en-US" dirty="0">
                <a:solidFill>
                  <a:schemeClr val="bg1"/>
                </a:solidFill>
              </a:defRPr>
            </a:lvl4pPr>
            <a:lvl5pPr>
              <a:defRPr lang="en-IN" dirty="0">
                <a:solidFill>
                  <a:schemeClr val="bg1"/>
                </a:solidFill>
              </a:defRPr>
            </a:lvl5pPr>
          </a:lstStyle>
          <a:p>
            <a:pPr lvl="0">
              <a:buClr>
                <a:schemeClr val="accent2"/>
              </a:buClr>
            </a:pPr>
            <a:r>
              <a:rPr lang="en-US" noProof="0" smtClean="0"/>
              <a:t>Click to edit Master text styles</a:t>
            </a:r>
          </a:p>
          <a:p>
            <a:pPr lvl="1">
              <a:buClr>
                <a:schemeClr val="accent2"/>
              </a:buClr>
            </a:pPr>
            <a:r>
              <a:rPr lang="en-US" noProof="0" smtClean="0"/>
              <a:t>Second level</a:t>
            </a:r>
          </a:p>
          <a:p>
            <a:pPr lvl="2">
              <a:buClr>
                <a:schemeClr val="accent2"/>
              </a:buClr>
            </a:pPr>
            <a:r>
              <a:rPr lang="en-US" noProof="0" smtClean="0"/>
              <a:t>Third level</a:t>
            </a:r>
          </a:p>
          <a:p>
            <a:pPr lvl="3">
              <a:buClr>
                <a:schemeClr val="accent2"/>
              </a:buClr>
            </a:pPr>
            <a:r>
              <a:rPr lang="en-US" noProof="0" smtClean="0"/>
              <a:t>Fourth level</a:t>
            </a:r>
          </a:p>
          <a:p>
            <a:pPr lvl="4">
              <a:buClr>
                <a:schemeClr val="accent2"/>
              </a:buClr>
            </a:pPr>
            <a:r>
              <a:rPr lang="en-US" noProof="0" smtClean="0"/>
              <a:t>Fifth level</a:t>
            </a:r>
            <a:endParaRPr lang="en-US" noProof="0"/>
          </a:p>
        </p:txBody>
      </p:sp>
      <p:sp>
        <p:nvSpPr>
          <p:cNvPr id="24" name="Text Placeholder 4" title="Subtitle">
            <a:extLst>
              <a:ext uri="{FF2B5EF4-FFF2-40B4-BE49-F238E27FC236}">
                <a16:creationId xmlns:a16="http://schemas.microsoft.com/office/drawing/2014/main" xmlns="" id="{77DB65FF-A89E-4562-8251-2BB63EFDD28E}"/>
              </a:ext>
            </a:extLst>
          </p:cNvPr>
          <p:cNvSpPr>
            <a:spLocks noGrp="1"/>
          </p:cNvSpPr>
          <p:nvPr userDrawn="1">
            <p:ph type="body" sz="quarter" idx="16" hasCustomPrompt="1"/>
          </p:nvPr>
        </p:nvSpPr>
        <p:spPr>
          <a:xfrm>
            <a:off x="520493" y="1376932"/>
            <a:ext cx="7368596" cy="608895"/>
          </a:xfrm>
          <a:prstGeom prst="rect">
            <a:avLst/>
          </a:prstGeom>
        </p:spPr>
        <p:txBody>
          <a:bodyPr/>
          <a:lstStyle>
            <a:lvl1pPr marL="0" indent="0">
              <a:buNone/>
              <a:defRPr sz="2000" spc="300">
                <a:solidFill>
                  <a:schemeClr val="bg1"/>
                </a:solidFill>
              </a:defRPr>
            </a:lvl1pPr>
            <a:lvl2pPr marL="457200" indent="0">
              <a:buNone/>
              <a:defRPr/>
            </a:lvl2pPr>
          </a:lstStyle>
          <a:p>
            <a:pPr lvl="0"/>
            <a:r>
              <a:rPr lang="en-US" noProof="0"/>
              <a:t>CLICK TO SUBTITLE STYLE</a:t>
            </a:r>
          </a:p>
        </p:txBody>
      </p:sp>
      <p:sp>
        <p:nvSpPr>
          <p:cNvPr id="36" name="Parallelogram 35">
            <a:extLst>
              <a:ext uri="{FF2B5EF4-FFF2-40B4-BE49-F238E27FC236}">
                <a16:creationId xmlns:a16="http://schemas.microsoft.com/office/drawing/2014/main" xmlns="" id="{4EBB76E7-943E-4038-B700-114F66FBC609}"/>
              </a:ext>
            </a:extLst>
          </p:cNvPr>
          <p:cNvSpPr/>
          <p:nvPr userDrawn="1"/>
        </p:nvSpPr>
        <p:spPr>
          <a:xfrm flipH="1">
            <a:off x="6679908" y="1"/>
            <a:ext cx="1447800" cy="639064"/>
          </a:xfrm>
          <a:prstGeom prst="parallelogram">
            <a:avLst>
              <a:gd name="adj" fmla="val 135617"/>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2" name="Footer Placeholder 1">
            <a:extLst>
              <a:ext uri="{FF2B5EF4-FFF2-40B4-BE49-F238E27FC236}">
                <a16:creationId xmlns:a16="http://schemas.microsoft.com/office/drawing/2014/main" xmlns="" id="{03E79E9C-D961-6E47-A5C6-57689BAFF243}"/>
              </a:ext>
            </a:extLst>
          </p:cNvPr>
          <p:cNvSpPr>
            <a:spLocks noGrp="1"/>
          </p:cNvSpPr>
          <p:nvPr>
            <p:ph type="ftr" sz="quarter" idx="17"/>
          </p:nvPr>
        </p:nvSpPr>
        <p:spPr/>
        <p:txBody>
          <a:bodyPr/>
          <a:lstStyle>
            <a:lvl1pPr algn="l">
              <a:defRPr/>
            </a:lvl1pPr>
          </a:lstStyle>
          <a:p>
            <a:r>
              <a:rPr lang="en-US" noProof="0" dirty="0"/>
              <a:t>Add a footer</a:t>
            </a:r>
          </a:p>
        </p:txBody>
      </p:sp>
      <p:sp>
        <p:nvSpPr>
          <p:cNvPr id="3" name="Slide Number Placeholder 2">
            <a:extLst>
              <a:ext uri="{FF2B5EF4-FFF2-40B4-BE49-F238E27FC236}">
                <a16:creationId xmlns:a16="http://schemas.microsoft.com/office/drawing/2014/main" xmlns="" id="{B08BE157-60F2-194D-8C13-4AE120FC9EDE}"/>
              </a:ext>
            </a:extLst>
          </p:cNvPr>
          <p:cNvSpPr>
            <a:spLocks noGrp="1"/>
          </p:cNvSpPr>
          <p:nvPr>
            <p:ph type="sldNum" sz="quarter" idx="18"/>
          </p:nvPr>
        </p:nvSpPr>
        <p:spPr/>
        <p:txBody>
          <a:bodyPr/>
          <a:lstStyle/>
          <a:p>
            <a:fld id="{8699F50C-BE38-4BD0-BA84-9B090E1F2B9B}" type="slidenum">
              <a:rPr lang="en-US" noProof="0" smtClean="0"/>
              <a:t>‹#›</a:t>
            </a:fld>
            <a:endParaRPr lang="en-US" noProof="0" dirty="0"/>
          </a:p>
        </p:txBody>
      </p:sp>
      <p:sp>
        <p:nvSpPr>
          <p:cNvPr id="27" name="Title 1" title="Title ">
            <a:extLst>
              <a:ext uri="{FF2B5EF4-FFF2-40B4-BE49-F238E27FC236}">
                <a16:creationId xmlns:a16="http://schemas.microsoft.com/office/drawing/2014/main" xmlns="" id="{C3CC34F4-862A-42E7-B2FA-7B511CC2E879}"/>
              </a:ext>
            </a:extLst>
          </p:cNvPr>
          <p:cNvSpPr>
            <a:spLocks noGrp="1"/>
          </p:cNvSpPr>
          <p:nvPr userDrawn="1">
            <p:ph type="title" hasCustomPrompt="1"/>
          </p:nvPr>
        </p:nvSpPr>
        <p:spPr>
          <a:xfrm>
            <a:off x="518678" y="209028"/>
            <a:ext cx="8333222" cy="1147969"/>
          </a:xfrm>
          <a:prstGeom prst="rect">
            <a:avLst/>
          </a:prstGeom>
        </p:spPr>
        <p:txBody>
          <a:bodyPr bIns="0" anchor="b">
            <a:normAutofit/>
          </a:bodyPr>
          <a:lstStyle>
            <a:lvl1pPr>
              <a:defRPr sz="4400" b="1">
                <a:solidFill>
                  <a:schemeClr val="bg1"/>
                </a:solidFill>
              </a:defRPr>
            </a:lvl1pPr>
          </a:lstStyle>
          <a:p>
            <a:r>
              <a:rPr lang="en-US" noProof="0"/>
              <a:t>Click to Edit Master Title Style </a:t>
            </a:r>
          </a:p>
        </p:txBody>
      </p:sp>
    </p:spTree>
    <p:extLst>
      <p:ext uri="{BB962C8B-B14F-4D97-AF65-F5344CB8AC3E}">
        <p14:creationId xmlns:p14="http://schemas.microsoft.com/office/powerpoint/2010/main" val="325654026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extLst mod="1">
    <p:ext uri="{DCECCB84-F9BA-43D5-87BE-67443E8EF086}">
      <p15:sldGuideLst xmlns:p15="http://schemas.microsoft.com/office/powerpoint/2012/main">
        <p15:guide id="1" orient="horz" pos="2160">
          <p15:clr>
            <a:srgbClr val="FBAE40"/>
          </p15:clr>
        </p15:guide>
        <p15:guide id="2" pos="3840">
          <p15:clr>
            <a:srgbClr val="FBAE40"/>
          </p15:clr>
        </p15:guide>
        <p15:guide id="3" pos="393">
          <p15:clr>
            <a:srgbClr val="FBAE40"/>
          </p15:clr>
        </p15:guide>
        <p15:guide id="4" pos="7423">
          <p15:clr>
            <a:srgbClr val="FBAE40"/>
          </p15:clr>
        </p15:guide>
        <p15:guide id="5" orient="horz" pos="777"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hart">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xmlns="" id="{8FB39FF5-7AF5-4963-9346-2640496A3302}"/>
              </a:ext>
            </a:extLst>
          </p:cNvPr>
          <p:cNvSpPr/>
          <p:nvPr userDrawn="1"/>
        </p:nvSpPr>
        <p:spPr>
          <a:xfrm>
            <a:off x="0" y="1"/>
            <a:ext cx="12192000"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28" name="Group 27">
            <a:extLst>
              <a:ext uri="{FF2B5EF4-FFF2-40B4-BE49-F238E27FC236}">
                <a16:creationId xmlns:a16="http://schemas.microsoft.com/office/drawing/2014/main" xmlns="" id="{5806E656-313A-47B1-B381-D004200F7A01}"/>
              </a:ext>
            </a:extLst>
          </p:cNvPr>
          <p:cNvGrpSpPr/>
          <p:nvPr userDrawn="1"/>
        </p:nvGrpSpPr>
        <p:grpSpPr>
          <a:xfrm flipH="1">
            <a:off x="7561328" y="0"/>
            <a:ext cx="4831840" cy="3541007"/>
            <a:chOff x="-192127" y="-2"/>
            <a:chExt cx="4831840" cy="3367272"/>
          </a:xfrm>
        </p:grpSpPr>
        <p:sp>
          <p:nvSpPr>
            <p:cNvPr id="29" name="Diagonal Stripe 28">
              <a:extLst>
                <a:ext uri="{FF2B5EF4-FFF2-40B4-BE49-F238E27FC236}">
                  <a16:creationId xmlns:a16="http://schemas.microsoft.com/office/drawing/2014/main" xmlns="" id="{65F8E2DA-4BB4-4421-9172-A11AF38DFEF4}"/>
                </a:ext>
              </a:extLst>
            </p:cNvPr>
            <p:cNvSpPr/>
            <p:nvPr userDrawn="1"/>
          </p:nvSpPr>
          <p:spPr>
            <a:xfrm>
              <a:off x="0" y="-1"/>
              <a:ext cx="4639713" cy="3367271"/>
            </a:xfrm>
            <a:prstGeom prst="diagStripe">
              <a:avLst>
                <a:gd name="adj" fmla="val 51202"/>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30" name="Straight Connector 29">
              <a:extLst>
                <a:ext uri="{FF2B5EF4-FFF2-40B4-BE49-F238E27FC236}">
                  <a16:creationId xmlns:a16="http://schemas.microsoft.com/office/drawing/2014/main" xmlns="" id="{6EDB47F2-B6A7-40B4-8A2C-06719F75C085}"/>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1" name="Parallelogram 30">
              <a:extLst>
                <a:ext uri="{FF2B5EF4-FFF2-40B4-BE49-F238E27FC236}">
                  <a16:creationId xmlns:a16="http://schemas.microsoft.com/office/drawing/2014/main" xmlns="" id="{B188E7A9-2351-4B68-98B8-10099CB39CD2}"/>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3" name="Parallelogram 32">
            <a:extLst>
              <a:ext uri="{FF2B5EF4-FFF2-40B4-BE49-F238E27FC236}">
                <a16:creationId xmlns:a16="http://schemas.microsoft.com/office/drawing/2014/main" xmlns="" id="{F088C182-BF10-45B2-B159-7702E00D31D4}"/>
              </a:ext>
            </a:extLst>
          </p:cNvPr>
          <p:cNvSpPr/>
          <p:nvPr userDrawn="1"/>
        </p:nvSpPr>
        <p:spPr>
          <a:xfrm flipH="1">
            <a:off x="6679908" y="1"/>
            <a:ext cx="1447800" cy="639064"/>
          </a:xfrm>
          <a:prstGeom prst="parallelogram">
            <a:avLst>
              <a:gd name="adj" fmla="val 135617"/>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4" name="Text Placeholder 4" title="Subtitle">
            <a:extLst>
              <a:ext uri="{FF2B5EF4-FFF2-40B4-BE49-F238E27FC236}">
                <a16:creationId xmlns:a16="http://schemas.microsoft.com/office/drawing/2014/main" xmlns="" id="{FB561B16-2788-452A-B7AF-A482256DCDF2}"/>
              </a:ext>
            </a:extLst>
          </p:cNvPr>
          <p:cNvSpPr>
            <a:spLocks noGrp="1"/>
          </p:cNvSpPr>
          <p:nvPr>
            <p:ph type="body" sz="quarter" idx="16" hasCustomPrompt="1"/>
          </p:nvPr>
        </p:nvSpPr>
        <p:spPr>
          <a:xfrm>
            <a:off x="520493" y="1376932"/>
            <a:ext cx="7368596" cy="608895"/>
          </a:xfrm>
          <a:prstGeom prst="rect">
            <a:avLst/>
          </a:prstGeom>
        </p:spPr>
        <p:txBody>
          <a:bodyPr/>
          <a:lstStyle>
            <a:lvl1pPr marL="0" indent="0">
              <a:buNone/>
              <a:defRPr sz="2000" spc="300">
                <a:solidFill>
                  <a:schemeClr val="bg1"/>
                </a:solidFill>
              </a:defRPr>
            </a:lvl1pPr>
            <a:lvl2pPr marL="457200" indent="0">
              <a:buNone/>
              <a:defRPr/>
            </a:lvl2pPr>
          </a:lstStyle>
          <a:p>
            <a:pPr lvl="0"/>
            <a:r>
              <a:rPr lang="en-US" noProof="0"/>
              <a:t>CLICK TO SUBTITLE STYLE</a:t>
            </a:r>
          </a:p>
        </p:txBody>
      </p:sp>
      <p:sp>
        <p:nvSpPr>
          <p:cNvPr id="2" name="Footer Placeholder 1">
            <a:extLst>
              <a:ext uri="{FF2B5EF4-FFF2-40B4-BE49-F238E27FC236}">
                <a16:creationId xmlns:a16="http://schemas.microsoft.com/office/drawing/2014/main" xmlns="" id="{D6990C03-1647-2044-B335-6F5F19E4E5FC}"/>
              </a:ext>
            </a:extLst>
          </p:cNvPr>
          <p:cNvSpPr>
            <a:spLocks noGrp="1"/>
          </p:cNvSpPr>
          <p:nvPr>
            <p:ph type="ftr" sz="quarter" idx="17"/>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xmlns="" id="{4F03A7CC-E6DC-1544-BE55-15EC1718B77C}"/>
              </a:ext>
            </a:extLst>
          </p:cNvPr>
          <p:cNvSpPr>
            <a:spLocks noGrp="1"/>
          </p:cNvSpPr>
          <p:nvPr>
            <p:ph type="sldNum" sz="quarter" idx="18"/>
          </p:nvPr>
        </p:nvSpPr>
        <p:spPr/>
        <p:txBody>
          <a:bodyPr/>
          <a:lstStyle/>
          <a:p>
            <a:fld id="{8699F50C-BE38-4BD0-BA84-9B090E1F2B9B}" type="slidenum">
              <a:rPr lang="en-US" noProof="0" smtClean="0"/>
              <a:t>‹#›</a:t>
            </a:fld>
            <a:endParaRPr lang="en-US" noProof="0" dirty="0"/>
          </a:p>
        </p:txBody>
      </p:sp>
      <p:sp>
        <p:nvSpPr>
          <p:cNvPr id="17" name="Title 1" title="Title ">
            <a:extLst>
              <a:ext uri="{FF2B5EF4-FFF2-40B4-BE49-F238E27FC236}">
                <a16:creationId xmlns:a16="http://schemas.microsoft.com/office/drawing/2014/main" xmlns="" id="{BDEC780E-6412-1344-A62E-6B84E9CCB678}"/>
              </a:ext>
            </a:extLst>
          </p:cNvPr>
          <p:cNvSpPr>
            <a:spLocks noGrp="1"/>
          </p:cNvSpPr>
          <p:nvPr>
            <p:ph type="title" hasCustomPrompt="1"/>
          </p:nvPr>
        </p:nvSpPr>
        <p:spPr>
          <a:xfrm>
            <a:off x="518678" y="209028"/>
            <a:ext cx="8333222" cy="1147969"/>
          </a:xfrm>
          <a:prstGeom prst="rect">
            <a:avLst/>
          </a:prstGeom>
        </p:spPr>
        <p:txBody>
          <a:bodyPr bIns="0" anchor="b">
            <a:normAutofit/>
          </a:bodyPr>
          <a:lstStyle>
            <a:lvl1pPr>
              <a:defRPr sz="4400" b="1">
                <a:solidFill>
                  <a:schemeClr val="bg1"/>
                </a:solidFill>
              </a:defRPr>
            </a:lvl1pPr>
          </a:lstStyle>
          <a:p>
            <a:r>
              <a:rPr lang="en-US" noProof="0"/>
              <a:t>Click to Edit Master Title Style </a:t>
            </a:r>
          </a:p>
        </p:txBody>
      </p:sp>
      <p:sp>
        <p:nvSpPr>
          <p:cNvPr id="5" name="Text Placeholder 4">
            <a:extLst>
              <a:ext uri="{FF2B5EF4-FFF2-40B4-BE49-F238E27FC236}">
                <a16:creationId xmlns:a16="http://schemas.microsoft.com/office/drawing/2014/main" xmlns="" id="{2C82AC85-33B6-2B49-8BF4-08414444375C}"/>
              </a:ext>
            </a:extLst>
          </p:cNvPr>
          <p:cNvSpPr>
            <a:spLocks noGrp="1"/>
          </p:cNvSpPr>
          <p:nvPr>
            <p:ph type="body" sz="quarter" idx="19" hasCustomPrompt="1"/>
          </p:nvPr>
        </p:nvSpPr>
        <p:spPr>
          <a:xfrm>
            <a:off x="531814" y="2005762"/>
            <a:ext cx="5225764" cy="4083888"/>
          </a:xfrm>
          <a:prstGeom prst="rect">
            <a:avLst/>
          </a:prstGeom>
        </p:spPr>
        <p:txBody>
          <a:bodyPr/>
          <a:lstStyle>
            <a:lvl1pPr marL="0" indent="0">
              <a:buNone/>
              <a:defRPr sz="2400">
                <a:solidFill>
                  <a:schemeClr val="bg1"/>
                </a:solidFill>
              </a:defRPr>
            </a:lvl1pPr>
            <a:lvl2pPr marL="457200" indent="0">
              <a:buNone/>
              <a:defRPr sz="2400">
                <a:solidFill>
                  <a:schemeClr val="bg1"/>
                </a:solidFill>
              </a:defRPr>
            </a:lvl2pPr>
            <a:lvl3pPr marL="914400" indent="0">
              <a:buNone/>
              <a:defRPr sz="2400">
                <a:solidFill>
                  <a:schemeClr val="bg1"/>
                </a:solidFill>
              </a:defRPr>
            </a:lvl3pPr>
            <a:lvl4pPr marL="1371600" indent="0">
              <a:buNone/>
              <a:defRPr sz="2400">
                <a:solidFill>
                  <a:schemeClr val="bg1"/>
                </a:solidFill>
              </a:defRPr>
            </a:lvl4pPr>
            <a:lvl5pPr marL="1828800" indent="0">
              <a:buNone/>
              <a:defRPr sz="2400">
                <a:solidFill>
                  <a:schemeClr val="bg1"/>
                </a:solidFill>
              </a:defRPr>
            </a:lvl5pPr>
          </a:lstStyle>
          <a:p>
            <a:pPr lvl="0"/>
            <a:r>
              <a:rPr lang="en-US" noProof="0"/>
              <a:t>Text here</a:t>
            </a:r>
          </a:p>
        </p:txBody>
      </p:sp>
      <p:sp>
        <p:nvSpPr>
          <p:cNvPr id="20" name="Chart Placeholder 2" title="Chart">
            <a:extLst>
              <a:ext uri="{FF2B5EF4-FFF2-40B4-BE49-F238E27FC236}">
                <a16:creationId xmlns:a16="http://schemas.microsoft.com/office/drawing/2014/main" xmlns="" id="{0EF0FD2A-B62A-4931-846D-2602DED26606}"/>
              </a:ext>
            </a:extLst>
          </p:cNvPr>
          <p:cNvSpPr>
            <a:spLocks noGrp="1"/>
          </p:cNvSpPr>
          <p:nvPr>
            <p:ph type="chart" sz="quarter" idx="10"/>
          </p:nvPr>
        </p:nvSpPr>
        <p:spPr>
          <a:xfrm>
            <a:off x="5796114" y="2005762"/>
            <a:ext cx="5719397" cy="4084470"/>
          </a:xfrm>
          <a:prstGeom prst="rect">
            <a:avLst/>
          </a:prstGeom>
        </p:spPr>
        <p:txBody>
          <a:bodyPr vert="horz" lIns="91420" tIns="45710" rIns="91420" bIns="45710">
            <a:noAutofit/>
          </a:bodyPr>
          <a:lstStyle>
            <a:lvl1pPr marL="0" indent="0" algn="ctr">
              <a:buNone/>
              <a:defRPr sz="2000" b="0" i="0">
                <a:solidFill>
                  <a:schemeClr val="bg1"/>
                </a:solidFill>
                <a:latin typeface="+mn-lt"/>
                <a:cs typeface="CiscoSans ExtraLight"/>
              </a:defRPr>
            </a:lvl1pPr>
          </a:lstStyle>
          <a:p>
            <a:pPr lvl="0"/>
            <a:r>
              <a:rPr lang="en-US" noProof="0" smtClean="0"/>
              <a:t>Click icon to add chart</a:t>
            </a:r>
            <a:endParaRPr lang="en-US" noProof="0" dirty="0"/>
          </a:p>
        </p:txBody>
      </p:sp>
    </p:spTree>
    <p:extLst>
      <p:ext uri="{BB962C8B-B14F-4D97-AF65-F5344CB8AC3E}">
        <p14:creationId xmlns:p14="http://schemas.microsoft.com/office/powerpoint/2010/main" val="220047707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extLst mod="1">
    <p:ext uri="{DCECCB84-F9BA-43D5-87BE-67443E8EF086}">
      <p15:sldGuideLst xmlns:p15="http://schemas.microsoft.com/office/powerpoint/2012/main">
        <p15:guide id="1" orient="horz" pos="142">
          <p15:clr>
            <a:srgbClr val="FBAE40"/>
          </p15:clr>
        </p15:guide>
        <p15:guide id="2" pos="3840">
          <p15:clr>
            <a:srgbClr val="FBAE40"/>
          </p15:clr>
        </p15:guide>
        <p15:guide id="3" pos="778">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xmlns="" id="{69EF72CE-34D2-4581-98D2-89218BC1B4E4}"/>
              </a:ext>
            </a:extLst>
          </p:cNvPr>
          <p:cNvSpPr/>
          <p:nvPr userDrawn="1"/>
        </p:nvSpPr>
        <p:spPr>
          <a:xfrm>
            <a:off x="0" y="1"/>
            <a:ext cx="12192000"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26" name="Group 25">
            <a:extLst>
              <a:ext uri="{FF2B5EF4-FFF2-40B4-BE49-F238E27FC236}">
                <a16:creationId xmlns:a16="http://schemas.microsoft.com/office/drawing/2014/main" xmlns="" id="{36C8A74F-FDDF-48E8-AC2B-A5BD59D7D6A3}"/>
              </a:ext>
            </a:extLst>
          </p:cNvPr>
          <p:cNvGrpSpPr/>
          <p:nvPr userDrawn="1"/>
        </p:nvGrpSpPr>
        <p:grpSpPr>
          <a:xfrm flipH="1">
            <a:off x="7561328" y="0"/>
            <a:ext cx="4831840" cy="3541007"/>
            <a:chOff x="-192127" y="-2"/>
            <a:chExt cx="4831840" cy="3367272"/>
          </a:xfrm>
        </p:grpSpPr>
        <p:sp>
          <p:nvSpPr>
            <p:cNvPr id="27" name="Diagonal Stripe 26">
              <a:extLst>
                <a:ext uri="{FF2B5EF4-FFF2-40B4-BE49-F238E27FC236}">
                  <a16:creationId xmlns:a16="http://schemas.microsoft.com/office/drawing/2014/main" xmlns="" id="{2D5247F3-E6EB-4003-B1FD-F6200F0738E5}"/>
                </a:ext>
              </a:extLst>
            </p:cNvPr>
            <p:cNvSpPr/>
            <p:nvPr userDrawn="1"/>
          </p:nvSpPr>
          <p:spPr>
            <a:xfrm>
              <a:off x="0" y="-1"/>
              <a:ext cx="4639713" cy="3367271"/>
            </a:xfrm>
            <a:prstGeom prst="diagStripe">
              <a:avLst>
                <a:gd name="adj" fmla="val 51202"/>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28" name="Straight Connector 27">
              <a:extLst>
                <a:ext uri="{FF2B5EF4-FFF2-40B4-BE49-F238E27FC236}">
                  <a16:creationId xmlns:a16="http://schemas.microsoft.com/office/drawing/2014/main" xmlns="" id="{E9B7D995-9FB8-4461-8AAA-FA8B9A145B6B}"/>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3" name="Parallelogram 32">
              <a:extLst>
                <a:ext uri="{FF2B5EF4-FFF2-40B4-BE49-F238E27FC236}">
                  <a16:creationId xmlns:a16="http://schemas.microsoft.com/office/drawing/2014/main" xmlns="" id="{849B962F-68BC-4B89-B4D8-D862517534DF}"/>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6" name="Parallelogram 35">
            <a:extLst>
              <a:ext uri="{FF2B5EF4-FFF2-40B4-BE49-F238E27FC236}">
                <a16:creationId xmlns:a16="http://schemas.microsoft.com/office/drawing/2014/main" xmlns="" id="{8006416B-866C-47E5-8480-109B40F9EAA9}"/>
              </a:ext>
            </a:extLst>
          </p:cNvPr>
          <p:cNvSpPr/>
          <p:nvPr userDrawn="1"/>
        </p:nvSpPr>
        <p:spPr>
          <a:xfrm flipH="1">
            <a:off x="6679908" y="1"/>
            <a:ext cx="1447800" cy="639064"/>
          </a:xfrm>
          <a:prstGeom prst="parallelogram">
            <a:avLst>
              <a:gd name="adj" fmla="val 135617"/>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37" name="Text Placeholder 4" title="Subtitle">
            <a:extLst>
              <a:ext uri="{FF2B5EF4-FFF2-40B4-BE49-F238E27FC236}">
                <a16:creationId xmlns:a16="http://schemas.microsoft.com/office/drawing/2014/main" xmlns="" id="{FE79FAE9-2A8C-46BA-8738-44CBCF7294A9}"/>
              </a:ext>
            </a:extLst>
          </p:cNvPr>
          <p:cNvSpPr>
            <a:spLocks noGrp="1"/>
          </p:cNvSpPr>
          <p:nvPr>
            <p:ph type="body" sz="quarter" idx="16" hasCustomPrompt="1"/>
          </p:nvPr>
        </p:nvSpPr>
        <p:spPr>
          <a:xfrm>
            <a:off x="520493" y="1376932"/>
            <a:ext cx="7368596" cy="608895"/>
          </a:xfrm>
          <a:prstGeom prst="rect">
            <a:avLst/>
          </a:prstGeom>
        </p:spPr>
        <p:txBody>
          <a:bodyPr/>
          <a:lstStyle>
            <a:lvl1pPr marL="0" indent="0">
              <a:buNone/>
              <a:defRPr sz="2000" spc="300">
                <a:solidFill>
                  <a:schemeClr val="bg1"/>
                </a:solidFill>
              </a:defRPr>
            </a:lvl1pPr>
            <a:lvl2pPr marL="457200" indent="0">
              <a:buNone/>
              <a:defRPr/>
            </a:lvl2pPr>
          </a:lstStyle>
          <a:p>
            <a:pPr lvl="0"/>
            <a:r>
              <a:rPr lang="en-US" noProof="0"/>
              <a:t>CLICK TO SUBTITLE STYLE</a:t>
            </a:r>
          </a:p>
        </p:txBody>
      </p:sp>
      <p:sp>
        <p:nvSpPr>
          <p:cNvPr id="2" name="Footer Placeholder 1">
            <a:extLst>
              <a:ext uri="{FF2B5EF4-FFF2-40B4-BE49-F238E27FC236}">
                <a16:creationId xmlns:a16="http://schemas.microsoft.com/office/drawing/2014/main" xmlns="" id="{5750A33E-CEFE-4D43-9554-513B01B1D3D9}"/>
              </a:ext>
            </a:extLst>
          </p:cNvPr>
          <p:cNvSpPr>
            <a:spLocks noGrp="1"/>
          </p:cNvSpPr>
          <p:nvPr>
            <p:ph type="ftr" sz="quarter" idx="17"/>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xmlns="" id="{4A960C75-8FA7-5740-9388-2B5112B2C5B9}"/>
              </a:ext>
            </a:extLst>
          </p:cNvPr>
          <p:cNvSpPr>
            <a:spLocks noGrp="1"/>
          </p:cNvSpPr>
          <p:nvPr>
            <p:ph type="sldNum" sz="quarter" idx="18"/>
          </p:nvPr>
        </p:nvSpPr>
        <p:spPr/>
        <p:txBody>
          <a:bodyPr/>
          <a:lstStyle/>
          <a:p>
            <a:fld id="{8699F50C-BE38-4BD0-BA84-9B090E1F2B9B}" type="slidenum">
              <a:rPr lang="en-US" noProof="0" smtClean="0"/>
              <a:t>‹#›</a:t>
            </a:fld>
            <a:endParaRPr lang="en-US" noProof="0" dirty="0"/>
          </a:p>
        </p:txBody>
      </p:sp>
      <p:sp>
        <p:nvSpPr>
          <p:cNvPr id="17" name="Title 1" title="Title ">
            <a:extLst>
              <a:ext uri="{FF2B5EF4-FFF2-40B4-BE49-F238E27FC236}">
                <a16:creationId xmlns:a16="http://schemas.microsoft.com/office/drawing/2014/main" xmlns="" id="{0F525D04-A814-7A4D-9732-11097EA76257}"/>
              </a:ext>
            </a:extLst>
          </p:cNvPr>
          <p:cNvSpPr>
            <a:spLocks noGrp="1"/>
          </p:cNvSpPr>
          <p:nvPr>
            <p:ph type="title" hasCustomPrompt="1"/>
          </p:nvPr>
        </p:nvSpPr>
        <p:spPr>
          <a:xfrm>
            <a:off x="518678" y="209028"/>
            <a:ext cx="8333222" cy="1147969"/>
          </a:xfrm>
          <a:prstGeom prst="rect">
            <a:avLst/>
          </a:prstGeom>
        </p:spPr>
        <p:txBody>
          <a:bodyPr bIns="0" anchor="b">
            <a:normAutofit/>
          </a:bodyPr>
          <a:lstStyle>
            <a:lvl1pPr>
              <a:defRPr sz="4400" b="1">
                <a:solidFill>
                  <a:schemeClr val="bg1"/>
                </a:solidFill>
              </a:defRPr>
            </a:lvl1pPr>
          </a:lstStyle>
          <a:p>
            <a:r>
              <a:rPr lang="en-US" noProof="0"/>
              <a:t>Click to Edit Master Title Style </a:t>
            </a:r>
          </a:p>
        </p:txBody>
      </p:sp>
      <p:sp>
        <p:nvSpPr>
          <p:cNvPr id="15" name="Table Placeholder 11" title="Table">
            <a:extLst>
              <a:ext uri="{FF2B5EF4-FFF2-40B4-BE49-F238E27FC236}">
                <a16:creationId xmlns:a16="http://schemas.microsoft.com/office/drawing/2014/main" xmlns="" id="{7CD3E31F-0AF8-4EB8-B6FA-BD95A2EDA63B}"/>
              </a:ext>
            </a:extLst>
          </p:cNvPr>
          <p:cNvSpPr>
            <a:spLocks noGrp="1"/>
          </p:cNvSpPr>
          <p:nvPr>
            <p:ph type="tbl" sz="quarter" idx="12"/>
          </p:nvPr>
        </p:nvSpPr>
        <p:spPr>
          <a:xfrm>
            <a:off x="531378" y="2664803"/>
            <a:ext cx="10993375" cy="3433180"/>
          </a:xfrm>
          <a:prstGeom prst="rect">
            <a:avLst/>
          </a:prstGeom>
        </p:spPr>
        <p:txBody>
          <a:bodyPr lIns="91420" tIns="45710" rIns="91420" bIns="45710">
            <a:noAutofit/>
          </a:bodyPr>
          <a:lstStyle>
            <a:lvl1pPr marL="0" indent="0" algn="ctr">
              <a:buNone/>
              <a:defRPr sz="2000" baseline="0">
                <a:solidFill>
                  <a:schemeClr val="bg1"/>
                </a:solidFill>
                <a:latin typeface="+mn-lt"/>
              </a:defRPr>
            </a:lvl1pPr>
          </a:lstStyle>
          <a:p>
            <a:pPr lvl="0"/>
            <a:r>
              <a:rPr lang="en-US" noProof="0" smtClean="0"/>
              <a:t>Click icon to add table</a:t>
            </a:r>
            <a:endParaRPr lang="en-US" noProof="0" dirty="0"/>
          </a:p>
        </p:txBody>
      </p:sp>
    </p:spTree>
    <p:extLst>
      <p:ext uri="{BB962C8B-B14F-4D97-AF65-F5344CB8AC3E}">
        <p14:creationId xmlns:p14="http://schemas.microsoft.com/office/powerpoint/2010/main" val="341506091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extLst mod="1">
    <p:ext uri="{DCECCB84-F9BA-43D5-87BE-67443E8EF086}">
      <p15:sldGuideLst xmlns:p15="http://schemas.microsoft.com/office/powerpoint/2012/main">
        <p15:guide id="1" orient="horz" pos="142">
          <p15:clr>
            <a:srgbClr val="FBAE40"/>
          </p15:clr>
        </p15:guide>
        <p15:guide id="2" pos="3840">
          <p15:clr>
            <a:srgbClr val="FBAE40"/>
          </p15:clr>
        </p15:guide>
        <p15:guide id="3" pos="778">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Large Photo">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xmlns="" id="{BCAFD81C-E6E5-4292-828B-BD147E6DEABE}"/>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 name="Right Triangle 3">
            <a:extLst>
              <a:ext uri="{FF2B5EF4-FFF2-40B4-BE49-F238E27FC236}">
                <a16:creationId xmlns:a16="http://schemas.microsoft.com/office/drawing/2014/main" xmlns="" id="{79ED029D-F488-47E5-B064-0E35B31D23A5}"/>
              </a:ext>
            </a:extLst>
          </p:cNvPr>
          <p:cNvSpPr/>
          <p:nvPr userDrawn="1"/>
        </p:nvSpPr>
        <p:spPr>
          <a:xfrm flipV="1">
            <a:off x="0" y="-5"/>
            <a:ext cx="11747500" cy="6299203"/>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Picture Placeholder 31" title="Image">
            <a:extLst>
              <a:ext uri="{FF2B5EF4-FFF2-40B4-BE49-F238E27FC236}">
                <a16:creationId xmlns:a16="http://schemas.microsoft.com/office/drawing/2014/main" xmlns="" id="{D683190A-95C6-428D-AEE4-FC8350C3246D}"/>
              </a:ext>
            </a:extLst>
          </p:cNvPr>
          <p:cNvSpPr>
            <a:spLocks noGrp="1"/>
          </p:cNvSpPr>
          <p:nvPr>
            <p:ph type="pic" sz="quarter" idx="13" hasCustomPrompt="1"/>
          </p:nvPr>
        </p:nvSpPr>
        <p:spPr>
          <a:xfrm>
            <a:off x="359229" y="326570"/>
            <a:ext cx="11473542" cy="6204859"/>
          </a:xfrm>
          <a:prstGeom prst="rect">
            <a:avLst/>
          </a:prstGeom>
          <a:solidFill>
            <a:schemeClr val="bg1">
              <a:lumMod val="85000"/>
            </a:schemeClr>
          </a:solidFill>
        </p:spPr>
        <p:txBody>
          <a:bodyPr lIns="0" tIns="0" anchor="ctr"/>
          <a:lstStyle>
            <a:lvl1pPr marL="0" indent="0" algn="ctr">
              <a:buNone/>
              <a:defRPr sz="1100" i="1">
                <a:latin typeface="Times New Roman" panose="02020603050405020304" pitchFamily="18" charset="0"/>
                <a:cs typeface="Times New Roman" panose="02020603050405020304" pitchFamily="18" charset="0"/>
              </a:defRPr>
            </a:lvl1pPr>
          </a:lstStyle>
          <a:p>
            <a:r>
              <a:rPr lang="en-US" noProof="0" dirty="0"/>
              <a:t>Insert or Drag and Drop Image Here</a:t>
            </a:r>
          </a:p>
        </p:txBody>
      </p:sp>
      <p:cxnSp>
        <p:nvCxnSpPr>
          <p:cNvPr id="6" name="Straight Connector 5">
            <a:extLst>
              <a:ext uri="{FF2B5EF4-FFF2-40B4-BE49-F238E27FC236}">
                <a16:creationId xmlns:a16="http://schemas.microsoft.com/office/drawing/2014/main" xmlns="" id="{F78F4957-6DDE-40CE-9D33-00B1434FA085}"/>
              </a:ext>
            </a:extLst>
          </p:cNvPr>
          <p:cNvCxnSpPr>
            <a:cxnSpLocks/>
          </p:cNvCxnSpPr>
          <p:nvPr userDrawn="1"/>
        </p:nvCxnSpPr>
        <p:spPr>
          <a:xfrm flipV="1">
            <a:off x="0" y="5344886"/>
            <a:ext cx="2362200" cy="1240972"/>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9" name="Title 1" title="Title ">
            <a:extLst>
              <a:ext uri="{FF2B5EF4-FFF2-40B4-BE49-F238E27FC236}">
                <a16:creationId xmlns:a16="http://schemas.microsoft.com/office/drawing/2014/main" xmlns="" id="{D9A8085F-72C4-4DFB-813E-C5666B0CCF3A}"/>
              </a:ext>
            </a:extLst>
          </p:cNvPr>
          <p:cNvSpPr>
            <a:spLocks noGrp="1"/>
          </p:cNvSpPr>
          <p:nvPr>
            <p:ph type="title" hasCustomPrompt="1"/>
          </p:nvPr>
        </p:nvSpPr>
        <p:spPr>
          <a:xfrm>
            <a:off x="359229" y="558802"/>
            <a:ext cx="8333222" cy="939798"/>
          </a:xfrm>
          <a:prstGeom prst="rect">
            <a:avLst/>
          </a:prstGeom>
          <a:solidFill>
            <a:schemeClr val="bg1">
              <a:alpha val="90000"/>
            </a:schemeClr>
          </a:solidFill>
        </p:spPr>
        <p:txBody>
          <a:bodyPr lIns="288000" anchor="ctr">
            <a:normAutofit/>
          </a:bodyPr>
          <a:lstStyle>
            <a:lvl1pPr>
              <a:defRPr sz="3600" b="1">
                <a:solidFill>
                  <a:schemeClr val="tx1"/>
                </a:solidFill>
              </a:defRPr>
            </a:lvl1pPr>
          </a:lstStyle>
          <a:p>
            <a:r>
              <a:rPr lang="en-US" noProof="0"/>
              <a:t>Add Caption Here</a:t>
            </a:r>
          </a:p>
        </p:txBody>
      </p:sp>
    </p:spTree>
    <p:extLst>
      <p:ext uri="{BB962C8B-B14F-4D97-AF65-F5344CB8AC3E}">
        <p14:creationId xmlns:p14="http://schemas.microsoft.com/office/powerpoint/2010/main" val="423757677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extLst mod="1">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sp>
        <p:nvSpPr>
          <p:cNvPr id="21" name="Right Triangle 20">
            <a:extLst>
              <a:ext uri="{FF2B5EF4-FFF2-40B4-BE49-F238E27FC236}">
                <a16:creationId xmlns:a16="http://schemas.microsoft.com/office/drawing/2014/main" xmlns="" id="{FDDD2B84-3CB9-4567-8C91-C538E8A1C89F}"/>
              </a:ext>
            </a:extLst>
          </p:cNvPr>
          <p:cNvSpPr/>
          <p:nvPr userDrawn="1"/>
        </p:nvSpPr>
        <p:spPr>
          <a:xfrm flipV="1">
            <a:off x="0" y="-6"/>
            <a:ext cx="10625328" cy="5404110"/>
          </a:xfrm>
          <a:prstGeom prst="r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22" name="Straight Connector 21">
            <a:extLst>
              <a:ext uri="{FF2B5EF4-FFF2-40B4-BE49-F238E27FC236}">
                <a16:creationId xmlns:a16="http://schemas.microsoft.com/office/drawing/2014/main" xmlns="" id="{34EF3020-1476-41B1-9FE7-B476A25C53D3}"/>
              </a:ext>
            </a:extLst>
          </p:cNvPr>
          <p:cNvCxnSpPr>
            <a:cxnSpLocks/>
          </p:cNvCxnSpPr>
          <p:nvPr userDrawn="1"/>
        </p:nvCxnSpPr>
        <p:spPr>
          <a:xfrm flipV="1">
            <a:off x="0" y="0"/>
            <a:ext cx="6030686" cy="300445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xmlns="" id="{B1B64EC3-B232-415D-8E27-EB3E24D13922}"/>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xmlns="" id="{2261CE2F-F199-4242-AC6C-692676B81FF1}"/>
              </a:ext>
            </a:extLst>
          </p:cNvPr>
          <p:cNvCxnSpPr>
            <a:cxnSpLocks/>
          </p:cNvCxnSpPr>
          <p:nvPr userDrawn="1"/>
        </p:nvCxnSpPr>
        <p:spPr>
          <a:xfrm flipV="1">
            <a:off x="-17837" y="4700016"/>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27" name="Picture Placeholder 24">
            <a:extLst>
              <a:ext uri="{FF2B5EF4-FFF2-40B4-BE49-F238E27FC236}">
                <a16:creationId xmlns:a16="http://schemas.microsoft.com/office/drawing/2014/main" xmlns="" id="{89C0506D-0CA6-4583-9D04-24E7F4D16AD8}"/>
              </a:ext>
            </a:extLst>
          </p:cNvPr>
          <p:cNvSpPr>
            <a:spLocks noGrp="1"/>
          </p:cNvSpPr>
          <p:nvPr>
            <p:ph type="pic" sz="quarter" idx="13"/>
          </p:nvPr>
        </p:nvSpPr>
        <p:spPr>
          <a:xfrm>
            <a:off x="1683398" y="860944"/>
            <a:ext cx="4428523" cy="5137089"/>
          </a:xfrm>
          <a:custGeom>
            <a:avLst/>
            <a:gdLst>
              <a:gd name="connsiteX0" fmla="*/ 2214261 w 4428523"/>
              <a:gd name="connsiteY0" fmla="*/ 0 h 5137089"/>
              <a:gd name="connsiteX1" fmla="*/ 4428523 w 4428523"/>
              <a:gd name="connsiteY1" fmla="*/ 1107131 h 5137089"/>
              <a:gd name="connsiteX2" fmla="*/ 4428523 w 4428523"/>
              <a:gd name="connsiteY2" fmla="*/ 4029957 h 5137089"/>
              <a:gd name="connsiteX3" fmla="*/ 2214261 w 4428523"/>
              <a:gd name="connsiteY3" fmla="*/ 5137089 h 5137089"/>
              <a:gd name="connsiteX4" fmla="*/ 0 w 4428523"/>
              <a:gd name="connsiteY4" fmla="*/ 4029957 h 5137089"/>
              <a:gd name="connsiteX5" fmla="*/ 0 w 4428523"/>
              <a:gd name="connsiteY5" fmla="*/ 1107131 h 5137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28523" h="5137089">
                <a:moveTo>
                  <a:pt x="2214261" y="0"/>
                </a:moveTo>
                <a:lnTo>
                  <a:pt x="4428523" y="1107131"/>
                </a:lnTo>
                <a:lnTo>
                  <a:pt x="4428523" y="4029957"/>
                </a:lnTo>
                <a:lnTo>
                  <a:pt x="2214261" y="5137089"/>
                </a:lnTo>
                <a:lnTo>
                  <a:pt x="0" y="4029957"/>
                </a:lnTo>
                <a:lnTo>
                  <a:pt x="0" y="1107131"/>
                </a:lnTo>
                <a:close/>
              </a:path>
            </a:pathLst>
          </a:custGeom>
        </p:spPr>
        <p:txBody>
          <a:bodyPr wrap="square">
            <a:noAutofit/>
          </a:bodyPr>
          <a:lstStyle>
            <a:lvl1pPr marL="0" indent="0">
              <a:buNone/>
              <a:defRPr>
                <a:solidFill>
                  <a:schemeClr val="bg1"/>
                </a:solidFill>
              </a:defRPr>
            </a:lvl1pPr>
          </a:lstStyle>
          <a:p>
            <a:r>
              <a:rPr lang="en-US" noProof="0" smtClean="0"/>
              <a:t>Click icon to add picture</a:t>
            </a:r>
            <a:endParaRPr lang="en-US" noProof="0" dirty="0"/>
          </a:p>
        </p:txBody>
      </p:sp>
      <p:sp>
        <p:nvSpPr>
          <p:cNvPr id="2" name="Title 1" title="Title">
            <a:extLst>
              <a:ext uri="{FF2B5EF4-FFF2-40B4-BE49-F238E27FC236}">
                <a16:creationId xmlns:a16="http://schemas.microsoft.com/office/drawing/2014/main" xmlns="" id="{A648E0EA-49ED-4F2D-A107-8FCE6301FC88}"/>
              </a:ext>
            </a:extLst>
          </p:cNvPr>
          <p:cNvSpPr>
            <a:spLocks noGrp="1"/>
          </p:cNvSpPr>
          <p:nvPr>
            <p:ph type="ctrTitle" hasCustomPrompt="1"/>
          </p:nvPr>
        </p:nvSpPr>
        <p:spPr>
          <a:xfrm>
            <a:off x="6375721" y="1821022"/>
            <a:ext cx="4853573" cy="1616252"/>
          </a:xfrm>
          <a:prstGeom prst="rect">
            <a:avLst/>
          </a:prstGeom>
        </p:spPr>
        <p:txBody>
          <a:bodyPr anchor="b">
            <a:normAutofit/>
          </a:bodyPr>
          <a:lstStyle>
            <a:lvl1pPr algn="l">
              <a:defRPr sz="4300" b="1">
                <a:solidFill>
                  <a:schemeClr val="accent1"/>
                </a:solidFill>
              </a:defRPr>
            </a:lvl1pPr>
          </a:lstStyle>
          <a:p>
            <a:r>
              <a:rPr lang="en-US" noProof="0"/>
              <a:t>Click To Edit Master Title Style</a:t>
            </a:r>
          </a:p>
        </p:txBody>
      </p:sp>
    </p:spTree>
    <p:extLst>
      <p:ext uri="{BB962C8B-B14F-4D97-AF65-F5344CB8AC3E}">
        <p14:creationId xmlns:p14="http://schemas.microsoft.com/office/powerpoint/2010/main" val="383905128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extLst mod="1">
    <p:ext uri="{DCECCB84-F9BA-43D5-87BE-67443E8EF086}">
      <p15:sldGuideLst xmlns:p15="http://schemas.microsoft.com/office/powerpoint/2012/main">
        <p15:guide id="1" orient="horz" pos="2160">
          <p15:clr>
            <a:srgbClr val="FBAE40"/>
          </p15:clr>
        </p15:guide>
        <p15:guide id="2" pos="7537">
          <p15:clr>
            <a:srgbClr val="FBAE40"/>
          </p15:clr>
        </p15:guide>
        <p15:guide id="3" pos="138">
          <p15:clr>
            <a:srgbClr val="FBAE40"/>
          </p15:clr>
        </p15:guide>
        <p15:guide id="4" orient="horz" pos="4178">
          <p15:clr>
            <a:srgbClr val="FBAE40"/>
          </p15:clr>
        </p15:guide>
        <p15:guide id="5" orient="horz" pos="142">
          <p15:clr>
            <a:srgbClr val="FBAE40"/>
          </p15:clr>
        </p15:guide>
        <p15:guide id="6" pos="2457">
          <p15:clr>
            <a:srgbClr val="FBAE40"/>
          </p15:clr>
        </p15:guide>
        <p15:guide id="7" pos="438">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xmlns="" id="{9E1099AB-ABB9-4706-9E38-357EC2AB4032}"/>
              </a:ext>
            </a:extLst>
          </p:cNvPr>
          <p:cNvSpPr/>
          <p:nvPr userDrawn="1"/>
        </p:nvSpPr>
        <p:spPr>
          <a:xfrm>
            <a:off x="0" y="0"/>
            <a:ext cx="12192000" cy="6858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ight Triangle 10">
            <a:extLst>
              <a:ext uri="{FF2B5EF4-FFF2-40B4-BE49-F238E27FC236}">
                <a16:creationId xmlns:a16="http://schemas.microsoft.com/office/drawing/2014/main" xmlns="" id="{037924D2-2AB4-4BE1-9687-836615C72DFC}"/>
              </a:ext>
            </a:extLst>
          </p:cNvPr>
          <p:cNvSpPr/>
          <p:nvPr userDrawn="1"/>
        </p:nvSpPr>
        <p:spPr>
          <a:xfrm flipV="1">
            <a:off x="0" y="-6"/>
            <a:ext cx="10625328" cy="5404110"/>
          </a:xfrm>
          <a:prstGeom prst="r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6" name="Straight Connector 15">
            <a:extLst>
              <a:ext uri="{FF2B5EF4-FFF2-40B4-BE49-F238E27FC236}">
                <a16:creationId xmlns:a16="http://schemas.microsoft.com/office/drawing/2014/main" xmlns="" id="{A93BC534-BFA1-4292-899F-03AC711BF7C5}"/>
              </a:ext>
            </a:extLst>
          </p:cNvPr>
          <p:cNvCxnSpPr>
            <a:cxnSpLocks/>
          </p:cNvCxnSpPr>
          <p:nvPr userDrawn="1"/>
        </p:nvCxnSpPr>
        <p:spPr>
          <a:xfrm flipV="1">
            <a:off x="0" y="0"/>
            <a:ext cx="6030686" cy="300445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xmlns="" id="{EBEE4DB5-5DEF-4DDB-9764-FD834B9DCAEC}"/>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title="Title">
            <a:extLst>
              <a:ext uri="{FF2B5EF4-FFF2-40B4-BE49-F238E27FC236}">
                <a16:creationId xmlns:a16="http://schemas.microsoft.com/office/drawing/2014/main" xmlns="" id="{A648E0EA-49ED-4F2D-A107-8FCE6301FC88}"/>
              </a:ext>
            </a:extLst>
          </p:cNvPr>
          <p:cNvSpPr>
            <a:spLocks noGrp="1"/>
          </p:cNvSpPr>
          <p:nvPr>
            <p:ph type="ctrTitle" hasCustomPrompt="1"/>
          </p:nvPr>
        </p:nvSpPr>
        <p:spPr>
          <a:xfrm>
            <a:off x="6375721" y="2006084"/>
            <a:ext cx="4853573" cy="1616252"/>
          </a:xfrm>
          <a:prstGeom prst="rect">
            <a:avLst/>
          </a:prstGeom>
        </p:spPr>
        <p:txBody>
          <a:bodyPr anchor="b">
            <a:normAutofit/>
          </a:bodyPr>
          <a:lstStyle>
            <a:lvl1pPr algn="l">
              <a:defRPr sz="4300" b="1">
                <a:solidFill>
                  <a:schemeClr val="accent1"/>
                </a:solidFill>
              </a:defRPr>
            </a:lvl1pPr>
          </a:lstStyle>
          <a:p>
            <a:r>
              <a:rPr lang="en-US" noProof="0"/>
              <a:t>Click To Edit Master Title Style</a:t>
            </a:r>
          </a:p>
        </p:txBody>
      </p:sp>
      <p:sp>
        <p:nvSpPr>
          <p:cNvPr id="3" name="Subtitle 2" title="Subtitle">
            <a:extLst>
              <a:ext uri="{FF2B5EF4-FFF2-40B4-BE49-F238E27FC236}">
                <a16:creationId xmlns:a16="http://schemas.microsoft.com/office/drawing/2014/main" xmlns="" id="{06317687-D49E-41F7-A330-C78C728F0D12}"/>
              </a:ext>
            </a:extLst>
          </p:cNvPr>
          <p:cNvSpPr>
            <a:spLocks noGrp="1"/>
          </p:cNvSpPr>
          <p:nvPr>
            <p:ph type="subTitle" idx="1" hasCustomPrompt="1"/>
          </p:nvPr>
        </p:nvSpPr>
        <p:spPr>
          <a:xfrm>
            <a:off x="6375214" y="3640998"/>
            <a:ext cx="4854339" cy="1257574"/>
          </a:xfrm>
          <a:prstGeom prst="rect">
            <a:avLst/>
          </a:prstGeom>
        </p:spPr>
        <p:txBody>
          <a:bodyPr/>
          <a:lstStyle>
            <a:lvl1pPr marL="0" indent="0" algn="l">
              <a:buNone/>
              <a:defRPr sz="2400" b="0" i="0" spc="300">
                <a:solidFill>
                  <a:schemeClr val="tx1"/>
                </a:solidFill>
                <a:latin typeface="+mn-lt"/>
                <a:cs typeface="Calibri" panose="020F050202020403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cxnSp>
        <p:nvCxnSpPr>
          <p:cNvPr id="9" name="Straight Connector 8">
            <a:extLst>
              <a:ext uri="{FF2B5EF4-FFF2-40B4-BE49-F238E27FC236}">
                <a16:creationId xmlns:a16="http://schemas.microsoft.com/office/drawing/2014/main" xmlns="" id="{162849C0-AA0D-4E1A-B4B6-E6A5917AC0A5}"/>
              </a:ext>
            </a:extLst>
          </p:cNvPr>
          <p:cNvCxnSpPr>
            <a:cxnSpLocks/>
          </p:cNvCxnSpPr>
          <p:nvPr userDrawn="1"/>
        </p:nvCxnSpPr>
        <p:spPr>
          <a:xfrm flipV="1">
            <a:off x="-17837" y="4700016"/>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8092047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extLst mod="1">
    <p:ext uri="{DCECCB84-F9BA-43D5-87BE-67443E8EF086}">
      <p15:sldGuideLst xmlns:p15="http://schemas.microsoft.com/office/powerpoint/2012/main">
        <p15:guide id="1" orient="horz" pos="2160">
          <p15:clr>
            <a:srgbClr val="FBAE40"/>
          </p15:clr>
        </p15:guide>
        <p15:guide id="2" pos="7537">
          <p15:clr>
            <a:srgbClr val="FBAE40"/>
          </p15:clr>
        </p15:guide>
        <p15:guide id="3" pos="138">
          <p15:clr>
            <a:srgbClr val="FBAE40"/>
          </p15:clr>
        </p15:guide>
        <p15:guide id="4" orient="horz" pos="4178">
          <p15:clr>
            <a:srgbClr val="FBAE40"/>
          </p15:clr>
        </p15:guide>
        <p15:guide id="5" orient="horz" pos="142">
          <p15:clr>
            <a:srgbClr val="FBAE40"/>
          </p15:clr>
        </p15:guide>
        <p15:guide id="6" pos="2457">
          <p15:clr>
            <a:srgbClr val="FBAE40"/>
          </p15:clr>
        </p15:guide>
        <p15:guide id="7" pos="438">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xmlns="" id="{33B31A5E-1244-4689-B513-C78E3C4E53B2}"/>
              </a:ext>
            </a:extLst>
          </p:cNvPr>
          <p:cNvSpPr/>
          <p:nvPr userDrawn="1"/>
        </p:nvSpPr>
        <p:spPr>
          <a:xfrm>
            <a:off x="0" y="0"/>
            <a:ext cx="12192000" cy="6858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9" name="Right Triangle 18">
            <a:extLst>
              <a:ext uri="{FF2B5EF4-FFF2-40B4-BE49-F238E27FC236}">
                <a16:creationId xmlns:a16="http://schemas.microsoft.com/office/drawing/2014/main" xmlns="" id="{71D0E8AA-902F-440D-9C55-2A391C22396A}"/>
              </a:ext>
            </a:extLst>
          </p:cNvPr>
          <p:cNvSpPr/>
          <p:nvPr userDrawn="1"/>
        </p:nvSpPr>
        <p:spPr>
          <a:xfrm flipV="1">
            <a:off x="0" y="-6"/>
            <a:ext cx="10625328" cy="5404110"/>
          </a:xfrm>
          <a:prstGeom prst="r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Parallelogram 16">
            <a:extLst>
              <a:ext uri="{FF2B5EF4-FFF2-40B4-BE49-F238E27FC236}">
                <a16:creationId xmlns:a16="http://schemas.microsoft.com/office/drawing/2014/main" xmlns="" id="{7D937721-835D-4D84-94A3-6C79D4639514}"/>
              </a:ext>
            </a:extLst>
          </p:cNvPr>
          <p:cNvSpPr/>
          <p:nvPr userDrawn="1"/>
        </p:nvSpPr>
        <p:spPr>
          <a:xfrm rot="19958790">
            <a:off x="-637324" y="3588176"/>
            <a:ext cx="3860162" cy="1746952"/>
          </a:xfrm>
          <a:prstGeom prst="parallelogram">
            <a:avLst>
              <a:gd name="adj" fmla="val 53218"/>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8" name="Straight Connector 17">
            <a:extLst>
              <a:ext uri="{FF2B5EF4-FFF2-40B4-BE49-F238E27FC236}">
                <a16:creationId xmlns:a16="http://schemas.microsoft.com/office/drawing/2014/main" xmlns="" id="{732BB30B-8262-4715-998F-AAF6A81ADFD3}"/>
              </a:ext>
            </a:extLst>
          </p:cNvPr>
          <p:cNvCxnSpPr>
            <a:cxnSpLocks/>
          </p:cNvCxnSpPr>
          <p:nvPr userDrawn="1"/>
        </p:nvCxnSpPr>
        <p:spPr>
          <a:xfrm flipV="1">
            <a:off x="0" y="1010090"/>
            <a:ext cx="1785257" cy="90750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100" name="Title 1" title="Title">
            <a:extLst>
              <a:ext uri="{FF2B5EF4-FFF2-40B4-BE49-F238E27FC236}">
                <a16:creationId xmlns:a16="http://schemas.microsoft.com/office/drawing/2014/main" xmlns="" id="{4D7EF399-DAA5-44EC-B712-79C755FE84CB}"/>
              </a:ext>
            </a:extLst>
          </p:cNvPr>
          <p:cNvSpPr>
            <a:spLocks noGrp="1"/>
          </p:cNvSpPr>
          <p:nvPr>
            <p:ph type="title" hasCustomPrompt="1"/>
          </p:nvPr>
        </p:nvSpPr>
        <p:spPr>
          <a:xfrm>
            <a:off x="6283842" y="1987420"/>
            <a:ext cx="4911633" cy="1789855"/>
          </a:xfrm>
          <a:prstGeom prst="rect">
            <a:avLst/>
          </a:prstGeom>
        </p:spPr>
        <p:txBody>
          <a:bodyPr anchor="b">
            <a:normAutofit/>
          </a:bodyPr>
          <a:lstStyle>
            <a:lvl1pPr>
              <a:defRPr sz="4000" b="1">
                <a:solidFill>
                  <a:schemeClr val="accent1"/>
                </a:solidFill>
                <a:latin typeface="+mj-lt"/>
                <a:cs typeface="Calibri Light" panose="020F0302020204030204" pitchFamily="34" charset="0"/>
              </a:defRPr>
            </a:lvl1pPr>
          </a:lstStyle>
          <a:p>
            <a:r>
              <a:rPr lang="en-US" noProof="0"/>
              <a:t>Click To Edit Master Title Style</a:t>
            </a:r>
          </a:p>
        </p:txBody>
      </p:sp>
      <p:sp>
        <p:nvSpPr>
          <p:cNvPr id="101" name="Text Placeholder 2" title="Subtitle">
            <a:extLst>
              <a:ext uri="{FF2B5EF4-FFF2-40B4-BE49-F238E27FC236}">
                <a16:creationId xmlns:a16="http://schemas.microsoft.com/office/drawing/2014/main" xmlns="" id="{26D13BFA-61B0-402F-8611-02D3DFDBEBCB}"/>
              </a:ext>
            </a:extLst>
          </p:cNvPr>
          <p:cNvSpPr>
            <a:spLocks noGrp="1"/>
          </p:cNvSpPr>
          <p:nvPr>
            <p:ph type="body" idx="1" hasCustomPrompt="1"/>
          </p:nvPr>
        </p:nvSpPr>
        <p:spPr>
          <a:xfrm>
            <a:off x="6283842" y="3792046"/>
            <a:ext cx="4911633" cy="910580"/>
          </a:xfrm>
          <a:prstGeom prst="rect">
            <a:avLst/>
          </a:prstGeom>
        </p:spPr>
        <p:txBody>
          <a:bodyPr>
            <a:normAutofit/>
          </a:bodyPr>
          <a:lstStyle>
            <a:lvl1pPr marL="0" indent="0">
              <a:buNone/>
              <a:defRPr sz="2000" b="0" i="0" spc="300">
                <a:solidFill>
                  <a:schemeClr val="tx1"/>
                </a:solidFill>
                <a:latin typeface="+mn-lt"/>
                <a:cs typeface="Calibri" panose="020F0502020204030204"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cxnSp>
        <p:nvCxnSpPr>
          <p:cNvPr id="21" name="Straight Connector 20">
            <a:extLst>
              <a:ext uri="{FF2B5EF4-FFF2-40B4-BE49-F238E27FC236}">
                <a16:creationId xmlns:a16="http://schemas.microsoft.com/office/drawing/2014/main" xmlns="" id="{DA0A0C24-D997-4E78-951F-AFB51C70EFCC}"/>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5" name="Parallelogram 24">
            <a:extLst>
              <a:ext uri="{FF2B5EF4-FFF2-40B4-BE49-F238E27FC236}">
                <a16:creationId xmlns:a16="http://schemas.microsoft.com/office/drawing/2014/main" xmlns="" id="{E123A0CF-50D6-46EC-8BF6-43E38AFCD588}"/>
              </a:ext>
            </a:extLst>
          </p:cNvPr>
          <p:cNvSpPr/>
          <p:nvPr userDrawn="1"/>
        </p:nvSpPr>
        <p:spPr>
          <a:xfrm>
            <a:off x="7754112" y="0"/>
            <a:ext cx="2258568" cy="742819"/>
          </a:xfrm>
          <a:prstGeom prst="parallelogram">
            <a:avLst>
              <a:gd name="adj" fmla="val 195850"/>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cxnSp>
        <p:nvCxnSpPr>
          <p:cNvPr id="26" name="Straight Connector 25">
            <a:extLst>
              <a:ext uri="{FF2B5EF4-FFF2-40B4-BE49-F238E27FC236}">
                <a16:creationId xmlns:a16="http://schemas.microsoft.com/office/drawing/2014/main" xmlns="" id="{2B2F1D2E-B631-4CB1-9448-2B50F8C46316}"/>
              </a:ext>
            </a:extLst>
          </p:cNvPr>
          <p:cNvCxnSpPr>
            <a:cxnSpLocks/>
          </p:cNvCxnSpPr>
          <p:nvPr userDrawn="1"/>
        </p:nvCxnSpPr>
        <p:spPr>
          <a:xfrm flipV="1">
            <a:off x="0" y="408562"/>
            <a:ext cx="6595353" cy="3403148"/>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xmlns="" id="{5CF69447-82AD-475F-A3AE-3D7FF61DBFE2}"/>
              </a:ext>
            </a:extLst>
          </p:cNvPr>
          <p:cNvCxnSpPr>
            <a:cxnSpLocks/>
          </p:cNvCxnSpPr>
          <p:nvPr userDrawn="1"/>
        </p:nvCxnSpPr>
        <p:spPr>
          <a:xfrm flipV="1">
            <a:off x="-17837" y="5266944"/>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24" name="Parallelogram 23">
            <a:extLst>
              <a:ext uri="{FF2B5EF4-FFF2-40B4-BE49-F238E27FC236}">
                <a16:creationId xmlns:a16="http://schemas.microsoft.com/office/drawing/2014/main" xmlns="" id="{FC8C82F3-94EE-4B4F-A01D-993A41BC00B1}"/>
              </a:ext>
            </a:extLst>
          </p:cNvPr>
          <p:cNvSpPr/>
          <p:nvPr userDrawn="1"/>
        </p:nvSpPr>
        <p:spPr>
          <a:xfrm rot="19958790">
            <a:off x="-139035" y="3407045"/>
            <a:ext cx="1438399" cy="236580"/>
          </a:xfrm>
          <a:prstGeom prst="parallelogram">
            <a:avLst>
              <a:gd name="adj" fmla="val 53218"/>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328917915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extLst mod="1">
    <p:ext uri="{DCECCB84-F9BA-43D5-87BE-67443E8EF086}">
      <p15:sldGuideLst xmlns:p15="http://schemas.microsoft.com/office/powerpoint/2012/main">
        <p15:guide id="1" orient="horz" pos="2183">
          <p15:clr>
            <a:srgbClr val="FBAE40"/>
          </p15:clr>
        </p15:guide>
        <p15:guide id="2" pos="3840">
          <p15:clr>
            <a:srgbClr val="FBAE40"/>
          </p15:clr>
        </p15:guide>
        <p15:guide id="3" pos="143">
          <p15:clr>
            <a:srgbClr val="FBAE40"/>
          </p15:clr>
        </p15:guide>
        <p15:guide id="4" orient="horz" pos="4170">
          <p15:clr>
            <a:srgbClr val="FBAE40"/>
          </p15:clr>
        </p15:guide>
        <p15:guide id="5" pos="7537">
          <p15:clr>
            <a:srgbClr val="FBAE40"/>
          </p15:clr>
        </p15:guide>
        <p15:guide id="6" orient="horz" pos="142">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xmlns="" id="{9111EB29-9262-4594-8717-356AB3816AA6}"/>
              </a:ext>
            </a:extLst>
          </p:cNvPr>
          <p:cNvSpPr/>
          <p:nvPr userDrawn="1"/>
        </p:nvSpPr>
        <p:spPr>
          <a:xfrm>
            <a:off x="0" y="1"/>
            <a:ext cx="12192000"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22" name="Straight Connector 21">
            <a:extLst>
              <a:ext uri="{FF2B5EF4-FFF2-40B4-BE49-F238E27FC236}">
                <a16:creationId xmlns:a16="http://schemas.microsoft.com/office/drawing/2014/main" xmlns="" id="{01AF1CF9-9F46-4541-8FF1-B9C53244EE1A}"/>
              </a:ext>
            </a:extLst>
          </p:cNvPr>
          <p:cNvCxnSpPr>
            <a:cxnSpLocks/>
          </p:cNvCxnSpPr>
          <p:nvPr userDrawn="1"/>
        </p:nvCxnSpPr>
        <p:spPr>
          <a:xfrm flipH="1" flipV="1">
            <a:off x="-9247" y="3633967"/>
            <a:ext cx="1912619" cy="1572989"/>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nvGrpSpPr>
          <p:cNvPr id="23" name="Group 22">
            <a:extLst>
              <a:ext uri="{FF2B5EF4-FFF2-40B4-BE49-F238E27FC236}">
                <a16:creationId xmlns:a16="http://schemas.microsoft.com/office/drawing/2014/main" xmlns="" id="{AB0E1BA4-80FE-4826-BA2F-083C3A5BB7FA}"/>
              </a:ext>
            </a:extLst>
          </p:cNvPr>
          <p:cNvGrpSpPr/>
          <p:nvPr userDrawn="1"/>
        </p:nvGrpSpPr>
        <p:grpSpPr>
          <a:xfrm flipH="1">
            <a:off x="7561328" y="0"/>
            <a:ext cx="4831840" cy="3541007"/>
            <a:chOff x="-192127" y="-2"/>
            <a:chExt cx="4831840" cy="3367272"/>
          </a:xfrm>
        </p:grpSpPr>
        <p:sp>
          <p:nvSpPr>
            <p:cNvPr id="26" name="Diagonal Stripe 25">
              <a:extLst>
                <a:ext uri="{FF2B5EF4-FFF2-40B4-BE49-F238E27FC236}">
                  <a16:creationId xmlns:a16="http://schemas.microsoft.com/office/drawing/2014/main" xmlns="" id="{0697993E-CD44-40B9-805C-77BC608618A7}"/>
                </a:ext>
              </a:extLst>
            </p:cNvPr>
            <p:cNvSpPr/>
            <p:nvPr userDrawn="1"/>
          </p:nvSpPr>
          <p:spPr>
            <a:xfrm>
              <a:off x="0" y="-1"/>
              <a:ext cx="4639713" cy="3367271"/>
            </a:xfrm>
            <a:prstGeom prst="diagStripe">
              <a:avLst>
                <a:gd name="adj" fmla="val 51202"/>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28" name="Straight Connector 27">
              <a:extLst>
                <a:ext uri="{FF2B5EF4-FFF2-40B4-BE49-F238E27FC236}">
                  <a16:creationId xmlns:a16="http://schemas.microsoft.com/office/drawing/2014/main" xmlns="" id="{DDBD869A-51AE-4AC9-A3E0-38E8C732B1E8}"/>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0" name="Parallelogram 29">
              <a:extLst>
                <a:ext uri="{FF2B5EF4-FFF2-40B4-BE49-F238E27FC236}">
                  <a16:creationId xmlns:a16="http://schemas.microsoft.com/office/drawing/2014/main" xmlns="" id="{DE18C3B6-28E6-4BBC-B634-F81DE5A9D13C}"/>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6" name="Parallelogram 35">
            <a:extLst>
              <a:ext uri="{FF2B5EF4-FFF2-40B4-BE49-F238E27FC236}">
                <a16:creationId xmlns:a16="http://schemas.microsoft.com/office/drawing/2014/main" xmlns="" id="{4EBB76E7-943E-4038-B700-114F66FBC609}"/>
              </a:ext>
            </a:extLst>
          </p:cNvPr>
          <p:cNvSpPr/>
          <p:nvPr userDrawn="1"/>
        </p:nvSpPr>
        <p:spPr>
          <a:xfrm flipH="1">
            <a:off x="6679908" y="1"/>
            <a:ext cx="1447800" cy="639064"/>
          </a:xfrm>
          <a:prstGeom prst="parallelogram">
            <a:avLst>
              <a:gd name="adj" fmla="val 135617"/>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2" name="Footer Placeholder 1">
            <a:extLst>
              <a:ext uri="{FF2B5EF4-FFF2-40B4-BE49-F238E27FC236}">
                <a16:creationId xmlns:a16="http://schemas.microsoft.com/office/drawing/2014/main" xmlns="" id="{03E79E9C-D961-6E47-A5C6-57689BAFF243}"/>
              </a:ext>
            </a:extLst>
          </p:cNvPr>
          <p:cNvSpPr>
            <a:spLocks noGrp="1"/>
          </p:cNvSpPr>
          <p:nvPr>
            <p:ph type="ftr" sz="quarter" idx="17"/>
          </p:nvPr>
        </p:nvSpPr>
        <p:spPr/>
        <p:txBody>
          <a:bodyPr/>
          <a:lstStyle>
            <a:lvl1pPr algn="l">
              <a:defRPr/>
            </a:lvl1pPr>
          </a:lstStyle>
          <a:p>
            <a:r>
              <a:rPr lang="en-US" noProof="0" dirty="0"/>
              <a:t>Add a footer</a:t>
            </a:r>
          </a:p>
        </p:txBody>
      </p:sp>
      <p:sp>
        <p:nvSpPr>
          <p:cNvPr id="3" name="Slide Number Placeholder 2">
            <a:extLst>
              <a:ext uri="{FF2B5EF4-FFF2-40B4-BE49-F238E27FC236}">
                <a16:creationId xmlns:a16="http://schemas.microsoft.com/office/drawing/2014/main" xmlns="" id="{B08BE157-60F2-194D-8C13-4AE120FC9EDE}"/>
              </a:ext>
            </a:extLst>
          </p:cNvPr>
          <p:cNvSpPr>
            <a:spLocks noGrp="1"/>
          </p:cNvSpPr>
          <p:nvPr>
            <p:ph type="sldNum" sz="quarter" idx="18"/>
          </p:nvPr>
        </p:nvSpPr>
        <p:spPr/>
        <p:txBody>
          <a:bodyPr/>
          <a:lstStyle/>
          <a:p>
            <a:fld id="{8699F50C-BE38-4BD0-BA84-9B090E1F2B9B}" type="slidenum">
              <a:rPr lang="en-US" noProof="0" smtClean="0"/>
              <a:t>‹#›</a:t>
            </a:fld>
            <a:endParaRPr lang="en-US" noProof="0" dirty="0"/>
          </a:p>
        </p:txBody>
      </p:sp>
      <p:sp>
        <p:nvSpPr>
          <p:cNvPr id="27" name="Title 1" title="Title ">
            <a:extLst>
              <a:ext uri="{FF2B5EF4-FFF2-40B4-BE49-F238E27FC236}">
                <a16:creationId xmlns:a16="http://schemas.microsoft.com/office/drawing/2014/main" xmlns="" id="{C3CC34F4-862A-42E7-B2FA-7B511CC2E879}"/>
              </a:ext>
            </a:extLst>
          </p:cNvPr>
          <p:cNvSpPr>
            <a:spLocks noGrp="1"/>
          </p:cNvSpPr>
          <p:nvPr>
            <p:ph type="title" hasCustomPrompt="1"/>
          </p:nvPr>
        </p:nvSpPr>
        <p:spPr>
          <a:xfrm>
            <a:off x="518678" y="209028"/>
            <a:ext cx="8333222" cy="1147969"/>
          </a:xfrm>
          <a:prstGeom prst="rect">
            <a:avLst/>
          </a:prstGeom>
        </p:spPr>
        <p:txBody>
          <a:bodyPr bIns="0" anchor="b">
            <a:normAutofit/>
          </a:bodyPr>
          <a:lstStyle>
            <a:lvl1pPr>
              <a:defRPr sz="4400" b="1">
                <a:solidFill>
                  <a:schemeClr val="bg1"/>
                </a:solidFill>
              </a:defRPr>
            </a:lvl1pPr>
          </a:lstStyle>
          <a:p>
            <a:r>
              <a:rPr lang="en-US" noProof="0"/>
              <a:t>Click to Edit Master Title Style </a:t>
            </a:r>
          </a:p>
        </p:txBody>
      </p:sp>
      <p:sp>
        <p:nvSpPr>
          <p:cNvPr id="29" name="Content Placeholder 2">
            <a:extLst>
              <a:ext uri="{FF2B5EF4-FFF2-40B4-BE49-F238E27FC236}">
                <a16:creationId xmlns:a16="http://schemas.microsoft.com/office/drawing/2014/main" xmlns="" id="{1FAE0C34-9220-45F0-9FC2-9FE7C994E7BD}"/>
              </a:ext>
            </a:extLst>
          </p:cNvPr>
          <p:cNvSpPr>
            <a:spLocks noGrp="1"/>
          </p:cNvSpPr>
          <p:nvPr>
            <p:ph idx="1"/>
          </p:nvPr>
        </p:nvSpPr>
        <p:spPr>
          <a:xfrm>
            <a:off x="518678" y="1671924"/>
            <a:ext cx="10835122" cy="4505039"/>
          </a:xfrm>
          <a:prstGeom prst="rect">
            <a:avLst/>
          </a:prstGeo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Tree>
    <p:extLst>
      <p:ext uri="{BB962C8B-B14F-4D97-AF65-F5344CB8AC3E}">
        <p14:creationId xmlns:p14="http://schemas.microsoft.com/office/powerpoint/2010/main" val="207459636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extLst mod="1">
    <p:ext uri="{DCECCB84-F9BA-43D5-87BE-67443E8EF086}">
      <p15:sldGuideLst xmlns:p15="http://schemas.microsoft.com/office/powerpoint/2012/main">
        <p15:guide id="1" orient="horz" pos="2160">
          <p15:clr>
            <a:srgbClr val="FBAE40"/>
          </p15:clr>
        </p15:guide>
        <p15:guide id="2" pos="3840">
          <p15:clr>
            <a:srgbClr val="FBAE40"/>
          </p15:clr>
        </p15:guide>
        <p15:guide id="3" pos="393">
          <p15:clr>
            <a:srgbClr val="FBAE40"/>
          </p15:clr>
        </p15:guide>
        <p15:guide id="4" pos="7423">
          <p15:clr>
            <a:srgbClr val="FBAE40"/>
          </p15:clr>
        </p15:guide>
        <p15:guide id="5" orient="horz" pos="777">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xmlns="" id="{9111EB29-9262-4594-8717-356AB3816AA6}"/>
              </a:ext>
            </a:extLst>
          </p:cNvPr>
          <p:cNvSpPr/>
          <p:nvPr userDrawn="1"/>
        </p:nvSpPr>
        <p:spPr>
          <a:xfrm>
            <a:off x="0" y="1"/>
            <a:ext cx="12192000"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22" name="Straight Connector 21">
            <a:extLst>
              <a:ext uri="{FF2B5EF4-FFF2-40B4-BE49-F238E27FC236}">
                <a16:creationId xmlns:a16="http://schemas.microsoft.com/office/drawing/2014/main" xmlns="" id="{01AF1CF9-9F46-4541-8FF1-B9C53244EE1A}"/>
              </a:ext>
            </a:extLst>
          </p:cNvPr>
          <p:cNvCxnSpPr>
            <a:cxnSpLocks/>
          </p:cNvCxnSpPr>
          <p:nvPr userDrawn="1"/>
        </p:nvCxnSpPr>
        <p:spPr>
          <a:xfrm flipH="1" flipV="1">
            <a:off x="-9247" y="3633967"/>
            <a:ext cx="1912619" cy="1572989"/>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nvGrpSpPr>
          <p:cNvPr id="23" name="Group 22">
            <a:extLst>
              <a:ext uri="{FF2B5EF4-FFF2-40B4-BE49-F238E27FC236}">
                <a16:creationId xmlns:a16="http://schemas.microsoft.com/office/drawing/2014/main" xmlns="" id="{AB0E1BA4-80FE-4826-BA2F-083C3A5BB7FA}"/>
              </a:ext>
            </a:extLst>
          </p:cNvPr>
          <p:cNvGrpSpPr/>
          <p:nvPr userDrawn="1"/>
        </p:nvGrpSpPr>
        <p:grpSpPr>
          <a:xfrm flipH="1">
            <a:off x="7561328" y="0"/>
            <a:ext cx="4831840" cy="3541007"/>
            <a:chOff x="-192127" y="-2"/>
            <a:chExt cx="4831840" cy="3367272"/>
          </a:xfrm>
        </p:grpSpPr>
        <p:sp>
          <p:nvSpPr>
            <p:cNvPr id="26" name="Diagonal Stripe 25">
              <a:extLst>
                <a:ext uri="{FF2B5EF4-FFF2-40B4-BE49-F238E27FC236}">
                  <a16:creationId xmlns:a16="http://schemas.microsoft.com/office/drawing/2014/main" xmlns="" id="{0697993E-CD44-40B9-805C-77BC608618A7}"/>
                </a:ext>
              </a:extLst>
            </p:cNvPr>
            <p:cNvSpPr/>
            <p:nvPr userDrawn="1"/>
          </p:nvSpPr>
          <p:spPr>
            <a:xfrm>
              <a:off x="0" y="-1"/>
              <a:ext cx="4639713" cy="3367271"/>
            </a:xfrm>
            <a:prstGeom prst="diagStripe">
              <a:avLst>
                <a:gd name="adj" fmla="val 51202"/>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28" name="Straight Connector 27">
              <a:extLst>
                <a:ext uri="{FF2B5EF4-FFF2-40B4-BE49-F238E27FC236}">
                  <a16:creationId xmlns:a16="http://schemas.microsoft.com/office/drawing/2014/main" xmlns="" id="{DDBD869A-51AE-4AC9-A3E0-38E8C732B1E8}"/>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0" name="Parallelogram 29">
              <a:extLst>
                <a:ext uri="{FF2B5EF4-FFF2-40B4-BE49-F238E27FC236}">
                  <a16:creationId xmlns:a16="http://schemas.microsoft.com/office/drawing/2014/main" xmlns="" id="{DE18C3B6-28E6-4BBC-B634-F81DE5A9D13C}"/>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6" name="Parallelogram 35">
            <a:extLst>
              <a:ext uri="{FF2B5EF4-FFF2-40B4-BE49-F238E27FC236}">
                <a16:creationId xmlns:a16="http://schemas.microsoft.com/office/drawing/2014/main" xmlns="" id="{4EBB76E7-943E-4038-B700-114F66FBC609}"/>
              </a:ext>
            </a:extLst>
          </p:cNvPr>
          <p:cNvSpPr/>
          <p:nvPr userDrawn="1"/>
        </p:nvSpPr>
        <p:spPr>
          <a:xfrm flipH="1">
            <a:off x="6679908" y="1"/>
            <a:ext cx="1447800" cy="639064"/>
          </a:xfrm>
          <a:prstGeom prst="parallelogram">
            <a:avLst>
              <a:gd name="adj" fmla="val 135617"/>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2" name="Footer Placeholder 1">
            <a:extLst>
              <a:ext uri="{FF2B5EF4-FFF2-40B4-BE49-F238E27FC236}">
                <a16:creationId xmlns:a16="http://schemas.microsoft.com/office/drawing/2014/main" xmlns="" id="{03E79E9C-D961-6E47-A5C6-57689BAFF243}"/>
              </a:ext>
            </a:extLst>
          </p:cNvPr>
          <p:cNvSpPr>
            <a:spLocks noGrp="1"/>
          </p:cNvSpPr>
          <p:nvPr>
            <p:ph type="ftr" sz="quarter" idx="17"/>
          </p:nvPr>
        </p:nvSpPr>
        <p:spPr/>
        <p:txBody>
          <a:bodyPr/>
          <a:lstStyle>
            <a:lvl1pPr algn="l">
              <a:defRPr/>
            </a:lvl1pPr>
          </a:lstStyle>
          <a:p>
            <a:r>
              <a:rPr lang="en-US" noProof="0" dirty="0"/>
              <a:t>Add a footer</a:t>
            </a:r>
          </a:p>
        </p:txBody>
      </p:sp>
      <p:sp>
        <p:nvSpPr>
          <p:cNvPr id="3" name="Slide Number Placeholder 2">
            <a:extLst>
              <a:ext uri="{FF2B5EF4-FFF2-40B4-BE49-F238E27FC236}">
                <a16:creationId xmlns:a16="http://schemas.microsoft.com/office/drawing/2014/main" xmlns="" id="{B08BE157-60F2-194D-8C13-4AE120FC9EDE}"/>
              </a:ext>
            </a:extLst>
          </p:cNvPr>
          <p:cNvSpPr>
            <a:spLocks noGrp="1"/>
          </p:cNvSpPr>
          <p:nvPr>
            <p:ph type="sldNum" sz="quarter" idx="18"/>
          </p:nvPr>
        </p:nvSpPr>
        <p:spPr/>
        <p:txBody>
          <a:bodyPr/>
          <a:lstStyle/>
          <a:p>
            <a:fld id="{8699F50C-BE38-4BD0-BA84-9B090E1F2B9B}" type="slidenum">
              <a:rPr lang="en-US" noProof="0" smtClean="0"/>
              <a:t>‹#›</a:t>
            </a:fld>
            <a:endParaRPr lang="en-US" noProof="0" dirty="0"/>
          </a:p>
        </p:txBody>
      </p:sp>
      <p:sp>
        <p:nvSpPr>
          <p:cNvPr id="27" name="Title 1" title="Title ">
            <a:extLst>
              <a:ext uri="{FF2B5EF4-FFF2-40B4-BE49-F238E27FC236}">
                <a16:creationId xmlns:a16="http://schemas.microsoft.com/office/drawing/2014/main" xmlns="" id="{C3CC34F4-862A-42E7-B2FA-7B511CC2E879}"/>
              </a:ext>
            </a:extLst>
          </p:cNvPr>
          <p:cNvSpPr>
            <a:spLocks noGrp="1"/>
          </p:cNvSpPr>
          <p:nvPr>
            <p:ph type="title" hasCustomPrompt="1"/>
          </p:nvPr>
        </p:nvSpPr>
        <p:spPr>
          <a:xfrm>
            <a:off x="518678" y="209028"/>
            <a:ext cx="8333222" cy="1147969"/>
          </a:xfrm>
          <a:prstGeom prst="rect">
            <a:avLst/>
          </a:prstGeom>
        </p:spPr>
        <p:txBody>
          <a:bodyPr bIns="0" anchor="b">
            <a:normAutofit/>
          </a:bodyPr>
          <a:lstStyle>
            <a:lvl1pPr>
              <a:defRPr sz="4400" b="1">
                <a:solidFill>
                  <a:schemeClr val="bg1"/>
                </a:solidFill>
              </a:defRPr>
            </a:lvl1pPr>
          </a:lstStyle>
          <a:p>
            <a:r>
              <a:rPr lang="en-US" noProof="0"/>
              <a:t>Click to Edit Master Title Style </a:t>
            </a:r>
          </a:p>
        </p:txBody>
      </p:sp>
      <p:sp>
        <p:nvSpPr>
          <p:cNvPr id="14" name="Content Placeholder 2">
            <a:extLst>
              <a:ext uri="{FF2B5EF4-FFF2-40B4-BE49-F238E27FC236}">
                <a16:creationId xmlns:a16="http://schemas.microsoft.com/office/drawing/2014/main" xmlns="" id="{217F9213-0142-420B-A84D-C5627A0C81E4}"/>
              </a:ext>
            </a:extLst>
          </p:cNvPr>
          <p:cNvSpPr>
            <a:spLocks noGrp="1"/>
          </p:cNvSpPr>
          <p:nvPr>
            <p:ph sz="half" idx="1"/>
          </p:nvPr>
        </p:nvSpPr>
        <p:spPr>
          <a:xfrm>
            <a:off x="529687" y="1651044"/>
            <a:ext cx="5181600" cy="4525919"/>
          </a:xfrm>
          <a:prstGeom prst="rect">
            <a:avLst/>
          </a:prstGeo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15" name="Content Placeholder 3">
            <a:extLst>
              <a:ext uri="{FF2B5EF4-FFF2-40B4-BE49-F238E27FC236}">
                <a16:creationId xmlns:a16="http://schemas.microsoft.com/office/drawing/2014/main" xmlns="" id="{8014328B-D576-4B5C-A4AE-CF98318929FE}"/>
              </a:ext>
            </a:extLst>
          </p:cNvPr>
          <p:cNvSpPr>
            <a:spLocks noGrp="1"/>
          </p:cNvSpPr>
          <p:nvPr>
            <p:ph sz="half" idx="2"/>
          </p:nvPr>
        </p:nvSpPr>
        <p:spPr>
          <a:xfrm>
            <a:off x="6172200" y="1651044"/>
            <a:ext cx="5181600" cy="4525919"/>
          </a:xfrm>
          <a:prstGeom prst="rect">
            <a:avLst/>
          </a:prstGeo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Tree>
    <p:extLst>
      <p:ext uri="{BB962C8B-B14F-4D97-AF65-F5344CB8AC3E}">
        <p14:creationId xmlns:p14="http://schemas.microsoft.com/office/powerpoint/2010/main" val="284737700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extLst mod="1">
    <p:ext uri="{DCECCB84-F9BA-43D5-87BE-67443E8EF086}">
      <p15:sldGuideLst xmlns:p15="http://schemas.microsoft.com/office/powerpoint/2012/main">
        <p15:guide id="1" orient="horz" pos="2160">
          <p15:clr>
            <a:srgbClr val="FBAE40"/>
          </p15:clr>
        </p15:guide>
        <p15:guide id="2" pos="3840">
          <p15:clr>
            <a:srgbClr val="FBAE40"/>
          </p15:clr>
        </p15:guide>
        <p15:guide id="3" pos="393">
          <p15:clr>
            <a:srgbClr val="FBAE40"/>
          </p15:clr>
        </p15:guide>
        <p15:guide id="4" pos="7423">
          <p15:clr>
            <a:srgbClr val="FBAE40"/>
          </p15:clr>
        </p15:guide>
        <p15:guide id="5" orient="horz" pos="777">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xmlns="" id="{9111EB29-9262-4594-8717-356AB3816AA6}"/>
              </a:ext>
            </a:extLst>
          </p:cNvPr>
          <p:cNvSpPr/>
          <p:nvPr userDrawn="1"/>
        </p:nvSpPr>
        <p:spPr>
          <a:xfrm>
            <a:off x="0" y="1"/>
            <a:ext cx="12192000"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22" name="Straight Connector 21">
            <a:extLst>
              <a:ext uri="{FF2B5EF4-FFF2-40B4-BE49-F238E27FC236}">
                <a16:creationId xmlns:a16="http://schemas.microsoft.com/office/drawing/2014/main" xmlns="" id="{01AF1CF9-9F46-4541-8FF1-B9C53244EE1A}"/>
              </a:ext>
            </a:extLst>
          </p:cNvPr>
          <p:cNvCxnSpPr>
            <a:cxnSpLocks/>
          </p:cNvCxnSpPr>
          <p:nvPr userDrawn="1"/>
        </p:nvCxnSpPr>
        <p:spPr>
          <a:xfrm flipH="1" flipV="1">
            <a:off x="-9247" y="3633967"/>
            <a:ext cx="1912619" cy="1572989"/>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nvGrpSpPr>
          <p:cNvPr id="23" name="Group 22">
            <a:extLst>
              <a:ext uri="{FF2B5EF4-FFF2-40B4-BE49-F238E27FC236}">
                <a16:creationId xmlns:a16="http://schemas.microsoft.com/office/drawing/2014/main" xmlns="" id="{AB0E1BA4-80FE-4826-BA2F-083C3A5BB7FA}"/>
              </a:ext>
            </a:extLst>
          </p:cNvPr>
          <p:cNvGrpSpPr/>
          <p:nvPr userDrawn="1"/>
        </p:nvGrpSpPr>
        <p:grpSpPr>
          <a:xfrm flipH="1">
            <a:off x="7561328" y="0"/>
            <a:ext cx="4831840" cy="3541007"/>
            <a:chOff x="-192127" y="-2"/>
            <a:chExt cx="4831840" cy="3367272"/>
          </a:xfrm>
        </p:grpSpPr>
        <p:sp>
          <p:nvSpPr>
            <p:cNvPr id="26" name="Diagonal Stripe 25">
              <a:extLst>
                <a:ext uri="{FF2B5EF4-FFF2-40B4-BE49-F238E27FC236}">
                  <a16:creationId xmlns:a16="http://schemas.microsoft.com/office/drawing/2014/main" xmlns="" id="{0697993E-CD44-40B9-805C-77BC608618A7}"/>
                </a:ext>
              </a:extLst>
            </p:cNvPr>
            <p:cNvSpPr/>
            <p:nvPr userDrawn="1"/>
          </p:nvSpPr>
          <p:spPr>
            <a:xfrm>
              <a:off x="0" y="-1"/>
              <a:ext cx="4639713" cy="3367271"/>
            </a:xfrm>
            <a:prstGeom prst="diagStripe">
              <a:avLst>
                <a:gd name="adj" fmla="val 51202"/>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28" name="Straight Connector 27">
              <a:extLst>
                <a:ext uri="{FF2B5EF4-FFF2-40B4-BE49-F238E27FC236}">
                  <a16:creationId xmlns:a16="http://schemas.microsoft.com/office/drawing/2014/main" xmlns="" id="{DDBD869A-51AE-4AC9-A3E0-38E8C732B1E8}"/>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0" name="Parallelogram 29">
              <a:extLst>
                <a:ext uri="{FF2B5EF4-FFF2-40B4-BE49-F238E27FC236}">
                  <a16:creationId xmlns:a16="http://schemas.microsoft.com/office/drawing/2014/main" xmlns="" id="{DE18C3B6-28E6-4BBC-B634-F81DE5A9D13C}"/>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6" name="Parallelogram 35">
            <a:extLst>
              <a:ext uri="{FF2B5EF4-FFF2-40B4-BE49-F238E27FC236}">
                <a16:creationId xmlns:a16="http://schemas.microsoft.com/office/drawing/2014/main" xmlns="" id="{4EBB76E7-943E-4038-B700-114F66FBC609}"/>
              </a:ext>
            </a:extLst>
          </p:cNvPr>
          <p:cNvSpPr/>
          <p:nvPr userDrawn="1"/>
        </p:nvSpPr>
        <p:spPr>
          <a:xfrm flipH="1">
            <a:off x="6679908" y="1"/>
            <a:ext cx="1447800" cy="639064"/>
          </a:xfrm>
          <a:prstGeom prst="parallelogram">
            <a:avLst>
              <a:gd name="adj" fmla="val 135617"/>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2" name="Footer Placeholder 1">
            <a:extLst>
              <a:ext uri="{FF2B5EF4-FFF2-40B4-BE49-F238E27FC236}">
                <a16:creationId xmlns:a16="http://schemas.microsoft.com/office/drawing/2014/main" xmlns="" id="{03E79E9C-D961-6E47-A5C6-57689BAFF243}"/>
              </a:ext>
            </a:extLst>
          </p:cNvPr>
          <p:cNvSpPr>
            <a:spLocks noGrp="1"/>
          </p:cNvSpPr>
          <p:nvPr>
            <p:ph type="ftr" sz="quarter" idx="17"/>
          </p:nvPr>
        </p:nvSpPr>
        <p:spPr/>
        <p:txBody>
          <a:bodyPr/>
          <a:lstStyle>
            <a:lvl1pPr algn="l">
              <a:defRPr/>
            </a:lvl1pPr>
          </a:lstStyle>
          <a:p>
            <a:r>
              <a:rPr lang="en-US" noProof="0" dirty="0"/>
              <a:t>Add a footer</a:t>
            </a:r>
          </a:p>
        </p:txBody>
      </p:sp>
      <p:sp>
        <p:nvSpPr>
          <p:cNvPr id="3" name="Slide Number Placeholder 2">
            <a:extLst>
              <a:ext uri="{FF2B5EF4-FFF2-40B4-BE49-F238E27FC236}">
                <a16:creationId xmlns:a16="http://schemas.microsoft.com/office/drawing/2014/main" xmlns="" id="{B08BE157-60F2-194D-8C13-4AE120FC9EDE}"/>
              </a:ext>
            </a:extLst>
          </p:cNvPr>
          <p:cNvSpPr>
            <a:spLocks noGrp="1"/>
          </p:cNvSpPr>
          <p:nvPr>
            <p:ph type="sldNum" sz="quarter" idx="18"/>
          </p:nvPr>
        </p:nvSpPr>
        <p:spPr/>
        <p:txBody>
          <a:bodyPr/>
          <a:lstStyle/>
          <a:p>
            <a:fld id="{8699F50C-BE38-4BD0-BA84-9B090E1F2B9B}" type="slidenum">
              <a:rPr lang="en-US" noProof="0" smtClean="0"/>
              <a:t>‹#›</a:t>
            </a:fld>
            <a:endParaRPr lang="en-US" noProof="0" dirty="0"/>
          </a:p>
        </p:txBody>
      </p:sp>
      <p:sp>
        <p:nvSpPr>
          <p:cNvPr id="27" name="Title 1" title="Title ">
            <a:extLst>
              <a:ext uri="{FF2B5EF4-FFF2-40B4-BE49-F238E27FC236}">
                <a16:creationId xmlns:a16="http://schemas.microsoft.com/office/drawing/2014/main" xmlns="" id="{C3CC34F4-862A-42E7-B2FA-7B511CC2E879}"/>
              </a:ext>
            </a:extLst>
          </p:cNvPr>
          <p:cNvSpPr>
            <a:spLocks noGrp="1"/>
          </p:cNvSpPr>
          <p:nvPr>
            <p:ph type="title" hasCustomPrompt="1"/>
          </p:nvPr>
        </p:nvSpPr>
        <p:spPr>
          <a:xfrm>
            <a:off x="518678" y="209028"/>
            <a:ext cx="8333222" cy="1147969"/>
          </a:xfrm>
          <a:prstGeom prst="rect">
            <a:avLst/>
          </a:prstGeom>
        </p:spPr>
        <p:txBody>
          <a:bodyPr bIns="0" anchor="b">
            <a:normAutofit/>
          </a:bodyPr>
          <a:lstStyle>
            <a:lvl1pPr>
              <a:defRPr sz="4400" b="1">
                <a:solidFill>
                  <a:schemeClr val="bg1"/>
                </a:solidFill>
              </a:defRPr>
            </a:lvl1pPr>
          </a:lstStyle>
          <a:p>
            <a:r>
              <a:rPr lang="en-US" noProof="0"/>
              <a:t>Click to Edit Master Title Style </a:t>
            </a:r>
          </a:p>
        </p:txBody>
      </p:sp>
      <p:sp>
        <p:nvSpPr>
          <p:cNvPr id="18" name="Text Placeholder 2">
            <a:extLst>
              <a:ext uri="{FF2B5EF4-FFF2-40B4-BE49-F238E27FC236}">
                <a16:creationId xmlns:a16="http://schemas.microsoft.com/office/drawing/2014/main" xmlns="" id="{82BFF385-445D-4DBB-9773-F99669415884}"/>
              </a:ext>
            </a:extLst>
          </p:cNvPr>
          <p:cNvSpPr>
            <a:spLocks noGrp="1"/>
          </p:cNvSpPr>
          <p:nvPr>
            <p:ph type="body" idx="1"/>
          </p:nvPr>
        </p:nvSpPr>
        <p:spPr>
          <a:xfrm>
            <a:off x="518678" y="1681163"/>
            <a:ext cx="5382501" cy="823912"/>
          </a:xfrm>
          <a:prstGeom prst="rect">
            <a:avLst/>
          </a:prstGeom>
        </p:spPr>
        <p:txBody>
          <a:bodyPr anchor="b"/>
          <a:lstStyle>
            <a:lvl1pPr marL="0" indent="0">
              <a:buNone/>
              <a:defRPr lang="en-US" b="1" dirty="0">
                <a:solidFill>
                  <a:schemeClr val="bg1"/>
                </a:solidFill>
              </a:defRPr>
            </a:lvl1pPr>
          </a:lstStyle>
          <a:p>
            <a:pPr marL="228600" lvl="0" indent="-228600"/>
            <a:r>
              <a:rPr lang="en-US" noProof="0" smtClean="0"/>
              <a:t>Click to edit Master text styles</a:t>
            </a:r>
          </a:p>
        </p:txBody>
      </p:sp>
      <p:sp>
        <p:nvSpPr>
          <p:cNvPr id="20" name="Text Placeholder 4">
            <a:extLst>
              <a:ext uri="{FF2B5EF4-FFF2-40B4-BE49-F238E27FC236}">
                <a16:creationId xmlns:a16="http://schemas.microsoft.com/office/drawing/2014/main" xmlns="" id="{311B1CFE-1B35-4B5C-B40A-DC5ADF211B5C}"/>
              </a:ext>
            </a:extLst>
          </p:cNvPr>
          <p:cNvSpPr>
            <a:spLocks noGrp="1"/>
          </p:cNvSpPr>
          <p:nvPr>
            <p:ph type="body" sz="quarter" idx="3"/>
          </p:nvPr>
        </p:nvSpPr>
        <p:spPr>
          <a:xfrm>
            <a:off x="6172200" y="1681163"/>
            <a:ext cx="5183188" cy="823912"/>
          </a:xfrm>
          <a:prstGeom prst="rect">
            <a:avLst/>
          </a:prstGeom>
        </p:spPr>
        <p:txBody>
          <a:bodyPr anchor="b"/>
          <a:lstStyle>
            <a:lvl1pPr marL="0" indent="0">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smtClean="0"/>
              <a:t>Click to edit Master text styles</a:t>
            </a:r>
          </a:p>
        </p:txBody>
      </p:sp>
      <p:sp>
        <p:nvSpPr>
          <p:cNvPr id="21" name="Content Placeholder 5">
            <a:extLst>
              <a:ext uri="{FF2B5EF4-FFF2-40B4-BE49-F238E27FC236}">
                <a16:creationId xmlns:a16="http://schemas.microsoft.com/office/drawing/2014/main" xmlns="" id="{1CE840E8-D596-479D-AE97-E88F42DC1B13}"/>
              </a:ext>
            </a:extLst>
          </p:cNvPr>
          <p:cNvSpPr>
            <a:spLocks noGrp="1"/>
          </p:cNvSpPr>
          <p:nvPr>
            <p:ph sz="quarter" idx="4"/>
          </p:nvPr>
        </p:nvSpPr>
        <p:spPr>
          <a:xfrm>
            <a:off x="6172200" y="2505075"/>
            <a:ext cx="5183188" cy="3684588"/>
          </a:xfrm>
          <a:prstGeom prst="rect">
            <a:avLst/>
          </a:prstGeo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24" name="Content Placeholder 3">
            <a:extLst>
              <a:ext uri="{FF2B5EF4-FFF2-40B4-BE49-F238E27FC236}">
                <a16:creationId xmlns:a16="http://schemas.microsoft.com/office/drawing/2014/main" xmlns="" id="{B9A68D25-B19E-4E84-B65D-596EE8382DAD}"/>
              </a:ext>
            </a:extLst>
          </p:cNvPr>
          <p:cNvSpPr>
            <a:spLocks noGrp="1"/>
          </p:cNvSpPr>
          <p:nvPr>
            <p:ph sz="half" idx="2"/>
          </p:nvPr>
        </p:nvSpPr>
        <p:spPr>
          <a:xfrm>
            <a:off x="518678" y="2505075"/>
            <a:ext cx="5391749" cy="3684588"/>
          </a:xfrm>
          <a:prstGeom prst="rect">
            <a:avLst/>
          </a:prstGeo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Tree>
    <p:extLst>
      <p:ext uri="{BB962C8B-B14F-4D97-AF65-F5344CB8AC3E}">
        <p14:creationId xmlns:p14="http://schemas.microsoft.com/office/powerpoint/2010/main" val="186069503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extLst mod="1">
    <p:ext uri="{DCECCB84-F9BA-43D5-87BE-67443E8EF086}">
      <p15:sldGuideLst xmlns:p15="http://schemas.microsoft.com/office/powerpoint/2012/main">
        <p15:guide id="1" orient="horz" pos="2160">
          <p15:clr>
            <a:srgbClr val="FBAE40"/>
          </p15:clr>
        </p15:guide>
        <p15:guide id="2" pos="3840">
          <p15:clr>
            <a:srgbClr val="FBAE40"/>
          </p15:clr>
        </p15:guide>
        <p15:guide id="3" pos="393">
          <p15:clr>
            <a:srgbClr val="FBAE40"/>
          </p15:clr>
        </p15:guide>
        <p15:guide id="4" pos="7423">
          <p15:clr>
            <a:srgbClr val="FBAE40"/>
          </p15:clr>
        </p15:guide>
        <p15:guide id="5" orient="horz" pos="777">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xmlns="" id="{9E1099AB-ABB9-4706-9E38-357EC2AB4032}"/>
              </a:ext>
            </a:extLst>
          </p:cNvPr>
          <p:cNvSpPr/>
          <p:nvPr userDrawn="1"/>
        </p:nvSpPr>
        <p:spPr>
          <a:xfrm>
            <a:off x="0" y="0"/>
            <a:ext cx="12192000" cy="6858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ight Triangle 10">
            <a:extLst>
              <a:ext uri="{FF2B5EF4-FFF2-40B4-BE49-F238E27FC236}">
                <a16:creationId xmlns:a16="http://schemas.microsoft.com/office/drawing/2014/main" xmlns="" id="{037924D2-2AB4-4BE1-9687-836615C72DFC}"/>
              </a:ext>
            </a:extLst>
          </p:cNvPr>
          <p:cNvSpPr/>
          <p:nvPr userDrawn="1"/>
        </p:nvSpPr>
        <p:spPr>
          <a:xfrm flipV="1">
            <a:off x="0" y="-6"/>
            <a:ext cx="10625328" cy="5404110"/>
          </a:xfrm>
          <a:prstGeom prst="r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6" name="Straight Connector 15">
            <a:extLst>
              <a:ext uri="{FF2B5EF4-FFF2-40B4-BE49-F238E27FC236}">
                <a16:creationId xmlns:a16="http://schemas.microsoft.com/office/drawing/2014/main" xmlns="" id="{A93BC534-BFA1-4292-899F-03AC711BF7C5}"/>
              </a:ext>
            </a:extLst>
          </p:cNvPr>
          <p:cNvCxnSpPr>
            <a:cxnSpLocks/>
          </p:cNvCxnSpPr>
          <p:nvPr userDrawn="1"/>
        </p:nvCxnSpPr>
        <p:spPr>
          <a:xfrm flipV="1">
            <a:off x="0" y="0"/>
            <a:ext cx="6030686" cy="300445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xmlns="" id="{EBEE4DB5-5DEF-4DDB-9764-FD834B9DCAEC}"/>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title="Title">
            <a:extLst>
              <a:ext uri="{FF2B5EF4-FFF2-40B4-BE49-F238E27FC236}">
                <a16:creationId xmlns:a16="http://schemas.microsoft.com/office/drawing/2014/main" xmlns="" id="{A648E0EA-49ED-4F2D-A107-8FCE6301FC88}"/>
              </a:ext>
            </a:extLst>
          </p:cNvPr>
          <p:cNvSpPr>
            <a:spLocks noGrp="1"/>
          </p:cNvSpPr>
          <p:nvPr>
            <p:ph type="ctrTitle" hasCustomPrompt="1"/>
          </p:nvPr>
        </p:nvSpPr>
        <p:spPr>
          <a:xfrm>
            <a:off x="719170" y="4374036"/>
            <a:ext cx="5311516" cy="1327031"/>
          </a:xfrm>
          <a:prstGeom prst="rect">
            <a:avLst/>
          </a:prstGeom>
        </p:spPr>
        <p:txBody>
          <a:bodyPr anchor="b">
            <a:normAutofit/>
          </a:bodyPr>
          <a:lstStyle>
            <a:lvl1pPr marL="0" indent="0" algn="r">
              <a:buFont typeface="Arial" panose="020B0604020202020204" pitchFamily="34" charset="0"/>
              <a:buNone/>
              <a:defRPr sz="4300" b="1">
                <a:solidFill>
                  <a:schemeClr val="accent1"/>
                </a:solidFill>
              </a:defRPr>
            </a:lvl1pPr>
          </a:lstStyle>
          <a:p>
            <a:r>
              <a:rPr lang="en-US" noProof="0"/>
              <a:t>Click To Edit Master Title Style</a:t>
            </a:r>
          </a:p>
        </p:txBody>
      </p:sp>
      <p:cxnSp>
        <p:nvCxnSpPr>
          <p:cNvPr id="9" name="Straight Connector 8">
            <a:extLst>
              <a:ext uri="{FF2B5EF4-FFF2-40B4-BE49-F238E27FC236}">
                <a16:creationId xmlns:a16="http://schemas.microsoft.com/office/drawing/2014/main" xmlns="" id="{162849C0-AA0D-4E1A-B4B6-E6A5917AC0A5}"/>
              </a:ext>
            </a:extLst>
          </p:cNvPr>
          <p:cNvCxnSpPr>
            <a:cxnSpLocks/>
          </p:cNvCxnSpPr>
          <p:nvPr userDrawn="1"/>
        </p:nvCxnSpPr>
        <p:spPr>
          <a:xfrm flipV="1">
            <a:off x="-17837" y="4700016"/>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Text Placeholder 3">
            <a:extLst>
              <a:ext uri="{FF2B5EF4-FFF2-40B4-BE49-F238E27FC236}">
                <a16:creationId xmlns:a16="http://schemas.microsoft.com/office/drawing/2014/main" xmlns="" id="{BDEAC3CA-E21C-4A63-BE7D-DCC820552AB7}"/>
              </a:ext>
            </a:extLst>
          </p:cNvPr>
          <p:cNvSpPr>
            <a:spLocks noGrp="1"/>
          </p:cNvSpPr>
          <p:nvPr>
            <p:ph type="body" sz="half" idx="2"/>
          </p:nvPr>
        </p:nvSpPr>
        <p:spPr>
          <a:xfrm>
            <a:off x="719170" y="5701069"/>
            <a:ext cx="5311516" cy="931505"/>
          </a:xfrm>
          <a:prstGeom prst="rect">
            <a:avLst/>
          </a:prstGeom>
        </p:spPr>
        <p:txBody>
          <a:bodyPr/>
          <a:lstStyle>
            <a:lvl1pPr marL="0" indent="0" algn="r">
              <a:buFont typeface="Arial" panose="020B0604020202020204" pitchFamily="34" charse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smtClean="0"/>
              <a:t>Click to edit Master text styles</a:t>
            </a:r>
          </a:p>
        </p:txBody>
      </p:sp>
      <p:sp>
        <p:nvSpPr>
          <p:cNvPr id="14" name="Content Placeholder 2">
            <a:extLst>
              <a:ext uri="{FF2B5EF4-FFF2-40B4-BE49-F238E27FC236}">
                <a16:creationId xmlns:a16="http://schemas.microsoft.com/office/drawing/2014/main" xmlns="" id="{C9A1E80C-1A76-4D3E-92A1-846866867DE1}"/>
              </a:ext>
            </a:extLst>
          </p:cNvPr>
          <p:cNvSpPr>
            <a:spLocks noGrp="1"/>
          </p:cNvSpPr>
          <p:nvPr>
            <p:ph idx="1"/>
          </p:nvPr>
        </p:nvSpPr>
        <p:spPr>
          <a:xfrm>
            <a:off x="6161316" y="2290713"/>
            <a:ext cx="5803672" cy="4341862"/>
          </a:xfrm>
          <a:prstGeom prst="rect">
            <a:avLst/>
          </a:prstGeom>
        </p:spPr>
        <p:txBody>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Tree>
    <p:extLst>
      <p:ext uri="{BB962C8B-B14F-4D97-AF65-F5344CB8AC3E}">
        <p14:creationId xmlns:p14="http://schemas.microsoft.com/office/powerpoint/2010/main" val="170065975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extLst mod="1">
    <p:ext uri="{DCECCB84-F9BA-43D5-87BE-67443E8EF086}">
      <p15:sldGuideLst xmlns:p15="http://schemas.microsoft.com/office/powerpoint/2012/main">
        <p15:guide id="1" orient="horz" pos="2160">
          <p15:clr>
            <a:srgbClr val="FBAE40"/>
          </p15:clr>
        </p15:guide>
        <p15:guide id="2" pos="7537">
          <p15:clr>
            <a:srgbClr val="FBAE40"/>
          </p15:clr>
        </p15:guide>
        <p15:guide id="3" pos="138">
          <p15:clr>
            <a:srgbClr val="FBAE40"/>
          </p15:clr>
        </p15:guide>
        <p15:guide id="4" orient="horz" pos="4178">
          <p15:clr>
            <a:srgbClr val="FBAE40"/>
          </p15:clr>
        </p15:guide>
        <p15:guide id="5" orient="horz" pos="142">
          <p15:clr>
            <a:srgbClr val="FBAE40"/>
          </p15:clr>
        </p15:guide>
        <p15:guide id="6" pos="2457">
          <p15:clr>
            <a:srgbClr val="FBAE40"/>
          </p15:clr>
        </p15:guide>
        <p15:guide id="7" pos="438">
          <p15:clr>
            <a:srgbClr val="FBAE40"/>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xmlns="" id="{9E1099AB-ABB9-4706-9E38-357EC2AB4032}"/>
              </a:ext>
            </a:extLst>
          </p:cNvPr>
          <p:cNvSpPr/>
          <p:nvPr userDrawn="1"/>
        </p:nvSpPr>
        <p:spPr>
          <a:xfrm>
            <a:off x="0" y="0"/>
            <a:ext cx="12192000" cy="6858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ight Triangle 10">
            <a:extLst>
              <a:ext uri="{FF2B5EF4-FFF2-40B4-BE49-F238E27FC236}">
                <a16:creationId xmlns:a16="http://schemas.microsoft.com/office/drawing/2014/main" xmlns="" id="{037924D2-2AB4-4BE1-9687-836615C72DFC}"/>
              </a:ext>
            </a:extLst>
          </p:cNvPr>
          <p:cNvSpPr/>
          <p:nvPr userDrawn="1"/>
        </p:nvSpPr>
        <p:spPr>
          <a:xfrm flipV="1">
            <a:off x="0" y="-6"/>
            <a:ext cx="10625328" cy="5404110"/>
          </a:xfrm>
          <a:prstGeom prst="r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6" name="Straight Connector 15">
            <a:extLst>
              <a:ext uri="{FF2B5EF4-FFF2-40B4-BE49-F238E27FC236}">
                <a16:creationId xmlns:a16="http://schemas.microsoft.com/office/drawing/2014/main" xmlns="" id="{A93BC534-BFA1-4292-899F-03AC711BF7C5}"/>
              </a:ext>
            </a:extLst>
          </p:cNvPr>
          <p:cNvCxnSpPr>
            <a:cxnSpLocks/>
          </p:cNvCxnSpPr>
          <p:nvPr userDrawn="1"/>
        </p:nvCxnSpPr>
        <p:spPr>
          <a:xfrm flipV="1">
            <a:off x="0" y="0"/>
            <a:ext cx="6030686" cy="300445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xmlns="" id="{EBEE4DB5-5DEF-4DDB-9764-FD834B9DCAEC}"/>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title="Title">
            <a:extLst>
              <a:ext uri="{FF2B5EF4-FFF2-40B4-BE49-F238E27FC236}">
                <a16:creationId xmlns:a16="http://schemas.microsoft.com/office/drawing/2014/main" xmlns="" id="{A648E0EA-49ED-4F2D-A107-8FCE6301FC88}"/>
              </a:ext>
            </a:extLst>
          </p:cNvPr>
          <p:cNvSpPr>
            <a:spLocks noGrp="1"/>
          </p:cNvSpPr>
          <p:nvPr>
            <p:ph type="ctrTitle" hasCustomPrompt="1"/>
          </p:nvPr>
        </p:nvSpPr>
        <p:spPr>
          <a:xfrm>
            <a:off x="719170" y="4374036"/>
            <a:ext cx="5311516" cy="1327031"/>
          </a:xfrm>
          <a:prstGeom prst="rect">
            <a:avLst/>
          </a:prstGeom>
        </p:spPr>
        <p:txBody>
          <a:bodyPr anchor="b">
            <a:normAutofit/>
          </a:bodyPr>
          <a:lstStyle>
            <a:lvl1pPr marL="0" indent="0" algn="r">
              <a:buFont typeface="Arial" panose="020B0604020202020204" pitchFamily="34" charset="0"/>
              <a:buNone/>
              <a:defRPr sz="4300" b="1">
                <a:solidFill>
                  <a:schemeClr val="accent1"/>
                </a:solidFill>
              </a:defRPr>
            </a:lvl1pPr>
          </a:lstStyle>
          <a:p>
            <a:r>
              <a:rPr lang="en-US" noProof="0"/>
              <a:t>Click To Edit Master Title Style</a:t>
            </a:r>
          </a:p>
        </p:txBody>
      </p:sp>
      <p:cxnSp>
        <p:nvCxnSpPr>
          <p:cNvPr id="9" name="Straight Connector 8">
            <a:extLst>
              <a:ext uri="{FF2B5EF4-FFF2-40B4-BE49-F238E27FC236}">
                <a16:creationId xmlns:a16="http://schemas.microsoft.com/office/drawing/2014/main" xmlns="" id="{162849C0-AA0D-4E1A-B4B6-E6A5917AC0A5}"/>
              </a:ext>
            </a:extLst>
          </p:cNvPr>
          <p:cNvCxnSpPr>
            <a:cxnSpLocks/>
          </p:cNvCxnSpPr>
          <p:nvPr userDrawn="1"/>
        </p:nvCxnSpPr>
        <p:spPr>
          <a:xfrm flipV="1">
            <a:off x="-17837" y="4700016"/>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Text Placeholder 3">
            <a:extLst>
              <a:ext uri="{FF2B5EF4-FFF2-40B4-BE49-F238E27FC236}">
                <a16:creationId xmlns:a16="http://schemas.microsoft.com/office/drawing/2014/main" xmlns="" id="{BDEAC3CA-E21C-4A63-BE7D-DCC820552AB7}"/>
              </a:ext>
            </a:extLst>
          </p:cNvPr>
          <p:cNvSpPr>
            <a:spLocks noGrp="1"/>
          </p:cNvSpPr>
          <p:nvPr>
            <p:ph type="body" sz="half" idx="2"/>
          </p:nvPr>
        </p:nvSpPr>
        <p:spPr>
          <a:xfrm>
            <a:off x="719170" y="5701069"/>
            <a:ext cx="5311516" cy="931505"/>
          </a:xfrm>
          <a:prstGeom prst="rect">
            <a:avLst/>
          </a:prstGeom>
        </p:spPr>
        <p:txBody>
          <a:bodyPr/>
          <a:lstStyle>
            <a:lvl1pPr marL="0" indent="0" algn="r">
              <a:buFont typeface="Arial" panose="020B0604020202020204" pitchFamily="34" charse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smtClean="0"/>
              <a:t>Click to edit Master text styles</a:t>
            </a:r>
          </a:p>
        </p:txBody>
      </p:sp>
      <p:sp>
        <p:nvSpPr>
          <p:cNvPr id="12" name="Picture Placeholder 2">
            <a:extLst>
              <a:ext uri="{FF2B5EF4-FFF2-40B4-BE49-F238E27FC236}">
                <a16:creationId xmlns:a16="http://schemas.microsoft.com/office/drawing/2014/main" xmlns="" id="{22728E0A-430E-4C6A-BF56-06FA8510F29F}"/>
              </a:ext>
            </a:extLst>
          </p:cNvPr>
          <p:cNvSpPr>
            <a:spLocks noGrp="1"/>
          </p:cNvSpPr>
          <p:nvPr>
            <p:ph type="pic" idx="1"/>
          </p:nvPr>
        </p:nvSpPr>
        <p:spPr>
          <a:xfrm>
            <a:off x="6249970" y="2271860"/>
            <a:ext cx="5715017" cy="436071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smtClean="0"/>
              <a:t>Click icon to add picture</a:t>
            </a:r>
            <a:endParaRPr lang="en-US" noProof="0" dirty="0"/>
          </a:p>
        </p:txBody>
      </p:sp>
    </p:spTree>
    <p:extLst>
      <p:ext uri="{BB962C8B-B14F-4D97-AF65-F5344CB8AC3E}">
        <p14:creationId xmlns:p14="http://schemas.microsoft.com/office/powerpoint/2010/main" val="339084036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extLst mod="1">
    <p:ext uri="{DCECCB84-F9BA-43D5-87BE-67443E8EF086}">
      <p15:sldGuideLst xmlns:p15="http://schemas.microsoft.com/office/powerpoint/2012/main">
        <p15:guide id="1" orient="horz" pos="2160">
          <p15:clr>
            <a:srgbClr val="FBAE40"/>
          </p15:clr>
        </p15:guide>
        <p15:guide id="2" pos="7537">
          <p15:clr>
            <a:srgbClr val="FBAE40"/>
          </p15:clr>
        </p15:guide>
        <p15:guide id="3" pos="138">
          <p15:clr>
            <a:srgbClr val="FBAE40"/>
          </p15:clr>
        </p15:guide>
        <p15:guide id="4" orient="horz" pos="4178">
          <p15:clr>
            <a:srgbClr val="FBAE40"/>
          </p15:clr>
        </p15:guide>
        <p15:guide id="5" orient="horz" pos="142">
          <p15:clr>
            <a:srgbClr val="FBAE40"/>
          </p15:clr>
        </p15:guide>
        <p15:guide id="6" pos="2457">
          <p15:clr>
            <a:srgbClr val="FBAE40"/>
          </p15:clr>
        </p15:guide>
        <p15:guide id="7" pos="438">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xmlns="" id="{37A5C384-78D0-4088-9411-AB6790574770}"/>
              </a:ext>
            </a:extLst>
          </p:cNvPr>
          <p:cNvSpPr/>
          <p:nvPr userDrawn="1"/>
        </p:nvSpPr>
        <p:spPr>
          <a:xfrm>
            <a:off x="0" y="1"/>
            <a:ext cx="12192000"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26" name="Group 25">
            <a:extLst>
              <a:ext uri="{FF2B5EF4-FFF2-40B4-BE49-F238E27FC236}">
                <a16:creationId xmlns:a16="http://schemas.microsoft.com/office/drawing/2014/main" xmlns="" id="{8A0030CD-8C9E-4AA5-8C5D-F9B2EDB7E17A}"/>
              </a:ext>
            </a:extLst>
          </p:cNvPr>
          <p:cNvGrpSpPr/>
          <p:nvPr userDrawn="1"/>
        </p:nvGrpSpPr>
        <p:grpSpPr>
          <a:xfrm flipH="1">
            <a:off x="7561328" y="0"/>
            <a:ext cx="4831840" cy="3541007"/>
            <a:chOff x="-192127" y="-2"/>
            <a:chExt cx="4831840" cy="3367272"/>
          </a:xfrm>
        </p:grpSpPr>
        <p:sp>
          <p:nvSpPr>
            <p:cNvPr id="27" name="Diagonal Stripe 26">
              <a:extLst>
                <a:ext uri="{FF2B5EF4-FFF2-40B4-BE49-F238E27FC236}">
                  <a16:creationId xmlns:a16="http://schemas.microsoft.com/office/drawing/2014/main" xmlns="" id="{872EE65E-EE50-4A3E-861E-1D6C241CB8EA}"/>
                </a:ext>
              </a:extLst>
            </p:cNvPr>
            <p:cNvSpPr/>
            <p:nvPr userDrawn="1"/>
          </p:nvSpPr>
          <p:spPr>
            <a:xfrm>
              <a:off x="0" y="-1"/>
              <a:ext cx="4639713" cy="3367271"/>
            </a:xfrm>
            <a:prstGeom prst="diagStripe">
              <a:avLst>
                <a:gd name="adj" fmla="val 51202"/>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28" name="Straight Connector 27">
              <a:extLst>
                <a:ext uri="{FF2B5EF4-FFF2-40B4-BE49-F238E27FC236}">
                  <a16:creationId xmlns:a16="http://schemas.microsoft.com/office/drawing/2014/main" xmlns="" id="{E76AD1EF-E06C-4D3C-9693-26844D01C83C}"/>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29" name="Parallelogram 28">
              <a:extLst>
                <a:ext uri="{FF2B5EF4-FFF2-40B4-BE49-F238E27FC236}">
                  <a16:creationId xmlns:a16="http://schemas.microsoft.com/office/drawing/2014/main" xmlns="" id="{57D44C42-44C0-420A-A125-9B1A979D4F56}"/>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0" name="Parallelogram 29">
            <a:extLst>
              <a:ext uri="{FF2B5EF4-FFF2-40B4-BE49-F238E27FC236}">
                <a16:creationId xmlns:a16="http://schemas.microsoft.com/office/drawing/2014/main" xmlns="" id="{406089BB-36DC-4E23-B215-527A8A18FCFB}"/>
              </a:ext>
            </a:extLst>
          </p:cNvPr>
          <p:cNvSpPr/>
          <p:nvPr userDrawn="1"/>
        </p:nvSpPr>
        <p:spPr>
          <a:xfrm flipH="1">
            <a:off x="6679908" y="1"/>
            <a:ext cx="1447800" cy="639064"/>
          </a:xfrm>
          <a:prstGeom prst="parallelogram">
            <a:avLst>
              <a:gd name="adj" fmla="val 135617"/>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2" name="Footer Placeholder 1">
            <a:extLst>
              <a:ext uri="{FF2B5EF4-FFF2-40B4-BE49-F238E27FC236}">
                <a16:creationId xmlns:a16="http://schemas.microsoft.com/office/drawing/2014/main" xmlns="" id="{578C43A6-50C6-704E-BADC-6D83BADE7316}"/>
              </a:ext>
            </a:extLst>
          </p:cNvPr>
          <p:cNvSpPr>
            <a:spLocks noGrp="1"/>
          </p:cNvSpPr>
          <p:nvPr>
            <p:ph type="ftr" sz="quarter" idx="10"/>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xmlns="" id="{ED91439B-965F-3548-AF77-89501B24F600}"/>
              </a:ext>
            </a:extLst>
          </p:cNvPr>
          <p:cNvSpPr>
            <a:spLocks noGrp="1"/>
          </p:cNvSpPr>
          <p:nvPr>
            <p:ph type="sldNum" sz="quarter" idx="11"/>
          </p:nvPr>
        </p:nvSpPr>
        <p:spPr/>
        <p:txBody>
          <a:bodyPr/>
          <a:lstStyle/>
          <a:p>
            <a:fld id="{8699F50C-BE38-4BD0-BA84-9B090E1F2B9B}" type="slidenum">
              <a:rPr lang="en-US" noProof="0" smtClean="0"/>
              <a:t>‹#›</a:t>
            </a:fld>
            <a:endParaRPr lang="en-US" noProof="0" dirty="0"/>
          </a:p>
        </p:txBody>
      </p:sp>
    </p:spTree>
    <p:extLst>
      <p:ext uri="{BB962C8B-B14F-4D97-AF65-F5344CB8AC3E}">
        <p14:creationId xmlns:p14="http://schemas.microsoft.com/office/powerpoint/2010/main" val="341990684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extLst mod="1">
    <p:ext uri="{DCECCB84-F9BA-43D5-87BE-67443E8EF086}">
      <p15:sldGuideLst xmlns:p15="http://schemas.microsoft.com/office/powerpoint/2012/main">
        <p15:guide id="1" orient="horz" pos="142">
          <p15:clr>
            <a:srgbClr val="FBAE40"/>
          </p15:clr>
        </p15:guide>
        <p15:guide id="2" pos="3840">
          <p15:clr>
            <a:srgbClr val="FBAE40"/>
          </p15:clr>
        </p15:guide>
        <p15:guide id="3" pos="778">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xmlns="" id="{85BB0367-1AFD-4191-AB6F-E9815D136F63}"/>
              </a:ext>
            </a:extLst>
          </p:cNvPr>
          <p:cNvSpPr/>
          <p:nvPr userDrawn="1"/>
        </p:nvSpPr>
        <p:spPr>
          <a:xfrm>
            <a:off x="0" y="1"/>
            <a:ext cx="12192000"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27" name="Group 26">
            <a:extLst>
              <a:ext uri="{FF2B5EF4-FFF2-40B4-BE49-F238E27FC236}">
                <a16:creationId xmlns:a16="http://schemas.microsoft.com/office/drawing/2014/main" xmlns="" id="{1B2FB48C-0C70-4DBE-B904-A134B6644DD3}"/>
              </a:ext>
            </a:extLst>
          </p:cNvPr>
          <p:cNvGrpSpPr/>
          <p:nvPr userDrawn="1"/>
        </p:nvGrpSpPr>
        <p:grpSpPr>
          <a:xfrm flipH="1">
            <a:off x="7561328" y="0"/>
            <a:ext cx="4831840" cy="3541007"/>
            <a:chOff x="-192127" y="-2"/>
            <a:chExt cx="4831840" cy="3367272"/>
          </a:xfrm>
        </p:grpSpPr>
        <p:sp>
          <p:nvSpPr>
            <p:cNvPr id="28" name="Diagonal Stripe 27">
              <a:extLst>
                <a:ext uri="{FF2B5EF4-FFF2-40B4-BE49-F238E27FC236}">
                  <a16:creationId xmlns:a16="http://schemas.microsoft.com/office/drawing/2014/main" xmlns="" id="{4F2E2158-1E6E-4E0D-BDAB-B20041C73615}"/>
                </a:ext>
              </a:extLst>
            </p:cNvPr>
            <p:cNvSpPr/>
            <p:nvPr userDrawn="1"/>
          </p:nvSpPr>
          <p:spPr>
            <a:xfrm>
              <a:off x="0" y="-1"/>
              <a:ext cx="4639713" cy="3367271"/>
            </a:xfrm>
            <a:prstGeom prst="diagStripe">
              <a:avLst>
                <a:gd name="adj" fmla="val 51202"/>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29" name="Straight Connector 28">
              <a:extLst>
                <a:ext uri="{FF2B5EF4-FFF2-40B4-BE49-F238E27FC236}">
                  <a16:creationId xmlns:a16="http://schemas.microsoft.com/office/drawing/2014/main" xmlns="" id="{626D62DB-3A5A-4DA1-BFA4-D9E58676E86A}"/>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0" name="Parallelogram 29">
              <a:extLst>
                <a:ext uri="{FF2B5EF4-FFF2-40B4-BE49-F238E27FC236}">
                  <a16:creationId xmlns:a16="http://schemas.microsoft.com/office/drawing/2014/main" xmlns="" id="{F5A729A7-3A5C-405C-AE06-180E7529E477}"/>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1" name="Parallelogram 30">
            <a:extLst>
              <a:ext uri="{FF2B5EF4-FFF2-40B4-BE49-F238E27FC236}">
                <a16:creationId xmlns:a16="http://schemas.microsoft.com/office/drawing/2014/main" xmlns="" id="{41E23981-B12A-4AC3-A030-337BBBA5E45B}"/>
              </a:ext>
            </a:extLst>
          </p:cNvPr>
          <p:cNvSpPr/>
          <p:nvPr userDrawn="1"/>
        </p:nvSpPr>
        <p:spPr>
          <a:xfrm flipH="1">
            <a:off x="6679908" y="1"/>
            <a:ext cx="1447800" cy="639064"/>
          </a:xfrm>
          <a:prstGeom prst="parallelogram">
            <a:avLst>
              <a:gd name="adj" fmla="val 135617"/>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2" name="Footer Placeholder 1">
            <a:extLst>
              <a:ext uri="{FF2B5EF4-FFF2-40B4-BE49-F238E27FC236}">
                <a16:creationId xmlns:a16="http://schemas.microsoft.com/office/drawing/2014/main" xmlns="" id="{CB69A007-934D-7A4B-9EFA-82044EF4DC33}"/>
              </a:ext>
            </a:extLst>
          </p:cNvPr>
          <p:cNvSpPr>
            <a:spLocks noGrp="1"/>
          </p:cNvSpPr>
          <p:nvPr>
            <p:ph type="ftr" sz="quarter" idx="10"/>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xmlns="" id="{5A154DC2-98C7-4D4B-A17A-AA4731217F17}"/>
              </a:ext>
            </a:extLst>
          </p:cNvPr>
          <p:cNvSpPr>
            <a:spLocks noGrp="1"/>
          </p:cNvSpPr>
          <p:nvPr>
            <p:ph type="sldNum" sz="quarter" idx="11"/>
          </p:nvPr>
        </p:nvSpPr>
        <p:spPr/>
        <p:txBody>
          <a:bodyPr/>
          <a:lstStyle/>
          <a:p>
            <a:fld id="{8699F50C-BE38-4BD0-BA84-9B090E1F2B9B}" type="slidenum">
              <a:rPr lang="en-US" noProof="0" smtClean="0"/>
              <a:t>‹#›</a:t>
            </a:fld>
            <a:endParaRPr lang="en-US" noProof="0" dirty="0"/>
          </a:p>
        </p:txBody>
      </p:sp>
      <p:sp>
        <p:nvSpPr>
          <p:cNvPr id="4" name="Title 3">
            <a:extLst>
              <a:ext uri="{FF2B5EF4-FFF2-40B4-BE49-F238E27FC236}">
                <a16:creationId xmlns:a16="http://schemas.microsoft.com/office/drawing/2014/main" xmlns="" id="{64D604A2-C574-42DB-B0C4-99715CAA10A7}"/>
              </a:ext>
            </a:extLst>
          </p:cNvPr>
          <p:cNvSpPr>
            <a:spLocks noGrp="1"/>
          </p:cNvSpPr>
          <p:nvPr>
            <p:ph type="title"/>
          </p:nvPr>
        </p:nvSpPr>
        <p:spPr>
          <a:xfrm>
            <a:off x="518678" y="209029"/>
            <a:ext cx="8330184" cy="1147968"/>
          </a:xfrm>
        </p:spPr>
        <p:txBody>
          <a:bodyPr/>
          <a:lstStyle>
            <a:lvl1pPr>
              <a:defRPr>
                <a:solidFill>
                  <a:schemeClr val="bg1"/>
                </a:solidFill>
              </a:defRPr>
            </a:lvl1pPr>
          </a:lstStyle>
          <a:p>
            <a:r>
              <a:rPr lang="en-US" noProof="0" smtClean="0"/>
              <a:t>Click to edit Master title style</a:t>
            </a:r>
            <a:endParaRPr lang="en-US" noProof="0"/>
          </a:p>
        </p:txBody>
      </p:sp>
    </p:spTree>
    <p:extLst>
      <p:ext uri="{BB962C8B-B14F-4D97-AF65-F5344CB8AC3E}">
        <p14:creationId xmlns:p14="http://schemas.microsoft.com/office/powerpoint/2010/main" val="65841909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extLst mod="1">
    <p:ext uri="{DCECCB84-F9BA-43D5-87BE-67443E8EF086}">
      <p15:sldGuideLst xmlns:p15="http://schemas.microsoft.com/office/powerpoint/2012/main">
        <p15:guide id="1" orient="horz" pos="142">
          <p15:clr>
            <a:srgbClr val="FBAE40"/>
          </p15:clr>
        </p15:guide>
        <p15:guide id="2" pos="3840">
          <p15:clr>
            <a:srgbClr val="FBAE40"/>
          </p15:clr>
        </p15:guide>
        <p15:guide id="3" pos="778">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xmlns="" id="{85BB0367-1AFD-4191-AB6F-E9815D136F63}"/>
              </a:ext>
            </a:extLst>
          </p:cNvPr>
          <p:cNvSpPr/>
          <p:nvPr userDrawn="1"/>
        </p:nvSpPr>
        <p:spPr>
          <a:xfrm>
            <a:off x="0" y="1"/>
            <a:ext cx="12192000"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27" name="Group 26">
            <a:extLst>
              <a:ext uri="{FF2B5EF4-FFF2-40B4-BE49-F238E27FC236}">
                <a16:creationId xmlns:a16="http://schemas.microsoft.com/office/drawing/2014/main" xmlns="" id="{1B2FB48C-0C70-4DBE-B904-A134B6644DD3}"/>
              </a:ext>
            </a:extLst>
          </p:cNvPr>
          <p:cNvGrpSpPr/>
          <p:nvPr userDrawn="1"/>
        </p:nvGrpSpPr>
        <p:grpSpPr>
          <a:xfrm flipH="1">
            <a:off x="7561328" y="0"/>
            <a:ext cx="4831840" cy="3541007"/>
            <a:chOff x="-192127" y="-2"/>
            <a:chExt cx="4831840" cy="3367272"/>
          </a:xfrm>
        </p:grpSpPr>
        <p:sp>
          <p:nvSpPr>
            <p:cNvPr id="28" name="Diagonal Stripe 27">
              <a:extLst>
                <a:ext uri="{FF2B5EF4-FFF2-40B4-BE49-F238E27FC236}">
                  <a16:creationId xmlns:a16="http://schemas.microsoft.com/office/drawing/2014/main" xmlns="" id="{4F2E2158-1E6E-4E0D-BDAB-B20041C73615}"/>
                </a:ext>
              </a:extLst>
            </p:cNvPr>
            <p:cNvSpPr/>
            <p:nvPr userDrawn="1"/>
          </p:nvSpPr>
          <p:spPr>
            <a:xfrm>
              <a:off x="0" y="-1"/>
              <a:ext cx="4639713" cy="3367271"/>
            </a:xfrm>
            <a:prstGeom prst="diagStripe">
              <a:avLst>
                <a:gd name="adj" fmla="val 51202"/>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29" name="Straight Connector 28">
              <a:extLst>
                <a:ext uri="{FF2B5EF4-FFF2-40B4-BE49-F238E27FC236}">
                  <a16:creationId xmlns:a16="http://schemas.microsoft.com/office/drawing/2014/main" xmlns="" id="{626D62DB-3A5A-4DA1-BFA4-D9E58676E86A}"/>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0" name="Parallelogram 29">
              <a:extLst>
                <a:ext uri="{FF2B5EF4-FFF2-40B4-BE49-F238E27FC236}">
                  <a16:creationId xmlns:a16="http://schemas.microsoft.com/office/drawing/2014/main" xmlns="" id="{F5A729A7-3A5C-405C-AE06-180E7529E477}"/>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1" name="Parallelogram 30">
            <a:extLst>
              <a:ext uri="{FF2B5EF4-FFF2-40B4-BE49-F238E27FC236}">
                <a16:creationId xmlns:a16="http://schemas.microsoft.com/office/drawing/2014/main" xmlns="" id="{41E23981-B12A-4AC3-A030-337BBBA5E45B}"/>
              </a:ext>
            </a:extLst>
          </p:cNvPr>
          <p:cNvSpPr/>
          <p:nvPr userDrawn="1"/>
        </p:nvSpPr>
        <p:spPr>
          <a:xfrm flipH="1">
            <a:off x="6679908" y="1"/>
            <a:ext cx="1447800" cy="639064"/>
          </a:xfrm>
          <a:prstGeom prst="parallelogram">
            <a:avLst>
              <a:gd name="adj" fmla="val 135617"/>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2" name="Footer Placeholder 1">
            <a:extLst>
              <a:ext uri="{FF2B5EF4-FFF2-40B4-BE49-F238E27FC236}">
                <a16:creationId xmlns:a16="http://schemas.microsoft.com/office/drawing/2014/main" xmlns="" id="{CB69A007-934D-7A4B-9EFA-82044EF4DC33}"/>
              </a:ext>
            </a:extLst>
          </p:cNvPr>
          <p:cNvSpPr>
            <a:spLocks noGrp="1"/>
          </p:cNvSpPr>
          <p:nvPr>
            <p:ph type="ftr" sz="quarter" idx="10"/>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xmlns="" id="{5A154DC2-98C7-4D4B-A17A-AA4731217F17}"/>
              </a:ext>
            </a:extLst>
          </p:cNvPr>
          <p:cNvSpPr>
            <a:spLocks noGrp="1"/>
          </p:cNvSpPr>
          <p:nvPr>
            <p:ph type="sldNum" sz="quarter" idx="11"/>
          </p:nvPr>
        </p:nvSpPr>
        <p:spPr/>
        <p:txBody>
          <a:bodyPr/>
          <a:lstStyle/>
          <a:p>
            <a:fld id="{8699F50C-BE38-4BD0-BA84-9B090E1F2B9B}" type="slidenum">
              <a:rPr lang="en-US" noProof="0" smtClean="0"/>
              <a:t>‹#›</a:t>
            </a:fld>
            <a:endParaRPr lang="en-US" noProof="0" dirty="0"/>
          </a:p>
        </p:txBody>
      </p:sp>
      <p:sp>
        <p:nvSpPr>
          <p:cNvPr id="4" name="Title 3">
            <a:extLst>
              <a:ext uri="{FF2B5EF4-FFF2-40B4-BE49-F238E27FC236}">
                <a16:creationId xmlns:a16="http://schemas.microsoft.com/office/drawing/2014/main" xmlns="" id="{64D604A2-C574-42DB-B0C4-99715CAA10A7}"/>
              </a:ext>
            </a:extLst>
          </p:cNvPr>
          <p:cNvSpPr>
            <a:spLocks noGrp="1"/>
          </p:cNvSpPr>
          <p:nvPr>
            <p:ph type="title"/>
          </p:nvPr>
        </p:nvSpPr>
        <p:spPr>
          <a:xfrm>
            <a:off x="518678" y="209029"/>
            <a:ext cx="8330184" cy="1147968"/>
          </a:xfrm>
        </p:spPr>
        <p:txBody>
          <a:bodyPr/>
          <a:lstStyle>
            <a:lvl1pPr>
              <a:defRPr>
                <a:solidFill>
                  <a:schemeClr val="bg1"/>
                </a:solidFill>
              </a:defRPr>
            </a:lvl1pPr>
          </a:lstStyle>
          <a:p>
            <a:r>
              <a:rPr lang="en-US" noProof="0" smtClean="0"/>
              <a:t>Click to edit Master title style</a:t>
            </a:r>
            <a:endParaRPr lang="en-US" noProof="0"/>
          </a:p>
        </p:txBody>
      </p:sp>
      <p:sp>
        <p:nvSpPr>
          <p:cNvPr id="6" name="Text Placeholder 5">
            <a:extLst>
              <a:ext uri="{FF2B5EF4-FFF2-40B4-BE49-F238E27FC236}">
                <a16:creationId xmlns:a16="http://schemas.microsoft.com/office/drawing/2014/main" xmlns="" id="{C0A2D954-332B-47D0-BE9F-0F2BDE7795D8}"/>
              </a:ext>
            </a:extLst>
          </p:cNvPr>
          <p:cNvSpPr>
            <a:spLocks noGrp="1"/>
          </p:cNvSpPr>
          <p:nvPr>
            <p:ph type="body" sz="quarter" idx="12"/>
          </p:nvPr>
        </p:nvSpPr>
        <p:spPr>
          <a:xfrm>
            <a:off x="1526131" y="1979613"/>
            <a:ext cx="9139738" cy="2898775"/>
          </a:xfrm>
          <a:prstGeom prst="rect">
            <a:avLst/>
          </a:prstGeom>
        </p:spPr>
        <p:txBody>
          <a:bodyPr anchor="ctr"/>
          <a:lstStyle>
            <a:lvl1pPr marL="0" indent="0" algn="ctr">
              <a:buNone/>
              <a:defRPr sz="6000">
                <a:solidFill>
                  <a:schemeClr val="bg1"/>
                </a:solidFill>
              </a:defRPr>
            </a:lvl1pPr>
            <a:lvl2pPr marL="457200" indent="0">
              <a:buNone/>
              <a:defRPr/>
            </a:lvl2pPr>
          </a:lstStyle>
          <a:p>
            <a:pPr lvl="0"/>
            <a:r>
              <a:rPr lang="en-US" noProof="0" smtClean="0"/>
              <a:t>Click to edit Master text styles</a:t>
            </a:r>
          </a:p>
        </p:txBody>
      </p:sp>
    </p:spTree>
    <p:extLst>
      <p:ext uri="{BB962C8B-B14F-4D97-AF65-F5344CB8AC3E}">
        <p14:creationId xmlns:p14="http://schemas.microsoft.com/office/powerpoint/2010/main" val="66534080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extLst mod="1">
    <p:ext uri="{DCECCB84-F9BA-43D5-87BE-67443E8EF086}">
      <p15:sldGuideLst xmlns:p15="http://schemas.microsoft.com/office/powerpoint/2012/main">
        <p15:guide id="1" orient="horz" pos="142">
          <p15:clr>
            <a:srgbClr val="FBAE40"/>
          </p15:clr>
        </p15:guide>
        <p15:guide id="2" pos="3840">
          <p15:clr>
            <a:srgbClr val="FBAE40"/>
          </p15:clr>
        </p15:guide>
        <p15:guide id="3" pos="778">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EDAB3FE-9015-40FD-A870-D81B5A86A5D9}"/>
              </a:ext>
            </a:extLst>
          </p:cNvPr>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165891840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xmlns="" id="{BDB16155-303B-403D-8B49-D4CEE47D6863}"/>
              </a:ext>
            </a:extLst>
          </p:cNvPr>
          <p:cNvSpPr>
            <a:spLocks noGrp="1"/>
          </p:cNvSpPr>
          <p:nvPr>
            <p:ph type="ftr" sz="quarter" idx="3"/>
          </p:nvPr>
        </p:nvSpPr>
        <p:spPr>
          <a:xfrm>
            <a:off x="338530" y="6356350"/>
            <a:ext cx="4114800" cy="365125"/>
          </a:xfrm>
          <a:prstGeom prst="rect">
            <a:avLst/>
          </a:prstGeom>
        </p:spPr>
        <p:txBody>
          <a:bodyPr vert="horz" lIns="91440" tIns="45720" rIns="91440" bIns="45720" rtlCol="0" anchor="ctr"/>
          <a:lstStyle>
            <a:lvl1pPr algn="l">
              <a:defRPr sz="1200">
                <a:solidFill>
                  <a:schemeClr val="bg2"/>
                </a:solidFill>
              </a:defRPr>
            </a:lvl1pPr>
          </a:lstStyle>
          <a:p>
            <a:r>
              <a:rPr lang="en-US" noProof="0" dirty="0"/>
              <a:t>Add a footer</a:t>
            </a:r>
          </a:p>
        </p:txBody>
      </p:sp>
      <p:sp>
        <p:nvSpPr>
          <p:cNvPr id="6" name="Slide Number Placeholder 5">
            <a:extLst>
              <a:ext uri="{FF2B5EF4-FFF2-40B4-BE49-F238E27FC236}">
                <a16:creationId xmlns:a16="http://schemas.microsoft.com/office/drawing/2014/main" xmlns="" id="{6B915EF5-4ABE-4759-AC09-679CD6083A55}"/>
              </a:ext>
            </a:extLst>
          </p:cNvPr>
          <p:cNvSpPr>
            <a:spLocks noGrp="1"/>
          </p:cNvSpPr>
          <p:nvPr>
            <p:ph type="sldNum" sz="quarter" idx="4"/>
          </p:nvPr>
        </p:nvSpPr>
        <p:spPr>
          <a:xfrm>
            <a:off x="11146971" y="6356350"/>
            <a:ext cx="740227" cy="365125"/>
          </a:xfrm>
          <a:prstGeom prst="rect">
            <a:avLst/>
          </a:prstGeom>
        </p:spPr>
        <p:txBody>
          <a:bodyPr vert="horz" lIns="91440" tIns="45720" rIns="91440" bIns="45720" rtlCol="0" anchor="ctr"/>
          <a:lstStyle>
            <a:lvl1pPr algn="r">
              <a:defRPr sz="1200">
                <a:solidFill>
                  <a:schemeClr val="bg2"/>
                </a:solidFill>
              </a:defRPr>
            </a:lvl1pPr>
          </a:lstStyle>
          <a:p>
            <a:fld id="{8699F50C-BE38-4BD0-BA84-9B090E1F2B9B}" type="slidenum">
              <a:rPr lang="en-US" noProof="0" smtClean="0"/>
              <a:pPr/>
              <a:t>‹#›</a:t>
            </a:fld>
            <a:endParaRPr lang="en-US" noProof="0" dirty="0"/>
          </a:p>
        </p:txBody>
      </p:sp>
      <p:sp>
        <p:nvSpPr>
          <p:cNvPr id="9" name="Title Placeholder 8">
            <a:extLst>
              <a:ext uri="{FF2B5EF4-FFF2-40B4-BE49-F238E27FC236}">
                <a16:creationId xmlns:a16="http://schemas.microsoft.com/office/drawing/2014/main" xmlns="" id="{AA2D2B61-D240-024D-AD60-4162EF1528B9}"/>
              </a:ext>
            </a:extLst>
          </p:cNvPr>
          <p:cNvSpPr>
            <a:spLocks noGrp="1"/>
          </p:cNvSpPr>
          <p:nvPr>
            <p:ph type="title"/>
          </p:nvPr>
        </p:nvSpPr>
        <p:spPr>
          <a:xfrm>
            <a:off x="518678" y="209029"/>
            <a:ext cx="10835122" cy="1147968"/>
          </a:xfrm>
          <a:prstGeom prst="rect">
            <a:avLst/>
          </a:prstGeom>
        </p:spPr>
        <p:txBody>
          <a:bodyPr vert="horz" lIns="91440" tIns="45720" rIns="91440" bIns="0" rtlCol="0" anchor="b">
            <a:normAutofit/>
          </a:bodyPr>
          <a:lstStyle/>
          <a:p>
            <a:r>
              <a:rPr lang="en-US" noProof="0" smtClean="0"/>
              <a:t>Click to edit Master title style</a:t>
            </a:r>
            <a:endParaRPr lang="en-US" noProof="0"/>
          </a:p>
        </p:txBody>
      </p:sp>
    </p:spTree>
    <p:extLst>
      <p:ext uri="{BB962C8B-B14F-4D97-AF65-F5344CB8AC3E}">
        <p14:creationId xmlns:p14="http://schemas.microsoft.com/office/powerpoint/2010/main" val="1564885083"/>
      </p:ext>
    </p:extLst>
  </p:cSld>
  <p:clrMap bg1="lt1" tx1="dk1" bg2="lt2" tx2="dk2" accent1="accent1" accent2="accent2" accent3="accent3" accent4="accent4" accent5="accent5" accent6="accent6" hlink="hlink" folHlink="folHlink"/>
  <p:sldLayoutIdLst>
    <p:sldLayoutId id="2147483649" r:id="rId1"/>
    <p:sldLayoutId id="2147483651" r:id="rId2"/>
    <p:sldLayoutId id="2147483685" r:id="rId3"/>
    <p:sldLayoutId id="2147483706" r:id="rId4"/>
    <p:sldLayoutId id="2147483708" r:id="rId5"/>
    <p:sldLayoutId id="2147483704" r:id="rId6"/>
    <p:sldLayoutId id="2147483689" r:id="rId7"/>
    <p:sldLayoutId id="2147483668" r:id="rId8"/>
    <p:sldLayoutId id="2147483707" r:id="rId9"/>
    <p:sldLayoutId id="2147483710" r:id="rId10"/>
    <p:sldLayoutId id="2147483709" r:id="rId11"/>
    <p:sldLayoutId id="2147483711" r:id="rId12"/>
    <p:sldLayoutId id="2147483712" r:id="rId13"/>
    <p:sldLayoutId id="2147483713" r:id="rId14"/>
    <p:sldLayoutId id="2147483714" r:id="rId15"/>
    <p:sldLayoutId id="2147483715" r:id="rId16"/>
    <p:sldLayoutId id="2147483692" r:id="rId17"/>
    <p:sldLayoutId id="2147483697" r:id="rId18"/>
    <p:sldLayoutId id="2147483716" r:id="rId19"/>
    <p:sldLayoutId id="2147483674" r:id="rId20"/>
  </p:sldLayoutIdLst>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hf hdr="0"/>
  <p:txStyles>
    <p:titleStyle>
      <a:lvl1pPr algn="l" defTabSz="914400" rtl="0" eaLnBrk="1" latinLnBrk="0" hangingPunct="1">
        <a:lnSpc>
          <a:spcPct val="90000"/>
        </a:lnSpc>
        <a:spcBef>
          <a:spcPct val="0"/>
        </a:spcBef>
        <a:buNone/>
        <a:defRPr lang="en-IN" sz="4400" b="1" kern="1200">
          <a:solidFill>
            <a:schemeClr val="accent1"/>
          </a:solidFill>
          <a:latin typeface="+mj-lt"/>
          <a:ea typeface="+mj-ea"/>
          <a:cs typeface="+mj-cs"/>
        </a:defRPr>
      </a:lvl1pPr>
    </p:titleStyle>
    <p:bodyStyle>
      <a:lvl1pPr marL="228600" indent="-228600" algn="l" defTabSz="914400" rtl="0" eaLnBrk="1" latinLnBrk="0" hangingPunct="1">
        <a:lnSpc>
          <a:spcPct val="90000"/>
        </a:lnSpc>
        <a:spcBef>
          <a:spcPts val="1000"/>
        </a:spcBef>
        <a:buClr>
          <a:srgbClr val="2E7A40"/>
        </a:buClr>
        <a:buFont typeface="Arial" panose="020B0604020202020204" pitchFamily="34" charset="0"/>
        <a:buChar char="•"/>
        <a:defRPr lang="en-US" sz="2400" kern="1200" dirty="0">
          <a:solidFill>
            <a:schemeClr val="tx1"/>
          </a:solidFill>
          <a:latin typeface="+mn-lt"/>
          <a:ea typeface="+mn-ea"/>
          <a:cs typeface="+mn-cs"/>
        </a:defRPr>
      </a:lvl1pPr>
      <a:lvl2pPr marL="685800" indent="-228600" algn="l" defTabSz="914400" rtl="0" eaLnBrk="1" latinLnBrk="0" hangingPunct="1">
        <a:lnSpc>
          <a:spcPct val="90000"/>
        </a:lnSpc>
        <a:spcBef>
          <a:spcPts val="500"/>
        </a:spcBef>
        <a:buClr>
          <a:srgbClr val="2E7A40"/>
        </a:buClr>
        <a:buFont typeface="Arial" panose="020B0604020202020204" pitchFamily="34" charset="0"/>
        <a:buChar char="•"/>
        <a:defRPr lang="en-US" sz="2000" kern="1200" dirty="0">
          <a:solidFill>
            <a:schemeClr val="tx1"/>
          </a:solidFill>
          <a:latin typeface="+mn-lt"/>
          <a:ea typeface="+mn-ea"/>
          <a:cs typeface="+mn-cs"/>
        </a:defRPr>
      </a:lvl2pPr>
      <a:lvl3pPr marL="1143000" indent="-228600" algn="l" defTabSz="914400" rtl="0" eaLnBrk="1" latinLnBrk="0" hangingPunct="1">
        <a:lnSpc>
          <a:spcPct val="90000"/>
        </a:lnSpc>
        <a:spcBef>
          <a:spcPts val="500"/>
        </a:spcBef>
        <a:buClr>
          <a:srgbClr val="2E7A40"/>
        </a:buClr>
        <a:buFont typeface="Arial" panose="020B0604020202020204" pitchFamily="34" charset="0"/>
        <a:buChar char="•"/>
        <a:defRPr lang="en-US" sz="1800" kern="1200" dirty="0">
          <a:solidFill>
            <a:schemeClr val="tx1"/>
          </a:solidFill>
          <a:latin typeface="+mn-lt"/>
          <a:ea typeface="+mn-ea"/>
          <a:cs typeface="+mn-cs"/>
        </a:defRPr>
      </a:lvl3pPr>
      <a:lvl4pPr marL="1600200" indent="-228600" algn="l" defTabSz="914400" rtl="0" eaLnBrk="1" latinLnBrk="0" hangingPunct="1">
        <a:lnSpc>
          <a:spcPct val="90000"/>
        </a:lnSpc>
        <a:spcBef>
          <a:spcPts val="500"/>
        </a:spcBef>
        <a:buClr>
          <a:srgbClr val="2E7A40"/>
        </a:buClr>
        <a:buFont typeface="Arial" panose="020B0604020202020204" pitchFamily="34" charset="0"/>
        <a:buChar char="•"/>
        <a:defRPr lang="en-US" sz="1600" kern="1200" dirty="0">
          <a:solidFill>
            <a:schemeClr val="tx1"/>
          </a:solidFill>
          <a:latin typeface="+mn-lt"/>
          <a:ea typeface="+mn-ea"/>
          <a:cs typeface="+mn-cs"/>
        </a:defRPr>
      </a:lvl4pPr>
      <a:lvl5pPr marL="2057400" indent="-228600" algn="l" defTabSz="914400" rtl="0" eaLnBrk="1" latinLnBrk="0" hangingPunct="1">
        <a:lnSpc>
          <a:spcPct val="90000"/>
        </a:lnSpc>
        <a:spcBef>
          <a:spcPts val="500"/>
        </a:spcBef>
        <a:buClr>
          <a:srgbClr val="2E7A40"/>
        </a:buClr>
        <a:buFont typeface="Arial" panose="020B0604020202020204" pitchFamily="34" charset="0"/>
        <a:buChar char="•"/>
        <a:defRPr lang="en-IN" sz="1600" kern="1200" dirty="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8" Type="http://schemas.openxmlformats.org/officeDocument/2006/relationships/diagramLayout" Target="../diagrams/layout3.xml"/><Relationship Id="rId3" Type="http://schemas.openxmlformats.org/officeDocument/2006/relationships/diagramLayout" Target="../diagrams/layout2.xml"/><Relationship Id="rId7" Type="http://schemas.openxmlformats.org/officeDocument/2006/relationships/diagramData" Target="../diagrams/data3.xml"/><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11" Type="http://schemas.microsoft.com/office/2007/relationships/diagramDrawing" Target="../diagrams/drawing3.xml"/><Relationship Id="rId5" Type="http://schemas.openxmlformats.org/officeDocument/2006/relationships/diagramColors" Target="../diagrams/colors2.xml"/><Relationship Id="rId10" Type="http://schemas.openxmlformats.org/officeDocument/2006/relationships/diagramColors" Target="../diagrams/colors3.xml"/><Relationship Id="rId4" Type="http://schemas.openxmlformats.org/officeDocument/2006/relationships/diagramQuickStyle" Target="../diagrams/quickStyle2.xml"/><Relationship Id="rId9"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Placeholder 2"/>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l="18782" r="18782"/>
          <a:stretch>
            <a:fillRect/>
          </a:stretch>
        </p:blipFill>
        <p:spPr/>
      </p:pic>
      <p:sp>
        <p:nvSpPr>
          <p:cNvPr id="10" name="Hexagon 9">
            <a:extLst>
              <a:ext uri="{FF2B5EF4-FFF2-40B4-BE49-F238E27FC236}">
                <a16:creationId xmlns:a16="http://schemas.microsoft.com/office/drawing/2014/main" xmlns="" id="{84367257-921F-4C31-9DD7-8B0616248FDF}"/>
              </a:ext>
              <a:ext uri="{C183D7F6-B498-43B3-948B-1728B52AA6E4}">
                <adec:decorative xmlns:adec="http://schemas.microsoft.com/office/drawing/2017/decorative" xmlns="" val="1"/>
              </a:ext>
            </a:extLst>
          </p:cNvPr>
          <p:cNvSpPr/>
          <p:nvPr/>
        </p:nvSpPr>
        <p:spPr>
          <a:xfrm rot="16200000">
            <a:off x="2679702" y="2388914"/>
            <a:ext cx="2412998" cy="2080172"/>
          </a:xfrm>
          <a:prstGeom prst="hexagon">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6" name="Group 5" descr="Company initials and name grouped block">
            <a:extLst>
              <a:ext uri="{FF2B5EF4-FFF2-40B4-BE49-F238E27FC236}">
                <a16:creationId xmlns:a16="http://schemas.microsoft.com/office/drawing/2014/main" xmlns="" id="{91C1EA1C-1F3E-4109-905A-96F1DC0515BC}"/>
              </a:ext>
            </a:extLst>
          </p:cNvPr>
          <p:cNvGrpSpPr/>
          <p:nvPr/>
        </p:nvGrpSpPr>
        <p:grpSpPr>
          <a:xfrm>
            <a:off x="2846115" y="2855631"/>
            <a:ext cx="2080171" cy="1118752"/>
            <a:chOff x="2856805" y="2902286"/>
            <a:chExt cx="1877545" cy="1118752"/>
          </a:xfrm>
        </p:grpSpPr>
        <p:sp>
          <p:nvSpPr>
            <p:cNvPr id="7" name="TextBox 6">
              <a:extLst>
                <a:ext uri="{FF2B5EF4-FFF2-40B4-BE49-F238E27FC236}">
                  <a16:creationId xmlns:a16="http://schemas.microsoft.com/office/drawing/2014/main" xmlns="" id="{4835BE9C-E4C1-41B7-ACD8-7ABEC8DF5F24}"/>
                </a:ext>
              </a:extLst>
            </p:cNvPr>
            <p:cNvSpPr txBox="1"/>
            <p:nvPr/>
          </p:nvSpPr>
          <p:spPr>
            <a:xfrm>
              <a:off x="2955850" y="2902286"/>
              <a:ext cx="1778500" cy="707886"/>
            </a:xfrm>
            <a:prstGeom prst="rect">
              <a:avLst/>
            </a:prstGeom>
            <a:noFill/>
          </p:spPr>
          <p:txBody>
            <a:bodyPr wrap="square" rtlCol="0">
              <a:spAutoFit/>
            </a:bodyPr>
            <a:lstStyle/>
            <a:p>
              <a:pPr algn="ctr"/>
              <a:r>
                <a:rPr lang="en-US" sz="4000" b="1" dirty="0" smtClean="0">
                  <a:latin typeface="Arial Black" panose="020B0A04020102020204" pitchFamily="34" charset="0"/>
                </a:rPr>
                <a:t>HRM</a:t>
              </a:r>
              <a:endParaRPr lang="en-US" sz="4000" b="1" dirty="0">
                <a:latin typeface="Arial Black" panose="020B0A04020102020204" pitchFamily="34" charset="0"/>
              </a:endParaRPr>
            </a:p>
          </p:txBody>
        </p:sp>
        <p:sp>
          <p:nvSpPr>
            <p:cNvPr id="9" name="TextBox 8">
              <a:extLst>
                <a:ext uri="{FF2B5EF4-FFF2-40B4-BE49-F238E27FC236}">
                  <a16:creationId xmlns:a16="http://schemas.microsoft.com/office/drawing/2014/main" xmlns="" id="{64052DBB-CC72-4F59-92CE-00AB25EFF3F6}"/>
                </a:ext>
              </a:extLst>
            </p:cNvPr>
            <p:cNvSpPr txBox="1"/>
            <p:nvPr/>
          </p:nvSpPr>
          <p:spPr>
            <a:xfrm>
              <a:off x="2856805" y="3713261"/>
              <a:ext cx="1877545" cy="307777"/>
            </a:xfrm>
            <a:prstGeom prst="rect">
              <a:avLst/>
            </a:prstGeom>
            <a:noFill/>
          </p:spPr>
          <p:txBody>
            <a:bodyPr wrap="square" rtlCol="0">
              <a:spAutoFit/>
            </a:bodyPr>
            <a:lstStyle/>
            <a:p>
              <a:r>
                <a:rPr lang="en-US" sz="1400" dirty="0" smtClean="0">
                  <a:latin typeface="Calibri Light" panose="020F0302020204030204" pitchFamily="34" charset="0"/>
                  <a:cs typeface="Calibri Light" panose="020F0302020204030204" pitchFamily="34" charset="0"/>
                </a:rPr>
                <a:t>People Management</a:t>
              </a:r>
              <a:endParaRPr lang="en-US" sz="1400" dirty="0">
                <a:latin typeface="Calibri Light" panose="020F0302020204030204" pitchFamily="34" charset="0"/>
                <a:cs typeface="Calibri Light" panose="020F0302020204030204" pitchFamily="34" charset="0"/>
              </a:endParaRPr>
            </a:p>
          </p:txBody>
        </p:sp>
      </p:grpSp>
      <p:sp>
        <p:nvSpPr>
          <p:cNvPr id="4" name="Title 3">
            <a:extLst>
              <a:ext uri="{FF2B5EF4-FFF2-40B4-BE49-F238E27FC236}">
                <a16:creationId xmlns:a16="http://schemas.microsoft.com/office/drawing/2014/main" xmlns="" id="{291CA16A-993E-43BA-BDDC-9E427CF951B2}"/>
              </a:ext>
            </a:extLst>
          </p:cNvPr>
          <p:cNvSpPr>
            <a:spLocks noGrp="1"/>
          </p:cNvSpPr>
          <p:nvPr>
            <p:ph type="title"/>
          </p:nvPr>
        </p:nvSpPr>
        <p:spPr>
          <a:xfrm>
            <a:off x="6283841" y="1987420"/>
            <a:ext cx="5908159" cy="1789855"/>
          </a:xfrm>
        </p:spPr>
        <p:txBody>
          <a:bodyPr>
            <a:normAutofit/>
          </a:bodyPr>
          <a:lstStyle/>
          <a:p>
            <a:r>
              <a:rPr lang="en-US" sz="5400" dirty="0" smtClean="0">
                <a:solidFill>
                  <a:schemeClr val="accent2"/>
                </a:solidFill>
              </a:rPr>
              <a:t>Managing People</a:t>
            </a:r>
            <a:r>
              <a:rPr lang="en-US" dirty="0" smtClean="0"/>
              <a:t/>
            </a:r>
            <a:br>
              <a:rPr lang="en-US" dirty="0" smtClean="0"/>
            </a:br>
            <a:r>
              <a:rPr lang="en-US" sz="1200" dirty="0" smtClean="0"/>
              <a:t> </a:t>
            </a:r>
            <a:r>
              <a:rPr lang="en-US" dirty="0" smtClean="0"/>
              <a:t/>
            </a:r>
            <a:br>
              <a:rPr lang="en-US" dirty="0" smtClean="0"/>
            </a:br>
            <a:r>
              <a:rPr lang="en-US" sz="2400" dirty="0" smtClean="0"/>
              <a:t>Key HRM Responsibilities and Relationships</a:t>
            </a:r>
            <a:endParaRPr lang="en-US" sz="2400" b="0" dirty="0"/>
          </a:p>
        </p:txBody>
      </p:sp>
      <p:sp>
        <p:nvSpPr>
          <p:cNvPr id="5" name="Text Placeholder 4">
            <a:extLst>
              <a:ext uri="{FF2B5EF4-FFF2-40B4-BE49-F238E27FC236}">
                <a16:creationId xmlns:a16="http://schemas.microsoft.com/office/drawing/2014/main" xmlns="" id="{F063A021-7C19-4C85-B48B-EFEA732C1906}"/>
              </a:ext>
            </a:extLst>
          </p:cNvPr>
          <p:cNvSpPr>
            <a:spLocks noGrp="1"/>
          </p:cNvSpPr>
          <p:nvPr>
            <p:ph type="body" idx="1"/>
          </p:nvPr>
        </p:nvSpPr>
        <p:spPr>
          <a:xfrm>
            <a:off x="6283842" y="3974382"/>
            <a:ext cx="4911633" cy="728243"/>
          </a:xfrm>
        </p:spPr>
        <p:txBody>
          <a:bodyPr/>
          <a:lstStyle/>
          <a:p>
            <a:r>
              <a:rPr lang="en-US" dirty="0" smtClean="0"/>
              <a:t>Presented by: </a:t>
            </a:r>
            <a:r>
              <a:rPr lang="en-US" dirty="0" err="1" smtClean="0"/>
              <a:t>Raducu</a:t>
            </a:r>
            <a:r>
              <a:rPr lang="en-US" dirty="0" smtClean="0"/>
              <a:t> </a:t>
            </a:r>
            <a:r>
              <a:rPr lang="en-US" dirty="0" err="1" smtClean="0"/>
              <a:t>Voinic</a:t>
            </a:r>
            <a:endParaRPr lang="en-US" dirty="0"/>
          </a:p>
        </p:txBody>
      </p:sp>
      <p:cxnSp>
        <p:nvCxnSpPr>
          <p:cNvPr id="12" name="Straight Connector 11"/>
          <p:cNvCxnSpPr/>
          <p:nvPr/>
        </p:nvCxnSpPr>
        <p:spPr>
          <a:xfrm>
            <a:off x="6375400" y="3340100"/>
            <a:ext cx="5544000" cy="41729"/>
          </a:xfrm>
          <a:prstGeom prst="line">
            <a:avLst/>
          </a:prstGeom>
          <a:ln w="69850">
            <a:gradFill flip="none" rotWithShape="1">
              <a:gsLst>
                <a:gs pos="0">
                  <a:schemeClr val="accent1"/>
                </a:gs>
                <a:gs pos="26000">
                  <a:schemeClr val="accent1"/>
                </a:gs>
                <a:gs pos="67000">
                  <a:schemeClr val="accent2"/>
                </a:gs>
                <a:gs pos="100000">
                  <a:schemeClr val="accent2"/>
                </a:gs>
              </a:gsLst>
              <a:lin ang="10800000" scaled="1"/>
              <a:tileRect/>
            </a:gra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92661376"/>
      </p:ext>
    </p:extLst>
  </p:cSld>
  <p:clrMapOvr>
    <a:masterClrMapping/>
  </p:clrMapOvr>
  <mc:AlternateContent xmlns:mc="http://schemas.openxmlformats.org/markup-compatibility/2006">
    <mc:Choice xmlns:p14="http://schemas.microsoft.com/office/powerpoint/2010/main" Requires="p14">
      <p:transition spd="slow" p14:dur="1600">
        <p:blinds dir="vert"/>
      </p:transition>
    </mc:Choice>
    <mc:Fallback>
      <p:transition spd="slow">
        <p:blinds dir="vert"/>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xmlns="" id="{1ABE11BF-33A5-4653-A144-CCCBACF58C30}"/>
              </a:ext>
            </a:extLst>
          </p:cNvPr>
          <p:cNvSpPr>
            <a:spLocks noGrp="1"/>
          </p:cNvSpPr>
          <p:nvPr>
            <p:ph type="title"/>
          </p:nvPr>
        </p:nvSpPr>
        <p:spPr>
          <a:xfrm>
            <a:off x="531378" y="1330009"/>
            <a:ext cx="7342622" cy="676591"/>
          </a:xfrm>
        </p:spPr>
        <p:txBody>
          <a:bodyPr/>
          <a:lstStyle/>
          <a:p>
            <a:r>
              <a:rPr lang="en-US" dirty="0" smtClean="0">
                <a:solidFill>
                  <a:schemeClr val="accent2"/>
                </a:solidFill>
              </a:rPr>
              <a:t>Introduction</a:t>
            </a:r>
            <a:endParaRPr lang="en-US" b="0" dirty="0">
              <a:solidFill>
                <a:schemeClr val="accent2"/>
              </a:solidFill>
            </a:endParaRPr>
          </a:p>
        </p:txBody>
      </p:sp>
      <p:sp>
        <p:nvSpPr>
          <p:cNvPr id="7" name="Content Placeholder 6">
            <a:extLst>
              <a:ext uri="{FF2B5EF4-FFF2-40B4-BE49-F238E27FC236}">
                <a16:creationId xmlns:a16="http://schemas.microsoft.com/office/drawing/2014/main" xmlns="" id="{2482DBEC-EE72-4155-ACC5-87E80C5606A9}"/>
              </a:ext>
            </a:extLst>
          </p:cNvPr>
          <p:cNvSpPr>
            <a:spLocks noGrp="1"/>
          </p:cNvSpPr>
          <p:nvPr>
            <p:ph idx="1"/>
          </p:nvPr>
        </p:nvSpPr>
        <p:spPr>
          <a:xfrm>
            <a:off x="531378" y="2006600"/>
            <a:ext cx="4955022" cy="4081215"/>
          </a:xfrm>
        </p:spPr>
        <p:txBody>
          <a:bodyPr>
            <a:normAutofit lnSpcReduction="10000"/>
          </a:bodyPr>
          <a:lstStyle/>
          <a:p>
            <a:r>
              <a:rPr lang="en-GB" sz="1800" dirty="0">
                <a:latin typeface="Arial" panose="020B0604020202020204" pitchFamily="34" charset="0"/>
                <a:cs typeface="Arial" panose="020B0604020202020204" pitchFamily="34" charset="0"/>
              </a:rPr>
              <a:t>The HR Manager in a business organisation is in charge of managing its human resources.</a:t>
            </a:r>
          </a:p>
          <a:p>
            <a:r>
              <a:rPr lang="en-GB" sz="1800" dirty="0">
                <a:latin typeface="Arial" panose="020B0604020202020204" pitchFamily="34" charset="0"/>
                <a:cs typeface="Arial" panose="020B0604020202020204" pitchFamily="34" charset="0"/>
              </a:rPr>
              <a:t>The role is to support management and other organisation department by providing a skilled and motivated workforce through hiring, training, compensation, benefits, performance management, organisation design, employee motivation, and talent retention (Paauwe and Boon, 2018).</a:t>
            </a:r>
          </a:p>
          <a:p>
            <a:r>
              <a:rPr lang="en-GB" sz="1800" dirty="0">
                <a:latin typeface="Arial" panose="020B0604020202020204" pitchFamily="34" charset="0"/>
                <a:cs typeface="Arial" panose="020B0604020202020204" pitchFamily="34" charset="0"/>
              </a:rPr>
              <a:t>This presentation aims to explain how HR Managers aid organisations by exploring:</a:t>
            </a:r>
          </a:p>
          <a:p>
            <a:pPr marL="914400" lvl="1" indent="-457200">
              <a:buFont typeface="+mj-lt"/>
              <a:buAutoNum type="alphaLcPeriod"/>
            </a:pPr>
            <a:r>
              <a:rPr lang="en-GB" sz="1800" dirty="0">
                <a:latin typeface="Arial" panose="020B0604020202020204" pitchFamily="34" charset="0"/>
                <a:cs typeface="Arial" panose="020B0604020202020204" pitchFamily="34" charset="0"/>
              </a:rPr>
              <a:t>The key responsibilities of HR Managers</a:t>
            </a:r>
          </a:p>
          <a:p>
            <a:pPr marL="914400" lvl="1" indent="-457200">
              <a:buFont typeface="+mj-lt"/>
              <a:buAutoNum type="alphaLcPeriod"/>
            </a:pPr>
            <a:r>
              <a:rPr lang="en-GB" sz="1800" dirty="0">
                <a:latin typeface="Arial" panose="020B0604020202020204" pitchFamily="34" charset="0"/>
                <a:cs typeface="Arial" panose="020B0604020202020204" pitchFamily="34" charset="0"/>
              </a:rPr>
              <a:t>And how they facilitate positive relationships in an organisation</a:t>
            </a:r>
          </a:p>
        </p:txBody>
      </p:sp>
      <p:sp>
        <p:nvSpPr>
          <p:cNvPr id="12" name="Slide Number Placeholder 11">
            <a:extLst>
              <a:ext uri="{FF2B5EF4-FFF2-40B4-BE49-F238E27FC236}">
                <a16:creationId xmlns:a16="http://schemas.microsoft.com/office/drawing/2014/main" xmlns="" id="{FBA1BB58-7555-4382-B178-7ED04E137E77}"/>
              </a:ext>
            </a:extLst>
          </p:cNvPr>
          <p:cNvSpPr>
            <a:spLocks noGrp="1"/>
          </p:cNvSpPr>
          <p:nvPr>
            <p:ph type="sldNum" sz="quarter" idx="15"/>
          </p:nvPr>
        </p:nvSpPr>
        <p:spPr/>
        <p:txBody>
          <a:bodyPr/>
          <a:lstStyle/>
          <a:p>
            <a:fld id="{8699F50C-BE38-4BD0-BA84-9B090E1F2B9B}" type="slidenum">
              <a:rPr lang="en-US" smtClean="0"/>
              <a:pPr/>
              <a:t>2</a:t>
            </a:fld>
            <a:endParaRPr lang="en-US" dirty="0"/>
          </a:p>
        </p:txBody>
      </p:sp>
      <p:pic>
        <p:nvPicPr>
          <p:cNvPr id="5" name="Picture Placeholder 4"/>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l="20558" r="20558"/>
          <a:stretch>
            <a:fillRect/>
          </a:stretch>
        </p:blipFill>
        <p:spPr/>
      </p:pic>
    </p:spTree>
    <p:extLst>
      <p:ext uri="{BB962C8B-B14F-4D97-AF65-F5344CB8AC3E}">
        <p14:creationId xmlns:p14="http://schemas.microsoft.com/office/powerpoint/2010/main" val="97200554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 name="Title 3">
            <a:extLst>
              <a:ext uri="{FF2B5EF4-FFF2-40B4-BE49-F238E27FC236}">
                <a16:creationId xmlns:a16="http://schemas.microsoft.com/office/drawing/2014/main" xmlns="" id="{1ABD613F-111C-41D6-9F8E-8B2C42A5E047}"/>
              </a:ext>
            </a:extLst>
          </p:cNvPr>
          <p:cNvSpPr>
            <a:spLocks noGrp="1"/>
          </p:cNvSpPr>
          <p:nvPr>
            <p:ph type="title"/>
          </p:nvPr>
        </p:nvSpPr>
        <p:spPr>
          <a:xfrm>
            <a:off x="338530" y="1435100"/>
            <a:ext cx="8684811" cy="484808"/>
          </a:xfrm>
        </p:spPr>
        <p:txBody>
          <a:bodyPr>
            <a:normAutofit fontScale="90000"/>
          </a:bodyPr>
          <a:lstStyle/>
          <a:p>
            <a:r>
              <a:rPr lang="en-GB" dirty="0">
                <a:solidFill>
                  <a:schemeClr val="accent2"/>
                </a:solidFill>
              </a:rPr>
              <a:t>Key Responsibilities of HR Manager</a:t>
            </a:r>
          </a:p>
        </p:txBody>
      </p:sp>
      <p:sp>
        <p:nvSpPr>
          <p:cNvPr id="43" name="Text Placeholder 8">
            <a:extLst>
              <a:ext uri="{FF2B5EF4-FFF2-40B4-BE49-F238E27FC236}">
                <a16:creationId xmlns:a16="http://schemas.microsoft.com/office/drawing/2014/main" xmlns="" id="{EA7C22CB-613A-4C0B-90B3-4A405F793D3C}"/>
              </a:ext>
            </a:extLst>
          </p:cNvPr>
          <p:cNvSpPr>
            <a:spLocks noGrp="1"/>
          </p:cNvSpPr>
          <p:nvPr>
            <p:ph type="body" sz="quarter" idx="13"/>
          </p:nvPr>
        </p:nvSpPr>
        <p:spPr>
          <a:xfrm>
            <a:off x="338530" y="2000553"/>
            <a:ext cx="7535469" cy="608895"/>
          </a:xfrm>
        </p:spPr>
        <p:txBody>
          <a:bodyPr/>
          <a:lstStyle/>
          <a:p>
            <a:r>
              <a:rPr lang="en-GB" b="1" dirty="0"/>
              <a:t>Day-to-Day Work</a:t>
            </a:r>
            <a:endParaRPr lang="en-GB" dirty="0"/>
          </a:p>
        </p:txBody>
      </p:sp>
      <p:sp>
        <p:nvSpPr>
          <p:cNvPr id="42" name="Content Placeholder 6">
            <a:extLst>
              <a:ext uri="{FF2B5EF4-FFF2-40B4-BE49-F238E27FC236}">
                <a16:creationId xmlns:a16="http://schemas.microsoft.com/office/drawing/2014/main" xmlns="" id="{55EACD59-7C51-4810-94C6-BCB4D12346DC}"/>
              </a:ext>
            </a:extLst>
          </p:cNvPr>
          <p:cNvSpPr>
            <a:spLocks noGrp="1"/>
          </p:cNvSpPr>
          <p:nvPr>
            <p:ph idx="1"/>
          </p:nvPr>
        </p:nvSpPr>
        <p:spPr>
          <a:xfrm>
            <a:off x="531378" y="2609448"/>
            <a:ext cx="6374748" cy="4112027"/>
          </a:xfrm>
        </p:spPr>
        <p:txBody>
          <a:bodyPr>
            <a:normAutofit/>
          </a:bodyPr>
          <a:lstStyle/>
          <a:p>
            <a:r>
              <a:rPr lang="en-GB" sz="1800" dirty="0"/>
              <a:t>The daily roles of HR managers revolve around supporting employees in performing their work.</a:t>
            </a:r>
          </a:p>
          <a:p>
            <a:r>
              <a:rPr lang="en-GB" sz="1800" dirty="0"/>
              <a:t>They provide this support through their typical day-to-day duties, which include (Harney and Alkhalaf (2021) :</a:t>
            </a:r>
          </a:p>
          <a:p>
            <a:pPr marL="800100" lvl="1" indent="-342900">
              <a:buFont typeface="+mj-lt"/>
              <a:buAutoNum type="alphaLcPeriod"/>
            </a:pPr>
            <a:r>
              <a:rPr lang="en-GB" sz="1800" dirty="0"/>
              <a:t>Assisting new employees adapt to the organisation's culture and norms.</a:t>
            </a:r>
          </a:p>
          <a:p>
            <a:pPr marL="800100" lvl="1" indent="-342900">
              <a:buFont typeface="+mj-lt"/>
              <a:buAutoNum type="alphaLcPeriod"/>
            </a:pPr>
            <a:r>
              <a:rPr lang="en-GB" sz="1800" dirty="0"/>
              <a:t>Compensation and benefits programs for employees should be created in order to attract and retain talent.</a:t>
            </a:r>
          </a:p>
          <a:p>
            <a:pPr marL="800100" lvl="1" indent="-342900">
              <a:buFont typeface="+mj-lt"/>
              <a:buAutoNum type="alphaLcPeriod"/>
            </a:pPr>
            <a:r>
              <a:rPr lang="en-GB" sz="1800" dirty="0"/>
              <a:t>Scout, attract and hire talented employees for the organisation.</a:t>
            </a:r>
          </a:p>
          <a:p>
            <a:pPr marL="800100" lvl="1" indent="-342900">
              <a:buFont typeface="+mj-lt"/>
              <a:buAutoNum type="alphaLcPeriod"/>
            </a:pPr>
            <a:r>
              <a:rPr lang="en-GB" sz="1800" dirty="0"/>
              <a:t>Supervise payroll to ensure employees receive the agreed benefits, rewards, and payments.</a:t>
            </a:r>
          </a:p>
          <a:p>
            <a:pPr marL="800100" lvl="1" indent="-342900">
              <a:buFont typeface="+mj-lt"/>
              <a:buAutoNum type="alphaLcPeriod"/>
            </a:pPr>
            <a:r>
              <a:rPr lang="en-GB" sz="1800" dirty="0"/>
              <a:t>Facilitating employee training and development and creating engagement activities.</a:t>
            </a:r>
          </a:p>
          <a:p>
            <a:pPr lvl="0"/>
            <a:endParaRPr lang="en-US" sz="1800" dirty="0"/>
          </a:p>
        </p:txBody>
      </p:sp>
      <p:sp>
        <p:nvSpPr>
          <p:cNvPr id="10" name="Slide Number Placeholder 9">
            <a:extLst>
              <a:ext uri="{FF2B5EF4-FFF2-40B4-BE49-F238E27FC236}">
                <a16:creationId xmlns:a16="http://schemas.microsoft.com/office/drawing/2014/main" xmlns="" id="{A267D224-5586-43DC-82CA-8605E158298B}"/>
              </a:ext>
            </a:extLst>
          </p:cNvPr>
          <p:cNvSpPr>
            <a:spLocks noGrp="1"/>
          </p:cNvSpPr>
          <p:nvPr>
            <p:ph type="sldNum" sz="quarter" idx="16"/>
          </p:nvPr>
        </p:nvSpPr>
        <p:spPr/>
        <p:txBody>
          <a:bodyPr/>
          <a:lstStyle/>
          <a:p>
            <a:fld id="{8699F50C-BE38-4BD0-BA84-9B090E1F2B9B}" type="slidenum">
              <a:rPr lang="en-US" smtClean="0"/>
              <a:pPr/>
              <a:t>3</a:t>
            </a:fld>
            <a:endParaRPr lang="en-US" dirty="0"/>
          </a:p>
        </p:txBody>
      </p:sp>
      <p:pic>
        <p:nvPicPr>
          <p:cNvPr id="3" name="Picture Placeholder 2"/>
          <p:cNvPicPr>
            <a:picLocks noGrp="1" noChangeAspect="1"/>
          </p:cNvPicPr>
          <p:nvPr>
            <p:ph type="pic" sz="quarter" idx="14"/>
          </p:nvPr>
        </p:nvPicPr>
        <p:blipFill>
          <a:blip r:embed="rId2">
            <a:extLst>
              <a:ext uri="{28A0092B-C50C-407E-A947-70E740481C1C}">
                <a14:useLocalDpi xmlns:a14="http://schemas.microsoft.com/office/drawing/2010/main" val="0"/>
              </a:ext>
            </a:extLst>
          </a:blip>
          <a:srcRect l="356" r="356"/>
          <a:stretch>
            <a:fillRect/>
          </a:stretch>
        </p:blipFill>
        <p:spPr/>
      </p:pic>
    </p:spTree>
    <p:extLst>
      <p:ext uri="{BB962C8B-B14F-4D97-AF65-F5344CB8AC3E}">
        <p14:creationId xmlns:p14="http://schemas.microsoft.com/office/powerpoint/2010/main" val="320546660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xmlns="" id="{E3E5EE03-FBF6-46F5-8085-716AC6CE1C8C}"/>
              </a:ext>
            </a:extLst>
          </p:cNvPr>
          <p:cNvSpPr>
            <a:spLocks noGrp="1"/>
          </p:cNvSpPr>
          <p:nvPr>
            <p:ph type="title"/>
          </p:nvPr>
        </p:nvSpPr>
        <p:spPr>
          <a:xfrm>
            <a:off x="518678" y="0"/>
            <a:ext cx="8333222" cy="857076"/>
          </a:xfrm>
        </p:spPr>
        <p:txBody>
          <a:bodyPr>
            <a:normAutofit fontScale="90000"/>
          </a:bodyPr>
          <a:lstStyle/>
          <a:p>
            <a:r>
              <a:rPr lang="en-US" dirty="0">
                <a:solidFill>
                  <a:schemeClr val="accent2"/>
                </a:solidFill>
              </a:rPr>
              <a:t>Key Responsibilities of HR Manager</a:t>
            </a:r>
            <a:endParaRPr lang="en-US" b="0" dirty="0">
              <a:solidFill>
                <a:schemeClr val="accent2"/>
              </a:solidFill>
            </a:endParaRPr>
          </a:p>
        </p:txBody>
      </p:sp>
      <p:sp>
        <p:nvSpPr>
          <p:cNvPr id="19" name="Text Placeholder 18">
            <a:extLst>
              <a:ext uri="{FF2B5EF4-FFF2-40B4-BE49-F238E27FC236}">
                <a16:creationId xmlns:a16="http://schemas.microsoft.com/office/drawing/2014/main" xmlns="" id="{DFE11F38-F66B-4F95-8224-6CCA69D57617}"/>
              </a:ext>
            </a:extLst>
          </p:cNvPr>
          <p:cNvSpPr>
            <a:spLocks noGrp="1"/>
          </p:cNvSpPr>
          <p:nvPr>
            <p:ph type="body" sz="quarter" idx="16"/>
          </p:nvPr>
        </p:nvSpPr>
        <p:spPr>
          <a:xfrm>
            <a:off x="688935" y="857075"/>
            <a:ext cx="7368596" cy="608895"/>
          </a:xfrm>
        </p:spPr>
        <p:txBody>
          <a:bodyPr/>
          <a:lstStyle/>
          <a:p>
            <a:r>
              <a:rPr lang="en-GB" b="1" dirty="0"/>
              <a:t>Wider Remit of the Role</a:t>
            </a:r>
            <a:endParaRPr lang="en-GB" dirty="0"/>
          </a:p>
        </p:txBody>
      </p:sp>
      <p:sp>
        <p:nvSpPr>
          <p:cNvPr id="18" name="Content Placeholder 17">
            <a:extLst>
              <a:ext uri="{FF2B5EF4-FFF2-40B4-BE49-F238E27FC236}">
                <a16:creationId xmlns:a16="http://schemas.microsoft.com/office/drawing/2014/main" xmlns="" id="{C955AFB3-173C-4848-B3E9-1375591B297E}"/>
              </a:ext>
            </a:extLst>
          </p:cNvPr>
          <p:cNvSpPr>
            <a:spLocks noGrp="1"/>
          </p:cNvSpPr>
          <p:nvPr>
            <p:ph sz="quarter" idx="15"/>
          </p:nvPr>
        </p:nvSpPr>
        <p:spPr>
          <a:xfrm>
            <a:off x="518678" y="1358900"/>
            <a:ext cx="11673322" cy="567284"/>
          </a:xfrm>
        </p:spPr>
        <p:txBody>
          <a:bodyPr>
            <a:normAutofit lnSpcReduction="10000"/>
          </a:bodyPr>
          <a:lstStyle/>
          <a:p>
            <a:r>
              <a:rPr lang="en-GB" sz="1800" dirty="0"/>
              <a:t>In the wider remit, the HR Manager is a business partner, a change agent, an administrative expert, and an employee advocate.</a:t>
            </a:r>
          </a:p>
        </p:txBody>
      </p:sp>
      <p:sp>
        <p:nvSpPr>
          <p:cNvPr id="21" name="Slide Number Placeholder 5">
            <a:extLst>
              <a:ext uri="{FF2B5EF4-FFF2-40B4-BE49-F238E27FC236}">
                <a16:creationId xmlns:a16="http://schemas.microsoft.com/office/drawing/2014/main" xmlns="" id="{C7C65DDB-24F2-44CF-AE02-F3A6C8B1858B}"/>
              </a:ext>
            </a:extLst>
          </p:cNvPr>
          <p:cNvSpPr>
            <a:spLocks noGrp="1"/>
          </p:cNvSpPr>
          <p:nvPr>
            <p:ph type="sldNum" sz="quarter" idx="18"/>
          </p:nvPr>
        </p:nvSpPr>
        <p:spPr/>
        <p:txBody>
          <a:bodyPr/>
          <a:lstStyle>
            <a:lvl1pPr algn="r">
              <a:defRPr sz="1200">
                <a:solidFill>
                  <a:schemeClr val="tx1">
                    <a:lumMod val="50000"/>
                    <a:lumOff val="50000"/>
                  </a:schemeClr>
                </a:solidFill>
              </a:defRPr>
            </a:lvl1pPr>
          </a:lstStyle>
          <a:p>
            <a:fld id="{8699F50C-BE38-4BD0-BA84-9B090E1F2B9B}" type="slidenum">
              <a:rPr lang="en-US" smtClean="0"/>
              <a:pPr/>
              <a:t>4</a:t>
            </a:fld>
            <a:endParaRPr lang="en-US" dirty="0"/>
          </a:p>
        </p:txBody>
      </p:sp>
      <p:graphicFrame>
        <p:nvGraphicFramePr>
          <p:cNvPr id="6" name="Diagram 5"/>
          <p:cNvGraphicFramePr/>
          <p:nvPr>
            <p:extLst>
              <p:ext uri="{D42A27DB-BD31-4B8C-83A1-F6EECF244321}">
                <p14:modId xmlns:p14="http://schemas.microsoft.com/office/powerpoint/2010/main" val="2656202389"/>
              </p:ext>
            </p:extLst>
          </p:nvPr>
        </p:nvGraphicFramePr>
        <p:xfrm>
          <a:off x="127000" y="2159000"/>
          <a:ext cx="11760198" cy="41973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9151616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 name="Title 3">
            <a:extLst>
              <a:ext uri="{FF2B5EF4-FFF2-40B4-BE49-F238E27FC236}">
                <a16:creationId xmlns:a16="http://schemas.microsoft.com/office/drawing/2014/main" xmlns="" id="{1ABD613F-111C-41D6-9F8E-8B2C42A5E047}"/>
              </a:ext>
            </a:extLst>
          </p:cNvPr>
          <p:cNvSpPr>
            <a:spLocks noGrp="1"/>
          </p:cNvSpPr>
          <p:nvPr>
            <p:ph type="title"/>
          </p:nvPr>
        </p:nvSpPr>
        <p:spPr>
          <a:xfrm>
            <a:off x="531378" y="1241109"/>
            <a:ext cx="9358580" cy="804259"/>
          </a:xfrm>
        </p:spPr>
        <p:txBody>
          <a:bodyPr>
            <a:normAutofit/>
          </a:bodyPr>
          <a:lstStyle/>
          <a:p>
            <a:r>
              <a:rPr lang="en-GB" dirty="0" smtClean="0">
                <a:solidFill>
                  <a:schemeClr val="accent2"/>
                </a:solidFill>
              </a:rPr>
              <a:t>Expectations </a:t>
            </a:r>
            <a:r>
              <a:rPr lang="en-GB" dirty="0">
                <a:solidFill>
                  <a:schemeClr val="accent2"/>
                </a:solidFill>
              </a:rPr>
              <a:t>from the HR Manager</a:t>
            </a:r>
          </a:p>
        </p:txBody>
      </p:sp>
      <p:sp>
        <p:nvSpPr>
          <p:cNvPr id="42" name="Content Placeholder 6">
            <a:extLst>
              <a:ext uri="{FF2B5EF4-FFF2-40B4-BE49-F238E27FC236}">
                <a16:creationId xmlns:a16="http://schemas.microsoft.com/office/drawing/2014/main" xmlns="" id="{55EACD59-7C51-4810-94C6-BCB4D12346DC}"/>
              </a:ext>
            </a:extLst>
          </p:cNvPr>
          <p:cNvSpPr>
            <a:spLocks noGrp="1"/>
          </p:cNvSpPr>
          <p:nvPr>
            <p:ph idx="1"/>
          </p:nvPr>
        </p:nvSpPr>
        <p:spPr>
          <a:xfrm>
            <a:off x="531378" y="2298700"/>
            <a:ext cx="5526522" cy="3789115"/>
          </a:xfrm>
        </p:spPr>
        <p:txBody>
          <a:bodyPr>
            <a:noAutofit/>
          </a:bodyPr>
          <a:lstStyle/>
          <a:p>
            <a:r>
              <a:rPr lang="en-GB" sz="1800" dirty="0"/>
              <a:t>HR Managers are expected to:</a:t>
            </a:r>
          </a:p>
          <a:p>
            <a:pPr marL="1371600" lvl="2" indent="-457200">
              <a:buFont typeface="+mj-lt"/>
              <a:buAutoNum type="alphaLcPeriod"/>
            </a:pPr>
            <a:r>
              <a:rPr lang="en-GB" dirty="0"/>
              <a:t>Demonstrate organisation skills to ensure HR effectiveness.</a:t>
            </a:r>
          </a:p>
          <a:p>
            <a:pPr marL="1371600" lvl="2" indent="-457200">
              <a:buFont typeface="+mj-lt"/>
              <a:buAutoNum type="alphaLcPeriod"/>
            </a:pPr>
            <a:r>
              <a:rPr lang="en-GB" dirty="0"/>
              <a:t>Demonstrate critical thinking skills to aid in handling employees’ grievances.</a:t>
            </a:r>
          </a:p>
          <a:p>
            <a:pPr marL="1371600" lvl="2" indent="-457200">
              <a:buFont typeface="+mj-lt"/>
              <a:buAutoNum type="alphaLcPeriod"/>
            </a:pPr>
            <a:r>
              <a:rPr lang="en-GB" dirty="0"/>
              <a:t>Possess effective communication skills in order to ensure effective coordination between HR functions and other business functions.</a:t>
            </a:r>
          </a:p>
          <a:p>
            <a:pPr marL="1371600" lvl="2" indent="-457200">
              <a:buFont typeface="+mj-lt"/>
              <a:buAutoNum type="alphaLcPeriod"/>
            </a:pPr>
            <a:r>
              <a:rPr lang="en-GB" dirty="0"/>
              <a:t>Demonstrate agility in order to adapt to change in the unpredictable modern business environment</a:t>
            </a:r>
          </a:p>
        </p:txBody>
      </p:sp>
      <p:sp>
        <p:nvSpPr>
          <p:cNvPr id="10" name="Slide Number Placeholder 9">
            <a:extLst>
              <a:ext uri="{FF2B5EF4-FFF2-40B4-BE49-F238E27FC236}">
                <a16:creationId xmlns:a16="http://schemas.microsoft.com/office/drawing/2014/main" xmlns="" id="{A267D224-5586-43DC-82CA-8605E158298B}"/>
              </a:ext>
            </a:extLst>
          </p:cNvPr>
          <p:cNvSpPr>
            <a:spLocks noGrp="1"/>
          </p:cNvSpPr>
          <p:nvPr>
            <p:ph type="sldNum" sz="quarter" idx="16"/>
          </p:nvPr>
        </p:nvSpPr>
        <p:spPr/>
        <p:txBody>
          <a:bodyPr/>
          <a:lstStyle/>
          <a:p>
            <a:fld id="{8699F50C-BE38-4BD0-BA84-9B090E1F2B9B}" type="slidenum">
              <a:rPr lang="en-US" smtClean="0"/>
              <a:pPr/>
              <a:t>5</a:t>
            </a:fld>
            <a:endParaRPr lang="en-US" dirty="0"/>
          </a:p>
        </p:txBody>
      </p:sp>
      <p:pic>
        <p:nvPicPr>
          <p:cNvPr id="3" name="Picture Placeholder 2"/>
          <p:cNvPicPr>
            <a:picLocks noGrp="1" noChangeAspect="1"/>
          </p:cNvPicPr>
          <p:nvPr>
            <p:ph type="pic" sz="quarter" idx="14"/>
          </p:nvPr>
        </p:nvPicPr>
        <p:blipFill>
          <a:blip r:embed="rId2">
            <a:extLst>
              <a:ext uri="{28A0092B-C50C-407E-A947-70E740481C1C}">
                <a14:useLocalDpi xmlns:a14="http://schemas.microsoft.com/office/drawing/2010/main" val="0"/>
              </a:ext>
            </a:extLst>
          </a:blip>
          <a:srcRect l="356" r="356"/>
          <a:stretch>
            <a:fillRect/>
          </a:stretch>
        </p:blipFill>
        <p:spPr/>
      </p:pic>
    </p:spTree>
    <p:extLst>
      <p:ext uri="{BB962C8B-B14F-4D97-AF65-F5344CB8AC3E}">
        <p14:creationId xmlns:p14="http://schemas.microsoft.com/office/powerpoint/2010/main" val="94160964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 name="Title 3">
            <a:extLst>
              <a:ext uri="{FF2B5EF4-FFF2-40B4-BE49-F238E27FC236}">
                <a16:creationId xmlns:a16="http://schemas.microsoft.com/office/drawing/2014/main" xmlns="" id="{1ABD613F-111C-41D6-9F8E-8B2C42A5E047}"/>
              </a:ext>
            </a:extLst>
          </p:cNvPr>
          <p:cNvSpPr>
            <a:spLocks noGrp="1"/>
          </p:cNvSpPr>
          <p:nvPr>
            <p:ph type="title"/>
          </p:nvPr>
        </p:nvSpPr>
        <p:spPr>
          <a:xfrm>
            <a:off x="531378" y="1241109"/>
            <a:ext cx="7342622" cy="828323"/>
          </a:xfrm>
        </p:spPr>
        <p:txBody>
          <a:bodyPr/>
          <a:lstStyle/>
          <a:p>
            <a:r>
              <a:rPr lang="en-GB" dirty="0">
                <a:solidFill>
                  <a:schemeClr val="accent2"/>
                </a:solidFill>
              </a:rPr>
              <a:t>HR Department and Relations</a:t>
            </a:r>
          </a:p>
        </p:txBody>
      </p:sp>
      <p:sp>
        <p:nvSpPr>
          <p:cNvPr id="42" name="Content Placeholder 6">
            <a:extLst>
              <a:ext uri="{FF2B5EF4-FFF2-40B4-BE49-F238E27FC236}">
                <a16:creationId xmlns:a16="http://schemas.microsoft.com/office/drawing/2014/main" xmlns="" id="{55EACD59-7C51-4810-94C6-BCB4D12346DC}"/>
              </a:ext>
            </a:extLst>
          </p:cNvPr>
          <p:cNvSpPr>
            <a:spLocks noGrp="1"/>
          </p:cNvSpPr>
          <p:nvPr>
            <p:ph idx="1"/>
          </p:nvPr>
        </p:nvSpPr>
        <p:spPr>
          <a:xfrm>
            <a:off x="531378" y="2667412"/>
            <a:ext cx="5638799" cy="2958275"/>
          </a:xfrm>
        </p:spPr>
        <p:txBody>
          <a:bodyPr>
            <a:normAutofit/>
          </a:bodyPr>
          <a:lstStyle/>
          <a:p>
            <a:r>
              <a:rPr lang="en-GB" sz="1800" dirty="0"/>
              <a:t>HR Managers play a central role in managing relationships within an organisation.</a:t>
            </a:r>
          </a:p>
          <a:p>
            <a:r>
              <a:rPr lang="en-GB" sz="1800" dirty="0"/>
              <a:t>These relationships are vital because they </a:t>
            </a:r>
            <a:r>
              <a:rPr lang="en-GB" sz="1800" dirty="0" smtClean="0"/>
              <a:t>affect:</a:t>
            </a:r>
          </a:p>
          <a:p>
            <a:pPr marL="914400" lvl="1" indent="-457200">
              <a:buFont typeface="+mj-lt"/>
              <a:buAutoNum type="alphaLcPeriod"/>
            </a:pPr>
            <a:r>
              <a:rPr lang="en-GB" sz="1800" dirty="0" smtClean="0"/>
              <a:t>collaboration</a:t>
            </a:r>
            <a:r>
              <a:rPr lang="en-GB" sz="1800" dirty="0"/>
              <a:t>, </a:t>
            </a:r>
            <a:endParaRPr lang="en-GB" sz="1800" dirty="0" smtClean="0"/>
          </a:p>
          <a:p>
            <a:pPr marL="914400" lvl="1" indent="-457200">
              <a:buFont typeface="+mj-lt"/>
              <a:buAutoNum type="alphaLcPeriod"/>
            </a:pPr>
            <a:r>
              <a:rPr lang="en-GB" sz="1800" dirty="0" smtClean="0"/>
              <a:t>communication</a:t>
            </a:r>
            <a:r>
              <a:rPr lang="en-GB" sz="1800" dirty="0"/>
              <a:t>, </a:t>
            </a:r>
            <a:endParaRPr lang="en-GB" sz="1800" dirty="0" smtClean="0"/>
          </a:p>
          <a:p>
            <a:pPr marL="914400" lvl="1" indent="-457200">
              <a:buFont typeface="+mj-lt"/>
              <a:buAutoNum type="alphaLcPeriod"/>
            </a:pPr>
            <a:r>
              <a:rPr lang="en-GB" sz="1800" dirty="0" smtClean="0"/>
              <a:t>employee </a:t>
            </a:r>
            <a:r>
              <a:rPr lang="en-GB" sz="1800" dirty="0"/>
              <a:t>performance, </a:t>
            </a:r>
            <a:endParaRPr lang="en-GB" sz="1800" dirty="0" smtClean="0"/>
          </a:p>
          <a:p>
            <a:pPr marL="914400" lvl="1" indent="-457200">
              <a:buFont typeface="+mj-lt"/>
              <a:buAutoNum type="alphaLcPeriod"/>
            </a:pPr>
            <a:r>
              <a:rPr lang="en-GB" sz="1800" dirty="0" smtClean="0"/>
              <a:t>collaboration </a:t>
            </a:r>
            <a:r>
              <a:rPr lang="en-GB" sz="1800" dirty="0"/>
              <a:t>and teamwork, </a:t>
            </a:r>
            <a:r>
              <a:rPr lang="en-GB" sz="1800" dirty="0" smtClean="0"/>
              <a:t>and</a:t>
            </a:r>
          </a:p>
          <a:p>
            <a:pPr marL="914400" lvl="1" indent="-457200">
              <a:buFont typeface="+mj-lt"/>
              <a:buAutoNum type="alphaLcPeriod"/>
            </a:pPr>
            <a:r>
              <a:rPr lang="en-GB" sz="1800" dirty="0" smtClean="0"/>
              <a:t>engagement</a:t>
            </a:r>
            <a:r>
              <a:rPr lang="en-GB" sz="1800" dirty="0"/>
              <a:t>.</a:t>
            </a:r>
          </a:p>
        </p:txBody>
      </p:sp>
      <p:sp>
        <p:nvSpPr>
          <p:cNvPr id="10" name="Slide Number Placeholder 9">
            <a:extLst>
              <a:ext uri="{FF2B5EF4-FFF2-40B4-BE49-F238E27FC236}">
                <a16:creationId xmlns:a16="http://schemas.microsoft.com/office/drawing/2014/main" xmlns="" id="{A267D224-5586-43DC-82CA-8605E158298B}"/>
              </a:ext>
            </a:extLst>
          </p:cNvPr>
          <p:cNvSpPr>
            <a:spLocks noGrp="1"/>
          </p:cNvSpPr>
          <p:nvPr>
            <p:ph type="sldNum" sz="quarter" idx="16"/>
          </p:nvPr>
        </p:nvSpPr>
        <p:spPr/>
        <p:txBody>
          <a:bodyPr/>
          <a:lstStyle/>
          <a:p>
            <a:fld id="{8699F50C-BE38-4BD0-BA84-9B090E1F2B9B}" type="slidenum">
              <a:rPr lang="en-US" smtClean="0"/>
              <a:pPr/>
              <a:t>6</a:t>
            </a:fld>
            <a:endParaRPr lang="en-US" dirty="0"/>
          </a:p>
        </p:txBody>
      </p:sp>
      <p:pic>
        <p:nvPicPr>
          <p:cNvPr id="4" name="Picture Placeholder 3"/>
          <p:cNvPicPr>
            <a:picLocks noGrp="1" noChangeAspect="1"/>
          </p:cNvPicPr>
          <p:nvPr>
            <p:ph type="pic" sz="quarter" idx="14"/>
          </p:nvPr>
        </p:nvPicPr>
        <p:blipFill>
          <a:blip r:embed="rId2">
            <a:extLst>
              <a:ext uri="{28A0092B-C50C-407E-A947-70E740481C1C}">
                <a14:useLocalDpi xmlns:a14="http://schemas.microsoft.com/office/drawing/2010/main" val="0"/>
              </a:ext>
            </a:extLst>
          </a:blip>
          <a:srcRect l="356" r="356"/>
          <a:stretch>
            <a:fillRect/>
          </a:stretch>
        </p:blipFill>
        <p:spPr/>
      </p:pic>
    </p:spTree>
    <p:extLst>
      <p:ext uri="{BB962C8B-B14F-4D97-AF65-F5344CB8AC3E}">
        <p14:creationId xmlns:p14="http://schemas.microsoft.com/office/powerpoint/2010/main" val="165957393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itle 13">
            <a:extLst>
              <a:ext uri="{FF2B5EF4-FFF2-40B4-BE49-F238E27FC236}">
                <a16:creationId xmlns:a16="http://schemas.microsoft.com/office/drawing/2014/main" xmlns="" id="{92896B42-4638-40D0-8887-7AB8D1D86B3D}"/>
              </a:ext>
            </a:extLst>
          </p:cNvPr>
          <p:cNvSpPr>
            <a:spLocks noGrp="1"/>
          </p:cNvSpPr>
          <p:nvPr>
            <p:ph type="title"/>
          </p:nvPr>
        </p:nvSpPr>
        <p:spPr>
          <a:xfrm>
            <a:off x="518678" y="209029"/>
            <a:ext cx="8333222" cy="753498"/>
          </a:xfrm>
        </p:spPr>
        <p:txBody>
          <a:bodyPr/>
          <a:lstStyle/>
          <a:p>
            <a:r>
              <a:rPr lang="en-GB" dirty="0">
                <a:solidFill>
                  <a:schemeClr val="accent2"/>
                </a:solidFill>
              </a:rPr>
              <a:t>Types of Relations</a:t>
            </a:r>
          </a:p>
        </p:txBody>
      </p:sp>
      <p:sp>
        <p:nvSpPr>
          <p:cNvPr id="4" name="Slide Number Placeholder 3">
            <a:extLst>
              <a:ext uri="{FF2B5EF4-FFF2-40B4-BE49-F238E27FC236}">
                <a16:creationId xmlns:a16="http://schemas.microsoft.com/office/drawing/2014/main" xmlns="" id="{B2228214-87DB-4B3A-BD81-9A709A69BAAC}"/>
              </a:ext>
            </a:extLst>
          </p:cNvPr>
          <p:cNvSpPr>
            <a:spLocks noGrp="1"/>
          </p:cNvSpPr>
          <p:nvPr>
            <p:ph type="sldNum" sz="quarter" idx="18"/>
          </p:nvPr>
        </p:nvSpPr>
        <p:spPr/>
        <p:txBody>
          <a:bodyPr/>
          <a:lstStyle/>
          <a:p>
            <a:fld id="{8699F50C-BE38-4BD0-BA84-9B090E1F2B9B}" type="slidenum">
              <a:rPr lang="en-US" smtClean="0"/>
              <a:pPr/>
              <a:t>7</a:t>
            </a:fld>
            <a:endParaRPr lang="en-US" dirty="0"/>
          </a:p>
        </p:txBody>
      </p:sp>
      <p:graphicFrame>
        <p:nvGraphicFramePr>
          <p:cNvPr id="7" name="Diagram 6"/>
          <p:cNvGraphicFramePr/>
          <p:nvPr>
            <p:extLst>
              <p:ext uri="{D42A27DB-BD31-4B8C-83A1-F6EECF244321}">
                <p14:modId xmlns:p14="http://schemas.microsoft.com/office/powerpoint/2010/main" val="2670895355"/>
              </p:ext>
            </p:extLst>
          </p:nvPr>
        </p:nvGraphicFramePr>
        <p:xfrm>
          <a:off x="0" y="1066067"/>
          <a:ext cx="9730222" cy="259337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2" name="Diagram 11"/>
          <p:cNvGraphicFramePr/>
          <p:nvPr>
            <p:extLst>
              <p:ext uri="{D42A27DB-BD31-4B8C-83A1-F6EECF244321}">
                <p14:modId xmlns:p14="http://schemas.microsoft.com/office/powerpoint/2010/main" val="1998462536"/>
              </p:ext>
            </p:extLst>
          </p:nvPr>
        </p:nvGraphicFramePr>
        <p:xfrm>
          <a:off x="3622759" y="3841749"/>
          <a:ext cx="8354784" cy="2514601"/>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1004221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 name="Title 3">
            <a:extLst>
              <a:ext uri="{FF2B5EF4-FFF2-40B4-BE49-F238E27FC236}">
                <a16:creationId xmlns:a16="http://schemas.microsoft.com/office/drawing/2014/main" xmlns="" id="{1ABD613F-111C-41D6-9F8E-8B2C42A5E047}"/>
              </a:ext>
            </a:extLst>
          </p:cNvPr>
          <p:cNvSpPr>
            <a:spLocks noGrp="1"/>
          </p:cNvSpPr>
          <p:nvPr>
            <p:ph type="title"/>
          </p:nvPr>
        </p:nvSpPr>
        <p:spPr>
          <a:xfrm>
            <a:off x="531377" y="1241109"/>
            <a:ext cx="8684811" cy="635817"/>
          </a:xfrm>
        </p:spPr>
        <p:txBody>
          <a:bodyPr>
            <a:normAutofit fontScale="90000"/>
          </a:bodyPr>
          <a:lstStyle/>
          <a:p>
            <a:r>
              <a:rPr lang="en-GB" dirty="0">
                <a:solidFill>
                  <a:schemeClr val="accent2"/>
                </a:solidFill>
              </a:rPr>
              <a:t>Factors Influencing the Relations</a:t>
            </a:r>
          </a:p>
        </p:txBody>
      </p:sp>
      <p:sp>
        <p:nvSpPr>
          <p:cNvPr id="10" name="Slide Number Placeholder 9">
            <a:extLst>
              <a:ext uri="{FF2B5EF4-FFF2-40B4-BE49-F238E27FC236}">
                <a16:creationId xmlns:a16="http://schemas.microsoft.com/office/drawing/2014/main" xmlns="" id="{A267D224-5586-43DC-82CA-8605E158298B}"/>
              </a:ext>
            </a:extLst>
          </p:cNvPr>
          <p:cNvSpPr>
            <a:spLocks noGrp="1"/>
          </p:cNvSpPr>
          <p:nvPr>
            <p:ph type="sldNum" sz="quarter" idx="16"/>
          </p:nvPr>
        </p:nvSpPr>
        <p:spPr/>
        <p:txBody>
          <a:bodyPr/>
          <a:lstStyle/>
          <a:p>
            <a:fld id="{8699F50C-BE38-4BD0-BA84-9B090E1F2B9B}" type="slidenum">
              <a:rPr lang="en-US" smtClean="0"/>
              <a:pPr/>
              <a:t>8</a:t>
            </a:fld>
            <a:endParaRPr lang="en-US" dirty="0"/>
          </a:p>
        </p:txBody>
      </p:sp>
      <p:sp>
        <p:nvSpPr>
          <p:cNvPr id="3" name="Content Placeholder 2"/>
          <p:cNvSpPr>
            <a:spLocks noGrp="1"/>
          </p:cNvSpPr>
          <p:nvPr>
            <p:ph idx="1"/>
          </p:nvPr>
        </p:nvSpPr>
        <p:spPr>
          <a:xfrm>
            <a:off x="414730" y="2494296"/>
            <a:ext cx="5966017" cy="3525504"/>
          </a:xfrm>
        </p:spPr>
        <p:txBody>
          <a:bodyPr>
            <a:normAutofit/>
          </a:bodyPr>
          <a:lstStyle/>
          <a:p>
            <a:r>
              <a:rPr lang="en-GB" sz="1800" dirty="0">
                <a:latin typeface="Arial" panose="020B0604020202020204" pitchFamily="34" charset="0"/>
                <a:cs typeface="Arial" panose="020B0604020202020204" pitchFamily="34" charset="0"/>
              </a:rPr>
              <a:t>The workplace relationships are influenced by several critical factors. These factors </a:t>
            </a:r>
            <a:r>
              <a:rPr lang="en-GB" sz="1800" dirty="0" smtClean="0">
                <a:latin typeface="Arial" panose="020B0604020202020204" pitchFamily="34" charset="0"/>
                <a:cs typeface="Arial" panose="020B0604020202020204" pitchFamily="34" charset="0"/>
              </a:rPr>
              <a:t>include:</a:t>
            </a:r>
            <a:endParaRPr lang="en-GB" sz="1800" dirty="0">
              <a:latin typeface="Arial" panose="020B0604020202020204" pitchFamily="34" charset="0"/>
              <a:cs typeface="Arial" panose="020B0604020202020204" pitchFamily="34" charset="0"/>
            </a:endParaRPr>
          </a:p>
          <a:p>
            <a:pPr marL="800100" lvl="1" indent="-342900">
              <a:buFont typeface="+mj-lt"/>
              <a:buAutoNum type="alphaLcPeriod"/>
            </a:pPr>
            <a:r>
              <a:rPr lang="en-GB" sz="1800" dirty="0">
                <a:latin typeface="Arial" panose="020B0604020202020204" pitchFamily="34" charset="0"/>
                <a:cs typeface="Arial" panose="020B0604020202020204" pitchFamily="34" charset="0"/>
              </a:rPr>
              <a:t>Trust (between employees or employees and management)</a:t>
            </a:r>
          </a:p>
          <a:p>
            <a:pPr marL="800100" lvl="1" indent="-342900">
              <a:buFont typeface="+mj-lt"/>
              <a:buAutoNum type="alphaLcPeriod"/>
            </a:pPr>
            <a:r>
              <a:rPr lang="en-GB" sz="1800" dirty="0">
                <a:latin typeface="Arial" panose="020B0604020202020204" pitchFamily="34" charset="0"/>
                <a:cs typeface="Arial" panose="020B0604020202020204" pitchFamily="34" charset="0"/>
              </a:rPr>
              <a:t>Effective employee communication</a:t>
            </a:r>
          </a:p>
          <a:p>
            <a:pPr marL="800100" lvl="1" indent="-342900">
              <a:buFont typeface="+mj-lt"/>
              <a:buAutoNum type="alphaLcPeriod"/>
            </a:pPr>
            <a:r>
              <a:rPr lang="en-GB" sz="1800" dirty="0">
                <a:latin typeface="Arial" panose="020B0604020202020204" pitchFamily="34" charset="0"/>
                <a:cs typeface="Arial" panose="020B0604020202020204" pitchFamily="34" charset="0"/>
              </a:rPr>
              <a:t>A collaborative culture</a:t>
            </a:r>
          </a:p>
          <a:p>
            <a:pPr marL="800100" lvl="1" indent="-342900">
              <a:buFont typeface="+mj-lt"/>
              <a:buAutoNum type="alphaLcPeriod"/>
            </a:pPr>
            <a:r>
              <a:rPr lang="en-GB" sz="1800" dirty="0">
                <a:latin typeface="Arial" panose="020B0604020202020204" pitchFamily="34" charset="0"/>
                <a:cs typeface="Arial" panose="020B0604020202020204" pitchFamily="34" charset="0"/>
              </a:rPr>
              <a:t>Diversity and inclusion in the organisation</a:t>
            </a:r>
          </a:p>
          <a:p>
            <a:pPr marL="800100" lvl="1" indent="-342900">
              <a:buFont typeface="+mj-lt"/>
              <a:buAutoNum type="alphaLcPeriod"/>
            </a:pPr>
            <a:r>
              <a:rPr lang="en-GB" sz="1800" dirty="0">
                <a:latin typeface="Arial" panose="020B0604020202020204" pitchFamily="34" charset="0"/>
                <a:cs typeface="Arial" panose="020B0604020202020204" pitchFamily="34" charset="0"/>
              </a:rPr>
              <a:t>Positive workplace climate</a:t>
            </a:r>
          </a:p>
          <a:p>
            <a:pPr marL="800100" lvl="1" indent="-342900">
              <a:buFont typeface="+mj-lt"/>
              <a:buAutoNum type="alphaLcPeriod"/>
            </a:pPr>
            <a:r>
              <a:rPr lang="en-GB" sz="1800" dirty="0">
                <a:latin typeface="Arial" panose="020B0604020202020204" pitchFamily="34" charset="0"/>
                <a:cs typeface="Arial" panose="020B0604020202020204" pitchFamily="34" charset="0"/>
              </a:rPr>
              <a:t>Employee happiness and job satisfaction levels</a:t>
            </a:r>
          </a:p>
        </p:txBody>
      </p:sp>
      <p:pic>
        <p:nvPicPr>
          <p:cNvPr id="11" name="Picture Placeholder 4"/>
          <p:cNvPicPr>
            <a:picLocks noGrp="1" noChangeAspect="1"/>
          </p:cNvPicPr>
          <p:nvPr>
            <p:ph type="pic" sz="quarter" idx="4294967295"/>
          </p:nvPr>
        </p:nvPicPr>
        <p:blipFill>
          <a:blip r:embed="rId2">
            <a:extLst>
              <a:ext uri="{28A0092B-C50C-407E-A947-70E740481C1C}">
                <a14:useLocalDpi xmlns:a14="http://schemas.microsoft.com/office/drawing/2010/main" val="0"/>
              </a:ext>
            </a:extLst>
          </a:blip>
          <a:srcRect l="20558" r="20558"/>
          <a:stretch>
            <a:fillRect/>
          </a:stretch>
        </p:blipFill>
        <p:spPr>
          <a:xfrm>
            <a:off x="6604000" y="0"/>
            <a:ext cx="5588000" cy="6872249"/>
          </a:xfrm>
          <a:custGeom>
            <a:avLst/>
            <a:gdLst>
              <a:gd name="connsiteX0" fmla="*/ 3876237 w 5588000"/>
              <a:gd name="connsiteY0" fmla="*/ 5431883 h 6872249"/>
              <a:gd name="connsiteX1" fmla="*/ 4953000 w 5588000"/>
              <a:gd name="connsiteY1" fmla="*/ 5431883 h 6872249"/>
              <a:gd name="connsiteX2" fmla="*/ 3769163 w 5588000"/>
              <a:gd name="connsiteY2" fmla="*/ 6872249 h 6872249"/>
              <a:gd name="connsiteX3" fmla="*/ 2692400 w 5588000"/>
              <a:gd name="connsiteY3" fmla="*/ 6872249 h 6872249"/>
              <a:gd name="connsiteX4" fmla="*/ 2479230 w 5588000"/>
              <a:gd name="connsiteY4" fmla="*/ 2870200 h 6872249"/>
              <a:gd name="connsiteX5" fmla="*/ 3175000 w 5588000"/>
              <a:gd name="connsiteY5" fmla="*/ 2870200 h 6872249"/>
              <a:gd name="connsiteX6" fmla="*/ 1965770 w 5588000"/>
              <a:gd name="connsiteY6" fmla="*/ 4310566 h 6872249"/>
              <a:gd name="connsiteX7" fmla="*/ 1270000 w 5588000"/>
              <a:gd name="connsiteY7" fmla="*/ 4310566 h 6872249"/>
              <a:gd name="connsiteX8" fmla="*/ 5575300 w 5588000"/>
              <a:gd name="connsiteY8" fmla="*/ 139700 h 6872249"/>
              <a:gd name="connsiteX9" fmla="*/ 5575300 w 5588000"/>
              <a:gd name="connsiteY9" fmla="*/ 3238583 h 6872249"/>
              <a:gd name="connsiteX10" fmla="*/ 2571663 w 5588000"/>
              <a:gd name="connsiteY10" fmla="*/ 6858000 h 6872249"/>
              <a:gd name="connsiteX11" fmla="*/ 0 w 5588000"/>
              <a:gd name="connsiteY11" fmla="*/ 6858000 h 6872249"/>
              <a:gd name="connsiteX12" fmla="*/ 4256761 w 5588000"/>
              <a:gd name="connsiteY12" fmla="*/ 0 h 6872249"/>
              <a:gd name="connsiteX13" fmla="*/ 5588000 w 5588000"/>
              <a:gd name="connsiteY13" fmla="*/ 0 h 6872249"/>
              <a:gd name="connsiteX14" fmla="*/ 3274339 w 5588000"/>
              <a:gd name="connsiteY14" fmla="*/ 2755900 h 6872249"/>
              <a:gd name="connsiteX15" fmla="*/ 1943100 w 5588000"/>
              <a:gd name="connsiteY15" fmla="*/ 2755900 h 6872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88000" h="6872249">
                <a:moveTo>
                  <a:pt x="3876237" y="5431883"/>
                </a:moveTo>
                <a:lnTo>
                  <a:pt x="4953000" y="5431883"/>
                </a:lnTo>
                <a:lnTo>
                  <a:pt x="3769163" y="6872249"/>
                </a:lnTo>
                <a:lnTo>
                  <a:pt x="2692400" y="6872249"/>
                </a:lnTo>
                <a:close/>
                <a:moveTo>
                  <a:pt x="2479230" y="2870200"/>
                </a:moveTo>
                <a:lnTo>
                  <a:pt x="3175000" y="2870200"/>
                </a:lnTo>
                <a:lnTo>
                  <a:pt x="1965770" y="4310566"/>
                </a:lnTo>
                <a:lnTo>
                  <a:pt x="1270000" y="4310566"/>
                </a:lnTo>
                <a:close/>
                <a:moveTo>
                  <a:pt x="5575300" y="139700"/>
                </a:moveTo>
                <a:lnTo>
                  <a:pt x="5575300" y="3238583"/>
                </a:lnTo>
                <a:lnTo>
                  <a:pt x="2571663" y="6858000"/>
                </a:lnTo>
                <a:lnTo>
                  <a:pt x="0" y="6858000"/>
                </a:lnTo>
                <a:close/>
                <a:moveTo>
                  <a:pt x="4256761" y="0"/>
                </a:moveTo>
                <a:lnTo>
                  <a:pt x="5588000" y="0"/>
                </a:lnTo>
                <a:lnTo>
                  <a:pt x="3274339" y="2755900"/>
                </a:lnTo>
                <a:lnTo>
                  <a:pt x="1943100" y="2755900"/>
                </a:lnTo>
                <a:close/>
              </a:path>
            </a:pathLst>
          </a:custGeom>
        </p:spPr>
      </p:pic>
    </p:spTree>
    <p:extLst>
      <p:ext uri="{BB962C8B-B14F-4D97-AF65-F5344CB8AC3E}">
        <p14:creationId xmlns:p14="http://schemas.microsoft.com/office/powerpoint/2010/main" val="35876102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 name="Title 3">
            <a:extLst>
              <a:ext uri="{FF2B5EF4-FFF2-40B4-BE49-F238E27FC236}">
                <a16:creationId xmlns:a16="http://schemas.microsoft.com/office/drawing/2014/main" xmlns="" id="{1ABD613F-111C-41D6-9F8E-8B2C42A5E047}"/>
              </a:ext>
            </a:extLst>
          </p:cNvPr>
          <p:cNvSpPr>
            <a:spLocks noGrp="1"/>
          </p:cNvSpPr>
          <p:nvPr>
            <p:ph type="title"/>
          </p:nvPr>
        </p:nvSpPr>
        <p:spPr>
          <a:xfrm>
            <a:off x="531378" y="1269999"/>
            <a:ext cx="7342622" cy="564375"/>
          </a:xfrm>
        </p:spPr>
        <p:txBody>
          <a:bodyPr>
            <a:normAutofit fontScale="90000"/>
          </a:bodyPr>
          <a:lstStyle/>
          <a:p>
            <a:r>
              <a:rPr lang="en-GB" dirty="0">
                <a:solidFill>
                  <a:schemeClr val="accent2"/>
                </a:solidFill>
              </a:rPr>
              <a:t>Conclusion</a:t>
            </a:r>
          </a:p>
        </p:txBody>
      </p:sp>
      <p:sp>
        <p:nvSpPr>
          <p:cNvPr id="42" name="Content Placeholder 6">
            <a:extLst>
              <a:ext uri="{FF2B5EF4-FFF2-40B4-BE49-F238E27FC236}">
                <a16:creationId xmlns:a16="http://schemas.microsoft.com/office/drawing/2014/main" xmlns="" id="{55EACD59-7C51-4810-94C6-BCB4D12346DC}"/>
              </a:ext>
            </a:extLst>
          </p:cNvPr>
          <p:cNvSpPr>
            <a:spLocks noGrp="1"/>
          </p:cNvSpPr>
          <p:nvPr>
            <p:ph idx="1"/>
          </p:nvPr>
        </p:nvSpPr>
        <p:spPr>
          <a:xfrm>
            <a:off x="531378" y="2228074"/>
            <a:ext cx="6047222" cy="2958275"/>
          </a:xfrm>
        </p:spPr>
        <p:txBody>
          <a:bodyPr>
            <a:noAutofit/>
          </a:bodyPr>
          <a:lstStyle/>
          <a:p>
            <a:r>
              <a:rPr lang="en-GB" sz="1800" dirty="0"/>
              <a:t>The HR Manager is vital in an organisation because their daily operations, such as recruitment, onboarding, performance management and support, contribute directly to employee/organisation performance.</a:t>
            </a:r>
          </a:p>
          <a:p>
            <a:r>
              <a:rPr lang="en-GB" sz="1800" dirty="0"/>
              <a:t>HR Managers also impact the business as business partners, change agents, administrative experts, and employee advocates.</a:t>
            </a:r>
          </a:p>
          <a:p>
            <a:r>
              <a:rPr lang="en-GB" sz="1800" dirty="0"/>
              <a:t>They help build and manage workplace relationships, including employer-employee or mentor-mentee relationships.</a:t>
            </a:r>
          </a:p>
          <a:p>
            <a:r>
              <a:rPr lang="en-GB" sz="1800" dirty="0"/>
              <a:t>The HR Managers influence these relationships by adjusting different organisational factors such as organisational culture, diversity and inclusion, or workplace climate.</a:t>
            </a:r>
          </a:p>
        </p:txBody>
      </p:sp>
      <p:sp>
        <p:nvSpPr>
          <p:cNvPr id="10" name="Slide Number Placeholder 9">
            <a:extLst>
              <a:ext uri="{FF2B5EF4-FFF2-40B4-BE49-F238E27FC236}">
                <a16:creationId xmlns:a16="http://schemas.microsoft.com/office/drawing/2014/main" xmlns="" id="{A267D224-5586-43DC-82CA-8605E158298B}"/>
              </a:ext>
            </a:extLst>
          </p:cNvPr>
          <p:cNvSpPr>
            <a:spLocks noGrp="1"/>
          </p:cNvSpPr>
          <p:nvPr>
            <p:ph type="sldNum" sz="quarter" idx="16"/>
          </p:nvPr>
        </p:nvSpPr>
        <p:spPr/>
        <p:txBody>
          <a:bodyPr/>
          <a:lstStyle/>
          <a:p>
            <a:fld id="{8699F50C-BE38-4BD0-BA84-9B090E1F2B9B}" type="slidenum">
              <a:rPr lang="en-US" smtClean="0"/>
              <a:pPr/>
              <a:t>9</a:t>
            </a:fld>
            <a:endParaRPr lang="en-US" dirty="0"/>
          </a:p>
        </p:txBody>
      </p:sp>
      <p:pic>
        <p:nvPicPr>
          <p:cNvPr id="4" name="Picture Placeholder 3"/>
          <p:cNvPicPr>
            <a:picLocks noGrp="1" noChangeAspect="1"/>
          </p:cNvPicPr>
          <p:nvPr>
            <p:ph type="pic" sz="quarter" idx="14"/>
          </p:nvPr>
        </p:nvPicPr>
        <p:blipFill>
          <a:blip r:embed="rId2">
            <a:extLst>
              <a:ext uri="{28A0092B-C50C-407E-A947-70E740481C1C}">
                <a14:useLocalDpi xmlns:a14="http://schemas.microsoft.com/office/drawing/2010/main" val="0"/>
              </a:ext>
            </a:extLst>
          </a:blip>
          <a:srcRect l="356" r="356"/>
          <a:stretch>
            <a:fillRect/>
          </a:stretch>
        </p:blipFill>
        <p:spPr/>
      </p:pic>
    </p:spTree>
    <p:extLst>
      <p:ext uri="{BB962C8B-B14F-4D97-AF65-F5344CB8AC3E}">
        <p14:creationId xmlns:p14="http://schemas.microsoft.com/office/powerpoint/2010/main" val="180795728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xmlns="" id="{8B6C5EAB-81FF-4827-A160-22F4363C611A}"/>
              </a:ext>
            </a:extLst>
          </p:cNvPr>
          <p:cNvSpPr>
            <a:spLocks noGrp="1"/>
          </p:cNvSpPr>
          <p:nvPr>
            <p:ph type="ctrTitle"/>
          </p:nvPr>
        </p:nvSpPr>
        <p:spPr>
          <a:xfrm>
            <a:off x="6157869" y="2077474"/>
            <a:ext cx="4853573" cy="972978"/>
          </a:xfrm>
        </p:spPr>
        <p:txBody>
          <a:bodyPr>
            <a:normAutofit/>
          </a:bodyPr>
          <a:lstStyle/>
          <a:p>
            <a:r>
              <a:rPr lang="en-US" dirty="0">
                <a:solidFill>
                  <a:schemeClr val="accent2"/>
                </a:solidFill>
              </a:rPr>
              <a:t>Thank </a:t>
            </a:r>
            <a:r>
              <a:rPr lang="en-US" b="0" dirty="0">
                <a:solidFill>
                  <a:schemeClr val="accent2"/>
                </a:solidFill>
              </a:rPr>
              <a:t>You</a:t>
            </a:r>
            <a:r>
              <a:rPr lang="en-US" b="0" dirty="0" smtClean="0">
                <a:solidFill>
                  <a:schemeClr val="accent2"/>
                </a:solidFill>
              </a:rPr>
              <a:t>.</a:t>
            </a:r>
            <a:endParaRPr lang="en-US" b="0" dirty="0">
              <a:solidFill>
                <a:schemeClr val="accent2"/>
              </a:solidFill>
            </a:endParaRPr>
          </a:p>
        </p:txBody>
      </p:sp>
      <p:sp>
        <p:nvSpPr>
          <p:cNvPr id="13" name="Title 7">
            <a:extLst>
              <a:ext uri="{FF2B5EF4-FFF2-40B4-BE49-F238E27FC236}">
                <a16:creationId xmlns:a16="http://schemas.microsoft.com/office/drawing/2014/main" xmlns="" id="{8B6C5EAB-81FF-4827-A160-22F4363C611A}"/>
              </a:ext>
            </a:extLst>
          </p:cNvPr>
          <p:cNvSpPr txBox="1">
            <a:spLocks/>
          </p:cNvSpPr>
          <p:nvPr/>
        </p:nvSpPr>
        <p:spPr>
          <a:xfrm>
            <a:off x="9588500" y="2910229"/>
            <a:ext cx="1294313" cy="972978"/>
          </a:xfrm>
          <a:prstGeom prst="rect">
            <a:avLst/>
          </a:prstGeom>
        </p:spPr>
        <p:txBody>
          <a:bodyPr vert="horz" lIns="91440" tIns="45720" rIns="91440" bIns="0" rtlCol="0" anchor="b">
            <a:normAutofit fontScale="97500"/>
          </a:bodyPr>
          <a:lstStyle>
            <a:lvl1pPr algn="l" defTabSz="914400" rtl="0" eaLnBrk="1" latinLnBrk="0" hangingPunct="1">
              <a:lnSpc>
                <a:spcPct val="90000"/>
              </a:lnSpc>
              <a:spcBef>
                <a:spcPct val="0"/>
              </a:spcBef>
              <a:buNone/>
              <a:defRPr lang="en-IN" sz="4300" b="1" kern="1200">
                <a:solidFill>
                  <a:schemeClr val="accent1"/>
                </a:solidFill>
                <a:latin typeface="+mj-lt"/>
                <a:ea typeface="+mj-ea"/>
                <a:cs typeface="+mj-cs"/>
              </a:defRPr>
            </a:lvl1pPr>
          </a:lstStyle>
          <a:p>
            <a:r>
              <a:rPr lang="en-US" dirty="0" smtClean="0"/>
              <a:t>Q&amp;A</a:t>
            </a:r>
            <a:endParaRPr lang="en-US" b="0" dirty="0"/>
          </a:p>
        </p:txBody>
      </p:sp>
      <p:cxnSp>
        <p:nvCxnSpPr>
          <p:cNvPr id="9" name="Straight Connector 8"/>
          <p:cNvCxnSpPr/>
          <p:nvPr/>
        </p:nvCxnSpPr>
        <p:spPr>
          <a:xfrm>
            <a:off x="6286500" y="3190674"/>
            <a:ext cx="4596313" cy="0"/>
          </a:xfrm>
          <a:prstGeom prst="line">
            <a:avLst/>
          </a:prstGeom>
          <a:ln w="508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6095575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xmlns="" id="{3992BF91-1CA4-4DA0-9289-475AF6F142C8}"/>
              </a:ext>
            </a:extLst>
          </p:cNvPr>
          <p:cNvSpPr>
            <a:spLocks noGrp="1"/>
          </p:cNvSpPr>
          <p:nvPr>
            <p:ph type="sldNum" sz="quarter" idx="11"/>
          </p:nvPr>
        </p:nvSpPr>
        <p:spPr/>
        <p:txBody>
          <a:bodyPr/>
          <a:lstStyle/>
          <a:p>
            <a:fld id="{8699F50C-BE38-4BD0-BA84-9B090E1F2B9B}" type="slidenum">
              <a:rPr lang="en-US" smtClean="0"/>
              <a:t>11</a:t>
            </a:fld>
            <a:endParaRPr lang="en-US" dirty="0"/>
          </a:p>
        </p:txBody>
      </p:sp>
      <p:sp>
        <p:nvSpPr>
          <p:cNvPr id="4" name="Title 3">
            <a:extLst>
              <a:ext uri="{FF2B5EF4-FFF2-40B4-BE49-F238E27FC236}">
                <a16:creationId xmlns:a16="http://schemas.microsoft.com/office/drawing/2014/main" xmlns="" id="{E98DCA46-603B-4178-8707-30E192CE6B8D}"/>
              </a:ext>
            </a:extLst>
          </p:cNvPr>
          <p:cNvSpPr>
            <a:spLocks noGrp="1"/>
          </p:cNvSpPr>
          <p:nvPr>
            <p:ph type="title"/>
          </p:nvPr>
        </p:nvSpPr>
        <p:spPr>
          <a:xfrm>
            <a:off x="518678" y="209029"/>
            <a:ext cx="8330184" cy="821485"/>
          </a:xfrm>
        </p:spPr>
        <p:txBody>
          <a:bodyPr/>
          <a:lstStyle/>
          <a:p>
            <a:r>
              <a:rPr lang="en-US" dirty="0" smtClean="0">
                <a:solidFill>
                  <a:schemeClr val="accent2"/>
                </a:solidFill>
              </a:rPr>
              <a:t>References List</a:t>
            </a:r>
            <a:endParaRPr lang="en-US" dirty="0">
              <a:solidFill>
                <a:schemeClr val="accent2"/>
              </a:solidFill>
            </a:endParaRPr>
          </a:p>
        </p:txBody>
      </p:sp>
      <p:sp>
        <p:nvSpPr>
          <p:cNvPr id="3" name="Text Placeholder 2">
            <a:extLst>
              <a:ext uri="{FF2B5EF4-FFF2-40B4-BE49-F238E27FC236}">
                <a16:creationId xmlns:a16="http://schemas.microsoft.com/office/drawing/2014/main" xmlns="" id="{CB66710D-28AC-4C32-9442-8DDD0E2A9917}"/>
              </a:ext>
            </a:extLst>
          </p:cNvPr>
          <p:cNvSpPr>
            <a:spLocks noGrp="1"/>
          </p:cNvSpPr>
          <p:nvPr>
            <p:ph type="body" sz="quarter" idx="12"/>
          </p:nvPr>
        </p:nvSpPr>
        <p:spPr>
          <a:xfrm>
            <a:off x="518678" y="1030514"/>
            <a:ext cx="11237495" cy="4892049"/>
          </a:xfrm>
        </p:spPr>
        <p:txBody>
          <a:bodyPr/>
          <a:lstStyle/>
          <a:p>
            <a:pPr marL="285750" indent="-285750" algn="l">
              <a:buFont typeface="Arial" panose="020B0604020202020204" pitchFamily="34" charset="0"/>
              <a:buChar char="•"/>
            </a:pPr>
            <a:r>
              <a:rPr lang="en-GB" sz="1800" dirty="0"/>
              <a:t>Gerpott, F.H. (2015) The right strategy? Examining the business partner model's functionality for resolving Human Resource Management tensions and discussing alternative directions. </a:t>
            </a:r>
            <a:r>
              <a:rPr lang="en-GB" sz="1800" i="1" dirty="0"/>
              <a:t>German Journal of Human Resource Management</a:t>
            </a:r>
            <a:r>
              <a:rPr lang="en-GB" sz="1800" dirty="0"/>
              <a:t>, </a:t>
            </a:r>
            <a:r>
              <a:rPr lang="en-GB" sz="1800" i="1" dirty="0"/>
              <a:t>29</a:t>
            </a:r>
            <a:r>
              <a:rPr lang="en-GB" sz="1800" dirty="0"/>
              <a:t>(3-4), pp.214-234.</a:t>
            </a:r>
          </a:p>
          <a:p>
            <a:pPr marL="285750" indent="-285750" algn="l">
              <a:buFont typeface="Arial" panose="020B0604020202020204" pitchFamily="34" charset="0"/>
              <a:buChar char="•"/>
            </a:pPr>
            <a:r>
              <a:rPr lang="en-GB" sz="1800" dirty="0"/>
              <a:t>Harney, B. and Alkhalaf, H. (2021) A quarter‐century review of HRM in small and medium‐sized enterprises: Capturing what we know, exploring where we need to go. </a:t>
            </a:r>
            <a:r>
              <a:rPr lang="en-GB" sz="1800" i="1" dirty="0"/>
              <a:t>Human Resource Management</a:t>
            </a:r>
            <a:r>
              <a:rPr lang="en-GB" sz="1800" dirty="0"/>
              <a:t>, </a:t>
            </a:r>
            <a:r>
              <a:rPr lang="en-GB" sz="1800" i="1" dirty="0"/>
              <a:t>60</a:t>
            </a:r>
            <a:r>
              <a:rPr lang="en-GB" sz="1800" dirty="0"/>
              <a:t>(1), pp.5-29.</a:t>
            </a:r>
          </a:p>
          <a:p>
            <a:pPr marL="285750" indent="-285750" algn="l">
              <a:buFont typeface="Arial" panose="020B0604020202020204" pitchFamily="34" charset="0"/>
              <a:buChar char="•"/>
            </a:pPr>
            <a:r>
              <a:rPr lang="en-GB" sz="1800" dirty="0"/>
              <a:t>Lee, Y. (2021) Bridging employee advocacy in anonymous social media and internal corporate social responsibility (CSR). </a:t>
            </a:r>
            <a:r>
              <a:rPr lang="en-GB" sz="1800" i="1" dirty="0"/>
              <a:t>Management Decision</a:t>
            </a:r>
            <a:r>
              <a:rPr lang="en-GB" sz="1800" dirty="0"/>
              <a:t>, </a:t>
            </a:r>
            <a:r>
              <a:rPr lang="en-GB" sz="1800" i="1" dirty="0"/>
              <a:t>59</a:t>
            </a:r>
            <a:r>
              <a:rPr lang="en-GB" sz="1800" dirty="0"/>
              <a:t>(10), pp.2473-2495.</a:t>
            </a:r>
          </a:p>
          <a:p>
            <a:pPr marL="285750" indent="-285750" algn="l">
              <a:buFont typeface="Arial" panose="020B0604020202020204" pitchFamily="34" charset="0"/>
              <a:buChar char="•"/>
            </a:pPr>
            <a:r>
              <a:rPr lang="en-GB" sz="1800" dirty="0"/>
              <a:t>Paauwe, J. and Boon, C. (2018) Strategic HRM: A critical review. </a:t>
            </a:r>
            <a:r>
              <a:rPr lang="en-GB" sz="1800" i="1" dirty="0"/>
              <a:t>Human resource management</a:t>
            </a:r>
            <a:r>
              <a:rPr lang="en-GB" sz="1800" dirty="0"/>
              <a:t>, pp.49-73.</a:t>
            </a:r>
          </a:p>
          <a:p>
            <a:pPr marL="285750" indent="-285750" algn="l">
              <a:buFont typeface="Arial" panose="020B0604020202020204" pitchFamily="34" charset="0"/>
              <a:buChar char="•"/>
            </a:pPr>
            <a:r>
              <a:rPr lang="en-GB" sz="1800" dirty="0"/>
              <a:t>Picincu, A. (2019) </a:t>
            </a:r>
            <a:r>
              <a:rPr lang="en-GB" sz="1800" i="1" dirty="0"/>
              <a:t>Examples of employee relations issues</a:t>
            </a:r>
            <a:r>
              <a:rPr lang="en-GB" sz="1800" dirty="0"/>
              <a:t>, </a:t>
            </a:r>
            <a:r>
              <a:rPr lang="en-GB" sz="1800" i="1" dirty="0"/>
              <a:t>Small Business - Chron.com</a:t>
            </a:r>
            <a:r>
              <a:rPr lang="en-GB" sz="1800" dirty="0"/>
              <a:t>. Available </a:t>
            </a:r>
            <a:r>
              <a:rPr lang="en-GB" sz="1800" dirty="0"/>
              <a:t>at: </a:t>
            </a:r>
            <a:r>
              <a:rPr lang="en-GB" sz="1800" u="sng" dirty="0"/>
              <a:t>https://smallbusiness.chron.com/examples-employee-relations-issues-11538.html</a:t>
            </a:r>
            <a:r>
              <a:rPr lang="en-GB" sz="1800" u="sng" dirty="0" smtClean="0">
                <a:solidFill>
                  <a:schemeClr val="accent2"/>
                </a:solidFill>
              </a:rPr>
              <a:t> </a:t>
            </a:r>
            <a:r>
              <a:rPr lang="en-GB" sz="1800" dirty="0"/>
              <a:t>(Accessed: 20 June 2024).</a:t>
            </a:r>
          </a:p>
          <a:p>
            <a:pPr marL="285750" indent="-285750" algn="l">
              <a:buFont typeface="Arial" panose="020B0604020202020204" pitchFamily="34" charset="0"/>
              <a:buChar char="•"/>
            </a:pPr>
            <a:r>
              <a:rPr lang="en-GB" sz="1800" dirty="0"/>
              <a:t>Tummers, L., Kruyen, P.M., Vijverberg, D.M. and Voesenek, T.J. (2015) Connecting HRM and change management: The importance of proactivity and vitality. </a:t>
            </a:r>
            <a:r>
              <a:rPr lang="en-GB" sz="1800" i="1" dirty="0"/>
              <a:t>Journal of Organizational Change Management</a:t>
            </a:r>
            <a:r>
              <a:rPr lang="en-GB" sz="1800" dirty="0"/>
              <a:t>, </a:t>
            </a:r>
            <a:r>
              <a:rPr lang="en-GB" sz="1800" i="1" dirty="0"/>
              <a:t>28</a:t>
            </a:r>
            <a:r>
              <a:rPr lang="en-GB" sz="1800" dirty="0"/>
              <a:t>(4), pp.627-640.</a:t>
            </a:r>
          </a:p>
        </p:txBody>
      </p:sp>
    </p:spTree>
    <p:extLst>
      <p:ext uri="{BB962C8B-B14F-4D97-AF65-F5344CB8AC3E}">
        <p14:creationId xmlns:p14="http://schemas.microsoft.com/office/powerpoint/2010/main" val="5958238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timing>
    <p:tnLst>
      <p:par>
        <p:cTn id="1" dur="indefinite" restart="never" nodeType="tmRoot"/>
      </p:par>
    </p:tnLst>
  </p:timing>
</p:sld>
</file>

<file path=ppt/theme/theme1.xml><?xml version="1.0" encoding="utf-8"?>
<a:theme xmlns:a="http://schemas.openxmlformats.org/drawingml/2006/main" name="Office Theme">
  <a:themeElements>
    <a:clrScheme name="Custom 13">
      <a:dk1>
        <a:srgbClr val="3F3F3F"/>
      </a:dk1>
      <a:lt1>
        <a:srgbClr val="FFFFFF"/>
      </a:lt1>
      <a:dk2>
        <a:srgbClr val="F2F2F2"/>
      </a:dk2>
      <a:lt2>
        <a:srgbClr val="A5A5A5"/>
      </a:lt2>
      <a:accent1>
        <a:srgbClr val="00194C"/>
      </a:accent1>
      <a:accent2>
        <a:srgbClr val="EAB200"/>
      </a:accent2>
      <a:accent3>
        <a:srgbClr val="F2F2F2"/>
      </a:accent3>
      <a:accent4>
        <a:srgbClr val="954F72"/>
      </a:accent4>
      <a:accent5>
        <a:srgbClr val="00843B"/>
      </a:accent5>
      <a:accent6>
        <a:srgbClr val="014067"/>
      </a:accent6>
      <a:hlink>
        <a:srgbClr val="00194C"/>
      </a:hlink>
      <a:folHlink>
        <a:srgbClr val="954F72"/>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89027928_Hexagon presentation dark_AAS_v4" id="{00715B48-F6B0-4FD0-BA2D-34714F23D55A}" vid="{445656DE-313E-4A78-B834-A775A8573BF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Props1.xml><?xml version="1.0" encoding="utf-8"?>
<ds:datastoreItem xmlns:ds="http://schemas.openxmlformats.org/officeDocument/2006/customXml" ds:itemID="{AB759597-1FA4-4F46-9BA8-01240C56026E}">
  <ds:schemaRefs>
    <ds:schemaRef ds:uri="http://schemas.microsoft.com/sharepoint/v3/contenttype/forms"/>
  </ds:schemaRefs>
</ds:datastoreItem>
</file>

<file path=customXml/itemProps2.xml><?xml version="1.0" encoding="utf-8"?>
<ds:datastoreItem xmlns:ds="http://schemas.openxmlformats.org/officeDocument/2006/customXml" ds:itemID="{C9C3589D-EF2D-4AF3-8B55-088F4B14D6E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2940343A-75DB-4E03-95EA-4A75BA0D7FF2}">
  <ds:schemaRefs>
    <ds:schemaRef ds:uri="http://purl.org/dc/terms/"/>
    <ds:schemaRef ds:uri="http://schemas.openxmlformats.org/package/2006/metadata/core-properties"/>
    <ds:schemaRef ds:uri="16c05727-aa75-4e4a-9b5f-8a80a1165891"/>
    <ds:schemaRef ds:uri="http://schemas.microsoft.com/office/2006/documentManagement/types"/>
    <ds:schemaRef ds:uri="http://schemas.microsoft.com/office/infopath/2007/PartnerControls"/>
    <ds:schemaRef ds:uri="http://purl.org/dc/elements/1.1/"/>
    <ds:schemaRef ds:uri="http://schemas.microsoft.com/office/2006/metadata/properties"/>
    <ds:schemaRef ds:uri="71af3243-3dd4-4a8d-8c0d-dd76da1f02a5"/>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Hexagon presentation dark</Template>
  <TotalTime>0</TotalTime>
  <Words>833</Words>
  <Application>Microsoft Office PowerPoint</Application>
  <PresentationFormat>Widescreen</PresentationFormat>
  <Paragraphs>84</Paragraphs>
  <Slides>11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Arial</vt:lpstr>
      <vt:lpstr>Arial Black</vt:lpstr>
      <vt:lpstr>Calibri</vt:lpstr>
      <vt:lpstr>Calibri Light</vt:lpstr>
      <vt:lpstr>CiscoSans ExtraLight</vt:lpstr>
      <vt:lpstr>Times New Roman</vt:lpstr>
      <vt:lpstr>Office Theme</vt:lpstr>
      <vt:lpstr>Managing People   Key HRM Responsibilities and Relationships</vt:lpstr>
      <vt:lpstr>Introduction</vt:lpstr>
      <vt:lpstr>Key Responsibilities of HR Manager</vt:lpstr>
      <vt:lpstr>Key Responsibilities of HR Manager</vt:lpstr>
      <vt:lpstr>Expectations from the HR Manager</vt:lpstr>
      <vt:lpstr>HR Department and Relations</vt:lpstr>
      <vt:lpstr>Types of Relations</vt:lpstr>
      <vt:lpstr>Factors Influencing the Relations</vt:lpstr>
      <vt:lpstr>Conclusion</vt:lpstr>
      <vt:lpstr>Thank You.</vt:lpstr>
      <vt:lpstr>References List</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2024-06-20T11:41:30Z</dcterms:created>
  <dcterms:modified xsi:type="dcterms:W3CDTF">2024-06-20T12:35:43Z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