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64909" autoAdjust="0"/>
  </p:normalViewPr>
  <p:slideViewPr>
    <p:cSldViewPr snapToGrid="0">
      <p:cViewPr varScale="1">
        <p:scale>
          <a:sx n="41" d="100"/>
          <a:sy n="41" d="100"/>
        </p:scale>
        <p:origin x="796"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een garraghan" userId="3e5593ea97be38ac" providerId="LiveId" clId="{820B410F-D6D2-4A49-9A61-CC207CD00BA8}"/>
    <pc:docChg chg="modSld">
      <pc:chgData name="shereen garraghan" userId="3e5593ea97be38ac" providerId="LiveId" clId="{820B410F-D6D2-4A49-9A61-CC207CD00BA8}" dt="2023-10-30T13:46:05.784" v="54" actId="20577"/>
      <pc:docMkLst>
        <pc:docMk/>
      </pc:docMkLst>
      <pc:sldChg chg="modSp mod">
        <pc:chgData name="shereen garraghan" userId="3e5593ea97be38ac" providerId="LiveId" clId="{820B410F-D6D2-4A49-9A61-CC207CD00BA8}" dt="2023-10-30T13:46:05.784" v="54" actId="20577"/>
        <pc:sldMkLst>
          <pc:docMk/>
          <pc:sldMk cId="469693527" sldId="256"/>
        </pc:sldMkLst>
        <pc:spChg chg="mod">
          <ac:chgData name="shereen garraghan" userId="3e5593ea97be38ac" providerId="LiveId" clId="{820B410F-D6D2-4A49-9A61-CC207CD00BA8}" dt="2023-10-30T13:46:05.784" v="54" actId="20577"/>
          <ac:spMkLst>
            <pc:docMk/>
            <pc:sldMk cId="469693527" sldId="256"/>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A507CE-2177-4232-8EE4-8C92B328DB62}" type="datetimeFigureOut">
              <a:rPr lang="en-US" smtClean="0"/>
              <a:t>10/30/2023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63B1F8-8FF7-4B9F-92DA-E3F3DC80B999}" type="slidenum">
              <a:rPr lang="en-US" smtClean="0"/>
              <a:t>‹#›</a:t>
            </a:fld>
            <a:endParaRPr lang="en-US"/>
          </a:p>
        </p:txBody>
      </p:sp>
    </p:spTree>
    <p:extLst>
      <p:ext uri="{BB962C8B-B14F-4D97-AF65-F5344CB8AC3E}">
        <p14:creationId xmlns:p14="http://schemas.microsoft.com/office/powerpoint/2010/main" val="1309011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Within the service area of Hotel Premier Inn the leaders of this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focus on the delivery of high-quality services to its guests. In that case,  it is noticed that at the time of offering hospitality services to the customers, preferences as well as the comfort level of the guests are taken into consideration. It allows this brand to manage the delivery of satisfactory services to the consumers and that helps in the maintenance of increasing sales in business to earn high rates of profits  (Premier Inn, 2023).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B63B1F8-8FF7-4B9F-92DA-E3F3DC80B999}" type="slidenum">
              <a:rPr lang="en-US" smtClean="0"/>
              <a:t>2</a:t>
            </a:fld>
            <a:endParaRPr lang="en-US"/>
          </a:p>
        </p:txBody>
      </p:sp>
    </p:spTree>
    <p:extLst>
      <p:ext uri="{BB962C8B-B14F-4D97-AF65-F5344CB8AC3E}">
        <p14:creationId xmlns:p14="http://schemas.microsoft.com/office/powerpoint/2010/main" val="3947113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At the time of offering services to the customers, the management team of Premier Inn Hotel focused on the usage of affordable pricing. Within this respect, it can be added that the engagement of this particular pricing strategy within a business helps this hospitality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to offer its services at the lowest sustainable price. Through this process, this company easily manages competitiveness within the business by attracting more consumers to its service area. The process allows the company to manage its developed sales to earn revenues based on consumer reliability (George, 2021).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B63B1F8-8FF7-4B9F-92DA-E3F3DC80B999}" type="slidenum">
              <a:rPr lang="en-US" smtClean="0"/>
              <a:t>3</a:t>
            </a:fld>
            <a:endParaRPr lang="en-US"/>
          </a:p>
        </p:txBody>
      </p:sp>
    </p:spTree>
    <p:extLst>
      <p:ext uri="{BB962C8B-B14F-4D97-AF65-F5344CB8AC3E}">
        <p14:creationId xmlns:p14="http://schemas.microsoft.com/office/powerpoint/2010/main" val="1945161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services of Premier Inn are offered to the customers of London and also to other areas around the world. In that case, it is observed that the leaders of this hospitality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support multi-channel marketing within its business area. On this note, the business app of this brand is used to market the overall services that it presents to its customers  (Premier Inn, 2023).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B63B1F8-8FF7-4B9F-92DA-E3F3DC80B999}" type="slidenum">
              <a:rPr lang="en-US" smtClean="0"/>
              <a:t>4</a:t>
            </a:fld>
            <a:endParaRPr lang="en-US"/>
          </a:p>
        </p:txBody>
      </p:sp>
    </p:spTree>
    <p:extLst>
      <p:ext uri="{BB962C8B-B14F-4D97-AF65-F5344CB8AC3E}">
        <p14:creationId xmlns:p14="http://schemas.microsoft.com/office/powerpoint/2010/main" val="1277306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For the maintenance of promotional activities in a successful format the leaders of Premier Inn are engaging different media marketing techniques in their operational area. Thus, social media platforms are also used within the promotional activities for presenting detailed knowledge about the services that this brand is offering to its customers under the hospitality services. The process helps to catch the attention of the consumers to its service area for managing sales within the business  (Rahman, 2023).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B63B1F8-8FF7-4B9F-92DA-E3F3DC80B999}" type="slidenum">
              <a:rPr lang="en-US" smtClean="0"/>
              <a:t>5</a:t>
            </a:fld>
            <a:endParaRPr lang="en-US"/>
          </a:p>
        </p:txBody>
      </p:sp>
    </p:spTree>
    <p:extLst>
      <p:ext uri="{BB962C8B-B14F-4D97-AF65-F5344CB8AC3E}">
        <p14:creationId xmlns:p14="http://schemas.microsoft.com/office/powerpoint/2010/main" val="3076543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BCF961-7F6F-484E-9F75-348498F043BD}" type="datetimeFigureOut">
              <a:rPr lang="en-US" smtClean="0"/>
              <a:t>10/30/2023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400442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BCF961-7F6F-484E-9F75-348498F043BD}" type="datetimeFigureOut">
              <a:rPr lang="en-US" smtClean="0"/>
              <a:t>10/30/2023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4060248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BCF961-7F6F-484E-9F75-348498F043BD}" type="datetimeFigureOut">
              <a:rPr lang="en-US" smtClean="0"/>
              <a:t>10/30/2023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2351643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BCF961-7F6F-484E-9F75-348498F043BD}" type="datetimeFigureOut">
              <a:rPr lang="en-US" smtClean="0"/>
              <a:t>10/30/2023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3611879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BCF961-7F6F-484E-9F75-348498F043BD}" type="datetimeFigureOut">
              <a:rPr lang="en-US" smtClean="0"/>
              <a:t>10/30/2023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741235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BCF961-7F6F-484E-9F75-348498F043BD}" type="datetimeFigureOut">
              <a:rPr lang="en-US" smtClean="0"/>
              <a:t>10/30/2023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4181733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BCF961-7F6F-484E-9F75-348498F043BD}" type="datetimeFigureOut">
              <a:rPr lang="en-US" smtClean="0"/>
              <a:t>10/30/2023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3801179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3BCF961-7F6F-484E-9F75-348498F043BD}" type="datetimeFigureOut">
              <a:rPr lang="en-US" smtClean="0"/>
              <a:t>10/30/2023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1761224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3BCF961-7F6F-484E-9F75-348498F043BD}" type="datetimeFigureOut">
              <a:rPr lang="en-US" smtClean="0"/>
              <a:t>10/30/2023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2594611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BCF961-7F6F-484E-9F75-348498F043BD}" type="datetimeFigureOut">
              <a:rPr lang="en-US" smtClean="0"/>
              <a:t>10/30/2023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14279928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BCF961-7F6F-484E-9F75-348498F043BD}" type="datetimeFigureOut">
              <a:rPr lang="en-US" smtClean="0"/>
              <a:t>10/30/2023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61444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BCF961-7F6F-484E-9F75-348498F043BD}" type="datetimeFigureOut">
              <a:rPr lang="en-US" smtClean="0"/>
              <a:t>10/30/2023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14269696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BCF961-7F6F-484E-9F75-348498F043BD}" type="datetimeFigureOut">
              <a:rPr lang="en-US" smtClean="0"/>
              <a:t>10/30/2023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06648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BCF961-7F6F-484E-9F75-348498F043BD}" type="datetimeFigureOut">
              <a:rPr lang="en-US" smtClean="0"/>
              <a:t>10/30/2023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2996820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BCF961-7F6F-484E-9F75-348498F043BD}" type="datetimeFigureOut">
              <a:rPr lang="en-US" smtClean="0"/>
              <a:t>10/30/2023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11686248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BCF961-7F6F-484E-9F75-348498F043BD}" type="datetimeFigureOut">
              <a:rPr lang="en-US" smtClean="0"/>
              <a:t>10/30/2023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4072563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BCF961-7F6F-484E-9F75-348498F043BD}" type="datetimeFigureOut">
              <a:rPr lang="en-US" smtClean="0"/>
              <a:t>10/30/2023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137D35C-6F78-4B06-899B-7275F8B359BF}" type="slidenum">
              <a:rPr lang="en-US" smtClean="0"/>
              <a:t>‹#›</a:t>
            </a:fld>
            <a:endParaRPr lang="en-US"/>
          </a:p>
        </p:txBody>
      </p:sp>
    </p:spTree>
    <p:extLst>
      <p:ext uri="{BB962C8B-B14F-4D97-AF65-F5344CB8AC3E}">
        <p14:creationId xmlns:p14="http://schemas.microsoft.com/office/powerpoint/2010/main" val="312069189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b="1" dirty="0">
                <a:latin typeface="Times New Roman" panose="02020603050405020304" pitchFamily="18" charset="0"/>
                <a:cs typeface="Times New Roman" panose="02020603050405020304" pitchFamily="18" charset="0"/>
              </a:rPr>
              <a:t>COMPONENT B PRESENTATION </a:t>
            </a:r>
            <a:br>
              <a:rPr lang="en-US" b="1" dirty="0">
                <a:latin typeface="Times New Roman" panose="02020603050405020304" pitchFamily="18" charset="0"/>
                <a:cs typeface="Times New Roman" panose="02020603050405020304" pitchFamily="18" charset="0"/>
              </a:rPr>
            </a:br>
            <a:r>
              <a:rPr lang="en-US" sz="4000" b="1" dirty="0">
                <a:latin typeface="Times New Roman" panose="02020603050405020304" pitchFamily="18" charset="0"/>
                <a:cs typeface="Times New Roman" panose="02020603050405020304" pitchFamily="18" charset="0"/>
              </a:rPr>
              <a:t>BMIH4005-Marketing</a:t>
            </a:r>
            <a:br>
              <a:rPr lang="en-US" sz="4000" b="1" dirty="0">
                <a:latin typeface="Times New Roman" panose="02020603050405020304" pitchFamily="18" charset="0"/>
                <a:cs typeface="Times New Roman" panose="02020603050405020304" pitchFamily="18" charset="0"/>
              </a:rPr>
            </a:br>
            <a:r>
              <a:rPr lang="en-US" sz="4000" b="1">
                <a:latin typeface="Times New Roman" panose="02020603050405020304" pitchFamily="18" charset="0"/>
                <a:cs typeface="Times New Roman" panose="02020603050405020304" pitchFamily="18" charset="0"/>
              </a:rPr>
              <a:t>Shereen Garraghan</a:t>
            </a:r>
            <a:br>
              <a:rPr lang="en-US" sz="4000" b="1">
                <a:latin typeface="Times New Roman" panose="02020603050405020304" pitchFamily="18" charset="0"/>
                <a:cs typeface="Times New Roman" panose="02020603050405020304" pitchFamily="18" charset="0"/>
              </a:rPr>
            </a:br>
            <a:r>
              <a:rPr lang="en-US" sz="4000" b="1">
                <a:latin typeface="Times New Roman" panose="02020603050405020304" pitchFamily="18" charset="0"/>
                <a:cs typeface="Times New Roman" panose="02020603050405020304" pitchFamily="18" charset="0"/>
              </a:rPr>
              <a:t>2242394</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9693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Products Offered</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016586" cy="3880773"/>
          </a:xfrm>
        </p:spPr>
        <p:txBody>
          <a:bodyPr/>
          <a:lstStyle/>
          <a:p>
            <a:pPr lvl="0" algn="just"/>
            <a:r>
              <a:rPr lang="en-US" dirty="0">
                <a:latin typeface="Times New Roman" panose="02020603050405020304" pitchFamily="18" charset="0"/>
                <a:cs typeface="Times New Roman" panose="02020603050405020304" pitchFamily="18" charset="0"/>
              </a:rPr>
              <a:t>Premier Inn offers high-quality services to customers (Premier Inn, 2023)</a:t>
            </a:r>
          </a:p>
          <a:p>
            <a:pPr lvl="0" algn="just"/>
            <a:r>
              <a:rPr lang="en-US" dirty="0">
                <a:latin typeface="Times New Roman" panose="02020603050405020304" pitchFamily="18" charset="0"/>
                <a:cs typeface="Times New Roman" panose="02020603050405020304" pitchFamily="18" charset="0"/>
              </a:rPr>
              <a:t>The comfort level of the customers is considered</a:t>
            </a:r>
          </a:p>
          <a:p>
            <a:pPr lvl="0" algn="just"/>
            <a:r>
              <a:rPr lang="en-US" dirty="0">
                <a:latin typeface="Times New Roman" panose="02020603050405020304" pitchFamily="18" charset="0"/>
                <a:cs typeface="Times New Roman" panose="02020603050405020304" pitchFamily="18" charset="0"/>
              </a:rPr>
              <a:t>It offers special treatment to all the customers based on their hospitality</a:t>
            </a:r>
          </a:p>
          <a:p>
            <a:pPr algn="just"/>
            <a:endParaRPr lang="en-US" dirty="0">
              <a:latin typeface="Times New Roman" panose="02020603050405020304" pitchFamily="18" charset="0"/>
              <a:cs typeface="Times New Roman" panose="02020603050405020304" pitchFamily="18" charset="0"/>
            </a:endParaRPr>
          </a:p>
        </p:txBody>
      </p:sp>
      <p:pic>
        <p:nvPicPr>
          <p:cNvPr id="5122" name="Picture 2" descr="Premier Inn owner reports bookings surge at UK tourist hotspots | Whitbread  | The Guardia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58434" y="1930400"/>
            <a:ext cx="3783010" cy="3783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041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Pricing strategy used</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47360" y="2160589"/>
            <a:ext cx="3726642" cy="3880773"/>
          </a:xfrm>
        </p:spPr>
        <p:txBody>
          <a:bodyPr/>
          <a:lstStyle/>
          <a:p>
            <a:pPr lvl="0"/>
            <a:r>
              <a:rPr lang="en-US" dirty="0">
                <a:latin typeface="Times New Roman" panose="02020603050405020304" pitchFamily="18" charset="0"/>
                <a:cs typeface="Times New Roman" panose="02020603050405020304" pitchFamily="18" charset="0"/>
              </a:rPr>
              <a:t>An affordable pricing strategy is used (George, 2021)</a:t>
            </a:r>
          </a:p>
          <a:p>
            <a:pPr lvl="0"/>
            <a:r>
              <a:rPr lang="en-US" dirty="0">
                <a:latin typeface="Times New Roman" panose="02020603050405020304" pitchFamily="18" charset="0"/>
                <a:cs typeface="Times New Roman" panose="02020603050405020304" pitchFamily="18" charset="0"/>
              </a:rPr>
              <a:t>It helps to create exclusive features in the service area of Premier Inn</a:t>
            </a:r>
          </a:p>
          <a:p>
            <a:pPr lvl="0"/>
            <a:r>
              <a:rPr lang="en-US" dirty="0">
                <a:latin typeface="Times New Roman" panose="02020603050405020304" pitchFamily="18" charset="0"/>
                <a:cs typeface="Times New Roman" panose="02020603050405020304" pitchFamily="18" charset="0"/>
              </a:rPr>
              <a:t>It helps to manage sustainable pricing within the operational area</a:t>
            </a:r>
          </a:p>
          <a:p>
            <a:endParaRPr lang="en-US" dirty="0">
              <a:latin typeface="Times New Roman" panose="02020603050405020304" pitchFamily="18" charset="0"/>
              <a:cs typeface="Times New Roman" panose="02020603050405020304" pitchFamily="18" charset="0"/>
            </a:endParaRPr>
          </a:p>
        </p:txBody>
      </p:sp>
      <p:pic>
        <p:nvPicPr>
          <p:cNvPr id="4098" name="Picture 2" descr="Pricing - MMC Lear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759" y="2160589"/>
            <a:ext cx="4673601" cy="3880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1520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Place of marketing</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80000" y="2160589"/>
            <a:ext cx="4194002" cy="3880773"/>
          </a:xfrm>
        </p:spPr>
        <p:txBody>
          <a:bodyPr/>
          <a:lstStyle/>
          <a:p>
            <a:pPr lvl="0" algn="just"/>
            <a:r>
              <a:rPr lang="en-US" dirty="0">
                <a:latin typeface="Times New Roman" panose="02020603050405020304" pitchFamily="18" charset="0"/>
                <a:cs typeface="Times New Roman" panose="02020603050405020304" pitchFamily="18" charset="0"/>
              </a:rPr>
              <a:t>Premier Inn engages in multi channel marketing</a:t>
            </a:r>
          </a:p>
          <a:p>
            <a:pPr lvl="0" algn="just"/>
            <a:r>
              <a:rPr lang="en-US" dirty="0">
                <a:latin typeface="Times New Roman" panose="02020603050405020304" pitchFamily="18" charset="0"/>
                <a:cs typeface="Times New Roman" panose="02020603050405020304" pitchFamily="18" charset="0"/>
              </a:rPr>
              <a:t>The business app of this company is used to market its products (Premier Inn, 2023) </a:t>
            </a:r>
          </a:p>
          <a:p>
            <a:pPr lvl="0" algn="just"/>
            <a:r>
              <a:rPr lang="en-US" dirty="0">
                <a:latin typeface="Times New Roman" panose="02020603050405020304" pitchFamily="18" charset="0"/>
                <a:cs typeface="Times New Roman" panose="02020603050405020304" pitchFamily="18" charset="0"/>
              </a:rPr>
              <a:t>It helps to deliver clear knowledge about the entire services of the hospitality company</a:t>
            </a:r>
          </a:p>
          <a:p>
            <a:pPr algn="just"/>
            <a:endParaRPr lang="en-US" dirty="0">
              <a:latin typeface="Times New Roman" panose="02020603050405020304" pitchFamily="18" charset="0"/>
              <a:cs typeface="Times New Roman" panose="02020603050405020304" pitchFamily="18" charset="0"/>
            </a:endParaRPr>
          </a:p>
        </p:txBody>
      </p:sp>
      <p:pic>
        <p:nvPicPr>
          <p:cNvPr id="3074" name="Picture 2" descr="What Is Marketing? - Principles, Types &amp; Scope – Feedoug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719" y="2160589"/>
            <a:ext cx="4511041" cy="3711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402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Promotional strategies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3650826" cy="3880773"/>
          </a:xfrm>
        </p:spPr>
        <p:txBody>
          <a:bodyPr/>
          <a:lstStyle/>
          <a:p>
            <a:pPr lvl="0" algn="just"/>
            <a:r>
              <a:rPr lang="en-US" dirty="0">
                <a:latin typeface="Times New Roman" panose="02020603050405020304" pitchFamily="18" charset="0"/>
                <a:cs typeface="Times New Roman" panose="02020603050405020304" pitchFamily="18" charset="0"/>
              </a:rPr>
              <a:t>Different media marketing is applied</a:t>
            </a:r>
          </a:p>
          <a:p>
            <a:pPr lvl="0" algn="just"/>
            <a:r>
              <a:rPr lang="en-US" dirty="0">
                <a:latin typeface="Times New Roman" panose="02020603050405020304" pitchFamily="18" charset="0"/>
                <a:cs typeface="Times New Roman" panose="02020603050405020304" pitchFamily="18" charset="0"/>
              </a:rPr>
              <a:t>Social media platforms are used in marketing</a:t>
            </a:r>
          </a:p>
          <a:p>
            <a:pPr lvl="0" algn="just"/>
            <a:r>
              <a:rPr lang="en-US" dirty="0">
                <a:latin typeface="Times New Roman" panose="02020603050405020304" pitchFamily="18" charset="0"/>
                <a:cs typeface="Times New Roman" panose="02020603050405020304" pitchFamily="18" charset="0"/>
              </a:rPr>
              <a:t>Sneak previews of the services are offered to the customers (Rahman, 2023)</a:t>
            </a:r>
          </a:p>
          <a:p>
            <a:pPr algn="just"/>
            <a:endParaRPr lang="en-US" dirty="0">
              <a:latin typeface="Times New Roman" panose="02020603050405020304" pitchFamily="18" charset="0"/>
              <a:cs typeface="Times New Roman" panose="02020603050405020304" pitchFamily="18" charset="0"/>
            </a:endParaRPr>
          </a:p>
        </p:txBody>
      </p:sp>
      <p:pic>
        <p:nvPicPr>
          <p:cNvPr id="2050" name="Picture 2" descr="5 Social Media Marketing Strategies: The Ultimate Gui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0320" y="2259156"/>
            <a:ext cx="4612640" cy="3024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939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George, R., 2021. Tourism and Hospitality Products, Branding, and Pricing. In </a:t>
            </a:r>
            <a:r>
              <a:rPr lang="en-US" i="1" dirty="0">
                <a:latin typeface="Times New Roman" panose="02020603050405020304" pitchFamily="18" charset="0"/>
                <a:cs typeface="Times New Roman" panose="02020603050405020304" pitchFamily="18" charset="0"/>
              </a:rPr>
              <a:t>Marketing Tourism and Hospitality: Concepts and Cases</a:t>
            </a:r>
            <a:r>
              <a:rPr lang="en-US" dirty="0">
                <a:latin typeface="Times New Roman" panose="02020603050405020304" pitchFamily="18" charset="0"/>
                <a:cs typeface="Times New Roman" panose="02020603050405020304" pitchFamily="18" charset="0"/>
              </a:rPr>
              <a:t> (pp. 249-283). Cham: Springer International Publishing. Available </a:t>
            </a:r>
            <a:r>
              <a:rPr lang="en-US" dirty="0" err="1">
                <a:latin typeface="Times New Roman" panose="02020603050405020304" pitchFamily="18" charset="0"/>
                <a:cs typeface="Times New Roman" panose="02020603050405020304" pitchFamily="18" charset="0"/>
              </a:rPr>
              <a:t>at:https</a:t>
            </a:r>
            <a:r>
              <a:rPr lang="en-US" dirty="0">
                <a:latin typeface="Times New Roman" panose="02020603050405020304" pitchFamily="18" charset="0"/>
                <a:cs typeface="Times New Roman" panose="02020603050405020304" pitchFamily="18" charset="0"/>
              </a:rPr>
              <a:t>://link.springer.com/chapter/10.1007/978-3-030-64111-5_8</a:t>
            </a:r>
          </a:p>
          <a:p>
            <a:pPr algn="just"/>
            <a:r>
              <a:rPr lang="en-US" dirty="0">
                <a:latin typeface="Times New Roman" panose="02020603050405020304" pitchFamily="18" charset="0"/>
                <a:cs typeface="Times New Roman" panose="02020603050405020304" pitchFamily="18" charset="0"/>
              </a:rPr>
              <a:t>Premier Inn (2023) </a:t>
            </a:r>
            <a:r>
              <a:rPr lang="en-US" i="1" dirty="0">
                <a:latin typeface="Times New Roman" panose="02020603050405020304" pitchFamily="18" charset="0"/>
                <a:cs typeface="Times New Roman" panose="02020603050405020304" pitchFamily="18" charset="0"/>
              </a:rPr>
              <a:t>Force for good</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Force for Good | About Us | Premier Inn</a:t>
            </a:r>
            <a:r>
              <a:rPr lang="en-US" dirty="0">
                <a:latin typeface="Times New Roman" panose="02020603050405020304" pitchFamily="18" charset="0"/>
                <a:cs typeface="Times New Roman" panose="02020603050405020304" pitchFamily="18" charset="0"/>
              </a:rPr>
              <a:t>. Available at: https://www.premierinn.com/gb/en/why/force-for-good.html (Accessed: 20 October 2023). </a:t>
            </a:r>
          </a:p>
          <a:p>
            <a:pPr algn="just"/>
            <a:r>
              <a:rPr lang="en-US" dirty="0">
                <a:latin typeface="Times New Roman" panose="02020603050405020304" pitchFamily="18" charset="0"/>
                <a:cs typeface="Times New Roman" panose="02020603050405020304" pitchFamily="18" charset="0"/>
              </a:rPr>
              <a:t>Rahman, M. (2023) </a:t>
            </a:r>
            <a:r>
              <a:rPr lang="en-US" i="1" dirty="0">
                <a:latin typeface="Times New Roman" panose="02020603050405020304" pitchFamily="18" charset="0"/>
                <a:cs typeface="Times New Roman" panose="02020603050405020304" pitchFamily="18" charset="0"/>
              </a:rPr>
              <a:t>Marketing mix of Premier Inn (7ps of Premier Inn)</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www.howandwhat.net</a:t>
            </a:r>
            <a:r>
              <a:rPr lang="en-US" dirty="0">
                <a:latin typeface="Times New Roman" panose="02020603050405020304" pitchFamily="18" charset="0"/>
                <a:cs typeface="Times New Roman" panose="02020603050405020304" pitchFamily="18" charset="0"/>
              </a:rPr>
              <a:t>. Available at: https://www.howandwhat.net/marketing-mix-premier-inn/ (Accessed: 20 October 2023).</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83111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34,164 Thank You Stock Photos - Free &amp; Royalty-Free Stock Photos from  Dreamsti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0935" y="629920"/>
            <a:ext cx="7620000" cy="508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9342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TotalTime>
  <Words>655</Words>
  <Application>Microsoft Office PowerPoint</Application>
  <PresentationFormat>Widescreen</PresentationFormat>
  <Paragraphs>29</Paragraphs>
  <Slides>7</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Times New Roman</vt:lpstr>
      <vt:lpstr>Trebuchet MS</vt:lpstr>
      <vt:lpstr>Wingdings 3</vt:lpstr>
      <vt:lpstr>Facet</vt:lpstr>
      <vt:lpstr>COMPONENT B PRESENTATION  BMIH4005-Marketing Shereen Garraghan 2242394 </vt:lpstr>
      <vt:lpstr>Products Offered </vt:lpstr>
      <vt:lpstr>Pricing strategy used </vt:lpstr>
      <vt:lpstr>Place of marketing </vt:lpstr>
      <vt:lpstr>Promotional strategies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B PRESENTATION  </dc:title>
  <dc:creator>NAYANA-PC</dc:creator>
  <cp:lastModifiedBy>shereen garraghan</cp:lastModifiedBy>
  <cp:revision>1</cp:revision>
  <dcterms:created xsi:type="dcterms:W3CDTF">2023-10-20T08:52:24Z</dcterms:created>
  <dcterms:modified xsi:type="dcterms:W3CDTF">2023-10-30T13:46:06Z</dcterms:modified>
</cp:coreProperties>
</file>