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4D6D56-7A7F-FAB4-1382-D3F95BA2528D}" v="552" dt="2022-02-25T10:21:56.393"/>
    <p1510:client id="{9466E855-1416-487D-B033-9D6A7B41379F}" v="654" dt="2022-02-24T12:55:11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Snopu (2026401)" userId="S::2026401@student.uwtsd.ac.uk::c867d21e-1589-439d-a025-5428a5cc8569" providerId="AD" clId="Web-{9466E855-1416-487D-B033-9D6A7B41379F}"/>
    <pc:docChg chg="modSld">
      <pc:chgData name="Florin Snopu (2026401)" userId="S::2026401@student.uwtsd.ac.uk::c867d21e-1589-439d-a025-5428a5cc8569" providerId="AD" clId="Web-{9466E855-1416-487D-B033-9D6A7B41379F}" dt="2022-02-24T12:55:11.226" v="677" actId="14100"/>
      <pc:docMkLst>
        <pc:docMk/>
      </pc:docMkLst>
      <pc:sldChg chg="addSp delSp modSp mod setBg modClrScheme setClrOvrMap chgLayout">
        <pc:chgData name="Florin Snopu (2026401)" userId="S::2026401@student.uwtsd.ac.uk::c867d21e-1589-439d-a025-5428a5cc8569" providerId="AD" clId="Web-{9466E855-1416-487D-B033-9D6A7B41379F}" dt="2022-02-24T12:55:11.226" v="677" actId="14100"/>
        <pc:sldMkLst>
          <pc:docMk/>
          <pc:sldMk cId="109857222" sldId="256"/>
        </pc:sldMkLst>
        <pc:spChg chg="add del mod ord">
          <ac:chgData name="Florin Snopu (2026401)" userId="S::2026401@student.uwtsd.ac.uk::c867d21e-1589-439d-a025-5428a5cc8569" providerId="AD" clId="Web-{9466E855-1416-487D-B033-9D6A7B41379F}" dt="2022-02-24T12:53:52.896" v="672" actId="14100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Florin Snopu (2026401)" userId="S::2026401@student.uwtsd.ac.uk::c867d21e-1589-439d-a025-5428a5cc8569" providerId="AD" clId="Web-{9466E855-1416-487D-B033-9D6A7B41379F}" dt="2022-02-24T12:11:58.072" v="1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Florin Snopu (2026401)" userId="S::2026401@student.uwtsd.ac.uk::c867d21e-1589-439d-a025-5428a5cc8569" providerId="AD" clId="Web-{9466E855-1416-487D-B033-9D6A7B41379F}" dt="2022-02-24T12:55:11.226" v="677" actId="14100"/>
          <ac:spMkLst>
            <pc:docMk/>
            <pc:sldMk cId="109857222" sldId="256"/>
            <ac:spMk id="4" creationId="{802CB4C7-0189-4D2A-94C4-CCB5F00CAEB8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49:11.530" v="633"/>
          <ac:spMkLst>
            <pc:docMk/>
            <pc:sldMk cId="109857222" sldId="256"/>
            <ac:spMk id="7" creationId="{04812C46-200A-4DEB-A05E-3ED6C68C2387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12:30.744" v="3"/>
          <ac:spMkLst>
            <pc:docMk/>
            <pc:sldMk cId="109857222" sldId="256"/>
            <ac:spMk id="10" creationId="{42A4FC2C-047E-45A5-965D-8E1E3BF09BC6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9"/>
          <ac:spMkLst>
            <pc:docMk/>
            <pc:sldMk cId="109857222" sldId="256"/>
            <ac:spMk id="33" creationId="{5A0118C5-4F8D-4CF4-BADD-53FEACC6C42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9"/>
          <ac:spMkLst>
            <pc:docMk/>
            <pc:sldMk cId="109857222" sldId="256"/>
            <ac:spMk id="39" creationId="{877E3FF1-E4B8-49CB-9DD6-7D2067808FFB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9"/>
          <ac:spMkLst>
            <pc:docMk/>
            <pc:sldMk cId="109857222" sldId="256"/>
            <ac:spMk id="41" creationId="{30BDE8C6-094E-46E6-BD5E-75FAB4F7CAC7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49:55.313" v="636"/>
          <ac:spMkLst>
            <pc:docMk/>
            <pc:sldMk cId="109857222" sldId="256"/>
            <ac:spMk id="53" creationId="{2EEE8F11-3582-44B7-9869-F2D26D7DD9D4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49:55.313" v="636"/>
          <ac:spMkLst>
            <pc:docMk/>
            <pc:sldMk cId="109857222" sldId="256"/>
            <ac:spMk id="55" creationId="{2141F1CC-6A53-4BCF-9127-AABB52E2497E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49:55.313" v="636"/>
          <ac:spMkLst>
            <pc:docMk/>
            <pc:sldMk cId="109857222" sldId="256"/>
            <ac:spMk id="57" creationId="{561B2B49-7142-4CA8-A929-4671548E6A5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14.456" v="642"/>
          <ac:spMkLst>
            <pc:docMk/>
            <pc:sldMk cId="109857222" sldId="256"/>
            <ac:spMk id="61" creationId="{59463AC4-F96D-4507-9EE0-A831B7910271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0:14.048" v="638"/>
          <ac:spMkLst>
            <pc:docMk/>
            <pc:sldMk cId="109857222" sldId="256"/>
            <ac:spMk id="62" creationId="{5A0118C5-4F8D-4CF4-BADD-53FEACC6C42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14.456" v="642"/>
          <ac:spMkLst>
            <pc:docMk/>
            <pc:sldMk cId="109857222" sldId="256"/>
            <ac:spMk id="65" creationId="{FC3ABE8C-1C72-4141-BADF-DD681176459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09.158" v="640"/>
          <ac:spMkLst>
            <pc:docMk/>
            <pc:sldMk cId="109857222" sldId="256"/>
            <ac:spMk id="75" creationId="{09C509D2-0C1A-47B8-89C1-D3AB17D45256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14.456" v="642"/>
          <ac:spMkLst>
            <pc:docMk/>
            <pc:sldMk cId="109857222" sldId="256"/>
            <ac:spMk id="77" creationId="{5A0118C5-4F8D-4CF4-BADD-53FEACC6C42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14.456" v="642"/>
          <ac:spMkLst>
            <pc:docMk/>
            <pc:sldMk cId="109857222" sldId="256"/>
            <ac:spMk id="78" creationId="{F98F79A4-A6C7-4101-B1E9-27E05CB7CFA0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14.456" v="642"/>
          <ac:spMkLst>
            <pc:docMk/>
            <pc:sldMk cId="109857222" sldId="256"/>
            <ac:spMk id="79" creationId="{79AFCB35-9C04-4524-A0B1-57FF6865D013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14.456" v="642"/>
          <ac:spMkLst>
            <pc:docMk/>
            <pc:sldMk cId="109857222" sldId="256"/>
            <ac:spMk id="80" creationId="{D11AD2AD-0BA0-4DD3-8EEA-84686A0E718C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14.456" v="642"/>
          <ac:spMkLst>
            <pc:docMk/>
            <pc:sldMk cId="109857222" sldId="256"/>
            <ac:spMk id="81" creationId="{9E5C5460-229E-46C8-A712-CC317985420F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22.237" v="644"/>
          <ac:spMkLst>
            <pc:docMk/>
            <pc:sldMk cId="109857222" sldId="256"/>
            <ac:spMk id="84" creationId="{2EEE8F11-3582-44B7-9869-F2D26D7DD9D4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22.237" v="644"/>
          <ac:spMkLst>
            <pc:docMk/>
            <pc:sldMk cId="109857222" sldId="256"/>
            <ac:spMk id="85" creationId="{2141F1CC-6A53-4BCF-9127-AABB52E2497E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22.237" v="644"/>
          <ac:spMkLst>
            <pc:docMk/>
            <pc:sldMk cId="109857222" sldId="256"/>
            <ac:spMk id="86" creationId="{561B2B49-7142-4CA8-A929-4671548E6A5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35.081" v="646"/>
          <ac:spMkLst>
            <pc:docMk/>
            <pc:sldMk cId="109857222" sldId="256"/>
            <ac:spMk id="88" creationId="{5A0118C5-4F8D-4CF4-BADD-53FEACC6C42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8"/>
          <ac:spMkLst>
            <pc:docMk/>
            <pc:sldMk cId="109857222" sldId="256"/>
            <ac:spMk id="97" creationId="{5A0118C5-4F8D-4CF4-BADD-53FEACC6C42A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8"/>
          <ac:spMkLst>
            <pc:docMk/>
            <pc:sldMk cId="109857222" sldId="256"/>
            <ac:spMk id="98" creationId="{F98F79A4-A6C7-4101-B1E9-27E05CB7CFA0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8"/>
          <ac:spMkLst>
            <pc:docMk/>
            <pc:sldMk cId="109857222" sldId="256"/>
            <ac:spMk id="99" creationId="{79AFCB35-9C04-4524-A0B1-57FF6865D013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8"/>
          <ac:spMkLst>
            <pc:docMk/>
            <pc:sldMk cId="109857222" sldId="256"/>
            <ac:spMk id="100" creationId="{D11AD2AD-0BA0-4DD3-8EEA-84686A0E718C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8"/>
          <ac:spMkLst>
            <pc:docMk/>
            <pc:sldMk cId="109857222" sldId="256"/>
            <ac:spMk id="101" creationId="{59463AC4-F96D-4507-9EE0-A831B7910271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8"/>
          <ac:spMkLst>
            <pc:docMk/>
            <pc:sldMk cId="109857222" sldId="256"/>
            <ac:spMk id="102" creationId="{9E5C5460-229E-46C8-A712-CC317985420F}"/>
          </ac:spMkLst>
        </pc:spChg>
        <pc:spChg chg="add del">
          <ac:chgData name="Florin Snopu (2026401)" userId="S::2026401@student.uwtsd.ac.uk::c867d21e-1589-439d-a025-5428a5cc8569" providerId="AD" clId="Web-{9466E855-1416-487D-B033-9D6A7B41379F}" dt="2022-02-24T12:51:50.487" v="648"/>
          <ac:spMkLst>
            <pc:docMk/>
            <pc:sldMk cId="109857222" sldId="256"/>
            <ac:spMk id="103" creationId="{FC3ABE8C-1C72-4141-BADF-DD681176459A}"/>
          </ac:spMkLst>
        </pc:spChg>
        <pc:spChg chg="add">
          <ac:chgData name="Florin Snopu (2026401)" userId="S::2026401@student.uwtsd.ac.uk::c867d21e-1589-439d-a025-5428a5cc8569" providerId="AD" clId="Web-{9466E855-1416-487D-B033-9D6A7B41379F}" dt="2022-02-24T12:51:50.487" v="649"/>
          <ac:spMkLst>
            <pc:docMk/>
            <pc:sldMk cId="109857222" sldId="256"/>
            <ac:spMk id="106" creationId="{5A0118C5-4F8D-4CF4-BADD-53FEACC6C42A}"/>
          </ac:spMkLst>
        </pc:spChg>
        <pc:grpChg chg="add del">
          <ac:chgData name="Florin Snopu (2026401)" userId="S::2026401@student.uwtsd.ac.uk::c867d21e-1589-439d-a025-5428a5cc8569" providerId="AD" clId="Web-{9466E855-1416-487D-B033-9D6A7B41379F}" dt="2022-02-24T12:51:50.487" v="649"/>
          <ac:grpSpMkLst>
            <pc:docMk/>
            <pc:sldMk cId="109857222" sldId="256"/>
            <ac:grpSpMk id="35" creationId="{5C880D58-0477-47F1-B3CB-4B301794116A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1:50.487" v="649"/>
          <ac:grpSpMkLst>
            <pc:docMk/>
            <pc:sldMk cId="109857222" sldId="256"/>
            <ac:grpSpMk id="43" creationId="{582A903B-6B78-4F0A-B7C9-3D80499020B8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0:14.048" v="638"/>
          <ac:grpSpMkLst>
            <pc:docMk/>
            <pc:sldMk cId="109857222" sldId="256"/>
            <ac:grpSpMk id="59" creationId="{E5C89038-920A-4C2C-96CF-80507027B69F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0:14.048" v="638"/>
          <ac:grpSpMkLst>
            <pc:docMk/>
            <pc:sldMk cId="109857222" sldId="256"/>
            <ac:grpSpMk id="63" creationId="{9A15111C-2752-4649-B55B-B93FF93F972D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0:14.048" v="638"/>
          <ac:grpSpMkLst>
            <pc:docMk/>
            <pc:sldMk cId="109857222" sldId="256"/>
            <ac:grpSpMk id="66" creationId="{698DC1B4-9C49-491A-B0C4-CF9ABED0C7CE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0:14.048" v="638"/>
          <ac:grpSpMkLst>
            <pc:docMk/>
            <pc:sldMk cId="109857222" sldId="256"/>
            <ac:grpSpMk id="67" creationId="{582A903B-6B78-4F0A-B7C9-3D80499020B8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1:14.456" v="642"/>
          <ac:grpSpMkLst>
            <pc:docMk/>
            <pc:sldMk cId="109857222" sldId="256"/>
            <ac:grpSpMk id="82" creationId="{0C156BF8-7FF7-440F-BE2B-417DFFE8BFA5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1:35.081" v="646"/>
          <ac:grpSpMkLst>
            <pc:docMk/>
            <pc:sldMk cId="109857222" sldId="256"/>
            <ac:grpSpMk id="89" creationId="{698DC1B4-9C49-491A-B0C4-CF9ABED0C7CE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1:35.081" v="646"/>
          <ac:grpSpMkLst>
            <pc:docMk/>
            <pc:sldMk cId="109857222" sldId="256"/>
            <ac:grpSpMk id="91" creationId="{E5C89038-920A-4C2C-96CF-80507027B69F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1:35.081" v="646"/>
          <ac:grpSpMkLst>
            <pc:docMk/>
            <pc:sldMk cId="109857222" sldId="256"/>
            <ac:grpSpMk id="93" creationId="{9A15111C-2752-4649-B55B-B93FF93F972D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1:35.081" v="646"/>
          <ac:grpSpMkLst>
            <pc:docMk/>
            <pc:sldMk cId="109857222" sldId="256"/>
            <ac:grpSpMk id="95" creationId="{582A903B-6B78-4F0A-B7C9-3D80499020B8}"/>
          </ac:grpSpMkLst>
        </pc:grpChg>
        <pc:grpChg chg="add del">
          <ac:chgData name="Florin Snopu (2026401)" userId="S::2026401@student.uwtsd.ac.uk::c867d21e-1589-439d-a025-5428a5cc8569" providerId="AD" clId="Web-{9466E855-1416-487D-B033-9D6A7B41379F}" dt="2022-02-24T12:51:50.487" v="648"/>
          <ac:grpSpMkLst>
            <pc:docMk/>
            <pc:sldMk cId="109857222" sldId="256"/>
            <ac:grpSpMk id="104" creationId="{0C156BF8-7FF7-440F-BE2B-417DFFE8BFA5}"/>
          </ac:grpSpMkLst>
        </pc:grpChg>
        <pc:grpChg chg="add">
          <ac:chgData name="Florin Snopu (2026401)" userId="S::2026401@student.uwtsd.ac.uk::c867d21e-1589-439d-a025-5428a5cc8569" providerId="AD" clId="Web-{9466E855-1416-487D-B033-9D6A7B41379F}" dt="2022-02-24T12:51:50.487" v="649"/>
          <ac:grpSpMkLst>
            <pc:docMk/>
            <pc:sldMk cId="109857222" sldId="256"/>
            <ac:grpSpMk id="107" creationId="{698DC1B4-9C49-491A-B0C4-CF9ABED0C7CE}"/>
          </ac:grpSpMkLst>
        </pc:grpChg>
        <pc:grpChg chg="add">
          <ac:chgData name="Florin Snopu (2026401)" userId="S::2026401@student.uwtsd.ac.uk::c867d21e-1589-439d-a025-5428a5cc8569" providerId="AD" clId="Web-{9466E855-1416-487D-B033-9D6A7B41379F}" dt="2022-02-24T12:51:50.487" v="649"/>
          <ac:grpSpMkLst>
            <pc:docMk/>
            <pc:sldMk cId="109857222" sldId="256"/>
            <ac:grpSpMk id="109" creationId="{E5C89038-920A-4C2C-96CF-80507027B69F}"/>
          </ac:grpSpMkLst>
        </pc:grpChg>
        <pc:grpChg chg="add">
          <ac:chgData name="Florin Snopu (2026401)" userId="S::2026401@student.uwtsd.ac.uk::c867d21e-1589-439d-a025-5428a5cc8569" providerId="AD" clId="Web-{9466E855-1416-487D-B033-9D6A7B41379F}" dt="2022-02-24T12:51:50.487" v="649"/>
          <ac:grpSpMkLst>
            <pc:docMk/>
            <pc:sldMk cId="109857222" sldId="256"/>
            <ac:grpSpMk id="111" creationId="{9A15111C-2752-4649-B55B-B93FF93F972D}"/>
          </ac:grpSpMkLst>
        </pc:grpChg>
        <pc:grpChg chg="add">
          <ac:chgData name="Florin Snopu (2026401)" userId="S::2026401@student.uwtsd.ac.uk::c867d21e-1589-439d-a025-5428a5cc8569" providerId="AD" clId="Web-{9466E855-1416-487D-B033-9D6A7B41379F}" dt="2022-02-24T12:51:50.487" v="649"/>
          <ac:grpSpMkLst>
            <pc:docMk/>
            <pc:sldMk cId="109857222" sldId="256"/>
            <ac:grpSpMk id="113" creationId="{582A903B-6B78-4F0A-B7C9-3D80499020B8}"/>
          </ac:grpSpMkLst>
        </pc:grpChg>
        <pc:graphicFrameChg chg="add del mod ord modGraphic">
          <ac:chgData name="Florin Snopu (2026401)" userId="S::2026401@student.uwtsd.ac.uk::c867d21e-1589-439d-a025-5428a5cc8569" providerId="AD" clId="Web-{9466E855-1416-487D-B033-9D6A7B41379F}" dt="2022-02-24T12:13:30.465" v="12"/>
          <ac:graphicFrameMkLst>
            <pc:docMk/>
            <pc:sldMk cId="109857222" sldId="256"/>
            <ac:graphicFrameMk id="6" creationId="{8DCA7F22-A1DC-4A4A-BE28-C23C88BF7746}"/>
          </ac:graphicFrameMkLst>
        </pc:graphicFrameChg>
        <pc:picChg chg="add mod ord">
          <ac:chgData name="Florin Snopu (2026401)" userId="S::2026401@student.uwtsd.ac.uk::c867d21e-1589-439d-a025-5428a5cc8569" providerId="AD" clId="Web-{9466E855-1416-487D-B033-9D6A7B41379F}" dt="2022-02-24T12:54:27.241" v="674" actId="1076"/>
          <ac:picMkLst>
            <pc:docMk/>
            <pc:sldMk cId="109857222" sldId="256"/>
            <ac:picMk id="5" creationId="{3E6F5FF5-9A6B-4879-8BDA-87DC12774BCE}"/>
          </ac:picMkLst>
        </pc:picChg>
        <pc:picChg chg="add del mod ord">
          <ac:chgData name="Florin Snopu (2026401)" userId="S::2026401@student.uwtsd.ac.uk::c867d21e-1589-439d-a025-5428a5cc8569" providerId="AD" clId="Web-{9466E855-1416-487D-B033-9D6A7B41379F}" dt="2022-02-24T12:19:34.817" v="63"/>
          <ac:picMkLst>
            <pc:docMk/>
            <pc:sldMk cId="109857222" sldId="256"/>
            <ac:picMk id="27" creationId="{F36A05AF-ECE9-4E71-A040-EA075FB88CEA}"/>
          </ac:picMkLst>
        </pc:picChg>
        <pc:picChg chg="add mod ord">
          <ac:chgData name="Florin Snopu (2026401)" userId="S::2026401@student.uwtsd.ac.uk::c867d21e-1589-439d-a025-5428a5cc8569" providerId="AD" clId="Web-{9466E855-1416-487D-B033-9D6A7B41379F}" dt="2022-02-24T12:51:50.487" v="649"/>
          <ac:picMkLst>
            <pc:docMk/>
            <pc:sldMk cId="109857222" sldId="256"/>
            <ac:picMk id="28" creationId="{29A6E997-1822-4C27-9EE1-7B59BC78379A}"/>
          </ac:picMkLst>
        </pc:picChg>
        <pc:picChg chg="add mod ord">
          <ac:chgData name="Florin Snopu (2026401)" userId="S::2026401@student.uwtsd.ac.uk::c867d21e-1589-439d-a025-5428a5cc8569" providerId="AD" clId="Web-{9466E855-1416-487D-B033-9D6A7B41379F}" dt="2022-02-24T12:54:37.179" v="676" actId="14100"/>
          <ac:picMkLst>
            <pc:docMk/>
            <pc:sldMk cId="109857222" sldId="256"/>
            <ac:picMk id="29" creationId="{E3164371-C1BD-4B67-AF1F-80B7F75482A2}"/>
          </ac:picMkLst>
        </pc:picChg>
      </pc:sldChg>
    </pc:docChg>
  </pc:docChgLst>
  <pc:docChgLst>
    <pc:chgData name="Florin Snopu (2026401)" userId="S::2026401@student.uwtsd.ac.uk::c867d21e-1589-439d-a025-5428a5cc8569" providerId="AD" clId="Web-{134D6D56-7A7F-FAB4-1382-D3F95BA2528D}"/>
    <pc:docChg chg="addSld modSld">
      <pc:chgData name="Florin Snopu (2026401)" userId="S::2026401@student.uwtsd.ac.uk::c867d21e-1589-439d-a025-5428a5cc8569" providerId="AD" clId="Web-{134D6D56-7A7F-FAB4-1382-D3F95BA2528D}" dt="2022-02-25T10:21:56.393" v="553" actId="20577"/>
      <pc:docMkLst>
        <pc:docMk/>
      </pc:docMkLst>
      <pc:sldChg chg="modSp">
        <pc:chgData name="Florin Snopu (2026401)" userId="S::2026401@student.uwtsd.ac.uk::c867d21e-1589-439d-a025-5428a5cc8569" providerId="AD" clId="Web-{134D6D56-7A7F-FAB4-1382-D3F95BA2528D}" dt="2022-02-25T10:05:56.458" v="404" actId="20577"/>
        <pc:sldMkLst>
          <pc:docMk/>
          <pc:sldMk cId="109857222" sldId="256"/>
        </pc:sldMkLst>
        <pc:spChg chg="mod">
          <ac:chgData name="Florin Snopu (2026401)" userId="S::2026401@student.uwtsd.ac.uk::c867d21e-1589-439d-a025-5428a5cc8569" providerId="AD" clId="Web-{134D6D56-7A7F-FAB4-1382-D3F95BA2528D}" dt="2022-02-25T10:05:56.458" v="404" actId="20577"/>
          <ac:spMkLst>
            <pc:docMk/>
            <pc:sldMk cId="109857222" sldId="256"/>
            <ac:spMk id="4" creationId="{802CB4C7-0189-4D2A-94C4-CCB5F00CAEB8}"/>
          </ac:spMkLst>
        </pc:spChg>
        <pc:spChg chg="mod">
          <ac:chgData name="Florin Snopu (2026401)" userId="S::2026401@student.uwtsd.ac.uk::c867d21e-1589-439d-a025-5428a5cc8569" providerId="AD" clId="Web-{134D6D56-7A7F-FAB4-1382-D3F95BA2528D}" dt="2022-02-25T09:59:58.728" v="200" actId="20577"/>
          <ac:spMkLst>
            <pc:docMk/>
            <pc:sldMk cId="109857222" sldId="256"/>
            <ac:spMk id="106" creationId="{5A0118C5-4F8D-4CF4-BADD-53FEACC6C42A}"/>
          </ac:spMkLst>
        </pc:spChg>
      </pc:sldChg>
      <pc:sldChg chg="addSp delSp modSp new mod setBg modClrScheme chgLayout">
        <pc:chgData name="Florin Snopu (2026401)" userId="S::2026401@student.uwtsd.ac.uk::c867d21e-1589-439d-a025-5428a5cc8569" providerId="AD" clId="Web-{134D6D56-7A7F-FAB4-1382-D3F95BA2528D}" dt="2022-02-25T10:21:56.393" v="553" actId="20577"/>
        <pc:sldMkLst>
          <pc:docMk/>
          <pc:sldMk cId="2829824294" sldId="257"/>
        </pc:sldMkLst>
        <pc:spChg chg="mod or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2" creationId="{FB5BD904-5071-4584-8F8D-2520D895A3DC}"/>
          </ac:spMkLst>
        </pc:spChg>
        <pc:spChg chg="add del mod or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" creationId="{5201F9EF-A6FA-4312-91A1-21EABBA5CF1C}"/>
          </ac:spMkLst>
        </pc:spChg>
        <pc:spChg chg="del">
          <ac:chgData name="Florin Snopu (2026401)" userId="S::2026401@student.uwtsd.ac.uk::c867d21e-1589-439d-a025-5428a5cc8569" providerId="AD" clId="Web-{134D6D56-7A7F-FAB4-1382-D3F95BA2528D}" dt="2022-02-25T10:06:17.880" v="406"/>
          <ac:spMkLst>
            <pc:docMk/>
            <pc:sldMk cId="2829824294" sldId="257"/>
            <ac:spMk id="4" creationId="{943B6CE5-AC05-4DBE-9034-426A1A031B6C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8" creationId="{3A397E3E-B90C-4D82-BAAA-36F7AC6A4565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10" creationId="{E16C8D8F-10E9-4498-ABDB-0F923F8B6837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12" creationId="{1E5A83E3-8A11-4492-BB6E-F5F2240316FB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14" creationId="{8CF5E676-CA04-4CED-9F1E-5026ED66E66D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16" creationId="{6BA9E676-A8FC-4C2F-8D78-C13ED8ABDBA8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18" creationId="{A2B5CBEA-F125-49B6-8335-227C325B112B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20" creationId="{EECD79B5-5FC5-495F-BFD6-346C16E787A7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22" creationId="{2C1D3151-5F97-4860-B56C-C98BD62CC255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24" creationId="{32D9D048-3063-435A-8C23-26C1907E9619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26" creationId="{8DE96824-E506-4448-8704-5EC7BF7BC51B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28" creationId="{4D1A5E71-B6B6-486A-8CDC-C7ABD9B903F6}"/>
          </ac:spMkLst>
        </pc:spChg>
        <pc:spChg chg="add del">
          <ac:chgData name="Florin Snopu (2026401)" userId="S::2026401@student.uwtsd.ac.uk::c867d21e-1589-439d-a025-5428a5cc8569" providerId="AD" clId="Web-{134D6D56-7A7F-FAB4-1382-D3F95BA2528D}" dt="2022-02-25T10:11:40.952" v="422"/>
          <ac:spMkLst>
            <pc:docMk/>
            <pc:sldMk cId="2829824294" sldId="257"/>
            <ac:spMk id="30" creationId="{B6C541AE-9B02-44C0-B8C6-B2DEA7ED3813}"/>
          </ac:spMkLst>
        </pc:spChg>
        <pc:spChg chg="ad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2" creationId="{09588DA8-065E-4F6F-8EFD-43104AB2E0CF}"/>
          </ac:spMkLst>
        </pc:spChg>
        <pc:spChg chg="ad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3" creationId="{C4285719-470E-454C-AF62-8323075F1F5B}"/>
          </ac:spMkLst>
        </pc:spChg>
        <pc:spChg chg="ad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4" creationId="{CD9FE4EF-C4D8-49A0-B2FF-81D8DB7D8A24}"/>
          </ac:spMkLst>
        </pc:spChg>
        <pc:spChg chg="ad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5" creationId="{4300840D-0A0B-4512-BACA-B439D5B9C57C}"/>
          </ac:spMkLst>
        </pc:spChg>
        <pc:spChg chg="ad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6" creationId="{D2B78728-A580-49A7-84F9-6EF6F583ADE0}"/>
          </ac:spMkLst>
        </pc:spChg>
        <pc:spChg chg="ad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7" creationId="{38FAA1A1-D861-433F-88FA-1E9D6FD31D11}"/>
          </ac:spMkLst>
        </pc:spChg>
        <pc:spChg chg="add">
          <ac:chgData name="Florin Snopu (2026401)" userId="S::2026401@student.uwtsd.ac.uk::c867d21e-1589-439d-a025-5428a5cc8569" providerId="AD" clId="Web-{134D6D56-7A7F-FAB4-1382-D3F95BA2528D}" dt="2022-02-25T10:11:40.952" v="423"/>
          <ac:spMkLst>
            <pc:docMk/>
            <pc:sldMk cId="2829824294" sldId="257"/>
            <ac:spMk id="38" creationId="{8D71EDA1-87BF-4D5D-AB79-F346FD19278A}"/>
          </ac:spMkLst>
        </pc:spChg>
        <pc:spChg chg="add mod">
          <ac:chgData name="Florin Snopu (2026401)" userId="S::2026401@student.uwtsd.ac.uk::c867d21e-1589-439d-a025-5428a5cc8569" providerId="AD" clId="Web-{134D6D56-7A7F-FAB4-1382-D3F95BA2528D}" dt="2022-02-25T10:21:56.393" v="553" actId="20577"/>
          <ac:spMkLst>
            <pc:docMk/>
            <pc:sldMk cId="2829824294" sldId="257"/>
            <ac:spMk id="39" creationId="{5201F9EF-A6FA-4312-91A1-21EABBA5CF1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ooby.ch/en/recipes/13690/beef-carpaccio-with-berries?startAuto1=0" TargetMode="External"/><Relationship Id="rId2" Type="http://schemas.openxmlformats.org/officeDocument/2006/relationships/hyperlink" Target="https://www.fishforthought.co.uk/shop/seafood-boxes/lobster-and-fizz-gift-box?gclid=EAIaIQobChMIyt7nh8-a9gIVIQZ7Ch1TKA9SEAQYAyABEgJvF_D_Bw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Rectangle 5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4490" y="70568"/>
            <a:ext cx="2228976" cy="14994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700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Your Perfect </a:t>
            </a:r>
            <a:r>
              <a:rPr lang="en-US" sz="3700" i="1" dirty="0">
                <a:solidFill>
                  <a:schemeClr val="bg1"/>
                </a:solidFill>
              </a:rPr>
              <a:t>'Snack'</a:t>
            </a:r>
            <a:r>
              <a:rPr lang="en-US" sz="3700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 </a:t>
            </a:r>
            <a:br>
              <a:rPr lang="en-US" sz="3700" kern="1200" dirty="0"/>
            </a:br>
            <a:endParaRPr lang="en-US" sz="3700" kern="1200">
              <a:solidFill>
                <a:schemeClr val="bg1"/>
              </a:solidFill>
              <a:latin typeface="+mj-lt"/>
              <a:cs typeface="Calibri Light" panose="020F0302020204030204"/>
            </a:endParaRPr>
          </a:p>
        </p:txBody>
      </p:sp>
      <p:grpSp>
        <p:nvGrpSpPr>
          <p:cNvPr id="107" name="Group 54">
            <a:extLst>
              <a:ext uri="{FF2B5EF4-FFF2-40B4-BE49-F238E27FC236}">
                <a16:creationId xmlns:a16="http://schemas.microsoft.com/office/drawing/2014/main" id="{698DC1B4-9C49-491A-B0C4-CF9ABED0C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08" name="Freeform: Shape 56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28" name="Picture 28" descr="A picture containing dish&#10;&#10;Description automatically generated">
            <a:extLst>
              <a:ext uri="{FF2B5EF4-FFF2-40B4-BE49-F238E27FC236}">
                <a16:creationId xmlns:a16="http://schemas.microsoft.com/office/drawing/2014/main" id="{29A6E997-1822-4C27-9EE1-7B59BC7837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91" r="10164"/>
          <a:stretch/>
        </p:blipFill>
        <p:spPr>
          <a:xfrm>
            <a:off x="477541" y="269354"/>
            <a:ext cx="3296556" cy="3296556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09" name="Group 58">
            <a:extLst>
              <a:ext uri="{FF2B5EF4-FFF2-40B4-BE49-F238E27FC236}">
                <a16:creationId xmlns:a16="http://schemas.microsoft.com/office/drawing/2014/main" id="{E5C89038-920A-4C2C-96CF-80507027B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0064" y="2828266"/>
            <a:ext cx="805908" cy="805908"/>
            <a:chOff x="817371" y="4276255"/>
            <a:chExt cx="413564" cy="413564"/>
          </a:xfrm>
          <a:solidFill>
            <a:srgbClr val="FFFFFF"/>
          </a:solidFill>
        </p:grpSpPr>
        <p:sp>
          <p:nvSpPr>
            <p:cNvPr id="60" name="Graphic 212">
              <a:extLst>
                <a:ext uri="{FF2B5EF4-FFF2-40B4-BE49-F238E27FC236}">
                  <a16:creationId xmlns:a16="http://schemas.microsoft.com/office/drawing/2014/main" id="{8D8F13C5-4B99-432F-A339-372E57EB6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0" name="Graphic 212">
              <a:extLst>
                <a:ext uri="{FF2B5EF4-FFF2-40B4-BE49-F238E27FC236}">
                  <a16:creationId xmlns:a16="http://schemas.microsoft.com/office/drawing/2014/main" id="{413EEA21-9A3A-47C8-A94C-D6EFE2EF5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grpSp>
        <p:nvGrpSpPr>
          <p:cNvPr id="111" name="Group 62">
            <a:extLst>
              <a:ext uri="{FF2B5EF4-FFF2-40B4-BE49-F238E27FC236}">
                <a16:creationId xmlns:a16="http://schemas.microsoft.com/office/drawing/2014/main" id="{9A15111C-2752-4649-B55B-B93FF93F9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0064" y="2823516"/>
            <a:ext cx="805908" cy="805908"/>
            <a:chOff x="817371" y="4276255"/>
            <a:chExt cx="413564" cy="413564"/>
          </a:xfrm>
          <a:solidFill>
            <a:schemeClr val="accent2">
              <a:alpha val="30000"/>
            </a:schemeClr>
          </a:solidFill>
        </p:grpSpPr>
        <p:sp>
          <p:nvSpPr>
            <p:cNvPr id="64" name="Graphic 212">
              <a:extLst>
                <a:ext uri="{FF2B5EF4-FFF2-40B4-BE49-F238E27FC236}">
                  <a16:creationId xmlns:a16="http://schemas.microsoft.com/office/drawing/2014/main" id="{877E3FF1-E4B8-49CB-9DD6-7D2067808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" name="Graphic 212">
              <a:extLst>
                <a:ext uri="{FF2B5EF4-FFF2-40B4-BE49-F238E27FC236}">
                  <a16:creationId xmlns:a16="http://schemas.microsoft.com/office/drawing/2014/main" id="{945D9A4A-CCDB-40CE-BD57-15BE15B87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7371" y="4276255"/>
              <a:ext cx="413564" cy="413564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grp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2CB4C7-0189-4D2A-94C4-CCB5F00CA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9245" y="66333"/>
            <a:ext cx="5749134" cy="66660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i="1" dirty="0">
                <a:solidFill>
                  <a:schemeClr val="bg1"/>
                </a:solidFill>
                <a:cs typeface="Calibri"/>
              </a:rPr>
              <a:t>Snack's </a:t>
            </a:r>
            <a:endParaRPr lang="en-US" sz="12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</a:rPr>
              <a:t>Bruschetta</a:t>
            </a:r>
            <a:r>
              <a:rPr lang="en-US" sz="1200" dirty="0">
                <a:solidFill>
                  <a:schemeClr val="bg1"/>
                </a:solidFill>
              </a:rPr>
              <a:t> -  Homemade bread with cherry tomato, garlic, basil and a touch of virgin olive oil. (V)                                                                                                £7.00 </a:t>
            </a:r>
            <a:endParaRPr lang="en-US" sz="12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</a:rPr>
              <a:t>Salmon Tartar</a:t>
            </a:r>
            <a:r>
              <a:rPr lang="en-US" sz="1200" dirty="0">
                <a:solidFill>
                  <a:schemeClr val="bg1"/>
                </a:solidFill>
              </a:rPr>
              <a:t> – Fresh salmon, lime juice, capers, extra virgin olive oil, chive and beef tomato.                                                                                                         £9.00</a:t>
            </a:r>
            <a:endParaRPr lang="en-US" sz="12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</a:rPr>
              <a:t>Carpaccio</a:t>
            </a:r>
            <a:r>
              <a:rPr lang="en-US" sz="1200" dirty="0">
                <a:solidFill>
                  <a:schemeClr val="bg1"/>
                </a:solidFill>
              </a:rPr>
              <a:t> – Rocket salad, parmesan, extra virgin olive oil and 48M maturated Angus to create the perfect taste with a glass of Prosecco.                          £17.00</a:t>
            </a:r>
            <a:endParaRPr lang="en-US" sz="12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bg1"/>
                </a:solidFill>
              </a:rPr>
              <a:t>Lobster - white wine sauce, olives, anchovies and fresh homemade linguine pasta.                                                                                                                                  £39.00</a:t>
            </a:r>
            <a:endParaRPr lang="en-US" sz="1200">
              <a:solidFill>
                <a:schemeClr val="bg1"/>
              </a:solidFill>
              <a:cs typeface="Calibri"/>
            </a:endParaRPr>
          </a:p>
          <a:p>
            <a:pPr marL="0" indent="0" algn="ctr">
              <a:buNone/>
            </a:pPr>
            <a:r>
              <a:rPr lang="en-US" sz="1200" b="1" i="1" dirty="0">
                <a:solidFill>
                  <a:schemeClr val="bg1"/>
                </a:solidFill>
              </a:rPr>
              <a:t>Desert</a:t>
            </a:r>
            <a:r>
              <a:rPr lang="en-US" sz="1200" b="1" dirty="0">
                <a:solidFill>
                  <a:schemeClr val="bg1"/>
                </a:solidFill>
              </a:rPr>
              <a:t> </a:t>
            </a:r>
            <a:endParaRPr lang="en-US" sz="1200" b="1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cs typeface="Calibri"/>
              </a:rPr>
              <a:t>Chocolate Brownie – served with hot vanilla/ mint toing                        £6.00</a:t>
            </a:r>
          </a:p>
          <a:p>
            <a:pPr marL="0" indent="0" algn="ctr">
              <a:buNone/>
            </a:pPr>
            <a:r>
              <a:rPr lang="en-US" sz="1200" b="1" i="1" dirty="0">
                <a:solidFill>
                  <a:schemeClr val="bg1"/>
                </a:solidFill>
              </a:rPr>
              <a:t>Hot Drinks (Free of charge when ordering any of our Snack's )</a:t>
            </a:r>
            <a:endParaRPr lang="en-US" sz="1200" b="1" i="1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cs typeface="Calibri"/>
              </a:rPr>
              <a:t>Expresso </a:t>
            </a: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</a:rPr>
              <a:t>Cappuccino </a:t>
            </a:r>
            <a:endParaRPr lang="en-US" sz="1200" b="1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</a:rPr>
              <a:t>Americano </a:t>
            </a:r>
            <a:endParaRPr lang="en-US" sz="1200" b="1" dirty="0">
              <a:solidFill>
                <a:schemeClr val="bg1"/>
              </a:solidFill>
              <a:cs typeface="Calibri"/>
            </a:endParaRPr>
          </a:p>
          <a:p>
            <a:pPr marL="0" indent="0" algn="ctr">
              <a:buNone/>
            </a:pPr>
            <a:r>
              <a:rPr lang="en-US" sz="1200" b="1" i="1" dirty="0">
                <a:solidFill>
                  <a:schemeClr val="bg1"/>
                </a:solidFill>
              </a:rPr>
              <a:t>Soft Drinks </a:t>
            </a:r>
            <a:r>
              <a:rPr lang="en-US" sz="1200" b="1" dirty="0">
                <a:solidFill>
                  <a:schemeClr val="bg1"/>
                </a:solidFill>
              </a:rPr>
              <a:t>                                                                                                          £5.00</a:t>
            </a:r>
            <a:endParaRPr lang="en-US" sz="1200" b="1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cs typeface="Calibri"/>
              </a:rPr>
              <a:t>Fresh Orange/ Apple Juice </a:t>
            </a: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cs typeface="Calibri"/>
              </a:rPr>
              <a:t>Smoothies </a:t>
            </a:r>
          </a:p>
          <a:p>
            <a:pPr marL="0" indent="0" algn="ctr">
              <a:buNone/>
            </a:pPr>
            <a:r>
              <a:rPr lang="en-US" sz="1200" b="1" i="1" dirty="0">
                <a:solidFill>
                  <a:schemeClr val="bg1"/>
                </a:solidFill>
              </a:rPr>
              <a:t>Vine            £29.00/Bottle</a:t>
            </a:r>
            <a:endParaRPr lang="en-US" sz="1200" b="1" i="1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cs typeface="Calibri"/>
              </a:rPr>
              <a:t>Prosecco </a:t>
            </a: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cs typeface="Calibri"/>
              </a:rPr>
              <a:t>Pinot Noir </a:t>
            </a: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cs typeface="Calibri"/>
              </a:rPr>
              <a:t>Pinot Grigio </a:t>
            </a:r>
          </a:p>
          <a:p>
            <a:pPr marL="0" indent="0" algn="ctr">
              <a:buNone/>
            </a:pPr>
            <a:r>
              <a:rPr lang="en-US" sz="1400" b="1" i="1" dirty="0">
                <a:solidFill>
                  <a:schemeClr val="bg1"/>
                </a:solidFill>
                <a:cs typeface="Calibri"/>
              </a:rPr>
              <a:t>ALL OUR DISHES ARE AVELIBLE ON GLUTEN FREE OPTION </a:t>
            </a:r>
          </a:p>
          <a:p>
            <a:pPr marL="0" indent="0" algn="ctr">
              <a:buNone/>
            </a:pPr>
            <a:r>
              <a:rPr lang="en-US" sz="1400" b="1" i="1" dirty="0">
                <a:solidFill>
                  <a:schemeClr val="bg1"/>
                </a:solidFill>
                <a:cs typeface="Calibri"/>
              </a:rPr>
              <a:t>EAT IN OT TAKE AWAY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E6F5FF5-9A6B-4879-8BDA-87DC12774B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4" b="4"/>
          <a:stretch/>
        </p:blipFill>
        <p:spPr>
          <a:xfrm>
            <a:off x="1210266" y="3639479"/>
            <a:ext cx="2965878" cy="2965878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pic>
        <p:nvPicPr>
          <p:cNvPr id="29" name="Picture 29" descr="Logo, company name&#10;&#10;Description automatically generated">
            <a:extLst>
              <a:ext uri="{FF2B5EF4-FFF2-40B4-BE49-F238E27FC236}">
                <a16:creationId xmlns:a16="http://schemas.microsoft.com/office/drawing/2014/main" id="{E3164371-C1BD-4B67-AF1F-80B7F75482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27" r="3" b="3"/>
          <a:stretch/>
        </p:blipFill>
        <p:spPr>
          <a:xfrm>
            <a:off x="3777571" y="1719100"/>
            <a:ext cx="2210850" cy="239775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13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BD904-5071-4584-8F8D-2520D895A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Referenses 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5201F9EF-A6FA-4312-91A1-21EABBA5C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>
                <a:cs typeface="Calibri"/>
              </a:rPr>
              <a:t>Fish for Thought (2022) </a:t>
            </a:r>
            <a:r>
              <a:rPr lang="en-GB" sz="2000" i="1" dirty="0">
                <a:cs typeface="Calibri"/>
              </a:rPr>
              <a:t>Lobster &amp; Fizz Gift Box</a:t>
            </a:r>
            <a:r>
              <a:rPr lang="en-GB" sz="2000" dirty="0">
                <a:cs typeface="Calibri"/>
              </a:rPr>
              <a:t> [Online]. Available from: </a:t>
            </a:r>
            <a:r>
              <a:rPr lang="en-GB" sz="2000" dirty="0">
                <a:ea typeface="+mn-lt"/>
                <a:cs typeface="+mn-lt"/>
                <a:hlinkClick r:id="rId2"/>
              </a:rPr>
              <a:t>https://www.fishforthought.co.uk/shop/seafood-boxes/lobster-and-fizz-gift-box?gclid=EAIaIQobChMIyt7nh8-a9gIVIQZ7Ch1TKA9SEAQYAyABEgJvF_D_BwE</a:t>
            </a:r>
            <a:r>
              <a:rPr lang="en-GB" sz="2000" dirty="0">
                <a:ea typeface="+mn-lt"/>
                <a:cs typeface="+mn-lt"/>
              </a:rPr>
              <a:t> (Accessed: 24 </a:t>
            </a:r>
            <a:r>
              <a:rPr lang="en-GB" sz="2000">
                <a:ea typeface="+mn-lt"/>
                <a:cs typeface="+mn-lt"/>
              </a:rPr>
              <a:t>February 2022). </a:t>
            </a:r>
          </a:p>
          <a:p>
            <a:r>
              <a:rPr lang="en-GB" sz="2000" dirty="0">
                <a:cs typeface="Calibri" panose="020F0502020204030204"/>
              </a:rPr>
              <a:t>Foby We Love Food (N/A) </a:t>
            </a:r>
            <a:r>
              <a:rPr lang="en-GB" sz="2000" i="1" dirty="0">
                <a:cs typeface="Calibri" panose="020F0502020204030204"/>
              </a:rPr>
              <a:t>Beef Carpaccio with Berries</a:t>
            </a:r>
            <a:r>
              <a:rPr lang="en-GB" sz="2000" dirty="0">
                <a:cs typeface="Calibri" panose="020F0502020204030204"/>
              </a:rPr>
              <a:t> [Online]. Available form: </a:t>
            </a:r>
            <a:r>
              <a:rPr lang="en-GB" sz="2000" dirty="0">
                <a:ea typeface="+mn-lt"/>
                <a:cs typeface="+mn-lt"/>
                <a:hlinkClick r:id="rId3"/>
              </a:rPr>
              <a:t>https://fooby.ch/en/recipes/13690/beef-carpaccio-with-berries?startAuto1=0</a:t>
            </a:r>
            <a:r>
              <a:rPr lang="en-GB" sz="2000" dirty="0">
                <a:ea typeface="+mn-lt"/>
                <a:cs typeface="+mn-lt"/>
              </a:rPr>
              <a:t> (Accessed: 24 February 2022).</a:t>
            </a:r>
          </a:p>
          <a:p>
            <a:endParaRPr lang="en-GB" sz="20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298242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Your Perfect 'Snack'   </vt:lpstr>
      <vt:lpstr>Referenses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316</cp:revision>
  <dcterms:created xsi:type="dcterms:W3CDTF">2022-02-24T12:05:17Z</dcterms:created>
  <dcterms:modified xsi:type="dcterms:W3CDTF">2022-02-25T10:21:57Z</dcterms:modified>
</cp:coreProperties>
</file>