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886" r:id="rId1"/>
  </p:sldMasterIdLst>
  <p:notesMasterIdLst>
    <p:notesMasterId r:id="rId18"/>
  </p:notesMasterIdLst>
  <p:sldIdLst>
    <p:sldId id="256" r:id="rId2"/>
    <p:sldId id="277" r:id="rId3"/>
    <p:sldId id="276" r:id="rId4"/>
    <p:sldId id="275" r:id="rId5"/>
    <p:sldId id="289" r:id="rId6"/>
    <p:sldId id="279" r:id="rId7"/>
    <p:sldId id="281" r:id="rId8"/>
    <p:sldId id="270" r:id="rId9"/>
    <p:sldId id="288" r:id="rId10"/>
    <p:sldId id="268" r:id="rId11"/>
    <p:sldId id="282" r:id="rId12"/>
    <p:sldId id="284" r:id="rId13"/>
    <p:sldId id="285" r:id="rId14"/>
    <p:sldId id="269" r:id="rId15"/>
    <p:sldId id="286" r:id="rId16"/>
    <p:sldId id="287"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34CAC5-BBBC-4D4A-AE26-E6EAB89B2940}" v="68" dt="2021-11-03T15:42:50.902"/>
    <p1510:client id="{1DC6434B-FCB7-1BB2-E87B-8D9DCCE65E30}" v="165" dt="2021-11-05T00:33:47.515"/>
    <p1510:client id="{1F0F13A5-96FA-433B-9EEE-A4D979623C9D}" v="453" dt="2021-10-28T20:12:56.239"/>
    <p1510:client id="{262093E2-01B5-7C08-A674-9BA4D32A5B8C}" v="712" dt="2021-11-05T05:58:04.767"/>
    <p1510:client id="{2C43AE1D-C94C-6937-579B-AEC3C722F39B}" v="157" dt="2021-11-04T19:25:11.225"/>
    <p1510:client id="{C57A2591-494B-0BAF-8F17-CFA0E10213BE}" v="16" dt="2021-10-31T18:14:48.653"/>
    <p1510:client id="{F3786070-44F8-9F23-FE44-0774638FF09E}" v="22" dt="2021-11-05T08:23:08.89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ata3.xml.rels><?xml version="1.0" encoding="UTF-8" standalone="yes"?>
<Relationships xmlns="http://schemas.openxmlformats.org/package/2006/relationships"><Relationship Id="rId2" Type="http://schemas.openxmlformats.org/officeDocument/2006/relationships/image" Target="../media/image27.svg"/><Relationship Id="rId1" Type="http://schemas.openxmlformats.org/officeDocument/2006/relationships/image" Target="../media/image26.png"/></Relationships>
</file>

<file path=ppt/diagrams/_rels/data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3.xml.rels><?xml version="1.0" encoding="UTF-8" standalone="yes"?>
<Relationships xmlns="http://schemas.openxmlformats.org/package/2006/relationships"><Relationship Id="rId2" Type="http://schemas.openxmlformats.org/officeDocument/2006/relationships/image" Target="../media/image27.svg"/><Relationship Id="rId1" Type="http://schemas.openxmlformats.org/officeDocument/2006/relationships/image" Target="../media/image26.png"/></Relationships>
</file>

<file path=ppt/diagrams/_rels/drawing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93CFE6A-6CA0-4C3C-8B05-816D0FFC206D}"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F5909FA8-8E60-460C-AE0E-FE0047F8D5AB}">
      <dgm:prSet/>
      <dgm:spPr/>
      <dgm:t>
        <a:bodyPr/>
        <a:lstStyle/>
        <a:p>
          <a:pPr>
            <a:lnSpc>
              <a:spcPct val="100000"/>
            </a:lnSpc>
          </a:pPr>
          <a:r>
            <a:rPr lang="en-US" dirty="0">
              <a:latin typeface="Calibri Light" panose="020F0302020204030204"/>
            </a:rPr>
            <a:t>Current Situation</a:t>
          </a:r>
          <a:endParaRPr lang="en-US" dirty="0"/>
        </a:p>
      </dgm:t>
    </dgm:pt>
    <dgm:pt modelId="{0745B49E-CD3E-47E5-9620-34FD1158AF3D}" type="parTrans" cxnId="{B7B86AEA-9F14-41AA-9041-3581D4C5E5B2}">
      <dgm:prSet/>
      <dgm:spPr/>
      <dgm:t>
        <a:bodyPr/>
        <a:lstStyle/>
        <a:p>
          <a:endParaRPr lang="en-US"/>
        </a:p>
      </dgm:t>
    </dgm:pt>
    <dgm:pt modelId="{B65F8ADE-E785-45A2-8137-45E135CDD6C3}" type="sibTrans" cxnId="{B7B86AEA-9F14-41AA-9041-3581D4C5E5B2}">
      <dgm:prSet/>
      <dgm:spPr/>
      <dgm:t>
        <a:bodyPr/>
        <a:lstStyle/>
        <a:p>
          <a:endParaRPr lang="en-US"/>
        </a:p>
      </dgm:t>
    </dgm:pt>
    <dgm:pt modelId="{223F954B-EC8A-4126-A861-829F1918080C}">
      <dgm:prSet phldr="0"/>
      <dgm:spPr/>
      <dgm:t>
        <a:bodyPr/>
        <a:lstStyle/>
        <a:p>
          <a:pPr>
            <a:lnSpc>
              <a:spcPct val="100000"/>
            </a:lnSpc>
          </a:pPr>
          <a:r>
            <a:rPr lang="en-US" dirty="0">
              <a:latin typeface="Calibri Light" panose="020F0302020204030204"/>
            </a:rPr>
            <a:t>Solution</a:t>
          </a:r>
          <a:endParaRPr lang="en-US" dirty="0"/>
        </a:p>
      </dgm:t>
    </dgm:pt>
    <dgm:pt modelId="{9E720B4E-B37E-4D4D-8028-07D37F890105}" type="parTrans" cxnId="{48571ACB-8936-4B10-AAE2-749F330157CF}">
      <dgm:prSet/>
      <dgm:spPr/>
      <dgm:t>
        <a:bodyPr/>
        <a:lstStyle/>
        <a:p>
          <a:endParaRPr lang="en-US"/>
        </a:p>
      </dgm:t>
    </dgm:pt>
    <dgm:pt modelId="{8ECD5BD5-3562-4D05-80CB-2CD991106924}" type="sibTrans" cxnId="{48571ACB-8936-4B10-AAE2-749F330157CF}">
      <dgm:prSet/>
      <dgm:spPr/>
      <dgm:t>
        <a:bodyPr/>
        <a:lstStyle/>
        <a:p>
          <a:endParaRPr lang="en-US"/>
        </a:p>
      </dgm:t>
    </dgm:pt>
    <dgm:pt modelId="{D138FE4F-9647-4900-9667-DF22FB1BB4CA}">
      <dgm:prSet phldr="0"/>
      <dgm:spPr/>
      <dgm:t>
        <a:bodyPr/>
        <a:lstStyle/>
        <a:p>
          <a:pPr>
            <a:lnSpc>
              <a:spcPct val="100000"/>
            </a:lnSpc>
          </a:pPr>
          <a:r>
            <a:rPr lang="en-US" dirty="0">
              <a:latin typeface="Calibri Light" panose="020F0302020204030204"/>
            </a:rPr>
            <a:t>What's in it for businesses, customers and the community.</a:t>
          </a:r>
          <a:endParaRPr lang="en-US" dirty="0"/>
        </a:p>
      </dgm:t>
    </dgm:pt>
    <dgm:pt modelId="{1355F1CD-CEED-45AC-8DBB-B7D273EDEF76}" type="parTrans" cxnId="{F7D2F73A-AE25-4EE7-BC8E-4DC1B3218402}">
      <dgm:prSet/>
      <dgm:spPr/>
      <dgm:t>
        <a:bodyPr/>
        <a:lstStyle/>
        <a:p>
          <a:endParaRPr lang="en-US"/>
        </a:p>
      </dgm:t>
    </dgm:pt>
    <dgm:pt modelId="{26B1368B-7A36-40CF-86F3-44D7B924442B}" type="sibTrans" cxnId="{F7D2F73A-AE25-4EE7-BC8E-4DC1B3218402}">
      <dgm:prSet/>
      <dgm:spPr/>
      <dgm:t>
        <a:bodyPr/>
        <a:lstStyle/>
        <a:p>
          <a:endParaRPr lang="en-US"/>
        </a:p>
      </dgm:t>
    </dgm:pt>
    <dgm:pt modelId="{8D8D0457-E703-423D-A921-1AB2FC594966}" type="pres">
      <dgm:prSet presAssocID="{593CFE6A-6CA0-4C3C-8B05-816D0FFC206D}" presName="root" presStyleCnt="0">
        <dgm:presLayoutVars>
          <dgm:dir/>
          <dgm:resizeHandles val="exact"/>
        </dgm:presLayoutVars>
      </dgm:prSet>
      <dgm:spPr/>
    </dgm:pt>
    <dgm:pt modelId="{3E5AFEB1-9EBC-4883-BF79-7638FADA77A2}" type="pres">
      <dgm:prSet presAssocID="{F5909FA8-8E60-460C-AE0E-FE0047F8D5AB}" presName="compNode" presStyleCnt="0"/>
      <dgm:spPr/>
    </dgm:pt>
    <dgm:pt modelId="{55339B11-063F-4719-B34B-0BD6AFE8439B}" type="pres">
      <dgm:prSet presAssocID="{F5909FA8-8E60-460C-AE0E-FE0047F8D5A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icrophone"/>
        </a:ext>
      </dgm:extLst>
    </dgm:pt>
    <dgm:pt modelId="{7C3EA4F9-2E89-48EC-816D-71A2802F0AA1}" type="pres">
      <dgm:prSet presAssocID="{F5909FA8-8E60-460C-AE0E-FE0047F8D5AB}" presName="spaceRect" presStyleCnt="0"/>
      <dgm:spPr/>
    </dgm:pt>
    <dgm:pt modelId="{58C70440-BDFD-4BA9-8A73-03BC07F87072}" type="pres">
      <dgm:prSet presAssocID="{F5909FA8-8E60-460C-AE0E-FE0047F8D5AB}" presName="textRect" presStyleLbl="revTx" presStyleIdx="0" presStyleCnt="3">
        <dgm:presLayoutVars>
          <dgm:chMax val="1"/>
          <dgm:chPref val="1"/>
        </dgm:presLayoutVars>
      </dgm:prSet>
      <dgm:spPr/>
    </dgm:pt>
    <dgm:pt modelId="{14D35FCB-A93B-4AF8-9DBB-E7F21C807A83}" type="pres">
      <dgm:prSet presAssocID="{B65F8ADE-E785-45A2-8137-45E135CDD6C3}" presName="sibTrans" presStyleCnt="0"/>
      <dgm:spPr/>
    </dgm:pt>
    <dgm:pt modelId="{FE092564-EC78-40A3-B4FE-924033D6AF3E}" type="pres">
      <dgm:prSet presAssocID="{223F954B-EC8A-4126-A861-829F1918080C}" presName="compNode" presStyleCnt="0"/>
      <dgm:spPr/>
    </dgm:pt>
    <dgm:pt modelId="{151B19A2-37AE-41AF-9116-6183E8C939BE}" type="pres">
      <dgm:prSet presAssocID="{223F954B-EC8A-4126-A861-829F1918080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bulb"/>
        </a:ext>
      </dgm:extLst>
    </dgm:pt>
    <dgm:pt modelId="{C3F47F77-83DF-45B8-9EB5-A58D92A560E6}" type="pres">
      <dgm:prSet presAssocID="{223F954B-EC8A-4126-A861-829F1918080C}" presName="spaceRect" presStyleCnt="0"/>
      <dgm:spPr/>
    </dgm:pt>
    <dgm:pt modelId="{6F28C340-F51B-4946-A374-B58FC151DBF8}" type="pres">
      <dgm:prSet presAssocID="{223F954B-EC8A-4126-A861-829F1918080C}" presName="textRect" presStyleLbl="revTx" presStyleIdx="1" presStyleCnt="3">
        <dgm:presLayoutVars>
          <dgm:chMax val="1"/>
          <dgm:chPref val="1"/>
        </dgm:presLayoutVars>
      </dgm:prSet>
      <dgm:spPr/>
    </dgm:pt>
    <dgm:pt modelId="{89AC3DD5-3984-41EB-B68B-DD71ABFC85C2}" type="pres">
      <dgm:prSet presAssocID="{8ECD5BD5-3562-4D05-80CB-2CD991106924}" presName="sibTrans" presStyleCnt="0"/>
      <dgm:spPr/>
    </dgm:pt>
    <dgm:pt modelId="{4B1F438F-08D8-42BB-85C6-C9D873F79147}" type="pres">
      <dgm:prSet presAssocID="{D138FE4F-9647-4900-9667-DF22FB1BB4CA}" presName="compNode" presStyleCnt="0"/>
      <dgm:spPr/>
    </dgm:pt>
    <dgm:pt modelId="{13471972-9DFE-46A3-97F3-98A603BE3E3B}" type="pres">
      <dgm:prSet presAssocID="{D138FE4F-9647-4900-9667-DF22FB1BB4C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gnifying glass"/>
        </a:ext>
      </dgm:extLst>
    </dgm:pt>
    <dgm:pt modelId="{E3526C40-F0D8-4991-A611-F470218F5F97}" type="pres">
      <dgm:prSet presAssocID="{D138FE4F-9647-4900-9667-DF22FB1BB4CA}" presName="spaceRect" presStyleCnt="0"/>
      <dgm:spPr/>
    </dgm:pt>
    <dgm:pt modelId="{CDDE39F5-955E-45C1-A9B4-057192C5D604}" type="pres">
      <dgm:prSet presAssocID="{D138FE4F-9647-4900-9667-DF22FB1BB4CA}" presName="textRect" presStyleLbl="revTx" presStyleIdx="2" presStyleCnt="3">
        <dgm:presLayoutVars>
          <dgm:chMax val="1"/>
          <dgm:chPref val="1"/>
        </dgm:presLayoutVars>
      </dgm:prSet>
      <dgm:spPr/>
    </dgm:pt>
  </dgm:ptLst>
  <dgm:cxnLst>
    <dgm:cxn modelId="{F7D2F73A-AE25-4EE7-BC8E-4DC1B3218402}" srcId="{593CFE6A-6CA0-4C3C-8B05-816D0FFC206D}" destId="{D138FE4F-9647-4900-9667-DF22FB1BB4CA}" srcOrd="2" destOrd="0" parTransId="{1355F1CD-CEED-45AC-8DBB-B7D273EDEF76}" sibTransId="{26B1368B-7A36-40CF-86F3-44D7B924442B}"/>
    <dgm:cxn modelId="{50A48C4E-C906-4612-9745-EC5F0BE44A75}" type="presOf" srcId="{D138FE4F-9647-4900-9667-DF22FB1BB4CA}" destId="{CDDE39F5-955E-45C1-A9B4-057192C5D604}" srcOrd="0" destOrd="0" presId="urn:microsoft.com/office/officeart/2018/2/layout/IconLabelList"/>
    <dgm:cxn modelId="{EDF1A285-B387-472E-8296-C9F622E7D8F2}" type="presOf" srcId="{F5909FA8-8E60-460C-AE0E-FE0047F8D5AB}" destId="{58C70440-BDFD-4BA9-8A73-03BC07F87072}" srcOrd="0" destOrd="0" presId="urn:microsoft.com/office/officeart/2018/2/layout/IconLabelList"/>
    <dgm:cxn modelId="{2A9964AE-C1F6-4F02-AACE-147BF24191FD}" type="presOf" srcId="{223F954B-EC8A-4126-A861-829F1918080C}" destId="{6F28C340-F51B-4946-A374-B58FC151DBF8}" srcOrd="0" destOrd="0" presId="urn:microsoft.com/office/officeart/2018/2/layout/IconLabelList"/>
    <dgm:cxn modelId="{48571ACB-8936-4B10-AAE2-749F330157CF}" srcId="{593CFE6A-6CA0-4C3C-8B05-816D0FFC206D}" destId="{223F954B-EC8A-4126-A861-829F1918080C}" srcOrd="1" destOrd="0" parTransId="{9E720B4E-B37E-4D4D-8028-07D37F890105}" sibTransId="{8ECD5BD5-3562-4D05-80CB-2CD991106924}"/>
    <dgm:cxn modelId="{B7B86AEA-9F14-41AA-9041-3581D4C5E5B2}" srcId="{593CFE6A-6CA0-4C3C-8B05-816D0FFC206D}" destId="{F5909FA8-8E60-460C-AE0E-FE0047F8D5AB}" srcOrd="0" destOrd="0" parTransId="{0745B49E-CD3E-47E5-9620-34FD1158AF3D}" sibTransId="{B65F8ADE-E785-45A2-8137-45E135CDD6C3}"/>
    <dgm:cxn modelId="{3E7B5FF9-097D-4CE1-961B-06231549F5FE}" type="presOf" srcId="{593CFE6A-6CA0-4C3C-8B05-816D0FFC206D}" destId="{8D8D0457-E703-423D-A921-1AB2FC594966}" srcOrd="0" destOrd="0" presId="urn:microsoft.com/office/officeart/2018/2/layout/IconLabelList"/>
    <dgm:cxn modelId="{2B2E7EDC-BD0E-4989-847B-510A7771585D}" type="presParOf" srcId="{8D8D0457-E703-423D-A921-1AB2FC594966}" destId="{3E5AFEB1-9EBC-4883-BF79-7638FADA77A2}" srcOrd="0" destOrd="0" presId="urn:microsoft.com/office/officeart/2018/2/layout/IconLabelList"/>
    <dgm:cxn modelId="{FF366C3D-4868-4725-A8F3-AB2D0F06FE76}" type="presParOf" srcId="{3E5AFEB1-9EBC-4883-BF79-7638FADA77A2}" destId="{55339B11-063F-4719-B34B-0BD6AFE8439B}" srcOrd="0" destOrd="0" presId="urn:microsoft.com/office/officeart/2018/2/layout/IconLabelList"/>
    <dgm:cxn modelId="{4842D2B7-B8B3-4794-9A7A-A3CE402D316D}" type="presParOf" srcId="{3E5AFEB1-9EBC-4883-BF79-7638FADA77A2}" destId="{7C3EA4F9-2E89-48EC-816D-71A2802F0AA1}" srcOrd="1" destOrd="0" presId="urn:microsoft.com/office/officeart/2018/2/layout/IconLabelList"/>
    <dgm:cxn modelId="{6C37D230-794D-46FE-AEAA-B09493E103F8}" type="presParOf" srcId="{3E5AFEB1-9EBC-4883-BF79-7638FADA77A2}" destId="{58C70440-BDFD-4BA9-8A73-03BC07F87072}" srcOrd="2" destOrd="0" presId="urn:microsoft.com/office/officeart/2018/2/layout/IconLabelList"/>
    <dgm:cxn modelId="{AAB6722F-C757-40AE-A444-9DBB086833FD}" type="presParOf" srcId="{8D8D0457-E703-423D-A921-1AB2FC594966}" destId="{14D35FCB-A93B-4AF8-9DBB-E7F21C807A83}" srcOrd="1" destOrd="0" presId="urn:microsoft.com/office/officeart/2018/2/layout/IconLabelList"/>
    <dgm:cxn modelId="{EC09FB2D-5A6C-4A43-B9C0-638523FC3497}" type="presParOf" srcId="{8D8D0457-E703-423D-A921-1AB2FC594966}" destId="{FE092564-EC78-40A3-B4FE-924033D6AF3E}" srcOrd="2" destOrd="0" presId="urn:microsoft.com/office/officeart/2018/2/layout/IconLabelList"/>
    <dgm:cxn modelId="{1DA5FE68-9AAE-46C5-B974-4EB8A0CBFAEB}" type="presParOf" srcId="{FE092564-EC78-40A3-B4FE-924033D6AF3E}" destId="{151B19A2-37AE-41AF-9116-6183E8C939BE}" srcOrd="0" destOrd="0" presId="urn:microsoft.com/office/officeart/2018/2/layout/IconLabelList"/>
    <dgm:cxn modelId="{DF6E3CEE-2DB0-4CBE-ACCC-0ADE95C3770C}" type="presParOf" srcId="{FE092564-EC78-40A3-B4FE-924033D6AF3E}" destId="{C3F47F77-83DF-45B8-9EB5-A58D92A560E6}" srcOrd="1" destOrd="0" presId="urn:microsoft.com/office/officeart/2018/2/layout/IconLabelList"/>
    <dgm:cxn modelId="{3D3CA200-1EE9-4910-B451-53B76A803CCE}" type="presParOf" srcId="{FE092564-EC78-40A3-B4FE-924033D6AF3E}" destId="{6F28C340-F51B-4946-A374-B58FC151DBF8}" srcOrd="2" destOrd="0" presId="urn:microsoft.com/office/officeart/2018/2/layout/IconLabelList"/>
    <dgm:cxn modelId="{BC219CEB-6E88-4940-AECC-D241C44E5B09}" type="presParOf" srcId="{8D8D0457-E703-423D-A921-1AB2FC594966}" destId="{89AC3DD5-3984-41EB-B68B-DD71ABFC85C2}" srcOrd="3" destOrd="0" presId="urn:microsoft.com/office/officeart/2018/2/layout/IconLabelList"/>
    <dgm:cxn modelId="{2AC2EC74-CA89-47A7-BF48-75FB903873D1}" type="presParOf" srcId="{8D8D0457-E703-423D-A921-1AB2FC594966}" destId="{4B1F438F-08D8-42BB-85C6-C9D873F79147}" srcOrd="4" destOrd="0" presId="urn:microsoft.com/office/officeart/2018/2/layout/IconLabelList"/>
    <dgm:cxn modelId="{79D5E24D-70B0-4A7E-8D9B-227415E9D17B}" type="presParOf" srcId="{4B1F438F-08D8-42BB-85C6-C9D873F79147}" destId="{13471972-9DFE-46A3-97F3-98A603BE3E3B}" srcOrd="0" destOrd="0" presId="urn:microsoft.com/office/officeart/2018/2/layout/IconLabelList"/>
    <dgm:cxn modelId="{294EE3BD-A946-4F51-82E7-1E71D301ECAF}" type="presParOf" srcId="{4B1F438F-08D8-42BB-85C6-C9D873F79147}" destId="{E3526C40-F0D8-4991-A611-F470218F5F97}" srcOrd="1" destOrd="0" presId="urn:microsoft.com/office/officeart/2018/2/layout/IconLabelList"/>
    <dgm:cxn modelId="{52C65BFD-5B69-4A2D-8887-F9DD43D5FC28}" type="presParOf" srcId="{4B1F438F-08D8-42BB-85C6-C9D873F79147}" destId="{CDDE39F5-955E-45C1-A9B4-057192C5D604}"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D7F16C6-D4B1-4CED-B01C-A82BB45D03F1}"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4E710EFA-336E-4EF2-8C3B-DCD816690762}">
      <dgm:prSet/>
      <dgm:spPr/>
      <dgm:t>
        <a:bodyPr/>
        <a:lstStyle/>
        <a:p>
          <a:pPr>
            <a:lnSpc>
              <a:spcPct val="100000"/>
            </a:lnSpc>
            <a:defRPr cap="all"/>
          </a:pPr>
          <a:r>
            <a:rPr lang="en-US"/>
            <a:t>Experience</a:t>
          </a:r>
          <a:endParaRPr lang="en-US" dirty="0"/>
        </a:p>
      </dgm:t>
    </dgm:pt>
    <dgm:pt modelId="{E92B0932-58D9-4E60-BC93-5460B3A03ECF}" type="parTrans" cxnId="{6AF1C0C5-AFF3-4434-935A-3CB273776141}">
      <dgm:prSet/>
      <dgm:spPr/>
      <dgm:t>
        <a:bodyPr/>
        <a:lstStyle/>
        <a:p>
          <a:endParaRPr lang="en-US"/>
        </a:p>
      </dgm:t>
    </dgm:pt>
    <dgm:pt modelId="{FCB5CB7E-DDCA-4009-8B6F-E4237087AECF}" type="sibTrans" cxnId="{6AF1C0C5-AFF3-4434-935A-3CB273776141}">
      <dgm:prSet/>
      <dgm:spPr/>
      <dgm:t>
        <a:bodyPr/>
        <a:lstStyle/>
        <a:p>
          <a:endParaRPr lang="en-US"/>
        </a:p>
      </dgm:t>
    </dgm:pt>
    <dgm:pt modelId="{CC66ED82-26A3-455E-9098-A9FFEB6154A3}">
      <dgm:prSet/>
      <dgm:spPr/>
      <dgm:t>
        <a:bodyPr/>
        <a:lstStyle/>
        <a:p>
          <a:pPr>
            <a:lnSpc>
              <a:spcPct val="100000"/>
            </a:lnSpc>
            <a:defRPr cap="all"/>
          </a:pPr>
          <a:r>
            <a:rPr lang="en-US"/>
            <a:t>Exchange</a:t>
          </a:r>
        </a:p>
      </dgm:t>
    </dgm:pt>
    <dgm:pt modelId="{2362EBE6-06BB-4A2D-A1E6-0C23F84386A5}" type="parTrans" cxnId="{90AA7C36-E987-45F8-A7F6-B42FDA7F2D55}">
      <dgm:prSet/>
      <dgm:spPr/>
      <dgm:t>
        <a:bodyPr/>
        <a:lstStyle/>
        <a:p>
          <a:endParaRPr lang="en-US"/>
        </a:p>
      </dgm:t>
    </dgm:pt>
    <dgm:pt modelId="{2E1240CA-000D-48A4-92CD-99D2DB3D931C}" type="sibTrans" cxnId="{90AA7C36-E987-45F8-A7F6-B42FDA7F2D55}">
      <dgm:prSet/>
      <dgm:spPr/>
      <dgm:t>
        <a:bodyPr/>
        <a:lstStyle/>
        <a:p>
          <a:endParaRPr lang="en-US"/>
        </a:p>
      </dgm:t>
    </dgm:pt>
    <dgm:pt modelId="{7F447346-4E71-49CD-AB26-962CE316C239}">
      <dgm:prSet/>
      <dgm:spPr/>
      <dgm:t>
        <a:bodyPr/>
        <a:lstStyle/>
        <a:p>
          <a:pPr>
            <a:lnSpc>
              <a:spcPct val="100000"/>
            </a:lnSpc>
            <a:defRPr cap="all"/>
          </a:pPr>
          <a:r>
            <a:rPr lang="en-US"/>
            <a:t>Everywhere</a:t>
          </a:r>
        </a:p>
      </dgm:t>
    </dgm:pt>
    <dgm:pt modelId="{63929CA1-6940-4F5A-A1FA-FCC45F04CEF6}" type="parTrans" cxnId="{40935A12-1009-4487-B3E3-79B4F2CE0207}">
      <dgm:prSet/>
      <dgm:spPr/>
      <dgm:t>
        <a:bodyPr/>
        <a:lstStyle/>
        <a:p>
          <a:endParaRPr lang="en-US"/>
        </a:p>
      </dgm:t>
    </dgm:pt>
    <dgm:pt modelId="{9633E594-38A7-492A-B7CB-A31B41FB804E}" type="sibTrans" cxnId="{40935A12-1009-4487-B3E3-79B4F2CE0207}">
      <dgm:prSet/>
      <dgm:spPr/>
      <dgm:t>
        <a:bodyPr/>
        <a:lstStyle/>
        <a:p>
          <a:endParaRPr lang="en-US"/>
        </a:p>
      </dgm:t>
    </dgm:pt>
    <dgm:pt modelId="{AE6427ED-0722-47A5-A268-9B883DFCCC5E}">
      <dgm:prSet/>
      <dgm:spPr/>
      <dgm:t>
        <a:bodyPr/>
        <a:lstStyle/>
        <a:p>
          <a:pPr>
            <a:lnSpc>
              <a:spcPct val="100000"/>
            </a:lnSpc>
            <a:defRPr cap="all"/>
          </a:pPr>
          <a:r>
            <a:rPr lang="en-US"/>
            <a:t>Evangelism.</a:t>
          </a:r>
        </a:p>
      </dgm:t>
    </dgm:pt>
    <dgm:pt modelId="{1220CB66-A777-457F-8972-A352075E799A}" type="parTrans" cxnId="{00558482-97C6-44B0-A917-C44E847CF399}">
      <dgm:prSet/>
      <dgm:spPr/>
      <dgm:t>
        <a:bodyPr/>
        <a:lstStyle/>
        <a:p>
          <a:endParaRPr lang="en-US"/>
        </a:p>
      </dgm:t>
    </dgm:pt>
    <dgm:pt modelId="{DB554FED-BE9D-4960-B404-0732F5A0DD11}" type="sibTrans" cxnId="{00558482-97C6-44B0-A917-C44E847CF399}">
      <dgm:prSet/>
      <dgm:spPr/>
      <dgm:t>
        <a:bodyPr/>
        <a:lstStyle/>
        <a:p>
          <a:endParaRPr lang="en-US"/>
        </a:p>
      </dgm:t>
    </dgm:pt>
    <dgm:pt modelId="{6137770F-5ECF-49CA-A375-BE64563B3BDB}" type="pres">
      <dgm:prSet presAssocID="{7D7F16C6-D4B1-4CED-B01C-A82BB45D03F1}" presName="root" presStyleCnt="0">
        <dgm:presLayoutVars>
          <dgm:dir/>
          <dgm:resizeHandles val="exact"/>
        </dgm:presLayoutVars>
      </dgm:prSet>
      <dgm:spPr/>
    </dgm:pt>
    <dgm:pt modelId="{F8777E88-B1B1-42CD-83C5-F01CADBC3F25}" type="pres">
      <dgm:prSet presAssocID="{4E710EFA-336E-4EF2-8C3B-DCD816690762}" presName="compNode" presStyleCnt="0"/>
      <dgm:spPr/>
    </dgm:pt>
    <dgm:pt modelId="{6300DB64-E899-4960-97AE-DD4DF3B5A16E}" type="pres">
      <dgm:prSet presAssocID="{4E710EFA-336E-4EF2-8C3B-DCD816690762}" presName="iconBgRect" presStyleLbl="bgShp" presStyleIdx="0" presStyleCnt="4"/>
      <dgm:spPr>
        <a:prstGeom prst="round2DiagRect">
          <a:avLst>
            <a:gd name="adj1" fmla="val 29727"/>
            <a:gd name="adj2" fmla="val 0"/>
          </a:avLst>
        </a:prstGeom>
      </dgm:spPr>
    </dgm:pt>
    <dgm:pt modelId="{269F3A0D-1C74-42A4-86F2-150380F9534B}" type="pres">
      <dgm:prSet presAssocID="{4E710EFA-336E-4EF2-8C3B-DCD81669076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109963ED-C286-410C-8C9D-356C595F6D49}" type="pres">
      <dgm:prSet presAssocID="{4E710EFA-336E-4EF2-8C3B-DCD816690762}" presName="spaceRect" presStyleCnt="0"/>
      <dgm:spPr/>
    </dgm:pt>
    <dgm:pt modelId="{C811A62A-11A5-425F-923E-BF29B26D1DD4}" type="pres">
      <dgm:prSet presAssocID="{4E710EFA-336E-4EF2-8C3B-DCD816690762}" presName="textRect" presStyleLbl="revTx" presStyleIdx="0" presStyleCnt="4">
        <dgm:presLayoutVars>
          <dgm:chMax val="1"/>
          <dgm:chPref val="1"/>
        </dgm:presLayoutVars>
      </dgm:prSet>
      <dgm:spPr/>
    </dgm:pt>
    <dgm:pt modelId="{025C252A-3EA3-4418-B41F-69558A29F09C}" type="pres">
      <dgm:prSet presAssocID="{FCB5CB7E-DDCA-4009-8B6F-E4237087AECF}" presName="sibTrans" presStyleCnt="0"/>
      <dgm:spPr/>
    </dgm:pt>
    <dgm:pt modelId="{80239D38-D054-4FE2-BEFC-6C6EF30E6013}" type="pres">
      <dgm:prSet presAssocID="{CC66ED82-26A3-455E-9098-A9FFEB6154A3}" presName="compNode" presStyleCnt="0"/>
      <dgm:spPr/>
    </dgm:pt>
    <dgm:pt modelId="{2C4CB80E-327B-4488-9E03-DD5059A1FDE0}" type="pres">
      <dgm:prSet presAssocID="{CC66ED82-26A3-455E-9098-A9FFEB6154A3}" presName="iconBgRect" presStyleLbl="bgShp" presStyleIdx="1" presStyleCnt="4"/>
      <dgm:spPr>
        <a:prstGeom prst="round2DiagRect">
          <a:avLst>
            <a:gd name="adj1" fmla="val 29727"/>
            <a:gd name="adj2" fmla="val 0"/>
          </a:avLst>
        </a:prstGeom>
      </dgm:spPr>
    </dgm:pt>
    <dgm:pt modelId="{F2F191BC-6642-4CDE-88E0-35FC2A74EBAE}" type="pres">
      <dgm:prSet presAssocID="{CC66ED82-26A3-455E-9098-A9FFEB6154A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ransfer"/>
        </a:ext>
      </dgm:extLst>
    </dgm:pt>
    <dgm:pt modelId="{A7F95DD8-FC06-4D4B-A6DC-D8DAC3E4FB67}" type="pres">
      <dgm:prSet presAssocID="{CC66ED82-26A3-455E-9098-A9FFEB6154A3}" presName="spaceRect" presStyleCnt="0"/>
      <dgm:spPr/>
    </dgm:pt>
    <dgm:pt modelId="{58885F3A-627C-4ABA-93AA-549A990704C3}" type="pres">
      <dgm:prSet presAssocID="{CC66ED82-26A3-455E-9098-A9FFEB6154A3}" presName="textRect" presStyleLbl="revTx" presStyleIdx="1" presStyleCnt="4">
        <dgm:presLayoutVars>
          <dgm:chMax val="1"/>
          <dgm:chPref val="1"/>
        </dgm:presLayoutVars>
      </dgm:prSet>
      <dgm:spPr/>
    </dgm:pt>
    <dgm:pt modelId="{31DD1798-01FB-49A8-84E7-AFD9D36C58CC}" type="pres">
      <dgm:prSet presAssocID="{2E1240CA-000D-48A4-92CD-99D2DB3D931C}" presName="sibTrans" presStyleCnt="0"/>
      <dgm:spPr/>
    </dgm:pt>
    <dgm:pt modelId="{93FE56C3-4212-41B4-90FF-DF2EE897B15A}" type="pres">
      <dgm:prSet presAssocID="{7F447346-4E71-49CD-AB26-962CE316C239}" presName="compNode" presStyleCnt="0"/>
      <dgm:spPr/>
    </dgm:pt>
    <dgm:pt modelId="{EE295FD6-640D-4A8E-AA81-88569453EE88}" type="pres">
      <dgm:prSet presAssocID="{7F447346-4E71-49CD-AB26-962CE316C239}" presName="iconBgRect" presStyleLbl="bgShp" presStyleIdx="2" presStyleCnt="4"/>
      <dgm:spPr>
        <a:prstGeom prst="round2DiagRect">
          <a:avLst>
            <a:gd name="adj1" fmla="val 29727"/>
            <a:gd name="adj2" fmla="val 0"/>
          </a:avLst>
        </a:prstGeom>
      </dgm:spPr>
    </dgm:pt>
    <dgm:pt modelId="{7F79E64C-A364-4B4B-B27B-898194B14339}" type="pres">
      <dgm:prSet presAssocID="{7F447346-4E71-49CD-AB26-962CE316C23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arth Globe Americas"/>
        </a:ext>
      </dgm:extLst>
    </dgm:pt>
    <dgm:pt modelId="{4EE94C58-DABF-4106-B20C-854300C7B5E8}" type="pres">
      <dgm:prSet presAssocID="{7F447346-4E71-49CD-AB26-962CE316C239}" presName="spaceRect" presStyleCnt="0"/>
      <dgm:spPr/>
    </dgm:pt>
    <dgm:pt modelId="{69C77A03-37FC-4FD8-BEB8-B19C8AE8D1FD}" type="pres">
      <dgm:prSet presAssocID="{7F447346-4E71-49CD-AB26-962CE316C239}" presName="textRect" presStyleLbl="revTx" presStyleIdx="2" presStyleCnt="4">
        <dgm:presLayoutVars>
          <dgm:chMax val="1"/>
          <dgm:chPref val="1"/>
        </dgm:presLayoutVars>
      </dgm:prSet>
      <dgm:spPr/>
    </dgm:pt>
    <dgm:pt modelId="{E5C717A5-9E84-4493-ABCD-665792BAF712}" type="pres">
      <dgm:prSet presAssocID="{9633E594-38A7-492A-B7CB-A31B41FB804E}" presName="sibTrans" presStyleCnt="0"/>
      <dgm:spPr/>
    </dgm:pt>
    <dgm:pt modelId="{97D81211-7BEC-46B4-833F-8F03CF04791E}" type="pres">
      <dgm:prSet presAssocID="{AE6427ED-0722-47A5-A268-9B883DFCCC5E}" presName="compNode" presStyleCnt="0"/>
      <dgm:spPr/>
    </dgm:pt>
    <dgm:pt modelId="{7A4EAFB4-B5AC-41C3-AFAD-841D3C03D46B}" type="pres">
      <dgm:prSet presAssocID="{AE6427ED-0722-47A5-A268-9B883DFCCC5E}" presName="iconBgRect" presStyleLbl="bgShp" presStyleIdx="3" presStyleCnt="4"/>
      <dgm:spPr>
        <a:prstGeom prst="round2DiagRect">
          <a:avLst>
            <a:gd name="adj1" fmla="val 29727"/>
            <a:gd name="adj2" fmla="val 0"/>
          </a:avLst>
        </a:prstGeom>
      </dgm:spPr>
    </dgm:pt>
    <dgm:pt modelId="{41B5F873-58E5-4BDE-A81D-DC12F47ECA48}" type="pres">
      <dgm:prSet presAssocID="{AE6427ED-0722-47A5-A268-9B883DFCCC5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rketing"/>
        </a:ext>
      </dgm:extLst>
    </dgm:pt>
    <dgm:pt modelId="{B177F396-E1C5-49AE-B576-5C2C4EB2A98C}" type="pres">
      <dgm:prSet presAssocID="{AE6427ED-0722-47A5-A268-9B883DFCCC5E}" presName="spaceRect" presStyleCnt="0"/>
      <dgm:spPr/>
    </dgm:pt>
    <dgm:pt modelId="{8869C33A-A21D-4A34-950D-7E564A60D182}" type="pres">
      <dgm:prSet presAssocID="{AE6427ED-0722-47A5-A268-9B883DFCCC5E}" presName="textRect" presStyleLbl="revTx" presStyleIdx="3" presStyleCnt="4">
        <dgm:presLayoutVars>
          <dgm:chMax val="1"/>
          <dgm:chPref val="1"/>
        </dgm:presLayoutVars>
      </dgm:prSet>
      <dgm:spPr/>
    </dgm:pt>
  </dgm:ptLst>
  <dgm:cxnLst>
    <dgm:cxn modelId="{40935A12-1009-4487-B3E3-79B4F2CE0207}" srcId="{7D7F16C6-D4B1-4CED-B01C-A82BB45D03F1}" destId="{7F447346-4E71-49CD-AB26-962CE316C239}" srcOrd="2" destOrd="0" parTransId="{63929CA1-6940-4F5A-A1FA-FCC45F04CEF6}" sibTransId="{9633E594-38A7-492A-B7CB-A31B41FB804E}"/>
    <dgm:cxn modelId="{90AA7C36-E987-45F8-A7F6-B42FDA7F2D55}" srcId="{7D7F16C6-D4B1-4CED-B01C-A82BB45D03F1}" destId="{CC66ED82-26A3-455E-9098-A9FFEB6154A3}" srcOrd="1" destOrd="0" parTransId="{2362EBE6-06BB-4A2D-A1E6-0C23F84386A5}" sibTransId="{2E1240CA-000D-48A4-92CD-99D2DB3D931C}"/>
    <dgm:cxn modelId="{6E796969-8628-4C37-872A-FFE82C17C428}" type="presOf" srcId="{AE6427ED-0722-47A5-A268-9B883DFCCC5E}" destId="{8869C33A-A21D-4A34-950D-7E564A60D182}" srcOrd="0" destOrd="0" presId="urn:microsoft.com/office/officeart/2018/5/layout/IconLeafLabelList"/>
    <dgm:cxn modelId="{00558482-97C6-44B0-A917-C44E847CF399}" srcId="{7D7F16C6-D4B1-4CED-B01C-A82BB45D03F1}" destId="{AE6427ED-0722-47A5-A268-9B883DFCCC5E}" srcOrd="3" destOrd="0" parTransId="{1220CB66-A777-457F-8972-A352075E799A}" sibTransId="{DB554FED-BE9D-4960-B404-0732F5A0DD11}"/>
    <dgm:cxn modelId="{B72D198E-80E5-4C22-B0F3-CDF9FCFCA5B0}" type="presOf" srcId="{4E710EFA-336E-4EF2-8C3B-DCD816690762}" destId="{C811A62A-11A5-425F-923E-BF29B26D1DD4}" srcOrd="0" destOrd="0" presId="urn:microsoft.com/office/officeart/2018/5/layout/IconLeafLabelList"/>
    <dgm:cxn modelId="{6AF1C0C5-AFF3-4434-935A-3CB273776141}" srcId="{7D7F16C6-D4B1-4CED-B01C-A82BB45D03F1}" destId="{4E710EFA-336E-4EF2-8C3B-DCD816690762}" srcOrd="0" destOrd="0" parTransId="{E92B0932-58D9-4E60-BC93-5460B3A03ECF}" sibTransId="{FCB5CB7E-DDCA-4009-8B6F-E4237087AECF}"/>
    <dgm:cxn modelId="{C50603DA-B6D7-4B62-A3DF-D03C65D76113}" type="presOf" srcId="{CC66ED82-26A3-455E-9098-A9FFEB6154A3}" destId="{58885F3A-627C-4ABA-93AA-549A990704C3}" srcOrd="0" destOrd="0" presId="urn:microsoft.com/office/officeart/2018/5/layout/IconLeafLabelList"/>
    <dgm:cxn modelId="{04E8B0E1-BB0A-4BCC-9867-FFE86362B815}" type="presOf" srcId="{7F447346-4E71-49CD-AB26-962CE316C239}" destId="{69C77A03-37FC-4FD8-BEB8-B19C8AE8D1FD}" srcOrd="0" destOrd="0" presId="urn:microsoft.com/office/officeart/2018/5/layout/IconLeafLabelList"/>
    <dgm:cxn modelId="{2A106DFE-B300-42E1-A62D-D63FC06BE012}" type="presOf" srcId="{7D7F16C6-D4B1-4CED-B01C-A82BB45D03F1}" destId="{6137770F-5ECF-49CA-A375-BE64563B3BDB}" srcOrd="0" destOrd="0" presId="urn:microsoft.com/office/officeart/2018/5/layout/IconLeafLabelList"/>
    <dgm:cxn modelId="{1BD518B7-D31C-4F41-A3A5-B34DE7DCFF39}" type="presParOf" srcId="{6137770F-5ECF-49CA-A375-BE64563B3BDB}" destId="{F8777E88-B1B1-42CD-83C5-F01CADBC3F25}" srcOrd="0" destOrd="0" presId="urn:microsoft.com/office/officeart/2018/5/layout/IconLeafLabelList"/>
    <dgm:cxn modelId="{F4840CA1-26B5-4592-BCBB-C05737823FB8}" type="presParOf" srcId="{F8777E88-B1B1-42CD-83C5-F01CADBC3F25}" destId="{6300DB64-E899-4960-97AE-DD4DF3B5A16E}" srcOrd="0" destOrd="0" presId="urn:microsoft.com/office/officeart/2018/5/layout/IconLeafLabelList"/>
    <dgm:cxn modelId="{77733202-EE14-4D90-B994-CC0975AA8249}" type="presParOf" srcId="{F8777E88-B1B1-42CD-83C5-F01CADBC3F25}" destId="{269F3A0D-1C74-42A4-86F2-150380F9534B}" srcOrd="1" destOrd="0" presId="urn:microsoft.com/office/officeart/2018/5/layout/IconLeafLabelList"/>
    <dgm:cxn modelId="{023AFB9D-8200-4B8C-A02E-44DE194D5227}" type="presParOf" srcId="{F8777E88-B1B1-42CD-83C5-F01CADBC3F25}" destId="{109963ED-C286-410C-8C9D-356C595F6D49}" srcOrd="2" destOrd="0" presId="urn:microsoft.com/office/officeart/2018/5/layout/IconLeafLabelList"/>
    <dgm:cxn modelId="{60DBBC9A-30BF-4114-885B-1C2DE945D026}" type="presParOf" srcId="{F8777E88-B1B1-42CD-83C5-F01CADBC3F25}" destId="{C811A62A-11A5-425F-923E-BF29B26D1DD4}" srcOrd="3" destOrd="0" presId="urn:microsoft.com/office/officeart/2018/5/layout/IconLeafLabelList"/>
    <dgm:cxn modelId="{3563D0DD-400B-4CFD-8E5E-C5CFCFCAA51D}" type="presParOf" srcId="{6137770F-5ECF-49CA-A375-BE64563B3BDB}" destId="{025C252A-3EA3-4418-B41F-69558A29F09C}" srcOrd="1" destOrd="0" presId="urn:microsoft.com/office/officeart/2018/5/layout/IconLeafLabelList"/>
    <dgm:cxn modelId="{82E0F9CC-31F5-4C8F-AE8A-3EF40DE3A57E}" type="presParOf" srcId="{6137770F-5ECF-49CA-A375-BE64563B3BDB}" destId="{80239D38-D054-4FE2-BEFC-6C6EF30E6013}" srcOrd="2" destOrd="0" presId="urn:microsoft.com/office/officeart/2018/5/layout/IconLeafLabelList"/>
    <dgm:cxn modelId="{456633F9-9D6A-4206-8F84-341BDDA3B3E5}" type="presParOf" srcId="{80239D38-D054-4FE2-BEFC-6C6EF30E6013}" destId="{2C4CB80E-327B-4488-9E03-DD5059A1FDE0}" srcOrd="0" destOrd="0" presId="urn:microsoft.com/office/officeart/2018/5/layout/IconLeafLabelList"/>
    <dgm:cxn modelId="{3D598371-C910-44B3-A92D-89AD120AF3EB}" type="presParOf" srcId="{80239D38-D054-4FE2-BEFC-6C6EF30E6013}" destId="{F2F191BC-6642-4CDE-88E0-35FC2A74EBAE}" srcOrd="1" destOrd="0" presId="urn:microsoft.com/office/officeart/2018/5/layout/IconLeafLabelList"/>
    <dgm:cxn modelId="{8FD55DBD-AC15-4B74-A59B-6E7F86B97FBC}" type="presParOf" srcId="{80239D38-D054-4FE2-BEFC-6C6EF30E6013}" destId="{A7F95DD8-FC06-4D4B-A6DC-D8DAC3E4FB67}" srcOrd="2" destOrd="0" presId="urn:microsoft.com/office/officeart/2018/5/layout/IconLeafLabelList"/>
    <dgm:cxn modelId="{D3F5AEC1-0940-49AF-8146-0DD194429B80}" type="presParOf" srcId="{80239D38-D054-4FE2-BEFC-6C6EF30E6013}" destId="{58885F3A-627C-4ABA-93AA-549A990704C3}" srcOrd="3" destOrd="0" presId="urn:microsoft.com/office/officeart/2018/5/layout/IconLeafLabelList"/>
    <dgm:cxn modelId="{0CE9718F-4470-43CC-B465-5C3F9274687D}" type="presParOf" srcId="{6137770F-5ECF-49CA-A375-BE64563B3BDB}" destId="{31DD1798-01FB-49A8-84E7-AFD9D36C58CC}" srcOrd="3" destOrd="0" presId="urn:microsoft.com/office/officeart/2018/5/layout/IconLeafLabelList"/>
    <dgm:cxn modelId="{2665CA21-C6C7-4E76-8F1E-A3CE04980744}" type="presParOf" srcId="{6137770F-5ECF-49CA-A375-BE64563B3BDB}" destId="{93FE56C3-4212-41B4-90FF-DF2EE897B15A}" srcOrd="4" destOrd="0" presId="urn:microsoft.com/office/officeart/2018/5/layout/IconLeafLabelList"/>
    <dgm:cxn modelId="{BEDCE0A5-9DC3-4F87-ACB8-6317EEAD28AE}" type="presParOf" srcId="{93FE56C3-4212-41B4-90FF-DF2EE897B15A}" destId="{EE295FD6-640D-4A8E-AA81-88569453EE88}" srcOrd="0" destOrd="0" presId="urn:microsoft.com/office/officeart/2018/5/layout/IconLeafLabelList"/>
    <dgm:cxn modelId="{C5747894-8EBF-445A-9C60-D6E204470711}" type="presParOf" srcId="{93FE56C3-4212-41B4-90FF-DF2EE897B15A}" destId="{7F79E64C-A364-4B4B-B27B-898194B14339}" srcOrd="1" destOrd="0" presId="urn:microsoft.com/office/officeart/2018/5/layout/IconLeafLabelList"/>
    <dgm:cxn modelId="{489BFF4E-92BF-43B2-920F-69AF2BF66680}" type="presParOf" srcId="{93FE56C3-4212-41B4-90FF-DF2EE897B15A}" destId="{4EE94C58-DABF-4106-B20C-854300C7B5E8}" srcOrd="2" destOrd="0" presId="urn:microsoft.com/office/officeart/2018/5/layout/IconLeafLabelList"/>
    <dgm:cxn modelId="{F56413C9-C433-46ED-A57B-19750CE9983D}" type="presParOf" srcId="{93FE56C3-4212-41B4-90FF-DF2EE897B15A}" destId="{69C77A03-37FC-4FD8-BEB8-B19C8AE8D1FD}" srcOrd="3" destOrd="0" presId="urn:microsoft.com/office/officeart/2018/5/layout/IconLeafLabelList"/>
    <dgm:cxn modelId="{36759A48-FD84-48F6-915B-8B8B45359756}" type="presParOf" srcId="{6137770F-5ECF-49CA-A375-BE64563B3BDB}" destId="{E5C717A5-9E84-4493-ABCD-665792BAF712}" srcOrd="5" destOrd="0" presId="urn:microsoft.com/office/officeart/2018/5/layout/IconLeafLabelList"/>
    <dgm:cxn modelId="{CA2F8910-AD27-4EA6-B9A7-BBA7A061D51E}" type="presParOf" srcId="{6137770F-5ECF-49CA-A375-BE64563B3BDB}" destId="{97D81211-7BEC-46B4-833F-8F03CF04791E}" srcOrd="6" destOrd="0" presId="urn:microsoft.com/office/officeart/2018/5/layout/IconLeafLabelList"/>
    <dgm:cxn modelId="{BBC0AB89-FA76-43D8-8FE2-1543212505E1}" type="presParOf" srcId="{97D81211-7BEC-46B4-833F-8F03CF04791E}" destId="{7A4EAFB4-B5AC-41C3-AFAD-841D3C03D46B}" srcOrd="0" destOrd="0" presId="urn:microsoft.com/office/officeart/2018/5/layout/IconLeafLabelList"/>
    <dgm:cxn modelId="{41A926CE-43D9-4E6C-9C65-B1BA49837DA9}" type="presParOf" srcId="{97D81211-7BEC-46B4-833F-8F03CF04791E}" destId="{41B5F873-58E5-4BDE-A81D-DC12F47ECA48}" srcOrd="1" destOrd="0" presId="urn:microsoft.com/office/officeart/2018/5/layout/IconLeafLabelList"/>
    <dgm:cxn modelId="{DF2E5E7C-6906-4638-97F2-B7ACB3C3973C}" type="presParOf" srcId="{97D81211-7BEC-46B4-833F-8F03CF04791E}" destId="{B177F396-E1C5-49AE-B576-5C2C4EB2A98C}" srcOrd="2" destOrd="0" presId="urn:microsoft.com/office/officeart/2018/5/layout/IconLeafLabelList"/>
    <dgm:cxn modelId="{48B32D8A-8741-4F40-80E8-CCC55619C54F}" type="presParOf" srcId="{97D81211-7BEC-46B4-833F-8F03CF04791E}" destId="{8869C33A-A21D-4A34-950D-7E564A60D182}"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D7F16C6-D4B1-4CED-B01C-A82BB45D03F1}"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AE6427ED-0722-47A5-A268-9B883DFCCC5E}">
      <dgm:prSet phldr="0"/>
      <dgm:spPr/>
      <dgm:t>
        <a:bodyPr/>
        <a:lstStyle/>
        <a:p>
          <a:pPr>
            <a:lnSpc>
              <a:spcPct val="100000"/>
            </a:lnSpc>
            <a:defRPr cap="all"/>
          </a:pPr>
          <a:r>
            <a:rPr lang="en-US" dirty="0">
              <a:latin typeface="Calibri Light" panose="020F0302020204030204"/>
            </a:rPr>
            <a:t>Feedback</a:t>
          </a:r>
          <a:endParaRPr lang="en-US" dirty="0"/>
        </a:p>
      </dgm:t>
    </dgm:pt>
    <dgm:pt modelId="{1220CB66-A777-457F-8972-A352075E799A}" type="parTrans" cxnId="{00558482-97C6-44B0-A917-C44E847CF399}">
      <dgm:prSet/>
      <dgm:spPr/>
      <dgm:t>
        <a:bodyPr/>
        <a:lstStyle/>
        <a:p>
          <a:endParaRPr lang="en-US"/>
        </a:p>
      </dgm:t>
    </dgm:pt>
    <dgm:pt modelId="{DB554FED-BE9D-4960-B404-0732F5A0DD11}" type="sibTrans" cxnId="{00558482-97C6-44B0-A917-C44E847CF399}">
      <dgm:prSet/>
      <dgm:spPr/>
      <dgm:t>
        <a:bodyPr/>
        <a:lstStyle/>
        <a:p>
          <a:endParaRPr lang="en-US"/>
        </a:p>
      </dgm:t>
    </dgm:pt>
    <dgm:pt modelId="{651125CC-0AF9-4CF9-A77E-0C6ECF464E5C}">
      <dgm:prSet phldr="0"/>
      <dgm:spPr/>
      <dgm:t>
        <a:bodyPr/>
        <a:lstStyle/>
        <a:p>
          <a:pPr rtl="0">
            <a:lnSpc>
              <a:spcPct val="100000"/>
            </a:lnSpc>
            <a:defRPr cap="all"/>
          </a:pPr>
          <a:r>
            <a:rPr lang="en-US" dirty="0">
              <a:latin typeface="Calibri Light" panose="020F0302020204030204"/>
            </a:rPr>
            <a:t>Questions</a:t>
          </a:r>
        </a:p>
      </dgm:t>
    </dgm:pt>
    <dgm:pt modelId="{66121D94-9DAD-4B8C-BD18-B49FE1F1161B}" type="parTrans" cxnId="{D87AC446-1E97-40D1-8026-2039B4969614}">
      <dgm:prSet/>
      <dgm:spPr/>
    </dgm:pt>
    <dgm:pt modelId="{08343E35-C7A2-4A71-91A5-1150D15993C2}" type="sibTrans" cxnId="{D87AC446-1E97-40D1-8026-2039B4969614}">
      <dgm:prSet/>
      <dgm:spPr/>
    </dgm:pt>
    <dgm:pt modelId="{6137770F-5ECF-49CA-A375-BE64563B3BDB}" type="pres">
      <dgm:prSet presAssocID="{7D7F16C6-D4B1-4CED-B01C-A82BB45D03F1}" presName="root" presStyleCnt="0">
        <dgm:presLayoutVars>
          <dgm:dir/>
          <dgm:resizeHandles val="exact"/>
        </dgm:presLayoutVars>
      </dgm:prSet>
      <dgm:spPr/>
    </dgm:pt>
    <dgm:pt modelId="{4E2E160C-9C16-4867-82D6-441F0A0708D0}" type="pres">
      <dgm:prSet presAssocID="{651125CC-0AF9-4CF9-A77E-0C6ECF464E5C}" presName="compNode" presStyleCnt="0"/>
      <dgm:spPr/>
    </dgm:pt>
    <dgm:pt modelId="{B0747F16-ED23-4821-83BA-9423C435DFFB}" type="pres">
      <dgm:prSet presAssocID="{651125CC-0AF9-4CF9-A77E-0C6ECF464E5C}" presName="iconBgRect" presStyleLbl="bgShp" presStyleIdx="0" presStyleCnt="2"/>
      <dgm:spPr>
        <a:prstGeom prst="round2DiagRect">
          <a:avLst>
            <a:gd name="adj1" fmla="val 29727"/>
            <a:gd name="adj2" fmla="val 0"/>
          </a:avLst>
        </a:prstGeom>
      </dgm:spPr>
    </dgm:pt>
    <dgm:pt modelId="{9C4453B5-62C9-4E12-BC07-525295B16FC9}" type="pres">
      <dgm:prSet presAssocID="{651125CC-0AF9-4CF9-A77E-0C6ECF464E5C}" presName="iconRect" presStyleLbl="node1" presStyleIdx="0" presStyleCnt="2"/>
      <dgm:spPr/>
    </dgm:pt>
    <dgm:pt modelId="{7879E013-3AD3-49F2-9E52-979FBD0EEB65}" type="pres">
      <dgm:prSet presAssocID="{651125CC-0AF9-4CF9-A77E-0C6ECF464E5C}" presName="spaceRect" presStyleCnt="0"/>
      <dgm:spPr/>
    </dgm:pt>
    <dgm:pt modelId="{A22008FB-968A-42C9-AABC-A8F19DDB468D}" type="pres">
      <dgm:prSet presAssocID="{651125CC-0AF9-4CF9-A77E-0C6ECF464E5C}" presName="textRect" presStyleLbl="revTx" presStyleIdx="0" presStyleCnt="2">
        <dgm:presLayoutVars>
          <dgm:chMax val="1"/>
          <dgm:chPref val="1"/>
        </dgm:presLayoutVars>
      </dgm:prSet>
      <dgm:spPr/>
    </dgm:pt>
    <dgm:pt modelId="{50FA9B02-430F-4E48-BB5A-0A89C2219DDC}" type="pres">
      <dgm:prSet presAssocID="{08343E35-C7A2-4A71-91A5-1150D15993C2}" presName="sibTrans" presStyleCnt="0"/>
      <dgm:spPr/>
    </dgm:pt>
    <dgm:pt modelId="{97D81211-7BEC-46B4-833F-8F03CF04791E}" type="pres">
      <dgm:prSet presAssocID="{AE6427ED-0722-47A5-A268-9B883DFCCC5E}" presName="compNode" presStyleCnt="0"/>
      <dgm:spPr/>
    </dgm:pt>
    <dgm:pt modelId="{7A4EAFB4-B5AC-41C3-AFAD-841D3C03D46B}" type="pres">
      <dgm:prSet presAssocID="{AE6427ED-0722-47A5-A268-9B883DFCCC5E}" presName="iconBgRect" presStyleLbl="bgShp" presStyleIdx="1" presStyleCnt="2"/>
      <dgm:spPr>
        <a:prstGeom prst="round2DiagRect">
          <a:avLst>
            <a:gd name="adj1" fmla="val 29727"/>
            <a:gd name="adj2" fmla="val 0"/>
          </a:avLst>
        </a:prstGeom>
      </dgm:spPr>
    </dgm:pt>
    <dgm:pt modelId="{41B5F873-58E5-4BDE-A81D-DC12F47ECA48}" type="pres">
      <dgm:prSet presAssocID="{AE6427ED-0722-47A5-A268-9B883DFCCC5E}" presName="iconRect" presStyleLbl="node1" presStyleIdx="1"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rketing"/>
        </a:ext>
      </dgm:extLst>
    </dgm:pt>
    <dgm:pt modelId="{B177F396-E1C5-49AE-B576-5C2C4EB2A98C}" type="pres">
      <dgm:prSet presAssocID="{AE6427ED-0722-47A5-A268-9B883DFCCC5E}" presName="spaceRect" presStyleCnt="0"/>
      <dgm:spPr/>
    </dgm:pt>
    <dgm:pt modelId="{8869C33A-A21D-4A34-950D-7E564A60D182}" type="pres">
      <dgm:prSet presAssocID="{AE6427ED-0722-47A5-A268-9B883DFCCC5E}" presName="textRect" presStyleLbl="revTx" presStyleIdx="1" presStyleCnt="2">
        <dgm:presLayoutVars>
          <dgm:chMax val="1"/>
          <dgm:chPref val="1"/>
        </dgm:presLayoutVars>
      </dgm:prSet>
      <dgm:spPr/>
    </dgm:pt>
  </dgm:ptLst>
  <dgm:cxnLst>
    <dgm:cxn modelId="{2331B63C-5946-41FD-8624-ABFE2D67B948}" type="presOf" srcId="{AE6427ED-0722-47A5-A268-9B883DFCCC5E}" destId="{8869C33A-A21D-4A34-950D-7E564A60D182}" srcOrd="0" destOrd="0" presId="urn:microsoft.com/office/officeart/2018/5/layout/IconLeafLabelList"/>
    <dgm:cxn modelId="{D87AC446-1E97-40D1-8026-2039B4969614}" srcId="{7D7F16C6-D4B1-4CED-B01C-A82BB45D03F1}" destId="{651125CC-0AF9-4CF9-A77E-0C6ECF464E5C}" srcOrd="0" destOrd="0" parTransId="{66121D94-9DAD-4B8C-BD18-B49FE1F1161B}" sibTransId="{08343E35-C7A2-4A71-91A5-1150D15993C2}"/>
    <dgm:cxn modelId="{00558482-97C6-44B0-A917-C44E847CF399}" srcId="{7D7F16C6-D4B1-4CED-B01C-A82BB45D03F1}" destId="{AE6427ED-0722-47A5-A268-9B883DFCCC5E}" srcOrd="1" destOrd="0" parTransId="{1220CB66-A777-457F-8972-A352075E799A}" sibTransId="{DB554FED-BE9D-4960-B404-0732F5A0DD11}"/>
    <dgm:cxn modelId="{F44EC5CE-AE22-4FE0-9112-7A9FB2F3E5F4}" type="presOf" srcId="{651125CC-0AF9-4CF9-A77E-0C6ECF464E5C}" destId="{A22008FB-968A-42C9-AABC-A8F19DDB468D}" srcOrd="0" destOrd="0" presId="urn:microsoft.com/office/officeart/2018/5/layout/IconLeafLabelList"/>
    <dgm:cxn modelId="{2A106DFE-B300-42E1-A62D-D63FC06BE012}" type="presOf" srcId="{7D7F16C6-D4B1-4CED-B01C-A82BB45D03F1}" destId="{6137770F-5ECF-49CA-A375-BE64563B3BDB}" srcOrd="0" destOrd="0" presId="urn:microsoft.com/office/officeart/2018/5/layout/IconLeafLabelList"/>
    <dgm:cxn modelId="{A3A3699E-875C-4795-9DB3-0E0C4D890CE8}" type="presParOf" srcId="{6137770F-5ECF-49CA-A375-BE64563B3BDB}" destId="{4E2E160C-9C16-4867-82D6-441F0A0708D0}" srcOrd="0" destOrd="0" presId="urn:microsoft.com/office/officeart/2018/5/layout/IconLeafLabelList"/>
    <dgm:cxn modelId="{E7225CD2-BC12-4A94-B5C0-7666A92B2BA9}" type="presParOf" srcId="{4E2E160C-9C16-4867-82D6-441F0A0708D0}" destId="{B0747F16-ED23-4821-83BA-9423C435DFFB}" srcOrd="0" destOrd="0" presId="urn:microsoft.com/office/officeart/2018/5/layout/IconLeafLabelList"/>
    <dgm:cxn modelId="{E7088EE2-FB0B-4A34-A5C3-5D271D609FB5}" type="presParOf" srcId="{4E2E160C-9C16-4867-82D6-441F0A0708D0}" destId="{9C4453B5-62C9-4E12-BC07-525295B16FC9}" srcOrd="1" destOrd="0" presId="urn:microsoft.com/office/officeart/2018/5/layout/IconLeafLabelList"/>
    <dgm:cxn modelId="{CA657D64-0A62-49C2-84AD-A42B41B695BD}" type="presParOf" srcId="{4E2E160C-9C16-4867-82D6-441F0A0708D0}" destId="{7879E013-3AD3-49F2-9E52-979FBD0EEB65}" srcOrd="2" destOrd="0" presId="urn:microsoft.com/office/officeart/2018/5/layout/IconLeafLabelList"/>
    <dgm:cxn modelId="{F2FC2796-AB08-4E2E-96DC-CB103F17F64A}" type="presParOf" srcId="{4E2E160C-9C16-4867-82D6-441F0A0708D0}" destId="{A22008FB-968A-42C9-AABC-A8F19DDB468D}" srcOrd="3" destOrd="0" presId="urn:microsoft.com/office/officeart/2018/5/layout/IconLeafLabelList"/>
    <dgm:cxn modelId="{FA1EAEB4-659B-4552-888E-4D772C69C171}" type="presParOf" srcId="{6137770F-5ECF-49CA-A375-BE64563B3BDB}" destId="{50FA9B02-430F-4E48-BB5A-0A89C2219DDC}" srcOrd="1" destOrd="0" presId="urn:microsoft.com/office/officeart/2018/5/layout/IconLeafLabelList"/>
    <dgm:cxn modelId="{8C9B0721-F056-4B49-9A61-01D92DD20F9C}" type="presParOf" srcId="{6137770F-5ECF-49CA-A375-BE64563B3BDB}" destId="{97D81211-7BEC-46B4-833F-8F03CF04791E}" srcOrd="2" destOrd="0" presId="urn:microsoft.com/office/officeart/2018/5/layout/IconLeafLabelList"/>
    <dgm:cxn modelId="{C5660B61-55AD-4194-92DF-BE64B0C4015A}" type="presParOf" srcId="{97D81211-7BEC-46B4-833F-8F03CF04791E}" destId="{7A4EAFB4-B5AC-41C3-AFAD-841D3C03D46B}" srcOrd="0" destOrd="0" presId="urn:microsoft.com/office/officeart/2018/5/layout/IconLeafLabelList"/>
    <dgm:cxn modelId="{22603BDE-E9D7-4671-B346-B110A9E9181F}" type="presParOf" srcId="{97D81211-7BEC-46B4-833F-8F03CF04791E}" destId="{41B5F873-58E5-4BDE-A81D-DC12F47ECA48}" srcOrd="1" destOrd="0" presId="urn:microsoft.com/office/officeart/2018/5/layout/IconLeafLabelList"/>
    <dgm:cxn modelId="{48655E11-7E6A-4C02-AC3C-F90CA2FCAB17}" type="presParOf" srcId="{97D81211-7BEC-46B4-833F-8F03CF04791E}" destId="{B177F396-E1C5-49AE-B576-5C2C4EB2A98C}" srcOrd="2" destOrd="0" presId="urn:microsoft.com/office/officeart/2018/5/layout/IconLeafLabelList"/>
    <dgm:cxn modelId="{00713AA9-03A0-420F-9485-49B5876E3D93}" type="presParOf" srcId="{97D81211-7BEC-46B4-833F-8F03CF04791E}" destId="{8869C33A-A21D-4A34-950D-7E564A60D182}"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AA7FC33-F6C2-41F7-B6B1-5035908F4F91}"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028BC14A-F573-4DF0-BBAE-AC4ACC694D86}">
      <dgm:prSet/>
      <dgm:spPr/>
      <dgm:t>
        <a:bodyPr/>
        <a:lstStyle/>
        <a:p>
          <a:pPr>
            <a:lnSpc>
              <a:spcPct val="100000"/>
            </a:lnSpc>
            <a:defRPr cap="all"/>
          </a:pPr>
          <a:r>
            <a:rPr lang="en-US"/>
            <a:t>Stakeholders</a:t>
          </a:r>
        </a:p>
      </dgm:t>
    </dgm:pt>
    <dgm:pt modelId="{9EDE3788-AC8C-406C-9B19-E7F5103D8B50}" type="parTrans" cxnId="{292A87CA-1A24-4794-80DA-24B645B71979}">
      <dgm:prSet/>
      <dgm:spPr/>
      <dgm:t>
        <a:bodyPr/>
        <a:lstStyle/>
        <a:p>
          <a:endParaRPr lang="en-US"/>
        </a:p>
      </dgm:t>
    </dgm:pt>
    <dgm:pt modelId="{6167E63C-005A-4CE5-B508-CBA74835F45A}" type="sibTrans" cxnId="{292A87CA-1A24-4794-80DA-24B645B71979}">
      <dgm:prSet/>
      <dgm:spPr/>
      <dgm:t>
        <a:bodyPr/>
        <a:lstStyle/>
        <a:p>
          <a:endParaRPr lang="en-US"/>
        </a:p>
      </dgm:t>
    </dgm:pt>
    <dgm:pt modelId="{3566AB40-944D-4070-9539-68C21AE1AEEA}">
      <dgm:prSet/>
      <dgm:spPr/>
      <dgm:t>
        <a:bodyPr/>
        <a:lstStyle/>
        <a:p>
          <a:pPr>
            <a:lnSpc>
              <a:spcPct val="100000"/>
            </a:lnSpc>
            <a:defRPr cap="all"/>
          </a:pPr>
          <a:r>
            <a:rPr lang="en-US"/>
            <a:t>Funding</a:t>
          </a:r>
        </a:p>
      </dgm:t>
    </dgm:pt>
    <dgm:pt modelId="{BB8221BB-FE1D-4732-AFAB-4A56FF4652DF}" type="parTrans" cxnId="{389C5D6E-39F9-4F60-AA9E-02B676B6F5FA}">
      <dgm:prSet/>
      <dgm:spPr/>
      <dgm:t>
        <a:bodyPr/>
        <a:lstStyle/>
        <a:p>
          <a:endParaRPr lang="en-US"/>
        </a:p>
      </dgm:t>
    </dgm:pt>
    <dgm:pt modelId="{4DFFFD06-BDE6-446E-BAA7-0F3029926FBA}" type="sibTrans" cxnId="{389C5D6E-39F9-4F60-AA9E-02B676B6F5FA}">
      <dgm:prSet/>
      <dgm:spPr/>
      <dgm:t>
        <a:bodyPr/>
        <a:lstStyle/>
        <a:p>
          <a:endParaRPr lang="en-US"/>
        </a:p>
      </dgm:t>
    </dgm:pt>
    <dgm:pt modelId="{8DA78263-BDD8-4D82-BB44-8305A9D3166F}">
      <dgm:prSet phldr="0"/>
      <dgm:spPr/>
      <dgm:t>
        <a:bodyPr/>
        <a:lstStyle/>
        <a:p>
          <a:pPr rtl="0">
            <a:lnSpc>
              <a:spcPct val="100000"/>
            </a:lnSpc>
            <a:defRPr cap="all"/>
          </a:pPr>
          <a:r>
            <a:rPr lang="en-US">
              <a:latin typeface="Calibri Light" panose="020F0302020204030204"/>
            </a:rPr>
            <a:t>Forecasting goals</a:t>
          </a:r>
        </a:p>
      </dgm:t>
    </dgm:pt>
    <dgm:pt modelId="{5804E804-345E-47CE-A2DF-F894659F64AC}" type="parTrans" cxnId="{5C2B9954-59B8-4D1C-80DC-7C8AB9AB7E15}">
      <dgm:prSet/>
      <dgm:spPr/>
    </dgm:pt>
    <dgm:pt modelId="{0310D592-31E5-41F7-8FCD-4FCB6A1909E0}" type="sibTrans" cxnId="{5C2B9954-59B8-4D1C-80DC-7C8AB9AB7E15}">
      <dgm:prSet/>
      <dgm:spPr/>
    </dgm:pt>
    <dgm:pt modelId="{425830AA-0334-4776-A557-E9A1F4047D01}" type="pres">
      <dgm:prSet presAssocID="{2AA7FC33-F6C2-41F7-B6B1-5035908F4F91}" presName="root" presStyleCnt="0">
        <dgm:presLayoutVars>
          <dgm:dir/>
          <dgm:resizeHandles val="exact"/>
        </dgm:presLayoutVars>
      </dgm:prSet>
      <dgm:spPr/>
    </dgm:pt>
    <dgm:pt modelId="{F3D44687-DA20-4C26-B9AC-757F11EF5210}" type="pres">
      <dgm:prSet presAssocID="{028BC14A-F573-4DF0-BBAE-AC4ACC694D86}" presName="compNode" presStyleCnt="0"/>
      <dgm:spPr/>
    </dgm:pt>
    <dgm:pt modelId="{ADFBC97F-E34F-4C04-A5CF-24095FD8716C}" type="pres">
      <dgm:prSet presAssocID="{028BC14A-F573-4DF0-BBAE-AC4ACC694D86}" presName="iconBgRect" presStyleLbl="bgShp" presStyleIdx="0" presStyleCnt="3"/>
      <dgm:spPr>
        <a:prstGeom prst="round2DiagRect">
          <a:avLst>
            <a:gd name="adj1" fmla="val 29727"/>
            <a:gd name="adj2" fmla="val 0"/>
          </a:avLst>
        </a:prstGeom>
      </dgm:spPr>
    </dgm:pt>
    <dgm:pt modelId="{16241C9F-2B04-4E6C-A5F9-51B492592FB3}" type="pres">
      <dgm:prSet presAssocID="{028BC14A-F573-4DF0-BBAE-AC4ACC694D8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85C8E0A8-0C38-41BB-AAE1-D26FF16C3B71}" type="pres">
      <dgm:prSet presAssocID="{028BC14A-F573-4DF0-BBAE-AC4ACC694D86}" presName="spaceRect" presStyleCnt="0"/>
      <dgm:spPr/>
    </dgm:pt>
    <dgm:pt modelId="{346537BF-B4A5-4F0C-88EB-9C1A1713D30F}" type="pres">
      <dgm:prSet presAssocID="{028BC14A-F573-4DF0-BBAE-AC4ACC694D86}" presName="textRect" presStyleLbl="revTx" presStyleIdx="0" presStyleCnt="3">
        <dgm:presLayoutVars>
          <dgm:chMax val="1"/>
          <dgm:chPref val="1"/>
        </dgm:presLayoutVars>
      </dgm:prSet>
      <dgm:spPr/>
    </dgm:pt>
    <dgm:pt modelId="{80C45FC4-E61D-4AA4-8C83-10C7686B1496}" type="pres">
      <dgm:prSet presAssocID="{6167E63C-005A-4CE5-B508-CBA74835F45A}" presName="sibTrans" presStyleCnt="0"/>
      <dgm:spPr/>
    </dgm:pt>
    <dgm:pt modelId="{6EA2A86C-4267-4BE9-873E-5A7E1E85CCB6}" type="pres">
      <dgm:prSet presAssocID="{3566AB40-944D-4070-9539-68C21AE1AEEA}" presName="compNode" presStyleCnt="0"/>
      <dgm:spPr/>
    </dgm:pt>
    <dgm:pt modelId="{E20214F5-A4BD-47A6-B527-C3566E38BF9C}" type="pres">
      <dgm:prSet presAssocID="{3566AB40-944D-4070-9539-68C21AE1AEEA}" presName="iconBgRect" presStyleLbl="bgShp" presStyleIdx="1" presStyleCnt="3"/>
      <dgm:spPr>
        <a:prstGeom prst="round2DiagRect">
          <a:avLst>
            <a:gd name="adj1" fmla="val 29727"/>
            <a:gd name="adj2" fmla="val 0"/>
          </a:avLst>
        </a:prstGeom>
      </dgm:spPr>
    </dgm:pt>
    <dgm:pt modelId="{8EA2187C-9AE8-4293-8033-742DC12FD25D}" type="pres">
      <dgm:prSet presAssocID="{3566AB40-944D-4070-9539-68C21AE1AEE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ey"/>
        </a:ext>
      </dgm:extLst>
    </dgm:pt>
    <dgm:pt modelId="{7CC11305-388D-49EE-AB13-37AC7D65E075}" type="pres">
      <dgm:prSet presAssocID="{3566AB40-944D-4070-9539-68C21AE1AEEA}" presName="spaceRect" presStyleCnt="0"/>
      <dgm:spPr/>
    </dgm:pt>
    <dgm:pt modelId="{9F670687-211C-4229-AEA9-3945C29B1388}" type="pres">
      <dgm:prSet presAssocID="{3566AB40-944D-4070-9539-68C21AE1AEEA}" presName="textRect" presStyleLbl="revTx" presStyleIdx="1" presStyleCnt="3">
        <dgm:presLayoutVars>
          <dgm:chMax val="1"/>
          <dgm:chPref val="1"/>
        </dgm:presLayoutVars>
      </dgm:prSet>
      <dgm:spPr/>
    </dgm:pt>
    <dgm:pt modelId="{1DFC3103-A82A-4F35-B461-B1E46A410EE6}" type="pres">
      <dgm:prSet presAssocID="{4DFFFD06-BDE6-446E-BAA7-0F3029926FBA}" presName="sibTrans" presStyleCnt="0"/>
      <dgm:spPr/>
    </dgm:pt>
    <dgm:pt modelId="{457B0E8E-4B64-442C-943A-5C9DF000D464}" type="pres">
      <dgm:prSet presAssocID="{8DA78263-BDD8-4D82-BB44-8305A9D3166F}" presName="compNode" presStyleCnt="0"/>
      <dgm:spPr/>
    </dgm:pt>
    <dgm:pt modelId="{2960CA52-36F8-4C94-81B5-95BA1357C279}" type="pres">
      <dgm:prSet presAssocID="{8DA78263-BDD8-4D82-BB44-8305A9D3166F}" presName="iconBgRect" presStyleLbl="bgShp" presStyleIdx="2" presStyleCnt="3"/>
      <dgm:spPr>
        <a:prstGeom prst="round2DiagRect">
          <a:avLst>
            <a:gd name="adj1" fmla="val 29727"/>
            <a:gd name="adj2" fmla="val 0"/>
          </a:avLst>
        </a:prstGeom>
      </dgm:spPr>
    </dgm:pt>
    <dgm:pt modelId="{3E57443B-A70A-4041-AB7E-3548C901EC29}" type="pres">
      <dgm:prSet presAssocID="{8DA78263-BDD8-4D82-BB44-8305A9D3166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pward trend"/>
        </a:ext>
      </dgm:extLst>
    </dgm:pt>
    <dgm:pt modelId="{083A5BA8-70C3-401E-BA54-9ABDA8C16455}" type="pres">
      <dgm:prSet presAssocID="{8DA78263-BDD8-4D82-BB44-8305A9D3166F}" presName="spaceRect" presStyleCnt="0"/>
      <dgm:spPr/>
    </dgm:pt>
    <dgm:pt modelId="{76AA5BAA-1799-4247-9A10-F14303269AE0}" type="pres">
      <dgm:prSet presAssocID="{8DA78263-BDD8-4D82-BB44-8305A9D3166F}" presName="textRect" presStyleLbl="revTx" presStyleIdx="2" presStyleCnt="3">
        <dgm:presLayoutVars>
          <dgm:chMax val="1"/>
          <dgm:chPref val="1"/>
        </dgm:presLayoutVars>
      </dgm:prSet>
      <dgm:spPr/>
    </dgm:pt>
  </dgm:ptLst>
  <dgm:cxnLst>
    <dgm:cxn modelId="{56101A33-BCA3-45F7-945B-B9AD187DD160}" type="presOf" srcId="{028BC14A-F573-4DF0-BBAE-AC4ACC694D86}" destId="{346537BF-B4A5-4F0C-88EB-9C1A1713D30F}" srcOrd="0" destOrd="0" presId="urn:microsoft.com/office/officeart/2018/5/layout/IconLeafLabelList"/>
    <dgm:cxn modelId="{389C5D6E-39F9-4F60-AA9E-02B676B6F5FA}" srcId="{2AA7FC33-F6C2-41F7-B6B1-5035908F4F91}" destId="{3566AB40-944D-4070-9539-68C21AE1AEEA}" srcOrd="1" destOrd="0" parTransId="{BB8221BB-FE1D-4732-AFAB-4A56FF4652DF}" sibTransId="{4DFFFD06-BDE6-446E-BAA7-0F3029926FBA}"/>
    <dgm:cxn modelId="{5C2B9954-59B8-4D1C-80DC-7C8AB9AB7E15}" srcId="{2AA7FC33-F6C2-41F7-B6B1-5035908F4F91}" destId="{8DA78263-BDD8-4D82-BB44-8305A9D3166F}" srcOrd="2" destOrd="0" parTransId="{5804E804-345E-47CE-A2DF-F894659F64AC}" sibTransId="{0310D592-31E5-41F7-8FCD-4FCB6A1909E0}"/>
    <dgm:cxn modelId="{23694558-6540-48D4-B05A-0CB29A0D4310}" type="presOf" srcId="{3566AB40-944D-4070-9539-68C21AE1AEEA}" destId="{9F670687-211C-4229-AEA9-3945C29B1388}" srcOrd="0" destOrd="0" presId="urn:microsoft.com/office/officeart/2018/5/layout/IconLeafLabelList"/>
    <dgm:cxn modelId="{6BFC57B7-3EDD-41C9-B767-007E91F4921D}" type="presOf" srcId="{2AA7FC33-F6C2-41F7-B6B1-5035908F4F91}" destId="{425830AA-0334-4776-A557-E9A1F4047D01}" srcOrd="0" destOrd="0" presId="urn:microsoft.com/office/officeart/2018/5/layout/IconLeafLabelList"/>
    <dgm:cxn modelId="{B3F06CBF-48F7-4A83-A5FD-E3D71B8D36CB}" type="presOf" srcId="{8DA78263-BDD8-4D82-BB44-8305A9D3166F}" destId="{76AA5BAA-1799-4247-9A10-F14303269AE0}" srcOrd="0" destOrd="0" presId="urn:microsoft.com/office/officeart/2018/5/layout/IconLeafLabelList"/>
    <dgm:cxn modelId="{292A87CA-1A24-4794-80DA-24B645B71979}" srcId="{2AA7FC33-F6C2-41F7-B6B1-5035908F4F91}" destId="{028BC14A-F573-4DF0-BBAE-AC4ACC694D86}" srcOrd="0" destOrd="0" parTransId="{9EDE3788-AC8C-406C-9B19-E7F5103D8B50}" sibTransId="{6167E63C-005A-4CE5-B508-CBA74835F45A}"/>
    <dgm:cxn modelId="{74A0C07E-54F5-4197-B01D-1B3FCCEE3553}" type="presParOf" srcId="{425830AA-0334-4776-A557-E9A1F4047D01}" destId="{F3D44687-DA20-4C26-B9AC-757F11EF5210}" srcOrd="0" destOrd="0" presId="urn:microsoft.com/office/officeart/2018/5/layout/IconLeafLabelList"/>
    <dgm:cxn modelId="{062D39B2-71A9-4E69-A0A2-C93A1BE12A1F}" type="presParOf" srcId="{F3D44687-DA20-4C26-B9AC-757F11EF5210}" destId="{ADFBC97F-E34F-4C04-A5CF-24095FD8716C}" srcOrd="0" destOrd="0" presId="urn:microsoft.com/office/officeart/2018/5/layout/IconLeafLabelList"/>
    <dgm:cxn modelId="{F894ED9C-3F4F-4971-BA1E-2CEE58A9E016}" type="presParOf" srcId="{F3D44687-DA20-4C26-B9AC-757F11EF5210}" destId="{16241C9F-2B04-4E6C-A5F9-51B492592FB3}" srcOrd="1" destOrd="0" presId="urn:microsoft.com/office/officeart/2018/5/layout/IconLeafLabelList"/>
    <dgm:cxn modelId="{2C9A3D1B-0D63-429B-A2E5-9D710F260069}" type="presParOf" srcId="{F3D44687-DA20-4C26-B9AC-757F11EF5210}" destId="{85C8E0A8-0C38-41BB-AAE1-D26FF16C3B71}" srcOrd="2" destOrd="0" presId="urn:microsoft.com/office/officeart/2018/5/layout/IconLeafLabelList"/>
    <dgm:cxn modelId="{DB4EF3C9-36B4-4291-95FD-66EC2B6D0349}" type="presParOf" srcId="{F3D44687-DA20-4C26-B9AC-757F11EF5210}" destId="{346537BF-B4A5-4F0C-88EB-9C1A1713D30F}" srcOrd="3" destOrd="0" presId="urn:microsoft.com/office/officeart/2018/5/layout/IconLeafLabelList"/>
    <dgm:cxn modelId="{D7C9C717-7622-4005-B134-28B7BD08B2B8}" type="presParOf" srcId="{425830AA-0334-4776-A557-E9A1F4047D01}" destId="{80C45FC4-E61D-4AA4-8C83-10C7686B1496}" srcOrd="1" destOrd="0" presId="urn:microsoft.com/office/officeart/2018/5/layout/IconLeafLabelList"/>
    <dgm:cxn modelId="{B6CF90F0-967A-4B16-B5FB-9D9571A76325}" type="presParOf" srcId="{425830AA-0334-4776-A557-E9A1F4047D01}" destId="{6EA2A86C-4267-4BE9-873E-5A7E1E85CCB6}" srcOrd="2" destOrd="0" presId="urn:microsoft.com/office/officeart/2018/5/layout/IconLeafLabelList"/>
    <dgm:cxn modelId="{CFCD7188-2061-4E93-9B94-51B840456F3D}" type="presParOf" srcId="{6EA2A86C-4267-4BE9-873E-5A7E1E85CCB6}" destId="{E20214F5-A4BD-47A6-B527-C3566E38BF9C}" srcOrd="0" destOrd="0" presId="urn:microsoft.com/office/officeart/2018/5/layout/IconLeafLabelList"/>
    <dgm:cxn modelId="{977E3CA9-F856-4168-9593-B97B458A8842}" type="presParOf" srcId="{6EA2A86C-4267-4BE9-873E-5A7E1E85CCB6}" destId="{8EA2187C-9AE8-4293-8033-742DC12FD25D}" srcOrd="1" destOrd="0" presId="urn:microsoft.com/office/officeart/2018/5/layout/IconLeafLabelList"/>
    <dgm:cxn modelId="{385D5217-4B81-45DF-A7A3-74E8375780DC}" type="presParOf" srcId="{6EA2A86C-4267-4BE9-873E-5A7E1E85CCB6}" destId="{7CC11305-388D-49EE-AB13-37AC7D65E075}" srcOrd="2" destOrd="0" presId="urn:microsoft.com/office/officeart/2018/5/layout/IconLeafLabelList"/>
    <dgm:cxn modelId="{FD8E3335-CF93-47A0-9BA1-BB43E048EDD4}" type="presParOf" srcId="{6EA2A86C-4267-4BE9-873E-5A7E1E85CCB6}" destId="{9F670687-211C-4229-AEA9-3945C29B1388}" srcOrd="3" destOrd="0" presId="urn:microsoft.com/office/officeart/2018/5/layout/IconLeafLabelList"/>
    <dgm:cxn modelId="{3D221825-126E-49E8-AD16-4B914B5382A2}" type="presParOf" srcId="{425830AA-0334-4776-A557-E9A1F4047D01}" destId="{1DFC3103-A82A-4F35-B461-B1E46A410EE6}" srcOrd="3" destOrd="0" presId="urn:microsoft.com/office/officeart/2018/5/layout/IconLeafLabelList"/>
    <dgm:cxn modelId="{C163F49D-BC74-4740-A51A-B36A9E1CA9A9}" type="presParOf" srcId="{425830AA-0334-4776-A557-E9A1F4047D01}" destId="{457B0E8E-4B64-442C-943A-5C9DF000D464}" srcOrd="4" destOrd="0" presId="urn:microsoft.com/office/officeart/2018/5/layout/IconLeafLabelList"/>
    <dgm:cxn modelId="{ABEB93A6-800A-4BEB-93D0-85B73C373CEB}" type="presParOf" srcId="{457B0E8E-4B64-442C-943A-5C9DF000D464}" destId="{2960CA52-36F8-4C94-81B5-95BA1357C279}" srcOrd="0" destOrd="0" presId="urn:microsoft.com/office/officeart/2018/5/layout/IconLeafLabelList"/>
    <dgm:cxn modelId="{9E6E7506-6990-49DF-88BA-C9BF9D641F8C}" type="presParOf" srcId="{457B0E8E-4B64-442C-943A-5C9DF000D464}" destId="{3E57443B-A70A-4041-AB7E-3548C901EC29}" srcOrd="1" destOrd="0" presId="urn:microsoft.com/office/officeart/2018/5/layout/IconLeafLabelList"/>
    <dgm:cxn modelId="{09F02D7F-6F3F-443C-AF4D-7FB3E820DF12}" type="presParOf" srcId="{457B0E8E-4B64-442C-943A-5C9DF000D464}" destId="{083A5BA8-70C3-401E-BA54-9ABDA8C16455}" srcOrd="2" destOrd="0" presId="urn:microsoft.com/office/officeart/2018/5/layout/IconLeafLabelList"/>
    <dgm:cxn modelId="{FB6C5326-5FA1-482B-A23B-EA0F1C5BF4EE}" type="presParOf" srcId="{457B0E8E-4B64-442C-943A-5C9DF000D464}" destId="{76AA5BAA-1799-4247-9A10-F14303269AE0}"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D911E8D-8663-4C72-B878-F58F169CBEEF}" type="doc">
      <dgm:prSet loTypeId="urn:microsoft.com/office/officeart/2005/8/layout/list1" loCatId="list" qsTypeId="urn:microsoft.com/office/officeart/2005/8/quickstyle/simple1" qsCatId="simple" csTypeId="urn:microsoft.com/office/officeart/2005/8/colors/colorful1" csCatId="colorful"/>
      <dgm:spPr/>
      <dgm:t>
        <a:bodyPr/>
        <a:lstStyle/>
        <a:p>
          <a:endParaRPr lang="en-US"/>
        </a:p>
      </dgm:t>
    </dgm:pt>
    <dgm:pt modelId="{DD522573-D757-4A73-AF76-43B0163C4306}">
      <dgm:prSet/>
      <dgm:spPr/>
      <dgm:t>
        <a:bodyPr/>
        <a:lstStyle/>
        <a:p>
          <a:r>
            <a:rPr lang="en-US"/>
            <a:t>Customers</a:t>
          </a:r>
        </a:p>
      </dgm:t>
    </dgm:pt>
    <dgm:pt modelId="{9AB32A3E-6178-40DF-A9ED-DDD9119A3EA0}" type="parTrans" cxnId="{D33940D3-3438-4AF9-A621-D30DF256A26B}">
      <dgm:prSet/>
      <dgm:spPr/>
      <dgm:t>
        <a:bodyPr/>
        <a:lstStyle/>
        <a:p>
          <a:endParaRPr lang="en-US"/>
        </a:p>
      </dgm:t>
    </dgm:pt>
    <dgm:pt modelId="{88069A8D-9FB7-464E-815B-077DC6082EAC}" type="sibTrans" cxnId="{D33940D3-3438-4AF9-A621-D30DF256A26B}">
      <dgm:prSet/>
      <dgm:spPr/>
      <dgm:t>
        <a:bodyPr/>
        <a:lstStyle/>
        <a:p>
          <a:endParaRPr lang="en-US"/>
        </a:p>
      </dgm:t>
    </dgm:pt>
    <dgm:pt modelId="{651EAF21-3909-4563-9006-08B667270CB0}">
      <dgm:prSet/>
      <dgm:spPr/>
      <dgm:t>
        <a:bodyPr/>
        <a:lstStyle/>
        <a:p>
          <a:r>
            <a:rPr lang="en-US"/>
            <a:t>Local environment</a:t>
          </a:r>
        </a:p>
      </dgm:t>
    </dgm:pt>
    <dgm:pt modelId="{970BC7EB-1F3D-4A37-86E8-A01A5F77DADB}" type="parTrans" cxnId="{FEA2D5C8-D192-4E52-B39C-2A08CD4DE185}">
      <dgm:prSet/>
      <dgm:spPr/>
      <dgm:t>
        <a:bodyPr/>
        <a:lstStyle/>
        <a:p>
          <a:endParaRPr lang="en-US"/>
        </a:p>
      </dgm:t>
    </dgm:pt>
    <dgm:pt modelId="{53A42570-91D8-45B6-94BC-E6F1EDE698E9}" type="sibTrans" cxnId="{FEA2D5C8-D192-4E52-B39C-2A08CD4DE185}">
      <dgm:prSet/>
      <dgm:spPr/>
      <dgm:t>
        <a:bodyPr/>
        <a:lstStyle/>
        <a:p>
          <a:endParaRPr lang="en-US"/>
        </a:p>
      </dgm:t>
    </dgm:pt>
    <dgm:pt modelId="{A740B6AD-0368-46F8-AEE1-369139DB2349}">
      <dgm:prSet/>
      <dgm:spPr/>
      <dgm:t>
        <a:bodyPr/>
        <a:lstStyle/>
        <a:p>
          <a:r>
            <a:rPr lang="en-US"/>
            <a:t>Local Authorities</a:t>
          </a:r>
        </a:p>
      </dgm:t>
    </dgm:pt>
    <dgm:pt modelId="{99BA0DFF-2930-469C-95AE-7F346B1F9951}" type="parTrans" cxnId="{558557B3-959D-44A0-AC2C-F17534E0B3E4}">
      <dgm:prSet/>
      <dgm:spPr/>
      <dgm:t>
        <a:bodyPr/>
        <a:lstStyle/>
        <a:p>
          <a:endParaRPr lang="en-US"/>
        </a:p>
      </dgm:t>
    </dgm:pt>
    <dgm:pt modelId="{03F21F3E-8B39-4236-AB95-734C88111FFC}" type="sibTrans" cxnId="{558557B3-959D-44A0-AC2C-F17534E0B3E4}">
      <dgm:prSet/>
      <dgm:spPr/>
      <dgm:t>
        <a:bodyPr/>
        <a:lstStyle/>
        <a:p>
          <a:endParaRPr lang="en-US"/>
        </a:p>
      </dgm:t>
    </dgm:pt>
    <dgm:pt modelId="{058062B6-181E-4E8B-9B24-C2AF764147CD}">
      <dgm:prSet/>
      <dgm:spPr/>
      <dgm:t>
        <a:bodyPr/>
        <a:lstStyle/>
        <a:p>
          <a:r>
            <a:rPr lang="en-US"/>
            <a:t>Education Sector</a:t>
          </a:r>
        </a:p>
      </dgm:t>
    </dgm:pt>
    <dgm:pt modelId="{FCDB4B77-2883-477F-A6EF-C43200E7BC4D}" type="parTrans" cxnId="{A7128F3F-0D1B-4955-8FDB-F29C3AA31106}">
      <dgm:prSet/>
      <dgm:spPr/>
      <dgm:t>
        <a:bodyPr/>
        <a:lstStyle/>
        <a:p>
          <a:endParaRPr lang="en-US"/>
        </a:p>
      </dgm:t>
    </dgm:pt>
    <dgm:pt modelId="{C220C0E8-FF6A-434C-B510-7D650DBD5E7D}" type="sibTrans" cxnId="{A7128F3F-0D1B-4955-8FDB-F29C3AA31106}">
      <dgm:prSet/>
      <dgm:spPr/>
      <dgm:t>
        <a:bodyPr/>
        <a:lstStyle/>
        <a:p>
          <a:endParaRPr lang="en-US"/>
        </a:p>
      </dgm:t>
    </dgm:pt>
    <dgm:pt modelId="{7336E232-2A3F-4E59-B3BD-7359B310E963}">
      <dgm:prSet/>
      <dgm:spPr/>
      <dgm:t>
        <a:bodyPr/>
        <a:lstStyle/>
        <a:p>
          <a:r>
            <a:rPr lang="en-US"/>
            <a:t>Stering group</a:t>
          </a:r>
        </a:p>
      </dgm:t>
    </dgm:pt>
    <dgm:pt modelId="{C72645BE-D8F6-4974-AC64-FD829637CBDB}" type="parTrans" cxnId="{9A46D23B-70E1-4AF0-A44A-03E31BC7941E}">
      <dgm:prSet/>
      <dgm:spPr/>
      <dgm:t>
        <a:bodyPr/>
        <a:lstStyle/>
        <a:p>
          <a:endParaRPr lang="en-US"/>
        </a:p>
      </dgm:t>
    </dgm:pt>
    <dgm:pt modelId="{9535EFBE-560C-409A-A995-7D04F99C6448}" type="sibTrans" cxnId="{9A46D23B-70E1-4AF0-A44A-03E31BC7941E}">
      <dgm:prSet/>
      <dgm:spPr/>
      <dgm:t>
        <a:bodyPr/>
        <a:lstStyle/>
        <a:p>
          <a:endParaRPr lang="en-US"/>
        </a:p>
      </dgm:t>
    </dgm:pt>
    <dgm:pt modelId="{4250FE34-1B18-4B74-AB7C-46ACC850ED64}" type="pres">
      <dgm:prSet presAssocID="{2D911E8D-8663-4C72-B878-F58F169CBEEF}" presName="linear" presStyleCnt="0">
        <dgm:presLayoutVars>
          <dgm:dir/>
          <dgm:animLvl val="lvl"/>
          <dgm:resizeHandles val="exact"/>
        </dgm:presLayoutVars>
      </dgm:prSet>
      <dgm:spPr/>
    </dgm:pt>
    <dgm:pt modelId="{86C00299-0506-4C51-8650-65A6F1DE5FC4}" type="pres">
      <dgm:prSet presAssocID="{DD522573-D757-4A73-AF76-43B0163C4306}" presName="parentLin" presStyleCnt="0"/>
      <dgm:spPr/>
    </dgm:pt>
    <dgm:pt modelId="{CFC64384-66BB-4238-A496-B45AE85BE75A}" type="pres">
      <dgm:prSet presAssocID="{DD522573-D757-4A73-AF76-43B0163C4306}" presName="parentLeftMargin" presStyleLbl="node1" presStyleIdx="0" presStyleCnt="5"/>
      <dgm:spPr/>
    </dgm:pt>
    <dgm:pt modelId="{1F485EDE-E7B4-4E85-8BCB-68D00AB23B84}" type="pres">
      <dgm:prSet presAssocID="{DD522573-D757-4A73-AF76-43B0163C4306}" presName="parentText" presStyleLbl="node1" presStyleIdx="0" presStyleCnt="5">
        <dgm:presLayoutVars>
          <dgm:chMax val="0"/>
          <dgm:bulletEnabled val="1"/>
        </dgm:presLayoutVars>
      </dgm:prSet>
      <dgm:spPr/>
    </dgm:pt>
    <dgm:pt modelId="{7F740C41-545A-4ECC-AB46-A98D2D776C18}" type="pres">
      <dgm:prSet presAssocID="{DD522573-D757-4A73-AF76-43B0163C4306}" presName="negativeSpace" presStyleCnt="0"/>
      <dgm:spPr/>
    </dgm:pt>
    <dgm:pt modelId="{52A939C4-E7D6-4B28-AD98-4D746A840B8E}" type="pres">
      <dgm:prSet presAssocID="{DD522573-D757-4A73-AF76-43B0163C4306}" presName="childText" presStyleLbl="conFgAcc1" presStyleIdx="0" presStyleCnt="5">
        <dgm:presLayoutVars>
          <dgm:bulletEnabled val="1"/>
        </dgm:presLayoutVars>
      </dgm:prSet>
      <dgm:spPr/>
    </dgm:pt>
    <dgm:pt modelId="{A4DECD30-8DDE-44E8-A113-47B0D86BE7B8}" type="pres">
      <dgm:prSet presAssocID="{88069A8D-9FB7-464E-815B-077DC6082EAC}" presName="spaceBetweenRectangles" presStyleCnt="0"/>
      <dgm:spPr/>
    </dgm:pt>
    <dgm:pt modelId="{271C77A0-C4DD-4820-BAC7-D4E258DE817F}" type="pres">
      <dgm:prSet presAssocID="{651EAF21-3909-4563-9006-08B667270CB0}" presName="parentLin" presStyleCnt="0"/>
      <dgm:spPr/>
    </dgm:pt>
    <dgm:pt modelId="{2C886135-9D7F-4DF8-9885-415D04CDAA6E}" type="pres">
      <dgm:prSet presAssocID="{651EAF21-3909-4563-9006-08B667270CB0}" presName="parentLeftMargin" presStyleLbl="node1" presStyleIdx="0" presStyleCnt="5"/>
      <dgm:spPr/>
    </dgm:pt>
    <dgm:pt modelId="{A1522DB7-5D84-418D-85AF-D63978167958}" type="pres">
      <dgm:prSet presAssocID="{651EAF21-3909-4563-9006-08B667270CB0}" presName="parentText" presStyleLbl="node1" presStyleIdx="1" presStyleCnt="5">
        <dgm:presLayoutVars>
          <dgm:chMax val="0"/>
          <dgm:bulletEnabled val="1"/>
        </dgm:presLayoutVars>
      </dgm:prSet>
      <dgm:spPr/>
    </dgm:pt>
    <dgm:pt modelId="{BD844839-BF7E-4364-BAA8-995DA548239E}" type="pres">
      <dgm:prSet presAssocID="{651EAF21-3909-4563-9006-08B667270CB0}" presName="negativeSpace" presStyleCnt="0"/>
      <dgm:spPr/>
    </dgm:pt>
    <dgm:pt modelId="{CB173CD5-FD06-46F7-8D9A-1F15EDCCB566}" type="pres">
      <dgm:prSet presAssocID="{651EAF21-3909-4563-9006-08B667270CB0}" presName="childText" presStyleLbl="conFgAcc1" presStyleIdx="1" presStyleCnt="5">
        <dgm:presLayoutVars>
          <dgm:bulletEnabled val="1"/>
        </dgm:presLayoutVars>
      </dgm:prSet>
      <dgm:spPr/>
    </dgm:pt>
    <dgm:pt modelId="{F29FBA24-9E32-41DE-8088-B1392F076C76}" type="pres">
      <dgm:prSet presAssocID="{53A42570-91D8-45B6-94BC-E6F1EDE698E9}" presName="spaceBetweenRectangles" presStyleCnt="0"/>
      <dgm:spPr/>
    </dgm:pt>
    <dgm:pt modelId="{AC19E738-D840-4F75-B676-A5935038E60C}" type="pres">
      <dgm:prSet presAssocID="{A740B6AD-0368-46F8-AEE1-369139DB2349}" presName="parentLin" presStyleCnt="0"/>
      <dgm:spPr/>
    </dgm:pt>
    <dgm:pt modelId="{5DBD28D3-06FD-4B5D-B728-3322EAB28506}" type="pres">
      <dgm:prSet presAssocID="{A740B6AD-0368-46F8-AEE1-369139DB2349}" presName="parentLeftMargin" presStyleLbl="node1" presStyleIdx="1" presStyleCnt="5"/>
      <dgm:spPr/>
    </dgm:pt>
    <dgm:pt modelId="{27F05C2E-FAB9-4574-9558-0E82D3E60FB8}" type="pres">
      <dgm:prSet presAssocID="{A740B6AD-0368-46F8-AEE1-369139DB2349}" presName="parentText" presStyleLbl="node1" presStyleIdx="2" presStyleCnt="5">
        <dgm:presLayoutVars>
          <dgm:chMax val="0"/>
          <dgm:bulletEnabled val="1"/>
        </dgm:presLayoutVars>
      </dgm:prSet>
      <dgm:spPr/>
    </dgm:pt>
    <dgm:pt modelId="{5A3FAC96-ED20-4697-8BBD-3709677C7038}" type="pres">
      <dgm:prSet presAssocID="{A740B6AD-0368-46F8-AEE1-369139DB2349}" presName="negativeSpace" presStyleCnt="0"/>
      <dgm:spPr/>
    </dgm:pt>
    <dgm:pt modelId="{A9FACBF9-FF81-4023-9AA1-15EDF977B853}" type="pres">
      <dgm:prSet presAssocID="{A740B6AD-0368-46F8-AEE1-369139DB2349}" presName="childText" presStyleLbl="conFgAcc1" presStyleIdx="2" presStyleCnt="5">
        <dgm:presLayoutVars>
          <dgm:bulletEnabled val="1"/>
        </dgm:presLayoutVars>
      </dgm:prSet>
      <dgm:spPr/>
    </dgm:pt>
    <dgm:pt modelId="{AEC520E0-46DC-4699-A0B5-934EC6977FD3}" type="pres">
      <dgm:prSet presAssocID="{03F21F3E-8B39-4236-AB95-734C88111FFC}" presName="spaceBetweenRectangles" presStyleCnt="0"/>
      <dgm:spPr/>
    </dgm:pt>
    <dgm:pt modelId="{217034E1-AADE-49A0-85D1-3F284056EB7E}" type="pres">
      <dgm:prSet presAssocID="{058062B6-181E-4E8B-9B24-C2AF764147CD}" presName="parentLin" presStyleCnt="0"/>
      <dgm:spPr/>
    </dgm:pt>
    <dgm:pt modelId="{7BF62494-DDF3-4392-ACBD-DFB322453234}" type="pres">
      <dgm:prSet presAssocID="{058062B6-181E-4E8B-9B24-C2AF764147CD}" presName="parentLeftMargin" presStyleLbl="node1" presStyleIdx="2" presStyleCnt="5"/>
      <dgm:spPr/>
    </dgm:pt>
    <dgm:pt modelId="{384E7E53-9C46-4861-ADF7-7F616303BED4}" type="pres">
      <dgm:prSet presAssocID="{058062B6-181E-4E8B-9B24-C2AF764147CD}" presName="parentText" presStyleLbl="node1" presStyleIdx="3" presStyleCnt="5">
        <dgm:presLayoutVars>
          <dgm:chMax val="0"/>
          <dgm:bulletEnabled val="1"/>
        </dgm:presLayoutVars>
      </dgm:prSet>
      <dgm:spPr/>
    </dgm:pt>
    <dgm:pt modelId="{BAB06D66-D6BE-406B-B634-C42B1434892E}" type="pres">
      <dgm:prSet presAssocID="{058062B6-181E-4E8B-9B24-C2AF764147CD}" presName="negativeSpace" presStyleCnt="0"/>
      <dgm:spPr/>
    </dgm:pt>
    <dgm:pt modelId="{184B07D3-DC6F-4226-96FE-2C922745536E}" type="pres">
      <dgm:prSet presAssocID="{058062B6-181E-4E8B-9B24-C2AF764147CD}" presName="childText" presStyleLbl="conFgAcc1" presStyleIdx="3" presStyleCnt="5">
        <dgm:presLayoutVars>
          <dgm:bulletEnabled val="1"/>
        </dgm:presLayoutVars>
      </dgm:prSet>
      <dgm:spPr/>
    </dgm:pt>
    <dgm:pt modelId="{675B5253-9E67-4DA6-B61F-1D8B6D655E67}" type="pres">
      <dgm:prSet presAssocID="{C220C0E8-FF6A-434C-B510-7D650DBD5E7D}" presName="spaceBetweenRectangles" presStyleCnt="0"/>
      <dgm:spPr/>
    </dgm:pt>
    <dgm:pt modelId="{6285299C-572C-4331-AE27-811741F30211}" type="pres">
      <dgm:prSet presAssocID="{7336E232-2A3F-4E59-B3BD-7359B310E963}" presName="parentLin" presStyleCnt="0"/>
      <dgm:spPr/>
    </dgm:pt>
    <dgm:pt modelId="{82331C89-877F-49A3-8E7F-4F653771ACF0}" type="pres">
      <dgm:prSet presAssocID="{7336E232-2A3F-4E59-B3BD-7359B310E963}" presName="parentLeftMargin" presStyleLbl="node1" presStyleIdx="3" presStyleCnt="5"/>
      <dgm:spPr/>
    </dgm:pt>
    <dgm:pt modelId="{007D8F9D-EDE2-4443-929D-B6B4FE4CF9B6}" type="pres">
      <dgm:prSet presAssocID="{7336E232-2A3F-4E59-B3BD-7359B310E963}" presName="parentText" presStyleLbl="node1" presStyleIdx="4" presStyleCnt="5">
        <dgm:presLayoutVars>
          <dgm:chMax val="0"/>
          <dgm:bulletEnabled val="1"/>
        </dgm:presLayoutVars>
      </dgm:prSet>
      <dgm:spPr/>
    </dgm:pt>
    <dgm:pt modelId="{B5F8A3D7-92D9-475A-AAC2-23D25AEA137E}" type="pres">
      <dgm:prSet presAssocID="{7336E232-2A3F-4E59-B3BD-7359B310E963}" presName="negativeSpace" presStyleCnt="0"/>
      <dgm:spPr/>
    </dgm:pt>
    <dgm:pt modelId="{6EC58262-00D9-4ABD-9B6E-41F6DBD71A9E}" type="pres">
      <dgm:prSet presAssocID="{7336E232-2A3F-4E59-B3BD-7359B310E963}" presName="childText" presStyleLbl="conFgAcc1" presStyleIdx="4" presStyleCnt="5">
        <dgm:presLayoutVars>
          <dgm:bulletEnabled val="1"/>
        </dgm:presLayoutVars>
      </dgm:prSet>
      <dgm:spPr/>
    </dgm:pt>
  </dgm:ptLst>
  <dgm:cxnLst>
    <dgm:cxn modelId="{6B6D5915-96CE-426A-8AB4-CF8DCEE87BB7}" type="presOf" srcId="{058062B6-181E-4E8B-9B24-C2AF764147CD}" destId="{7BF62494-DDF3-4392-ACBD-DFB322453234}" srcOrd="0" destOrd="0" presId="urn:microsoft.com/office/officeart/2005/8/layout/list1"/>
    <dgm:cxn modelId="{9A46D23B-70E1-4AF0-A44A-03E31BC7941E}" srcId="{2D911E8D-8663-4C72-B878-F58F169CBEEF}" destId="{7336E232-2A3F-4E59-B3BD-7359B310E963}" srcOrd="4" destOrd="0" parTransId="{C72645BE-D8F6-4974-AC64-FD829637CBDB}" sibTransId="{9535EFBE-560C-409A-A995-7D04F99C6448}"/>
    <dgm:cxn modelId="{A7128F3F-0D1B-4955-8FDB-F29C3AA31106}" srcId="{2D911E8D-8663-4C72-B878-F58F169CBEEF}" destId="{058062B6-181E-4E8B-9B24-C2AF764147CD}" srcOrd="3" destOrd="0" parTransId="{FCDB4B77-2883-477F-A6EF-C43200E7BC4D}" sibTransId="{C220C0E8-FF6A-434C-B510-7D650DBD5E7D}"/>
    <dgm:cxn modelId="{E7321746-B590-4976-9E42-290F85B54174}" type="presOf" srcId="{651EAF21-3909-4563-9006-08B667270CB0}" destId="{A1522DB7-5D84-418D-85AF-D63978167958}" srcOrd="1" destOrd="0" presId="urn:microsoft.com/office/officeart/2005/8/layout/list1"/>
    <dgm:cxn modelId="{60B0A67F-F19F-4EB9-ACBA-4D0D5D47E8FF}" type="presOf" srcId="{DD522573-D757-4A73-AF76-43B0163C4306}" destId="{CFC64384-66BB-4238-A496-B45AE85BE75A}" srcOrd="0" destOrd="0" presId="urn:microsoft.com/office/officeart/2005/8/layout/list1"/>
    <dgm:cxn modelId="{D106E984-B669-46A5-8D6B-3269AEB2059F}" type="presOf" srcId="{A740B6AD-0368-46F8-AEE1-369139DB2349}" destId="{27F05C2E-FAB9-4574-9558-0E82D3E60FB8}" srcOrd="1" destOrd="0" presId="urn:microsoft.com/office/officeart/2005/8/layout/list1"/>
    <dgm:cxn modelId="{37210891-0ED7-41CE-A193-4079F55D57A3}" type="presOf" srcId="{058062B6-181E-4E8B-9B24-C2AF764147CD}" destId="{384E7E53-9C46-4861-ADF7-7F616303BED4}" srcOrd="1" destOrd="0" presId="urn:microsoft.com/office/officeart/2005/8/layout/list1"/>
    <dgm:cxn modelId="{D91AD09A-CB21-421D-8D8E-6D1F1EEAE41E}" type="presOf" srcId="{2D911E8D-8663-4C72-B878-F58F169CBEEF}" destId="{4250FE34-1B18-4B74-AB7C-46ACC850ED64}" srcOrd="0" destOrd="0" presId="urn:microsoft.com/office/officeart/2005/8/layout/list1"/>
    <dgm:cxn modelId="{558557B3-959D-44A0-AC2C-F17534E0B3E4}" srcId="{2D911E8D-8663-4C72-B878-F58F169CBEEF}" destId="{A740B6AD-0368-46F8-AEE1-369139DB2349}" srcOrd="2" destOrd="0" parTransId="{99BA0DFF-2930-469C-95AE-7F346B1F9951}" sibTransId="{03F21F3E-8B39-4236-AB95-734C88111FFC}"/>
    <dgm:cxn modelId="{7E9B3ABD-D48E-4ADE-BBF3-0AA021D923AD}" type="presOf" srcId="{A740B6AD-0368-46F8-AEE1-369139DB2349}" destId="{5DBD28D3-06FD-4B5D-B728-3322EAB28506}" srcOrd="0" destOrd="0" presId="urn:microsoft.com/office/officeart/2005/8/layout/list1"/>
    <dgm:cxn modelId="{FEA2D5C8-D192-4E52-B39C-2A08CD4DE185}" srcId="{2D911E8D-8663-4C72-B878-F58F169CBEEF}" destId="{651EAF21-3909-4563-9006-08B667270CB0}" srcOrd="1" destOrd="0" parTransId="{970BC7EB-1F3D-4A37-86E8-A01A5F77DADB}" sibTransId="{53A42570-91D8-45B6-94BC-E6F1EDE698E9}"/>
    <dgm:cxn modelId="{1B3376CC-67F3-4AC7-86F1-BA51F7819E30}" type="presOf" srcId="{7336E232-2A3F-4E59-B3BD-7359B310E963}" destId="{82331C89-877F-49A3-8E7F-4F653771ACF0}" srcOrd="0" destOrd="0" presId="urn:microsoft.com/office/officeart/2005/8/layout/list1"/>
    <dgm:cxn modelId="{88BDF8CD-386D-42BE-996E-F2D80BC133CE}" type="presOf" srcId="{7336E232-2A3F-4E59-B3BD-7359B310E963}" destId="{007D8F9D-EDE2-4443-929D-B6B4FE4CF9B6}" srcOrd="1" destOrd="0" presId="urn:microsoft.com/office/officeart/2005/8/layout/list1"/>
    <dgm:cxn modelId="{D33940D3-3438-4AF9-A621-D30DF256A26B}" srcId="{2D911E8D-8663-4C72-B878-F58F169CBEEF}" destId="{DD522573-D757-4A73-AF76-43B0163C4306}" srcOrd="0" destOrd="0" parTransId="{9AB32A3E-6178-40DF-A9ED-DDD9119A3EA0}" sibTransId="{88069A8D-9FB7-464E-815B-077DC6082EAC}"/>
    <dgm:cxn modelId="{080DECE0-DEED-4ED9-B814-90A3FB088FA3}" type="presOf" srcId="{651EAF21-3909-4563-9006-08B667270CB0}" destId="{2C886135-9D7F-4DF8-9885-415D04CDAA6E}" srcOrd="0" destOrd="0" presId="urn:microsoft.com/office/officeart/2005/8/layout/list1"/>
    <dgm:cxn modelId="{9FCE3CFC-3418-435B-9E12-56161A5BB367}" type="presOf" srcId="{DD522573-D757-4A73-AF76-43B0163C4306}" destId="{1F485EDE-E7B4-4E85-8BCB-68D00AB23B84}" srcOrd="1" destOrd="0" presId="urn:microsoft.com/office/officeart/2005/8/layout/list1"/>
    <dgm:cxn modelId="{8A55A9A9-BD75-44A8-889B-EF58B88296C6}" type="presParOf" srcId="{4250FE34-1B18-4B74-AB7C-46ACC850ED64}" destId="{86C00299-0506-4C51-8650-65A6F1DE5FC4}" srcOrd="0" destOrd="0" presId="urn:microsoft.com/office/officeart/2005/8/layout/list1"/>
    <dgm:cxn modelId="{D396EA95-9498-4D2E-8DC4-85735072F902}" type="presParOf" srcId="{86C00299-0506-4C51-8650-65A6F1DE5FC4}" destId="{CFC64384-66BB-4238-A496-B45AE85BE75A}" srcOrd="0" destOrd="0" presId="urn:microsoft.com/office/officeart/2005/8/layout/list1"/>
    <dgm:cxn modelId="{281C8986-CF24-4883-B3CB-68F51CCDBB2B}" type="presParOf" srcId="{86C00299-0506-4C51-8650-65A6F1DE5FC4}" destId="{1F485EDE-E7B4-4E85-8BCB-68D00AB23B84}" srcOrd="1" destOrd="0" presId="urn:microsoft.com/office/officeart/2005/8/layout/list1"/>
    <dgm:cxn modelId="{3CCCBCFB-9658-4B3E-B33F-3304C4EDB184}" type="presParOf" srcId="{4250FE34-1B18-4B74-AB7C-46ACC850ED64}" destId="{7F740C41-545A-4ECC-AB46-A98D2D776C18}" srcOrd="1" destOrd="0" presId="urn:microsoft.com/office/officeart/2005/8/layout/list1"/>
    <dgm:cxn modelId="{44053DB3-3AF4-40B9-BB60-83304F66D854}" type="presParOf" srcId="{4250FE34-1B18-4B74-AB7C-46ACC850ED64}" destId="{52A939C4-E7D6-4B28-AD98-4D746A840B8E}" srcOrd="2" destOrd="0" presId="urn:microsoft.com/office/officeart/2005/8/layout/list1"/>
    <dgm:cxn modelId="{9A6E186E-34C1-4693-B1FE-A718E7F2D0A3}" type="presParOf" srcId="{4250FE34-1B18-4B74-AB7C-46ACC850ED64}" destId="{A4DECD30-8DDE-44E8-A113-47B0D86BE7B8}" srcOrd="3" destOrd="0" presId="urn:microsoft.com/office/officeart/2005/8/layout/list1"/>
    <dgm:cxn modelId="{DF8024FD-5BA7-47BE-845D-3BB0E7DF8610}" type="presParOf" srcId="{4250FE34-1B18-4B74-AB7C-46ACC850ED64}" destId="{271C77A0-C4DD-4820-BAC7-D4E258DE817F}" srcOrd="4" destOrd="0" presId="urn:microsoft.com/office/officeart/2005/8/layout/list1"/>
    <dgm:cxn modelId="{94294AD8-3207-42AC-BD47-44AAFE253D0D}" type="presParOf" srcId="{271C77A0-C4DD-4820-BAC7-D4E258DE817F}" destId="{2C886135-9D7F-4DF8-9885-415D04CDAA6E}" srcOrd="0" destOrd="0" presId="urn:microsoft.com/office/officeart/2005/8/layout/list1"/>
    <dgm:cxn modelId="{431BC551-4372-4C9C-AA0D-3BB096930D02}" type="presParOf" srcId="{271C77A0-C4DD-4820-BAC7-D4E258DE817F}" destId="{A1522DB7-5D84-418D-85AF-D63978167958}" srcOrd="1" destOrd="0" presId="urn:microsoft.com/office/officeart/2005/8/layout/list1"/>
    <dgm:cxn modelId="{327D07C1-0221-4727-BF01-94CD93906095}" type="presParOf" srcId="{4250FE34-1B18-4B74-AB7C-46ACC850ED64}" destId="{BD844839-BF7E-4364-BAA8-995DA548239E}" srcOrd="5" destOrd="0" presId="urn:microsoft.com/office/officeart/2005/8/layout/list1"/>
    <dgm:cxn modelId="{0A1F4B12-CB55-4071-B4C9-49FBB5868973}" type="presParOf" srcId="{4250FE34-1B18-4B74-AB7C-46ACC850ED64}" destId="{CB173CD5-FD06-46F7-8D9A-1F15EDCCB566}" srcOrd="6" destOrd="0" presId="urn:microsoft.com/office/officeart/2005/8/layout/list1"/>
    <dgm:cxn modelId="{483DFED5-2269-4CB3-B9C9-DC49D16009C7}" type="presParOf" srcId="{4250FE34-1B18-4B74-AB7C-46ACC850ED64}" destId="{F29FBA24-9E32-41DE-8088-B1392F076C76}" srcOrd="7" destOrd="0" presId="urn:microsoft.com/office/officeart/2005/8/layout/list1"/>
    <dgm:cxn modelId="{31E7E81F-1AE2-42CC-ADF0-87F88D0A4C9E}" type="presParOf" srcId="{4250FE34-1B18-4B74-AB7C-46ACC850ED64}" destId="{AC19E738-D840-4F75-B676-A5935038E60C}" srcOrd="8" destOrd="0" presId="urn:microsoft.com/office/officeart/2005/8/layout/list1"/>
    <dgm:cxn modelId="{506E8B13-F6F6-4A03-9DCF-00BBDD531474}" type="presParOf" srcId="{AC19E738-D840-4F75-B676-A5935038E60C}" destId="{5DBD28D3-06FD-4B5D-B728-3322EAB28506}" srcOrd="0" destOrd="0" presId="urn:microsoft.com/office/officeart/2005/8/layout/list1"/>
    <dgm:cxn modelId="{06D7092C-CFE6-4CF3-9C5C-44E98CCB9714}" type="presParOf" srcId="{AC19E738-D840-4F75-B676-A5935038E60C}" destId="{27F05C2E-FAB9-4574-9558-0E82D3E60FB8}" srcOrd="1" destOrd="0" presId="urn:microsoft.com/office/officeart/2005/8/layout/list1"/>
    <dgm:cxn modelId="{40961EEF-1016-42ED-B316-C87A3F8F607C}" type="presParOf" srcId="{4250FE34-1B18-4B74-AB7C-46ACC850ED64}" destId="{5A3FAC96-ED20-4697-8BBD-3709677C7038}" srcOrd="9" destOrd="0" presId="urn:microsoft.com/office/officeart/2005/8/layout/list1"/>
    <dgm:cxn modelId="{0EC70406-A240-4637-BCDE-EC640A873259}" type="presParOf" srcId="{4250FE34-1B18-4B74-AB7C-46ACC850ED64}" destId="{A9FACBF9-FF81-4023-9AA1-15EDF977B853}" srcOrd="10" destOrd="0" presId="urn:microsoft.com/office/officeart/2005/8/layout/list1"/>
    <dgm:cxn modelId="{8F4413D2-5070-4D30-BD20-3C2C678C6E17}" type="presParOf" srcId="{4250FE34-1B18-4B74-AB7C-46ACC850ED64}" destId="{AEC520E0-46DC-4699-A0B5-934EC6977FD3}" srcOrd="11" destOrd="0" presId="urn:microsoft.com/office/officeart/2005/8/layout/list1"/>
    <dgm:cxn modelId="{5F7EF08B-B599-46FF-A68C-0BEEDFA04F37}" type="presParOf" srcId="{4250FE34-1B18-4B74-AB7C-46ACC850ED64}" destId="{217034E1-AADE-49A0-85D1-3F284056EB7E}" srcOrd="12" destOrd="0" presId="urn:microsoft.com/office/officeart/2005/8/layout/list1"/>
    <dgm:cxn modelId="{843CF925-5C16-465A-A90D-D013B9C02830}" type="presParOf" srcId="{217034E1-AADE-49A0-85D1-3F284056EB7E}" destId="{7BF62494-DDF3-4392-ACBD-DFB322453234}" srcOrd="0" destOrd="0" presId="urn:microsoft.com/office/officeart/2005/8/layout/list1"/>
    <dgm:cxn modelId="{11C115AE-D1BD-4C09-80C6-57233F6EBC44}" type="presParOf" srcId="{217034E1-AADE-49A0-85D1-3F284056EB7E}" destId="{384E7E53-9C46-4861-ADF7-7F616303BED4}" srcOrd="1" destOrd="0" presId="urn:microsoft.com/office/officeart/2005/8/layout/list1"/>
    <dgm:cxn modelId="{708B15AD-3F1C-4C4A-8574-884907AD02CF}" type="presParOf" srcId="{4250FE34-1B18-4B74-AB7C-46ACC850ED64}" destId="{BAB06D66-D6BE-406B-B634-C42B1434892E}" srcOrd="13" destOrd="0" presId="urn:microsoft.com/office/officeart/2005/8/layout/list1"/>
    <dgm:cxn modelId="{20736AB3-7933-4F6F-B680-0541B12C918C}" type="presParOf" srcId="{4250FE34-1B18-4B74-AB7C-46ACC850ED64}" destId="{184B07D3-DC6F-4226-96FE-2C922745536E}" srcOrd="14" destOrd="0" presId="urn:microsoft.com/office/officeart/2005/8/layout/list1"/>
    <dgm:cxn modelId="{67F269D4-D213-4900-A059-DEC4DA7348D4}" type="presParOf" srcId="{4250FE34-1B18-4B74-AB7C-46ACC850ED64}" destId="{675B5253-9E67-4DA6-B61F-1D8B6D655E67}" srcOrd="15" destOrd="0" presId="urn:microsoft.com/office/officeart/2005/8/layout/list1"/>
    <dgm:cxn modelId="{429AFDF4-483A-4DC8-AC48-6306DE6FB851}" type="presParOf" srcId="{4250FE34-1B18-4B74-AB7C-46ACC850ED64}" destId="{6285299C-572C-4331-AE27-811741F30211}" srcOrd="16" destOrd="0" presId="urn:microsoft.com/office/officeart/2005/8/layout/list1"/>
    <dgm:cxn modelId="{97F1B726-05D6-4714-8778-325D40B372E1}" type="presParOf" srcId="{6285299C-572C-4331-AE27-811741F30211}" destId="{82331C89-877F-49A3-8E7F-4F653771ACF0}" srcOrd="0" destOrd="0" presId="urn:microsoft.com/office/officeart/2005/8/layout/list1"/>
    <dgm:cxn modelId="{465AF5FD-8DAF-4E7E-A045-26C218153073}" type="presParOf" srcId="{6285299C-572C-4331-AE27-811741F30211}" destId="{007D8F9D-EDE2-4443-929D-B6B4FE4CF9B6}" srcOrd="1" destOrd="0" presId="urn:microsoft.com/office/officeart/2005/8/layout/list1"/>
    <dgm:cxn modelId="{CC76316F-87E7-4322-AB2E-63FE124A8621}" type="presParOf" srcId="{4250FE34-1B18-4B74-AB7C-46ACC850ED64}" destId="{B5F8A3D7-92D9-475A-AAC2-23D25AEA137E}" srcOrd="17" destOrd="0" presId="urn:microsoft.com/office/officeart/2005/8/layout/list1"/>
    <dgm:cxn modelId="{97C71E88-3793-4B1A-84C4-9D75A4A59859}" type="presParOf" srcId="{4250FE34-1B18-4B74-AB7C-46ACC850ED64}" destId="{6EC58262-00D9-4ABD-9B6E-41F6DBD71A9E}"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D911E8D-8663-4C72-B878-F58F169CBEEF}"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US"/>
        </a:p>
      </dgm:t>
    </dgm:pt>
    <dgm:pt modelId="{5ABCB3C1-875C-4A6C-83E6-A7E3A864D25C}">
      <dgm:prSet phldr="0"/>
      <dgm:spPr/>
      <dgm:t>
        <a:bodyPr/>
        <a:lstStyle/>
        <a:p>
          <a:pPr algn="l">
            <a:lnSpc>
              <a:spcPct val="90000"/>
            </a:lnSpc>
          </a:pPr>
          <a:r>
            <a:rPr lang="en-US" dirty="0">
              <a:latin typeface="Calibri"/>
              <a:cs typeface="Calibri"/>
            </a:rPr>
            <a:t>COP 26.</a:t>
          </a:r>
          <a:endParaRPr lang="en-US" dirty="0"/>
        </a:p>
      </dgm:t>
    </dgm:pt>
    <dgm:pt modelId="{7C655A2C-CAD9-467A-B0D8-E6776E762539}" type="parTrans" cxnId="{CF631318-DC9D-4929-B1D1-1B97A828AFFB}">
      <dgm:prSet/>
      <dgm:spPr/>
    </dgm:pt>
    <dgm:pt modelId="{7D321CB3-8022-4E84-81FA-C66910BB66BE}" type="sibTrans" cxnId="{CF631318-DC9D-4929-B1D1-1B97A828AFFB}">
      <dgm:prSet/>
      <dgm:spPr/>
    </dgm:pt>
    <dgm:pt modelId="{176B8D67-18DE-4261-843C-6F873691AEFC}">
      <dgm:prSet phldr="0"/>
      <dgm:spPr/>
      <dgm:t>
        <a:bodyPr/>
        <a:lstStyle/>
        <a:p>
          <a:pPr rtl="0">
            <a:lnSpc>
              <a:spcPct val="100000"/>
            </a:lnSpc>
          </a:pPr>
          <a:r>
            <a:rPr lang="en-US" dirty="0">
              <a:latin typeface="Calibri"/>
              <a:cs typeface="Calibri"/>
            </a:rPr>
            <a:t>Carmarthen town council</a:t>
          </a:r>
          <a:endParaRPr lang="en-US" dirty="0"/>
        </a:p>
      </dgm:t>
    </dgm:pt>
    <dgm:pt modelId="{88B5C69C-FCAC-4245-94A0-438455CD5FA2}" type="parTrans" cxnId="{AFDB1916-01FE-45FB-8497-A39F2AAD3771}">
      <dgm:prSet/>
      <dgm:spPr/>
    </dgm:pt>
    <dgm:pt modelId="{17FB6113-3323-42CF-BD40-E4BE836B3E70}" type="sibTrans" cxnId="{AFDB1916-01FE-45FB-8497-A39F2AAD3771}">
      <dgm:prSet/>
      <dgm:spPr/>
    </dgm:pt>
    <dgm:pt modelId="{103D42EA-B8A9-48AF-97A9-7098252B77C9}">
      <dgm:prSet phldr="0"/>
      <dgm:spPr/>
      <dgm:t>
        <a:bodyPr/>
        <a:lstStyle/>
        <a:p>
          <a:pPr algn="l">
            <a:lnSpc>
              <a:spcPct val="90000"/>
            </a:lnSpc>
          </a:pPr>
          <a:r>
            <a:rPr lang="en-US" dirty="0">
              <a:latin typeface="Calibri"/>
              <a:cs typeface="Calibri"/>
            </a:rPr>
            <a:t>Partners</a:t>
          </a:r>
          <a:endParaRPr lang="en-US" dirty="0"/>
        </a:p>
      </dgm:t>
    </dgm:pt>
    <dgm:pt modelId="{BC93A66F-6B43-47D0-B860-C6ECDA81BF2F}" type="parTrans" cxnId="{52E5082F-4A25-466F-909A-D0171BCE5404}">
      <dgm:prSet/>
      <dgm:spPr/>
    </dgm:pt>
    <dgm:pt modelId="{7400F925-397E-4EBD-9572-A7C95BDCBE0D}" type="sibTrans" cxnId="{52E5082F-4A25-466F-909A-D0171BCE5404}">
      <dgm:prSet/>
      <dgm:spPr/>
    </dgm:pt>
    <dgm:pt modelId="{933C29F5-EAD5-4973-BECF-97EFAB888112}">
      <dgm:prSet phldr="0"/>
      <dgm:spPr/>
      <dgm:t>
        <a:bodyPr/>
        <a:lstStyle/>
        <a:p>
          <a:pPr algn="l">
            <a:lnSpc>
              <a:spcPct val="90000"/>
            </a:lnSpc>
          </a:pPr>
          <a:r>
            <a:rPr lang="en-US" dirty="0">
              <a:latin typeface="Calibri"/>
              <a:cs typeface="Calibri"/>
            </a:rPr>
            <a:t>Local trading</a:t>
          </a:r>
          <a:endParaRPr lang="en-US" dirty="0"/>
        </a:p>
      </dgm:t>
    </dgm:pt>
    <dgm:pt modelId="{D951BADD-CAB7-46F3-8950-47030B6403A2}" type="parTrans" cxnId="{166848C7-E9A5-4ECE-9AB2-DF928C1D5CF0}">
      <dgm:prSet/>
      <dgm:spPr/>
    </dgm:pt>
    <dgm:pt modelId="{24251F5A-A200-452B-9374-638919A76735}" type="sibTrans" cxnId="{166848C7-E9A5-4ECE-9AB2-DF928C1D5CF0}">
      <dgm:prSet/>
      <dgm:spPr/>
    </dgm:pt>
    <dgm:pt modelId="{47ABC128-2295-4F0F-A804-1F500D1D15F8}">
      <dgm:prSet phldr="0"/>
      <dgm:spPr/>
      <dgm:t>
        <a:bodyPr/>
        <a:lstStyle/>
        <a:p>
          <a:pPr algn="l">
            <a:lnSpc>
              <a:spcPct val="90000"/>
            </a:lnSpc>
          </a:pPr>
          <a:r>
            <a:rPr lang="en-US" dirty="0">
              <a:latin typeface="Calibri"/>
              <a:cs typeface="Calibri"/>
            </a:rPr>
            <a:t>Local Motion</a:t>
          </a:r>
          <a:endParaRPr lang="en-US" dirty="0"/>
        </a:p>
      </dgm:t>
    </dgm:pt>
    <dgm:pt modelId="{9AE1F1D3-B172-4970-A932-8ACD919C38E6}" type="parTrans" cxnId="{E14B932B-9BE3-4CD1-84C7-F576316AB1E2}">
      <dgm:prSet/>
      <dgm:spPr/>
    </dgm:pt>
    <dgm:pt modelId="{3CD9124C-66DC-4961-A504-B18844204C82}" type="sibTrans" cxnId="{E14B932B-9BE3-4CD1-84C7-F576316AB1E2}">
      <dgm:prSet/>
      <dgm:spPr/>
    </dgm:pt>
    <dgm:pt modelId="{CCE3268B-2191-4E83-A001-9BEE0800486F}">
      <dgm:prSet phldr="0"/>
      <dgm:spPr/>
      <dgm:t>
        <a:bodyPr/>
        <a:lstStyle/>
        <a:p>
          <a:pPr algn="l">
            <a:lnSpc>
              <a:spcPct val="90000"/>
            </a:lnSpc>
          </a:pPr>
          <a:r>
            <a:rPr lang="en-US" dirty="0">
              <a:latin typeface="Calibri"/>
              <a:cs typeface="Calibri"/>
            </a:rPr>
            <a:t>Carmarthen Bid</a:t>
          </a:r>
          <a:endParaRPr lang="en-US" dirty="0"/>
        </a:p>
      </dgm:t>
    </dgm:pt>
    <dgm:pt modelId="{884469FD-CC7E-4D89-AFFA-EDF9AFDE2FEE}" type="parTrans" cxnId="{A89EDDA9-00C4-4135-9FBA-5F031EE664C3}">
      <dgm:prSet/>
      <dgm:spPr/>
    </dgm:pt>
    <dgm:pt modelId="{0FD808EC-6E91-4FA7-AD70-830D4407B056}" type="sibTrans" cxnId="{A89EDDA9-00C4-4135-9FBA-5F031EE664C3}">
      <dgm:prSet/>
      <dgm:spPr/>
    </dgm:pt>
    <dgm:pt modelId="{4250FE34-1B18-4B74-AB7C-46ACC850ED64}" type="pres">
      <dgm:prSet presAssocID="{2D911E8D-8663-4C72-B878-F58F169CBEEF}" presName="linear" presStyleCnt="0">
        <dgm:presLayoutVars>
          <dgm:dir/>
          <dgm:animLvl val="lvl"/>
          <dgm:resizeHandles val="exact"/>
        </dgm:presLayoutVars>
      </dgm:prSet>
      <dgm:spPr/>
    </dgm:pt>
    <dgm:pt modelId="{0303F2E4-E89E-4EE3-862A-1B8B4D86C9DF}" type="pres">
      <dgm:prSet presAssocID="{176B8D67-18DE-4261-843C-6F873691AEFC}" presName="parentLin" presStyleCnt="0"/>
      <dgm:spPr/>
    </dgm:pt>
    <dgm:pt modelId="{9BE34491-C0AF-4FD3-B5EC-129226412A64}" type="pres">
      <dgm:prSet presAssocID="{176B8D67-18DE-4261-843C-6F873691AEFC}" presName="parentLeftMargin" presStyleLbl="node1" presStyleIdx="0" presStyleCnt="6"/>
      <dgm:spPr/>
    </dgm:pt>
    <dgm:pt modelId="{CA740FA9-A90C-4295-A9F0-CB5520D02975}" type="pres">
      <dgm:prSet presAssocID="{176B8D67-18DE-4261-843C-6F873691AEFC}" presName="parentText" presStyleLbl="node1" presStyleIdx="0" presStyleCnt="6">
        <dgm:presLayoutVars>
          <dgm:chMax val="0"/>
          <dgm:bulletEnabled val="1"/>
        </dgm:presLayoutVars>
      </dgm:prSet>
      <dgm:spPr/>
    </dgm:pt>
    <dgm:pt modelId="{28629C9F-94C6-4224-8003-01F94F7FE88C}" type="pres">
      <dgm:prSet presAssocID="{176B8D67-18DE-4261-843C-6F873691AEFC}" presName="negativeSpace" presStyleCnt="0"/>
      <dgm:spPr/>
    </dgm:pt>
    <dgm:pt modelId="{9E558C75-D4A0-45E5-888D-18736AF8E509}" type="pres">
      <dgm:prSet presAssocID="{176B8D67-18DE-4261-843C-6F873691AEFC}" presName="childText" presStyleLbl="conFgAcc1" presStyleIdx="0" presStyleCnt="6">
        <dgm:presLayoutVars>
          <dgm:bulletEnabled val="1"/>
        </dgm:presLayoutVars>
      </dgm:prSet>
      <dgm:spPr/>
    </dgm:pt>
    <dgm:pt modelId="{D2D9A813-9CFB-41DF-B026-FBD544F3A5C0}" type="pres">
      <dgm:prSet presAssocID="{17FB6113-3323-42CF-BD40-E4BE836B3E70}" presName="spaceBetweenRectangles" presStyleCnt="0"/>
      <dgm:spPr/>
    </dgm:pt>
    <dgm:pt modelId="{BCED31C6-2FC8-4C88-AEF4-DE279BF0158B}" type="pres">
      <dgm:prSet presAssocID="{103D42EA-B8A9-48AF-97A9-7098252B77C9}" presName="parentLin" presStyleCnt="0"/>
      <dgm:spPr/>
    </dgm:pt>
    <dgm:pt modelId="{F710AAEE-43BE-4342-A17A-2E81D4F65815}" type="pres">
      <dgm:prSet presAssocID="{103D42EA-B8A9-48AF-97A9-7098252B77C9}" presName="parentLeftMargin" presStyleLbl="node1" presStyleIdx="0" presStyleCnt="6"/>
      <dgm:spPr/>
    </dgm:pt>
    <dgm:pt modelId="{CCFD6366-F36F-4D01-A417-8D109221F1E0}" type="pres">
      <dgm:prSet presAssocID="{103D42EA-B8A9-48AF-97A9-7098252B77C9}" presName="parentText" presStyleLbl="node1" presStyleIdx="1" presStyleCnt="6">
        <dgm:presLayoutVars>
          <dgm:chMax val="0"/>
          <dgm:bulletEnabled val="1"/>
        </dgm:presLayoutVars>
      </dgm:prSet>
      <dgm:spPr/>
    </dgm:pt>
    <dgm:pt modelId="{0AFF345A-5F44-4997-A934-A58C7BA36FC2}" type="pres">
      <dgm:prSet presAssocID="{103D42EA-B8A9-48AF-97A9-7098252B77C9}" presName="negativeSpace" presStyleCnt="0"/>
      <dgm:spPr/>
    </dgm:pt>
    <dgm:pt modelId="{BC1BD1ED-1356-4EDA-8D52-8A7C3205175C}" type="pres">
      <dgm:prSet presAssocID="{103D42EA-B8A9-48AF-97A9-7098252B77C9}" presName="childText" presStyleLbl="conFgAcc1" presStyleIdx="1" presStyleCnt="6">
        <dgm:presLayoutVars>
          <dgm:bulletEnabled val="1"/>
        </dgm:presLayoutVars>
      </dgm:prSet>
      <dgm:spPr/>
    </dgm:pt>
    <dgm:pt modelId="{D52544E1-9960-4039-8D2D-7FE2518E51D3}" type="pres">
      <dgm:prSet presAssocID="{7400F925-397E-4EBD-9572-A7C95BDCBE0D}" presName="spaceBetweenRectangles" presStyleCnt="0"/>
      <dgm:spPr/>
    </dgm:pt>
    <dgm:pt modelId="{1A018BE5-A50F-4311-A058-386A8E9403EA}" type="pres">
      <dgm:prSet presAssocID="{933C29F5-EAD5-4973-BECF-97EFAB888112}" presName="parentLin" presStyleCnt="0"/>
      <dgm:spPr/>
    </dgm:pt>
    <dgm:pt modelId="{3B7015BE-E22C-4618-82AE-B2FBD3DF798A}" type="pres">
      <dgm:prSet presAssocID="{933C29F5-EAD5-4973-BECF-97EFAB888112}" presName="parentLeftMargin" presStyleLbl="node1" presStyleIdx="1" presStyleCnt="6"/>
      <dgm:spPr/>
    </dgm:pt>
    <dgm:pt modelId="{5B4A1154-C77C-422B-BB8E-DFD73CCE60E3}" type="pres">
      <dgm:prSet presAssocID="{933C29F5-EAD5-4973-BECF-97EFAB888112}" presName="parentText" presStyleLbl="node1" presStyleIdx="2" presStyleCnt="6">
        <dgm:presLayoutVars>
          <dgm:chMax val="0"/>
          <dgm:bulletEnabled val="1"/>
        </dgm:presLayoutVars>
      </dgm:prSet>
      <dgm:spPr/>
    </dgm:pt>
    <dgm:pt modelId="{C981DDF2-4F26-40AD-A576-50E78E041324}" type="pres">
      <dgm:prSet presAssocID="{933C29F5-EAD5-4973-BECF-97EFAB888112}" presName="negativeSpace" presStyleCnt="0"/>
      <dgm:spPr/>
    </dgm:pt>
    <dgm:pt modelId="{A5FAB87F-849B-41B4-8A94-2B4C46334DEA}" type="pres">
      <dgm:prSet presAssocID="{933C29F5-EAD5-4973-BECF-97EFAB888112}" presName="childText" presStyleLbl="conFgAcc1" presStyleIdx="2" presStyleCnt="6">
        <dgm:presLayoutVars>
          <dgm:bulletEnabled val="1"/>
        </dgm:presLayoutVars>
      </dgm:prSet>
      <dgm:spPr/>
    </dgm:pt>
    <dgm:pt modelId="{208ABB15-8538-46A8-B608-F60783EB22A0}" type="pres">
      <dgm:prSet presAssocID="{24251F5A-A200-452B-9374-638919A76735}" presName="spaceBetweenRectangles" presStyleCnt="0"/>
      <dgm:spPr/>
    </dgm:pt>
    <dgm:pt modelId="{E9093BB4-2BD3-48B4-9F55-56CA892F981C}" type="pres">
      <dgm:prSet presAssocID="{47ABC128-2295-4F0F-A804-1F500D1D15F8}" presName="parentLin" presStyleCnt="0"/>
      <dgm:spPr/>
    </dgm:pt>
    <dgm:pt modelId="{E592857E-F60D-424C-9002-951AC95B2BF4}" type="pres">
      <dgm:prSet presAssocID="{47ABC128-2295-4F0F-A804-1F500D1D15F8}" presName="parentLeftMargin" presStyleLbl="node1" presStyleIdx="2" presStyleCnt="6"/>
      <dgm:spPr/>
    </dgm:pt>
    <dgm:pt modelId="{C6765878-7937-4EBC-8A13-6EF415450B46}" type="pres">
      <dgm:prSet presAssocID="{47ABC128-2295-4F0F-A804-1F500D1D15F8}" presName="parentText" presStyleLbl="node1" presStyleIdx="3" presStyleCnt="6">
        <dgm:presLayoutVars>
          <dgm:chMax val="0"/>
          <dgm:bulletEnabled val="1"/>
        </dgm:presLayoutVars>
      </dgm:prSet>
      <dgm:spPr/>
    </dgm:pt>
    <dgm:pt modelId="{8ACCBD5C-A2B0-4C18-998C-5429F7439AEA}" type="pres">
      <dgm:prSet presAssocID="{47ABC128-2295-4F0F-A804-1F500D1D15F8}" presName="negativeSpace" presStyleCnt="0"/>
      <dgm:spPr/>
    </dgm:pt>
    <dgm:pt modelId="{8FB25D0D-A80E-408D-B869-2B41DFB5F235}" type="pres">
      <dgm:prSet presAssocID="{47ABC128-2295-4F0F-A804-1F500D1D15F8}" presName="childText" presStyleLbl="conFgAcc1" presStyleIdx="3" presStyleCnt="6">
        <dgm:presLayoutVars>
          <dgm:bulletEnabled val="1"/>
        </dgm:presLayoutVars>
      </dgm:prSet>
      <dgm:spPr/>
    </dgm:pt>
    <dgm:pt modelId="{5F21B3ED-50BD-46BA-82FA-34C64E4A54E2}" type="pres">
      <dgm:prSet presAssocID="{3CD9124C-66DC-4961-A504-B18844204C82}" presName="spaceBetweenRectangles" presStyleCnt="0"/>
      <dgm:spPr/>
    </dgm:pt>
    <dgm:pt modelId="{39825C73-3401-45E4-9510-8436F8C54790}" type="pres">
      <dgm:prSet presAssocID="{CCE3268B-2191-4E83-A001-9BEE0800486F}" presName="parentLin" presStyleCnt="0"/>
      <dgm:spPr/>
    </dgm:pt>
    <dgm:pt modelId="{2744FB85-830F-4D04-9448-031AC1857149}" type="pres">
      <dgm:prSet presAssocID="{CCE3268B-2191-4E83-A001-9BEE0800486F}" presName="parentLeftMargin" presStyleLbl="node1" presStyleIdx="3" presStyleCnt="6"/>
      <dgm:spPr/>
    </dgm:pt>
    <dgm:pt modelId="{9F383DEA-B14D-4CF5-92FA-9663E0EFB562}" type="pres">
      <dgm:prSet presAssocID="{CCE3268B-2191-4E83-A001-9BEE0800486F}" presName="parentText" presStyleLbl="node1" presStyleIdx="4" presStyleCnt="6">
        <dgm:presLayoutVars>
          <dgm:chMax val="0"/>
          <dgm:bulletEnabled val="1"/>
        </dgm:presLayoutVars>
      </dgm:prSet>
      <dgm:spPr/>
    </dgm:pt>
    <dgm:pt modelId="{970DD354-C7B3-48C6-ABFB-5EAF8C9701FE}" type="pres">
      <dgm:prSet presAssocID="{CCE3268B-2191-4E83-A001-9BEE0800486F}" presName="negativeSpace" presStyleCnt="0"/>
      <dgm:spPr/>
    </dgm:pt>
    <dgm:pt modelId="{A94A25A0-6AA3-47B7-8961-06A5382C1695}" type="pres">
      <dgm:prSet presAssocID="{CCE3268B-2191-4E83-A001-9BEE0800486F}" presName="childText" presStyleLbl="conFgAcc1" presStyleIdx="4" presStyleCnt="6">
        <dgm:presLayoutVars>
          <dgm:bulletEnabled val="1"/>
        </dgm:presLayoutVars>
      </dgm:prSet>
      <dgm:spPr/>
    </dgm:pt>
    <dgm:pt modelId="{E4B4A3EC-3058-42E4-9A92-43B7FFD41489}" type="pres">
      <dgm:prSet presAssocID="{0FD808EC-6E91-4FA7-AD70-830D4407B056}" presName="spaceBetweenRectangles" presStyleCnt="0"/>
      <dgm:spPr/>
    </dgm:pt>
    <dgm:pt modelId="{6EF4E98C-3150-459D-B8F2-3D0F67D6DE86}" type="pres">
      <dgm:prSet presAssocID="{5ABCB3C1-875C-4A6C-83E6-A7E3A864D25C}" presName="parentLin" presStyleCnt="0"/>
      <dgm:spPr/>
    </dgm:pt>
    <dgm:pt modelId="{45E13E99-E141-417F-8634-6384DF32694C}" type="pres">
      <dgm:prSet presAssocID="{5ABCB3C1-875C-4A6C-83E6-A7E3A864D25C}" presName="parentLeftMargin" presStyleLbl="node1" presStyleIdx="4" presStyleCnt="6"/>
      <dgm:spPr/>
    </dgm:pt>
    <dgm:pt modelId="{F41826D6-E156-4EE6-950A-435AAEC47488}" type="pres">
      <dgm:prSet presAssocID="{5ABCB3C1-875C-4A6C-83E6-A7E3A864D25C}" presName="parentText" presStyleLbl="node1" presStyleIdx="5" presStyleCnt="6">
        <dgm:presLayoutVars>
          <dgm:chMax val="0"/>
          <dgm:bulletEnabled val="1"/>
        </dgm:presLayoutVars>
      </dgm:prSet>
      <dgm:spPr/>
    </dgm:pt>
    <dgm:pt modelId="{28FC562C-4F96-477F-953F-8B8EF886373A}" type="pres">
      <dgm:prSet presAssocID="{5ABCB3C1-875C-4A6C-83E6-A7E3A864D25C}" presName="negativeSpace" presStyleCnt="0"/>
      <dgm:spPr/>
    </dgm:pt>
    <dgm:pt modelId="{3F1214DA-68D0-4753-BFEE-D8E437F3E0C2}" type="pres">
      <dgm:prSet presAssocID="{5ABCB3C1-875C-4A6C-83E6-A7E3A864D25C}" presName="childText" presStyleLbl="conFgAcc1" presStyleIdx="5" presStyleCnt="6">
        <dgm:presLayoutVars>
          <dgm:bulletEnabled val="1"/>
        </dgm:presLayoutVars>
      </dgm:prSet>
      <dgm:spPr/>
    </dgm:pt>
  </dgm:ptLst>
  <dgm:cxnLst>
    <dgm:cxn modelId="{2A3A0001-831E-4755-8E9B-DFC55A7DEDA0}" type="presOf" srcId="{5ABCB3C1-875C-4A6C-83E6-A7E3A864D25C}" destId="{45E13E99-E141-417F-8634-6384DF32694C}" srcOrd="0" destOrd="0" presId="urn:microsoft.com/office/officeart/2005/8/layout/list1"/>
    <dgm:cxn modelId="{AFDB1916-01FE-45FB-8497-A39F2AAD3771}" srcId="{2D911E8D-8663-4C72-B878-F58F169CBEEF}" destId="{176B8D67-18DE-4261-843C-6F873691AEFC}" srcOrd="0" destOrd="0" parTransId="{88B5C69C-FCAC-4245-94A0-438455CD5FA2}" sibTransId="{17FB6113-3323-42CF-BD40-E4BE836B3E70}"/>
    <dgm:cxn modelId="{CF631318-DC9D-4929-B1D1-1B97A828AFFB}" srcId="{2D911E8D-8663-4C72-B878-F58F169CBEEF}" destId="{5ABCB3C1-875C-4A6C-83E6-A7E3A864D25C}" srcOrd="5" destOrd="0" parTransId="{7C655A2C-CAD9-467A-B0D8-E6776E762539}" sibTransId="{7D321CB3-8022-4E84-81FA-C66910BB66BE}"/>
    <dgm:cxn modelId="{6BD67C29-7783-472F-AFB7-C74A9D40BD37}" type="presOf" srcId="{47ABC128-2295-4F0F-A804-1F500D1D15F8}" destId="{E592857E-F60D-424C-9002-951AC95B2BF4}" srcOrd="0" destOrd="0" presId="urn:microsoft.com/office/officeart/2005/8/layout/list1"/>
    <dgm:cxn modelId="{E14B932B-9BE3-4CD1-84C7-F576316AB1E2}" srcId="{2D911E8D-8663-4C72-B878-F58F169CBEEF}" destId="{47ABC128-2295-4F0F-A804-1F500D1D15F8}" srcOrd="3" destOrd="0" parTransId="{9AE1F1D3-B172-4970-A932-8ACD919C38E6}" sibTransId="{3CD9124C-66DC-4961-A504-B18844204C82}"/>
    <dgm:cxn modelId="{52E5082F-4A25-466F-909A-D0171BCE5404}" srcId="{2D911E8D-8663-4C72-B878-F58F169CBEEF}" destId="{103D42EA-B8A9-48AF-97A9-7098252B77C9}" srcOrd="1" destOrd="0" parTransId="{BC93A66F-6B43-47D0-B860-C6ECDA81BF2F}" sibTransId="{7400F925-397E-4EBD-9572-A7C95BDCBE0D}"/>
    <dgm:cxn modelId="{54708437-002F-476A-AC44-F8DC53651660}" type="presOf" srcId="{CCE3268B-2191-4E83-A001-9BEE0800486F}" destId="{2744FB85-830F-4D04-9448-031AC1857149}" srcOrd="0" destOrd="0" presId="urn:microsoft.com/office/officeart/2005/8/layout/list1"/>
    <dgm:cxn modelId="{588AC337-835E-4C10-B8CA-A5E7F392EA7B}" type="presOf" srcId="{103D42EA-B8A9-48AF-97A9-7098252B77C9}" destId="{CCFD6366-F36F-4D01-A417-8D109221F1E0}" srcOrd="1" destOrd="0" presId="urn:microsoft.com/office/officeart/2005/8/layout/list1"/>
    <dgm:cxn modelId="{98F5733B-3AEF-4707-AB70-FBF679462FFB}" type="presOf" srcId="{176B8D67-18DE-4261-843C-6F873691AEFC}" destId="{CA740FA9-A90C-4295-A9F0-CB5520D02975}" srcOrd="1" destOrd="0" presId="urn:microsoft.com/office/officeart/2005/8/layout/list1"/>
    <dgm:cxn modelId="{BB75673E-47A0-4E49-B4F7-B4146EB95CAE}" type="presOf" srcId="{933C29F5-EAD5-4973-BECF-97EFAB888112}" destId="{3B7015BE-E22C-4618-82AE-B2FBD3DF798A}" srcOrd="0" destOrd="0" presId="urn:microsoft.com/office/officeart/2005/8/layout/list1"/>
    <dgm:cxn modelId="{4A4C2F49-D620-4DE0-B6EC-16EE076FA6AE}" type="presOf" srcId="{CCE3268B-2191-4E83-A001-9BEE0800486F}" destId="{9F383DEA-B14D-4CF5-92FA-9663E0EFB562}" srcOrd="1" destOrd="0" presId="urn:microsoft.com/office/officeart/2005/8/layout/list1"/>
    <dgm:cxn modelId="{85E92D4C-80A8-4E2A-9ED2-40A5887D70E1}" type="presOf" srcId="{47ABC128-2295-4F0F-A804-1F500D1D15F8}" destId="{C6765878-7937-4EBC-8A13-6EF415450B46}" srcOrd="1" destOrd="0" presId="urn:microsoft.com/office/officeart/2005/8/layout/list1"/>
    <dgm:cxn modelId="{4630C551-40B2-452C-BA71-A2424427B8F1}" type="presOf" srcId="{5ABCB3C1-875C-4A6C-83E6-A7E3A864D25C}" destId="{F41826D6-E156-4EE6-950A-435AAEC47488}" srcOrd="1" destOrd="0" presId="urn:microsoft.com/office/officeart/2005/8/layout/list1"/>
    <dgm:cxn modelId="{BB41F280-D32D-4F9F-BCE8-63EE4947CCC1}" type="presOf" srcId="{176B8D67-18DE-4261-843C-6F873691AEFC}" destId="{9BE34491-C0AF-4FD3-B5EC-129226412A64}" srcOrd="0" destOrd="0" presId="urn:microsoft.com/office/officeart/2005/8/layout/list1"/>
    <dgm:cxn modelId="{401BDC93-14DD-4BFF-9FD3-A952C409BAF3}" type="presOf" srcId="{103D42EA-B8A9-48AF-97A9-7098252B77C9}" destId="{F710AAEE-43BE-4342-A17A-2E81D4F65815}" srcOrd="0" destOrd="0" presId="urn:microsoft.com/office/officeart/2005/8/layout/list1"/>
    <dgm:cxn modelId="{D91AD09A-CB21-421D-8D8E-6D1F1EEAE41E}" type="presOf" srcId="{2D911E8D-8663-4C72-B878-F58F169CBEEF}" destId="{4250FE34-1B18-4B74-AB7C-46ACC850ED64}" srcOrd="0" destOrd="0" presId="urn:microsoft.com/office/officeart/2005/8/layout/list1"/>
    <dgm:cxn modelId="{A89EDDA9-00C4-4135-9FBA-5F031EE664C3}" srcId="{2D911E8D-8663-4C72-B878-F58F169CBEEF}" destId="{CCE3268B-2191-4E83-A001-9BEE0800486F}" srcOrd="4" destOrd="0" parTransId="{884469FD-CC7E-4D89-AFFA-EDF9AFDE2FEE}" sibTransId="{0FD808EC-6E91-4FA7-AD70-830D4407B056}"/>
    <dgm:cxn modelId="{166848C7-E9A5-4ECE-9AB2-DF928C1D5CF0}" srcId="{2D911E8D-8663-4C72-B878-F58F169CBEEF}" destId="{933C29F5-EAD5-4973-BECF-97EFAB888112}" srcOrd="2" destOrd="0" parTransId="{D951BADD-CAB7-46F3-8950-47030B6403A2}" sibTransId="{24251F5A-A200-452B-9374-638919A76735}"/>
    <dgm:cxn modelId="{1F4194D1-8669-4DF4-A9ED-656A859F64B4}" type="presOf" srcId="{933C29F5-EAD5-4973-BECF-97EFAB888112}" destId="{5B4A1154-C77C-422B-BB8E-DFD73CCE60E3}" srcOrd="1" destOrd="0" presId="urn:microsoft.com/office/officeart/2005/8/layout/list1"/>
    <dgm:cxn modelId="{088A6F2B-A357-46DC-A729-91FF4A36BE0D}" type="presParOf" srcId="{4250FE34-1B18-4B74-AB7C-46ACC850ED64}" destId="{0303F2E4-E89E-4EE3-862A-1B8B4D86C9DF}" srcOrd="0" destOrd="0" presId="urn:microsoft.com/office/officeart/2005/8/layout/list1"/>
    <dgm:cxn modelId="{841147F0-C8FC-4ADD-92F1-831339F5D5A2}" type="presParOf" srcId="{0303F2E4-E89E-4EE3-862A-1B8B4D86C9DF}" destId="{9BE34491-C0AF-4FD3-B5EC-129226412A64}" srcOrd="0" destOrd="0" presId="urn:microsoft.com/office/officeart/2005/8/layout/list1"/>
    <dgm:cxn modelId="{3724C988-18C0-4728-87D4-E1C2C35B438C}" type="presParOf" srcId="{0303F2E4-E89E-4EE3-862A-1B8B4D86C9DF}" destId="{CA740FA9-A90C-4295-A9F0-CB5520D02975}" srcOrd="1" destOrd="0" presId="urn:microsoft.com/office/officeart/2005/8/layout/list1"/>
    <dgm:cxn modelId="{E67F62F7-7D9E-42F1-B1B5-0FBA8382C080}" type="presParOf" srcId="{4250FE34-1B18-4B74-AB7C-46ACC850ED64}" destId="{28629C9F-94C6-4224-8003-01F94F7FE88C}" srcOrd="1" destOrd="0" presId="urn:microsoft.com/office/officeart/2005/8/layout/list1"/>
    <dgm:cxn modelId="{2F2C4207-52E2-414C-B9F6-BABAEEEB3682}" type="presParOf" srcId="{4250FE34-1B18-4B74-AB7C-46ACC850ED64}" destId="{9E558C75-D4A0-45E5-888D-18736AF8E509}" srcOrd="2" destOrd="0" presId="urn:microsoft.com/office/officeart/2005/8/layout/list1"/>
    <dgm:cxn modelId="{CB3E6123-5C51-4B1A-8640-BBADCE8943D5}" type="presParOf" srcId="{4250FE34-1B18-4B74-AB7C-46ACC850ED64}" destId="{D2D9A813-9CFB-41DF-B026-FBD544F3A5C0}" srcOrd="3" destOrd="0" presId="urn:microsoft.com/office/officeart/2005/8/layout/list1"/>
    <dgm:cxn modelId="{71B1FD41-454C-4E5E-A140-C0AE14892A7F}" type="presParOf" srcId="{4250FE34-1B18-4B74-AB7C-46ACC850ED64}" destId="{BCED31C6-2FC8-4C88-AEF4-DE279BF0158B}" srcOrd="4" destOrd="0" presId="urn:microsoft.com/office/officeart/2005/8/layout/list1"/>
    <dgm:cxn modelId="{C6F6AAD6-E1B4-43D4-99BE-01E3A27A8709}" type="presParOf" srcId="{BCED31C6-2FC8-4C88-AEF4-DE279BF0158B}" destId="{F710AAEE-43BE-4342-A17A-2E81D4F65815}" srcOrd="0" destOrd="0" presId="urn:microsoft.com/office/officeart/2005/8/layout/list1"/>
    <dgm:cxn modelId="{9C887967-4C5A-4346-BA21-BB3F8025143E}" type="presParOf" srcId="{BCED31C6-2FC8-4C88-AEF4-DE279BF0158B}" destId="{CCFD6366-F36F-4D01-A417-8D109221F1E0}" srcOrd="1" destOrd="0" presId="urn:microsoft.com/office/officeart/2005/8/layout/list1"/>
    <dgm:cxn modelId="{F6C84DE9-FFE5-47D8-A320-1828290356F2}" type="presParOf" srcId="{4250FE34-1B18-4B74-AB7C-46ACC850ED64}" destId="{0AFF345A-5F44-4997-A934-A58C7BA36FC2}" srcOrd="5" destOrd="0" presId="urn:microsoft.com/office/officeart/2005/8/layout/list1"/>
    <dgm:cxn modelId="{1F4CD620-7A11-45D4-A0CA-3AAD34B69BEC}" type="presParOf" srcId="{4250FE34-1B18-4B74-AB7C-46ACC850ED64}" destId="{BC1BD1ED-1356-4EDA-8D52-8A7C3205175C}" srcOrd="6" destOrd="0" presId="urn:microsoft.com/office/officeart/2005/8/layout/list1"/>
    <dgm:cxn modelId="{E2BC33CB-8513-41D8-9D6F-405F9FE1C2C5}" type="presParOf" srcId="{4250FE34-1B18-4B74-AB7C-46ACC850ED64}" destId="{D52544E1-9960-4039-8D2D-7FE2518E51D3}" srcOrd="7" destOrd="0" presId="urn:microsoft.com/office/officeart/2005/8/layout/list1"/>
    <dgm:cxn modelId="{5E3C2554-77EF-4E2E-BFDA-36565221BEB7}" type="presParOf" srcId="{4250FE34-1B18-4B74-AB7C-46ACC850ED64}" destId="{1A018BE5-A50F-4311-A058-386A8E9403EA}" srcOrd="8" destOrd="0" presId="urn:microsoft.com/office/officeart/2005/8/layout/list1"/>
    <dgm:cxn modelId="{FD5B5C33-8863-4DF3-BECD-E29828529DC6}" type="presParOf" srcId="{1A018BE5-A50F-4311-A058-386A8E9403EA}" destId="{3B7015BE-E22C-4618-82AE-B2FBD3DF798A}" srcOrd="0" destOrd="0" presId="urn:microsoft.com/office/officeart/2005/8/layout/list1"/>
    <dgm:cxn modelId="{5089962C-D75B-44A2-8D13-F225C5366468}" type="presParOf" srcId="{1A018BE5-A50F-4311-A058-386A8E9403EA}" destId="{5B4A1154-C77C-422B-BB8E-DFD73CCE60E3}" srcOrd="1" destOrd="0" presId="urn:microsoft.com/office/officeart/2005/8/layout/list1"/>
    <dgm:cxn modelId="{503BE581-E37E-46C8-B46F-F52014675B0A}" type="presParOf" srcId="{4250FE34-1B18-4B74-AB7C-46ACC850ED64}" destId="{C981DDF2-4F26-40AD-A576-50E78E041324}" srcOrd="9" destOrd="0" presId="urn:microsoft.com/office/officeart/2005/8/layout/list1"/>
    <dgm:cxn modelId="{8B4B054B-59EE-473A-A4BB-74B94DFB4678}" type="presParOf" srcId="{4250FE34-1B18-4B74-AB7C-46ACC850ED64}" destId="{A5FAB87F-849B-41B4-8A94-2B4C46334DEA}" srcOrd="10" destOrd="0" presId="urn:microsoft.com/office/officeart/2005/8/layout/list1"/>
    <dgm:cxn modelId="{F5E7FE5A-0865-4E29-AD5C-D7603E9C2E12}" type="presParOf" srcId="{4250FE34-1B18-4B74-AB7C-46ACC850ED64}" destId="{208ABB15-8538-46A8-B608-F60783EB22A0}" srcOrd="11" destOrd="0" presId="urn:microsoft.com/office/officeart/2005/8/layout/list1"/>
    <dgm:cxn modelId="{3C6C2B2D-6B10-4DCD-A86A-BC093EA90277}" type="presParOf" srcId="{4250FE34-1B18-4B74-AB7C-46ACC850ED64}" destId="{E9093BB4-2BD3-48B4-9F55-56CA892F981C}" srcOrd="12" destOrd="0" presId="urn:microsoft.com/office/officeart/2005/8/layout/list1"/>
    <dgm:cxn modelId="{CA4DBE24-191A-4D54-BD1E-4E3D152C2995}" type="presParOf" srcId="{E9093BB4-2BD3-48B4-9F55-56CA892F981C}" destId="{E592857E-F60D-424C-9002-951AC95B2BF4}" srcOrd="0" destOrd="0" presId="urn:microsoft.com/office/officeart/2005/8/layout/list1"/>
    <dgm:cxn modelId="{B984CF70-2990-4E15-BFF6-CAD9E13DB3CC}" type="presParOf" srcId="{E9093BB4-2BD3-48B4-9F55-56CA892F981C}" destId="{C6765878-7937-4EBC-8A13-6EF415450B46}" srcOrd="1" destOrd="0" presId="urn:microsoft.com/office/officeart/2005/8/layout/list1"/>
    <dgm:cxn modelId="{3CD5CE6C-7884-4213-B7A6-E474142E2DB6}" type="presParOf" srcId="{4250FE34-1B18-4B74-AB7C-46ACC850ED64}" destId="{8ACCBD5C-A2B0-4C18-998C-5429F7439AEA}" srcOrd="13" destOrd="0" presId="urn:microsoft.com/office/officeart/2005/8/layout/list1"/>
    <dgm:cxn modelId="{096240C1-F7ED-41EE-80DB-B4128F165A9F}" type="presParOf" srcId="{4250FE34-1B18-4B74-AB7C-46ACC850ED64}" destId="{8FB25D0D-A80E-408D-B869-2B41DFB5F235}" srcOrd="14" destOrd="0" presId="urn:microsoft.com/office/officeart/2005/8/layout/list1"/>
    <dgm:cxn modelId="{821ABB16-ED53-4BFA-9D85-51364AFB8B18}" type="presParOf" srcId="{4250FE34-1B18-4B74-AB7C-46ACC850ED64}" destId="{5F21B3ED-50BD-46BA-82FA-34C64E4A54E2}" srcOrd="15" destOrd="0" presId="urn:microsoft.com/office/officeart/2005/8/layout/list1"/>
    <dgm:cxn modelId="{1048987E-596E-414F-826C-4CBCF6A63F01}" type="presParOf" srcId="{4250FE34-1B18-4B74-AB7C-46ACC850ED64}" destId="{39825C73-3401-45E4-9510-8436F8C54790}" srcOrd="16" destOrd="0" presId="urn:microsoft.com/office/officeart/2005/8/layout/list1"/>
    <dgm:cxn modelId="{85534F99-2F67-4EA1-AEDE-85DBD5B5824D}" type="presParOf" srcId="{39825C73-3401-45E4-9510-8436F8C54790}" destId="{2744FB85-830F-4D04-9448-031AC1857149}" srcOrd="0" destOrd="0" presId="urn:microsoft.com/office/officeart/2005/8/layout/list1"/>
    <dgm:cxn modelId="{33D89252-F628-485E-801F-0C7162D8DE1A}" type="presParOf" srcId="{39825C73-3401-45E4-9510-8436F8C54790}" destId="{9F383DEA-B14D-4CF5-92FA-9663E0EFB562}" srcOrd="1" destOrd="0" presId="urn:microsoft.com/office/officeart/2005/8/layout/list1"/>
    <dgm:cxn modelId="{C0BC4861-F47A-4EEF-977F-259657C2FE44}" type="presParOf" srcId="{4250FE34-1B18-4B74-AB7C-46ACC850ED64}" destId="{970DD354-C7B3-48C6-ABFB-5EAF8C9701FE}" srcOrd="17" destOrd="0" presId="urn:microsoft.com/office/officeart/2005/8/layout/list1"/>
    <dgm:cxn modelId="{B6B74CAC-583F-4190-BB26-934058DFA8E7}" type="presParOf" srcId="{4250FE34-1B18-4B74-AB7C-46ACC850ED64}" destId="{A94A25A0-6AA3-47B7-8961-06A5382C1695}" srcOrd="18" destOrd="0" presId="urn:microsoft.com/office/officeart/2005/8/layout/list1"/>
    <dgm:cxn modelId="{3F622072-60F1-43C4-B1A2-29A9A7E03372}" type="presParOf" srcId="{4250FE34-1B18-4B74-AB7C-46ACC850ED64}" destId="{E4B4A3EC-3058-42E4-9A92-43B7FFD41489}" srcOrd="19" destOrd="0" presId="urn:microsoft.com/office/officeart/2005/8/layout/list1"/>
    <dgm:cxn modelId="{43107287-BA7A-4222-B7AA-1BE56285F748}" type="presParOf" srcId="{4250FE34-1B18-4B74-AB7C-46ACC850ED64}" destId="{6EF4E98C-3150-459D-B8F2-3D0F67D6DE86}" srcOrd="20" destOrd="0" presId="urn:microsoft.com/office/officeart/2005/8/layout/list1"/>
    <dgm:cxn modelId="{7CEA137E-DE7A-4610-810D-BD84DFFE332E}" type="presParOf" srcId="{6EF4E98C-3150-459D-B8F2-3D0F67D6DE86}" destId="{45E13E99-E141-417F-8634-6384DF32694C}" srcOrd="0" destOrd="0" presId="urn:microsoft.com/office/officeart/2005/8/layout/list1"/>
    <dgm:cxn modelId="{E034A243-DA2F-45BB-B837-C0BD52EF59A8}" type="presParOf" srcId="{6EF4E98C-3150-459D-B8F2-3D0F67D6DE86}" destId="{F41826D6-E156-4EE6-950A-435AAEC47488}" srcOrd="1" destOrd="0" presId="urn:microsoft.com/office/officeart/2005/8/layout/list1"/>
    <dgm:cxn modelId="{9DFD0532-BAAC-4EA3-BDE0-E14B586CA4EF}" type="presParOf" srcId="{4250FE34-1B18-4B74-AB7C-46ACC850ED64}" destId="{28FC562C-4F96-477F-953F-8B8EF886373A}" srcOrd="21" destOrd="0" presId="urn:microsoft.com/office/officeart/2005/8/layout/list1"/>
    <dgm:cxn modelId="{11B4FEBB-DB5E-4BE0-803B-FA10C9AC0C9D}" type="presParOf" srcId="{4250FE34-1B18-4B74-AB7C-46ACC850ED64}" destId="{3F1214DA-68D0-4753-BFEE-D8E437F3E0C2}" srcOrd="2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D911E8D-8663-4C72-B878-F58F169CBEEF}"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US"/>
        </a:p>
      </dgm:t>
    </dgm:pt>
    <dgm:pt modelId="{176B8D67-18DE-4261-843C-6F873691AEFC}">
      <dgm:prSet phldr="0"/>
      <dgm:spPr/>
      <dgm:t>
        <a:bodyPr/>
        <a:lstStyle/>
        <a:p>
          <a:pPr rtl="0">
            <a:lnSpc>
              <a:spcPct val="100000"/>
            </a:lnSpc>
          </a:pPr>
          <a:r>
            <a:rPr lang="en-US" dirty="0">
              <a:latin typeface="Calibri"/>
              <a:cs typeface="Calibri"/>
            </a:rPr>
            <a:t>1-3 Months</a:t>
          </a:r>
        </a:p>
      </dgm:t>
    </dgm:pt>
    <dgm:pt modelId="{88B5C69C-FCAC-4245-94A0-438455CD5FA2}" type="parTrans" cxnId="{AFDB1916-01FE-45FB-8497-A39F2AAD3771}">
      <dgm:prSet/>
      <dgm:spPr/>
    </dgm:pt>
    <dgm:pt modelId="{17FB6113-3323-42CF-BD40-E4BE836B3E70}" type="sibTrans" cxnId="{AFDB1916-01FE-45FB-8497-A39F2AAD3771}">
      <dgm:prSet/>
      <dgm:spPr/>
    </dgm:pt>
    <dgm:pt modelId="{103D42EA-B8A9-48AF-97A9-7098252B77C9}">
      <dgm:prSet phldr="0"/>
      <dgm:spPr/>
      <dgm:t>
        <a:bodyPr/>
        <a:lstStyle/>
        <a:p>
          <a:pPr algn="l" rtl="0">
            <a:lnSpc>
              <a:spcPct val="90000"/>
            </a:lnSpc>
          </a:pPr>
          <a:r>
            <a:rPr lang="en-US" dirty="0">
              <a:latin typeface="Calibri"/>
              <a:cs typeface="Calibri"/>
            </a:rPr>
            <a:t>6 Months</a:t>
          </a:r>
        </a:p>
      </dgm:t>
    </dgm:pt>
    <dgm:pt modelId="{BC93A66F-6B43-47D0-B860-C6ECDA81BF2F}" type="parTrans" cxnId="{52E5082F-4A25-466F-909A-D0171BCE5404}">
      <dgm:prSet/>
      <dgm:spPr/>
    </dgm:pt>
    <dgm:pt modelId="{7400F925-397E-4EBD-9572-A7C95BDCBE0D}" type="sibTrans" cxnId="{52E5082F-4A25-466F-909A-D0171BCE5404}">
      <dgm:prSet/>
      <dgm:spPr/>
    </dgm:pt>
    <dgm:pt modelId="{933C29F5-EAD5-4973-BECF-97EFAB888112}">
      <dgm:prSet phldr="0"/>
      <dgm:spPr/>
      <dgm:t>
        <a:bodyPr/>
        <a:lstStyle/>
        <a:p>
          <a:pPr algn="l" rtl="0">
            <a:lnSpc>
              <a:spcPct val="90000"/>
            </a:lnSpc>
          </a:pPr>
          <a:r>
            <a:rPr lang="en-US" dirty="0">
              <a:latin typeface="Calibri"/>
              <a:cs typeface="Calibri"/>
            </a:rPr>
            <a:t>1 Year</a:t>
          </a:r>
        </a:p>
      </dgm:t>
    </dgm:pt>
    <dgm:pt modelId="{D951BADD-CAB7-46F3-8950-47030B6403A2}" type="parTrans" cxnId="{166848C7-E9A5-4ECE-9AB2-DF928C1D5CF0}">
      <dgm:prSet/>
      <dgm:spPr/>
    </dgm:pt>
    <dgm:pt modelId="{24251F5A-A200-452B-9374-638919A76735}" type="sibTrans" cxnId="{166848C7-E9A5-4ECE-9AB2-DF928C1D5CF0}">
      <dgm:prSet/>
      <dgm:spPr/>
    </dgm:pt>
    <dgm:pt modelId="{47ABC128-2295-4F0F-A804-1F500D1D15F8}">
      <dgm:prSet phldr="0"/>
      <dgm:spPr/>
      <dgm:t>
        <a:bodyPr/>
        <a:lstStyle/>
        <a:p>
          <a:pPr algn="l" rtl="0">
            <a:lnSpc>
              <a:spcPct val="90000"/>
            </a:lnSpc>
          </a:pPr>
          <a:r>
            <a:rPr lang="en-US" dirty="0">
              <a:latin typeface="Calibri"/>
              <a:cs typeface="Calibri"/>
            </a:rPr>
            <a:t>2 Year</a:t>
          </a:r>
        </a:p>
      </dgm:t>
    </dgm:pt>
    <dgm:pt modelId="{9AE1F1D3-B172-4970-A932-8ACD919C38E6}" type="parTrans" cxnId="{E14B932B-9BE3-4CD1-84C7-F576316AB1E2}">
      <dgm:prSet/>
      <dgm:spPr/>
    </dgm:pt>
    <dgm:pt modelId="{3CD9124C-66DC-4961-A504-B18844204C82}" type="sibTrans" cxnId="{E14B932B-9BE3-4CD1-84C7-F576316AB1E2}">
      <dgm:prSet/>
      <dgm:spPr/>
    </dgm:pt>
    <dgm:pt modelId="{4250FE34-1B18-4B74-AB7C-46ACC850ED64}" type="pres">
      <dgm:prSet presAssocID="{2D911E8D-8663-4C72-B878-F58F169CBEEF}" presName="linear" presStyleCnt="0">
        <dgm:presLayoutVars>
          <dgm:dir/>
          <dgm:animLvl val="lvl"/>
          <dgm:resizeHandles val="exact"/>
        </dgm:presLayoutVars>
      </dgm:prSet>
      <dgm:spPr/>
    </dgm:pt>
    <dgm:pt modelId="{0303F2E4-E89E-4EE3-862A-1B8B4D86C9DF}" type="pres">
      <dgm:prSet presAssocID="{176B8D67-18DE-4261-843C-6F873691AEFC}" presName="parentLin" presStyleCnt="0"/>
      <dgm:spPr/>
    </dgm:pt>
    <dgm:pt modelId="{9BE34491-C0AF-4FD3-B5EC-129226412A64}" type="pres">
      <dgm:prSet presAssocID="{176B8D67-18DE-4261-843C-6F873691AEFC}" presName="parentLeftMargin" presStyleLbl="node1" presStyleIdx="0" presStyleCnt="4"/>
      <dgm:spPr/>
    </dgm:pt>
    <dgm:pt modelId="{CA740FA9-A90C-4295-A9F0-CB5520D02975}" type="pres">
      <dgm:prSet presAssocID="{176B8D67-18DE-4261-843C-6F873691AEFC}" presName="parentText" presStyleLbl="node1" presStyleIdx="0" presStyleCnt="4">
        <dgm:presLayoutVars>
          <dgm:chMax val="0"/>
          <dgm:bulletEnabled val="1"/>
        </dgm:presLayoutVars>
      </dgm:prSet>
      <dgm:spPr/>
    </dgm:pt>
    <dgm:pt modelId="{28629C9F-94C6-4224-8003-01F94F7FE88C}" type="pres">
      <dgm:prSet presAssocID="{176B8D67-18DE-4261-843C-6F873691AEFC}" presName="negativeSpace" presStyleCnt="0"/>
      <dgm:spPr/>
    </dgm:pt>
    <dgm:pt modelId="{9E558C75-D4A0-45E5-888D-18736AF8E509}" type="pres">
      <dgm:prSet presAssocID="{176B8D67-18DE-4261-843C-6F873691AEFC}" presName="childText" presStyleLbl="conFgAcc1" presStyleIdx="0" presStyleCnt="4">
        <dgm:presLayoutVars>
          <dgm:bulletEnabled val="1"/>
        </dgm:presLayoutVars>
      </dgm:prSet>
      <dgm:spPr/>
    </dgm:pt>
    <dgm:pt modelId="{D2D9A813-9CFB-41DF-B026-FBD544F3A5C0}" type="pres">
      <dgm:prSet presAssocID="{17FB6113-3323-42CF-BD40-E4BE836B3E70}" presName="spaceBetweenRectangles" presStyleCnt="0"/>
      <dgm:spPr/>
    </dgm:pt>
    <dgm:pt modelId="{BCED31C6-2FC8-4C88-AEF4-DE279BF0158B}" type="pres">
      <dgm:prSet presAssocID="{103D42EA-B8A9-48AF-97A9-7098252B77C9}" presName="parentLin" presStyleCnt="0"/>
      <dgm:spPr/>
    </dgm:pt>
    <dgm:pt modelId="{F710AAEE-43BE-4342-A17A-2E81D4F65815}" type="pres">
      <dgm:prSet presAssocID="{103D42EA-B8A9-48AF-97A9-7098252B77C9}" presName="parentLeftMargin" presStyleLbl="node1" presStyleIdx="0" presStyleCnt="4"/>
      <dgm:spPr/>
    </dgm:pt>
    <dgm:pt modelId="{CCFD6366-F36F-4D01-A417-8D109221F1E0}" type="pres">
      <dgm:prSet presAssocID="{103D42EA-B8A9-48AF-97A9-7098252B77C9}" presName="parentText" presStyleLbl="node1" presStyleIdx="1" presStyleCnt="4">
        <dgm:presLayoutVars>
          <dgm:chMax val="0"/>
          <dgm:bulletEnabled val="1"/>
        </dgm:presLayoutVars>
      </dgm:prSet>
      <dgm:spPr/>
    </dgm:pt>
    <dgm:pt modelId="{0AFF345A-5F44-4997-A934-A58C7BA36FC2}" type="pres">
      <dgm:prSet presAssocID="{103D42EA-B8A9-48AF-97A9-7098252B77C9}" presName="negativeSpace" presStyleCnt="0"/>
      <dgm:spPr/>
    </dgm:pt>
    <dgm:pt modelId="{BC1BD1ED-1356-4EDA-8D52-8A7C3205175C}" type="pres">
      <dgm:prSet presAssocID="{103D42EA-B8A9-48AF-97A9-7098252B77C9}" presName="childText" presStyleLbl="conFgAcc1" presStyleIdx="1" presStyleCnt="4">
        <dgm:presLayoutVars>
          <dgm:bulletEnabled val="1"/>
        </dgm:presLayoutVars>
      </dgm:prSet>
      <dgm:spPr/>
    </dgm:pt>
    <dgm:pt modelId="{D52544E1-9960-4039-8D2D-7FE2518E51D3}" type="pres">
      <dgm:prSet presAssocID="{7400F925-397E-4EBD-9572-A7C95BDCBE0D}" presName="spaceBetweenRectangles" presStyleCnt="0"/>
      <dgm:spPr/>
    </dgm:pt>
    <dgm:pt modelId="{1A018BE5-A50F-4311-A058-386A8E9403EA}" type="pres">
      <dgm:prSet presAssocID="{933C29F5-EAD5-4973-BECF-97EFAB888112}" presName="parentLin" presStyleCnt="0"/>
      <dgm:spPr/>
    </dgm:pt>
    <dgm:pt modelId="{3B7015BE-E22C-4618-82AE-B2FBD3DF798A}" type="pres">
      <dgm:prSet presAssocID="{933C29F5-EAD5-4973-BECF-97EFAB888112}" presName="parentLeftMargin" presStyleLbl="node1" presStyleIdx="1" presStyleCnt="4"/>
      <dgm:spPr/>
    </dgm:pt>
    <dgm:pt modelId="{5B4A1154-C77C-422B-BB8E-DFD73CCE60E3}" type="pres">
      <dgm:prSet presAssocID="{933C29F5-EAD5-4973-BECF-97EFAB888112}" presName="parentText" presStyleLbl="node1" presStyleIdx="2" presStyleCnt="4">
        <dgm:presLayoutVars>
          <dgm:chMax val="0"/>
          <dgm:bulletEnabled val="1"/>
        </dgm:presLayoutVars>
      </dgm:prSet>
      <dgm:spPr/>
    </dgm:pt>
    <dgm:pt modelId="{C981DDF2-4F26-40AD-A576-50E78E041324}" type="pres">
      <dgm:prSet presAssocID="{933C29F5-EAD5-4973-BECF-97EFAB888112}" presName="negativeSpace" presStyleCnt="0"/>
      <dgm:spPr/>
    </dgm:pt>
    <dgm:pt modelId="{A5FAB87F-849B-41B4-8A94-2B4C46334DEA}" type="pres">
      <dgm:prSet presAssocID="{933C29F5-EAD5-4973-BECF-97EFAB888112}" presName="childText" presStyleLbl="conFgAcc1" presStyleIdx="2" presStyleCnt="4">
        <dgm:presLayoutVars>
          <dgm:bulletEnabled val="1"/>
        </dgm:presLayoutVars>
      </dgm:prSet>
      <dgm:spPr/>
    </dgm:pt>
    <dgm:pt modelId="{208ABB15-8538-46A8-B608-F60783EB22A0}" type="pres">
      <dgm:prSet presAssocID="{24251F5A-A200-452B-9374-638919A76735}" presName="spaceBetweenRectangles" presStyleCnt="0"/>
      <dgm:spPr/>
    </dgm:pt>
    <dgm:pt modelId="{E9093BB4-2BD3-48B4-9F55-56CA892F981C}" type="pres">
      <dgm:prSet presAssocID="{47ABC128-2295-4F0F-A804-1F500D1D15F8}" presName="parentLin" presStyleCnt="0"/>
      <dgm:spPr/>
    </dgm:pt>
    <dgm:pt modelId="{E592857E-F60D-424C-9002-951AC95B2BF4}" type="pres">
      <dgm:prSet presAssocID="{47ABC128-2295-4F0F-A804-1F500D1D15F8}" presName="parentLeftMargin" presStyleLbl="node1" presStyleIdx="2" presStyleCnt="4"/>
      <dgm:spPr/>
    </dgm:pt>
    <dgm:pt modelId="{C6765878-7937-4EBC-8A13-6EF415450B46}" type="pres">
      <dgm:prSet presAssocID="{47ABC128-2295-4F0F-A804-1F500D1D15F8}" presName="parentText" presStyleLbl="node1" presStyleIdx="3" presStyleCnt="4">
        <dgm:presLayoutVars>
          <dgm:chMax val="0"/>
          <dgm:bulletEnabled val="1"/>
        </dgm:presLayoutVars>
      </dgm:prSet>
      <dgm:spPr/>
    </dgm:pt>
    <dgm:pt modelId="{8ACCBD5C-A2B0-4C18-998C-5429F7439AEA}" type="pres">
      <dgm:prSet presAssocID="{47ABC128-2295-4F0F-A804-1F500D1D15F8}" presName="negativeSpace" presStyleCnt="0"/>
      <dgm:spPr/>
    </dgm:pt>
    <dgm:pt modelId="{8FB25D0D-A80E-408D-B869-2B41DFB5F235}" type="pres">
      <dgm:prSet presAssocID="{47ABC128-2295-4F0F-A804-1F500D1D15F8}" presName="childText" presStyleLbl="conFgAcc1" presStyleIdx="3" presStyleCnt="4">
        <dgm:presLayoutVars>
          <dgm:bulletEnabled val="1"/>
        </dgm:presLayoutVars>
      </dgm:prSet>
      <dgm:spPr/>
    </dgm:pt>
  </dgm:ptLst>
  <dgm:cxnLst>
    <dgm:cxn modelId="{AFDB1916-01FE-45FB-8497-A39F2AAD3771}" srcId="{2D911E8D-8663-4C72-B878-F58F169CBEEF}" destId="{176B8D67-18DE-4261-843C-6F873691AEFC}" srcOrd="0" destOrd="0" parTransId="{88B5C69C-FCAC-4245-94A0-438455CD5FA2}" sibTransId="{17FB6113-3323-42CF-BD40-E4BE836B3E70}"/>
    <dgm:cxn modelId="{6BD67C29-7783-472F-AFB7-C74A9D40BD37}" type="presOf" srcId="{47ABC128-2295-4F0F-A804-1F500D1D15F8}" destId="{E592857E-F60D-424C-9002-951AC95B2BF4}" srcOrd="0" destOrd="0" presId="urn:microsoft.com/office/officeart/2005/8/layout/list1"/>
    <dgm:cxn modelId="{E14B932B-9BE3-4CD1-84C7-F576316AB1E2}" srcId="{2D911E8D-8663-4C72-B878-F58F169CBEEF}" destId="{47ABC128-2295-4F0F-A804-1F500D1D15F8}" srcOrd="3" destOrd="0" parTransId="{9AE1F1D3-B172-4970-A932-8ACD919C38E6}" sibTransId="{3CD9124C-66DC-4961-A504-B18844204C82}"/>
    <dgm:cxn modelId="{52E5082F-4A25-466F-909A-D0171BCE5404}" srcId="{2D911E8D-8663-4C72-B878-F58F169CBEEF}" destId="{103D42EA-B8A9-48AF-97A9-7098252B77C9}" srcOrd="1" destOrd="0" parTransId="{BC93A66F-6B43-47D0-B860-C6ECDA81BF2F}" sibTransId="{7400F925-397E-4EBD-9572-A7C95BDCBE0D}"/>
    <dgm:cxn modelId="{588AC337-835E-4C10-B8CA-A5E7F392EA7B}" type="presOf" srcId="{103D42EA-B8A9-48AF-97A9-7098252B77C9}" destId="{CCFD6366-F36F-4D01-A417-8D109221F1E0}" srcOrd="1" destOrd="0" presId="urn:microsoft.com/office/officeart/2005/8/layout/list1"/>
    <dgm:cxn modelId="{98F5733B-3AEF-4707-AB70-FBF679462FFB}" type="presOf" srcId="{176B8D67-18DE-4261-843C-6F873691AEFC}" destId="{CA740FA9-A90C-4295-A9F0-CB5520D02975}" srcOrd="1" destOrd="0" presId="urn:microsoft.com/office/officeart/2005/8/layout/list1"/>
    <dgm:cxn modelId="{BB75673E-47A0-4E49-B4F7-B4146EB95CAE}" type="presOf" srcId="{933C29F5-EAD5-4973-BECF-97EFAB888112}" destId="{3B7015BE-E22C-4618-82AE-B2FBD3DF798A}" srcOrd="0" destOrd="0" presId="urn:microsoft.com/office/officeart/2005/8/layout/list1"/>
    <dgm:cxn modelId="{85E92D4C-80A8-4E2A-9ED2-40A5887D70E1}" type="presOf" srcId="{47ABC128-2295-4F0F-A804-1F500D1D15F8}" destId="{C6765878-7937-4EBC-8A13-6EF415450B46}" srcOrd="1" destOrd="0" presId="urn:microsoft.com/office/officeart/2005/8/layout/list1"/>
    <dgm:cxn modelId="{BB41F280-D32D-4F9F-BCE8-63EE4947CCC1}" type="presOf" srcId="{176B8D67-18DE-4261-843C-6F873691AEFC}" destId="{9BE34491-C0AF-4FD3-B5EC-129226412A64}" srcOrd="0" destOrd="0" presId="urn:microsoft.com/office/officeart/2005/8/layout/list1"/>
    <dgm:cxn modelId="{401BDC93-14DD-4BFF-9FD3-A952C409BAF3}" type="presOf" srcId="{103D42EA-B8A9-48AF-97A9-7098252B77C9}" destId="{F710AAEE-43BE-4342-A17A-2E81D4F65815}" srcOrd="0" destOrd="0" presId="urn:microsoft.com/office/officeart/2005/8/layout/list1"/>
    <dgm:cxn modelId="{D91AD09A-CB21-421D-8D8E-6D1F1EEAE41E}" type="presOf" srcId="{2D911E8D-8663-4C72-B878-F58F169CBEEF}" destId="{4250FE34-1B18-4B74-AB7C-46ACC850ED64}" srcOrd="0" destOrd="0" presId="urn:microsoft.com/office/officeart/2005/8/layout/list1"/>
    <dgm:cxn modelId="{166848C7-E9A5-4ECE-9AB2-DF928C1D5CF0}" srcId="{2D911E8D-8663-4C72-B878-F58F169CBEEF}" destId="{933C29F5-EAD5-4973-BECF-97EFAB888112}" srcOrd="2" destOrd="0" parTransId="{D951BADD-CAB7-46F3-8950-47030B6403A2}" sibTransId="{24251F5A-A200-452B-9374-638919A76735}"/>
    <dgm:cxn modelId="{1F4194D1-8669-4DF4-A9ED-656A859F64B4}" type="presOf" srcId="{933C29F5-EAD5-4973-BECF-97EFAB888112}" destId="{5B4A1154-C77C-422B-BB8E-DFD73CCE60E3}" srcOrd="1" destOrd="0" presId="urn:microsoft.com/office/officeart/2005/8/layout/list1"/>
    <dgm:cxn modelId="{088A6F2B-A357-46DC-A729-91FF4A36BE0D}" type="presParOf" srcId="{4250FE34-1B18-4B74-AB7C-46ACC850ED64}" destId="{0303F2E4-E89E-4EE3-862A-1B8B4D86C9DF}" srcOrd="0" destOrd="0" presId="urn:microsoft.com/office/officeart/2005/8/layout/list1"/>
    <dgm:cxn modelId="{841147F0-C8FC-4ADD-92F1-831339F5D5A2}" type="presParOf" srcId="{0303F2E4-E89E-4EE3-862A-1B8B4D86C9DF}" destId="{9BE34491-C0AF-4FD3-B5EC-129226412A64}" srcOrd="0" destOrd="0" presId="urn:microsoft.com/office/officeart/2005/8/layout/list1"/>
    <dgm:cxn modelId="{3724C988-18C0-4728-87D4-E1C2C35B438C}" type="presParOf" srcId="{0303F2E4-E89E-4EE3-862A-1B8B4D86C9DF}" destId="{CA740FA9-A90C-4295-A9F0-CB5520D02975}" srcOrd="1" destOrd="0" presId="urn:microsoft.com/office/officeart/2005/8/layout/list1"/>
    <dgm:cxn modelId="{E67F62F7-7D9E-42F1-B1B5-0FBA8382C080}" type="presParOf" srcId="{4250FE34-1B18-4B74-AB7C-46ACC850ED64}" destId="{28629C9F-94C6-4224-8003-01F94F7FE88C}" srcOrd="1" destOrd="0" presId="urn:microsoft.com/office/officeart/2005/8/layout/list1"/>
    <dgm:cxn modelId="{2F2C4207-52E2-414C-B9F6-BABAEEEB3682}" type="presParOf" srcId="{4250FE34-1B18-4B74-AB7C-46ACC850ED64}" destId="{9E558C75-D4A0-45E5-888D-18736AF8E509}" srcOrd="2" destOrd="0" presId="urn:microsoft.com/office/officeart/2005/8/layout/list1"/>
    <dgm:cxn modelId="{CB3E6123-5C51-4B1A-8640-BBADCE8943D5}" type="presParOf" srcId="{4250FE34-1B18-4B74-AB7C-46ACC850ED64}" destId="{D2D9A813-9CFB-41DF-B026-FBD544F3A5C0}" srcOrd="3" destOrd="0" presId="urn:microsoft.com/office/officeart/2005/8/layout/list1"/>
    <dgm:cxn modelId="{71B1FD41-454C-4E5E-A140-C0AE14892A7F}" type="presParOf" srcId="{4250FE34-1B18-4B74-AB7C-46ACC850ED64}" destId="{BCED31C6-2FC8-4C88-AEF4-DE279BF0158B}" srcOrd="4" destOrd="0" presId="urn:microsoft.com/office/officeart/2005/8/layout/list1"/>
    <dgm:cxn modelId="{C6F6AAD6-E1B4-43D4-99BE-01E3A27A8709}" type="presParOf" srcId="{BCED31C6-2FC8-4C88-AEF4-DE279BF0158B}" destId="{F710AAEE-43BE-4342-A17A-2E81D4F65815}" srcOrd="0" destOrd="0" presId="urn:microsoft.com/office/officeart/2005/8/layout/list1"/>
    <dgm:cxn modelId="{9C887967-4C5A-4346-BA21-BB3F8025143E}" type="presParOf" srcId="{BCED31C6-2FC8-4C88-AEF4-DE279BF0158B}" destId="{CCFD6366-F36F-4D01-A417-8D109221F1E0}" srcOrd="1" destOrd="0" presId="urn:microsoft.com/office/officeart/2005/8/layout/list1"/>
    <dgm:cxn modelId="{F6C84DE9-FFE5-47D8-A320-1828290356F2}" type="presParOf" srcId="{4250FE34-1B18-4B74-AB7C-46ACC850ED64}" destId="{0AFF345A-5F44-4997-A934-A58C7BA36FC2}" srcOrd="5" destOrd="0" presId="urn:microsoft.com/office/officeart/2005/8/layout/list1"/>
    <dgm:cxn modelId="{1F4CD620-7A11-45D4-A0CA-3AAD34B69BEC}" type="presParOf" srcId="{4250FE34-1B18-4B74-AB7C-46ACC850ED64}" destId="{BC1BD1ED-1356-4EDA-8D52-8A7C3205175C}" srcOrd="6" destOrd="0" presId="urn:microsoft.com/office/officeart/2005/8/layout/list1"/>
    <dgm:cxn modelId="{E2BC33CB-8513-41D8-9D6F-405F9FE1C2C5}" type="presParOf" srcId="{4250FE34-1B18-4B74-AB7C-46ACC850ED64}" destId="{D52544E1-9960-4039-8D2D-7FE2518E51D3}" srcOrd="7" destOrd="0" presId="urn:microsoft.com/office/officeart/2005/8/layout/list1"/>
    <dgm:cxn modelId="{5E3C2554-77EF-4E2E-BFDA-36565221BEB7}" type="presParOf" srcId="{4250FE34-1B18-4B74-AB7C-46ACC850ED64}" destId="{1A018BE5-A50F-4311-A058-386A8E9403EA}" srcOrd="8" destOrd="0" presId="urn:microsoft.com/office/officeart/2005/8/layout/list1"/>
    <dgm:cxn modelId="{FD5B5C33-8863-4DF3-BECD-E29828529DC6}" type="presParOf" srcId="{1A018BE5-A50F-4311-A058-386A8E9403EA}" destId="{3B7015BE-E22C-4618-82AE-B2FBD3DF798A}" srcOrd="0" destOrd="0" presId="urn:microsoft.com/office/officeart/2005/8/layout/list1"/>
    <dgm:cxn modelId="{5089962C-D75B-44A2-8D13-F225C5366468}" type="presParOf" srcId="{1A018BE5-A50F-4311-A058-386A8E9403EA}" destId="{5B4A1154-C77C-422B-BB8E-DFD73CCE60E3}" srcOrd="1" destOrd="0" presId="urn:microsoft.com/office/officeart/2005/8/layout/list1"/>
    <dgm:cxn modelId="{503BE581-E37E-46C8-B46F-F52014675B0A}" type="presParOf" srcId="{4250FE34-1B18-4B74-AB7C-46ACC850ED64}" destId="{C981DDF2-4F26-40AD-A576-50E78E041324}" srcOrd="9" destOrd="0" presId="urn:microsoft.com/office/officeart/2005/8/layout/list1"/>
    <dgm:cxn modelId="{8B4B054B-59EE-473A-A4BB-74B94DFB4678}" type="presParOf" srcId="{4250FE34-1B18-4B74-AB7C-46ACC850ED64}" destId="{A5FAB87F-849B-41B4-8A94-2B4C46334DEA}" srcOrd="10" destOrd="0" presId="urn:microsoft.com/office/officeart/2005/8/layout/list1"/>
    <dgm:cxn modelId="{F5E7FE5A-0865-4E29-AD5C-D7603E9C2E12}" type="presParOf" srcId="{4250FE34-1B18-4B74-AB7C-46ACC850ED64}" destId="{208ABB15-8538-46A8-B608-F60783EB22A0}" srcOrd="11" destOrd="0" presId="urn:microsoft.com/office/officeart/2005/8/layout/list1"/>
    <dgm:cxn modelId="{3C6C2B2D-6B10-4DCD-A86A-BC093EA90277}" type="presParOf" srcId="{4250FE34-1B18-4B74-AB7C-46ACC850ED64}" destId="{E9093BB4-2BD3-48B4-9F55-56CA892F981C}" srcOrd="12" destOrd="0" presId="urn:microsoft.com/office/officeart/2005/8/layout/list1"/>
    <dgm:cxn modelId="{CA4DBE24-191A-4D54-BD1E-4E3D152C2995}" type="presParOf" srcId="{E9093BB4-2BD3-48B4-9F55-56CA892F981C}" destId="{E592857E-F60D-424C-9002-951AC95B2BF4}" srcOrd="0" destOrd="0" presId="urn:microsoft.com/office/officeart/2005/8/layout/list1"/>
    <dgm:cxn modelId="{B984CF70-2990-4E15-BFF6-CAD9E13DB3CC}" type="presParOf" srcId="{E9093BB4-2BD3-48B4-9F55-56CA892F981C}" destId="{C6765878-7937-4EBC-8A13-6EF415450B46}" srcOrd="1" destOrd="0" presId="urn:microsoft.com/office/officeart/2005/8/layout/list1"/>
    <dgm:cxn modelId="{3CD5CE6C-7884-4213-B7A6-E474142E2DB6}" type="presParOf" srcId="{4250FE34-1B18-4B74-AB7C-46ACC850ED64}" destId="{8ACCBD5C-A2B0-4C18-998C-5429F7439AEA}" srcOrd="13" destOrd="0" presId="urn:microsoft.com/office/officeart/2005/8/layout/list1"/>
    <dgm:cxn modelId="{096240C1-F7ED-41EE-80DB-B4128F165A9F}" type="presParOf" srcId="{4250FE34-1B18-4B74-AB7C-46ACC850ED64}" destId="{8FB25D0D-A80E-408D-B869-2B41DFB5F235}"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339B11-063F-4719-B34B-0BD6AFE8439B}">
      <dsp:nvSpPr>
        <dsp:cNvPr id="0" name=""/>
        <dsp:cNvSpPr/>
      </dsp:nvSpPr>
      <dsp:spPr>
        <a:xfrm>
          <a:off x="1212569" y="786033"/>
          <a:ext cx="1300252" cy="13002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C70440-BDFD-4BA9-8A73-03BC07F87072}">
      <dsp:nvSpPr>
        <dsp:cNvPr id="0" name=""/>
        <dsp:cNvSpPr/>
      </dsp:nvSpPr>
      <dsp:spPr>
        <a:xfrm>
          <a:off x="417971" y="2442842"/>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US" sz="1800" kern="1200" dirty="0">
              <a:latin typeface="Calibri Light" panose="020F0302020204030204"/>
            </a:rPr>
            <a:t>Current Situation</a:t>
          </a:r>
          <a:endParaRPr lang="en-US" sz="1800" kern="1200" dirty="0"/>
        </a:p>
      </dsp:txBody>
      <dsp:txXfrm>
        <a:off x="417971" y="2442842"/>
        <a:ext cx="2889450" cy="720000"/>
      </dsp:txXfrm>
    </dsp:sp>
    <dsp:sp modelId="{151B19A2-37AE-41AF-9116-6183E8C939BE}">
      <dsp:nvSpPr>
        <dsp:cNvPr id="0" name=""/>
        <dsp:cNvSpPr/>
      </dsp:nvSpPr>
      <dsp:spPr>
        <a:xfrm>
          <a:off x="4607673" y="786033"/>
          <a:ext cx="1300252" cy="13002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28C340-F51B-4946-A374-B58FC151DBF8}">
      <dsp:nvSpPr>
        <dsp:cNvPr id="0" name=""/>
        <dsp:cNvSpPr/>
      </dsp:nvSpPr>
      <dsp:spPr>
        <a:xfrm>
          <a:off x="3813075" y="2442842"/>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US" sz="1800" kern="1200" dirty="0">
              <a:latin typeface="Calibri Light" panose="020F0302020204030204"/>
            </a:rPr>
            <a:t>Solution</a:t>
          </a:r>
          <a:endParaRPr lang="en-US" sz="1800" kern="1200" dirty="0"/>
        </a:p>
      </dsp:txBody>
      <dsp:txXfrm>
        <a:off x="3813075" y="2442842"/>
        <a:ext cx="2889450" cy="720000"/>
      </dsp:txXfrm>
    </dsp:sp>
    <dsp:sp modelId="{13471972-9DFE-46A3-97F3-98A603BE3E3B}">
      <dsp:nvSpPr>
        <dsp:cNvPr id="0" name=""/>
        <dsp:cNvSpPr/>
      </dsp:nvSpPr>
      <dsp:spPr>
        <a:xfrm>
          <a:off x="8002777" y="786033"/>
          <a:ext cx="1300252" cy="13002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DE39F5-955E-45C1-A9B4-057192C5D604}">
      <dsp:nvSpPr>
        <dsp:cNvPr id="0" name=""/>
        <dsp:cNvSpPr/>
      </dsp:nvSpPr>
      <dsp:spPr>
        <a:xfrm>
          <a:off x="7208178" y="2442842"/>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US" sz="1800" kern="1200" dirty="0">
              <a:latin typeface="Calibri Light" panose="020F0302020204030204"/>
            </a:rPr>
            <a:t>What's in it for businesses, customers and the community.</a:t>
          </a:r>
          <a:endParaRPr lang="en-US" sz="1800" kern="1200" dirty="0"/>
        </a:p>
      </dsp:txBody>
      <dsp:txXfrm>
        <a:off x="7208178" y="2442842"/>
        <a:ext cx="28894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00DB64-E899-4960-97AE-DD4DF3B5A16E}">
      <dsp:nvSpPr>
        <dsp:cNvPr id="0" name=""/>
        <dsp:cNvSpPr/>
      </dsp:nvSpPr>
      <dsp:spPr>
        <a:xfrm>
          <a:off x="562927" y="788206"/>
          <a:ext cx="1445998" cy="1445998"/>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9F3A0D-1C74-42A4-86F2-150380F9534B}">
      <dsp:nvSpPr>
        <dsp:cNvPr id="0" name=""/>
        <dsp:cNvSpPr/>
      </dsp:nvSpPr>
      <dsp:spPr>
        <a:xfrm>
          <a:off x="871091" y="1096370"/>
          <a:ext cx="829671" cy="8296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811A62A-11A5-425F-923E-BF29B26D1DD4}">
      <dsp:nvSpPr>
        <dsp:cNvPr id="0" name=""/>
        <dsp:cNvSpPr/>
      </dsp:nvSpPr>
      <dsp:spPr>
        <a:xfrm>
          <a:off x="100682"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22400">
            <a:lnSpc>
              <a:spcPct val="100000"/>
            </a:lnSpc>
            <a:spcBef>
              <a:spcPct val="0"/>
            </a:spcBef>
            <a:spcAft>
              <a:spcPct val="35000"/>
            </a:spcAft>
            <a:buNone/>
            <a:defRPr cap="all"/>
          </a:pPr>
          <a:r>
            <a:rPr lang="en-US" sz="3200" kern="1200"/>
            <a:t>Experience</a:t>
          </a:r>
          <a:endParaRPr lang="en-US" sz="3200" kern="1200" dirty="0"/>
        </a:p>
      </dsp:txBody>
      <dsp:txXfrm>
        <a:off x="100682" y="2684598"/>
        <a:ext cx="2370489" cy="720000"/>
      </dsp:txXfrm>
    </dsp:sp>
    <dsp:sp modelId="{2C4CB80E-327B-4488-9E03-DD5059A1FDE0}">
      <dsp:nvSpPr>
        <dsp:cNvPr id="0" name=""/>
        <dsp:cNvSpPr/>
      </dsp:nvSpPr>
      <dsp:spPr>
        <a:xfrm>
          <a:off x="3348252" y="788206"/>
          <a:ext cx="1445998" cy="1445998"/>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F191BC-6642-4CDE-88E0-35FC2A74EBAE}">
      <dsp:nvSpPr>
        <dsp:cNvPr id="0" name=""/>
        <dsp:cNvSpPr/>
      </dsp:nvSpPr>
      <dsp:spPr>
        <a:xfrm>
          <a:off x="3656416" y="1096370"/>
          <a:ext cx="829671" cy="8296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885F3A-627C-4ABA-93AA-549A990704C3}">
      <dsp:nvSpPr>
        <dsp:cNvPr id="0" name=""/>
        <dsp:cNvSpPr/>
      </dsp:nvSpPr>
      <dsp:spPr>
        <a:xfrm>
          <a:off x="2886007"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22400">
            <a:lnSpc>
              <a:spcPct val="100000"/>
            </a:lnSpc>
            <a:spcBef>
              <a:spcPct val="0"/>
            </a:spcBef>
            <a:spcAft>
              <a:spcPct val="35000"/>
            </a:spcAft>
            <a:buNone/>
            <a:defRPr cap="all"/>
          </a:pPr>
          <a:r>
            <a:rPr lang="en-US" sz="3200" kern="1200"/>
            <a:t>Exchange</a:t>
          </a:r>
        </a:p>
      </dsp:txBody>
      <dsp:txXfrm>
        <a:off x="2886007" y="2684598"/>
        <a:ext cx="2370489" cy="720000"/>
      </dsp:txXfrm>
    </dsp:sp>
    <dsp:sp modelId="{EE295FD6-640D-4A8E-AA81-88569453EE88}">
      <dsp:nvSpPr>
        <dsp:cNvPr id="0" name=""/>
        <dsp:cNvSpPr/>
      </dsp:nvSpPr>
      <dsp:spPr>
        <a:xfrm>
          <a:off x="6133577" y="788206"/>
          <a:ext cx="1445998" cy="1445998"/>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79E64C-A364-4B4B-B27B-898194B14339}">
      <dsp:nvSpPr>
        <dsp:cNvPr id="0" name=""/>
        <dsp:cNvSpPr/>
      </dsp:nvSpPr>
      <dsp:spPr>
        <a:xfrm>
          <a:off x="6441741" y="1096370"/>
          <a:ext cx="829671" cy="8296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9C77A03-37FC-4FD8-BEB8-B19C8AE8D1FD}">
      <dsp:nvSpPr>
        <dsp:cNvPr id="0" name=""/>
        <dsp:cNvSpPr/>
      </dsp:nvSpPr>
      <dsp:spPr>
        <a:xfrm>
          <a:off x="5671332"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22400">
            <a:lnSpc>
              <a:spcPct val="100000"/>
            </a:lnSpc>
            <a:spcBef>
              <a:spcPct val="0"/>
            </a:spcBef>
            <a:spcAft>
              <a:spcPct val="35000"/>
            </a:spcAft>
            <a:buNone/>
            <a:defRPr cap="all"/>
          </a:pPr>
          <a:r>
            <a:rPr lang="en-US" sz="3200" kern="1200"/>
            <a:t>Everywhere</a:t>
          </a:r>
        </a:p>
      </dsp:txBody>
      <dsp:txXfrm>
        <a:off x="5671332" y="2684598"/>
        <a:ext cx="2370489" cy="720000"/>
      </dsp:txXfrm>
    </dsp:sp>
    <dsp:sp modelId="{7A4EAFB4-B5AC-41C3-AFAD-841D3C03D46B}">
      <dsp:nvSpPr>
        <dsp:cNvPr id="0" name=""/>
        <dsp:cNvSpPr/>
      </dsp:nvSpPr>
      <dsp:spPr>
        <a:xfrm>
          <a:off x="8918902" y="788206"/>
          <a:ext cx="1445998" cy="1445998"/>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B5F873-58E5-4BDE-A81D-DC12F47ECA48}">
      <dsp:nvSpPr>
        <dsp:cNvPr id="0" name=""/>
        <dsp:cNvSpPr/>
      </dsp:nvSpPr>
      <dsp:spPr>
        <a:xfrm>
          <a:off x="9227066" y="1096370"/>
          <a:ext cx="829671" cy="8296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69C33A-A21D-4A34-950D-7E564A60D182}">
      <dsp:nvSpPr>
        <dsp:cNvPr id="0" name=""/>
        <dsp:cNvSpPr/>
      </dsp:nvSpPr>
      <dsp:spPr>
        <a:xfrm>
          <a:off x="8456657"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22400">
            <a:lnSpc>
              <a:spcPct val="100000"/>
            </a:lnSpc>
            <a:spcBef>
              <a:spcPct val="0"/>
            </a:spcBef>
            <a:spcAft>
              <a:spcPct val="35000"/>
            </a:spcAft>
            <a:buNone/>
            <a:defRPr cap="all"/>
          </a:pPr>
          <a:r>
            <a:rPr lang="en-US" sz="3200" kern="1200"/>
            <a:t>Evangelism.</a:t>
          </a:r>
        </a:p>
      </dsp:txBody>
      <dsp:txXfrm>
        <a:off x="8456657" y="2684598"/>
        <a:ext cx="2370489"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747F16-ED23-4821-83BA-9423C435DFFB}">
      <dsp:nvSpPr>
        <dsp:cNvPr id="0" name=""/>
        <dsp:cNvSpPr/>
      </dsp:nvSpPr>
      <dsp:spPr>
        <a:xfrm>
          <a:off x="2250914" y="296402"/>
          <a:ext cx="2196000" cy="219600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4453B5-62C9-4E12-BC07-525295B16FC9}">
      <dsp:nvSpPr>
        <dsp:cNvPr id="0" name=""/>
        <dsp:cNvSpPr/>
      </dsp:nvSpPr>
      <dsp:spPr>
        <a:xfrm>
          <a:off x="2718914" y="764402"/>
          <a:ext cx="1260000" cy="1260000"/>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2008FB-968A-42C9-AABC-A8F19DDB468D}">
      <dsp:nvSpPr>
        <dsp:cNvPr id="0" name=""/>
        <dsp:cNvSpPr/>
      </dsp:nvSpPr>
      <dsp:spPr>
        <a:xfrm>
          <a:off x="1548914" y="3176402"/>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955800" rtl="0">
            <a:lnSpc>
              <a:spcPct val="100000"/>
            </a:lnSpc>
            <a:spcBef>
              <a:spcPct val="0"/>
            </a:spcBef>
            <a:spcAft>
              <a:spcPct val="35000"/>
            </a:spcAft>
            <a:buNone/>
            <a:defRPr cap="all"/>
          </a:pPr>
          <a:r>
            <a:rPr lang="en-US" sz="4400" kern="1200" dirty="0">
              <a:latin typeface="Calibri Light" panose="020F0302020204030204"/>
            </a:rPr>
            <a:t>Questions</a:t>
          </a:r>
        </a:p>
      </dsp:txBody>
      <dsp:txXfrm>
        <a:off x="1548914" y="3176402"/>
        <a:ext cx="3600000" cy="720000"/>
      </dsp:txXfrm>
    </dsp:sp>
    <dsp:sp modelId="{7A4EAFB4-B5AC-41C3-AFAD-841D3C03D46B}">
      <dsp:nvSpPr>
        <dsp:cNvPr id="0" name=""/>
        <dsp:cNvSpPr/>
      </dsp:nvSpPr>
      <dsp:spPr>
        <a:xfrm>
          <a:off x="6480914" y="296402"/>
          <a:ext cx="2196000" cy="219600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B5F873-58E5-4BDE-A81D-DC12F47ECA48}">
      <dsp:nvSpPr>
        <dsp:cNvPr id="0" name=""/>
        <dsp:cNvSpPr/>
      </dsp:nvSpPr>
      <dsp:spPr>
        <a:xfrm>
          <a:off x="6948914" y="764402"/>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69C33A-A21D-4A34-950D-7E564A60D182}">
      <dsp:nvSpPr>
        <dsp:cNvPr id="0" name=""/>
        <dsp:cNvSpPr/>
      </dsp:nvSpPr>
      <dsp:spPr>
        <a:xfrm>
          <a:off x="5778914" y="3176402"/>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955800">
            <a:lnSpc>
              <a:spcPct val="100000"/>
            </a:lnSpc>
            <a:spcBef>
              <a:spcPct val="0"/>
            </a:spcBef>
            <a:spcAft>
              <a:spcPct val="35000"/>
            </a:spcAft>
            <a:buNone/>
            <a:defRPr cap="all"/>
          </a:pPr>
          <a:r>
            <a:rPr lang="en-US" sz="4400" kern="1200" dirty="0">
              <a:latin typeface="Calibri Light" panose="020F0302020204030204"/>
            </a:rPr>
            <a:t>Feedback</a:t>
          </a:r>
          <a:endParaRPr lang="en-US" sz="4400" kern="1200" dirty="0"/>
        </a:p>
      </dsp:txBody>
      <dsp:txXfrm>
        <a:off x="5778914" y="3176402"/>
        <a:ext cx="360000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FBC97F-E34F-4C04-A5CF-24095FD8716C}">
      <dsp:nvSpPr>
        <dsp:cNvPr id="0" name=""/>
        <dsp:cNvSpPr/>
      </dsp:nvSpPr>
      <dsp:spPr>
        <a:xfrm>
          <a:off x="718664" y="202202"/>
          <a:ext cx="1955812" cy="1955812"/>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241C9F-2B04-4E6C-A5F9-51B492592FB3}">
      <dsp:nvSpPr>
        <dsp:cNvPr id="0" name=""/>
        <dsp:cNvSpPr/>
      </dsp:nvSpPr>
      <dsp:spPr>
        <a:xfrm>
          <a:off x="1135476" y="619014"/>
          <a:ext cx="1122187" cy="1122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46537BF-B4A5-4F0C-88EB-9C1A1713D30F}">
      <dsp:nvSpPr>
        <dsp:cNvPr id="0" name=""/>
        <dsp:cNvSpPr/>
      </dsp:nvSpPr>
      <dsp:spPr>
        <a:xfrm>
          <a:off x="93445" y="27672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89050">
            <a:lnSpc>
              <a:spcPct val="100000"/>
            </a:lnSpc>
            <a:spcBef>
              <a:spcPct val="0"/>
            </a:spcBef>
            <a:spcAft>
              <a:spcPct val="35000"/>
            </a:spcAft>
            <a:buNone/>
            <a:defRPr cap="all"/>
          </a:pPr>
          <a:r>
            <a:rPr lang="en-US" sz="2900" kern="1200"/>
            <a:t>Stakeholders</a:t>
          </a:r>
        </a:p>
      </dsp:txBody>
      <dsp:txXfrm>
        <a:off x="93445" y="2767202"/>
        <a:ext cx="3206250" cy="720000"/>
      </dsp:txXfrm>
    </dsp:sp>
    <dsp:sp modelId="{E20214F5-A4BD-47A6-B527-C3566E38BF9C}">
      <dsp:nvSpPr>
        <dsp:cNvPr id="0" name=""/>
        <dsp:cNvSpPr/>
      </dsp:nvSpPr>
      <dsp:spPr>
        <a:xfrm>
          <a:off x="4486008" y="202202"/>
          <a:ext cx="1955812" cy="195581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A2187C-9AE8-4293-8033-742DC12FD25D}">
      <dsp:nvSpPr>
        <dsp:cNvPr id="0" name=""/>
        <dsp:cNvSpPr/>
      </dsp:nvSpPr>
      <dsp:spPr>
        <a:xfrm>
          <a:off x="4902820" y="619014"/>
          <a:ext cx="1122187" cy="1122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670687-211C-4229-AEA9-3945C29B1388}">
      <dsp:nvSpPr>
        <dsp:cNvPr id="0" name=""/>
        <dsp:cNvSpPr/>
      </dsp:nvSpPr>
      <dsp:spPr>
        <a:xfrm>
          <a:off x="3860789" y="27672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89050">
            <a:lnSpc>
              <a:spcPct val="100000"/>
            </a:lnSpc>
            <a:spcBef>
              <a:spcPct val="0"/>
            </a:spcBef>
            <a:spcAft>
              <a:spcPct val="35000"/>
            </a:spcAft>
            <a:buNone/>
            <a:defRPr cap="all"/>
          </a:pPr>
          <a:r>
            <a:rPr lang="en-US" sz="2900" kern="1200"/>
            <a:t>Funding</a:t>
          </a:r>
        </a:p>
      </dsp:txBody>
      <dsp:txXfrm>
        <a:off x="3860789" y="2767202"/>
        <a:ext cx="3206250" cy="720000"/>
      </dsp:txXfrm>
    </dsp:sp>
    <dsp:sp modelId="{2960CA52-36F8-4C94-81B5-95BA1357C279}">
      <dsp:nvSpPr>
        <dsp:cNvPr id="0" name=""/>
        <dsp:cNvSpPr/>
      </dsp:nvSpPr>
      <dsp:spPr>
        <a:xfrm>
          <a:off x="8253352" y="202202"/>
          <a:ext cx="1955812" cy="1955812"/>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57443B-A70A-4041-AB7E-3548C901EC29}">
      <dsp:nvSpPr>
        <dsp:cNvPr id="0" name=""/>
        <dsp:cNvSpPr/>
      </dsp:nvSpPr>
      <dsp:spPr>
        <a:xfrm>
          <a:off x="8670164" y="619014"/>
          <a:ext cx="1122187" cy="11221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AA5BAA-1799-4247-9A10-F14303269AE0}">
      <dsp:nvSpPr>
        <dsp:cNvPr id="0" name=""/>
        <dsp:cNvSpPr/>
      </dsp:nvSpPr>
      <dsp:spPr>
        <a:xfrm>
          <a:off x="7628133" y="27672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89050" rtl="0">
            <a:lnSpc>
              <a:spcPct val="100000"/>
            </a:lnSpc>
            <a:spcBef>
              <a:spcPct val="0"/>
            </a:spcBef>
            <a:spcAft>
              <a:spcPct val="35000"/>
            </a:spcAft>
            <a:buNone/>
            <a:defRPr cap="all"/>
          </a:pPr>
          <a:r>
            <a:rPr lang="en-US" sz="2900" kern="1200">
              <a:latin typeface="Calibri Light" panose="020F0302020204030204"/>
            </a:rPr>
            <a:t>Forecasting goals</a:t>
          </a:r>
        </a:p>
      </dsp:txBody>
      <dsp:txXfrm>
        <a:off x="7628133" y="2767202"/>
        <a:ext cx="3206250"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A939C4-E7D6-4B28-AD98-4D746A840B8E}">
      <dsp:nvSpPr>
        <dsp:cNvPr id="0" name=""/>
        <dsp:cNvSpPr/>
      </dsp:nvSpPr>
      <dsp:spPr>
        <a:xfrm>
          <a:off x="0" y="309662"/>
          <a:ext cx="10927829" cy="4032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F485EDE-E7B4-4E85-8BCB-68D00AB23B84}">
      <dsp:nvSpPr>
        <dsp:cNvPr id="0" name=""/>
        <dsp:cNvSpPr/>
      </dsp:nvSpPr>
      <dsp:spPr>
        <a:xfrm>
          <a:off x="546391" y="73502"/>
          <a:ext cx="7649480" cy="4723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9132" tIns="0" rIns="289132" bIns="0" numCol="1" spcCol="1270" anchor="ctr" anchorCtr="0">
          <a:noAutofit/>
        </a:bodyPr>
        <a:lstStyle/>
        <a:p>
          <a:pPr marL="0" lvl="0" indent="0" algn="l" defTabSz="711200">
            <a:lnSpc>
              <a:spcPct val="90000"/>
            </a:lnSpc>
            <a:spcBef>
              <a:spcPct val="0"/>
            </a:spcBef>
            <a:spcAft>
              <a:spcPct val="35000"/>
            </a:spcAft>
            <a:buNone/>
          </a:pPr>
          <a:r>
            <a:rPr lang="en-US" sz="1600" kern="1200"/>
            <a:t>Customers</a:t>
          </a:r>
        </a:p>
      </dsp:txBody>
      <dsp:txXfrm>
        <a:off x="569448" y="96559"/>
        <a:ext cx="7603366" cy="426206"/>
      </dsp:txXfrm>
    </dsp:sp>
    <dsp:sp modelId="{CB173CD5-FD06-46F7-8D9A-1F15EDCCB566}">
      <dsp:nvSpPr>
        <dsp:cNvPr id="0" name=""/>
        <dsp:cNvSpPr/>
      </dsp:nvSpPr>
      <dsp:spPr>
        <a:xfrm>
          <a:off x="0" y="1035422"/>
          <a:ext cx="10927829" cy="4032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1522DB7-5D84-418D-85AF-D63978167958}">
      <dsp:nvSpPr>
        <dsp:cNvPr id="0" name=""/>
        <dsp:cNvSpPr/>
      </dsp:nvSpPr>
      <dsp:spPr>
        <a:xfrm>
          <a:off x="546391" y="799262"/>
          <a:ext cx="7649480" cy="47232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9132" tIns="0" rIns="289132" bIns="0" numCol="1" spcCol="1270" anchor="ctr" anchorCtr="0">
          <a:noAutofit/>
        </a:bodyPr>
        <a:lstStyle/>
        <a:p>
          <a:pPr marL="0" lvl="0" indent="0" algn="l" defTabSz="711200">
            <a:lnSpc>
              <a:spcPct val="90000"/>
            </a:lnSpc>
            <a:spcBef>
              <a:spcPct val="0"/>
            </a:spcBef>
            <a:spcAft>
              <a:spcPct val="35000"/>
            </a:spcAft>
            <a:buNone/>
          </a:pPr>
          <a:r>
            <a:rPr lang="en-US" sz="1600" kern="1200"/>
            <a:t>Local environment</a:t>
          </a:r>
        </a:p>
      </dsp:txBody>
      <dsp:txXfrm>
        <a:off x="569448" y="822319"/>
        <a:ext cx="7603366" cy="426206"/>
      </dsp:txXfrm>
    </dsp:sp>
    <dsp:sp modelId="{A9FACBF9-FF81-4023-9AA1-15EDF977B853}">
      <dsp:nvSpPr>
        <dsp:cNvPr id="0" name=""/>
        <dsp:cNvSpPr/>
      </dsp:nvSpPr>
      <dsp:spPr>
        <a:xfrm>
          <a:off x="0" y="1761182"/>
          <a:ext cx="10927829" cy="4032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7F05C2E-FAB9-4574-9558-0E82D3E60FB8}">
      <dsp:nvSpPr>
        <dsp:cNvPr id="0" name=""/>
        <dsp:cNvSpPr/>
      </dsp:nvSpPr>
      <dsp:spPr>
        <a:xfrm>
          <a:off x="546391" y="1525022"/>
          <a:ext cx="7649480" cy="47232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9132" tIns="0" rIns="289132" bIns="0" numCol="1" spcCol="1270" anchor="ctr" anchorCtr="0">
          <a:noAutofit/>
        </a:bodyPr>
        <a:lstStyle/>
        <a:p>
          <a:pPr marL="0" lvl="0" indent="0" algn="l" defTabSz="711200">
            <a:lnSpc>
              <a:spcPct val="90000"/>
            </a:lnSpc>
            <a:spcBef>
              <a:spcPct val="0"/>
            </a:spcBef>
            <a:spcAft>
              <a:spcPct val="35000"/>
            </a:spcAft>
            <a:buNone/>
          </a:pPr>
          <a:r>
            <a:rPr lang="en-US" sz="1600" kern="1200"/>
            <a:t>Local Authorities</a:t>
          </a:r>
        </a:p>
      </dsp:txBody>
      <dsp:txXfrm>
        <a:off x="569448" y="1548079"/>
        <a:ext cx="7603366" cy="426206"/>
      </dsp:txXfrm>
    </dsp:sp>
    <dsp:sp modelId="{184B07D3-DC6F-4226-96FE-2C922745536E}">
      <dsp:nvSpPr>
        <dsp:cNvPr id="0" name=""/>
        <dsp:cNvSpPr/>
      </dsp:nvSpPr>
      <dsp:spPr>
        <a:xfrm>
          <a:off x="0" y="2486942"/>
          <a:ext cx="10927829" cy="4032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84E7E53-9C46-4861-ADF7-7F616303BED4}">
      <dsp:nvSpPr>
        <dsp:cNvPr id="0" name=""/>
        <dsp:cNvSpPr/>
      </dsp:nvSpPr>
      <dsp:spPr>
        <a:xfrm>
          <a:off x="546391" y="2250782"/>
          <a:ext cx="7649480" cy="4723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9132" tIns="0" rIns="289132" bIns="0" numCol="1" spcCol="1270" anchor="ctr" anchorCtr="0">
          <a:noAutofit/>
        </a:bodyPr>
        <a:lstStyle/>
        <a:p>
          <a:pPr marL="0" lvl="0" indent="0" algn="l" defTabSz="711200">
            <a:lnSpc>
              <a:spcPct val="90000"/>
            </a:lnSpc>
            <a:spcBef>
              <a:spcPct val="0"/>
            </a:spcBef>
            <a:spcAft>
              <a:spcPct val="35000"/>
            </a:spcAft>
            <a:buNone/>
          </a:pPr>
          <a:r>
            <a:rPr lang="en-US" sz="1600" kern="1200"/>
            <a:t>Education Sector</a:t>
          </a:r>
        </a:p>
      </dsp:txBody>
      <dsp:txXfrm>
        <a:off x="569448" y="2273839"/>
        <a:ext cx="7603366" cy="426206"/>
      </dsp:txXfrm>
    </dsp:sp>
    <dsp:sp modelId="{6EC58262-00D9-4ABD-9B6E-41F6DBD71A9E}">
      <dsp:nvSpPr>
        <dsp:cNvPr id="0" name=""/>
        <dsp:cNvSpPr/>
      </dsp:nvSpPr>
      <dsp:spPr>
        <a:xfrm>
          <a:off x="0" y="3212702"/>
          <a:ext cx="10927829" cy="403200"/>
        </a:xfrm>
        <a:prstGeom prst="rect">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07D8F9D-EDE2-4443-929D-B6B4FE4CF9B6}">
      <dsp:nvSpPr>
        <dsp:cNvPr id="0" name=""/>
        <dsp:cNvSpPr/>
      </dsp:nvSpPr>
      <dsp:spPr>
        <a:xfrm>
          <a:off x="546391" y="2976542"/>
          <a:ext cx="7649480" cy="47232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9132" tIns="0" rIns="289132" bIns="0" numCol="1" spcCol="1270" anchor="ctr" anchorCtr="0">
          <a:noAutofit/>
        </a:bodyPr>
        <a:lstStyle/>
        <a:p>
          <a:pPr marL="0" lvl="0" indent="0" algn="l" defTabSz="711200">
            <a:lnSpc>
              <a:spcPct val="90000"/>
            </a:lnSpc>
            <a:spcBef>
              <a:spcPct val="0"/>
            </a:spcBef>
            <a:spcAft>
              <a:spcPct val="35000"/>
            </a:spcAft>
            <a:buNone/>
          </a:pPr>
          <a:r>
            <a:rPr lang="en-US" sz="1600" kern="1200"/>
            <a:t>Stering group</a:t>
          </a:r>
        </a:p>
      </dsp:txBody>
      <dsp:txXfrm>
        <a:off x="569448" y="2999599"/>
        <a:ext cx="7603366" cy="42620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558C75-D4A0-45E5-888D-18736AF8E509}">
      <dsp:nvSpPr>
        <dsp:cNvPr id="0" name=""/>
        <dsp:cNvSpPr/>
      </dsp:nvSpPr>
      <dsp:spPr>
        <a:xfrm>
          <a:off x="0" y="302642"/>
          <a:ext cx="10927829" cy="3276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A740FA9-A90C-4295-A9F0-CB5520D02975}">
      <dsp:nvSpPr>
        <dsp:cNvPr id="0" name=""/>
        <dsp:cNvSpPr/>
      </dsp:nvSpPr>
      <dsp:spPr>
        <a:xfrm>
          <a:off x="546391" y="110762"/>
          <a:ext cx="7649480" cy="3837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9132" tIns="0" rIns="289132" bIns="0" numCol="1" spcCol="1270" anchor="ctr" anchorCtr="0">
          <a:noAutofit/>
        </a:bodyPr>
        <a:lstStyle/>
        <a:p>
          <a:pPr marL="0" lvl="0" indent="0" algn="l" defTabSz="577850" rtl="0">
            <a:lnSpc>
              <a:spcPct val="100000"/>
            </a:lnSpc>
            <a:spcBef>
              <a:spcPct val="0"/>
            </a:spcBef>
            <a:spcAft>
              <a:spcPct val="35000"/>
            </a:spcAft>
            <a:buNone/>
          </a:pPr>
          <a:r>
            <a:rPr lang="en-US" sz="1300" kern="1200" dirty="0">
              <a:latin typeface="Calibri"/>
              <a:cs typeface="Calibri"/>
            </a:rPr>
            <a:t>Carmarthen town council</a:t>
          </a:r>
          <a:endParaRPr lang="en-US" sz="1300" kern="1200" dirty="0"/>
        </a:p>
      </dsp:txBody>
      <dsp:txXfrm>
        <a:off x="565125" y="129496"/>
        <a:ext cx="7612012" cy="346292"/>
      </dsp:txXfrm>
    </dsp:sp>
    <dsp:sp modelId="{BC1BD1ED-1356-4EDA-8D52-8A7C3205175C}">
      <dsp:nvSpPr>
        <dsp:cNvPr id="0" name=""/>
        <dsp:cNvSpPr/>
      </dsp:nvSpPr>
      <dsp:spPr>
        <a:xfrm>
          <a:off x="0" y="892322"/>
          <a:ext cx="10927829" cy="3276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CFD6366-F36F-4D01-A417-8D109221F1E0}">
      <dsp:nvSpPr>
        <dsp:cNvPr id="0" name=""/>
        <dsp:cNvSpPr/>
      </dsp:nvSpPr>
      <dsp:spPr>
        <a:xfrm>
          <a:off x="546391" y="700442"/>
          <a:ext cx="7649480" cy="38376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9132" tIns="0" rIns="289132" bIns="0" numCol="1" spcCol="1270" anchor="ctr" anchorCtr="0">
          <a:noAutofit/>
        </a:bodyPr>
        <a:lstStyle/>
        <a:p>
          <a:pPr marL="0" lvl="0" indent="0" algn="l" defTabSz="577850">
            <a:lnSpc>
              <a:spcPct val="90000"/>
            </a:lnSpc>
            <a:spcBef>
              <a:spcPct val="0"/>
            </a:spcBef>
            <a:spcAft>
              <a:spcPct val="35000"/>
            </a:spcAft>
            <a:buNone/>
          </a:pPr>
          <a:r>
            <a:rPr lang="en-US" sz="1300" kern="1200" dirty="0">
              <a:latin typeface="Calibri"/>
              <a:cs typeface="Calibri"/>
            </a:rPr>
            <a:t>Partners</a:t>
          </a:r>
          <a:endParaRPr lang="en-US" sz="1300" kern="1200" dirty="0"/>
        </a:p>
      </dsp:txBody>
      <dsp:txXfrm>
        <a:off x="565125" y="719176"/>
        <a:ext cx="7612012" cy="346292"/>
      </dsp:txXfrm>
    </dsp:sp>
    <dsp:sp modelId="{A5FAB87F-849B-41B4-8A94-2B4C46334DEA}">
      <dsp:nvSpPr>
        <dsp:cNvPr id="0" name=""/>
        <dsp:cNvSpPr/>
      </dsp:nvSpPr>
      <dsp:spPr>
        <a:xfrm>
          <a:off x="0" y="1482002"/>
          <a:ext cx="10927829" cy="3276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B4A1154-C77C-422B-BB8E-DFD73CCE60E3}">
      <dsp:nvSpPr>
        <dsp:cNvPr id="0" name=""/>
        <dsp:cNvSpPr/>
      </dsp:nvSpPr>
      <dsp:spPr>
        <a:xfrm>
          <a:off x="546391" y="1290122"/>
          <a:ext cx="7649480" cy="38376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9132" tIns="0" rIns="289132" bIns="0" numCol="1" spcCol="1270" anchor="ctr" anchorCtr="0">
          <a:noAutofit/>
        </a:bodyPr>
        <a:lstStyle/>
        <a:p>
          <a:pPr marL="0" lvl="0" indent="0" algn="l" defTabSz="577850">
            <a:lnSpc>
              <a:spcPct val="90000"/>
            </a:lnSpc>
            <a:spcBef>
              <a:spcPct val="0"/>
            </a:spcBef>
            <a:spcAft>
              <a:spcPct val="35000"/>
            </a:spcAft>
            <a:buNone/>
          </a:pPr>
          <a:r>
            <a:rPr lang="en-US" sz="1300" kern="1200" dirty="0">
              <a:latin typeface="Calibri"/>
              <a:cs typeface="Calibri"/>
            </a:rPr>
            <a:t>Local trading</a:t>
          </a:r>
          <a:endParaRPr lang="en-US" sz="1300" kern="1200" dirty="0"/>
        </a:p>
      </dsp:txBody>
      <dsp:txXfrm>
        <a:off x="565125" y="1308856"/>
        <a:ext cx="7612012" cy="346292"/>
      </dsp:txXfrm>
    </dsp:sp>
    <dsp:sp modelId="{8FB25D0D-A80E-408D-B869-2B41DFB5F235}">
      <dsp:nvSpPr>
        <dsp:cNvPr id="0" name=""/>
        <dsp:cNvSpPr/>
      </dsp:nvSpPr>
      <dsp:spPr>
        <a:xfrm>
          <a:off x="0" y="2071682"/>
          <a:ext cx="10927829" cy="3276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6765878-7937-4EBC-8A13-6EF415450B46}">
      <dsp:nvSpPr>
        <dsp:cNvPr id="0" name=""/>
        <dsp:cNvSpPr/>
      </dsp:nvSpPr>
      <dsp:spPr>
        <a:xfrm>
          <a:off x="546391" y="1879802"/>
          <a:ext cx="7649480" cy="3837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9132" tIns="0" rIns="289132" bIns="0" numCol="1" spcCol="1270" anchor="ctr" anchorCtr="0">
          <a:noAutofit/>
        </a:bodyPr>
        <a:lstStyle/>
        <a:p>
          <a:pPr marL="0" lvl="0" indent="0" algn="l" defTabSz="577850">
            <a:lnSpc>
              <a:spcPct val="90000"/>
            </a:lnSpc>
            <a:spcBef>
              <a:spcPct val="0"/>
            </a:spcBef>
            <a:spcAft>
              <a:spcPct val="35000"/>
            </a:spcAft>
            <a:buNone/>
          </a:pPr>
          <a:r>
            <a:rPr lang="en-US" sz="1300" kern="1200" dirty="0">
              <a:latin typeface="Calibri"/>
              <a:cs typeface="Calibri"/>
            </a:rPr>
            <a:t>Local Motion</a:t>
          </a:r>
          <a:endParaRPr lang="en-US" sz="1300" kern="1200" dirty="0"/>
        </a:p>
      </dsp:txBody>
      <dsp:txXfrm>
        <a:off x="565125" y="1898536"/>
        <a:ext cx="7612012" cy="346292"/>
      </dsp:txXfrm>
    </dsp:sp>
    <dsp:sp modelId="{A94A25A0-6AA3-47B7-8961-06A5382C1695}">
      <dsp:nvSpPr>
        <dsp:cNvPr id="0" name=""/>
        <dsp:cNvSpPr/>
      </dsp:nvSpPr>
      <dsp:spPr>
        <a:xfrm>
          <a:off x="0" y="2661362"/>
          <a:ext cx="10927829" cy="327600"/>
        </a:xfrm>
        <a:prstGeom prst="rect">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F383DEA-B14D-4CF5-92FA-9663E0EFB562}">
      <dsp:nvSpPr>
        <dsp:cNvPr id="0" name=""/>
        <dsp:cNvSpPr/>
      </dsp:nvSpPr>
      <dsp:spPr>
        <a:xfrm>
          <a:off x="546391" y="2469482"/>
          <a:ext cx="7649480" cy="38376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9132" tIns="0" rIns="289132" bIns="0" numCol="1" spcCol="1270" anchor="ctr" anchorCtr="0">
          <a:noAutofit/>
        </a:bodyPr>
        <a:lstStyle/>
        <a:p>
          <a:pPr marL="0" lvl="0" indent="0" algn="l" defTabSz="577850">
            <a:lnSpc>
              <a:spcPct val="90000"/>
            </a:lnSpc>
            <a:spcBef>
              <a:spcPct val="0"/>
            </a:spcBef>
            <a:spcAft>
              <a:spcPct val="35000"/>
            </a:spcAft>
            <a:buNone/>
          </a:pPr>
          <a:r>
            <a:rPr lang="en-US" sz="1300" kern="1200" dirty="0">
              <a:latin typeface="Calibri"/>
              <a:cs typeface="Calibri"/>
            </a:rPr>
            <a:t>Carmarthen Bid</a:t>
          </a:r>
          <a:endParaRPr lang="en-US" sz="1300" kern="1200" dirty="0"/>
        </a:p>
      </dsp:txBody>
      <dsp:txXfrm>
        <a:off x="565125" y="2488216"/>
        <a:ext cx="7612012" cy="346292"/>
      </dsp:txXfrm>
    </dsp:sp>
    <dsp:sp modelId="{3F1214DA-68D0-4753-BFEE-D8E437F3E0C2}">
      <dsp:nvSpPr>
        <dsp:cNvPr id="0" name=""/>
        <dsp:cNvSpPr/>
      </dsp:nvSpPr>
      <dsp:spPr>
        <a:xfrm>
          <a:off x="0" y="3251042"/>
          <a:ext cx="10927829" cy="3276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41826D6-E156-4EE6-950A-435AAEC47488}">
      <dsp:nvSpPr>
        <dsp:cNvPr id="0" name=""/>
        <dsp:cNvSpPr/>
      </dsp:nvSpPr>
      <dsp:spPr>
        <a:xfrm>
          <a:off x="546391" y="3059162"/>
          <a:ext cx="7649480" cy="3837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9132" tIns="0" rIns="289132" bIns="0" numCol="1" spcCol="1270" anchor="ctr" anchorCtr="0">
          <a:noAutofit/>
        </a:bodyPr>
        <a:lstStyle/>
        <a:p>
          <a:pPr marL="0" lvl="0" indent="0" algn="l" defTabSz="577850">
            <a:lnSpc>
              <a:spcPct val="90000"/>
            </a:lnSpc>
            <a:spcBef>
              <a:spcPct val="0"/>
            </a:spcBef>
            <a:spcAft>
              <a:spcPct val="35000"/>
            </a:spcAft>
            <a:buNone/>
          </a:pPr>
          <a:r>
            <a:rPr lang="en-US" sz="1300" kern="1200" dirty="0">
              <a:latin typeface="Calibri"/>
              <a:cs typeface="Calibri"/>
            </a:rPr>
            <a:t>COP 26.</a:t>
          </a:r>
          <a:endParaRPr lang="en-US" sz="1300" kern="1200" dirty="0"/>
        </a:p>
      </dsp:txBody>
      <dsp:txXfrm>
        <a:off x="565125" y="3077896"/>
        <a:ext cx="7612012" cy="34629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558C75-D4A0-45E5-888D-18736AF8E509}">
      <dsp:nvSpPr>
        <dsp:cNvPr id="0" name=""/>
        <dsp:cNvSpPr/>
      </dsp:nvSpPr>
      <dsp:spPr>
        <a:xfrm>
          <a:off x="0" y="379502"/>
          <a:ext cx="10927829" cy="5040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A740FA9-A90C-4295-A9F0-CB5520D02975}">
      <dsp:nvSpPr>
        <dsp:cNvPr id="0" name=""/>
        <dsp:cNvSpPr/>
      </dsp:nvSpPr>
      <dsp:spPr>
        <a:xfrm>
          <a:off x="546391" y="84302"/>
          <a:ext cx="7649480" cy="5904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9132" tIns="0" rIns="289132" bIns="0" numCol="1" spcCol="1270" anchor="ctr" anchorCtr="0">
          <a:noAutofit/>
        </a:bodyPr>
        <a:lstStyle/>
        <a:p>
          <a:pPr marL="0" lvl="0" indent="0" algn="l" defTabSz="889000" rtl="0">
            <a:lnSpc>
              <a:spcPct val="100000"/>
            </a:lnSpc>
            <a:spcBef>
              <a:spcPct val="0"/>
            </a:spcBef>
            <a:spcAft>
              <a:spcPct val="35000"/>
            </a:spcAft>
            <a:buNone/>
          </a:pPr>
          <a:r>
            <a:rPr lang="en-US" sz="2000" kern="1200" dirty="0">
              <a:latin typeface="Calibri"/>
              <a:cs typeface="Calibri"/>
            </a:rPr>
            <a:t>1-3 Months</a:t>
          </a:r>
        </a:p>
      </dsp:txBody>
      <dsp:txXfrm>
        <a:off x="575212" y="113123"/>
        <a:ext cx="7591838" cy="532758"/>
      </dsp:txXfrm>
    </dsp:sp>
    <dsp:sp modelId="{BC1BD1ED-1356-4EDA-8D52-8A7C3205175C}">
      <dsp:nvSpPr>
        <dsp:cNvPr id="0" name=""/>
        <dsp:cNvSpPr/>
      </dsp:nvSpPr>
      <dsp:spPr>
        <a:xfrm>
          <a:off x="0" y="1286702"/>
          <a:ext cx="10927829" cy="5040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CFD6366-F36F-4D01-A417-8D109221F1E0}">
      <dsp:nvSpPr>
        <dsp:cNvPr id="0" name=""/>
        <dsp:cNvSpPr/>
      </dsp:nvSpPr>
      <dsp:spPr>
        <a:xfrm>
          <a:off x="546391" y="991502"/>
          <a:ext cx="7649480" cy="5904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9132" tIns="0" rIns="289132" bIns="0" numCol="1" spcCol="1270" anchor="ctr" anchorCtr="0">
          <a:noAutofit/>
        </a:bodyPr>
        <a:lstStyle/>
        <a:p>
          <a:pPr marL="0" lvl="0" indent="0" algn="l" defTabSz="889000" rtl="0">
            <a:lnSpc>
              <a:spcPct val="90000"/>
            </a:lnSpc>
            <a:spcBef>
              <a:spcPct val="0"/>
            </a:spcBef>
            <a:spcAft>
              <a:spcPct val="35000"/>
            </a:spcAft>
            <a:buNone/>
          </a:pPr>
          <a:r>
            <a:rPr lang="en-US" sz="2000" kern="1200" dirty="0">
              <a:latin typeface="Calibri"/>
              <a:cs typeface="Calibri"/>
            </a:rPr>
            <a:t>6 Months</a:t>
          </a:r>
        </a:p>
      </dsp:txBody>
      <dsp:txXfrm>
        <a:off x="575212" y="1020323"/>
        <a:ext cx="7591838" cy="532758"/>
      </dsp:txXfrm>
    </dsp:sp>
    <dsp:sp modelId="{A5FAB87F-849B-41B4-8A94-2B4C46334DEA}">
      <dsp:nvSpPr>
        <dsp:cNvPr id="0" name=""/>
        <dsp:cNvSpPr/>
      </dsp:nvSpPr>
      <dsp:spPr>
        <a:xfrm>
          <a:off x="0" y="2193902"/>
          <a:ext cx="10927829" cy="5040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B4A1154-C77C-422B-BB8E-DFD73CCE60E3}">
      <dsp:nvSpPr>
        <dsp:cNvPr id="0" name=""/>
        <dsp:cNvSpPr/>
      </dsp:nvSpPr>
      <dsp:spPr>
        <a:xfrm>
          <a:off x="546391" y="1898702"/>
          <a:ext cx="7649480" cy="59040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9132" tIns="0" rIns="289132" bIns="0" numCol="1" spcCol="1270" anchor="ctr" anchorCtr="0">
          <a:noAutofit/>
        </a:bodyPr>
        <a:lstStyle/>
        <a:p>
          <a:pPr marL="0" lvl="0" indent="0" algn="l" defTabSz="889000" rtl="0">
            <a:lnSpc>
              <a:spcPct val="90000"/>
            </a:lnSpc>
            <a:spcBef>
              <a:spcPct val="0"/>
            </a:spcBef>
            <a:spcAft>
              <a:spcPct val="35000"/>
            </a:spcAft>
            <a:buNone/>
          </a:pPr>
          <a:r>
            <a:rPr lang="en-US" sz="2000" kern="1200" dirty="0">
              <a:latin typeface="Calibri"/>
              <a:cs typeface="Calibri"/>
            </a:rPr>
            <a:t>1 Year</a:t>
          </a:r>
        </a:p>
      </dsp:txBody>
      <dsp:txXfrm>
        <a:off x="575212" y="1927523"/>
        <a:ext cx="7591838" cy="532758"/>
      </dsp:txXfrm>
    </dsp:sp>
    <dsp:sp modelId="{8FB25D0D-A80E-408D-B869-2B41DFB5F235}">
      <dsp:nvSpPr>
        <dsp:cNvPr id="0" name=""/>
        <dsp:cNvSpPr/>
      </dsp:nvSpPr>
      <dsp:spPr>
        <a:xfrm>
          <a:off x="0" y="3101102"/>
          <a:ext cx="10927829" cy="5040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6765878-7937-4EBC-8A13-6EF415450B46}">
      <dsp:nvSpPr>
        <dsp:cNvPr id="0" name=""/>
        <dsp:cNvSpPr/>
      </dsp:nvSpPr>
      <dsp:spPr>
        <a:xfrm>
          <a:off x="546391" y="2805902"/>
          <a:ext cx="7649480" cy="5904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9132" tIns="0" rIns="289132" bIns="0" numCol="1" spcCol="1270" anchor="ctr" anchorCtr="0">
          <a:noAutofit/>
        </a:bodyPr>
        <a:lstStyle/>
        <a:p>
          <a:pPr marL="0" lvl="0" indent="0" algn="l" defTabSz="889000" rtl="0">
            <a:lnSpc>
              <a:spcPct val="90000"/>
            </a:lnSpc>
            <a:spcBef>
              <a:spcPct val="0"/>
            </a:spcBef>
            <a:spcAft>
              <a:spcPct val="35000"/>
            </a:spcAft>
            <a:buNone/>
          </a:pPr>
          <a:r>
            <a:rPr lang="en-US" sz="2000" kern="1200" dirty="0">
              <a:latin typeface="Calibri"/>
              <a:cs typeface="Calibri"/>
            </a:rPr>
            <a:t>2 Year</a:t>
          </a:r>
        </a:p>
      </dsp:txBody>
      <dsp:txXfrm>
        <a:off x="575212" y="2834723"/>
        <a:ext cx="7591838" cy="532758"/>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23FAE1-BF7E-4F7D-A848-DB13A0CC9455}" type="datetimeFigureOut">
              <a:rPr lang="en-US"/>
              <a:t>11/5/2021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6D2B389-FD7C-4C65-AAD9-F6852076DFF7}" type="slidenum">
              <a:rPr lang="en-US"/>
              <a:t>‹#›</a:t>
            </a:fld>
            <a:endParaRPr lang="en-US"/>
          </a:p>
        </p:txBody>
      </p:sp>
    </p:spTree>
    <p:extLst>
      <p:ext uri="{BB962C8B-B14F-4D97-AF65-F5344CB8AC3E}">
        <p14:creationId xmlns:p14="http://schemas.microsoft.com/office/powerpoint/2010/main" val="31677242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Social and Ethical Marketing</a:t>
            </a:r>
          </a:p>
          <a:p>
            <a:r>
              <a:rPr lang="en-US">
                <a:cs typeface="Calibri"/>
              </a:rPr>
              <a:t>My presentation today will take no longer than 15 minutes. If I could ask that any questions be kept until the end, where I have allowed time for questions and answers.  To assist with the presentation, please find a document with supporting information.</a:t>
            </a:r>
          </a:p>
        </p:txBody>
      </p:sp>
      <p:sp>
        <p:nvSpPr>
          <p:cNvPr id="4" name="Slide Number Placeholder 3"/>
          <p:cNvSpPr>
            <a:spLocks noGrp="1"/>
          </p:cNvSpPr>
          <p:nvPr>
            <p:ph type="sldNum" sz="quarter" idx="5"/>
          </p:nvPr>
        </p:nvSpPr>
        <p:spPr/>
        <p:txBody>
          <a:bodyPr/>
          <a:lstStyle/>
          <a:p>
            <a:fld id="{E6D2B389-FD7C-4C65-AAD9-F6852076DFF7}" type="slidenum">
              <a:rPr lang="en-US"/>
              <a:t>1</a:t>
            </a:fld>
            <a:endParaRPr lang="en-US"/>
          </a:p>
        </p:txBody>
      </p:sp>
    </p:spTree>
    <p:extLst>
      <p:ext uri="{BB962C8B-B14F-4D97-AF65-F5344CB8AC3E}">
        <p14:creationId xmlns:p14="http://schemas.microsoft.com/office/powerpoint/2010/main" val="25761111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The presentation will cover the following</a:t>
            </a:r>
          </a:p>
        </p:txBody>
      </p:sp>
      <p:sp>
        <p:nvSpPr>
          <p:cNvPr id="4" name="Slide Number Placeholder 3"/>
          <p:cNvSpPr>
            <a:spLocks noGrp="1"/>
          </p:cNvSpPr>
          <p:nvPr>
            <p:ph type="sldNum" sz="quarter" idx="5"/>
          </p:nvPr>
        </p:nvSpPr>
        <p:spPr/>
        <p:txBody>
          <a:bodyPr/>
          <a:lstStyle/>
          <a:p>
            <a:fld id="{E6D2B389-FD7C-4C65-AAD9-F6852076DFF7}" type="slidenum">
              <a:rPr lang="en-US"/>
              <a:t>2</a:t>
            </a:fld>
            <a:endParaRPr lang="en-US"/>
          </a:p>
        </p:txBody>
      </p:sp>
    </p:spTree>
    <p:extLst>
      <p:ext uri="{BB962C8B-B14F-4D97-AF65-F5344CB8AC3E}">
        <p14:creationId xmlns:p14="http://schemas.microsoft.com/office/powerpoint/2010/main" val="17624694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CarmYouNity</a:t>
            </a:r>
            <a:endParaRPr lang="en-US" dirty="0"/>
          </a:p>
          <a:p>
            <a:endParaRPr lang="en-US" dirty="0"/>
          </a:p>
          <a:p>
            <a:r>
              <a:rPr lang="en-US"/>
              <a:t>“Putting you at the heart of the community” “Yn eich gosod chi yng nghanol y cymuned”</a:t>
            </a:r>
            <a:endParaRPr lang="en-US" dirty="0"/>
          </a:p>
          <a:p>
            <a:r>
              <a:rPr lang="en-US"/>
              <a:t>The logo is inspired by Carmarthen Market, using the colours of the welsh flag (Carmarthenshire County Council, 2021)</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E6D2B389-FD7C-4C65-AAD9-F6852076DFF7}" type="slidenum">
              <a:rPr lang="en-US"/>
              <a:t>3</a:t>
            </a:fld>
            <a:endParaRPr lang="en-US"/>
          </a:p>
        </p:txBody>
      </p:sp>
    </p:spTree>
    <p:extLst>
      <p:ext uri="{BB962C8B-B14F-4D97-AF65-F5344CB8AC3E}">
        <p14:creationId xmlns:p14="http://schemas.microsoft.com/office/powerpoint/2010/main" val="28355456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Current situation</a:t>
            </a:r>
            <a:endParaRPr lang="en-US" dirty="0"/>
          </a:p>
          <a:p>
            <a:endParaRPr lang="en-US" dirty="0"/>
          </a:p>
          <a:p>
            <a:r>
              <a:rPr lang="en-US"/>
              <a:t>Shopper footfall across Welsh high streets has been in a steady decline for several years which continues to have an impact on local independent shops, Carmarthen town center has 15 or more empty shops with the biggest loss noted as Debenhams by </a:t>
            </a:r>
            <a:r>
              <a:rPr lang="en-US" b="1"/>
              <a:t>(O’Neill, 2021</a:t>
            </a:r>
            <a:r>
              <a:rPr lang="en-US"/>
              <a:t>) and </a:t>
            </a:r>
            <a:r>
              <a:rPr lang="en-US" b="1"/>
              <a:t>(Harries, 2021)</a:t>
            </a:r>
            <a:r>
              <a:rPr lang="en-US"/>
              <a:t>.</a:t>
            </a:r>
            <a:endParaRPr lang="en-US" dirty="0"/>
          </a:p>
          <a:p>
            <a:endParaRPr lang="en-US" dirty="0"/>
          </a:p>
          <a:p>
            <a:r>
              <a:rPr lang="en-US"/>
              <a:t>With Carmarthen's eclectic mix of independent retailers, bars, and restaurants, my innovative idea will reward both business owners, consumers, and the community. I want to help Carmarthen flourish into a vibrant town, leading the way in climate change by shopping locally and making ethical choices by promoting organic and fair-trade goods.</a:t>
            </a:r>
            <a:endParaRPr lang="en-US" dirty="0"/>
          </a:p>
          <a:p>
            <a:r>
              <a:rPr lang="en-US"/>
              <a:t>Solution</a:t>
            </a:r>
            <a:endParaRPr lang="en-US" dirty="0"/>
          </a:p>
          <a:p>
            <a:endParaRPr lang="en-US" dirty="0"/>
          </a:p>
          <a:p>
            <a:r>
              <a:rPr lang="en-US"/>
              <a:t>CarmYOUnity a certificated business loyalty scheme, which engages both business and consumers and encourages them to think and shop sustainably. The scheme will be all about driving more footfall and rewarding returning customers.</a:t>
            </a:r>
            <a:endParaRPr lang="en-US" dirty="0"/>
          </a:p>
          <a:p>
            <a:r>
              <a:rPr lang="en-US"/>
              <a:t>The CarmYOUnity card and app will work across all participating retailers, allowing customers to gain points across multiple retailers under one loyalty system. </a:t>
            </a:r>
            <a:r>
              <a:rPr lang="en-GB"/>
              <a:t>Incentivising</a:t>
            </a:r>
            <a:r>
              <a:rPr lang="en-US"/>
              <a:t> people to shop locally and ethically and keep the community thriving.</a:t>
            </a:r>
            <a:endParaRPr lang="en-US" dirty="0"/>
          </a:p>
          <a:p>
            <a:r>
              <a:rPr lang="en-US"/>
              <a:t>Business</a:t>
            </a:r>
            <a:endParaRPr lang="en-US" dirty="0"/>
          </a:p>
          <a:p>
            <a:endParaRPr lang="en-US" dirty="0"/>
          </a:p>
          <a:p>
            <a:r>
              <a:rPr lang="en-US"/>
              <a:t>This attractive and rewarding membership environment will place local business at an elevated level as they will be certified for Local, Organic, fair-trade and their carbon footprint. The CarmYOUnity loyalty scheme allows innovative businesses owners to gain a greater understanding of consumer behavior through analytical data. This will enable each retailer to create their own levels of exclusive, attractive, and rewarding loyalty rewards and benefits. This enhanced engagement between business and consumer will advance consumer relationships and business owners will be able to target loyal, local, and ethical customers. This will self-promote through evangelism, improve visibility, footfall, sales, and profits for their business and the community.</a:t>
            </a:r>
            <a:endParaRPr lang="en-US" dirty="0"/>
          </a:p>
          <a:p>
            <a:endParaRPr lang="en-US" dirty="0"/>
          </a:p>
          <a:p>
            <a:r>
              <a:rPr lang="en-US"/>
              <a:t>Customers</a:t>
            </a:r>
            <a:endParaRPr lang="en-US" dirty="0"/>
          </a:p>
          <a:p>
            <a:endParaRPr lang="en-US" dirty="0"/>
          </a:p>
          <a:p>
            <a:r>
              <a:rPr lang="en-US"/>
              <a:t>Rewarding customers for their loyalty and encouraging them to shop locally whilst educating them in their part in climate change by considering their purchase choices. This solution also resonates with the demands of the millennial generation, tech minded shoppers and businesses. This social responsibility scheme delivers on environmental action which translates into a sustainable business benefit.</a:t>
            </a:r>
            <a:endParaRPr lang="en-US" dirty="0"/>
          </a:p>
          <a:p>
            <a:endParaRPr lang="en-US" dirty="0"/>
          </a:p>
          <a:p>
            <a:r>
              <a:rPr lang="en-US"/>
              <a:t>Community</a:t>
            </a:r>
            <a:endParaRPr lang="en-US" dirty="0"/>
          </a:p>
          <a:p>
            <a:endParaRPr lang="en-US" dirty="0"/>
          </a:p>
          <a:p>
            <a:r>
              <a:rPr lang="en-US"/>
              <a:t>The CarmYOUnity scheme will also include a charity and community element, allowing customers to donate their points to their chosen charities. Businesses will also be encouraged to give back to the community through the certificated entry criteria.</a:t>
            </a:r>
            <a:endParaRPr lang="en-US" dirty="0"/>
          </a:p>
          <a:p>
            <a:r>
              <a:rPr lang="en-US" b="1"/>
              <a:t>ACS.Org (2018)</a:t>
            </a:r>
            <a:r>
              <a:rPr lang="en-US"/>
              <a:t> states there are 20 community shops in Wales which generated a joint turnover of over £1million in addition 84% of independent Welsh retailers take part in community schemes.</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E6D2B389-FD7C-4C65-AAD9-F6852076DFF7}" type="slidenum">
              <a:rPr lang="en-US"/>
              <a:t>4</a:t>
            </a:fld>
            <a:endParaRPr lang="en-US"/>
          </a:p>
        </p:txBody>
      </p:sp>
    </p:spTree>
    <p:extLst>
      <p:ext uri="{BB962C8B-B14F-4D97-AF65-F5344CB8AC3E}">
        <p14:creationId xmlns:p14="http://schemas.microsoft.com/office/powerpoint/2010/main" val="8883531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Segmentation, Targeting, Positioning</a:t>
            </a:r>
          </a:p>
          <a:p>
            <a:endParaRPr lang="en-US" dirty="0"/>
          </a:p>
          <a:p>
            <a:r>
              <a:rPr lang="en-US" dirty="0"/>
              <a:t>Segments – The market is divided into distinct groups of customers.</a:t>
            </a: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E6D2B389-FD7C-4C65-AAD9-F6852076DFF7}" type="slidenum">
              <a:rPr lang="en-US"/>
              <a:t>5</a:t>
            </a:fld>
            <a:endParaRPr lang="en-US"/>
          </a:p>
        </p:txBody>
      </p:sp>
    </p:spTree>
    <p:extLst>
      <p:ext uri="{BB962C8B-B14F-4D97-AF65-F5344CB8AC3E}">
        <p14:creationId xmlns:p14="http://schemas.microsoft.com/office/powerpoint/2010/main" val="39099032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r>
              <a:rPr lang="en-US"/>
              <a:t>Targeting</a:t>
            </a:r>
          </a:p>
          <a:p>
            <a:r>
              <a:rPr lang="en-US"/>
              <a:t>The following customer groups (segments) remain, which will be the focus of the marketing efforts. A few key targets are discussed below.</a:t>
            </a:r>
          </a:p>
          <a:p>
            <a:r>
              <a:rPr lang="en-US"/>
              <a:t>Geographical- </a:t>
            </a:r>
            <a:r>
              <a:rPr lang="en-US" b="1"/>
              <a:t>Brinkhoff (2021)</a:t>
            </a:r>
            <a:r>
              <a:rPr lang="en-US"/>
              <a:t> estimates the population of Carmarthen Town at 16,260 as of the 30th of June 2020. There is potential to extend to the whole of Carmarthenshire whose population is 190,100 </a:t>
            </a:r>
            <a:r>
              <a:rPr lang="en-US" b="1"/>
              <a:t>(Durham University, 2021) </a:t>
            </a:r>
            <a:endParaRPr lang="en-US"/>
          </a:p>
          <a:p>
            <a:r>
              <a:rPr lang="en-US" b="1"/>
              <a:t>Packer and Rivaux (2020)</a:t>
            </a:r>
            <a:r>
              <a:rPr lang="en-US"/>
              <a:t>, state under the Welsh language law of 1993, requires that Welsh and English languages be treated equally, this means all advertising should be available bilingually. In addition, as part of the future generations act, one of the sustainable goals is delivering upon equal opportunity within Wales and delivering a vibrant culture and thriving Welsh language </a:t>
            </a:r>
            <a:r>
              <a:rPr lang="en-US" b="1"/>
              <a:t>(Welsh Government, 2019</a:t>
            </a:r>
            <a:r>
              <a:rPr lang="en-US"/>
              <a:t>)</a:t>
            </a:r>
          </a:p>
          <a:p>
            <a:r>
              <a:rPr lang="en-US"/>
              <a:t>Transport – Another of Wales’ sustainable goals is transport, the loyalty scheme will encourage businesses to source local, organic, and fair-trade produce and consumers to shop local which will aid in the Welsh Governments aim to reduce carbon emissions. Another factor to consider is that Wales is committing to affordable, assessable and sustainable transport, with the over 60’s being entitled to free public transport within Wales, this could be utilized as a draw to the area.</a:t>
            </a:r>
            <a:r>
              <a:rPr lang="en-US" b="1"/>
              <a:t> (Welsh Government, 2019</a:t>
            </a:r>
            <a:r>
              <a:rPr lang="en-US"/>
              <a:t>)</a:t>
            </a:r>
          </a:p>
          <a:p>
            <a:r>
              <a:rPr lang="en-US"/>
              <a:t>Residential status and AGE – Due to codes of practices, there would be a minimum age of 18, this is due to purchasing laws and to avoid the risk of advertising unsuitable products. (Gambling, tobacco, Alcohol, knives, solvents etc.)</a:t>
            </a:r>
          </a:p>
          <a:p>
            <a:r>
              <a:rPr lang="en-US"/>
              <a:t>Technological - </a:t>
            </a:r>
            <a:r>
              <a:rPr lang="en-US" b="1"/>
              <a:t>Končar, Marić, and Vukmirović (2019</a:t>
            </a:r>
            <a:r>
              <a:rPr lang="en-US"/>
              <a:t>) state there is potential within the data analytics to greater understand consumers needs and wants. By developing an app engagement and loyalty is increased </a:t>
            </a:r>
            <a:r>
              <a:rPr lang="en-US" b="1"/>
              <a:t>(Hood, Clarke, Newing, Rains, 2021)</a:t>
            </a:r>
            <a:r>
              <a:rPr lang="en-US"/>
              <a:t>.</a:t>
            </a:r>
            <a:r>
              <a:rPr lang="en-US" b="1" dirty="0"/>
              <a:t> </a:t>
            </a:r>
            <a:r>
              <a:rPr lang="en-US"/>
              <a:t>In addition the expansion of gamification within the app has huge potentials to drive repeat purchases and engagement (</a:t>
            </a:r>
            <a:r>
              <a:rPr lang="en-US" b="1"/>
              <a:t>Hwang, Choi, 2020</a:t>
            </a:r>
            <a:r>
              <a:rPr lang="en-US"/>
              <a:t>). </a:t>
            </a:r>
          </a:p>
          <a:p>
            <a:r>
              <a:rPr lang="en-US"/>
              <a:t>Purchasing </a:t>
            </a:r>
            <a:r>
              <a:rPr lang="en-GB"/>
              <a:t>Behaviour/Loyalty </a:t>
            </a:r>
            <a:r>
              <a:rPr lang="en-US"/>
              <a:t>-  Wise Marketer Staff, 2020 Wise Marketer Staff. (2020). The link between loyalty cards and repeat purchases is also supported by (</a:t>
            </a:r>
            <a:r>
              <a:rPr lang="en-US" b="1"/>
              <a:t>Chaiwong and Koontawee, 2019)</a:t>
            </a:r>
            <a:endParaRPr lang="en-US"/>
          </a:p>
          <a:p>
            <a:endParaRPr lang="en-US" dirty="0">
              <a:cs typeface="Calibri"/>
            </a:endParaRPr>
          </a:p>
        </p:txBody>
      </p:sp>
      <p:sp>
        <p:nvSpPr>
          <p:cNvPr id="4" name="Slide Number Placeholder 3"/>
          <p:cNvSpPr>
            <a:spLocks noGrp="1"/>
          </p:cNvSpPr>
          <p:nvPr>
            <p:ph type="sldNum" sz="quarter" idx="5"/>
          </p:nvPr>
        </p:nvSpPr>
        <p:spPr/>
        <p:txBody>
          <a:bodyPr/>
          <a:lstStyle/>
          <a:p>
            <a:fld id="{E6D2B389-FD7C-4C65-AAD9-F6852076DFF7}" type="slidenum">
              <a:rPr lang="en-US"/>
              <a:t>6</a:t>
            </a:fld>
            <a:endParaRPr lang="en-US"/>
          </a:p>
        </p:txBody>
      </p:sp>
    </p:spTree>
    <p:extLst>
      <p:ext uri="{BB962C8B-B14F-4D97-AF65-F5344CB8AC3E}">
        <p14:creationId xmlns:p14="http://schemas.microsoft.com/office/powerpoint/2010/main" val="17519461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Positioning – Following the segmentation and targeting, the following product positioning was created, considering the marketing mix which is most likely to appeal to the selected audience.</a:t>
            </a:r>
          </a:p>
          <a:p>
            <a:r>
              <a:rPr lang="en-US" b="1"/>
              <a:t>Association of town and city management (2021)</a:t>
            </a:r>
            <a:r>
              <a:rPr lang="en-US"/>
              <a:t> state using key public arrival points such as walkways, carparks and public transport areas can vastly improve audience capture. Digital displays will be placed in these areas delivering a greater sustainability and ecological impact than regular flyers and posters. Digital marketing will be the primary marketing, such as apps, smart phones and web pages. These will be created to alert customers subscribed to the scheme of discounts, benefits, even their carbon footprints and ethical purchase choices. Social media if utilised correctly with key stakeholders championing the scheme as influencers will encourage interest in the scheme and aid easier scheduling of advertising.</a:t>
            </a:r>
          </a:p>
          <a:p>
            <a:endParaRPr lang="en-US" dirty="0">
              <a:cs typeface="Calibri"/>
            </a:endParaRPr>
          </a:p>
        </p:txBody>
      </p:sp>
      <p:sp>
        <p:nvSpPr>
          <p:cNvPr id="4" name="Slide Number Placeholder 3"/>
          <p:cNvSpPr>
            <a:spLocks noGrp="1"/>
          </p:cNvSpPr>
          <p:nvPr>
            <p:ph type="sldNum" sz="quarter" idx="5"/>
          </p:nvPr>
        </p:nvSpPr>
        <p:spPr/>
        <p:txBody>
          <a:bodyPr/>
          <a:lstStyle/>
          <a:p>
            <a:fld id="{E6D2B389-FD7C-4C65-AAD9-F6852076DFF7}" type="slidenum">
              <a:rPr lang="en-US"/>
              <a:t>7</a:t>
            </a:fld>
            <a:endParaRPr lang="en-US"/>
          </a:p>
        </p:txBody>
      </p:sp>
    </p:spTree>
    <p:extLst>
      <p:ext uri="{BB962C8B-B14F-4D97-AF65-F5344CB8AC3E}">
        <p14:creationId xmlns:p14="http://schemas.microsoft.com/office/powerpoint/2010/main" val="24010815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Marketing Mix – Alternative view</a:t>
            </a:r>
            <a:endParaRPr lang="en-US" dirty="0"/>
          </a:p>
          <a:p>
            <a:endParaRPr lang="en-US" dirty="0"/>
          </a:p>
          <a:p>
            <a:r>
              <a:rPr lang="en-US" b="1"/>
              <a:t>Future Generations Commissioner for Wales (2021)</a:t>
            </a:r>
            <a:r>
              <a:rPr lang="en-US"/>
              <a:t> describes five ways of working which can be applied to the alternative view within the marketing mix, these are both Macro and Micro business environment considerations. Such as the demographics as discussed above considering the economic factors such as purchasing habits and disposable income. In addition, Law and governance will need to be satisfied. Ecological matters such as COP26 should be factored in to ensure the scheme encourages sustainability, and those products promoted are environmentally friendly and responsibly sourced.</a:t>
            </a:r>
            <a:endParaRPr lang="en-US" dirty="0"/>
          </a:p>
          <a:p>
            <a:r>
              <a:rPr lang="en-US"/>
              <a:t>The four Es of marketing. </a:t>
            </a:r>
            <a:endParaRPr lang="en-US" dirty="0"/>
          </a:p>
          <a:p>
            <a:r>
              <a:rPr lang="en-US"/>
              <a:t>Experience – Getting something back, giving back, reward, loyalty, supported beliefs, Eco products, Organic, Fair-trade, Social Justice, sustainability, Local businesses trading</a:t>
            </a:r>
            <a:endParaRPr lang="en-US" dirty="0"/>
          </a:p>
          <a:p>
            <a:r>
              <a:rPr lang="en-US"/>
              <a:t>Exchange – Exchanging points, donating to charity, Discounts, benefits</a:t>
            </a:r>
            <a:endParaRPr lang="en-US" dirty="0"/>
          </a:p>
          <a:p>
            <a:r>
              <a:rPr lang="en-US"/>
              <a:t>Everywhere – Key Fob, Apps, Online, Visual, community, local shops, community and </a:t>
            </a:r>
            <a:r>
              <a:rPr lang="en-GB"/>
              <a:t>organisations</a:t>
            </a:r>
            <a:r>
              <a:rPr lang="en-US"/>
              <a:t>.</a:t>
            </a:r>
            <a:endParaRPr lang="en-US" dirty="0"/>
          </a:p>
          <a:p>
            <a:r>
              <a:rPr lang="en-US"/>
              <a:t>Evangelism – Influencers, Vlogs, Media, social media, business exchange, push notifications</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E6D2B389-FD7C-4C65-AAD9-F6852076DFF7}" type="slidenum">
              <a:rPr lang="en-US"/>
              <a:t>8</a:t>
            </a:fld>
            <a:endParaRPr lang="en-US"/>
          </a:p>
        </p:txBody>
      </p:sp>
    </p:spTree>
    <p:extLst>
      <p:ext uri="{BB962C8B-B14F-4D97-AF65-F5344CB8AC3E}">
        <p14:creationId xmlns:p14="http://schemas.microsoft.com/office/powerpoint/2010/main" val="404512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 Hope you enjoyed my presentation and can see potential within my idea.  I'd like to open the floor to any questions.</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E6D2B389-FD7C-4C65-AAD9-F6852076DFF7}" type="slidenum">
              <a:rPr lang="en-US"/>
              <a:t>9</a:t>
            </a:fld>
            <a:endParaRPr lang="en-US"/>
          </a:p>
        </p:txBody>
      </p:sp>
    </p:spTree>
    <p:extLst>
      <p:ext uri="{BB962C8B-B14F-4D97-AF65-F5344CB8AC3E}">
        <p14:creationId xmlns:p14="http://schemas.microsoft.com/office/powerpoint/2010/main" val="42503852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6D2B389-FD7C-4C65-AAD9-F6852076DFF7}" type="slidenum">
              <a:rPr lang="en-US"/>
              <a:t>10</a:t>
            </a:fld>
            <a:endParaRPr lang="en-US"/>
          </a:p>
        </p:txBody>
      </p:sp>
    </p:spTree>
    <p:extLst>
      <p:ext uri="{BB962C8B-B14F-4D97-AF65-F5344CB8AC3E}">
        <p14:creationId xmlns:p14="http://schemas.microsoft.com/office/powerpoint/2010/main" val="29713771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Stakeholder</a:t>
            </a:r>
            <a:endParaRPr lang="en-US" dirty="0"/>
          </a:p>
          <a:p>
            <a:endParaRPr lang="en-US" dirty="0"/>
          </a:p>
          <a:p>
            <a:r>
              <a:rPr lang="en-US"/>
              <a:t>Customers – Identify needs &amp; wants - Free marketing in the form of evangelism, feedback, vlogs, social media – Need to keep engaged at all times. (pos and neg feedback control)</a:t>
            </a:r>
            <a:endParaRPr lang="en-US" dirty="0"/>
          </a:p>
          <a:p>
            <a:r>
              <a:rPr lang="en-US"/>
              <a:t>Local environment, businesses, Charities, voluntary and community groups, suppliers</a:t>
            </a:r>
            <a:endParaRPr lang="en-US" dirty="0"/>
          </a:p>
          <a:p>
            <a:r>
              <a:rPr lang="en-US"/>
              <a:t>Local authorities – Council, Regeneration committee</a:t>
            </a:r>
            <a:endParaRPr lang="en-US" dirty="0"/>
          </a:p>
          <a:p>
            <a:r>
              <a:rPr lang="en-US"/>
              <a:t>Education sector – Schools, college, University</a:t>
            </a:r>
            <a:endParaRPr lang="en-US" dirty="0"/>
          </a:p>
          <a:p>
            <a:r>
              <a:rPr lang="en-US"/>
              <a:t>Steering group – Employees, Manager, Owner, Creditors, Government, suppliers, society - CSR, future generations, environmental, sustainability</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E6D2B389-FD7C-4C65-AAD9-F6852076DFF7}" type="slidenum">
              <a:rPr lang="en-US"/>
              <a:t>11</a:t>
            </a:fld>
            <a:endParaRPr lang="en-US"/>
          </a:p>
        </p:txBody>
      </p:sp>
    </p:spTree>
    <p:extLst>
      <p:ext uri="{BB962C8B-B14F-4D97-AF65-F5344CB8AC3E}">
        <p14:creationId xmlns:p14="http://schemas.microsoft.com/office/powerpoint/2010/main" val="19337669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Carmarthen town council. Partners. Local Motion. Carmarthen Bid. COP 26. </a:t>
            </a:r>
          </a:p>
        </p:txBody>
      </p:sp>
      <p:sp>
        <p:nvSpPr>
          <p:cNvPr id="4" name="Slide Number Placeholder 3"/>
          <p:cNvSpPr>
            <a:spLocks noGrp="1"/>
          </p:cNvSpPr>
          <p:nvPr>
            <p:ph type="sldNum" sz="quarter" idx="5"/>
          </p:nvPr>
        </p:nvSpPr>
        <p:spPr/>
        <p:txBody>
          <a:bodyPr/>
          <a:lstStyle/>
          <a:p>
            <a:fld id="{E6D2B389-FD7C-4C65-AAD9-F6852076DFF7}" type="slidenum">
              <a:rPr lang="en-US"/>
              <a:t>12</a:t>
            </a:fld>
            <a:endParaRPr lang="en-US"/>
          </a:p>
        </p:txBody>
      </p:sp>
    </p:spTree>
    <p:extLst>
      <p:ext uri="{BB962C8B-B14F-4D97-AF65-F5344CB8AC3E}">
        <p14:creationId xmlns:p14="http://schemas.microsoft.com/office/powerpoint/2010/main" val="7775310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Month 1 –3  - Twenty-Five Local businesses enlisted, with more set to join. Media coverage.</a:t>
            </a:r>
          </a:p>
          <a:p>
            <a:r>
              <a:rPr lang="en-US"/>
              <a:t>Month 6  - Forty businesses enlisted with 85% opted into the marketing database. Community interest with donations and points gifted to local education and community groups.</a:t>
            </a:r>
          </a:p>
          <a:p>
            <a:r>
              <a:rPr lang="en-US"/>
              <a:t>1 year – 15% of the local population enlisted into the scheme. 5 Key players within the local market (Carmarthen food, Castle Howel, restaurants, retail etc.) £200,000 donations to charity, £250 invested into the community. At least 10 products are available within the local, Organic and fair-trade criteria. 20% increased footfall and repeat purchases.</a:t>
            </a:r>
          </a:p>
          <a:p>
            <a:r>
              <a:rPr lang="en-US"/>
              <a:t>2 Year – 1M joint sales. 20% of local population enlisted into the scheme with 75% opted into the marketing database. 10,000 apps downloaded. Expanded into the whole of Carmarthenshire. 20% increase within Local, organic and fair-trade products. Consumer and business carbon footprint reduction by 25%.</a:t>
            </a:r>
          </a:p>
          <a:p>
            <a:endParaRPr lang="en-US" dirty="0">
              <a:cs typeface="Calibri"/>
            </a:endParaRPr>
          </a:p>
        </p:txBody>
      </p:sp>
      <p:sp>
        <p:nvSpPr>
          <p:cNvPr id="4" name="Slide Number Placeholder 3"/>
          <p:cNvSpPr>
            <a:spLocks noGrp="1"/>
          </p:cNvSpPr>
          <p:nvPr>
            <p:ph type="sldNum" sz="quarter" idx="5"/>
          </p:nvPr>
        </p:nvSpPr>
        <p:spPr/>
        <p:txBody>
          <a:bodyPr/>
          <a:lstStyle/>
          <a:p>
            <a:fld id="{E6D2B389-FD7C-4C65-AAD9-F6852076DFF7}" type="slidenum">
              <a:rPr lang="en-US"/>
              <a:t>13</a:t>
            </a:fld>
            <a:endParaRPr lang="en-US"/>
          </a:p>
        </p:txBody>
      </p:sp>
    </p:spTree>
    <p:extLst>
      <p:ext uri="{BB962C8B-B14F-4D97-AF65-F5344CB8AC3E}">
        <p14:creationId xmlns:p14="http://schemas.microsoft.com/office/powerpoint/2010/main" val="26670130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6D2B389-FD7C-4C65-AAD9-F6852076DFF7}" type="slidenum">
              <a:rPr lang="en-US"/>
              <a:t>14</a:t>
            </a:fld>
            <a:endParaRPr lang="en-US"/>
          </a:p>
        </p:txBody>
      </p:sp>
    </p:spTree>
    <p:extLst>
      <p:ext uri="{BB962C8B-B14F-4D97-AF65-F5344CB8AC3E}">
        <p14:creationId xmlns:p14="http://schemas.microsoft.com/office/powerpoint/2010/main" val="190709103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6D2B389-FD7C-4C65-AAD9-F6852076DFF7}" type="slidenum">
              <a:rPr lang="en-US"/>
              <a:t>15</a:t>
            </a:fld>
            <a:endParaRPr lang="en-US"/>
          </a:p>
        </p:txBody>
      </p:sp>
    </p:spTree>
    <p:extLst>
      <p:ext uri="{BB962C8B-B14F-4D97-AF65-F5344CB8AC3E}">
        <p14:creationId xmlns:p14="http://schemas.microsoft.com/office/powerpoint/2010/main" val="16800905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6D2B389-FD7C-4C65-AAD9-F6852076DFF7}" type="slidenum">
              <a:rPr lang="en-US"/>
              <a:t>16</a:t>
            </a:fld>
            <a:endParaRPr lang="en-US"/>
          </a:p>
        </p:txBody>
      </p:sp>
    </p:spTree>
    <p:extLst>
      <p:ext uri="{BB962C8B-B14F-4D97-AF65-F5344CB8AC3E}">
        <p14:creationId xmlns:p14="http://schemas.microsoft.com/office/powerpoint/2010/main" val="4242295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11/5/2021</a:t>
            </a:fld>
            <a:endParaRPr lang="en-US"/>
          </a:p>
        </p:txBody>
      </p:sp>
      <p:sp>
        <p:nvSpPr>
          <p:cNvPr id="5" name="Footer Placeholder 4"/>
          <p:cNvSpPr>
            <a:spLocks noGrp="1"/>
          </p:cNvSpPr>
          <p:nvPr>
            <p:ph type="ftr" sz="quarter" idx="11"/>
          </p:nvPr>
        </p:nvSpPr>
        <p:spPr/>
        <p:txBody>
          <a:bodyPr/>
          <a:lstStyle/>
          <a:p>
            <a:r>
              <a:rPr lang="en-US"/>
              <a:t>CarmYOUnity  Putting you at the heart of the community.</a:t>
            </a:r>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939196032"/>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11/5/2021</a:t>
            </a:fld>
            <a:endParaRPr lang="en-US"/>
          </a:p>
        </p:txBody>
      </p:sp>
      <p:sp>
        <p:nvSpPr>
          <p:cNvPr id="5" name="Footer Placeholder 4"/>
          <p:cNvSpPr>
            <a:spLocks noGrp="1"/>
          </p:cNvSpPr>
          <p:nvPr>
            <p:ph type="ftr" sz="quarter" idx="11"/>
          </p:nvPr>
        </p:nvSpPr>
        <p:spPr/>
        <p:txBody>
          <a:bodyPr/>
          <a:lstStyle/>
          <a:p>
            <a:r>
              <a:rPr lang="en-US"/>
              <a:t>CarmYOUnity  Putting you at the heart of the community.</a:t>
            </a:r>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429591682"/>
      </p:ext>
    </p:extLst>
  </p:cSld>
  <p:clrMapOvr>
    <a:masterClrMapping/>
  </p:clrMapOvr>
  <p:hf hd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11/5/2021</a:t>
            </a:fld>
            <a:endParaRPr lang="en-US"/>
          </a:p>
        </p:txBody>
      </p:sp>
      <p:sp>
        <p:nvSpPr>
          <p:cNvPr id="5" name="Footer Placeholder 4"/>
          <p:cNvSpPr>
            <a:spLocks noGrp="1"/>
          </p:cNvSpPr>
          <p:nvPr>
            <p:ph type="ftr" sz="quarter" idx="11"/>
          </p:nvPr>
        </p:nvSpPr>
        <p:spPr/>
        <p:txBody>
          <a:bodyPr/>
          <a:lstStyle/>
          <a:p>
            <a:r>
              <a:rPr lang="en-US"/>
              <a:t>CarmYOUnity  Putting you at the heart of the community.</a:t>
            </a:r>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27738296"/>
      </p:ext>
    </p:extLst>
  </p:cSld>
  <p:clrMapOvr>
    <a:masterClrMapping/>
  </p:clrMapOvr>
  <p:hf hd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11/5/2021</a:t>
            </a:fld>
            <a:endParaRPr lang="en-US"/>
          </a:p>
        </p:txBody>
      </p:sp>
      <p:sp>
        <p:nvSpPr>
          <p:cNvPr id="6" name="Footer Placeholder 5"/>
          <p:cNvSpPr>
            <a:spLocks noGrp="1"/>
          </p:cNvSpPr>
          <p:nvPr>
            <p:ph type="ftr" sz="quarter" idx="11"/>
          </p:nvPr>
        </p:nvSpPr>
        <p:spPr/>
        <p:txBody>
          <a:bodyPr/>
          <a:lstStyle/>
          <a:p>
            <a:r>
              <a:rPr lang="en-US"/>
              <a:t>CarmYOUnity  Putting you at the heart of the community.</a:t>
            </a:r>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16424222"/>
      </p:ext>
    </p:extLst>
  </p:cSld>
  <p:clrMapOvr>
    <a:masterClrMapping/>
  </p:clrMapOvr>
  <p:hf hd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11/5/2021</a:t>
            </a:fld>
            <a:endParaRPr lang="en-US"/>
          </a:p>
        </p:txBody>
      </p:sp>
      <p:sp>
        <p:nvSpPr>
          <p:cNvPr id="8" name="Footer Placeholder 7"/>
          <p:cNvSpPr>
            <a:spLocks noGrp="1"/>
          </p:cNvSpPr>
          <p:nvPr>
            <p:ph type="ftr" sz="quarter" idx="11"/>
          </p:nvPr>
        </p:nvSpPr>
        <p:spPr/>
        <p:txBody>
          <a:bodyPr/>
          <a:lstStyle/>
          <a:p>
            <a:r>
              <a:rPr lang="en-US"/>
              <a:t>CarmYOUnity  Putting you at the heart of the community.</a:t>
            </a:r>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02814623"/>
      </p:ext>
    </p:extLst>
  </p:cSld>
  <p:clrMapOvr>
    <a:masterClrMapping/>
  </p:clrMapOvr>
  <p:hf hd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11/5/2021</a:t>
            </a:fld>
            <a:endParaRPr lang="en-US"/>
          </a:p>
        </p:txBody>
      </p:sp>
      <p:sp>
        <p:nvSpPr>
          <p:cNvPr id="4" name="Footer Placeholder 3"/>
          <p:cNvSpPr>
            <a:spLocks noGrp="1"/>
          </p:cNvSpPr>
          <p:nvPr>
            <p:ph type="ftr" sz="quarter" idx="11"/>
          </p:nvPr>
        </p:nvSpPr>
        <p:spPr/>
        <p:txBody>
          <a:bodyPr/>
          <a:lstStyle/>
          <a:p>
            <a:r>
              <a:rPr lang="en-US"/>
              <a:t>CarmYOUnity  Putting you at the heart of the community.</a:t>
            </a:r>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780831753"/>
      </p:ext>
    </p:extLst>
  </p:cSld>
  <p:clrMapOvr>
    <a:masterClrMapping/>
  </p:clrMapOvr>
  <p:hf hd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11/5/2021</a:t>
            </a:fld>
            <a:endParaRPr lang="en-US"/>
          </a:p>
        </p:txBody>
      </p:sp>
      <p:sp>
        <p:nvSpPr>
          <p:cNvPr id="3" name="Footer Placeholder 2"/>
          <p:cNvSpPr>
            <a:spLocks noGrp="1"/>
          </p:cNvSpPr>
          <p:nvPr>
            <p:ph type="ftr" sz="quarter" idx="11"/>
          </p:nvPr>
        </p:nvSpPr>
        <p:spPr/>
        <p:txBody>
          <a:bodyPr/>
          <a:lstStyle/>
          <a:p>
            <a:r>
              <a:rPr lang="en-US"/>
              <a:t>CarmYOUnity  Putting you at the heart of the community.</a:t>
            </a:r>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0915069"/>
      </p:ext>
    </p:extLst>
  </p:cSld>
  <p:clrMapOvr>
    <a:masterClrMapping/>
  </p:clrMapOvr>
  <p:hf hd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11/5/2021</a:t>
            </a:fld>
            <a:endParaRPr lang="en-US"/>
          </a:p>
        </p:txBody>
      </p:sp>
      <p:sp>
        <p:nvSpPr>
          <p:cNvPr id="6" name="Footer Placeholder 5"/>
          <p:cNvSpPr>
            <a:spLocks noGrp="1"/>
          </p:cNvSpPr>
          <p:nvPr>
            <p:ph type="ftr" sz="quarter" idx="11"/>
          </p:nvPr>
        </p:nvSpPr>
        <p:spPr/>
        <p:txBody>
          <a:bodyPr/>
          <a:lstStyle/>
          <a:p>
            <a:r>
              <a:rPr lang="en-US"/>
              <a:t>CarmYOUnity  Putting you at the heart of the community.</a:t>
            </a:r>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987884085"/>
      </p:ext>
    </p:extLst>
  </p:cSld>
  <p:clrMapOvr>
    <a:masterClrMapping/>
  </p:clrMapOvr>
  <p:hf hd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11/5/2021</a:t>
            </a:fld>
            <a:endParaRPr lang="en-US"/>
          </a:p>
        </p:txBody>
      </p:sp>
      <p:sp>
        <p:nvSpPr>
          <p:cNvPr id="6" name="Footer Placeholder 5"/>
          <p:cNvSpPr>
            <a:spLocks noGrp="1"/>
          </p:cNvSpPr>
          <p:nvPr>
            <p:ph type="ftr" sz="quarter" idx="11"/>
          </p:nvPr>
        </p:nvSpPr>
        <p:spPr/>
        <p:txBody>
          <a:bodyPr/>
          <a:lstStyle/>
          <a:p>
            <a:r>
              <a:rPr lang="en-US"/>
              <a:t>CarmYOUnity  Putting you at the heart of the community.</a:t>
            </a:r>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09322281"/>
      </p:ext>
    </p:extLst>
  </p:cSld>
  <p:clrMapOvr>
    <a:masterClrMapping/>
  </p:clrMapOvr>
  <p:hf hd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11/5/2021</a:t>
            </a:fld>
            <a:endParaRPr lang="en-US"/>
          </a:p>
        </p:txBody>
      </p:sp>
      <p:sp>
        <p:nvSpPr>
          <p:cNvPr id="5" name="Footer Placeholder 4"/>
          <p:cNvSpPr>
            <a:spLocks noGrp="1"/>
          </p:cNvSpPr>
          <p:nvPr>
            <p:ph type="ftr" sz="quarter" idx="11"/>
          </p:nvPr>
        </p:nvSpPr>
        <p:spPr/>
        <p:txBody>
          <a:bodyPr/>
          <a:lstStyle/>
          <a:p>
            <a:r>
              <a:rPr lang="en-US"/>
              <a:t>CarmYOUnity  Putting you at the heart of the community.</a:t>
            </a:r>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4875447"/>
      </p:ext>
    </p:extLst>
  </p:cSld>
  <p:clrMapOvr>
    <a:masterClrMapping/>
  </p:clrMapOvr>
  <p:hf hd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11/5/2021</a:t>
            </a:fld>
            <a:endParaRPr lang="en-US"/>
          </a:p>
        </p:txBody>
      </p:sp>
      <p:sp>
        <p:nvSpPr>
          <p:cNvPr id="5" name="Footer Placeholder 4"/>
          <p:cNvSpPr>
            <a:spLocks noGrp="1"/>
          </p:cNvSpPr>
          <p:nvPr>
            <p:ph type="ftr" sz="quarter" idx="11"/>
          </p:nvPr>
        </p:nvSpPr>
        <p:spPr/>
        <p:txBody>
          <a:bodyPr/>
          <a:lstStyle/>
          <a:p>
            <a:r>
              <a:rPr lang="en-US"/>
              <a:t>CarmYOUnity  Putting you at the heart of the community.</a:t>
            </a:r>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6918077"/>
      </p:ext>
    </p:extLst>
  </p:cSld>
  <p:clrMapOvr>
    <a:masterClrMapping/>
  </p:clrMapOvr>
  <p:hf hd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11/5/2021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CarmYOUnity  Putting you at the heart of the community.</a:t>
            </a: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640874153"/>
      </p:ext>
    </p:extLst>
  </p:cSld>
  <p:clrMap bg1="lt1" tx1="dk1" bg2="lt2" tx2="dk2" accent1="accent1" accent2="accent2" accent3="accent3" accent4="accent4" accent5="accent5" accent6="accent6" hlink="hlink" folHlink="folHlink"/>
  <p:sldLayoutIdLst>
    <p:sldLayoutId id="2147483887" r:id="rId1"/>
    <p:sldLayoutId id="2147483888" r:id="rId2"/>
    <p:sldLayoutId id="2147483889" r:id="rId3"/>
    <p:sldLayoutId id="2147483890" r:id="rId4"/>
    <p:sldLayoutId id="2147483891" r:id="rId5"/>
    <p:sldLayoutId id="2147483892" r:id="rId6"/>
    <p:sldLayoutId id="2147483893" r:id="rId7"/>
    <p:sldLayoutId id="2147483894" r:id="rId8"/>
    <p:sldLayoutId id="2147483895" r:id="rId9"/>
    <p:sldLayoutId id="2147483896" r:id="rId10"/>
    <p:sldLayoutId id="2147483897"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hyperlink" Target="https://creativecommons.org/licenses/by-sa/3.0/" TargetMode="External"/><Relationship Id="rId4" Type="http://schemas.openxmlformats.org/officeDocument/2006/relationships/hyperlink" Target="https://www.thebluediamondgallery.com/wooden-tile/c/community.html"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sv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3.sv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9.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9.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s://www.acs.org.uk/sites/default/files/welsh_local_shop_report_2018.pdf"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s://www.carmarthenshire.gov.wales/home/council-services/markets/carmarthen-market/#.YYSViG3P1PZ" TargetMode="External"/><Relationship Id="rId5" Type="http://schemas.openxmlformats.org/officeDocument/2006/relationships/hyperlink" Target="https://www.citypopulation.de/en/uk/wales/W06000010__carmarthenshire/" TargetMode="External"/><Relationship Id="rId4" Type="http://schemas.openxmlformats.org/officeDocument/2006/relationships/hyperlink" Target="http://www.100ways.org.uk/using-gateway-opportunities.html"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nomisweb.co.uk/reports/lmp/la/1946157392/report.aspx?pc=sa31#tabrespop"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hyperlink" Target="https://www.walesonline.co.uk/news/wales-news/carmarthen-shops-covid-impact-coronavirus-19803778" TargetMode="External"/><Relationship Id="rId4" Type="http://schemas.openxmlformats.org/officeDocument/2006/relationships/hyperlink" Target="https://www.futuregenerations.wales/about-us/future-generations-act/"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walesonline.co.uk/whats-on/shopping/troubled-future-shopping-centres-uk-19815275"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hyperlink" Target="https://thewisemarketer.com/brand-loyalty/loyalty-empowered-reward-programs-supporting-social-justice/" TargetMode="External"/><Relationship Id="rId4" Type="http://schemas.openxmlformats.org/officeDocument/2006/relationships/hyperlink" Target="https://gov.wales/sites/default/files/publications/2019-07/supplementary-report-to-the-uk-review-of-progress-towards-the-sustainable-development-goals-2030_0.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Calendar&#10;&#10;Description automatically generated">
            <a:extLst>
              <a:ext uri="{FF2B5EF4-FFF2-40B4-BE49-F238E27FC236}">
                <a16:creationId xmlns:a16="http://schemas.microsoft.com/office/drawing/2014/main" id="{2A9314CA-8140-4ED5-B101-D36FF9479E2A}"/>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7864" b="7866"/>
          <a:stretch/>
        </p:blipFill>
        <p:spPr>
          <a:xfrm>
            <a:off x="-2" y="-2"/>
            <a:ext cx="12192001" cy="6858001"/>
          </a:xfrm>
          <a:prstGeom prst="rect">
            <a:avLst/>
          </a:prstGeom>
        </p:spPr>
      </p:pic>
      <p:sp>
        <p:nvSpPr>
          <p:cNvPr id="7"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p:cNvSpPr>
            <a:spLocks noGrp="1"/>
          </p:cNvSpPr>
          <p:nvPr>
            <p:ph type="ctrTitle"/>
          </p:nvPr>
        </p:nvSpPr>
        <p:spPr>
          <a:xfrm>
            <a:off x="8022021" y="3231931"/>
            <a:ext cx="3852041" cy="1834056"/>
          </a:xfrm>
        </p:spPr>
        <p:txBody>
          <a:bodyPr>
            <a:normAutofit/>
          </a:bodyPr>
          <a:lstStyle/>
          <a:p>
            <a:r>
              <a:rPr lang="en-US" sz="4000">
                <a:latin typeface="Aharoni"/>
                <a:cs typeface="Angsana New"/>
              </a:rPr>
              <a:t>Social &amp; Ethical Marketing</a:t>
            </a:r>
            <a:endParaRPr lang="en-US" sz="4000"/>
          </a:p>
        </p:txBody>
      </p:sp>
      <p:sp>
        <p:nvSpPr>
          <p:cNvPr id="3" name="Subtitle 2"/>
          <p:cNvSpPr>
            <a:spLocks noGrp="1"/>
          </p:cNvSpPr>
          <p:nvPr>
            <p:ph type="subTitle" idx="1"/>
          </p:nvPr>
        </p:nvSpPr>
        <p:spPr>
          <a:xfrm>
            <a:off x="7782910" y="5242675"/>
            <a:ext cx="4330262" cy="683284"/>
          </a:xfrm>
        </p:spPr>
        <p:txBody>
          <a:bodyPr vert="horz" lIns="91440" tIns="45720" rIns="91440" bIns="45720" rtlCol="0">
            <a:normAutofit/>
          </a:bodyPr>
          <a:lstStyle/>
          <a:p>
            <a:r>
              <a:rPr lang="en-US" sz="1600"/>
              <a:t>BMSP5003</a:t>
            </a:r>
          </a:p>
          <a:p>
            <a:r>
              <a:rPr lang="en-US" sz="1600"/>
              <a:t>Christine Joy - 2009194</a:t>
            </a:r>
          </a:p>
        </p:txBody>
      </p:sp>
      <p:cxnSp>
        <p:nvCxnSpPr>
          <p:cNvPr id="12" name="Straight Connector 11">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B84046ED-5A30-4E64-8B7A-5F6B80F67197}"/>
              </a:ext>
            </a:extLst>
          </p:cNvPr>
          <p:cNvSpPr txBox="1"/>
          <p:nvPr/>
        </p:nvSpPr>
        <p:spPr>
          <a:xfrm>
            <a:off x="9870532" y="6657945"/>
            <a:ext cx="2321468" cy="200055"/>
          </a:xfrm>
          <a:prstGeom prst="rect">
            <a:avLst/>
          </a:prstGeom>
          <a:solidFill>
            <a:srgbClr val="000000"/>
          </a:solidFill>
        </p:spPr>
        <p:txBody>
          <a:bodyPr wrap="none" lIns="91440" tIns="45720" rIns="91440" bIns="45720" anchor="t">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7A22C2-93E3-45D4-A018-A5AB4B8BE686}"/>
              </a:ext>
            </a:extLst>
          </p:cNvPr>
          <p:cNvSpPr>
            <a:spLocks noGrp="1"/>
          </p:cNvSpPr>
          <p:nvPr>
            <p:ph type="title"/>
          </p:nvPr>
        </p:nvSpPr>
        <p:spPr>
          <a:xfrm>
            <a:off x="567740" y="1602"/>
            <a:ext cx="5323715" cy="1642970"/>
          </a:xfrm>
        </p:spPr>
        <p:txBody>
          <a:bodyPr vert="horz" lIns="91440" tIns="45720" rIns="91440" bIns="45720" rtlCol="0" anchor="b">
            <a:normAutofit/>
          </a:bodyPr>
          <a:lstStyle/>
          <a:p>
            <a:r>
              <a:rPr lang="en-US" sz="4000" kern="1200">
                <a:solidFill>
                  <a:schemeClr val="tx1">
                    <a:lumMod val="75000"/>
                    <a:lumOff val="25000"/>
                  </a:schemeClr>
                </a:solidFill>
                <a:latin typeface="+mj-lt"/>
                <a:ea typeface="+mj-ea"/>
                <a:cs typeface="+mj-cs"/>
              </a:rPr>
              <a:t>Content</a:t>
            </a:r>
          </a:p>
        </p:txBody>
      </p:sp>
      <p:sp>
        <p:nvSpPr>
          <p:cNvPr id="5" name="TextBox 4">
            <a:extLst>
              <a:ext uri="{FF2B5EF4-FFF2-40B4-BE49-F238E27FC236}">
                <a16:creationId xmlns:a16="http://schemas.microsoft.com/office/drawing/2014/main" id="{5677C4F8-39AD-42D4-8278-EBD2AEE81E03}"/>
              </a:ext>
            </a:extLst>
          </p:cNvPr>
          <p:cNvSpPr txBox="1"/>
          <p:nvPr/>
        </p:nvSpPr>
        <p:spPr>
          <a:xfrm>
            <a:off x="564894" y="2212551"/>
            <a:ext cx="6918799" cy="487711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285750" indent="-228600">
              <a:lnSpc>
                <a:spcPct val="90000"/>
              </a:lnSpc>
              <a:spcBef>
                <a:spcPts val="1000"/>
              </a:spcBef>
              <a:buFont typeface="Arial" panose="020B0604020202020204" pitchFamily="34" charset="0"/>
              <a:buChar char="•"/>
            </a:pPr>
            <a:r>
              <a:rPr lang="en-US" sz="3200">
                <a:solidFill>
                  <a:schemeClr val="tx1">
                    <a:lumMod val="75000"/>
                    <a:lumOff val="25000"/>
                  </a:schemeClr>
                </a:solidFill>
              </a:rPr>
              <a:t>The Idea and Concept</a:t>
            </a:r>
            <a:endParaRPr lang="en-US" sz="3200">
              <a:solidFill>
                <a:schemeClr val="tx1">
                  <a:lumMod val="75000"/>
                  <a:lumOff val="25000"/>
                </a:schemeClr>
              </a:solidFill>
              <a:cs typeface="Calibri"/>
            </a:endParaRPr>
          </a:p>
          <a:p>
            <a:pPr marL="285750" indent="-228600">
              <a:lnSpc>
                <a:spcPct val="90000"/>
              </a:lnSpc>
              <a:spcBef>
                <a:spcPts val="1000"/>
              </a:spcBef>
              <a:buFont typeface="Arial" panose="020B0604020202020204" pitchFamily="34" charset="0"/>
              <a:buChar char="•"/>
            </a:pPr>
            <a:r>
              <a:rPr lang="en-US" sz="3200">
                <a:solidFill>
                  <a:schemeClr val="tx1">
                    <a:lumMod val="75000"/>
                    <a:lumOff val="25000"/>
                  </a:schemeClr>
                </a:solidFill>
              </a:rPr>
              <a:t>Segmentation, Targeting and Positioning</a:t>
            </a:r>
            <a:endParaRPr lang="en-US" sz="3200">
              <a:solidFill>
                <a:schemeClr val="tx1">
                  <a:lumMod val="75000"/>
                  <a:lumOff val="25000"/>
                </a:schemeClr>
              </a:solidFill>
              <a:cs typeface="Calibri"/>
            </a:endParaRPr>
          </a:p>
          <a:p>
            <a:pPr marL="285750" indent="-228600">
              <a:lnSpc>
                <a:spcPct val="90000"/>
              </a:lnSpc>
              <a:spcBef>
                <a:spcPts val="1000"/>
              </a:spcBef>
              <a:buFont typeface="Arial" panose="020B0604020202020204" pitchFamily="34" charset="0"/>
              <a:buChar char="•"/>
            </a:pPr>
            <a:r>
              <a:rPr lang="en-US" sz="3200">
                <a:solidFill>
                  <a:schemeClr val="tx1">
                    <a:lumMod val="75000"/>
                    <a:lumOff val="25000"/>
                  </a:schemeClr>
                </a:solidFill>
              </a:rPr>
              <a:t>The Market Mix</a:t>
            </a:r>
            <a:endParaRPr lang="en-US" sz="3200">
              <a:solidFill>
                <a:schemeClr val="tx1">
                  <a:lumMod val="75000"/>
                  <a:lumOff val="25000"/>
                </a:schemeClr>
              </a:solidFill>
              <a:cs typeface="Calibri"/>
            </a:endParaRPr>
          </a:p>
          <a:p>
            <a:pPr marL="285750" indent="-228600">
              <a:lnSpc>
                <a:spcPct val="90000"/>
              </a:lnSpc>
              <a:spcBef>
                <a:spcPts val="1000"/>
              </a:spcBef>
              <a:buFont typeface="Arial" panose="020B0604020202020204" pitchFamily="34" charset="0"/>
              <a:buChar char="•"/>
            </a:pPr>
            <a:r>
              <a:rPr lang="en-US" sz="3200">
                <a:solidFill>
                  <a:schemeClr val="tx1">
                    <a:lumMod val="75000"/>
                    <a:lumOff val="25000"/>
                  </a:schemeClr>
                </a:solidFill>
                <a:cs typeface="Calibri"/>
              </a:rPr>
              <a:t>Questions and feedback</a:t>
            </a:r>
          </a:p>
          <a:p>
            <a:pPr marL="285750" indent="-228600">
              <a:lnSpc>
                <a:spcPct val="90000"/>
              </a:lnSpc>
              <a:spcBef>
                <a:spcPts val="1000"/>
              </a:spcBef>
              <a:buFont typeface="Arial" panose="020B0604020202020204" pitchFamily="34" charset="0"/>
              <a:buChar char="•"/>
            </a:pPr>
            <a:r>
              <a:rPr lang="en-US" sz="3200">
                <a:solidFill>
                  <a:schemeClr val="tx1">
                    <a:lumMod val="75000"/>
                    <a:lumOff val="25000"/>
                  </a:schemeClr>
                </a:solidFill>
              </a:rPr>
              <a:t>Stakeholders, </a:t>
            </a:r>
            <a:r>
              <a:rPr lang="en-US" sz="3200">
                <a:solidFill>
                  <a:schemeClr val="tx1">
                    <a:lumMod val="75000"/>
                    <a:lumOff val="25000"/>
                  </a:schemeClr>
                </a:solidFill>
                <a:cs typeface="Calibri"/>
              </a:rPr>
              <a:t>Funding, </a:t>
            </a:r>
            <a:r>
              <a:rPr lang="en-US" sz="3200">
                <a:solidFill>
                  <a:schemeClr val="tx1">
                    <a:lumMod val="75000"/>
                    <a:lumOff val="25000"/>
                  </a:schemeClr>
                </a:solidFill>
              </a:rPr>
              <a:t>Forecasting Goals</a:t>
            </a:r>
            <a:endParaRPr lang="en-US" sz="3200">
              <a:solidFill>
                <a:schemeClr val="tx1">
                  <a:lumMod val="75000"/>
                  <a:lumOff val="25000"/>
                </a:schemeClr>
              </a:solidFill>
              <a:cs typeface="Calibri"/>
            </a:endParaRPr>
          </a:p>
          <a:p>
            <a:pPr marL="285750" indent="-228600">
              <a:lnSpc>
                <a:spcPct val="90000"/>
              </a:lnSpc>
              <a:spcBef>
                <a:spcPts val="1000"/>
              </a:spcBef>
              <a:buFont typeface="Arial" panose="020B0604020202020204" pitchFamily="34" charset="0"/>
              <a:buChar char="•"/>
            </a:pPr>
            <a:r>
              <a:rPr lang="en-US" sz="3200">
                <a:solidFill>
                  <a:schemeClr val="tx1">
                    <a:lumMod val="75000"/>
                    <a:lumOff val="25000"/>
                  </a:schemeClr>
                </a:solidFill>
              </a:rPr>
              <a:t>References</a:t>
            </a:r>
            <a:endParaRPr lang="en-US" sz="3200">
              <a:solidFill>
                <a:schemeClr val="tx1">
                  <a:lumMod val="75000"/>
                  <a:lumOff val="25000"/>
                </a:schemeClr>
              </a:solidFill>
              <a:cs typeface="Calibri"/>
            </a:endParaRPr>
          </a:p>
        </p:txBody>
      </p:sp>
      <p:sp>
        <p:nvSpPr>
          <p:cNvPr id="29" name="Rectangle 28">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Rectangle 34">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8" name="Picture 17" descr="Light bulb on yellow background with sketched light beams and cord">
            <a:extLst>
              <a:ext uri="{FF2B5EF4-FFF2-40B4-BE49-F238E27FC236}">
                <a16:creationId xmlns:a16="http://schemas.microsoft.com/office/drawing/2014/main" id="{19CA8E16-3F69-4C82-8EE9-FF9B4CB0DDC2}"/>
              </a:ext>
            </a:extLst>
          </p:cNvPr>
          <p:cNvPicPr>
            <a:picLocks noChangeAspect="1"/>
          </p:cNvPicPr>
          <p:nvPr/>
        </p:nvPicPr>
        <p:blipFill rotWithShape="1">
          <a:blip r:embed="rId3"/>
          <a:srcRect l="50370" r="8045" b="3"/>
          <a:stretch/>
        </p:blipFill>
        <p:spPr>
          <a:xfrm>
            <a:off x="7446481" y="909081"/>
            <a:ext cx="3429502" cy="5071731"/>
          </a:xfrm>
          <a:prstGeom prst="rect">
            <a:avLst/>
          </a:prstGeom>
        </p:spPr>
      </p:pic>
      <p:sp>
        <p:nvSpPr>
          <p:cNvPr id="4" name="Slide Number Placeholder 3">
            <a:extLst>
              <a:ext uri="{FF2B5EF4-FFF2-40B4-BE49-F238E27FC236}">
                <a16:creationId xmlns:a16="http://schemas.microsoft.com/office/drawing/2014/main" id="{FB908AB5-FB24-47D6-BA05-A016A2245D05}"/>
              </a:ext>
            </a:extLst>
          </p:cNvPr>
          <p:cNvSpPr>
            <a:spLocks noGrp="1"/>
          </p:cNvSpPr>
          <p:nvPr>
            <p:ph type="sldNum" sz="quarter" idx="12"/>
          </p:nvPr>
        </p:nvSpPr>
        <p:spPr>
          <a:xfrm>
            <a:off x="11704320" y="6459378"/>
            <a:ext cx="448056" cy="365125"/>
          </a:xfrm>
        </p:spPr>
        <p:txBody>
          <a:bodyPr vert="horz" lIns="91440" tIns="45720" rIns="91440" bIns="45720" rtlCol="0" anchor="ctr">
            <a:normAutofit/>
          </a:bodyPr>
          <a:lstStyle/>
          <a:p>
            <a:pPr>
              <a:spcAft>
                <a:spcPts val="600"/>
              </a:spcAft>
              <a:defRPr/>
            </a:pPr>
            <a:fld id="{48F63A3B-78C7-47BE-AE5E-E10140E04643}" type="slidenum">
              <a:rPr lang="en-US" sz="1100">
                <a:solidFill>
                  <a:srgbClr val="FFFFFF"/>
                </a:solidFill>
              </a:rPr>
              <a:pPr>
                <a:spcAft>
                  <a:spcPts val="600"/>
                </a:spcAft>
                <a:defRPr/>
              </a:pPr>
              <a:t>2</a:t>
            </a:fld>
            <a:endParaRPr lang="en-US" sz="1100">
              <a:solidFill>
                <a:srgbClr val="FFFFFF"/>
              </a:solidFill>
            </a:endParaRPr>
          </a:p>
        </p:txBody>
      </p:sp>
    </p:spTree>
    <p:extLst>
      <p:ext uri="{BB962C8B-B14F-4D97-AF65-F5344CB8AC3E}">
        <p14:creationId xmlns:p14="http://schemas.microsoft.com/office/powerpoint/2010/main" val="38155049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8D0D6D3E-D7F9-4591-9CA9-DDF4DB1F7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7EE4E52-87E9-460D-9AEA-EC8C7782DF8A}"/>
              </a:ext>
            </a:extLst>
          </p:cNvPr>
          <p:cNvSpPr>
            <a:spLocks noGrp="1"/>
          </p:cNvSpPr>
          <p:nvPr>
            <p:ph type="title"/>
          </p:nvPr>
        </p:nvSpPr>
        <p:spPr>
          <a:xfrm>
            <a:off x="345744" y="1717670"/>
            <a:ext cx="6307895" cy="4334656"/>
          </a:xfrm>
        </p:spPr>
        <p:txBody>
          <a:bodyPr vert="horz" lIns="91440" tIns="45720" rIns="91440" bIns="45720" rtlCol="0" anchor="t">
            <a:normAutofit/>
          </a:bodyPr>
          <a:lstStyle/>
          <a:p>
            <a:pPr algn="ctr"/>
            <a:r>
              <a:rPr lang="en-US" sz="3200" i="1">
                <a:solidFill>
                  <a:schemeClr val="tx1">
                    <a:lumMod val="65000"/>
                    <a:lumOff val="35000"/>
                  </a:schemeClr>
                </a:solidFill>
                <a:latin typeface="Calibri"/>
                <a:cs typeface="Calibri"/>
              </a:rPr>
              <a:t>"Putting you at the</a:t>
            </a:r>
            <a:r>
              <a:rPr lang="en-US" sz="3200" b="1" i="1" dirty="0">
                <a:solidFill>
                  <a:schemeClr val="tx1">
                    <a:lumMod val="65000"/>
                    <a:lumOff val="35000"/>
                  </a:schemeClr>
                </a:solidFill>
                <a:latin typeface="Calibri"/>
                <a:cs typeface="Calibri"/>
              </a:rPr>
              <a:t> </a:t>
            </a:r>
            <a:r>
              <a:rPr lang="en-US" sz="3200" i="1">
                <a:solidFill>
                  <a:schemeClr val="tx1">
                    <a:lumMod val="65000"/>
                    <a:lumOff val="35000"/>
                  </a:schemeClr>
                </a:solidFill>
                <a:latin typeface="Calibri"/>
                <a:cs typeface="Calibri"/>
              </a:rPr>
              <a:t>heart of the community".</a:t>
            </a:r>
            <a:br>
              <a:rPr lang="en-US" sz="3200" i="1" dirty="0">
                <a:solidFill>
                  <a:schemeClr val="tx1">
                    <a:lumMod val="65000"/>
                    <a:lumOff val="35000"/>
                  </a:schemeClr>
                </a:solidFill>
                <a:latin typeface="Calibri"/>
                <a:cs typeface="Calibri"/>
              </a:rPr>
            </a:br>
            <a:br>
              <a:rPr lang="en-US" sz="3200" i="1" dirty="0">
                <a:solidFill>
                  <a:schemeClr val="tx1">
                    <a:lumMod val="65000"/>
                    <a:lumOff val="35000"/>
                  </a:schemeClr>
                </a:solidFill>
                <a:latin typeface="Calibri"/>
              </a:rPr>
            </a:br>
            <a:br>
              <a:rPr lang="en-US" sz="3200" i="1" dirty="0">
                <a:latin typeface="Calibri"/>
              </a:rPr>
            </a:br>
            <a:r>
              <a:rPr lang="en-US" sz="3200" i="1">
                <a:solidFill>
                  <a:schemeClr val="tx1">
                    <a:lumMod val="65000"/>
                    <a:lumOff val="35000"/>
                  </a:schemeClr>
                </a:solidFill>
                <a:latin typeface="Calibri"/>
                <a:cs typeface="Calibri"/>
              </a:rPr>
              <a:t>"Yn eich gosod chi yng nghanol y cymuned".</a:t>
            </a:r>
            <a:endParaRPr lang="en-US" sz="3200">
              <a:solidFill>
                <a:schemeClr val="tx1">
                  <a:lumMod val="65000"/>
                  <a:lumOff val="35000"/>
                </a:schemeClr>
              </a:solidFill>
              <a:latin typeface="Calibri"/>
              <a:cs typeface="Calibri"/>
            </a:endParaRPr>
          </a:p>
        </p:txBody>
      </p:sp>
      <p:sp>
        <p:nvSpPr>
          <p:cNvPr id="3" name="Content Placeholder 2">
            <a:extLst>
              <a:ext uri="{FF2B5EF4-FFF2-40B4-BE49-F238E27FC236}">
                <a16:creationId xmlns:a16="http://schemas.microsoft.com/office/drawing/2014/main" id="{1F2679B2-7491-4860-A5BA-01E64336383B}"/>
              </a:ext>
            </a:extLst>
          </p:cNvPr>
          <p:cNvSpPr>
            <a:spLocks noGrp="1"/>
          </p:cNvSpPr>
          <p:nvPr>
            <p:ph sz="half" idx="1"/>
          </p:nvPr>
        </p:nvSpPr>
        <p:spPr>
          <a:xfrm>
            <a:off x="982638" y="4389120"/>
            <a:ext cx="4408228" cy="1192815"/>
          </a:xfrm>
        </p:spPr>
        <p:txBody>
          <a:bodyPr vert="horz" lIns="91440" tIns="45720" rIns="91440" bIns="45720" rtlCol="0" anchor="b">
            <a:normAutofit/>
          </a:bodyPr>
          <a:lstStyle/>
          <a:p>
            <a:pPr marL="0" indent="0">
              <a:buNone/>
            </a:pPr>
            <a:br>
              <a:rPr lang="en-US" sz="2400"/>
            </a:br>
            <a:br>
              <a:rPr lang="en-US" sz="2400"/>
            </a:br>
            <a:endParaRPr lang="en-US" sz="2400" i="1"/>
          </a:p>
        </p:txBody>
      </p:sp>
      <p:sp>
        <p:nvSpPr>
          <p:cNvPr id="50" name="Rectangle 49">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4068664" cy="6858000"/>
          </a:xfrm>
          <a:prstGeom prst="rect">
            <a:avLst/>
          </a:prstGeom>
          <a:gradFill>
            <a:gsLst>
              <a:gs pos="26000">
                <a:srgbClr val="000000"/>
              </a:gs>
              <a:gs pos="100000">
                <a:schemeClr val="accent1"/>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Rectangle 51">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3611463" cy="6858000"/>
          </a:xfrm>
          <a:prstGeom prst="rect">
            <a:avLst/>
          </a:prstGeom>
          <a:gradFill>
            <a:gsLst>
              <a:gs pos="0">
                <a:schemeClr val="accent1">
                  <a:lumMod val="75000"/>
                  <a:alpha val="56000"/>
                </a:schemeClr>
              </a:gs>
              <a:gs pos="100000">
                <a:srgbClr val="000000">
                  <a:alpha val="52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4" name="Rectangle 53">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230721" y="-107390"/>
            <a:ext cx="3853890" cy="4068665"/>
          </a:xfrm>
          <a:prstGeom prst="rect">
            <a:avLst/>
          </a:prstGeom>
          <a:gradFill>
            <a:gsLst>
              <a:gs pos="0">
                <a:srgbClr val="000000">
                  <a:alpha val="34000"/>
                </a:srgbClr>
              </a:gs>
              <a:gs pos="96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7" descr="Logo&#10;&#10;Description automatically generated">
            <a:extLst>
              <a:ext uri="{FF2B5EF4-FFF2-40B4-BE49-F238E27FC236}">
                <a16:creationId xmlns:a16="http://schemas.microsoft.com/office/drawing/2014/main" id="{8C1F6F66-4BC2-44F8-8D8A-9B0DB3E6799F}"/>
              </a:ext>
            </a:extLst>
          </p:cNvPr>
          <p:cNvPicPr>
            <a:picLocks noGrp="1" noChangeAspect="1"/>
          </p:cNvPicPr>
          <p:nvPr>
            <p:ph sz="half" idx="2"/>
          </p:nvPr>
        </p:nvPicPr>
        <p:blipFill rotWithShape="1">
          <a:blip r:embed="rId3"/>
          <a:srcRect t="2250" r="-1" b="-1"/>
          <a:stretch/>
        </p:blipFill>
        <p:spPr>
          <a:xfrm>
            <a:off x="7051343" y="1012536"/>
            <a:ext cx="4756162" cy="4756162"/>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p:spPr>
      </p:pic>
    </p:spTree>
    <p:extLst>
      <p:ext uri="{BB962C8B-B14F-4D97-AF65-F5344CB8AC3E}">
        <p14:creationId xmlns:p14="http://schemas.microsoft.com/office/powerpoint/2010/main" val="3330650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6" name="Rectangle 62">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Rectangle 64">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6">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68">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37C697-53D6-4D45-866E-6BF73F68EC12}"/>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3700">
                <a:solidFill>
                  <a:srgbClr val="FFFFFF"/>
                </a:solidFill>
                <a:cs typeface="Calibri Light"/>
              </a:rPr>
              <a:t>Concept</a:t>
            </a:r>
            <a:endParaRPr lang="en-US" sz="3700" kern="1200" dirty="0">
              <a:solidFill>
                <a:srgbClr val="FFFFFF"/>
              </a:solidFill>
              <a:latin typeface="+mj-lt"/>
              <a:ea typeface="+mj-ea"/>
              <a:cs typeface="+mj-cs"/>
            </a:endParaRPr>
          </a:p>
        </p:txBody>
      </p:sp>
      <p:sp>
        <p:nvSpPr>
          <p:cNvPr id="5" name="Slide Number Placeholder 4">
            <a:extLst>
              <a:ext uri="{FF2B5EF4-FFF2-40B4-BE49-F238E27FC236}">
                <a16:creationId xmlns:a16="http://schemas.microsoft.com/office/drawing/2014/main" id="{A537A983-811F-4AA1-A92D-A9491F8EAD16}"/>
              </a:ext>
            </a:extLst>
          </p:cNvPr>
          <p:cNvSpPr>
            <a:spLocks noGrp="1"/>
          </p:cNvSpPr>
          <p:nvPr>
            <p:ph type="sldNum" sz="quarter" idx="12"/>
          </p:nvPr>
        </p:nvSpPr>
        <p:spPr>
          <a:xfrm>
            <a:off x="11704319" y="6455664"/>
            <a:ext cx="448056" cy="365125"/>
          </a:xfrm>
          <a:prstGeom prst="ellipse">
            <a:avLst/>
          </a:prstGeom>
        </p:spPr>
        <p:txBody>
          <a:bodyPr vert="horz" lIns="91440" tIns="45720" rIns="91440" bIns="45720" rtlCol="0" anchor="ctr">
            <a:normAutofit/>
          </a:bodyPr>
          <a:lstStyle/>
          <a:p>
            <a:pPr>
              <a:lnSpc>
                <a:spcPct val="90000"/>
              </a:lnSpc>
              <a:spcAft>
                <a:spcPts val="600"/>
              </a:spcAft>
            </a:pPr>
            <a:fld id="{48F63A3B-78C7-47BE-AE5E-E10140E04643}" type="slidenum">
              <a:rPr lang="en-US" sz="1100" dirty="0">
                <a:solidFill>
                  <a:schemeClr val="tx1">
                    <a:lumMod val="50000"/>
                    <a:lumOff val="50000"/>
                  </a:schemeClr>
                </a:solidFill>
              </a:rPr>
              <a:pPr>
                <a:lnSpc>
                  <a:spcPct val="90000"/>
                </a:lnSpc>
                <a:spcAft>
                  <a:spcPts val="600"/>
                </a:spcAft>
              </a:pPr>
              <a:t>4</a:t>
            </a:fld>
            <a:endParaRPr lang="en-US" sz="1100" dirty="0">
              <a:solidFill>
                <a:schemeClr val="tx1">
                  <a:lumMod val="50000"/>
                  <a:lumOff val="50000"/>
                </a:schemeClr>
              </a:solidFill>
            </a:endParaRPr>
          </a:p>
        </p:txBody>
      </p:sp>
      <p:graphicFrame>
        <p:nvGraphicFramePr>
          <p:cNvPr id="3" name="Content Placeholder">
            <a:extLst>
              <a:ext uri="{FF2B5EF4-FFF2-40B4-BE49-F238E27FC236}">
                <a16:creationId xmlns:a16="http://schemas.microsoft.com/office/drawing/2014/main" id="{418E4D62-C542-4C52-B0C5-91F842B861BD}"/>
              </a:ext>
            </a:extLst>
          </p:cNvPr>
          <p:cNvGraphicFramePr>
            <a:graphicFrameLocks noGrp="1"/>
          </p:cNvGraphicFramePr>
          <p:nvPr>
            <p:ph idx="1"/>
            <p:extLst>
              <p:ext uri="{D42A27DB-BD31-4B8C-83A1-F6EECF244321}">
                <p14:modId xmlns:p14="http://schemas.microsoft.com/office/powerpoint/2010/main" val="3961394806"/>
              </p:ext>
            </p:extLst>
          </p:nvPr>
        </p:nvGraphicFramePr>
        <p:xfrm>
          <a:off x="750277" y="2081549"/>
          <a:ext cx="10515600" cy="39488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049033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6" name="Rectangle 62">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Rectangle 64">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6">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68">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37C697-53D6-4D45-866E-6BF73F68EC12}"/>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3700" kern="1200">
                <a:solidFill>
                  <a:srgbClr val="FFFFFF"/>
                </a:solidFill>
                <a:latin typeface="+mj-lt"/>
                <a:ea typeface="+mj-ea"/>
                <a:cs typeface="+mj-cs"/>
              </a:rPr>
              <a:t>Segmentation</a:t>
            </a:r>
            <a:endParaRPr lang="en-US" sz="3700" kern="1200" dirty="0">
              <a:solidFill>
                <a:srgbClr val="FFFFFF"/>
              </a:solidFill>
              <a:latin typeface="+mj-lt"/>
              <a:ea typeface="+mj-ea"/>
              <a:cs typeface="+mj-cs"/>
            </a:endParaRPr>
          </a:p>
        </p:txBody>
      </p:sp>
      <p:sp>
        <p:nvSpPr>
          <p:cNvPr id="5" name="Slide Number Placeholder 4">
            <a:extLst>
              <a:ext uri="{FF2B5EF4-FFF2-40B4-BE49-F238E27FC236}">
                <a16:creationId xmlns:a16="http://schemas.microsoft.com/office/drawing/2014/main" id="{A537A983-811F-4AA1-A92D-A9491F8EAD16}"/>
              </a:ext>
            </a:extLst>
          </p:cNvPr>
          <p:cNvSpPr>
            <a:spLocks noGrp="1"/>
          </p:cNvSpPr>
          <p:nvPr>
            <p:ph type="sldNum" sz="quarter" idx="12"/>
          </p:nvPr>
        </p:nvSpPr>
        <p:spPr>
          <a:xfrm>
            <a:off x="11704319" y="6455664"/>
            <a:ext cx="448056" cy="365125"/>
          </a:xfrm>
          <a:prstGeom prst="ellipse">
            <a:avLst/>
          </a:prstGeom>
        </p:spPr>
        <p:txBody>
          <a:bodyPr vert="horz" lIns="91440" tIns="45720" rIns="91440" bIns="45720" rtlCol="0" anchor="ctr">
            <a:normAutofit/>
          </a:bodyPr>
          <a:lstStyle/>
          <a:p>
            <a:pPr>
              <a:lnSpc>
                <a:spcPct val="90000"/>
              </a:lnSpc>
              <a:spcAft>
                <a:spcPts val="600"/>
              </a:spcAft>
            </a:pPr>
            <a:fld id="{48F63A3B-78C7-47BE-AE5E-E10140E04643}" type="slidenum">
              <a:rPr lang="en-US" sz="1100" dirty="0">
                <a:solidFill>
                  <a:schemeClr val="tx1">
                    <a:lumMod val="50000"/>
                    <a:lumOff val="50000"/>
                  </a:schemeClr>
                </a:solidFill>
              </a:rPr>
              <a:pPr>
                <a:lnSpc>
                  <a:spcPct val="90000"/>
                </a:lnSpc>
                <a:spcAft>
                  <a:spcPts val="600"/>
                </a:spcAft>
              </a:pPr>
              <a:t>5</a:t>
            </a:fld>
            <a:endParaRPr lang="en-US" sz="1100" dirty="0">
              <a:solidFill>
                <a:schemeClr val="tx1">
                  <a:lumMod val="50000"/>
                  <a:lumOff val="50000"/>
                </a:schemeClr>
              </a:solidFill>
            </a:endParaRPr>
          </a:p>
        </p:txBody>
      </p:sp>
      <p:graphicFrame>
        <p:nvGraphicFramePr>
          <p:cNvPr id="49" name="Table 5">
            <a:extLst>
              <a:ext uri="{FF2B5EF4-FFF2-40B4-BE49-F238E27FC236}">
                <a16:creationId xmlns:a16="http://schemas.microsoft.com/office/drawing/2014/main" id="{90EB1936-7FE8-4C7C-82E6-8E870BBC978E}"/>
              </a:ext>
            </a:extLst>
          </p:cNvPr>
          <p:cNvGraphicFramePr>
            <a:graphicFrameLocks/>
          </p:cNvGraphicFramePr>
          <p:nvPr/>
        </p:nvGraphicFramePr>
        <p:xfrm>
          <a:off x="432225" y="2109494"/>
          <a:ext cx="11327550" cy="4165760"/>
        </p:xfrm>
        <a:graphic>
          <a:graphicData uri="http://schemas.openxmlformats.org/drawingml/2006/table">
            <a:tbl>
              <a:tblPr firstRow="1" bandRow="1">
                <a:noFill/>
                <a:tableStyleId>{5C22544A-7EE6-4342-B048-85BDC9FD1C3A}</a:tableStyleId>
              </a:tblPr>
              <a:tblGrid>
                <a:gridCol w="2381821">
                  <a:extLst>
                    <a:ext uri="{9D8B030D-6E8A-4147-A177-3AD203B41FA5}">
                      <a16:colId xmlns:a16="http://schemas.microsoft.com/office/drawing/2014/main" val="2398483172"/>
                    </a:ext>
                  </a:extLst>
                </a:gridCol>
                <a:gridCol w="3179289">
                  <a:extLst>
                    <a:ext uri="{9D8B030D-6E8A-4147-A177-3AD203B41FA5}">
                      <a16:colId xmlns:a16="http://schemas.microsoft.com/office/drawing/2014/main" val="1315015790"/>
                    </a:ext>
                  </a:extLst>
                </a:gridCol>
                <a:gridCol w="2909300">
                  <a:extLst>
                    <a:ext uri="{9D8B030D-6E8A-4147-A177-3AD203B41FA5}">
                      <a16:colId xmlns:a16="http://schemas.microsoft.com/office/drawing/2014/main" val="833584937"/>
                    </a:ext>
                  </a:extLst>
                </a:gridCol>
                <a:gridCol w="2857140">
                  <a:extLst>
                    <a:ext uri="{9D8B030D-6E8A-4147-A177-3AD203B41FA5}">
                      <a16:colId xmlns:a16="http://schemas.microsoft.com/office/drawing/2014/main" val="2864847291"/>
                    </a:ext>
                  </a:extLst>
                </a:gridCol>
              </a:tblGrid>
              <a:tr h="775602">
                <a:tc>
                  <a:txBody>
                    <a:bodyPr/>
                    <a:lstStyle/>
                    <a:p>
                      <a:pPr lvl="0" algn="ctr">
                        <a:buNone/>
                      </a:pPr>
                      <a:r>
                        <a:rPr lang="en-GB" sz="2500" b="0" i="0" u="none" strike="noStrike" cap="none" spc="60" noProof="0" dirty="0">
                          <a:solidFill>
                            <a:schemeClr val="bg1"/>
                          </a:solidFill>
                          <a:latin typeface="Calibri"/>
                        </a:rPr>
                        <a:t>Geographic</a:t>
                      </a:r>
                      <a:endParaRPr lang="en-US" sz="2500" b="0" i="0" u="none" strike="noStrike" cap="none" spc="60" noProof="0" dirty="0">
                        <a:solidFill>
                          <a:schemeClr val="bg1"/>
                        </a:solidFill>
                        <a:latin typeface="Calibri"/>
                      </a:endParaRPr>
                    </a:p>
                  </a:txBody>
                  <a:tcPr marL="316710" marR="190025" marT="143994" marB="190025" anchor="ctr">
                    <a:lnL w="12700" cmpd="sng">
                      <a:noFill/>
                    </a:lnL>
                    <a:lnR w="12700" cmpd="sng">
                      <a:noFill/>
                    </a:lnR>
                    <a:lnT w="19050" cap="flat" cmpd="sng" algn="ctr">
                      <a:noFill/>
                      <a:prstDash val="solid"/>
                    </a:lnT>
                    <a:lnB w="38100" cmpd="sng">
                      <a:noFill/>
                    </a:lnB>
                    <a:solidFill>
                      <a:schemeClr val="accent1"/>
                    </a:solidFill>
                  </a:tcPr>
                </a:tc>
                <a:tc>
                  <a:txBody>
                    <a:bodyPr/>
                    <a:lstStyle/>
                    <a:p>
                      <a:pPr lvl="0" algn="ctr">
                        <a:buNone/>
                      </a:pPr>
                      <a:r>
                        <a:rPr lang="en-GB" sz="2500" b="0" i="0" u="none" strike="noStrike" cap="none" spc="60" noProof="0" dirty="0">
                          <a:solidFill>
                            <a:schemeClr val="bg1"/>
                          </a:solidFill>
                          <a:latin typeface="Calibri"/>
                        </a:rPr>
                        <a:t>Demographic</a:t>
                      </a:r>
                      <a:endParaRPr lang="en-US" sz="2500" b="0" i="0" u="none" strike="noStrike" cap="none" spc="60" noProof="0" dirty="0">
                        <a:solidFill>
                          <a:schemeClr val="bg1"/>
                        </a:solidFill>
                        <a:latin typeface="Calibri"/>
                      </a:endParaRPr>
                    </a:p>
                  </a:txBody>
                  <a:tcPr marL="316710" marR="190025" marT="143994" marB="190025" anchor="ctr">
                    <a:lnL w="12700" cmpd="sng">
                      <a:noFill/>
                    </a:lnL>
                    <a:lnR w="12700" cmpd="sng">
                      <a:noFill/>
                    </a:lnR>
                    <a:lnT w="19050" cap="flat" cmpd="sng" algn="ctr">
                      <a:noFill/>
                      <a:prstDash val="solid"/>
                    </a:lnT>
                    <a:lnB w="38100" cmpd="sng">
                      <a:noFill/>
                    </a:lnB>
                    <a:solidFill>
                      <a:schemeClr val="accent1"/>
                    </a:solidFill>
                  </a:tcPr>
                </a:tc>
                <a:tc>
                  <a:txBody>
                    <a:bodyPr/>
                    <a:lstStyle/>
                    <a:p>
                      <a:pPr lvl="0" algn="ctr">
                        <a:buNone/>
                      </a:pPr>
                      <a:r>
                        <a:rPr lang="en-GB" sz="2500" b="0" i="0" u="none" strike="noStrike" cap="none" spc="60" noProof="0" dirty="0">
                          <a:solidFill>
                            <a:schemeClr val="bg1"/>
                          </a:solidFill>
                          <a:latin typeface="Calibri"/>
                        </a:rPr>
                        <a:t>Behavioural</a:t>
                      </a:r>
                      <a:endParaRPr lang="en-US" sz="2500" b="0" i="0" u="none" strike="noStrike" cap="none" spc="60" noProof="0" dirty="0">
                        <a:solidFill>
                          <a:schemeClr val="bg1"/>
                        </a:solidFill>
                        <a:latin typeface="Calibri"/>
                      </a:endParaRPr>
                    </a:p>
                  </a:txBody>
                  <a:tcPr marL="316710" marR="190025" marT="143994" marB="190025" anchor="ctr">
                    <a:lnL w="12700" cmpd="sng">
                      <a:noFill/>
                    </a:lnL>
                    <a:lnR w="12700" cmpd="sng">
                      <a:noFill/>
                    </a:lnR>
                    <a:lnT w="19050" cap="flat" cmpd="sng" algn="ctr">
                      <a:noFill/>
                      <a:prstDash val="solid"/>
                    </a:lnT>
                    <a:lnB w="38100" cmpd="sng">
                      <a:noFill/>
                    </a:lnB>
                    <a:solidFill>
                      <a:schemeClr val="accent1"/>
                    </a:solidFill>
                  </a:tcPr>
                </a:tc>
                <a:tc>
                  <a:txBody>
                    <a:bodyPr/>
                    <a:lstStyle/>
                    <a:p>
                      <a:pPr lvl="0" algn="ctr">
                        <a:buNone/>
                      </a:pPr>
                      <a:r>
                        <a:rPr lang="en-GB" sz="2500" b="0" i="0" u="none" strike="noStrike" cap="none" spc="60" noProof="0" dirty="0">
                          <a:solidFill>
                            <a:schemeClr val="bg1"/>
                          </a:solidFill>
                          <a:latin typeface="Calibri"/>
                        </a:rPr>
                        <a:t>Psychographics</a:t>
                      </a:r>
                      <a:endParaRPr lang="en-US" sz="2500" b="0" i="0" u="none" strike="noStrike" cap="none" spc="60" noProof="0" dirty="0">
                        <a:solidFill>
                          <a:schemeClr val="bg1"/>
                        </a:solidFill>
                        <a:latin typeface="Calibri"/>
                      </a:endParaRPr>
                    </a:p>
                  </a:txBody>
                  <a:tcPr marL="316710" marR="190025" marT="143994" marB="190025" anchor="ctr">
                    <a:lnL w="12700" cmpd="sng">
                      <a:noFill/>
                    </a:lnL>
                    <a:lnR w="12700" cmpd="sng">
                      <a:noFill/>
                    </a:lnR>
                    <a:lnT w="19050" cap="flat" cmpd="sng" algn="ctr">
                      <a:noFill/>
                      <a:prstDash val="solid"/>
                    </a:lnT>
                    <a:lnB w="38100" cmpd="sng">
                      <a:noFill/>
                    </a:lnB>
                    <a:solidFill>
                      <a:schemeClr val="accent1"/>
                    </a:solidFill>
                  </a:tcPr>
                </a:tc>
                <a:extLst>
                  <a:ext uri="{0D108BD9-81ED-4DB2-BD59-A6C34878D82A}">
                    <a16:rowId xmlns:a16="http://schemas.microsoft.com/office/drawing/2014/main" val="3846393920"/>
                  </a:ext>
                </a:extLst>
              </a:tr>
              <a:tr h="3390158">
                <a:tc>
                  <a:txBody>
                    <a:bodyPr/>
                    <a:lstStyle/>
                    <a:p>
                      <a:pPr lvl="0" algn="ctr">
                        <a:lnSpc>
                          <a:spcPct val="100000"/>
                        </a:lnSpc>
                        <a:spcBef>
                          <a:spcPts val="0"/>
                        </a:spcBef>
                        <a:spcAft>
                          <a:spcPts val="0"/>
                        </a:spcAft>
                        <a:buNone/>
                      </a:pPr>
                      <a:r>
                        <a:rPr lang="en-GB" sz="2200" b="0" i="0" u="none" strike="noStrike" cap="none" spc="0" noProof="0" dirty="0">
                          <a:solidFill>
                            <a:schemeClr val="tx1"/>
                          </a:solidFill>
                          <a:latin typeface="Calibri"/>
                        </a:rPr>
                        <a:t>Population size</a:t>
                      </a:r>
                      <a:endParaRPr lang="en-US" sz="2200" b="0" i="0" u="none" strike="noStrike" cap="none" spc="0" noProof="0" dirty="0">
                        <a:solidFill>
                          <a:schemeClr val="tx1"/>
                        </a:solidFill>
                        <a:latin typeface="Calibri"/>
                      </a:endParaRPr>
                    </a:p>
                    <a:p>
                      <a:pPr lvl="0" algn="ctr">
                        <a:lnSpc>
                          <a:spcPct val="100000"/>
                        </a:lnSpc>
                        <a:spcBef>
                          <a:spcPts val="0"/>
                        </a:spcBef>
                        <a:spcAft>
                          <a:spcPts val="0"/>
                        </a:spcAft>
                        <a:buNone/>
                      </a:pPr>
                      <a:r>
                        <a:rPr lang="en-GB" sz="2200" b="0" i="0" u="none" strike="noStrike" cap="none" spc="0" noProof="0" dirty="0">
                          <a:solidFill>
                            <a:schemeClr val="tx1"/>
                          </a:solidFill>
                          <a:latin typeface="Calibri"/>
                        </a:rPr>
                        <a:t>Distance</a:t>
                      </a:r>
                      <a:endParaRPr lang="en-US" sz="2200" b="0" i="0" u="none" strike="noStrike" cap="none" spc="0" noProof="0" dirty="0">
                        <a:solidFill>
                          <a:schemeClr val="tx1"/>
                        </a:solidFill>
                        <a:latin typeface="Calibri"/>
                      </a:endParaRPr>
                    </a:p>
                    <a:p>
                      <a:pPr lvl="0" algn="ctr">
                        <a:lnSpc>
                          <a:spcPct val="100000"/>
                        </a:lnSpc>
                        <a:spcBef>
                          <a:spcPts val="0"/>
                        </a:spcBef>
                        <a:spcAft>
                          <a:spcPts val="0"/>
                        </a:spcAft>
                        <a:buNone/>
                      </a:pPr>
                      <a:r>
                        <a:rPr lang="en-GB" sz="2200" b="0" i="0" u="none" strike="noStrike" cap="none" spc="0" noProof="0" dirty="0">
                          <a:solidFill>
                            <a:schemeClr val="tx1"/>
                          </a:solidFill>
                          <a:latin typeface="Calibri"/>
                        </a:rPr>
                        <a:t>Language</a:t>
                      </a:r>
                      <a:endParaRPr lang="en-US" sz="2200" b="0" i="0" u="none" strike="noStrike" cap="none" spc="0" noProof="0" dirty="0">
                        <a:solidFill>
                          <a:schemeClr val="tx1"/>
                        </a:solidFill>
                        <a:latin typeface="Calibri"/>
                      </a:endParaRPr>
                    </a:p>
                    <a:p>
                      <a:pPr lvl="0" algn="ctr">
                        <a:lnSpc>
                          <a:spcPct val="100000"/>
                        </a:lnSpc>
                        <a:spcBef>
                          <a:spcPts val="0"/>
                        </a:spcBef>
                        <a:spcAft>
                          <a:spcPts val="0"/>
                        </a:spcAft>
                        <a:buNone/>
                      </a:pPr>
                      <a:r>
                        <a:rPr lang="en-GB" sz="2200" b="0" i="0" u="none" strike="noStrike" cap="none" spc="0" noProof="0" dirty="0">
                          <a:solidFill>
                            <a:schemeClr val="tx1"/>
                          </a:solidFill>
                          <a:latin typeface="Calibri"/>
                        </a:rPr>
                        <a:t>Transport</a:t>
                      </a:r>
                      <a:endParaRPr lang="en-US" sz="2200" b="0" i="0" u="none" strike="noStrike" cap="none" spc="0" noProof="0" dirty="0">
                        <a:solidFill>
                          <a:schemeClr val="tx1"/>
                        </a:solidFill>
                        <a:latin typeface="Calibri"/>
                      </a:endParaRPr>
                    </a:p>
                    <a:p>
                      <a:pPr lvl="0" algn="ctr">
                        <a:buNone/>
                      </a:pPr>
                      <a:endParaRPr lang="en-US" sz="2200" cap="none" spc="0">
                        <a:solidFill>
                          <a:schemeClr val="tx1"/>
                        </a:solidFill>
                      </a:endParaRPr>
                    </a:p>
                  </a:txBody>
                  <a:tcPr marL="316710" marR="164689" marT="143994" marB="164689">
                    <a:lnL w="12700" cmpd="sng">
                      <a:noFill/>
                      <a:prstDash val="solid"/>
                    </a:lnL>
                    <a:lnR w="12700" cmpd="sng">
                      <a:noFill/>
                      <a:prstDash val="solid"/>
                    </a:lnR>
                    <a:lnT w="38100" cmpd="sng">
                      <a:noFill/>
                    </a:lnT>
                    <a:lnB w="12700" cmpd="sng">
                      <a:noFill/>
                      <a:prstDash val="solid"/>
                    </a:lnB>
                    <a:noFill/>
                  </a:tcPr>
                </a:tc>
                <a:tc>
                  <a:txBody>
                    <a:bodyPr/>
                    <a:lstStyle/>
                    <a:p>
                      <a:pPr lvl="0" algn="ctr">
                        <a:lnSpc>
                          <a:spcPct val="100000"/>
                        </a:lnSpc>
                        <a:spcBef>
                          <a:spcPts val="0"/>
                        </a:spcBef>
                        <a:spcAft>
                          <a:spcPts val="0"/>
                        </a:spcAft>
                        <a:buNone/>
                      </a:pPr>
                      <a:r>
                        <a:rPr lang="en-GB" sz="2200" b="0" i="0" u="none" strike="noStrike" cap="none" spc="0" noProof="0" dirty="0">
                          <a:solidFill>
                            <a:schemeClr val="tx1"/>
                          </a:solidFill>
                          <a:latin typeface="Calibri"/>
                        </a:rPr>
                        <a:t>Age</a:t>
                      </a:r>
                      <a:endParaRPr lang="en-US" sz="2200" b="0" i="0" u="none" strike="noStrike" cap="none" spc="0" noProof="0" dirty="0">
                        <a:solidFill>
                          <a:schemeClr val="tx1"/>
                        </a:solidFill>
                        <a:latin typeface="Calibri"/>
                      </a:endParaRPr>
                    </a:p>
                    <a:p>
                      <a:pPr lvl="0" algn="ctr">
                        <a:lnSpc>
                          <a:spcPct val="100000"/>
                        </a:lnSpc>
                        <a:spcBef>
                          <a:spcPts val="0"/>
                        </a:spcBef>
                        <a:spcAft>
                          <a:spcPts val="0"/>
                        </a:spcAft>
                        <a:buNone/>
                      </a:pPr>
                      <a:r>
                        <a:rPr lang="en-GB" sz="2200" b="0" i="0" u="none" strike="noStrike" cap="none" spc="0" noProof="0" dirty="0">
                          <a:solidFill>
                            <a:schemeClr val="tx1"/>
                          </a:solidFill>
                          <a:latin typeface="Calibri"/>
                        </a:rPr>
                        <a:t>Gender</a:t>
                      </a:r>
                      <a:endParaRPr lang="en-US" sz="2200" b="0" i="0" u="none" strike="noStrike" cap="none" spc="0" noProof="0" dirty="0">
                        <a:solidFill>
                          <a:schemeClr val="tx1"/>
                        </a:solidFill>
                        <a:latin typeface="Calibri"/>
                      </a:endParaRPr>
                    </a:p>
                    <a:p>
                      <a:pPr lvl="0" algn="ctr">
                        <a:lnSpc>
                          <a:spcPct val="100000"/>
                        </a:lnSpc>
                        <a:spcBef>
                          <a:spcPts val="0"/>
                        </a:spcBef>
                        <a:spcAft>
                          <a:spcPts val="0"/>
                        </a:spcAft>
                        <a:buNone/>
                      </a:pPr>
                      <a:r>
                        <a:rPr lang="en-GB" sz="2200" b="0" i="0" u="none" strike="noStrike" cap="none" spc="0" noProof="0" dirty="0">
                          <a:solidFill>
                            <a:schemeClr val="tx1"/>
                          </a:solidFill>
                          <a:latin typeface="Calibri"/>
                        </a:rPr>
                        <a:t>Marital status</a:t>
                      </a:r>
                      <a:endParaRPr lang="en-US" sz="2200" b="0" i="0" u="none" strike="noStrike" cap="none" spc="0" noProof="0" dirty="0">
                        <a:solidFill>
                          <a:schemeClr val="tx1"/>
                        </a:solidFill>
                        <a:latin typeface="Calibri"/>
                      </a:endParaRPr>
                    </a:p>
                    <a:p>
                      <a:pPr lvl="0" algn="ctr">
                        <a:lnSpc>
                          <a:spcPct val="100000"/>
                        </a:lnSpc>
                        <a:spcBef>
                          <a:spcPts val="0"/>
                        </a:spcBef>
                        <a:spcAft>
                          <a:spcPts val="0"/>
                        </a:spcAft>
                        <a:buNone/>
                      </a:pPr>
                      <a:r>
                        <a:rPr lang="en-GB" sz="2200" b="0" i="0" u="none" strike="noStrike" cap="none" spc="0" noProof="0" dirty="0">
                          <a:solidFill>
                            <a:schemeClr val="tx1"/>
                          </a:solidFill>
                          <a:latin typeface="Calibri"/>
                        </a:rPr>
                        <a:t>Family size</a:t>
                      </a:r>
                      <a:endParaRPr lang="en-US" sz="2200" b="0" i="0" u="none" strike="noStrike" cap="none" spc="0" noProof="0" dirty="0">
                        <a:solidFill>
                          <a:schemeClr val="tx1"/>
                        </a:solidFill>
                        <a:latin typeface="Calibri"/>
                      </a:endParaRPr>
                    </a:p>
                    <a:p>
                      <a:pPr lvl="0" algn="ctr">
                        <a:lnSpc>
                          <a:spcPct val="100000"/>
                        </a:lnSpc>
                        <a:spcBef>
                          <a:spcPts val="0"/>
                        </a:spcBef>
                        <a:spcAft>
                          <a:spcPts val="0"/>
                        </a:spcAft>
                        <a:buNone/>
                      </a:pPr>
                      <a:r>
                        <a:rPr lang="en-GB" sz="2200" b="0" i="0" u="none" strike="noStrike" cap="none" spc="0" noProof="0" dirty="0">
                          <a:solidFill>
                            <a:schemeClr val="tx1"/>
                          </a:solidFill>
                          <a:latin typeface="Calibri"/>
                        </a:rPr>
                        <a:t>Education level</a:t>
                      </a:r>
                      <a:endParaRPr lang="en-US" sz="2200" b="0" i="0" u="none" strike="noStrike" cap="none" spc="0" noProof="0" dirty="0">
                        <a:solidFill>
                          <a:schemeClr val="tx1"/>
                        </a:solidFill>
                        <a:latin typeface="Calibri"/>
                      </a:endParaRPr>
                    </a:p>
                    <a:p>
                      <a:pPr lvl="0" algn="ctr">
                        <a:lnSpc>
                          <a:spcPct val="100000"/>
                        </a:lnSpc>
                        <a:spcBef>
                          <a:spcPts val="0"/>
                        </a:spcBef>
                        <a:spcAft>
                          <a:spcPts val="0"/>
                        </a:spcAft>
                        <a:buNone/>
                      </a:pPr>
                      <a:r>
                        <a:rPr lang="en-GB" sz="2200" b="0" i="0" u="none" strike="noStrike" cap="none" spc="0" noProof="0" dirty="0">
                          <a:solidFill>
                            <a:schemeClr val="tx1"/>
                          </a:solidFill>
                          <a:latin typeface="Calibri"/>
                        </a:rPr>
                        <a:t>Relegion</a:t>
                      </a:r>
                      <a:endParaRPr lang="en-US" sz="2200" b="0" i="0" u="none" strike="noStrike" cap="none" spc="0" noProof="0" dirty="0">
                        <a:solidFill>
                          <a:schemeClr val="tx1"/>
                        </a:solidFill>
                        <a:latin typeface="Calibri"/>
                      </a:endParaRPr>
                    </a:p>
                    <a:p>
                      <a:pPr lvl="0" algn="ctr">
                        <a:lnSpc>
                          <a:spcPct val="100000"/>
                        </a:lnSpc>
                        <a:spcBef>
                          <a:spcPts val="0"/>
                        </a:spcBef>
                        <a:spcAft>
                          <a:spcPts val="0"/>
                        </a:spcAft>
                        <a:buNone/>
                      </a:pPr>
                      <a:r>
                        <a:rPr lang="en-GB" sz="2200" b="0" i="0" u="none" strike="noStrike" cap="none" spc="0" noProof="0" dirty="0">
                          <a:solidFill>
                            <a:schemeClr val="tx1"/>
                          </a:solidFill>
                          <a:latin typeface="Calibri"/>
                        </a:rPr>
                        <a:t>Income</a:t>
                      </a:r>
                      <a:endParaRPr lang="en-US" sz="2200" b="0" i="0" u="none" strike="noStrike" cap="none" spc="0" noProof="0" dirty="0">
                        <a:solidFill>
                          <a:schemeClr val="tx1"/>
                        </a:solidFill>
                        <a:latin typeface="Calibri"/>
                      </a:endParaRPr>
                    </a:p>
                    <a:p>
                      <a:pPr lvl="0" algn="ctr">
                        <a:lnSpc>
                          <a:spcPct val="100000"/>
                        </a:lnSpc>
                        <a:spcBef>
                          <a:spcPts val="0"/>
                        </a:spcBef>
                        <a:spcAft>
                          <a:spcPts val="0"/>
                        </a:spcAft>
                        <a:buNone/>
                      </a:pPr>
                      <a:r>
                        <a:rPr lang="en-GB" sz="2200" b="0" i="0" u="none" strike="noStrike" cap="none" spc="0" noProof="0" dirty="0">
                          <a:solidFill>
                            <a:schemeClr val="tx1"/>
                          </a:solidFill>
                          <a:latin typeface="Calibri"/>
                        </a:rPr>
                        <a:t>Socio-Economic group</a:t>
                      </a:r>
                      <a:endParaRPr lang="en-US" sz="2200" b="0" i="0" u="none" strike="noStrike" cap="none" spc="0" noProof="0" dirty="0">
                        <a:solidFill>
                          <a:schemeClr val="tx1"/>
                        </a:solidFill>
                        <a:latin typeface="Calibri"/>
                      </a:endParaRPr>
                    </a:p>
                    <a:p>
                      <a:pPr lvl="0" algn="ctr">
                        <a:buNone/>
                      </a:pPr>
                      <a:endParaRPr lang="en-US" sz="2200" cap="none" spc="0">
                        <a:solidFill>
                          <a:schemeClr val="tx1"/>
                        </a:solidFill>
                      </a:endParaRPr>
                    </a:p>
                  </a:txBody>
                  <a:tcPr marL="316710" marR="164689" marT="143994" marB="164689">
                    <a:lnL w="12700" cmpd="sng">
                      <a:noFill/>
                      <a:prstDash val="solid"/>
                    </a:lnL>
                    <a:lnR w="12700" cmpd="sng">
                      <a:noFill/>
                      <a:prstDash val="solid"/>
                    </a:lnR>
                    <a:lnT w="38100" cmpd="sng">
                      <a:noFill/>
                    </a:lnT>
                    <a:lnB w="12700" cmpd="sng">
                      <a:noFill/>
                      <a:prstDash val="solid"/>
                    </a:lnB>
                    <a:noFill/>
                  </a:tcPr>
                </a:tc>
                <a:tc>
                  <a:txBody>
                    <a:bodyPr/>
                    <a:lstStyle/>
                    <a:p>
                      <a:pPr lvl="0" algn="ctr">
                        <a:lnSpc>
                          <a:spcPct val="100000"/>
                        </a:lnSpc>
                        <a:spcBef>
                          <a:spcPts val="0"/>
                        </a:spcBef>
                        <a:spcAft>
                          <a:spcPts val="0"/>
                        </a:spcAft>
                        <a:buNone/>
                      </a:pPr>
                      <a:r>
                        <a:rPr lang="en-GB" sz="2200" b="0" i="0" u="none" strike="noStrike" cap="none" spc="0" noProof="0" dirty="0">
                          <a:solidFill>
                            <a:schemeClr val="tx1"/>
                          </a:solidFill>
                          <a:latin typeface="Calibri"/>
                        </a:rPr>
                        <a:t>Technological</a:t>
                      </a:r>
                      <a:endParaRPr lang="en-US" sz="2200" b="0" i="0" u="none" strike="noStrike" cap="none" spc="0" noProof="0" dirty="0">
                        <a:solidFill>
                          <a:schemeClr val="tx1"/>
                        </a:solidFill>
                        <a:latin typeface="Calibri"/>
                      </a:endParaRPr>
                    </a:p>
                    <a:p>
                      <a:pPr lvl="0" algn="ctr">
                        <a:lnSpc>
                          <a:spcPct val="100000"/>
                        </a:lnSpc>
                        <a:spcBef>
                          <a:spcPts val="0"/>
                        </a:spcBef>
                        <a:spcAft>
                          <a:spcPts val="0"/>
                        </a:spcAft>
                        <a:buNone/>
                      </a:pPr>
                      <a:r>
                        <a:rPr lang="en-GB" sz="2200" b="0" i="0" u="none" strike="noStrike" cap="none" spc="0" noProof="0" dirty="0">
                          <a:solidFill>
                            <a:schemeClr val="tx1"/>
                          </a:solidFill>
                          <a:latin typeface="Calibri"/>
                        </a:rPr>
                        <a:t>Purchase behaviour</a:t>
                      </a:r>
                      <a:endParaRPr lang="en-US" sz="2200" b="0" i="0" u="none" strike="noStrike" cap="none" spc="0" noProof="0" dirty="0">
                        <a:solidFill>
                          <a:schemeClr val="tx1"/>
                        </a:solidFill>
                        <a:latin typeface="Calibri"/>
                      </a:endParaRPr>
                    </a:p>
                    <a:p>
                      <a:pPr lvl="0" algn="ctr">
                        <a:lnSpc>
                          <a:spcPct val="100000"/>
                        </a:lnSpc>
                        <a:spcBef>
                          <a:spcPts val="0"/>
                        </a:spcBef>
                        <a:spcAft>
                          <a:spcPts val="0"/>
                        </a:spcAft>
                        <a:buNone/>
                      </a:pPr>
                      <a:r>
                        <a:rPr lang="en-GB" sz="2200" b="0" i="0" u="none" strike="noStrike" cap="none" spc="0" noProof="0" dirty="0">
                          <a:solidFill>
                            <a:schemeClr val="tx1"/>
                          </a:solidFill>
                          <a:latin typeface="Calibri"/>
                        </a:rPr>
                        <a:t>Loyalty</a:t>
                      </a:r>
                      <a:endParaRPr lang="en-US" sz="2200" b="0" i="0" u="none" strike="noStrike" cap="none" spc="0" noProof="0" dirty="0">
                        <a:solidFill>
                          <a:schemeClr val="tx1"/>
                        </a:solidFill>
                        <a:latin typeface="Calibri"/>
                      </a:endParaRPr>
                    </a:p>
                    <a:p>
                      <a:pPr lvl="0" algn="ctr">
                        <a:lnSpc>
                          <a:spcPct val="100000"/>
                        </a:lnSpc>
                        <a:spcBef>
                          <a:spcPts val="0"/>
                        </a:spcBef>
                        <a:spcAft>
                          <a:spcPts val="0"/>
                        </a:spcAft>
                        <a:buNone/>
                      </a:pPr>
                      <a:r>
                        <a:rPr lang="en-GB" sz="2200" b="0" i="0" u="none" strike="noStrike" cap="none" spc="0" noProof="0" dirty="0">
                          <a:solidFill>
                            <a:schemeClr val="tx1"/>
                          </a:solidFill>
                          <a:latin typeface="Calibri"/>
                        </a:rPr>
                        <a:t>Community</a:t>
                      </a:r>
                      <a:endParaRPr lang="en-US" sz="2200" b="0" i="0" u="none" strike="noStrike" cap="none" spc="0" noProof="0" dirty="0">
                        <a:solidFill>
                          <a:schemeClr val="tx1"/>
                        </a:solidFill>
                        <a:latin typeface="Calibri"/>
                      </a:endParaRPr>
                    </a:p>
                    <a:p>
                      <a:pPr lvl="0" algn="ctr">
                        <a:buNone/>
                      </a:pPr>
                      <a:endParaRPr lang="en-US" sz="2200" cap="none" spc="0">
                        <a:solidFill>
                          <a:schemeClr val="tx1"/>
                        </a:solidFill>
                      </a:endParaRPr>
                    </a:p>
                  </a:txBody>
                  <a:tcPr marL="316710" marR="164689" marT="143994" marB="164689">
                    <a:lnL w="12700" cmpd="sng">
                      <a:noFill/>
                      <a:prstDash val="solid"/>
                    </a:lnL>
                    <a:lnR w="12700" cmpd="sng">
                      <a:noFill/>
                      <a:prstDash val="solid"/>
                    </a:lnR>
                    <a:lnT w="38100" cmpd="sng">
                      <a:noFill/>
                    </a:lnT>
                    <a:lnB w="12700" cmpd="sng">
                      <a:noFill/>
                      <a:prstDash val="solid"/>
                    </a:lnB>
                    <a:noFill/>
                  </a:tcPr>
                </a:tc>
                <a:tc>
                  <a:txBody>
                    <a:bodyPr/>
                    <a:lstStyle/>
                    <a:p>
                      <a:pPr lvl="0" algn="ctr">
                        <a:lnSpc>
                          <a:spcPct val="100000"/>
                        </a:lnSpc>
                        <a:spcBef>
                          <a:spcPts val="0"/>
                        </a:spcBef>
                        <a:spcAft>
                          <a:spcPts val="0"/>
                        </a:spcAft>
                        <a:buNone/>
                      </a:pPr>
                      <a:r>
                        <a:rPr lang="en-GB" sz="2200" b="0" i="0" u="none" strike="noStrike" cap="none" spc="0" noProof="0" dirty="0">
                          <a:solidFill>
                            <a:schemeClr val="tx1"/>
                          </a:solidFill>
                          <a:latin typeface="Calibri"/>
                        </a:rPr>
                        <a:t>Opinions</a:t>
                      </a:r>
                      <a:endParaRPr lang="en-US" sz="2200" b="0" i="0" u="none" strike="noStrike" cap="none" spc="0" noProof="0" dirty="0">
                        <a:solidFill>
                          <a:schemeClr val="tx1"/>
                        </a:solidFill>
                        <a:latin typeface="Calibri"/>
                      </a:endParaRPr>
                    </a:p>
                    <a:p>
                      <a:pPr lvl="0" algn="ctr">
                        <a:lnSpc>
                          <a:spcPct val="100000"/>
                        </a:lnSpc>
                        <a:spcBef>
                          <a:spcPts val="0"/>
                        </a:spcBef>
                        <a:spcAft>
                          <a:spcPts val="0"/>
                        </a:spcAft>
                        <a:buNone/>
                      </a:pPr>
                      <a:r>
                        <a:rPr lang="en-GB" sz="2200" b="0" i="0" u="none" strike="noStrike" cap="none" spc="0" noProof="0" dirty="0">
                          <a:solidFill>
                            <a:schemeClr val="tx1"/>
                          </a:solidFill>
                          <a:latin typeface="Calibri"/>
                        </a:rPr>
                        <a:t>Values</a:t>
                      </a:r>
                      <a:endParaRPr lang="en-US" sz="2200" b="0" i="0" u="none" strike="noStrike" cap="none" spc="0" noProof="0" dirty="0">
                        <a:solidFill>
                          <a:schemeClr val="tx1"/>
                        </a:solidFill>
                        <a:latin typeface="Calibri"/>
                      </a:endParaRPr>
                    </a:p>
                    <a:p>
                      <a:pPr lvl="0" algn="ctr">
                        <a:lnSpc>
                          <a:spcPct val="100000"/>
                        </a:lnSpc>
                        <a:spcBef>
                          <a:spcPts val="0"/>
                        </a:spcBef>
                        <a:spcAft>
                          <a:spcPts val="0"/>
                        </a:spcAft>
                        <a:buNone/>
                      </a:pPr>
                      <a:r>
                        <a:rPr lang="en-GB" sz="2200" b="0" i="0" u="none" strike="noStrike" cap="none" spc="0" noProof="0" dirty="0">
                          <a:solidFill>
                            <a:schemeClr val="tx1"/>
                          </a:solidFill>
                          <a:latin typeface="Calibri"/>
                        </a:rPr>
                        <a:t>Activity</a:t>
                      </a:r>
                      <a:endParaRPr lang="en-US" sz="2200" b="0" i="0" u="none" strike="noStrike" cap="none" spc="0" noProof="0" dirty="0">
                        <a:solidFill>
                          <a:schemeClr val="tx1"/>
                        </a:solidFill>
                        <a:latin typeface="Calibri"/>
                      </a:endParaRPr>
                    </a:p>
                    <a:p>
                      <a:pPr lvl="0" algn="ctr">
                        <a:lnSpc>
                          <a:spcPct val="100000"/>
                        </a:lnSpc>
                        <a:spcBef>
                          <a:spcPts val="0"/>
                        </a:spcBef>
                        <a:spcAft>
                          <a:spcPts val="0"/>
                        </a:spcAft>
                        <a:buNone/>
                      </a:pPr>
                      <a:r>
                        <a:rPr lang="en-GB" sz="2200" b="0" i="0" u="none" strike="noStrike" cap="none" spc="0" noProof="0" dirty="0">
                          <a:solidFill>
                            <a:schemeClr val="tx1"/>
                          </a:solidFill>
                          <a:latin typeface="Calibri"/>
                        </a:rPr>
                        <a:t>Behaviour</a:t>
                      </a:r>
                      <a:endParaRPr lang="en-US" sz="2200" b="0" i="0" u="none" strike="noStrike" cap="none" spc="0" noProof="0" dirty="0">
                        <a:solidFill>
                          <a:schemeClr val="tx1"/>
                        </a:solidFill>
                        <a:latin typeface="Calibri"/>
                      </a:endParaRPr>
                    </a:p>
                    <a:p>
                      <a:pPr lvl="0" algn="ctr">
                        <a:lnSpc>
                          <a:spcPct val="100000"/>
                        </a:lnSpc>
                        <a:spcBef>
                          <a:spcPts val="0"/>
                        </a:spcBef>
                        <a:spcAft>
                          <a:spcPts val="0"/>
                        </a:spcAft>
                        <a:buNone/>
                      </a:pPr>
                      <a:r>
                        <a:rPr lang="en-GB" sz="2200" b="0" i="0" u="none" strike="noStrike" cap="none" spc="0" noProof="0" dirty="0">
                          <a:solidFill>
                            <a:schemeClr val="tx1"/>
                          </a:solidFill>
                          <a:latin typeface="Calibri"/>
                        </a:rPr>
                        <a:t>Interest</a:t>
                      </a:r>
                      <a:endParaRPr lang="en-US" sz="2200" b="0" i="0" u="none" strike="noStrike" cap="none" spc="0" noProof="0" dirty="0">
                        <a:solidFill>
                          <a:schemeClr val="tx1"/>
                        </a:solidFill>
                        <a:latin typeface="Calibri"/>
                      </a:endParaRPr>
                    </a:p>
                    <a:p>
                      <a:pPr lvl="0" algn="ctr">
                        <a:lnSpc>
                          <a:spcPct val="100000"/>
                        </a:lnSpc>
                        <a:spcBef>
                          <a:spcPts val="0"/>
                        </a:spcBef>
                        <a:spcAft>
                          <a:spcPts val="0"/>
                        </a:spcAft>
                        <a:buNone/>
                      </a:pPr>
                      <a:r>
                        <a:rPr lang="en-GB" sz="2200" b="0" i="0" u="none" strike="noStrike" cap="none" spc="0" noProof="0" dirty="0">
                          <a:solidFill>
                            <a:schemeClr val="tx1"/>
                          </a:solidFill>
                          <a:latin typeface="Calibri"/>
                        </a:rPr>
                        <a:t>Attitudes.</a:t>
                      </a:r>
                      <a:endParaRPr lang="en-US" sz="2200" b="0" i="0" u="none" strike="noStrike" cap="none" spc="0" noProof="0" dirty="0">
                        <a:solidFill>
                          <a:schemeClr val="tx1"/>
                        </a:solidFill>
                        <a:latin typeface="Calibri"/>
                      </a:endParaRPr>
                    </a:p>
                    <a:p>
                      <a:pPr lvl="0" algn="ctr">
                        <a:buNone/>
                      </a:pPr>
                      <a:endParaRPr lang="en-US" sz="2200" cap="none" spc="0">
                        <a:solidFill>
                          <a:schemeClr val="tx1"/>
                        </a:solidFill>
                      </a:endParaRPr>
                    </a:p>
                  </a:txBody>
                  <a:tcPr marL="316710" marR="164689" marT="143994" marB="164689">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3751952009"/>
                  </a:ext>
                </a:extLst>
              </a:tr>
            </a:tbl>
          </a:graphicData>
        </a:graphic>
      </p:graphicFrame>
    </p:spTree>
    <p:extLst>
      <p:ext uri="{BB962C8B-B14F-4D97-AF65-F5344CB8AC3E}">
        <p14:creationId xmlns:p14="http://schemas.microsoft.com/office/powerpoint/2010/main" val="8263538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6" name="Rectangle 62">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Rectangle 64">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6">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68">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37C697-53D6-4D45-866E-6BF73F68EC12}"/>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3700">
                <a:solidFill>
                  <a:srgbClr val="FFFFFF"/>
                </a:solidFill>
              </a:rPr>
              <a:t>Targeting</a:t>
            </a:r>
            <a:endParaRPr lang="en-US" sz="3700" kern="1200">
              <a:solidFill>
                <a:srgbClr val="FFFFFF"/>
              </a:solidFill>
              <a:latin typeface="+mj-lt"/>
              <a:ea typeface="+mj-ea"/>
              <a:cs typeface="+mj-cs"/>
            </a:endParaRPr>
          </a:p>
        </p:txBody>
      </p:sp>
      <p:sp>
        <p:nvSpPr>
          <p:cNvPr id="5" name="Slide Number Placeholder 4">
            <a:extLst>
              <a:ext uri="{FF2B5EF4-FFF2-40B4-BE49-F238E27FC236}">
                <a16:creationId xmlns:a16="http://schemas.microsoft.com/office/drawing/2014/main" id="{A537A983-811F-4AA1-A92D-A9491F8EAD16}"/>
              </a:ext>
            </a:extLst>
          </p:cNvPr>
          <p:cNvSpPr>
            <a:spLocks noGrp="1"/>
          </p:cNvSpPr>
          <p:nvPr>
            <p:ph type="sldNum" sz="quarter" idx="12"/>
          </p:nvPr>
        </p:nvSpPr>
        <p:spPr>
          <a:xfrm>
            <a:off x="11704319" y="6455664"/>
            <a:ext cx="448056" cy="365125"/>
          </a:xfrm>
          <a:prstGeom prst="ellipse">
            <a:avLst/>
          </a:prstGeom>
        </p:spPr>
        <p:txBody>
          <a:bodyPr vert="horz" lIns="91440" tIns="45720" rIns="91440" bIns="45720" rtlCol="0" anchor="ctr">
            <a:normAutofit/>
          </a:bodyPr>
          <a:lstStyle/>
          <a:p>
            <a:pPr>
              <a:lnSpc>
                <a:spcPct val="90000"/>
              </a:lnSpc>
              <a:spcAft>
                <a:spcPts val="600"/>
              </a:spcAft>
            </a:pPr>
            <a:fld id="{48F63A3B-78C7-47BE-AE5E-E10140E04643}" type="slidenum">
              <a:rPr lang="en-US" sz="1100" dirty="0">
                <a:solidFill>
                  <a:schemeClr val="tx1">
                    <a:lumMod val="50000"/>
                    <a:lumOff val="50000"/>
                  </a:schemeClr>
                </a:solidFill>
              </a:rPr>
              <a:pPr>
                <a:lnSpc>
                  <a:spcPct val="90000"/>
                </a:lnSpc>
                <a:spcAft>
                  <a:spcPts val="600"/>
                </a:spcAft>
              </a:pPr>
              <a:t>6</a:t>
            </a:fld>
            <a:endParaRPr lang="en-US" sz="1100" dirty="0">
              <a:solidFill>
                <a:schemeClr val="tx1">
                  <a:lumMod val="50000"/>
                  <a:lumOff val="50000"/>
                </a:schemeClr>
              </a:solidFill>
            </a:endParaRPr>
          </a:p>
        </p:txBody>
      </p:sp>
      <p:graphicFrame>
        <p:nvGraphicFramePr>
          <p:cNvPr id="49" name="Table 5">
            <a:extLst>
              <a:ext uri="{FF2B5EF4-FFF2-40B4-BE49-F238E27FC236}">
                <a16:creationId xmlns:a16="http://schemas.microsoft.com/office/drawing/2014/main" id="{90EB1936-7FE8-4C7C-82E6-8E870BBC978E}"/>
              </a:ext>
            </a:extLst>
          </p:cNvPr>
          <p:cNvGraphicFramePr>
            <a:graphicFrameLocks/>
          </p:cNvGraphicFramePr>
          <p:nvPr>
            <p:extLst>
              <p:ext uri="{D42A27DB-BD31-4B8C-83A1-F6EECF244321}">
                <p14:modId xmlns:p14="http://schemas.microsoft.com/office/powerpoint/2010/main" val="94768407"/>
              </p:ext>
            </p:extLst>
          </p:nvPr>
        </p:nvGraphicFramePr>
        <p:xfrm>
          <a:off x="432225" y="2109494"/>
          <a:ext cx="11327550" cy="4165760"/>
        </p:xfrm>
        <a:graphic>
          <a:graphicData uri="http://schemas.openxmlformats.org/drawingml/2006/table">
            <a:tbl>
              <a:tblPr firstRow="1" bandRow="1">
                <a:noFill/>
                <a:tableStyleId>{5C22544A-7EE6-4342-B048-85BDC9FD1C3A}</a:tableStyleId>
              </a:tblPr>
              <a:tblGrid>
                <a:gridCol w="2381821">
                  <a:extLst>
                    <a:ext uri="{9D8B030D-6E8A-4147-A177-3AD203B41FA5}">
                      <a16:colId xmlns:a16="http://schemas.microsoft.com/office/drawing/2014/main" val="2398483172"/>
                    </a:ext>
                  </a:extLst>
                </a:gridCol>
                <a:gridCol w="3179289">
                  <a:extLst>
                    <a:ext uri="{9D8B030D-6E8A-4147-A177-3AD203B41FA5}">
                      <a16:colId xmlns:a16="http://schemas.microsoft.com/office/drawing/2014/main" val="1315015790"/>
                    </a:ext>
                  </a:extLst>
                </a:gridCol>
                <a:gridCol w="2909300">
                  <a:extLst>
                    <a:ext uri="{9D8B030D-6E8A-4147-A177-3AD203B41FA5}">
                      <a16:colId xmlns:a16="http://schemas.microsoft.com/office/drawing/2014/main" val="833584937"/>
                    </a:ext>
                  </a:extLst>
                </a:gridCol>
                <a:gridCol w="2857140">
                  <a:extLst>
                    <a:ext uri="{9D8B030D-6E8A-4147-A177-3AD203B41FA5}">
                      <a16:colId xmlns:a16="http://schemas.microsoft.com/office/drawing/2014/main" val="2864847291"/>
                    </a:ext>
                  </a:extLst>
                </a:gridCol>
              </a:tblGrid>
              <a:tr h="775602">
                <a:tc>
                  <a:txBody>
                    <a:bodyPr/>
                    <a:lstStyle/>
                    <a:p>
                      <a:pPr lvl="0" algn="ctr">
                        <a:buNone/>
                      </a:pPr>
                      <a:r>
                        <a:rPr lang="en-GB" sz="2500" b="0" i="0" u="none" strike="noStrike" cap="none" spc="60" noProof="0" dirty="0">
                          <a:solidFill>
                            <a:schemeClr val="bg1"/>
                          </a:solidFill>
                          <a:latin typeface="Calibri"/>
                        </a:rPr>
                        <a:t>Geographic</a:t>
                      </a:r>
                      <a:endParaRPr lang="en-US" sz="2500" b="0" i="0" u="none" strike="noStrike" cap="none" spc="60" noProof="0" dirty="0">
                        <a:solidFill>
                          <a:schemeClr val="bg1"/>
                        </a:solidFill>
                        <a:latin typeface="Calibri"/>
                      </a:endParaRPr>
                    </a:p>
                  </a:txBody>
                  <a:tcPr marL="316710" marR="190025" marT="143994" marB="190025" anchor="ctr">
                    <a:lnL w="12700" cmpd="sng">
                      <a:noFill/>
                    </a:lnL>
                    <a:lnR w="12700" cmpd="sng">
                      <a:noFill/>
                    </a:lnR>
                    <a:lnT w="19050" cap="flat" cmpd="sng" algn="ctr">
                      <a:noFill/>
                      <a:prstDash val="solid"/>
                    </a:lnT>
                    <a:lnB w="38100" cmpd="sng">
                      <a:noFill/>
                    </a:lnB>
                    <a:solidFill>
                      <a:schemeClr val="accent1"/>
                    </a:solidFill>
                  </a:tcPr>
                </a:tc>
                <a:tc>
                  <a:txBody>
                    <a:bodyPr/>
                    <a:lstStyle/>
                    <a:p>
                      <a:pPr lvl="0" algn="ctr">
                        <a:buNone/>
                      </a:pPr>
                      <a:r>
                        <a:rPr lang="en-GB" sz="2500" b="0" i="0" u="none" strike="noStrike" cap="none" spc="60" noProof="0" dirty="0">
                          <a:solidFill>
                            <a:schemeClr val="bg1"/>
                          </a:solidFill>
                          <a:latin typeface="Calibri"/>
                        </a:rPr>
                        <a:t>Demographic</a:t>
                      </a:r>
                      <a:endParaRPr lang="en-US" sz="2500" b="0" i="0" u="none" strike="noStrike" cap="none" spc="60" noProof="0" dirty="0">
                        <a:solidFill>
                          <a:schemeClr val="bg1"/>
                        </a:solidFill>
                        <a:latin typeface="Calibri"/>
                      </a:endParaRPr>
                    </a:p>
                  </a:txBody>
                  <a:tcPr marL="316710" marR="190025" marT="143994" marB="190025" anchor="ctr">
                    <a:lnL w="12700" cmpd="sng">
                      <a:noFill/>
                    </a:lnL>
                    <a:lnR w="12700" cmpd="sng">
                      <a:noFill/>
                    </a:lnR>
                    <a:lnT w="19050" cap="flat" cmpd="sng" algn="ctr">
                      <a:noFill/>
                      <a:prstDash val="solid"/>
                    </a:lnT>
                    <a:lnB w="38100" cmpd="sng">
                      <a:noFill/>
                    </a:lnB>
                    <a:solidFill>
                      <a:schemeClr val="accent1"/>
                    </a:solidFill>
                  </a:tcPr>
                </a:tc>
                <a:tc>
                  <a:txBody>
                    <a:bodyPr/>
                    <a:lstStyle/>
                    <a:p>
                      <a:pPr lvl="0" algn="ctr">
                        <a:buNone/>
                      </a:pPr>
                      <a:r>
                        <a:rPr lang="en-GB" sz="2500" b="0" i="0" u="none" strike="noStrike" cap="none" spc="60" noProof="0" dirty="0">
                          <a:solidFill>
                            <a:schemeClr val="bg1"/>
                          </a:solidFill>
                          <a:latin typeface="Calibri"/>
                        </a:rPr>
                        <a:t>Behavioural</a:t>
                      </a:r>
                      <a:endParaRPr lang="en-US" sz="2500" b="0" i="0" u="none" strike="noStrike" cap="none" spc="60" noProof="0" dirty="0">
                        <a:solidFill>
                          <a:schemeClr val="bg1"/>
                        </a:solidFill>
                        <a:latin typeface="Calibri"/>
                      </a:endParaRPr>
                    </a:p>
                  </a:txBody>
                  <a:tcPr marL="316710" marR="190025" marT="143994" marB="190025" anchor="ctr">
                    <a:lnL w="12700" cmpd="sng">
                      <a:noFill/>
                    </a:lnL>
                    <a:lnR w="12700" cmpd="sng">
                      <a:noFill/>
                    </a:lnR>
                    <a:lnT w="19050" cap="flat" cmpd="sng" algn="ctr">
                      <a:noFill/>
                      <a:prstDash val="solid"/>
                    </a:lnT>
                    <a:lnB w="38100" cmpd="sng">
                      <a:noFill/>
                    </a:lnB>
                    <a:solidFill>
                      <a:schemeClr val="accent1"/>
                    </a:solidFill>
                  </a:tcPr>
                </a:tc>
                <a:tc>
                  <a:txBody>
                    <a:bodyPr/>
                    <a:lstStyle/>
                    <a:p>
                      <a:pPr lvl="0" algn="ctr">
                        <a:buNone/>
                      </a:pPr>
                      <a:r>
                        <a:rPr lang="en-GB" sz="2500" b="0" i="0" u="none" strike="noStrike" cap="none" spc="60" noProof="0" dirty="0">
                          <a:solidFill>
                            <a:schemeClr val="bg1"/>
                          </a:solidFill>
                          <a:latin typeface="Calibri"/>
                        </a:rPr>
                        <a:t>Psychographics</a:t>
                      </a:r>
                      <a:endParaRPr lang="en-US" sz="2500" b="0" i="0" u="none" strike="noStrike" cap="none" spc="60" noProof="0" dirty="0">
                        <a:solidFill>
                          <a:schemeClr val="bg1"/>
                        </a:solidFill>
                        <a:latin typeface="Calibri"/>
                      </a:endParaRPr>
                    </a:p>
                  </a:txBody>
                  <a:tcPr marL="316710" marR="190025" marT="143994" marB="190025" anchor="ctr">
                    <a:lnL w="12700" cmpd="sng">
                      <a:noFill/>
                    </a:lnL>
                    <a:lnR w="12700" cmpd="sng">
                      <a:noFill/>
                    </a:lnR>
                    <a:lnT w="19050" cap="flat" cmpd="sng" algn="ctr">
                      <a:noFill/>
                      <a:prstDash val="solid"/>
                    </a:lnT>
                    <a:lnB w="38100" cmpd="sng">
                      <a:noFill/>
                    </a:lnB>
                    <a:solidFill>
                      <a:schemeClr val="accent1"/>
                    </a:solidFill>
                  </a:tcPr>
                </a:tc>
                <a:extLst>
                  <a:ext uri="{0D108BD9-81ED-4DB2-BD59-A6C34878D82A}">
                    <a16:rowId xmlns:a16="http://schemas.microsoft.com/office/drawing/2014/main" val="3846393920"/>
                  </a:ext>
                </a:extLst>
              </a:tr>
              <a:tr h="3390158">
                <a:tc>
                  <a:txBody>
                    <a:bodyPr/>
                    <a:lstStyle/>
                    <a:p>
                      <a:pPr lvl="0" algn="ctr">
                        <a:lnSpc>
                          <a:spcPct val="100000"/>
                        </a:lnSpc>
                        <a:spcBef>
                          <a:spcPts val="0"/>
                        </a:spcBef>
                        <a:spcAft>
                          <a:spcPts val="0"/>
                        </a:spcAft>
                        <a:buNone/>
                      </a:pPr>
                      <a:r>
                        <a:rPr lang="en-GB" sz="2200" b="0" i="0" u="none" strike="noStrike" cap="none" spc="0" noProof="0" dirty="0">
                          <a:solidFill>
                            <a:schemeClr val="tx1"/>
                          </a:solidFill>
                          <a:latin typeface="Calibri"/>
                        </a:rPr>
                        <a:t>Population size</a:t>
                      </a:r>
                      <a:endParaRPr lang="en-US" sz="2200" b="0" i="0" u="none" strike="noStrike" cap="none" spc="0" noProof="0" dirty="0">
                        <a:solidFill>
                          <a:schemeClr val="tx1"/>
                        </a:solidFill>
                        <a:latin typeface="Calibri"/>
                      </a:endParaRPr>
                    </a:p>
                    <a:p>
                      <a:pPr lvl="0" algn="ctr">
                        <a:lnSpc>
                          <a:spcPct val="100000"/>
                        </a:lnSpc>
                        <a:spcBef>
                          <a:spcPts val="0"/>
                        </a:spcBef>
                        <a:spcAft>
                          <a:spcPts val="0"/>
                        </a:spcAft>
                        <a:buNone/>
                      </a:pPr>
                      <a:r>
                        <a:rPr lang="en-GB" sz="2200" b="0" i="0" u="none" strike="noStrike" cap="none" spc="0" noProof="0" dirty="0">
                          <a:solidFill>
                            <a:schemeClr val="tx1"/>
                          </a:solidFill>
                          <a:latin typeface="Calibri"/>
                        </a:rPr>
                        <a:t>Distance</a:t>
                      </a:r>
                      <a:endParaRPr lang="en-US" sz="2200" b="0" i="0" u="none" strike="noStrike" cap="none" spc="0" noProof="0" dirty="0">
                        <a:solidFill>
                          <a:schemeClr val="tx1"/>
                        </a:solidFill>
                        <a:latin typeface="Calibri"/>
                      </a:endParaRPr>
                    </a:p>
                    <a:p>
                      <a:pPr lvl="0" algn="ctr">
                        <a:lnSpc>
                          <a:spcPct val="100000"/>
                        </a:lnSpc>
                        <a:spcBef>
                          <a:spcPts val="0"/>
                        </a:spcBef>
                        <a:spcAft>
                          <a:spcPts val="0"/>
                        </a:spcAft>
                        <a:buNone/>
                      </a:pPr>
                      <a:r>
                        <a:rPr lang="en-GB" sz="2200" b="0" i="0" u="none" strike="noStrike" cap="none" spc="0" noProof="0" dirty="0">
                          <a:solidFill>
                            <a:schemeClr val="tx1"/>
                          </a:solidFill>
                          <a:latin typeface="Calibri"/>
                        </a:rPr>
                        <a:t>Language</a:t>
                      </a:r>
                      <a:endParaRPr lang="en-US" sz="2200" b="0" i="0" u="none" strike="noStrike" cap="none" spc="0" noProof="0" dirty="0">
                        <a:solidFill>
                          <a:schemeClr val="tx1"/>
                        </a:solidFill>
                        <a:latin typeface="Calibri"/>
                      </a:endParaRPr>
                    </a:p>
                    <a:p>
                      <a:pPr lvl="0" algn="ctr">
                        <a:lnSpc>
                          <a:spcPct val="100000"/>
                        </a:lnSpc>
                        <a:spcBef>
                          <a:spcPts val="0"/>
                        </a:spcBef>
                        <a:spcAft>
                          <a:spcPts val="0"/>
                        </a:spcAft>
                        <a:buNone/>
                      </a:pPr>
                      <a:r>
                        <a:rPr lang="en-GB" sz="2200" b="0" i="0" u="none" strike="noStrike" cap="none" spc="0" noProof="0" dirty="0">
                          <a:solidFill>
                            <a:schemeClr val="tx1"/>
                          </a:solidFill>
                          <a:latin typeface="Calibri"/>
                        </a:rPr>
                        <a:t>Transport</a:t>
                      </a:r>
                      <a:endParaRPr lang="en-US" sz="2200" b="0" i="0" u="none" strike="noStrike" cap="none" spc="0" noProof="0" dirty="0">
                        <a:solidFill>
                          <a:schemeClr val="tx1"/>
                        </a:solidFill>
                        <a:latin typeface="Calibri"/>
                      </a:endParaRPr>
                    </a:p>
                    <a:p>
                      <a:pPr lvl="0" algn="ctr">
                        <a:buNone/>
                      </a:pPr>
                      <a:endParaRPr lang="en-US" sz="2200" cap="none" spc="0">
                        <a:solidFill>
                          <a:schemeClr val="tx1"/>
                        </a:solidFill>
                      </a:endParaRPr>
                    </a:p>
                  </a:txBody>
                  <a:tcPr marL="316710" marR="164689" marT="143994" marB="164689">
                    <a:lnL w="12700" cmpd="sng">
                      <a:noFill/>
                      <a:prstDash val="solid"/>
                    </a:lnL>
                    <a:lnR w="12700" cmpd="sng">
                      <a:noFill/>
                      <a:prstDash val="solid"/>
                    </a:lnR>
                    <a:lnT w="38100" cmpd="sng">
                      <a:noFill/>
                    </a:lnT>
                    <a:lnB w="12700" cmpd="sng">
                      <a:noFill/>
                      <a:prstDash val="solid"/>
                    </a:lnB>
                    <a:noFill/>
                  </a:tcPr>
                </a:tc>
                <a:tc>
                  <a:txBody>
                    <a:bodyPr/>
                    <a:lstStyle/>
                    <a:p>
                      <a:pPr lvl="0" algn="ctr">
                        <a:lnSpc>
                          <a:spcPct val="100000"/>
                        </a:lnSpc>
                        <a:spcBef>
                          <a:spcPts val="0"/>
                        </a:spcBef>
                        <a:spcAft>
                          <a:spcPts val="0"/>
                        </a:spcAft>
                        <a:buNone/>
                      </a:pPr>
                      <a:r>
                        <a:rPr lang="en-GB" sz="2200" b="0" i="0" u="none" strike="noStrike" cap="none" spc="0" noProof="0">
                          <a:solidFill>
                            <a:schemeClr val="tx1"/>
                          </a:solidFill>
                          <a:latin typeface="Calibri"/>
                        </a:rPr>
                        <a:t>Residential status</a:t>
                      </a:r>
                      <a:endParaRPr lang="en-GB" sz="2200" b="0" i="0" u="none" strike="noStrike" cap="none" spc="0" noProof="0" dirty="0">
                        <a:solidFill>
                          <a:schemeClr val="tx1"/>
                        </a:solidFill>
                        <a:latin typeface="Calibri"/>
                      </a:endParaRPr>
                    </a:p>
                    <a:p>
                      <a:pPr lvl="0" algn="ctr">
                        <a:lnSpc>
                          <a:spcPct val="100000"/>
                        </a:lnSpc>
                        <a:spcBef>
                          <a:spcPts val="0"/>
                        </a:spcBef>
                        <a:spcAft>
                          <a:spcPts val="0"/>
                        </a:spcAft>
                        <a:buNone/>
                      </a:pPr>
                      <a:r>
                        <a:rPr lang="en-GB" sz="2200" b="0" i="0" u="none" strike="noStrike" cap="none" spc="0" noProof="0">
                          <a:solidFill>
                            <a:schemeClr val="tx1"/>
                          </a:solidFill>
                          <a:latin typeface="Calibri"/>
                        </a:rPr>
                        <a:t>Age</a:t>
                      </a:r>
                      <a:endParaRPr lang="en-US" sz="2200" b="0" i="0" u="none" strike="noStrike" cap="none" spc="0" noProof="0">
                        <a:solidFill>
                          <a:schemeClr val="tx1"/>
                        </a:solidFill>
                        <a:latin typeface="Calibri"/>
                      </a:endParaRPr>
                    </a:p>
                    <a:p>
                      <a:pPr lvl="0" algn="ctr">
                        <a:lnSpc>
                          <a:spcPct val="100000"/>
                        </a:lnSpc>
                        <a:spcBef>
                          <a:spcPts val="0"/>
                        </a:spcBef>
                        <a:spcAft>
                          <a:spcPts val="0"/>
                        </a:spcAft>
                        <a:buNone/>
                      </a:pPr>
                      <a:endParaRPr lang="en-GB" sz="2200" b="0" i="0" u="none" strike="noStrike" cap="none" spc="0" noProof="0" dirty="0">
                        <a:solidFill>
                          <a:schemeClr val="tx1"/>
                        </a:solidFill>
                        <a:latin typeface="Calibri"/>
                      </a:endParaRPr>
                    </a:p>
                    <a:p>
                      <a:pPr lvl="0" algn="ctr">
                        <a:buNone/>
                      </a:pPr>
                      <a:endParaRPr lang="en-US" sz="2200" cap="none" spc="0">
                        <a:solidFill>
                          <a:schemeClr val="tx1"/>
                        </a:solidFill>
                      </a:endParaRPr>
                    </a:p>
                  </a:txBody>
                  <a:tcPr marL="316710" marR="164689" marT="143994" marB="164689">
                    <a:lnL w="12700" cmpd="sng">
                      <a:noFill/>
                      <a:prstDash val="solid"/>
                    </a:lnL>
                    <a:lnR w="12700" cmpd="sng">
                      <a:noFill/>
                      <a:prstDash val="solid"/>
                    </a:lnR>
                    <a:lnT w="38100" cmpd="sng">
                      <a:noFill/>
                    </a:lnT>
                    <a:lnB w="12700" cmpd="sng">
                      <a:noFill/>
                      <a:prstDash val="solid"/>
                    </a:lnB>
                    <a:noFill/>
                  </a:tcPr>
                </a:tc>
                <a:tc>
                  <a:txBody>
                    <a:bodyPr/>
                    <a:lstStyle/>
                    <a:p>
                      <a:pPr lvl="0" algn="ctr">
                        <a:lnSpc>
                          <a:spcPct val="100000"/>
                        </a:lnSpc>
                        <a:spcBef>
                          <a:spcPts val="0"/>
                        </a:spcBef>
                        <a:spcAft>
                          <a:spcPts val="0"/>
                        </a:spcAft>
                        <a:buNone/>
                      </a:pPr>
                      <a:r>
                        <a:rPr lang="en-GB" sz="2200" b="0" i="0" u="none" strike="noStrike" cap="none" spc="0" noProof="0" dirty="0">
                          <a:solidFill>
                            <a:schemeClr val="tx1"/>
                          </a:solidFill>
                          <a:latin typeface="Calibri"/>
                        </a:rPr>
                        <a:t>Technological</a:t>
                      </a:r>
                      <a:endParaRPr lang="en-US" sz="2200" b="0" i="0" u="none" strike="noStrike" cap="none" spc="0" noProof="0" dirty="0">
                        <a:solidFill>
                          <a:schemeClr val="tx1"/>
                        </a:solidFill>
                        <a:latin typeface="Calibri"/>
                      </a:endParaRPr>
                    </a:p>
                    <a:p>
                      <a:pPr lvl="0" algn="ctr">
                        <a:lnSpc>
                          <a:spcPct val="100000"/>
                        </a:lnSpc>
                        <a:spcBef>
                          <a:spcPts val="0"/>
                        </a:spcBef>
                        <a:spcAft>
                          <a:spcPts val="0"/>
                        </a:spcAft>
                        <a:buNone/>
                      </a:pPr>
                      <a:r>
                        <a:rPr lang="en-GB" sz="2200" b="0" i="0" u="none" strike="noStrike" cap="none" spc="0" noProof="0" dirty="0">
                          <a:solidFill>
                            <a:schemeClr val="tx1"/>
                          </a:solidFill>
                          <a:latin typeface="Calibri"/>
                        </a:rPr>
                        <a:t>Purchase behaviour</a:t>
                      </a:r>
                      <a:endParaRPr lang="en-US" sz="2200" b="0" i="0" u="none" strike="noStrike" cap="none" spc="0" noProof="0" dirty="0">
                        <a:solidFill>
                          <a:schemeClr val="tx1"/>
                        </a:solidFill>
                        <a:latin typeface="Calibri"/>
                      </a:endParaRPr>
                    </a:p>
                    <a:p>
                      <a:pPr lvl="0" algn="ctr">
                        <a:lnSpc>
                          <a:spcPct val="100000"/>
                        </a:lnSpc>
                        <a:spcBef>
                          <a:spcPts val="0"/>
                        </a:spcBef>
                        <a:spcAft>
                          <a:spcPts val="0"/>
                        </a:spcAft>
                        <a:buNone/>
                      </a:pPr>
                      <a:r>
                        <a:rPr lang="en-GB" sz="2200" b="0" i="0" u="none" strike="noStrike" cap="none" spc="0" noProof="0" dirty="0">
                          <a:solidFill>
                            <a:schemeClr val="tx1"/>
                          </a:solidFill>
                          <a:latin typeface="Calibri"/>
                        </a:rPr>
                        <a:t>Loyalty</a:t>
                      </a:r>
                      <a:endParaRPr lang="en-US" sz="2200" b="0" i="0" u="none" strike="noStrike" cap="none" spc="0" noProof="0" dirty="0">
                        <a:solidFill>
                          <a:schemeClr val="tx1"/>
                        </a:solidFill>
                        <a:latin typeface="Calibri"/>
                      </a:endParaRPr>
                    </a:p>
                    <a:p>
                      <a:pPr lvl="0" algn="ctr">
                        <a:lnSpc>
                          <a:spcPct val="100000"/>
                        </a:lnSpc>
                        <a:spcBef>
                          <a:spcPts val="0"/>
                        </a:spcBef>
                        <a:spcAft>
                          <a:spcPts val="0"/>
                        </a:spcAft>
                        <a:buNone/>
                      </a:pPr>
                      <a:r>
                        <a:rPr lang="en-GB" sz="2200" b="0" i="0" u="none" strike="noStrike" cap="none" spc="0" noProof="0" dirty="0">
                          <a:solidFill>
                            <a:schemeClr val="tx1"/>
                          </a:solidFill>
                          <a:latin typeface="Calibri"/>
                        </a:rPr>
                        <a:t>Community</a:t>
                      </a:r>
                      <a:endParaRPr lang="en-US" sz="2200" b="0" i="0" u="none" strike="noStrike" cap="none" spc="0" noProof="0" dirty="0">
                        <a:solidFill>
                          <a:schemeClr val="tx1"/>
                        </a:solidFill>
                        <a:latin typeface="Calibri"/>
                      </a:endParaRPr>
                    </a:p>
                    <a:p>
                      <a:pPr lvl="0" algn="ctr">
                        <a:buNone/>
                      </a:pPr>
                      <a:endParaRPr lang="en-US" sz="2200" cap="none" spc="0">
                        <a:solidFill>
                          <a:schemeClr val="tx1"/>
                        </a:solidFill>
                      </a:endParaRPr>
                    </a:p>
                  </a:txBody>
                  <a:tcPr marL="316710" marR="164689" marT="143994" marB="164689">
                    <a:lnL w="12700" cmpd="sng">
                      <a:noFill/>
                      <a:prstDash val="solid"/>
                    </a:lnL>
                    <a:lnR w="12700" cmpd="sng">
                      <a:noFill/>
                      <a:prstDash val="solid"/>
                    </a:lnR>
                    <a:lnT w="38100" cmpd="sng">
                      <a:noFill/>
                    </a:lnT>
                    <a:lnB w="12700" cmpd="sng">
                      <a:noFill/>
                      <a:prstDash val="solid"/>
                    </a:lnB>
                    <a:noFill/>
                  </a:tcPr>
                </a:tc>
                <a:tc>
                  <a:txBody>
                    <a:bodyPr/>
                    <a:lstStyle/>
                    <a:p>
                      <a:pPr lvl="0" algn="ctr">
                        <a:lnSpc>
                          <a:spcPct val="100000"/>
                        </a:lnSpc>
                        <a:spcBef>
                          <a:spcPts val="0"/>
                        </a:spcBef>
                        <a:spcAft>
                          <a:spcPts val="0"/>
                        </a:spcAft>
                        <a:buNone/>
                      </a:pPr>
                      <a:r>
                        <a:rPr lang="en-GB" sz="2200" b="0" i="0" u="none" strike="noStrike" cap="none" spc="0" noProof="0" dirty="0">
                          <a:solidFill>
                            <a:schemeClr val="tx1"/>
                          </a:solidFill>
                          <a:latin typeface="Calibri"/>
                        </a:rPr>
                        <a:t>Opinions</a:t>
                      </a:r>
                      <a:endParaRPr lang="en-US" sz="2200" b="0" i="0" u="none" strike="noStrike" cap="none" spc="0" noProof="0" dirty="0">
                        <a:solidFill>
                          <a:schemeClr val="tx1"/>
                        </a:solidFill>
                        <a:latin typeface="Calibri"/>
                      </a:endParaRPr>
                    </a:p>
                    <a:p>
                      <a:pPr lvl="0" algn="ctr">
                        <a:lnSpc>
                          <a:spcPct val="100000"/>
                        </a:lnSpc>
                        <a:spcBef>
                          <a:spcPts val="0"/>
                        </a:spcBef>
                        <a:spcAft>
                          <a:spcPts val="0"/>
                        </a:spcAft>
                        <a:buNone/>
                      </a:pPr>
                      <a:r>
                        <a:rPr lang="en-GB" sz="2200" b="0" i="0" u="none" strike="noStrike" cap="none" spc="0" noProof="0" dirty="0">
                          <a:solidFill>
                            <a:schemeClr val="tx1"/>
                          </a:solidFill>
                          <a:latin typeface="Calibri"/>
                        </a:rPr>
                        <a:t>Values</a:t>
                      </a:r>
                      <a:endParaRPr lang="en-US" sz="2200" b="0" i="0" u="none" strike="noStrike" cap="none" spc="0" noProof="0" dirty="0">
                        <a:solidFill>
                          <a:schemeClr val="tx1"/>
                        </a:solidFill>
                        <a:latin typeface="Calibri"/>
                      </a:endParaRPr>
                    </a:p>
                    <a:p>
                      <a:pPr lvl="0" algn="ctr">
                        <a:lnSpc>
                          <a:spcPct val="100000"/>
                        </a:lnSpc>
                        <a:spcBef>
                          <a:spcPts val="0"/>
                        </a:spcBef>
                        <a:spcAft>
                          <a:spcPts val="0"/>
                        </a:spcAft>
                        <a:buNone/>
                      </a:pPr>
                      <a:r>
                        <a:rPr lang="en-GB" sz="2200" b="0" i="0" u="none" strike="noStrike" cap="none" spc="0" noProof="0" dirty="0">
                          <a:solidFill>
                            <a:schemeClr val="tx1"/>
                          </a:solidFill>
                          <a:latin typeface="Calibri"/>
                        </a:rPr>
                        <a:t>Activity</a:t>
                      </a:r>
                      <a:endParaRPr lang="en-US" sz="2200" b="0" i="0" u="none" strike="noStrike" cap="none" spc="0" noProof="0" dirty="0">
                        <a:solidFill>
                          <a:schemeClr val="tx1"/>
                        </a:solidFill>
                        <a:latin typeface="Calibri"/>
                      </a:endParaRPr>
                    </a:p>
                    <a:p>
                      <a:pPr lvl="0" algn="ctr">
                        <a:lnSpc>
                          <a:spcPct val="100000"/>
                        </a:lnSpc>
                        <a:spcBef>
                          <a:spcPts val="0"/>
                        </a:spcBef>
                        <a:spcAft>
                          <a:spcPts val="0"/>
                        </a:spcAft>
                        <a:buNone/>
                      </a:pPr>
                      <a:r>
                        <a:rPr lang="en-GB" sz="2200" b="0" i="0" u="none" strike="noStrike" cap="none" spc="0" noProof="0" dirty="0">
                          <a:solidFill>
                            <a:schemeClr val="tx1"/>
                          </a:solidFill>
                          <a:latin typeface="Calibri"/>
                        </a:rPr>
                        <a:t>Behaviour</a:t>
                      </a:r>
                      <a:endParaRPr lang="en-US" sz="2200" b="0" i="0" u="none" strike="noStrike" cap="none" spc="0" noProof="0" dirty="0">
                        <a:solidFill>
                          <a:schemeClr val="tx1"/>
                        </a:solidFill>
                        <a:latin typeface="Calibri"/>
                      </a:endParaRPr>
                    </a:p>
                    <a:p>
                      <a:pPr lvl="0" algn="ctr">
                        <a:lnSpc>
                          <a:spcPct val="100000"/>
                        </a:lnSpc>
                        <a:spcBef>
                          <a:spcPts val="0"/>
                        </a:spcBef>
                        <a:spcAft>
                          <a:spcPts val="0"/>
                        </a:spcAft>
                        <a:buNone/>
                      </a:pPr>
                      <a:r>
                        <a:rPr lang="en-GB" sz="2200" b="0" i="0" u="none" strike="noStrike" cap="none" spc="0" noProof="0" dirty="0">
                          <a:solidFill>
                            <a:schemeClr val="tx1"/>
                          </a:solidFill>
                          <a:latin typeface="Calibri"/>
                        </a:rPr>
                        <a:t>Interest</a:t>
                      </a:r>
                      <a:endParaRPr lang="en-US" sz="2200" b="0" i="0" u="none" strike="noStrike" cap="none" spc="0" noProof="0" dirty="0">
                        <a:solidFill>
                          <a:schemeClr val="tx1"/>
                        </a:solidFill>
                        <a:latin typeface="Calibri"/>
                      </a:endParaRPr>
                    </a:p>
                    <a:p>
                      <a:pPr lvl="0" algn="ctr">
                        <a:lnSpc>
                          <a:spcPct val="100000"/>
                        </a:lnSpc>
                        <a:spcBef>
                          <a:spcPts val="0"/>
                        </a:spcBef>
                        <a:spcAft>
                          <a:spcPts val="0"/>
                        </a:spcAft>
                        <a:buNone/>
                      </a:pPr>
                      <a:r>
                        <a:rPr lang="en-GB" sz="2200" b="0" i="0" u="none" strike="noStrike" cap="none" spc="0" noProof="0" dirty="0">
                          <a:solidFill>
                            <a:schemeClr val="tx1"/>
                          </a:solidFill>
                          <a:latin typeface="Calibri"/>
                        </a:rPr>
                        <a:t>Attitudes.</a:t>
                      </a:r>
                      <a:endParaRPr lang="en-US" sz="2200" b="0" i="0" u="none" strike="noStrike" cap="none" spc="0" noProof="0" dirty="0">
                        <a:solidFill>
                          <a:schemeClr val="tx1"/>
                        </a:solidFill>
                        <a:latin typeface="Calibri"/>
                      </a:endParaRPr>
                    </a:p>
                    <a:p>
                      <a:pPr lvl="0" algn="ctr">
                        <a:buNone/>
                      </a:pPr>
                      <a:endParaRPr lang="en-US" sz="2200" cap="none" spc="0">
                        <a:solidFill>
                          <a:schemeClr val="tx1"/>
                        </a:solidFill>
                      </a:endParaRPr>
                    </a:p>
                  </a:txBody>
                  <a:tcPr marL="316710" marR="164689" marT="143994" marB="164689">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3751952009"/>
                  </a:ext>
                </a:extLst>
              </a:tr>
            </a:tbl>
          </a:graphicData>
        </a:graphic>
      </p:graphicFrame>
    </p:spTree>
    <p:extLst>
      <p:ext uri="{BB962C8B-B14F-4D97-AF65-F5344CB8AC3E}">
        <p14:creationId xmlns:p14="http://schemas.microsoft.com/office/powerpoint/2010/main" val="15002813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6" name="Rectangle 62">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Rectangle 64">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6">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68">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37C697-53D6-4D45-866E-6BF73F68EC12}"/>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3700">
                <a:solidFill>
                  <a:srgbClr val="FFFFFF"/>
                </a:solidFill>
              </a:rPr>
              <a:t>Positioning</a:t>
            </a:r>
            <a:endParaRPr lang="en-US" sz="3700" kern="1200">
              <a:solidFill>
                <a:srgbClr val="FFFFFF"/>
              </a:solidFill>
              <a:latin typeface="+mj-lt"/>
              <a:ea typeface="+mj-ea"/>
              <a:cs typeface="+mj-cs"/>
            </a:endParaRPr>
          </a:p>
        </p:txBody>
      </p:sp>
      <p:sp>
        <p:nvSpPr>
          <p:cNvPr id="5" name="Slide Number Placeholder 4">
            <a:extLst>
              <a:ext uri="{FF2B5EF4-FFF2-40B4-BE49-F238E27FC236}">
                <a16:creationId xmlns:a16="http://schemas.microsoft.com/office/drawing/2014/main" id="{A537A983-811F-4AA1-A92D-A9491F8EAD16}"/>
              </a:ext>
            </a:extLst>
          </p:cNvPr>
          <p:cNvSpPr>
            <a:spLocks noGrp="1"/>
          </p:cNvSpPr>
          <p:nvPr>
            <p:ph type="sldNum" sz="quarter" idx="12"/>
          </p:nvPr>
        </p:nvSpPr>
        <p:spPr>
          <a:xfrm>
            <a:off x="11704319" y="6455664"/>
            <a:ext cx="448056" cy="365125"/>
          </a:xfrm>
          <a:prstGeom prst="ellipse">
            <a:avLst/>
          </a:prstGeom>
        </p:spPr>
        <p:txBody>
          <a:bodyPr vert="horz" lIns="91440" tIns="45720" rIns="91440" bIns="45720" rtlCol="0" anchor="ctr">
            <a:normAutofit/>
          </a:bodyPr>
          <a:lstStyle/>
          <a:p>
            <a:pPr>
              <a:lnSpc>
                <a:spcPct val="90000"/>
              </a:lnSpc>
              <a:spcAft>
                <a:spcPts val="600"/>
              </a:spcAft>
            </a:pPr>
            <a:fld id="{48F63A3B-78C7-47BE-AE5E-E10140E04643}" type="slidenum">
              <a:rPr lang="en-US" sz="1100" dirty="0">
                <a:solidFill>
                  <a:schemeClr val="tx1">
                    <a:lumMod val="50000"/>
                    <a:lumOff val="50000"/>
                  </a:schemeClr>
                </a:solidFill>
              </a:rPr>
              <a:pPr>
                <a:lnSpc>
                  <a:spcPct val="90000"/>
                </a:lnSpc>
                <a:spcAft>
                  <a:spcPts val="600"/>
                </a:spcAft>
              </a:pPr>
              <a:t>7</a:t>
            </a:fld>
            <a:endParaRPr lang="en-US" sz="1100" dirty="0">
              <a:solidFill>
                <a:schemeClr val="tx1">
                  <a:lumMod val="50000"/>
                  <a:lumOff val="50000"/>
                </a:schemeClr>
              </a:solidFill>
            </a:endParaRPr>
          </a:p>
        </p:txBody>
      </p:sp>
      <p:pic>
        <p:nvPicPr>
          <p:cNvPr id="7" name="Graphic 7" descr="Ecommerce with solid fill">
            <a:extLst>
              <a:ext uri="{FF2B5EF4-FFF2-40B4-BE49-F238E27FC236}">
                <a16:creationId xmlns:a16="http://schemas.microsoft.com/office/drawing/2014/main" id="{F9386245-A195-4AB2-9A6A-2BE3BB77A3B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489276" y="2812576"/>
            <a:ext cx="914400" cy="914400"/>
          </a:xfrm>
          <a:prstGeom prst="rect">
            <a:avLst/>
          </a:prstGeom>
        </p:spPr>
      </p:pic>
      <p:pic>
        <p:nvPicPr>
          <p:cNvPr id="8" name="Graphic 8" descr="Television with solid fill">
            <a:extLst>
              <a:ext uri="{FF2B5EF4-FFF2-40B4-BE49-F238E27FC236}">
                <a16:creationId xmlns:a16="http://schemas.microsoft.com/office/drawing/2014/main" id="{F8A868B7-11F9-4B68-8A36-1EBA2ED07865}"/>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146412" y="2812576"/>
            <a:ext cx="914400" cy="914400"/>
          </a:xfrm>
          <a:prstGeom prst="rect">
            <a:avLst/>
          </a:prstGeom>
        </p:spPr>
      </p:pic>
      <p:pic>
        <p:nvPicPr>
          <p:cNvPr id="9" name="Graphic 9" descr="Megaphone1 with solid fill">
            <a:extLst>
              <a:ext uri="{FF2B5EF4-FFF2-40B4-BE49-F238E27FC236}">
                <a16:creationId xmlns:a16="http://schemas.microsoft.com/office/drawing/2014/main" id="{6B0AEB12-7DFB-43BE-AC38-2C17580A715E}"/>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5729785" y="2812576"/>
            <a:ext cx="914400" cy="914400"/>
          </a:xfrm>
          <a:prstGeom prst="rect">
            <a:avLst/>
          </a:prstGeom>
        </p:spPr>
      </p:pic>
      <p:pic>
        <p:nvPicPr>
          <p:cNvPr id="10" name="Graphic 10" descr="Radio with solid fill">
            <a:extLst>
              <a:ext uri="{FF2B5EF4-FFF2-40B4-BE49-F238E27FC236}">
                <a16:creationId xmlns:a16="http://schemas.microsoft.com/office/drawing/2014/main" id="{278837B9-349A-4C8D-8D43-9524E052287F}"/>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7970292" y="2755710"/>
            <a:ext cx="914400" cy="914400"/>
          </a:xfrm>
          <a:prstGeom prst="rect">
            <a:avLst/>
          </a:prstGeom>
        </p:spPr>
      </p:pic>
      <p:pic>
        <p:nvPicPr>
          <p:cNvPr id="11" name="Graphic 16" descr="Abacus with solid fill">
            <a:extLst>
              <a:ext uri="{FF2B5EF4-FFF2-40B4-BE49-F238E27FC236}">
                <a16:creationId xmlns:a16="http://schemas.microsoft.com/office/drawing/2014/main" id="{68B04F00-D8E8-4BE1-A488-48F3DC2760A4}"/>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10176680" y="2812576"/>
            <a:ext cx="914400" cy="914400"/>
          </a:xfrm>
          <a:prstGeom prst="rect">
            <a:avLst/>
          </a:prstGeom>
        </p:spPr>
      </p:pic>
      <p:sp>
        <p:nvSpPr>
          <p:cNvPr id="17" name="TextBox 16">
            <a:extLst>
              <a:ext uri="{FF2B5EF4-FFF2-40B4-BE49-F238E27FC236}">
                <a16:creationId xmlns:a16="http://schemas.microsoft.com/office/drawing/2014/main" id="{E9F293BF-4D89-4554-BD54-DB336C365DE4}"/>
              </a:ext>
            </a:extLst>
          </p:cNvPr>
          <p:cNvSpPr txBox="1"/>
          <p:nvPr/>
        </p:nvSpPr>
        <p:spPr>
          <a:xfrm>
            <a:off x="2745475" y="3916906"/>
            <a:ext cx="2390633"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200">
                <a:solidFill>
                  <a:schemeClr val="tx1">
                    <a:lumMod val="65000"/>
                    <a:lumOff val="35000"/>
                  </a:schemeClr>
                </a:solidFill>
              </a:rPr>
              <a:t>Apps, Social </a:t>
            </a:r>
            <a:r>
              <a:rPr lang="en-US" sz="3200" dirty="0">
                <a:solidFill>
                  <a:schemeClr val="tx1">
                    <a:lumMod val="65000"/>
                    <a:lumOff val="35000"/>
                  </a:schemeClr>
                </a:solidFill>
              </a:rPr>
              <a:t>Media and Smartphones</a:t>
            </a:r>
            <a:endParaRPr lang="en-US" sz="3200" dirty="0">
              <a:solidFill>
                <a:schemeClr val="tx1">
                  <a:lumMod val="65000"/>
                  <a:lumOff val="35000"/>
                </a:schemeClr>
              </a:solidFill>
              <a:cs typeface="Calibri"/>
            </a:endParaRPr>
          </a:p>
        </p:txBody>
      </p:sp>
      <p:sp>
        <p:nvSpPr>
          <p:cNvPr id="18" name="TextBox 17">
            <a:extLst>
              <a:ext uri="{FF2B5EF4-FFF2-40B4-BE49-F238E27FC236}">
                <a16:creationId xmlns:a16="http://schemas.microsoft.com/office/drawing/2014/main" id="{F18FA883-8549-49FE-9CC3-818B53595A15}"/>
              </a:ext>
            </a:extLst>
          </p:cNvPr>
          <p:cNvSpPr txBox="1"/>
          <p:nvPr/>
        </p:nvSpPr>
        <p:spPr>
          <a:xfrm>
            <a:off x="795693" y="3911931"/>
            <a:ext cx="1617260"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200">
                <a:solidFill>
                  <a:schemeClr val="tx1">
                    <a:lumMod val="65000"/>
                    <a:lumOff val="35000"/>
                  </a:schemeClr>
                </a:solidFill>
                <a:cs typeface="Calibri"/>
              </a:rPr>
              <a:t>Digital Displays</a:t>
            </a:r>
            <a:endParaRPr lang="en-US" sz="3200" dirty="0">
              <a:solidFill>
                <a:schemeClr val="tx1">
                  <a:lumMod val="65000"/>
                  <a:lumOff val="35000"/>
                </a:schemeClr>
              </a:solidFill>
              <a:cs typeface="Calibri"/>
            </a:endParaRPr>
          </a:p>
        </p:txBody>
      </p:sp>
      <p:sp>
        <p:nvSpPr>
          <p:cNvPr id="19" name="TextBox 18">
            <a:extLst>
              <a:ext uri="{FF2B5EF4-FFF2-40B4-BE49-F238E27FC236}">
                <a16:creationId xmlns:a16="http://schemas.microsoft.com/office/drawing/2014/main" id="{123B4ADF-F091-4DAE-8951-8EC5048E59F4}"/>
              </a:ext>
            </a:extLst>
          </p:cNvPr>
          <p:cNvSpPr txBox="1"/>
          <p:nvPr/>
        </p:nvSpPr>
        <p:spPr>
          <a:xfrm>
            <a:off x="5419582" y="3918328"/>
            <a:ext cx="153764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200">
                <a:solidFill>
                  <a:schemeClr val="tx1">
                    <a:lumMod val="65000"/>
                    <a:lumOff val="35000"/>
                  </a:schemeClr>
                </a:solidFill>
                <a:cs typeface="Calibri"/>
              </a:rPr>
              <a:t>Media</a:t>
            </a:r>
            <a:endParaRPr lang="en-US" sz="3200" dirty="0">
              <a:solidFill>
                <a:schemeClr val="tx1">
                  <a:lumMod val="65000"/>
                  <a:lumOff val="35000"/>
                </a:schemeClr>
              </a:solidFill>
              <a:cs typeface="Calibri"/>
            </a:endParaRPr>
          </a:p>
        </p:txBody>
      </p:sp>
      <p:sp>
        <p:nvSpPr>
          <p:cNvPr id="20" name="TextBox 19">
            <a:extLst>
              <a:ext uri="{FF2B5EF4-FFF2-40B4-BE49-F238E27FC236}">
                <a16:creationId xmlns:a16="http://schemas.microsoft.com/office/drawing/2014/main" id="{DEAE7C58-C1B4-4DD2-BA33-FEBEF08A2B7D}"/>
              </a:ext>
            </a:extLst>
          </p:cNvPr>
          <p:cNvSpPr txBox="1"/>
          <p:nvPr/>
        </p:nvSpPr>
        <p:spPr>
          <a:xfrm>
            <a:off x="7859831" y="3901979"/>
            <a:ext cx="1128215"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200">
                <a:solidFill>
                  <a:schemeClr val="tx1">
                    <a:lumMod val="65000"/>
                    <a:lumOff val="35000"/>
                  </a:schemeClr>
                </a:solidFill>
                <a:cs typeface="Calibri"/>
              </a:rPr>
              <a:t>Radio</a:t>
            </a:r>
            <a:endParaRPr lang="en-US" sz="3200" dirty="0">
              <a:solidFill>
                <a:schemeClr val="tx1">
                  <a:lumMod val="65000"/>
                  <a:lumOff val="35000"/>
                </a:schemeClr>
              </a:solidFill>
              <a:cs typeface="Calibri"/>
            </a:endParaRPr>
          </a:p>
        </p:txBody>
      </p:sp>
      <p:sp>
        <p:nvSpPr>
          <p:cNvPr id="21" name="TextBox 20">
            <a:extLst>
              <a:ext uri="{FF2B5EF4-FFF2-40B4-BE49-F238E27FC236}">
                <a16:creationId xmlns:a16="http://schemas.microsoft.com/office/drawing/2014/main" id="{C8F1658F-DB17-48F5-B7DE-3A8E6D0E8C32}"/>
              </a:ext>
            </a:extLst>
          </p:cNvPr>
          <p:cNvSpPr txBox="1"/>
          <p:nvPr/>
        </p:nvSpPr>
        <p:spPr>
          <a:xfrm>
            <a:off x="9447094" y="3919750"/>
            <a:ext cx="2367885"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200">
                <a:solidFill>
                  <a:schemeClr val="tx1">
                    <a:lumMod val="65000"/>
                    <a:lumOff val="35000"/>
                  </a:schemeClr>
                </a:solidFill>
                <a:cs typeface="Calibri"/>
              </a:rPr>
              <a:t>Gamification</a:t>
            </a:r>
            <a:endParaRPr lang="en-US" sz="3200" dirty="0">
              <a:solidFill>
                <a:schemeClr val="tx1">
                  <a:lumMod val="65000"/>
                  <a:lumOff val="35000"/>
                </a:schemeClr>
              </a:solidFill>
              <a:cs typeface="Calibri"/>
            </a:endParaRPr>
          </a:p>
        </p:txBody>
      </p:sp>
      <p:sp>
        <p:nvSpPr>
          <p:cNvPr id="3" name="TextBox 2">
            <a:extLst>
              <a:ext uri="{FF2B5EF4-FFF2-40B4-BE49-F238E27FC236}">
                <a16:creationId xmlns:a16="http://schemas.microsoft.com/office/drawing/2014/main" id="{BA551EF3-7C6A-4FD3-8655-0719611B27ED}"/>
              </a:ext>
            </a:extLst>
          </p:cNvPr>
          <p:cNvSpPr txBox="1"/>
          <p:nvPr/>
        </p:nvSpPr>
        <p:spPr>
          <a:xfrm>
            <a:off x="793448" y="2015067"/>
            <a:ext cx="10713961"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p:txBody>
      </p:sp>
    </p:spTree>
    <p:extLst>
      <p:ext uri="{BB962C8B-B14F-4D97-AF65-F5344CB8AC3E}">
        <p14:creationId xmlns:p14="http://schemas.microsoft.com/office/powerpoint/2010/main" val="33560556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095AA4E-A5EE-49E0-A535-4F2E64133336}"/>
              </a:ext>
            </a:extLst>
          </p:cNvPr>
          <p:cNvSpPr>
            <a:spLocks noGrp="1"/>
          </p:cNvSpPr>
          <p:nvPr>
            <p:ph type="title"/>
          </p:nvPr>
        </p:nvSpPr>
        <p:spPr>
          <a:xfrm>
            <a:off x="1371597" y="348865"/>
            <a:ext cx="10044023" cy="877729"/>
          </a:xfrm>
        </p:spPr>
        <p:txBody>
          <a:bodyPr vert="horz" lIns="91440" tIns="45720" rIns="91440" bIns="45720" rtlCol="0" anchor="ctr">
            <a:normAutofit/>
          </a:bodyPr>
          <a:lstStyle/>
          <a:p>
            <a:r>
              <a:rPr lang="en-US" sz="4000" kern="1200">
                <a:solidFill>
                  <a:srgbClr val="FFFFFF"/>
                </a:solidFill>
                <a:latin typeface="+mj-lt"/>
                <a:ea typeface="+mj-ea"/>
                <a:cs typeface="+mj-cs"/>
              </a:rPr>
              <a:t>The Market Mix</a:t>
            </a:r>
            <a:r>
              <a:rPr lang="en-US" sz="4000">
                <a:solidFill>
                  <a:srgbClr val="FFFFFF"/>
                </a:solidFill>
              </a:rPr>
              <a:t> – Alternative view (The four E's)</a:t>
            </a:r>
            <a:endParaRPr lang="en-US" sz="4000" kern="1200">
              <a:solidFill>
                <a:srgbClr val="FFFFFF"/>
              </a:solidFill>
              <a:latin typeface="+mj-lt"/>
              <a:ea typeface="+mj-ea"/>
              <a:cs typeface="+mj-cs"/>
            </a:endParaRPr>
          </a:p>
        </p:txBody>
      </p:sp>
      <p:sp>
        <p:nvSpPr>
          <p:cNvPr id="6" name="Slide Number Placeholder 5">
            <a:extLst>
              <a:ext uri="{FF2B5EF4-FFF2-40B4-BE49-F238E27FC236}">
                <a16:creationId xmlns:a16="http://schemas.microsoft.com/office/drawing/2014/main" id="{609CA926-8CE9-41B7-9A00-5BF415FADE7B}"/>
              </a:ext>
            </a:extLst>
          </p:cNvPr>
          <p:cNvSpPr>
            <a:spLocks noGrp="1"/>
          </p:cNvSpPr>
          <p:nvPr>
            <p:ph type="sldNum" sz="quarter" idx="12"/>
          </p:nvPr>
        </p:nvSpPr>
        <p:spPr>
          <a:xfrm>
            <a:off x="11704320" y="6455664"/>
            <a:ext cx="448056" cy="365125"/>
          </a:xfrm>
        </p:spPr>
        <p:txBody>
          <a:bodyPr vert="horz" lIns="91440" tIns="45720" rIns="91440" bIns="45720" rtlCol="0" anchor="ctr">
            <a:normAutofit/>
          </a:bodyPr>
          <a:lstStyle/>
          <a:p>
            <a:pPr>
              <a:spcAft>
                <a:spcPts val="600"/>
              </a:spcAft>
            </a:pPr>
            <a:fld id="{48F63A3B-78C7-47BE-AE5E-E10140E04643}" type="slidenum">
              <a:rPr lang="en-US" sz="1100">
                <a:solidFill>
                  <a:schemeClr val="tx1">
                    <a:lumMod val="50000"/>
                    <a:lumOff val="50000"/>
                  </a:schemeClr>
                </a:solidFill>
              </a:rPr>
              <a:pPr>
                <a:spcAft>
                  <a:spcPts val="600"/>
                </a:spcAft>
              </a:pPr>
              <a:t>8</a:t>
            </a:fld>
            <a:endParaRPr lang="en-US" sz="1100">
              <a:solidFill>
                <a:schemeClr val="tx1">
                  <a:lumMod val="50000"/>
                  <a:lumOff val="50000"/>
                </a:schemeClr>
              </a:solidFill>
            </a:endParaRPr>
          </a:p>
        </p:txBody>
      </p:sp>
      <p:graphicFrame>
        <p:nvGraphicFramePr>
          <p:cNvPr id="8" name="Text Placeholder 3">
            <a:extLst>
              <a:ext uri="{FF2B5EF4-FFF2-40B4-BE49-F238E27FC236}">
                <a16:creationId xmlns:a16="http://schemas.microsoft.com/office/drawing/2014/main" id="{00CDD088-E411-487E-BE6C-9C796FFE173F}"/>
              </a:ext>
            </a:extLst>
          </p:cNvPr>
          <p:cNvGraphicFramePr/>
          <p:nvPr>
            <p:extLst>
              <p:ext uri="{D42A27DB-BD31-4B8C-83A1-F6EECF244321}">
                <p14:modId xmlns:p14="http://schemas.microsoft.com/office/powerpoint/2010/main" val="975007338"/>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758406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095AA4E-A5EE-49E0-A535-4F2E64133336}"/>
              </a:ext>
            </a:extLst>
          </p:cNvPr>
          <p:cNvSpPr>
            <a:spLocks noGrp="1"/>
          </p:cNvSpPr>
          <p:nvPr>
            <p:ph type="title"/>
          </p:nvPr>
        </p:nvSpPr>
        <p:spPr>
          <a:xfrm>
            <a:off x="1371597" y="348865"/>
            <a:ext cx="10044023" cy="877729"/>
          </a:xfrm>
        </p:spPr>
        <p:txBody>
          <a:bodyPr vert="horz" lIns="91440" tIns="45720" rIns="91440" bIns="45720" rtlCol="0" anchor="ctr">
            <a:normAutofit/>
          </a:bodyPr>
          <a:lstStyle/>
          <a:p>
            <a:r>
              <a:rPr lang="en-US" sz="4000">
                <a:solidFill>
                  <a:srgbClr val="FFFFFF"/>
                </a:solidFill>
              </a:rPr>
              <a:t>Thank you </a:t>
            </a:r>
            <a:endParaRPr lang="en-US" sz="4000" kern="1200">
              <a:solidFill>
                <a:srgbClr val="FFFFFF"/>
              </a:solidFill>
              <a:latin typeface="+mj-lt"/>
              <a:ea typeface="+mj-ea"/>
              <a:cs typeface="+mj-cs"/>
            </a:endParaRPr>
          </a:p>
        </p:txBody>
      </p:sp>
      <p:sp>
        <p:nvSpPr>
          <p:cNvPr id="6" name="Slide Number Placeholder 5">
            <a:extLst>
              <a:ext uri="{FF2B5EF4-FFF2-40B4-BE49-F238E27FC236}">
                <a16:creationId xmlns:a16="http://schemas.microsoft.com/office/drawing/2014/main" id="{609CA926-8CE9-41B7-9A00-5BF415FADE7B}"/>
              </a:ext>
            </a:extLst>
          </p:cNvPr>
          <p:cNvSpPr>
            <a:spLocks noGrp="1"/>
          </p:cNvSpPr>
          <p:nvPr>
            <p:ph type="sldNum" sz="quarter" idx="12"/>
          </p:nvPr>
        </p:nvSpPr>
        <p:spPr>
          <a:xfrm>
            <a:off x="11704320" y="6455664"/>
            <a:ext cx="448056" cy="365125"/>
          </a:xfrm>
        </p:spPr>
        <p:txBody>
          <a:bodyPr vert="horz" lIns="91440" tIns="45720" rIns="91440" bIns="45720" rtlCol="0" anchor="ctr">
            <a:normAutofit/>
          </a:bodyPr>
          <a:lstStyle/>
          <a:p>
            <a:pPr>
              <a:spcAft>
                <a:spcPts val="600"/>
              </a:spcAft>
            </a:pPr>
            <a:fld id="{48F63A3B-78C7-47BE-AE5E-E10140E04643}" type="slidenum">
              <a:rPr lang="en-US" sz="1100">
                <a:solidFill>
                  <a:schemeClr val="tx1">
                    <a:lumMod val="50000"/>
                    <a:lumOff val="50000"/>
                  </a:schemeClr>
                </a:solidFill>
              </a:rPr>
              <a:pPr>
                <a:spcAft>
                  <a:spcPts val="600"/>
                </a:spcAft>
              </a:pPr>
              <a:t>9</a:t>
            </a:fld>
            <a:endParaRPr lang="en-US" sz="1100">
              <a:solidFill>
                <a:schemeClr val="tx1">
                  <a:lumMod val="50000"/>
                  <a:lumOff val="50000"/>
                </a:schemeClr>
              </a:solidFill>
            </a:endParaRPr>
          </a:p>
        </p:txBody>
      </p:sp>
      <p:graphicFrame>
        <p:nvGraphicFramePr>
          <p:cNvPr id="8" name="Text Placeholder 3">
            <a:extLst>
              <a:ext uri="{FF2B5EF4-FFF2-40B4-BE49-F238E27FC236}">
                <a16:creationId xmlns:a16="http://schemas.microsoft.com/office/drawing/2014/main" id="{00CDD088-E411-487E-BE6C-9C796FFE173F}"/>
              </a:ext>
            </a:extLst>
          </p:cNvPr>
          <p:cNvGraphicFramePr/>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913433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cNvSpPr>
            <a:spLocks noGrp="1"/>
          </p:cNvSpPr>
          <p:nvPr>
            <p:ph type="ctrTitle"/>
          </p:nvPr>
        </p:nvSpPr>
        <p:spPr>
          <a:xfrm>
            <a:off x="1383564" y="348865"/>
            <a:ext cx="9718111" cy="1576446"/>
          </a:xfrm>
        </p:spPr>
        <p:txBody>
          <a:bodyPr anchor="ctr">
            <a:normAutofit/>
          </a:bodyPr>
          <a:lstStyle/>
          <a:p>
            <a:r>
              <a:rPr lang="en-US" sz="4000">
                <a:solidFill>
                  <a:srgbClr val="FFFFFF"/>
                </a:solidFill>
              </a:rPr>
              <a:t>Appendix</a:t>
            </a:r>
          </a:p>
        </p:txBody>
      </p:sp>
      <p:sp>
        <p:nvSpPr>
          <p:cNvPr id="5" name="Slide Number Placeholder 4">
            <a:extLst>
              <a:ext uri="{FF2B5EF4-FFF2-40B4-BE49-F238E27FC236}">
                <a16:creationId xmlns:a16="http://schemas.microsoft.com/office/drawing/2014/main" id="{D3B5E88E-0B3A-4DF4-B60D-50CB8E4C2FCC}"/>
              </a:ext>
            </a:extLst>
          </p:cNvPr>
          <p:cNvSpPr>
            <a:spLocks noGrp="1"/>
          </p:cNvSpPr>
          <p:nvPr>
            <p:ph type="sldNum" sz="quarter" idx="12"/>
          </p:nvPr>
        </p:nvSpPr>
        <p:spPr>
          <a:xfrm>
            <a:off x="11704320" y="6455664"/>
            <a:ext cx="448056" cy="365125"/>
          </a:xfrm>
        </p:spPr>
        <p:txBody>
          <a:bodyPr>
            <a:normAutofit/>
          </a:bodyPr>
          <a:lstStyle/>
          <a:p>
            <a:pPr>
              <a:spcAft>
                <a:spcPts val="600"/>
              </a:spcAft>
            </a:pPr>
            <a:fld id="{48F63A3B-78C7-47BE-AE5E-E10140E04643}" type="slidenum">
              <a:rPr lang="en-US" sz="1100">
                <a:solidFill>
                  <a:schemeClr val="tx1">
                    <a:lumMod val="50000"/>
                    <a:lumOff val="50000"/>
                  </a:schemeClr>
                </a:solidFill>
              </a:rPr>
              <a:pPr>
                <a:spcAft>
                  <a:spcPts val="600"/>
                </a:spcAft>
              </a:pPr>
              <a:t>10</a:t>
            </a:fld>
            <a:endParaRPr lang="en-US" sz="1100">
              <a:solidFill>
                <a:schemeClr val="tx1">
                  <a:lumMod val="50000"/>
                  <a:lumOff val="50000"/>
                </a:schemeClr>
              </a:solidFill>
            </a:endParaRPr>
          </a:p>
        </p:txBody>
      </p:sp>
      <p:graphicFrame>
        <p:nvGraphicFramePr>
          <p:cNvPr id="22" name="Content Placeholder">
            <a:extLst>
              <a:ext uri="{FF2B5EF4-FFF2-40B4-BE49-F238E27FC236}">
                <a16:creationId xmlns:a16="http://schemas.microsoft.com/office/drawing/2014/main" id="{F7C60DE5-CF4A-4C72-A514-E20E8CCAE6F5}"/>
              </a:ext>
            </a:extLst>
          </p:cNvPr>
          <p:cNvGraphicFramePr>
            <a:graphicFrameLocks noGrp="1"/>
          </p:cNvGraphicFramePr>
          <p:nvPr>
            <p:ph idx="1"/>
            <p:extLst>
              <p:ext uri="{D42A27DB-BD31-4B8C-83A1-F6EECF244321}">
                <p14:modId xmlns:p14="http://schemas.microsoft.com/office/powerpoint/2010/main" val="624819516"/>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196338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cNvSpPr>
            <a:spLocks noGrp="1"/>
          </p:cNvSpPr>
          <p:nvPr>
            <p:ph type="ctrTitle"/>
          </p:nvPr>
        </p:nvSpPr>
        <p:spPr>
          <a:xfrm>
            <a:off x="1383564" y="348865"/>
            <a:ext cx="9718111" cy="1576446"/>
          </a:xfrm>
        </p:spPr>
        <p:txBody>
          <a:bodyPr anchor="ctr">
            <a:normAutofit/>
          </a:bodyPr>
          <a:lstStyle/>
          <a:p>
            <a:r>
              <a:rPr lang="en-US" sz="4000">
                <a:solidFill>
                  <a:srgbClr val="FFFFFF"/>
                </a:solidFill>
              </a:rPr>
              <a:t>Stakeholders</a:t>
            </a:r>
          </a:p>
        </p:txBody>
      </p:sp>
      <p:sp>
        <p:nvSpPr>
          <p:cNvPr id="5" name="Slide Number Placeholder 4">
            <a:extLst>
              <a:ext uri="{FF2B5EF4-FFF2-40B4-BE49-F238E27FC236}">
                <a16:creationId xmlns:a16="http://schemas.microsoft.com/office/drawing/2014/main" id="{D3B5E88E-0B3A-4DF4-B60D-50CB8E4C2FCC}"/>
              </a:ext>
            </a:extLst>
          </p:cNvPr>
          <p:cNvSpPr>
            <a:spLocks noGrp="1"/>
          </p:cNvSpPr>
          <p:nvPr>
            <p:ph type="sldNum" sz="quarter" idx="12"/>
          </p:nvPr>
        </p:nvSpPr>
        <p:spPr>
          <a:xfrm>
            <a:off x="11704320" y="6455664"/>
            <a:ext cx="448056" cy="365125"/>
          </a:xfrm>
        </p:spPr>
        <p:txBody>
          <a:bodyPr>
            <a:normAutofit/>
          </a:bodyPr>
          <a:lstStyle/>
          <a:p>
            <a:pPr>
              <a:spcAft>
                <a:spcPts val="600"/>
              </a:spcAft>
            </a:pPr>
            <a:fld id="{48F63A3B-78C7-47BE-AE5E-E10140E04643}" type="slidenum">
              <a:rPr lang="en-US" sz="1100">
                <a:solidFill>
                  <a:schemeClr val="tx1">
                    <a:lumMod val="50000"/>
                    <a:lumOff val="50000"/>
                  </a:schemeClr>
                </a:solidFill>
              </a:rPr>
              <a:pPr>
                <a:spcAft>
                  <a:spcPts val="600"/>
                </a:spcAft>
              </a:pPr>
              <a:t>11</a:t>
            </a:fld>
            <a:endParaRPr lang="en-US" sz="1100">
              <a:solidFill>
                <a:schemeClr val="tx1">
                  <a:lumMod val="50000"/>
                  <a:lumOff val="50000"/>
                </a:schemeClr>
              </a:solidFill>
            </a:endParaRPr>
          </a:p>
        </p:txBody>
      </p:sp>
      <p:graphicFrame>
        <p:nvGraphicFramePr>
          <p:cNvPr id="22" name="Content Placeholder">
            <a:extLst>
              <a:ext uri="{FF2B5EF4-FFF2-40B4-BE49-F238E27FC236}">
                <a16:creationId xmlns:a16="http://schemas.microsoft.com/office/drawing/2014/main" id="{BDB19EDF-FE87-4600-9530-65C9031A9B38}"/>
              </a:ext>
            </a:extLst>
          </p:cNvPr>
          <p:cNvGraphicFramePr>
            <a:graphicFrameLocks noGrp="1"/>
          </p:cNvGraphicFramePr>
          <p:nvPr>
            <p:ph idx="1"/>
            <p:extLst>
              <p:ext uri="{D42A27DB-BD31-4B8C-83A1-F6EECF244321}">
                <p14:modId xmlns:p14="http://schemas.microsoft.com/office/powerpoint/2010/main" val="1212992255"/>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042514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cNvSpPr>
            <a:spLocks noGrp="1"/>
          </p:cNvSpPr>
          <p:nvPr>
            <p:ph type="ctrTitle"/>
          </p:nvPr>
        </p:nvSpPr>
        <p:spPr>
          <a:xfrm>
            <a:off x="1383564" y="348865"/>
            <a:ext cx="9718111" cy="1576446"/>
          </a:xfrm>
        </p:spPr>
        <p:txBody>
          <a:bodyPr anchor="ctr">
            <a:normAutofit/>
          </a:bodyPr>
          <a:lstStyle/>
          <a:p>
            <a:r>
              <a:rPr lang="en-US" sz="4000">
                <a:solidFill>
                  <a:srgbClr val="FFFFFF"/>
                </a:solidFill>
              </a:rPr>
              <a:t>Funding</a:t>
            </a:r>
          </a:p>
        </p:txBody>
      </p:sp>
      <p:sp>
        <p:nvSpPr>
          <p:cNvPr id="5" name="Slide Number Placeholder 4">
            <a:extLst>
              <a:ext uri="{FF2B5EF4-FFF2-40B4-BE49-F238E27FC236}">
                <a16:creationId xmlns:a16="http://schemas.microsoft.com/office/drawing/2014/main" id="{D3B5E88E-0B3A-4DF4-B60D-50CB8E4C2FCC}"/>
              </a:ext>
            </a:extLst>
          </p:cNvPr>
          <p:cNvSpPr>
            <a:spLocks noGrp="1"/>
          </p:cNvSpPr>
          <p:nvPr>
            <p:ph type="sldNum" sz="quarter" idx="12"/>
          </p:nvPr>
        </p:nvSpPr>
        <p:spPr>
          <a:xfrm>
            <a:off x="11704320" y="6455664"/>
            <a:ext cx="448056" cy="365125"/>
          </a:xfrm>
        </p:spPr>
        <p:txBody>
          <a:bodyPr>
            <a:normAutofit/>
          </a:bodyPr>
          <a:lstStyle/>
          <a:p>
            <a:pPr>
              <a:spcAft>
                <a:spcPts val="600"/>
              </a:spcAft>
            </a:pPr>
            <a:fld id="{48F63A3B-78C7-47BE-AE5E-E10140E04643}" type="slidenum">
              <a:rPr lang="en-US" sz="1100">
                <a:solidFill>
                  <a:schemeClr val="tx1">
                    <a:lumMod val="50000"/>
                    <a:lumOff val="50000"/>
                  </a:schemeClr>
                </a:solidFill>
              </a:rPr>
              <a:pPr>
                <a:spcAft>
                  <a:spcPts val="600"/>
                </a:spcAft>
              </a:pPr>
              <a:t>12</a:t>
            </a:fld>
            <a:endParaRPr lang="en-US" sz="1100">
              <a:solidFill>
                <a:schemeClr val="tx1">
                  <a:lumMod val="50000"/>
                  <a:lumOff val="50000"/>
                </a:schemeClr>
              </a:solidFill>
            </a:endParaRPr>
          </a:p>
        </p:txBody>
      </p:sp>
      <p:graphicFrame>
        <p:nvGraphicFramePr>
          <p:cNvPr id="22" name="Content Placeholder">
            <a:extLst>
              <a:ext uri="{FF2B5EF4-FFF2-40B4-BE49-F238E27FC236}">
                <a16:creationId xmlns:a16="http://schemas.microsoft.com/office/drawing/2014/main" id="{BDB19EDF-FE87-4600-9530-65C9031A9B38}"/>
              </a:ext>
            </a:extLst>
          </p:cNvPr>
          <p:cNvGraphicFramePr>
            <a:graphicFrameLocks noGrp="1"/>
          </p:cNvGraphicFramePr>
          <p:nvPr>
            <p:ph idx="1"/>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891735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cNvSpPr>
            <a:spLocks noGrp="1"/>
          </p:cNvSpPr>
          <p:nvPr>
            <p:ph type="ctrTitle"/>
          </p:nvPr>
        </p:nvSpPr>
        <p:spPr>
          <a:xfrm>
            <a:off x="1383564" y="348865"/>
            <a:ext cx="9718111" cy="1576446"/>
          </a:xfrm>
        </p:spPr>
        <p:txBody>
          <a:bodyPr anchor="ctr">
            <a:normAutofit/>
          </a:bodyPr>
          <a:lstStyle/>
          <a:p>
            <a:r>
              <a:rPr lang="en-US" sz="4000">
                <a:solidFill>
                  <a:srgbClr val="FFFFFF"/>
                </a:solidFill>
              </a:rPr>
              <a:t>Forecasting Goals</a:t>
            </a:r>
          </a:p>
        </p:txBody>
      </p:sp>
      <p:sp>
        <p:nvSpPr>
          <p:cNvPr id="5" name="Slide Number Placeholder 4">
            <a:extLst>
              <a:ext uri="{FF2B5EF4-FFF2-40B4-BE49-F238E27FC236}">
                <a16:creationId xmlns:a16="http://schemas.microsoft.com/office/drawing/2014/main" id="{D3B5E88E-0B3A-4DF4-B60D-50CB8E4C2FCC}"/>
              </a:ext>
            </a:extLst>
          </p:cNvPr>
          <p:cNvSpPr>
            <a:spLocks noGrp="1"/>
          </p:cNvSpPr>
          <p:nvPr>
            <p:ph type="sldNum" sz="quarter" idx="12"/>
          </p:nvPr>
        </p:nvSpPr>
        <p:spPr>
          <a:xfrm>
            <a:off x="11704320" y="6455664"/>
            <a:ext cx="448056" cy="365125"/>
          </a:xfrm>
        </p:spPr>
        <p:txBody>
          <a:bodyPr>
            <a:normAutofit/>
          </a:bodyPr>
          <a:lstStyle/>
          <a:p>
            <a:pPr>
              <a:spcAft>
                <a:spcPts val="600"/>
              </a:spcAft>
            </a:pPr>
            <a:fld id="{48F63A3B-78C7-47BE-AE5E-E10140E04643}" type="slidenum">
              <a:rPr lang="en-US" sz="1100">
                <a:solidFill>
                  <a:schemeClr val="tx1">
                    <a:lumMod val="50000"/>
                    <a:lumOff val="50000"/>
                  </a:schemeClr>
                </a:solidFill>
              </a:rPr>
              <a:pPr>
                <a:spcAft>
                  <a:spcPts val="600"/>
                </a:spcAft>
              </a:pPr>
              <a:t>13</a:t>
            </a:fld>
            <a:endParaRPr lang="en-US" sz="1100">
              <a:solidFill>
                <a:schemeClr val="tx1">
                  <a:lumMod val="50000"/>
                  <a:lumOff val="50000"/>
                </a:schemeClr>
              </a:solidFill>
            </a:endParaRPr>
          </a:p>
        </p:txBody>
      </p:sp>
      <p:graphicFrame>
        <p:nvGraphicFramePr>
          <p:cNvPr id="22" name="Content Placeholder">
            <a:extLst>
              <a:ext uri="{FF2B5EF4-FFF2-40B4-BE49-F238E27FC236}">
                <a16:creationId xmlns:a16="http://schemas.microsoft.com/office/drawing/2014/main" id="{BDB19EDF-FE87-4600-9530-65C9031A9B38}"/>
              </a:ext>
            </a:extLst>
          </p:cNvPr>
          <p:cNvGraphicFramePr>
            <a:graphicFrameLocks noGrp="1"/>
          </p:cNvGraphicFramePr>
          <p:nvPr>
            <p:ph idx="1"/>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149037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1371599" y="294538"/>
            <a:ext cx="9895951" cy="1033669"/>
          </a:xfrm>
        </p:spPr>
        <p:txBody>
          <a:bodyPr>
            <a:normAutofit/>
          </a:bodyPr>
          <a:lstStyle/>
          <a:p>
            <a:r>
              <a:rPr lang="en-US" sz="4000">
                <a:solidFill>
                  <a:srgbClr val="FFFFFF"/>
                </a:solidFill>
              </a:rPr>
              <a:t>References</a:t>
            </a:r>
          </a:p>
        </p:txBody>
      </p:sp>
      <p:sp>
        <p:nvSpPr>
          <p:cNvPr id="3" name="Content Placeholder"/>
          <p:cNvSpPr>
            <a:spLocks noGrp="1"/>
          </p:cNvSpPr>
          <p:nvPr>
            <p:ph idx="1"/>
          </p:nvPr>
        </p:nvSpPr>
        <p:spPr>
          <a:xfrm>
            <a:off x="689211" y="1886018"/>
            <a:ext cx="11020567" cy="5048133"/>
          </a:xfrm>
        </p:spPr>
        <p:txBody>
          <a:bodyPr vert="horz" lIns="91440" tIns="45720" rIns="91440" bIns="45720" rtlCol="0" anchor="ctr">
            <a:noAutofit/>
          </a:bodyPr>
          <a:lstStyle/>
          <a:p>
            <a:r>
              <a:rPr lang="en-US" sz="1600">
                <a:ea typeface="+mn-lt"/>
                <a:cs typeface="+mn-lt"/>
              </a:rPr>
              <a:t>ACS The voice of local shops. (2018). </a:t>
            </a:r>
            <a:r>
              <a:rPr lang="en-US" sz="1600" i="1">
                <a:ea typeface="+mn-lt"/>
                <a:cs typeface="+mn-lt"/>
              </a:rPr>
              <a:t>The Welsh Local Shop Report 2018</a:t>
            </a:r>
            <a:r>
              <a:rPr lang="en-US" sz="1600">
                <a:ea typeface="+mn-lt"/>
                <a:cs typeface="+mn-lt"/>
              </a:rPr>
              <a:t>. Acs.Org.Uk. Retrieved November 3, 2021, from </a:t>
            </a:r>
            <a:r>
              <a:rPr lang="en-US" sz="1600" u="sng" dirty="0">
                <a:ea typeface="+mn-lt"/>
                <a:cs typeface="+mn-lt"/>
                <a:hlinkClick r:id="rId3"/>
              </a:rPr>
              <a:t>https://www.acs.org.uk/sites/default/files/welsh_local_shop_report_2018.pdf</a:t>
            </a:r>
            <a:endParaRPr lang="en-US" sz="1600" dirty="0">
              <a:ea typeface="+mn-lt"/>
              <a:cs typeface="+mn-lt"/>
            </a:endParaRPr>
          </a:p>
          <a:p>
            <a:endParaRPr lang="en-US" sz="1600" dirty="0">
              <a:ea typeface="+mn-lt"/>
              <a:cs typeface="+mn-lt"/>
            </a:endParaRPr>
          </a:p>
          <a:p>
            <a:r>
              <a:rPr lang="en-US" sz="1600">
                <a:ea typeface="+mn-lt"/>
                <a:cs typeface="+mn-lt"/>
              </a:rPr>
              <a:t>Association of town and city management. (2021). </a:t>
            </a:r>
            <a:r>
              <a:rPr lang="en-US" sz="1600" i="1">
                <a:ea typeface="+mn-lt"/>
                <a:cs typeface="+mn-lt"/>
              </a:rPr>
              <a:t>100 ways to help the highstreet</a:t>
            </a:r>
            <a:r>
              <a:rPr lang="en-US" sz="1600">
                <a:ea typeface="+mn-lt"/>
                <a:cs typeface="+mn-lt"/>
              </a:rPr>
              <a:t>. 100 Ways.Org.Uk. Retrieved November 3, 2021, from </a:t>
            </a:r>
            <a:r>
              <a:rPr lang="en-US" sz="1600" u="sng" dirty="0">
                <a:ea typeface="+mn-lt"/>
                <a:cs typeface="+mn-lt"/>
                <a:hlinkClick r:id="rId4"/>
              </a:rPr>
              <a:t>http://www.100ways.org.uk/using-gateway-opportunities.html</a:t>
            </a:r>
            <a:endParaRPr lang="en-US" sz="1600" dirty="0">
              <a:ea typeface="+mn-lt"/>
              <a:cs typeface="+mn-lt"/>
            </a:endParaRPr>
          </a:p>
          <a:p>
            <a:endParaRPr lang="en-US" sz="1600" dirty="0">
              <a:ea typeface="+mn-lt"/>
              <a:cs typeface="+mn-lt"/>
            </a:endParaRPr>
          </a:p>
          <a:p>
            <a:r>
              <a:rPr lang="en-US" sz="1600">
                <a:ea typeface="+mn-lt"/>
                <a:cs typeface="+mn-lt"/>
              </a:rPr>
              <a:t>Brinkhoff, T. (2021). </a:t>
            </a:r>
            <a:r>
              <a:rPr lang="en-US" sz="1600" i="1">
                <a:ea typeface="+mn-lt"/>
                <a:cs typeface="+mn-lt"/>
              </a:rPr>
              <a:t>Carmarthenshire</a:t>
            </a:r>
            <a:r>
              <a:rPr lang="en-US" sz="1600">
                <a:ea typeface="+mn-lt"/>
                <a:cs typeface="+mn-lt"/>
              </a:rPr>
              <a:t>. City Population. Retrieved November 3, 2021, from </a:t>
            </a:r>
            <a:r>
              <a:rPr lang="en-US" sz="1600" u="sng" dirty="0">
                <a:ea typeface="+mn-lt"/>
                <a:cs typeface="+mn-lt"/>
                <a:hlinkClick r:id="rId5"/>
              </a:rPr>
              <a:t>https://www.citypopulation.de/en/uk/wales/W06000010__carmarthenshire/</a:t>
            </a:r>
            <a:endParaRPr lang="en-US" sz="1600" dirty="0">
              <a:ea typeface="+mn-lt"/>
              <a:cs typeface="+mn-lt"/>
            </a:endParaRPr>
          </a:p>
          <a:p>
            <a:endParaRPr lang="en-US" sz="1600" dirty="0">
              <a:ea typeface="+mn-lt"/>
              <a:cs typeface="+mn-lt"/>
            </a:endParaRPr>
          </a:p>
          <a:p>
            <a:r>
              <a:rPr lang="en-US" sz="1600">
                <a:ea typeface="+mn-lt"/>
                <a:cs typeface="+mn-lt"/>
              </a:rPr>
              <a:t>Carmarthenshire County Council. (2021). </a:t>
            </a:r>
            <a:r>
              <a:rPr lang="en-US" sz="1600" i="1">
                <a:ea typeface="+mn-lt"/>
                <a:cs typeface="+mn-lt"/>
              </a:rPr>
              <a:t>Carmarthen Market Heart of the town</a:t>
            </a:r>
            <a:r>
              <a:rPr lang="en-US" sz="1600">
                <a:ea typeface="+mn-lt"/>
                <a:cs typeface="+mn-lt"/>
              </a:rPr>
              <a:t>. Carmarthenshire.Gov.Wales. Retrieved November 3, 2021, from </a:t>
            </a:r>
            <a:r>
              <a:rPr lang="en-US" sz="1600" u="sng" dirty="0">
                <a:ea typeface="+mn-lt"/>
                <a:cs typeface="+mn-lt"/>
                <a:hlinkClick r:id="rId6"/>
              </a:rPr>
              <a:t>https://www.carmarthenshire.gov.wales/home/council-services/markets/carmarthen-market/#.YYSViG3P1PZ</a:t>
            </a:r>
            <a:endParaRPr lang="en-US" sz="1600" dirty="0">
              <a:ea typeface="+mn-lt"/>
              <a:cs typeface="+mn-lt"/>
            </a:endParaRPr>
          </a:p>
          <a:p>
            <a:endParaRPr lang="en-US" sz="1600" dirty="0">
              <a:ea typeface="+mn-lt"/>
              <a:cs typeface="+mn-lt"/>
            </a:endParaRPr>
          </a:p>
          <a:p>
            <a:r>
              <a:rPr lang="en-US" sz="1600">
                <a:ea typeface="+mn-lt"/>
                <a:cs typeface="+mn-lt"/>
              </a:rPr>
              <a:t>Chaiwong, P., &amp; Koontawee, P. (2019). Relationship of Loyalty-Card Communication Process and the Repeat Purchase in Petrol Service Station Business: A Comparative Study of Thai and Non-Thai Brands in Bangkok. </a:t>
            </a:r>
            <a:r>
              <a:rPr lang="en-US" sz="1600" i="1">
                <a:ea typeface="+mn-lt"/>
                <a:cs typeface="+mn-lt"/>
              </a:rPr>
              <a:t>Journal of Promotional Communications</a:t>
            </a:r>
            <a:r>
              <a:rPr lang="en-US" sz="1600">
                <a:ea typeface="+mn-lt"/>
                <a:cs typeface="+mn-lt"/>
              </a:rPr>
              <a:t>, </a:t>
            </a:r>
            <a:r>
              <a:rPr lang="en-US" sz="1600" i="1">
                <a:ea typeface="+mn-lt"/>
                <a:cs typeface="+mn-lt"/>
              </a:rPr>
              <a:t>7</a:t>
            </a:r>
            <a:r>
              <a:rPr lang="en-US" sz="1600">
                <a:ea typeface="+mn-lt"/>
                <a:cs typeface="+mn-lt"/>
              </a:rPr>
              <a:t>(1).</a:t>
            </a:r>
            <a:endParaRPr lang="en-US" sz="1600" dirty="0">
              <a:ea typeface="+mn-lt"/>
              <a:cs typeface="+mn-lt"/>
            </a:endParaRPr>
          </a:p>
          <a:p>
            <a:endParaRPr lang="en-US" sz="2000" dirty="0">
              <a:cs typeface="Calibri"/>
            </a:endParaRPr>
          </a:p>
        </p:txBody>
      </p:sp>
      <p:sp>
        <p:nvSpPr>
          <p:cNvPr id="5" name="Slide Number Placeholder 4">
            <a:extLst>
              <a:ext uri="{FF2B5EF4-FFF2-40B4-BE49-F238E27FC236}">
                <a16:creationId xmlns:a16="http://schemas.microsoft.com/office/drawing/2014/main" id="{749C31E9-F009-4FCF-98E0-C4AC26E45D04}"/>
              </a:ext>
            </a:extLst>
          </p:cNvPr>
          <p:cNvSpPr>
            <a:spLocks noGrp="1"/>
          </p:cNvSpPr>
          <p:nvPr>
            <p:ph type="sldNum" sz="quarter" idx="12"/>
          </p:nvPr>
        </p:nvSpPr>
        <p:spPr>
          <a:xfrm>
            <a:off x="11704320" y="6455431"/>
            <a:ext cx="445913" cy="365125"/>
          </a:xfrm>
        </p:spPr>
        <p:txBody>
          <a:bodyPr>
            <a:normAutofit/>
          </a:bodyPr>
          <a:lstStyle/>
          <a:p>
            <a:pPr>
              <a:spcAft>
                <a:spcPts val="600"/>
              </a:spcAft>
            </a:pPr>
            <a:fld id="{48F63A3B-78C7-47BE-AE5E-E10140E04643}" type="slidenum">
              <a:rPr lang="en-US" sz="1100">
                <a:solidFill>
                  <a:schemeClr val="tx1">
                    <a:lumMod val="50000"/>
                    <a:lumOff val="50000"/>
                  </a:schemeClr>
                </a:solidFill>
              </a:rPr>
              <a:pPr>
                <a:spcAft>
                  <a:spcPts val="600"/>
                </a:spcAft>
              </a:pPr>
              <a:t>14</a:t>
            </a:fld>
            <a:endParaRPr lang="en-US" sz="1100">
              <a:solidFill>
                <a:schemeClr val="tx1">
                  <a:lumMod val="50000"/>
                  <a:lumOff val="50000"/>
                </a:schemeClr>
              </a:solidFill>
            </a:endParaRPr>
          </a:p>
        </p:txBody>
      </p:sp>
    </p:spTree>
    <p:extLst>
      <p:ext uri="{BB962C8B-B14F-4D97-AF65-F5344CB8AC3E}">
        <p14:creationId xmlns:p14="http://schemas.microsoft.com/office/powerpoint/2010/main" val="9250418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1371599" y="294538"/>
            <a:ext cx="9895951" cy="1033669"/>
          </a:xfrm>
        </p:spPr>
        <p:txBody>
          <a:bodyPr>
            <a:normAutofit/>
          </a:bodyPr>
          <a:lstStyle/>
          <a:p>
            <a:r>
              <a:rPr lang="en-US" sz="4000">
                <a:solidFill>
                  <a:srgbClr val="FFFFFF"/>
                </a:solidFill>
              </a:rPr>
              <a:t>References</a:t>
            </a:r>
          </a:p>
        </p:txBody>
      </p:sp>
      <p:sp>
        <p:nvSpPr>
          <p:cNvPr id="3" name="Content Placeholder"/>
          <p:cNvSpPr>
            <a:spLocks noGrp="1"/>
          </p:cNvSpPr>
          <p:nvPr>
            <p:ph idx="1"/>
          </p:nvPr>
        </p:nvSpPr>
        <p:spPr>
          <a:xfrm>
            <a:off x="802943" y="1920138"/>
            <a:ext cx="11020567" cy="5048133"/>
          </a:xfrm>
        </p:spPr>
        <p:txBody>
          <a:bodyPr vert="horz" lIns="91440" tIns="45720" rIns="91440" bIns="45720" rtlCol="0" anchor="ctr">
            <a:noAutofit/>
          </a:bodyPr>
          <a:lstStyle/>
          <a:p>
            <a:r>
              <a:rPr lang="en-US" sz="1600">
                <a:ea typeface="+mn-lt"/>
                <a:cs typeface="+mn-lt"/>
              </a:rPr>
              <a:t>Durham University. (2021). </a:t>
            </a:r>
            <a:r>
              <a:rPr lang="en-US" sz="1600" i="1">
                <a:ea typeface="+mn-lt"/>
                <a:cs typeface="+mn-lt"/>
              </a:rPr>
              <a:t>Labour Market Profile - Carmarthenshire</a:t>
            </a:r>
            <a:r>
              <a:rPr lang="en-US" sz="1600">
                <a:ea typeface="+mn-lt"/>
                <a:cs typeface="+mn-lt"/>
              </a:rPr>
              <a:t>. Nomis, Official Labour Market Statistics. Retrieved November 3, 2021, from </a:t>
            </a:r>
            <a:r>
              <a:rPr lang="en-US" sz="1600" u="sng" dirty="0">
                <a:ea typeface="+mn-lt"/>
                <a:cs typeface="+mn-lt"/>
                <a:hlinkClick r:id="rId3"/>
              </a:rPr>
              <a:t>https://www.nomisweb.co.uk/reports/lmp/la/1946157392/report.aspx?pc=sa31#tabrespop</a:t>
            </a:r>
            <a:endParaRPr lang="en-US" sz="1600" dirty="0">
              <a:ea typeface="+mn-lt"/>
              <a:cs typeface="+mn-lt"/>
            </a:endParaRPr>
          </a:p>
          <a:p>
            <a:endParaRPr lang="en-US" sz="1600" dirty="0">
              <a:ea typeface="+mn-lt"/>
              <a:cs typeface="+mn-lt"/>
            </a:endParaRPr>
          </a:p>
          <a:p>
            <a:r>
              <a:rPr lang="en-US" sz="1600">
                <a:ea typeface="+mn-lt"/>
                <a:cs typeface="+mn-lt"/>
              </a:rPr>
              <a:t>Future Generations - Commissioner for Wales. (2021). </a:t>
            </a:r>
            <a:r>
              <a:rPr lang="en-US" sz="1600" i="1">
                <a:ea typeface="+mn-lt"/>
                <a:cs typeface="+mn-lt"/>
              </a:rPr>
              <a:t>Well-being of Future Generations (Wales) Act 2015</a:t>
            </a:r>
            <a:r>
              <a:rPr lang="en-US" sz="1600">
                <a:ea typeface="+mn-lt"/>
                <a:cs typeface="+mn-lt"/>
              </a:rPr>
              <a:t>. Future Generations Wales. Retrieved November 3, 2021, from </a:t>
            </a:r>
            <a:r>
              <a:rPr lang="en-US" sz="1600" u="sng" dirty="0">
                <a:ea typeface="+mn-lt"/>
                <a:cs typeface="+mn-lt"/>
                <a:hlinkClick r:id="rId4"/>
              </a:rPr>
              <a:t>https://www.futuregenerations.wales/about-us/future-generations-act/</a:t>
            </a:r>
            <a:endParaRPr lang="en-US" sz="1600" dirty="0">
              <a:ea typeface="+mn-lt"/>
              <a:cs typeface="+mn-lt"/>
            </a:endParaRPr>
          </a:p>
          <a:p>
            <a:endParaRPr lang="en-US" sz="1600" dirty="0">
              <a:ea typeface="+mn-lt"/>
              <a:cs typeface="+mn-lt"/>
            </a:endParaRPr>
          </a:p>
          <a:p>
            <a:r>
              <a:rPr lang="en-US" sz="1600">
                <a:ea typeface="+mn-lt"/>
                <a:cs typeface="+mn-lt"/>
              </a:rPr>
              <a:t>Harries, R. (2021). </a:t>
            </a:r>
            <a:r>
              <a:rPr lang="en-US" sz="1600" i="1">
                <a:ea typeface="+mn-lt"/>
                <a:cs typeface="+mn-lt"/>
              </a:rPr>
              <a:t>The town that’s seen a number of shops close during year from hell and what happens next</a:t>
            </a:r>
            <a:r>
              <a:rPr lang="en-US" sz="1600">
                <a:ea typeface="+mn-lt"/>
                <a:cs typeface="+mn-lt"/>
              </a:rPr>
              <a:t>. Wales Online. Retrieved November 3, 2021, from </a:t>
            </a:r>
            <a:r>
              <a:rPr lang="en-US" sz="1600" u="sng" dirty="0">
                <a:ea typeface="+mn-lt"/>
                <a:cs typeface="+mn-lt"/>
                <a:hlinkClick r:id="rId5"/>
              </a:rPr>
              <a:t>https://www.walesonline.co.uk/news/wales-news/carmarthen-shops-covid-impact-coronavirus-19803778</a:t>
            </a:r>
            <a:endParaRPr lang="en-US" sz="1600" dirty="0">
              <a:ea typeface="+mn-lt"/>
              <a:cs typeface="+mn-lt"/>
            </a:endParaRPr>
          </a:p>
          <a:p>
            <a:endParaRPr lang="en-US" sz="1600" dirty="0">
              <a:ea typeface="+mn-lt"/>
              <a:cs typeface="+mn-lt"/>
            </a:endParaRPr>
          </a:p>
          <a:p>
            <a:r>
              <a:rPr lang="en-US" sz="1600">
                <a:ea typeface="+mn-lt"/>
                <a:cs typeface="+mn-lt"/>
              </a:rPr>
              <a:t>Hood, N., Clarke, G., Newing, A., &amp; Rains, T. (2021). Applications of store loyalty card big data in the location planning process. In </a:t>
            </a:r>
            <a:r>
              <a:rPr lang="en-US" sz="1600" i="1">
                <a:ea typeface="+mn-lt"/>
                <a:cs typeface="+mn-lt"/>
              </a:rPr>
              <a:t>Big Data Applications in Geography and Planning</a:t>
            </a:r>
            <a:r>
              <a:rPr lang="en-US" sz="1600">
                <a:ea typeface="+mn-lt"/>
                <a:cs typeface="+mn-lt"/>
              </a:rPr>
              <a:t>. Edward Elgar Publishing.</a:t>
            </a:r>
            <a:endParaRPr lang="en-US" sz="1600" dirty="0">
              <a:ea typeface="+mn-lt"/>
              <a:cs typeface="+mn-lt"/>
            </a:endParaRPr>
          </a:p>
          <a:p>
            <a:endParaRPr lang="en-US" sz="1600" dirty="0">
              <a:ea typeface="+mn-lt"/>
              <a:cs typeface="+mn-lt"/>
            </a:endParaRPr>
          </a:p>
          <a:p>
            <a:r>
              <a:rPr lang="en-US" sz="1600">
                <a:ea typeface="+mn-lt"/>
                <a:cs typeface="+mn-lt"/>
              </a:rPr>
              <a:t>Hwang, J., &amp; Choi, L. (2020). Having fun while receiving rewards?: Exploration of gamification in loyalty programs for consumer loyalty. </a:t>
            </a:r>
            <a:r>
              <a:rPr lang="en-US" sz="1600" i="1">
                <a:ea typeface="+mn-lt"/>
                <a:cs typeface="+mn-lt"/>
              </a:rPr>
              <a:t>Journal of Business Research</a:t>
            </a:r>
            <a:r>
              <a:rPr lang="en-US" sz="1600">
                <a:ea typeface="+mn-lt"/>
                <a:cs typeface="+mn-lt"/>
              </a:rPr>
              <a:t>, </a:t>
            </a:r>
            <a:r>
              <a:rPr lang="en-US" sz="1600" i="1">
                <a:ea typeface="+mn-lt"/>
                <a:cs typeface="+mn-lt"/>
              </a:rPr>
              <a:t>106</a:t>
            </a:r>
            <a:r>
              <a:rPr lang="en-US" sz="1600">
                <a:ea typeface="+mn-lt"/>
                <a:cs typeface="+mn-lt"/>
              </a:rPr>
              <a:t>, 365-376.</a:t>
            </a:r>
            <a:endParaRPr lang="en-US" sz="1600" dirty="0">
              <a:ea typeface="+mn-lt"/>
              <a:cs typeface="+mn-lt"/>
            </a:endParaRPr>
          </a:p>
          <a:p>
            <a:endParaRPr lang="en-US" sz="1600" u="sng" dirty="0">
              <a:ea typeface="+mn-lt"/>
              <a:cs typeface="+mn-lt"/>
            </a:endParaRPr>
          </a:p>
          <a:p>
            <a:endParaRPr lang="en-US" sz="2000" dirty="0">
              <a:cs typeface="Calibri"/>
            </a:endParaRPr>
          </a:p>
        </p:txBody>
      </p:sp>
      <p:sp>
        <p:nvSpPr>
          <p:cNvPr id="5" name="Slide Number Placeholder 4">
            <a:extLst>
              <a:ext uri="{FF2B5EF4-FFF2-40B4-BE49-F238E27FC236}">
                <a16:creationId xmlns:a16="http://schemas.microsoft.com/office/drawing/2014/main" id="{749C31E9-F009-4FCF-98E0-C4AC26E45D04}"/>
              </a:ext>
            </a:extLst>
          </p:cNvPr>
          <p:cNvSpPr>
            <a:spLocks noGrp="1"/>
          </p:cNvSpPr>
          <p:nvPr>
            <p:ph type="sldNum" sz="quarter" idx="12"/>
          </p:nvPr>
        </p:nvSpPr>
        <p:spPr>
          <a:xfrm>
            <a:off x="11704320" y="6455431"/>
            <a:ext cx="445913" cy="365125"/>
          </a:xfrm>
        </p:spPr>
        <p:txBody>
          <a:bodyPr>
            <a:normAutofit/>
          </a:bodyPr>
          <a:lstStyle/>
          <a:p>
            <a:pPr>
              <a:spcAft>
                <a:spcPts val="600"/>
              </a:spcAft>
            </a:pPr>
            <a:fld id="{48F63A3B-78C7-47BE-AE5E-E10140E04643}" type="slidenum">
              <a:rPr lang="en-US" sz="1100">
                <a:solidFill>
                  <a:schemeClr val="tx1">
                    <a:lumMod val="50000"/>
                    <a:lumOff val="50000"/>
                  </a:schemeClr>
                </a:solidFill>
              </a:rPr>
              <a:pPr>
                <a:spcAft>
                  <a:spcPts val="600"/>
                </a:spcAft>
              </a:pPr>
              <a:t>15</a:t>
            </a:fld>
            <a:endParaRPr lang="en-US" sz="1100">
              <a:solidFill>
                <a:schemeClr val="tx1">
                  <a:lumMod val="50000"/>
                  <a:lumOff val="50000"/>
                </a:schemeClr>
              </a:solidFill>
            </a:endParaRPr>
          </a:p>
        </p:txBody>
      </p:sp>
    </p:spTree>
    <p:extLst>
      <p:ext uri="{BB962C8B-B14F-4D97-AF65-F5344CB8AC3E}">
        <p14:creationId xmlns:p14="http://schemas.microsoft.com/office/powerpoint/2010/main" val="5071629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1371599" y="294538"/>
            <a:ext cx="9895951" cy="1033669"/>
          </a:xfrm>
        </p:spPr>
        <p:txBody>
          <a:bodyPr>
            <a:normAutofit/>
          </a:bodyPr>
          <a:lstStyle/>
          <a:p>
            <a:r>
              <a:rPr lang="en-US" sz="4000">
                <a:solidFill>
                  <a:srgbClr val="FFFFFF"/>
                </a:solidFill>
              </a:rPr>
              <a:t>References</a:t>
            </a:r>
          </a:p>
        </p:txBody>
      </p:sp>
      <p:sp>
        <p:nvSpPr>
          <p:cNvPr id="3" name="Content Placeholder"/>
          <p:cNvSpPr>
            <a:spLocks noGrp="1"/>
          </p:cNvSpPr>
          <p:nvPr>
            <p:ph idx="1"/>
          </p:nvPr>
        </p:nvSpPr>
        <p:spPr>
          <a:xfrm>
            <a:off x="689211" y="1715421"/>
            <a:ext cx="11020567" cy="5048133"/>
          </a:xfrm>
        </p:spPr>
        <p:txBody>
          <a:bodyPr vert="horz" lIns="91440" tIns="45720" rIns="91440" bIns="45720" rtlCol="0" anchor="ctr">
            <a:noAutofit/>
          </a:bodyPr>
          <a:lstStyle/>
          <a:p>
            <a:endParaRPr lang="en-US" sz="1600" u="sng" dirty="0">
              <a:ea typeface="+mn-lt"/>
              <a:cs typeface="+mn-lt"/>
            </a:endParaRPr>
          </a:p>
          <a:p>
            <a:r>
              <a:rPr lang="en-US" sz="1600">
                <a:ea typeface="+mn-lt"/>
                <a:cs typeface="+mn-lt"/>
              </a:rPr>
              <a:t>Končar, J., Marić, R., &amp; Vukmirović, G. (2019). Analysis of key indicators that affect the expected benefit of customers when using loyalty cards. </a:t>
            </a:r>
            <a:r>
              <a:rPr lang="en-US" sz="1600" i="1">
                <a:ea typeface="+mn-lt"/>
                <a:cs typeface="+mn-lt"/>
              </a:rPr>
              <a:t>Journal of Business Economics and Management</a:t>
            </a:r>
            <a:r>
              <a:rPr lang="en-US" sz="1600">
                <a:ea typeface="+mn-lt"/>
                <a:cs typeface="+mn-lt"/>
              </a:rPr>
              <a:t>, </a:t>
            </a:r>
            <a:r>
              <a:rPr lang="en-US" sz="1600" i="1">
                <a:ea typeface="+mn-lt"/>
                <a:cs typeface="+mn-lt"/>
              </a:rPr>
              <a:t>20</a:t>
            </a:r>
            <a:r>
              <a:rPr lang="en-US" sz="1600">
                <a:ea typeface="+mn-lt"/>
                <a:cs typeface="+mn-lt"/>
              </a:rPr>
              <a:t>(5), 821-840.</a:t>
            </a:r>
            <a:endParaRPr lang="en-US" sz="1600" dirty="0">
              <a:ea typeface="+mn-lt"/>
              <a:cs typeface="+mn-lt"/>
            </a:endParaRPr>
          </a:p>
          <a:p>
            <a:endParaRPr lang="en-US" sz="1600" dirty="0">
              <a:ea typeface="+mn-lt"/>
              <a:cs typeface="+mn-lt"/>
            </a:endParaRPr>
          </a:p>
          <a:p>
            <a:r>
              <a:rPr lang="en-US" sz="1600">
                <a:ea typeface="+mn-lt"/>
                <a:cs typeface="+mn-lt"/>
              </a:rPr>
              <a:t>O’Neill, R. (2021). </a:t>
            </a:r>
            <a:r>
              <a:rPr lang="en-US" sz="1600" i="1">
                <a:ea typeface="+mn-lt"/>
                <a:cs typeface="+mn-lt"/>
              </a:rPr>
              <a:t>How Wales’ shopping centres can survive with values “absolutely murdered” and top chains disappearing</a:t>
            </a:r>
            <a:r>
              <a:rPr lang="en-US" sz="1600">
                <a:ea typeface="+mn-lt"/>
                <a:cs typeface="+mn-lt"/>
              </a:rPr>
              <a:t>. Wales Online. Retrieved November 3, 2021, from </a:t>
            </a:r>
            <a:r>
              <a:rPr lang="en-US" sz="1600" u="sng" dirty="0">
                <a:ea typeface="+mn-lt"/>
                <a:cs typeface="+mn-lt"/>
                <a:hlinkClick r:id="rId3"/>
              </a:rPr>
              <a:t>https://www.walesonline.co.uk/whats-on/shopping/troubled-future-shopping-centres-uk-19815275</a:t>
            </a:r>
            <a:endParaRPr lang="en-US" sz="1600" dirty="0">
              <a:ea typeface="+mn-lt"/>
              <a:cs typeface="+mn-lt"/>
            </a:endParaRPr>
          </a:p>
          <a:p>
            <a:endParaRPr lang="en-US" sz="1600" dirty="0">
              <a:ea typeface="+mn-lt"/>
              <a:cs typeface="+mn-lt"/>
            </a:endParaRPr>
          </a:p>
          <a:p>
            <a:r>
              <a:rPr lang="en-US" sz="1600">
                <a:ea typeface="+mn-lt"/>
                <a:cs typeface="+mn-lt"/>
              </a:rPr>
              <a:t>Packer, D. M., &amp; Rivaux, R. (2020). An Analysis of the Vitality of the Welsh Language. </a:t>
            </a:r>
            <a:r>
              <a:rPr lang="en-US" sz="1600" i="1">
                <a:ea typeface="+mn-lt"/>
                <a:cs typeface="+mn-lt"/>
              </a:rPr>
              <a:t>FAU Undergraduate Research Journal</a:t>
            </a:r>
            <a:r>
              <a:rPr lang="en-US" sz="1600">
                <a:ea typeface="+mn-lt"/>
                <a:cs typeface="+mn-lt"/>
              </a:rPr>
              <a:t>, </a:t>
            </a:r>
            <a:r>
              <a:rPr lang="en-US" sz="1600" i="1">
                <a:ea typeface="+mn-lt"/>
                <a:cs typeface="+mn-lt"/>
              </a:rPr>
              <a:t>1</a:t>
            </a:r>
            <a:r>
              <a:rPr lang="en-US" sz="1600">
                <a:ea typeface="+mn-lt"/>
                <a:cs typeface="+mn-lt"/>
              </a:rPr>
              <a:t>, 25-30.</a:t>
            </a:r>
            <a:endParaRPr lang="en-US" sz="1600" dirty="0">
              <a:ea typeface="+mn-lt"/>
              <a:cs typeface="+mn-lt"/>
            </a:endParaRPr>
          </a:p>
          <a:p>
            <a:endParaRPr lang="en-US" sz="1600" dirty="0">
              <a:ea typeface="+mn-lt"/>
              <a:cs typeface="+mn-lt"/>
            </a:endParaRPr>
          </a:p>
          <a:p>
            <a:r>
              <a:rPr lang="en-US" sz="1600">
                <a:ea typeface="+mn-lt"/>
                <a:cs typeface="+mn-lt"/>
              </a:rPr>
              <a:t>Welsh Government. (2019). </a:t>
            </a:r>
            <a:r>
              <a:rPr lang="en-US" sz="1600" i="1">
                <a:ea typeface="+mn-lt"/>
                <a:cs typeface="+mn-lt"/>
              </a:rPr>
              <a:t>Wales and the Sustainable Development Goals</a:t>
            </a:r>
            <a:r>
              <a:rPr lang="en-US" sz="1600">
                <a:ea typeface="+mn-lt"/>
                <a:cs typeface="+mn-lt"/>
              </a:rPr>
              <a:t>. Gov.Wales. Retrieved November  3, 2021, from </a:t>
            </a:r>
            <a:r>
              <a:rPr lang="en-US" sz="1600" u="sng" dirty="0">
                <a:ea typeface="+mn-lt"/>
                <a:cs typeface="+mn-lt"/>
                <a:hlinkClick r:id="rId4"/>
              </a:rPr>
              <a:t>https://gov.wales/sites/default/files/publications/2019-07/supplementary-report-to-the-uk-review-of-progress-towards-the-sustainable-development-goals-2030_0.pdf</a:t>
            </a:r>
            <a:endParaRPr lang="en-US" sz="1600" dirty="0">
              <a:ea typeface="+mn-lt"/>
              <a:cs typeface="+mn-lt"/>
            </a:endParaRPr>
          </a:p>
          <a:p>
            <a:endParaRPr lang="en-US" sz="1600" dirty="0">
              <a:ea typeface="+mn-lt"/>
              <a:cs typeface="+mn-lt"/>
            </a:endParaRPr>
          </a:p>
          <a:p>
            <a:r>
              <a:rPr lang="en-US" sz="1600">
                <a:ea typeface="+mn-lt"/>
                <a:cs typeface="+mn-lt"/>
              </a:rPr>
              <a:t>Wise Marketer Staff. (2020). </a:t>
            </a:r>
            <a:r>
              <a:rPr lang="en-US" sz="1600" i="1">
                <a:ea typeface="+mn-lt"/>
                <a:cs typeface="+mn-lt"/>
              </a:rPr>
              <a:t>Loyalty Empowered: Reward Programs Supporting Social Justice</a:t>
            </a:r>
            <a:r>
              <a:rPr lang="en-US" sz="1600">
                <a:ea typeface="+mn-lt"/>
                <a:cs typeface="+mn-lt"/>
              </a:rPr>
              <a:t>. Thewisemarketer.Com. Retrieved November 3, 2021, from </a:t>
            </a:r>
            <a:r>
              <a:rPr lang="en-US" sz="1600" u="sng" dirty="0">
                <a:ea typeface="+mn-lt"/>
                <a:cs typeface="+mn-lt"/>
                <a:hlinkClick r:id="rId5"/>
              </a:rPr>
              <a:t>https://thewisemarketer.com/brand-loyalty/loyalty-empowered-reward-programs-supporting-social-justice/</a:t>
            </a:r>
            <a:endParaRPr lang="en-US" sz="1600" dirty="0">
              <a:ea typeface="+mn-lt"/>
              <a:cs typeface="+mn-lt"/>
            </a:endParaRPr>
          </a:p>
          <a:p>
            <a:endParaRPr lang="en-US" sz="1600" u="sng" dirty="0">
              <a:ea typeface="+mn-lt"/>
              <a:cs typeface="+mn-lt"/>
            </a:endParaRPr>
          </a:p>
          <a:p>
            <a:endParaRPr lang="en-US" sz="2000" dirty="0">
              <a:ea typeface="+mn-lt"/>
              <a:cs typeface="+mn-lt"/>
            </a:endParaRPr>
          </a:p>
        </p:txBody>
      </p:sp>
      <p:sp>
        <p:nvSpPr>
          <p:cNvPr id="5" name="Slide Number Placeholder 4">
            <a:extLst>
              <a:ext uri="{FF2B5EF4-FFF2-40B4-BE49-F238E27FC236}">
                <a16:creationId xmlns:a16="http://schemas.microsoft.com/office/drawing/2014/main" id="{749C31E9-F009-4FCF-98E0-C4AC26E45D04}"/>
              </a:ext>
            </a:extLst>
          </p:cNvPr>
          <p:cNvSpPr>
            <a:spLocks noGrp="1"/>
          </p:cNvSpPr>
          <p:nvPr>
            <p:ph type="sldNum" sz="quarter" idx="12"/>
          </p:nvPr>
        </p:nvSpPr>
        <p:spPr>
          <a:xfrm>
            <a:off x="11704320" y="6455431"/>
            <a:ext cx="445913" cy="365125"/>
          </a:xfrm>
        </p:spPr>
        <p:txBody>
          <a:bodyPr>
            <a:normAutofit/>
          </a:bodyPr>
          <a:lstStyle/>
          <a:p>
            <a:pPr>
              <a:spcAft>
                <a:spcPts val="600"/>
              </a:spcAft>
            </a:pPr>
            <a:fld id="{48F63A3B-78C7-47BE-AE5E-E10140E04643}" type="slidenum">
              <a:rPr lang="en-US" sz="1100">
                <a:solidFill>
                  <a:schemeClr val="tx1">
                    <a:lumMod val="50000"/>
                    <a:lumOff val="50000"/>
                  </a:schemeClr>
                </a:solidFill>
              </a:rPr>
              <a:pPr>
                <a:spcAft>
                  <a:spcPts val="600"/>
                </a:spcAft>
              </a:pPr>
              <a:t>16</a:t>
            </a:fld>
            <a:endParaRPr lang="en-US" sz="1100">
              <a:solidFill>
                <a:schemeClr val="tx1">
                  <a:lumMod val="50000"/>
                  <a:lumOff val="50000"/>
                </a:schemeClr>
              </a:solidFill>
            </a:endParaRPr>
          </a:p>
        </p:txBody>
      </p:sp>
    </p:spTree>
    <p:extLst>
      <p:ext uri="{BB962C8B-B14F-4D97-AF65-F5344CB8AC3E}">
        <p14:creationId xmlns:p14="http://schemas.microsoft.com/office/powerpoint/2010/main" val="326135868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16</Slides>
  <Notes>16</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Social &amp; Ethical Marketing</vt:lpstr>
      <vt:lpstr>Content</vt:lpstr>
      <vt:lpstr>"Putting you at the heart of the community".   "Yn eich gosod chi yng nghanol y cymuned".</vt:lpstr>
      <vt:lpstr>Concept</vt:lpstr>
      <vt:lpstr>Segmentation</vt:lpstr>
      <vt:lpstr>Targeting</vt:lpstr>
      <vt:lpstr>Positioning</vt:lpstr>
      <vt:lpstr>The Market Mix – Alternative view (The four E's)</vt:lpstr>
      <vt:lpstr>Thank you </vt:lpstr>
      <vt:lpstr>Appendix</vt:lpstr>
      <vt:lpstr>Stakeholders</vt:lpstr>
      <vt:lpstr>Funding</vt:lpstr>
      <vt:lpstr>Forecasting Goals</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&amp; Ethical Marketing</dc:title>
  <cp:revision>433</cp:revision>
  <dcterms:modified xsi:type="dcterms:W3CDTF">2021-11-05T10:52:49Z</dcterms:modified>
</cp:coreProperties>
</file>