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4"/>
  </p:sldMasterIdLst>
  <p:notesMasterIdLst>
    <p:notesMasterId r:id="rId15"/>
  </p:notesMasterIdLst>
  <p:sldIdLst>
    <p:sldId id="256" r:id="rId5"/>
    <p:sldId id="319" r:id="rId6"/>
    <p:sldId id="258" r:id="rId7"/>
    <p:sldId id="320" r:id="rId8"/>
    <p:sldId id="326" r:id="rId9"/>
    <p:sldId id="325" r:id="rId10"/>
    <p:sldId id="324" r:id="rId11"/>
    <p:sldId id="321" r:id="rId12"/>
    <p:sldId id="32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C5517E-F13B-51CF-EFDC-E878B20AE4DB}" v="1036" dt="2023-03-03T16:30:10.316"/>
    <p1510:client id="{AE546028-1088-A900-631A-92D431A8DF55}" v="458" dt="2023-03-03T17:14:02.5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72545" autoAdjust="0"/>
  </p:normalViewPr>
  <p:slideViewPr>
    <p:cSldViewPr snapToGrid="0">
      <p:cViewPr varScale="1">
        <p:scale>
          <a:sx n="59" d="100"/>
          <a:sy n="59" d="100"/>
        </p:scale>
        <p:origin x="78" y="5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Stewart" userId="S::r.stewart@uwtsd.ac.uk::e4dbdf3f-b99f-4ed4-aef6-c26f104e6967" providerId="AD" clId="Web-{AE546028-1088-A900-631A-92D431A8DF55}"/>
    <pc:docChg chg="addSld delSld modSld sldOrd addMainMaster delMainMaster">
      <pc:chgData name="Rebecca Stewart" userId="S::r.stewart@uwtsd.ac.uk::e4dbdf3f-b99f-4ed4-aef6-c26f104e6967" providerId="AD" clId="Web-{AE546028-1088-A900-631A-92D431A8DF55}" dt="2023-03-03T17:13:59.983" v="404" actId="20577"/>
      <pc:docMkLst>
        <pc:docMk/>
      </pc:docMkLst>
      <pc:sldChg chg="modSp">
        <pc:chgData name="Rebecca Stewart" userId="S::r.stewart@uwtsd.ac.uk::e4dbdf3f-b99f-4ed4-aef6-c26f104e6967" providerId="AD" clId="Web-{AE546028-1088-A900-631A-92D431A8DF55}" dt="2023-03-03T16:35:42.447" v="4" actId="20577"/>
        <pc:sldMkLst>
          <pc:docMk/>
          <pc:sldMk cId="810002200" sldId="256"/>
        </pc:sldMkLst>
        <pc:spChg chg="mod">
          <ac:chgData name="Rebecca Stewart" userId="S::r.stewart@uwtsd.ac.uk::e4dbdf3f-b99f-4ed4-aef6-c26f104e6967" providerId="AD" clId="Web-{AE546028-1088-A900-631A-92D431A8DF55}" dt="2023-03-03T16:35:42.447" v="4" actId="20577"/>
          <ac:spMkLst>
            <pc:docMk/>
            <pc:sldMk cId="810002200" sldId="256"/>
            <ac:spMk id="2" creationId="{8F485811-2F70-4C96-911D-75AAB95CB65B}"/>
          </ac:spMkLst>
        </pc:spChg>
      </pc:sldChg>
      <pc:sldChg chg="del">
        <pc:chgData name="Rebecca Stewart" userId="S::r.stewart@uwtsd.ac.uk::e4dbdf3f-b99f-4ed4-aef6-c26f104e6967" providerId="AD" clId="Web-{AE546028-1088-A900-631A-92D431A8DF55}" dt="2023-03-03T16:38:16.629" v="21"/>
        <pc:sldMkLst>
          <pc:docMk/>
          <pc:sldMk cId="711124468" sldId="257"/>
        </pc:sldMkLst>
      </pc:sldChg>
      <pc:sldChg chg="modSp modNotes">
        <pc:chgData name="Rebecca Stewart" userId="S::r.stewart@uwtsd.ac.uk::e4dbdf3f-b99f-4ed4-aef6-c26f104e6967" providerId="AD" clId="Web-{AE546028-1088-A900-631A-92D431A8DF55}" dt="2023-03-03T16:47:12.975" v="165"/>
        <pc:sldMkLst>
          <pc:docMk/>
          <pc:sldMk cId="3633174911" sldId="258"/>
        </pc:sldMkLst>
        <pc:spChg chg="mod">
          <ac:chgData name="Rebecca Stewart" userId="S::r.stewart@uwtsd.ac.uk::e4dbdf3f-b99f-4ed4-aef6-c26f104e6967" providerId="AD" clId="Web-{AE546028-1088-A900-631A-92D431A8DF55}" dt="2023-03-03T16:38:31.927" v="28" actId="20577"/>
          <ac:spMkLst>
            <pc:docMk/>
            <pc:sldMk cId="3633174911" sldId="258"/>
            <ac:spMk id="2" creationId="{337EB0D3-C692-4F44-AA01-58956F3BA4DA}"/>
          </ac:spMkLst>
        </pc:spChg>
        <pc:spChg chg="mod">
          <ac:chgData name="Rebecca Stewart" userId="S::r.stewart@uwtsd.ac.uk::e4dbdf3f-b99f-4ed4-aef6-c26f104e6967" providerId="AD" clId="Web-{AE546028-1088-A900-631A-92D431A8DF55}" dt="2023-03-03T16:46:31.066" v="157" actId="14100"/>
          <ac:spMkLst>
            <pc:docMk/>
            <pc:sldMk cId="3633174911" sldId="258"/>
            <ac:spMk id="3" creationId="{7747FC58-317E-4BE7-8508-6F732290768A}"/>
          </ac:spMkLst>
        </pc:spChg>
        <pc:spChg chg="mod">
          <ac:chgData name="Rebecca Stewart" userId="S::r.stewart@uwtsd.ac.uk::e4dbdf3f-b99f-4ed4-aef6-c26f104e6967" providerId="AD" clId="Web-{AE546028-1088-A900-631A-92D431A8DF55}" dt="2023-03-03T16:46:38.911" v="159" actId="20577"/>
          <ac:spMkLst>
            <pc:docMk/>
            <pc:sldMk cId="3633174911" sldId="258"/>
            <ac:spMk id="4" creationId="{BF07CB9E-F1C2-3B3D-F448-3964252F7A28}"/>
          </ac:spMkLst>
        </pc:spChg>
      </pc:sldChg>
      <pc:sldChg chg="del">
        <pc:chgData name="Rebecca Stewart" userId="S::r.stewart@uwtsd.ac.uk::e4dbdf3f-b99f-4ed4-aef6-c26f104e6967" providerId="AD" clId="Web-{AE546028-1088-A900-631A-92D431A8DF55}" dt="2023-03-03T16:46:53.599" v="162"/>
        <pc:sldMkLst>
          <pc:docMk/>
          <pc:sldMk cId="3004713804" sldId="259"/>
        </pc:sldMkLst>
      </pc:sldChg>
      <pc:sldChg chg="del">
        <pc:chgData name="Rebecca Stewart" userId="S::r.stewart@uwtsd.ac.uk::e4dbdf3f-b99f-4ed4-aef6-c26f104e6967" providerId="AD" clId="Web-{AE546028-1088-A900-631A-92D431A8DF55}" dt="2023-03-03T17:05:23.779" v="242"/>
        <pc:sldMkLst>
          <pc:docMk/>
          <pc:sldMk cId="2850471924" sldId="260"/>
        </pc:sldMkLst>
      </pc:sldChg>
      <pc:sldChg chg="modSp">
        <pc:chgData name="Rebecca Stewart" userId="S::r.stewart@uwtsd.ac.uk::e4dbdf3f-b99f-4ed4-aef6-c26f104e6967" providerId="AD" clId="Web-{AE546028-1088-A900-631A-92D431A8DF55}" dt="2023-03-03T17:12:40.494" v="403" actId="20577"/>
        <pc:sldMkLst>
          <pc:docMk/>
          <pc:sldMk cId="3171849540" sldId="268"/>
        </pc:sldMkLst>
        <pc:spChg chg="mod">
          <ac:chgData name="Rebecca Stewart" userId="S::r.stewart@uwtsd.ac.uk::e4dbdf3f-b99f-4ed4-aef6-c26f104e6967" providerId="AD" clId="Web-{AE546028-1088-A900-631A-92D431A8DF55}" dt="2023-03-03T17:12:40.494" v="403" actId="20577"/>
          <ac:spMkLst>
            <pc:docMk/>
            <pc:sldMk cId="3171849540" sldId="268"/>
            <ac:spMk id="3" creationId="{E3EAEB32-27E6-42B3-865F-E4BA14C4BD2C}"/>
          </ac:spMkLst>
        </pc:spChg>
      </pc:sldChg>
      <pc:sldChg chg="del">
        <pc:chgData name="Rebecca Stewart" userId="S::r.stewart@uwtsd.ac.uk::e4dbdf3f-b99f-4ed4-aef6-c26f104e6967" providerId="AD" clId="Web-{AE546028-1088-A900-631A-92D431A8DF55}" dt="2023-03-03T17:05:25.966" v="243"/>
        <pc:sldMkLst>
          <pc:docMk/>
          <pc:sldMk cId="1563981602" sldId="310"/>
        </pc:sldMkLst>
      </pc:sldChg>
      <pc:sldChg chg="del">
        <pc:chgData name="Rebecca Stewart" userId="S::r.stewart@uwtsd.ac.uk::e4dbdf3f-b99f-4ed4-aef6-c26f104e6967" providerId="AD" clId="Web-{AE546028-1088-A900-631A-92D431A8DF55}" dt="2023-03-03T16:46:48.724" v="160"/>
        <pc:sldMkLst>
          <pc:docMk/>
          <pc:sldMk cId="2648216234" sldId="312"/>
        </pc:sldMkLst>
      </pc:sldChg>
      <pc:sldChg chg="del">
        <pc:chgData name="Rebecca Stewart" userId="S::r.stewart@uwtsd.ac.uk::e4dbdf3f-b99f-4ed4-aef6-c26f104e6967" providerId="AD" clId="Web-{AE546028-1088-A900-631A-92D431A8DF55}" dt="2023-03-03T17:02:34.330" v="176"/>
        <pc:sldMkLst>
          <pc:docMk/>
          <pc:sldMk cId="4257639756" sldId="313"/>
        </pc:sldMkLst>
      </pc:sldChg>
      <pc:sldChg chg="del">
        <pc:chgData name="Rebecca Stewart" userId="S::r.stewart@uwtsd.ac.uk::e4dbdf3f-b99f-4ed4-aef6-c26f104e6967" providerId="AD" clId="Web-{AE546028-1088-A900-631A-92D431A8DF55}" dt="2023-03-03T16:46:52.005" v="161"/>
        <pc:sldMkLst>
          <pc:docMk/>
          <pc:sldMk cId="1953504302" sldId="314"/>
        </pc:sldMkLst>
      </pc:sldChg>
      <pc:sldChg chg="del">
        <pc:chgData name="Rebecca Stewart" userId="S::r.stewart@uwtsd.ac.uk::e4dbdf3f-b99f-4ed4-aef6-c26f104e6967" providerId="AD" clId="Web-{AE546028-1088-A900-631A-92D431A8DF55}" dt="2023-03-03T16:46:55.162" v="163"/>
        <pc:sldMkLst>
          <pc:docMk/>
          <pc:sldMk cId="1709242766" sldId="315"/>
        </pc:sldMkLst>
      </pc:sldChg>
      <pc:sldChg chg="del">
        <pc:chgData name="Rebecca Stewart" userId="S::r.stewart@uwtsd.ac.uk::e4dbdf3f-b99f-4ed4-aef6-c26f104e6967" providerId="AD" clId="Web-{AE546028-1088-A900-631A-92D431A8DF55}" dt="2023-03-03T17:01:58.531" v="168"/>
        <pc:sldMkLst>
          <pc:docMk/>
          <pc:sldMk cId="2731184191" sldId="316"/>
        </pc:sldMkLst>
      </pc:sldChg>
      <pc:sldChg chg="modSp del mod modClrScheme chgLayout">
        <pc:chgData name="Rebecca Stewart" userId="S::r.stewart@uwtsd.ac.uk::e4dbdf3f-b99f-4ed4-aef6-c26f104e6967" providerId="AD" clId="Web-{AE546028-1088-A900-631A-92D431A8DF55}" dt="2023-03-03T16:46:56.849" v="164"/>
        <pc:sldMkLst>
          <pc:docMk/>
          <pc:sldMk cId="3246353872" sldId="317"/>
        </pc:sldMkLst>
        <pc:spChg chg="mod ord">
          <ac:chgData name="Rebecca Stewart" userId="S::r.stewart@uwtsd.ac.uk::e4dbdf3f-b99f-4ed4-aef6-c26f104e6967" providerId="AD" clId="Web-{AE546028-1088-A900-631A-92D431A8DF55}" dt="2023-03-03T16:37:16.875" v="6"/>
          <ac:spMkLst>
            <pc:docMk/>
            <pc:sldMk cId="3246353872" sldId="317"/>
            <ac:spMk id="2" creationId="{2C7433EB-2865-40CC-AB3E-0B4135CB10B8}"/>
          </ac:spMkLst>
        </pc:spChg>
      </pc:sldChg>
      <pc:sldChg chg="del">
        <pc:chgData name="Rebecca Stewart" userId="S::r.stewart@uwtsd.ac.uk::e4dbdf3f-b99f-4ed4-aef6-c26f104e6967" providerId="AD" clId="Web-{AE546028-1088-A900-631A-92D431A8DF55}" dt="2023-03-03T17:05:22.216" v="241"/>
        <pc:sldMkLst>
          <pc:docMk/>
          <pc:sldMk cId="1858981858" sldId="318"/>
        </pc:sldMkLst>
      </pc:sldChg>
      <pc:sldChg chg="modSp add mod ord modClrScheme chgLayout">
        <pc:chgData name="Rebecca Stewart" userId="S::r.stewart@uwtsd.ac.uk::e4dbdf3f-b99f-4ed4-aef6-c26f104e6967" providerId="AD" clId="Web-{AE546028-1088-A900-631A-92D431A8DF55}" dt="2023-03-03T17:12:32.806" v="399" actId="20577"/>
        <pc:sldMkLst>
          <pc:docMk/>
          <pc:sldMk cId="360436832" sldId="319"/>
        </pc:sldMkLst>
        <pc:spChg chg="mod ord">
          <ac:chgData name="Rebecca Stewart" userId="S::r.stewart@uwtsd.ac.uk::e4dbdf3f-b99f-4ed4-aef6-c26f104e6967" providerId="AD" clId="Web-{AE546028-1088-A900-631A-92D431A8DF55}" dt="2023-03-03T16:37:25.407" v="8" actId="1076"/>
          <ac:spMkLst>
            <pc:docMk/>
            <pc:sldMk cId="360436832" sldId="319"/>
            <ac:spMk id="2" creationId="{874E0CAD-031F-41F6-9066-4BE77380468C}"/>
          </ac:spMkLst>
        </pc:spChg>
        <pc:spChg chg="mod ord">
          <ac:chgData name="Rebecca Stewart" userId="S::r.stewart@uwtsd.ac.uk::e4dbdf3f-b99f-4ed4-aef6-c26f104e6967" providerId="AD" clId="Web-{AE546028-1088-A900-631A-92D431A8DF55}" dt="2023-03-03T17:12:32.806" v="399" actId="20577"/>
          <ac:spMkLst>
            <pc:docMk/>
            <pc:sldMk cId="360436832" sldId="319"/>
            <ac:spMk id="3" creationId="{E8B85099-8DAC-4D3D-B6B9-5D49079273E7}"/>
          </ac:spMkLst>
        </pc:spChg>
        <pc:picChg chg="mod">
          <ac:chgData name="Rebecca Stewart" userId="S::r.stewart@uwtsd.ac.uk::e4dbdf3f-b99f-4ed4-aef6-c26f104e6967" providerId="AD" clId="Web-{AE546028-1088-A900-631A-92D431A8DF55}" dt="2023-03-03T16:38:12.363" v="20" actId="1076"/>
          <ac:picMkLst>
            <pc:docMk/>
            <pc:sldMk cId="360436832" sldId="319"/>
            <ac:picMk id="6" creationId="{DCEA3831-9D3A-4A57-9419-AC498132AE6A}"/>
          </ac:picMkLst>
        </pc:picChg>
      </pc:sldChg>
      <pc:sldChg chg="modSp add mod modClrScheme chgLayout">
        <pc:chgData name="Rebecca Stewart" userId="S::r.stewart@uwtsd.ac.uk::e4dbdf3f-b99f-4ed4-aef6-c26f104e6967" providerId="AD" clId="Web-{AE546028-1088-A900-631A-92D431A8DF55}" dt="2023-03-03T17:01:54.078" v="167"/>
        <pc:sldMkLst>
          <pc:docMk/>
          <pc:sldMk cId="2370880888" sldId="320"/>
        </pc:sldMkLst>
        <pc:spChg chg="mod ord">
          <ac:chgData name="Rebecca Stewart" userId="S::r.stewart@uwtsd.ac.uk::e4dbdf3f-b99f-4ed4-aef6-c26f104e6967" providerId="AD" clId="Web-{AE546028-1088-A900-631A-92D431A8DF55}" dt="2023-03-03T17:01:54.078" v="167"/>
          <ac:spMkLst>
            <pc:docMk/>
            <pc:sldMk cId="2370880888" sldId="320"/>
            <ac:spMk id="2" creationId="{00000000-0000-0000-0000-000000000000}"/>
          </ac:spMkLst>
        </pc:spChg>
        <pc:spChg chg="mod ord">
          <ac:chgData name="Rebecca Stewart" userId="S::r.stewart@uwtsd.ac.uk::e4dbdf3f-b99f-4ed4-aef6-c26f104e6967" providerId="AD" clId="Web-{AE546028-1088-A900-631A-92D431A8DF55}" dt="2023-03-03T17:01:54.078" v="167"/>
          <ac:spMkLst>
            <pc:docMk/>
            <pc:sldMk cId="2370880888" sldId="320"/>
            <ac:spMk id="3" creationId="{00000000-0000-0000-0000-000000000000}"/>
          </ac:spMkLst>
        </pc:spChg>
      </pc:sldChg>
      <pc:sldChg chg="modSp add mod modClrScheme chgLayout">
        <pc:chgData name="Rebecca Stewart" userId="S::r.stewart@uwtsd.ac.uk::e4dbdf3f-b99f-4ed4-aef6-c26f104e6967" providerId="AD" clId="Web-{AE546028-1088-A900-631A-92D431A8DF55}" dt="2023-03-03T17:05:15.575" v="240" actId="20577"/>
        <pc:sldMkLst>
          <pc:docMk/>
          <pc:sldMk cId="1147269690" sldId="321"/>
        </pc:sldMkLst>
        <pc:spChg chg="mod ord">
          <ac:chgData name="Rebecca Stewart" userId="S::r.stewart@uwtsd.ac.uk::e4dbdf3f-b99f-4ed4-aef6-c26f104e6967" providerId="AD" clId="Web-{AE546028-1088-A900-631A-92D431A8DF55}" dt="2023-03-03T17:02:25.017" v="175"/>
          <ac:spMkLst>
            <pc:docMk/>
            <pc:sldMk cId="1147269690" sldId="321"/>
            <ac:spMk id="2" creationId="{00000000-0000-0000-0000-000000000000}"/>
          </ac:spMkLst>
        </pc:spChg>
        <pc:spChg chg="mod">
          <ac:chgData name="Rebecca Stewart" userId="S::r.stewart@uwtsd.ac.uk::e4dbdf3f-b99f-4ed4-aef6-c26f104e6967" providerId="AD" clId="Web-{AE546028-1088-A900-631A-92D431A8DF55}" dt="2023-03-03T17:04:37.151" v="219" actId="20577"/>
          <ac:spMkLst>
            <pc:docMk/>
            <pc:sldMk cId="1147269690" sldId="321"/>
            <ac:spMk id="9" creationId="{00000000-0000-0000-0000-000000000000}"/>
          </ac:spMkLst>
        </pc:spChg>
        <pc:spChg chg="mod">
          <ac:chgData name="Rebecca Stewart" userId="S::r.stewart@uwtsd.ac.uk::e4dbdf3f-b99f-4ed4-aef6-c26f104e6967" providerId="AD" clId="Web-{AE546028-1088-A900-631A-92D431A8DF55}" dt="2023-03-03T17:04:43.667" v="224" actId="14100"/>
          <ac:spMkLst>
            <pc:docMk/>
            <pc:sldMk cId="1147269690" sldId="321"/>
            <ac:spMk id="11" creationId="{00000000-0000-0000-0000-000000000000}"/>
          </ac:spMkLst>
        </pc:spChg>
        <pc:spChg chg="mod">
          <ac:chgData name="Rebecca Stewart" userId="S::r.stewart@uwtsd.ac.uk::e4dbdf3f-b99f-4ed4-aef6-c26f104e6967" providerId="AD" clId="Web-{AE546028-1088-A900-631A-92D431A8DF55}" dt="2023-03-03T17:04:49.136" v="228" actId="14100"/>
          <ac:spMkLst>
            <pc:docMk/>
            <pc:sldMk cId="1147269690" sldId="321"/>
            <ac:spMk id="12" creationId="{00000000-0000-0000-0000-000000000000}"/>
          </ac:spMkLst>
        </pc:spChg>
        <pc:spChg chg="mod">
          <ac:chgData name="Rebecca Stewart" userId="S::r.stewart@uwtsd.ac.uk::e4dbdf3f-b99f-4ed4-aef6-c26f104e6967" providerId="AD" clId="Web-{AE546028-1088-A900-631A-92D431A8DF55}" dt="2023-03-03T17:05:15.575" v="240" actId="20577"/>
          <ac:spMkLst>
            <pc:docMk/>
            <pc:sldMk cId="1147269690" sldId="321"/>
            <ac:spMk id="13" creationId="{00000000-0000-0000-0000-000000000000}"/>
          </ac:spMkLst>
        </pc:spChg>
        <pc:spChg chg="mod">
          <ac:chgData name="Rebecca Stewart" userId="S::r.stewart@uwtsd.ac.uk::e4dbdf3f-b99f-4ed4-aef6-c26f104e6967" providerId="AD" clId="Web-{AE546028-1088-A900-631A-92D431A8DF55}" dt="2023-03-03T17:05:11.700" v="236" actId="20577"/>
          <ac:spMkLst>
            <pc:docMk/>
            <pc:sldMk cId="1147269690" sldId="321"/>
            <ac:spMk id="14" creationId="{00000000-0000-0000-0000-000000000000}"/>
          </ac:spMkLst>
        </pc:spChg>
        <pc:spChg chg="mod">
          <ac:chgData name="Rebecca Stewart" userId="S::r.stewart@uwtsd.ac.uk::e4dbdf3f-b99f-4ed4-aef6-c26f104e6967" providerId="AD" clId="Web-{AE546028-1088-A900-631A-92D431A8DF55}" dt="2023-03-03T17:04:54.933" v="232" actId="14100"/>
          <ac:spMkLst>
            <pc:docMk/>
            <pc:sldMk cId="1147269690" sldId="321"/>
            <ac:spMk id="15" creationId="{00000000-0000-0000-0000-000000000000}"/>
          </ac:spMkLst>
        </pc:spChg>
        <pc:spChg chg="mod">
          <ac:chgData name="Rebecca Stewart" userId="S::r.stewart@uwtsd.ac.uk::e4dbdf3f-b99f-4ed4-aef6-c26f104e6967" providerId="AD" clId="Web-{AE546028-1088-A900-631A-92D431A8DF55}" dt="2023-03-03T17:04:28.603" v="199" actId="1076"/>
          <ac:spMkLst>
            <pc:docMk/>
            <pc:sldMk cId="1147269690" sldId="321"/>
            <ac:spMk id="17" creationId="{00000000-0000-0000-0000-000000000000}"/>
          </ac:spMkLst>
        </pc:spChg>
        <pc:spChg chg="mod">
          <ac:chgData name="Rebecca Stewart" userId="S::r.stewart@uwtsd.ac.uk::e4dbdf3f-b99f-4ed4-aef6-c26f104e6967" providerId="AD" clId="Web-{AE546028-1088-A900-631A-92D431A8DF55}" dt="2023-03-03T17:04:28.619" v="200" actId="1076"/>
          <ac:spMkLst>
            <pc:docMk/>
            <pc:sldMk cId="1147269690" sldId="321"/>
            <ac:spMk id="18" creationId="{00000000-0000-0000-0000-000000000000}"/>
          </ac:spMkLst>
        </pc:spChg>
        <pc:spChg chg="mod">
          <ac:chgData name="Rebecca Stewart" userId="S::r.stewart@uwtsd.ac.uk::e4dbdf3f-b99f-4ed4-aef6-c26f104e6967" providerId="AD" clId="Web-{AE546028-1088-A900-631A-92D431A8DF55}" dt="2023-03-03T17:04:28.619" v="201" actId="1076"/>
          <ac:spMkLst>
            <pc:docMk/>
            <pc:sldMk cId="1147269690" sldId="321"/>
            <ac:spMk id="19" creationId="{00000000-0000-0000-0000-000000000000}"/>
          </ac:spMkLst>
        </pc:spChg>
        <pc:spChg chg="mod">
          <ac:chgData name="Rebecca Stewart" userId="S::r.stewart@uwtsd.ac.uk::e4dbdf3f-b99f-4ed4-aef6-c26f104e6967" providerId="AD" clId="Web-{AE546028-1088-A900-631A-92D431A8DF55}" dt="2023-03-03T17:04:28.634" v="202" actId="1076"/>
          <ac:spMkLst>
            <pc:docMk/>
            <pc:sldMk cId="1147269690" sldId="321"/>
            <ac:spMk id="20" creationId="{00000000-0000-0000-0000-000000000000}"/>
          </ac:spMkLst>
        </pc:spChg>
        <pc:spChg chg="mod">
          <ac:chgData name="Rebecca Stewart" userId="S::r.stewart@uwtsd.ac.uk::e4dbdf3f-b99f-4ed4-aef6-c26f104e6967" providerId="AD" clId="Web-{AE546028-1088-A900-631A-92D431A8DF55}" dt="2023-03-03T17:04:28.650" v="203" actId="1076"/>
          <ac:spMkLst>
            <pc:docMk/>
            <pc:sldMk cId="1147269690" sldId="321"/>
            <ac:spMk id="21" creationId="{00000000-0000-0000-0000-000000000000}"/>
          </ac:spMkLst>
        </pc:spChg>
        <pc:spChg chg="mod">
          <ac:chgData name="Rebecca Stewart" userId="S::r.stewart@uwtsd.ac.uk::e4dbdf3f-b99f-4ed4-aef6-c26f104e6967" providerId="AD" clId="Web-{AE546028-1088-A900-631A-92D431A8DF55}" dt="2023-03-03T17:04:28.650" v="204" actId="1076"/>
          <ac:spMkLst>
            <pc:docMk/>
            <pc:sldMk cId="1147269690" sldId="321"/>
            <ac:spMk id="22" creationId="{00000000-0000-0000-0000-000000000000}"/>
          </ac:spMkLst>
        </pc:spChg>
        <pc:spChg chg="mod">
          <ac:chgData name="Rebecca Stewart" userId="S::r.stewart@uwtsd.ac.uk::e4dbdf3f-b99f-4ed4-aef6-c26f104e6967" providerId="AD" clId="Web-{AE546028-1088-A900-631A-92D431A8DF55}" dt="2023-03-03T17:04:28.666" v="205" actId="1076"/>
          <ac:spMkLst>
            <pc:docMk/>
            <pc:sldMk cId="1147269690" sldId="321"/>
            <ac:spMk id="23" creationId="{00000000-0000-0000-0000-000000000000}"/>
          </ac:spMkLst>
        </pc:spChg>
        <pc:spChg chg="mod">
          <ac:chgData name="Rebecca Stewart" userId="S::r.stewart@uwtsd.ac.uk::e4dbdf3f-b99f-4ed4-aef6-c26f104e6967" providerId="AD" clId="Web-{AE546028-1088-A900-631A-92D431A8DF55}" dt="2023-03-03T17:04:28.681" v="206" actId="1076"/>
          <ac:spMkLst>
            <pc:docMk/>
            <pc:sldMk cId="1147269690" sldId="321"/>
            <ac:spMk id="24" creationId="{00000000-0000-0000-0000-000000000000}"/>
          </ac:spMkLst>
        </pc:spChg>
        <pc:spChg chg="mod">
          <ac:chgData name="Rebecca Stewart" userId="S::r.stewart@uwtsd.ac.uk::e4dbdf3f-b99f-4ed4-aef6-c26f104e6967" providerId="AD" clId="Web-{AE546028-1088-A900-631A-92D431A8DF55}" dt="2023-03-03T17:04:28.681" v="207" actId="1076"/>
          <ac:spMkLst>
            <pc:docMk/>
            <pc:sldMk cId="1147269690" sldId="321"/>
            <ac:spMk id="25" creationId="{00000000-0000-0000-0000-000000000000}"/>
          </ac:spMkLst>
        </pc:spChg>
        <pc:spChg chg="mod">
          <ac:chgData name="Rebecca Stewart" userId="S::r.stewart@uwtsd.ac.uk::e4dbdf3f-b99f-4ed4-aef6-c26f104e6967" providerId="AD" clId="Web-{AE546028-1088-A900-631A-92D431A8DF55}" dt="2023-03-03T17:04:28.697" v="208" actId="1076"/>
          <ac:spMkLst>
            <pc:docMk/>
            <pc:sldMk cId="1147269690" sldId="321"/>
            <ac:spMk id="26" creationId="{00000000-0000-0000-0000-000000000000}"/>
          </ac:spMkLst>
        </pc:spChg>
        <pc:spChg chg="mod">
          <ac:chgData name="Rebecca Stewart" userId="S::r.stewart@uwtsd.ac.uk::e4dbdf3f-b99f-4ed4-aef6-c26f104e6967" providerId="AD" clId="Web-{AE546028-1088-A900-631A-92D431A8DF55}" dt="2023-03-03T17:04:28.697" v="209" actId="1076"/>
          <ac:spMkLst>
            <pc:docMk/>
            <pc:sldMk cId="1147269690" sldId="321"/>
            <ac:spMk id="27" creationId="{00000000-0000-0000-0000-000000000000}"/>
          </ac:spMkLst>
        </pc:spChg>
        <pc:spChg chg="mod">
          <ac:chgData name="Rebecca Stewart" userId="S::r.stewart@uwtsd.ac.uk::e4dbdf3f-b99f-4ed4-aef6-c26f104e6967" providerId="AD" clId="Web-{AE546028-1088-A900-631A-92D431A8DF55}" dt="2023-03-03T17:04:28.713" v="210" actId="1076"/>
          <ac:spMkLst>
            <pc:docMk/>
            <pc:sldMk cId="1147269690" sldId="321"/>
            <ac:spMk id="28" creationId="{00000000-0000-0000-0000-000000000000}"/>
          </ac:spMkLst>
        </pc:spChg>
      </pc:sldChg>
      <pc:sldChg chg="modSp add del mod modClrScheme chgLayout">
        <pc:chgData name="Rebecca Stewart" userId="S::r.stewart@uwtsd.ac.uk::e4dbdf3f-b99f-4ed4-aef6-c26f104e6967" providerId="AD" clId="Web-{AE546028-1088-A900-631A-92D431A8DF55}" dt="2023-03-03T17:04:12.727" v="198"/>
        <pc:sldMkLst>
          <pc:docMk/>
          <pc:sldMk cId="527451006" sldId="322"/>
        </pc:sldMkLst>
        <pc:spChg chg="mod ord">
          <ac:chgData name="Rebecca Stewart" userId="S::r.stewart@uwtsd.ac.uk::e4dbdf3f-b99f-4ed4-aef6-c26f104e6967" providerId="AD" clId="Web-{AE546028-1088-A900-631A-92D431A8DF55}" dt="2023-03-03T17:02:25.017" v="175"/>
          <ac:spMkLst>
            <pc:docMk/>
            <pc:sldMk cId="527451006" sldId="322"/>
            <ac:spMk id="2" creationId="{0995C629-6F7A-4C4B-B369-91EF05F04C4C}"/>
          </ac:spMkLst>
        </pc:spChg>
        <pc:spChg chg="mod ord">
          <ac:chgData name="Rebecca Stewart" userId="S::r.stewart@uwtsd.ac.uk::e4dbdf3f-b99f-4ed4-aef6-c26f104e6967" providerId="AD" clId="Web-{AE546028-1088-A900-631A-92D431A8DF55}" dt="2023-03-03T17:02:25.017" v="175"/>
          <ac:spMkLst>
            <pc:docMk/>
            <pc:sldMk cId="527451006" sldId="322"/>
            <ac:spMk id="3" creationId="{0B86B0D9-9F46-4912-9288-FA8FB5D03A43}"/>
          </ac:spMkLst>
        </pc:spChg>
      </pc:sldChg>
      <pc:sldChg chg="modSp add del mod modClrScheme chgLayout">
        <pc:chgData name="Rebecca Stewart" userId="S::r.stewart@uwtsd.ac.uk::e4dbdf3f-b99f-4ed4-aef6-c26f104e6967" providerId="AD" clId="Web-{AE546028-1088-A900-631A-92D431A8DF55}" dt="2023-03-03T17:04:01.492" v="197"/>
        <pc:sldMkLst>
          <pc:docMk/>
          <pc:sldMk cId="3258141992" sldId="323"/>
        </pc:sldMkLst>
        <pc:spChg chg="mod ord">
          <ac:chgData name="Rebecca Stewart" userId="S::r.stewart@uwtsd.ac.uk::e4dbdf3f-b99f-4ed4-aef6-c26f104e6967" providerId="AD" clId="Web-{AE546028-1088-A900-631A-92D431A8DF55}" dt="2023-03-03T17:02:25.017" v="175"/>
          <ac:spMkLst>
            <pc:docMk/>
            <pc:sldMk cId="3258141992" sldId="323"/>
            <ac:spMk id="3" creationId="{9A6AA2A8-673F-4E8F-A178-A8A67F777090}"/>
          </ac:spMkLst>
        </pc:spChg>
      </pc:sldChg>
      <pc:sldChg chg="modSp add mod modClrScheme chgLayout">
        <pc:chgData name="Rebecca Stewart" userId="S::r.stewart@uwtsd.ac.uk::e4dbdf3f-b99f-4ed4-aef6-c26f104e6967" providerId="AD" clId="Web-{AE546028-1088-A900-631A-92D431A8DF55}" dt="2023-03-03T17:03:45.772" v="196" actId="1076"/>
        <pc:sldMkLst>
          <pc:docMk/>
          <pc:sldMk cId="1460334488" sldId="324"/>
        </pc:sldMkLst>
        <pc:spChg chg="mod">
          <ac:chgData name="Rebecca Stewart" userId="S::r.stewart@uwtsd.ac.uk::e4dbdf3f-b99f-4ed4-aef6-c26f104e6967" providerId="AD" clId="Web-{AE546028-1088-A900-631A-92D431A8DF55}" dt="2023-03-03T17:03:45.772" v="196" actId="1076"/>
          <ac:spMkLst>
            <pc:docMk/>
            <pc:sldMk cId="1460334488" sldId="324"/>
            <ac:spMk id="5" creationId="{0D8A92E0-D8FD-4969-BD83-7AFF3EDB4BC7}"/>
          </ac:spMkLst>
        </pc:spChg>
      </pc:sldChg>
      <pc:sldChg chg="modSp add mod modClrScheme chgLayout">
        <pc:chgData name="Rebecca Stewart" userId="S::r.stewart@uwtsd.ac.uk::e4dbdf3f-b99f-4ed4-aef6-c26f104e6967" providerId="AD" clId="Web-{AE546028-1088-A900-631A-92D431A8DF55}" dt="2023-03-03T17:03:36.131" v="193" actId="1076"/>
        <pc:sldMkLst>
          <pc:docMk/>
          <pc:sldMk cId="1756122937" sldId="325"/>
        </pc:sldMkLst>
        <pc:spChg chg="mod">
          <ac:chgData name="Rebecca Stewart" userId="S::r.stewart@uwtsd.ac.uk::e4dbdf3f-b99f-4ed4-aef6-c26f104e6967" providerId="AD" clId="Web-{AE546028-1088-A900-631A-92D431A8DF55}" dt="2023-03-03T17:02:54.035" v="180" actId="1076"/>
          <ac:spMkLst>
            <pc:docMk/>
            <pc:sldMk cId="1756122937" sldId="325"/>
            <ac:spMk id="6" creationId="{96F9AB0D-AC84-40C6-BCBE-C063BC5D41F8}"/>
          </ac:spMkLst>
        </pc:spChg>
        <pc:spChg chg="mod">
          <ac:chgData name="Rebecca Stewart" userId="S::r.stewart@uwtsd.ac.uk::e4dbdf3f-b99f-4ed4-aef6-c26f104e6967" providerId="AD" clId="Web-{AE546028-1088-A900-631A-92D431A8DF55}" dt="2023-03-03T17:03:36.131" v="193" actId="1076"/>
          <ac:spMkLst>
            <pc:docMk/>
            <pc:sldMk cId="1756122937" sldId="325"/>
            <ac:spMk id="7" creationId="{0103A290-9DB9-4C01-8D9B-3D940DC05E4E}"/>
          </ac:spMkLst>
        </pc:spChg>
      </pc:sldChg>
      <pc:sldChg chg="modSp add mod modClrScheme chgLayout modNotes">
        <pc:chgData name="Rebecca Stewart" userId="S::r.stewart@uwtsd.ac.uk::e4dbdf3f-b99f-4ed4-aef6-c26f104e6967" providerId="AD" clId="Web-{AE546028-1088-A900-631A-92D431A8DF55}" dt="2023-03-03T17:10:49.096" v="363"/>
        <pc:sldMkLst>
          <pc:docMk/>
          <pc:sldMk cId="3601246505" sldId="326"/>
        </pc:sldMkLst>
        <pc:spChg chg="mod ord">
          <ac:chgData name="Rebecca Stewart" userId="S::r.stewart@uwtsd.ac.uk::e4dbdf3f-b99f-4ed4-aef6-c26f104e6967" providerId="AD" clId="Web-{AE546028-1088-A900-631A-92D431A8DF55}" dt="2023-03-03T17:02:25.017" v="175"/>
          <ac:spMkLst>
            <pc:docMk/>
            <pc:sldMk cId="3601246505" sldId="326"/>
            <ac:spMk id="2" creationId="{3A41F8A5-70CD-4429-B7CD-D6EC91856408}"/>
          </ac:spMkLst>
        </pc:spChg>
        <pc:spChg chg="mod ord">
          <ac:chgData name="Rebecca Stewart" userId="S::r.stewart@uwtsd.ac.uk::e4dbdf3f-b99f-4ed4-aef6-c26f104e6967" providerId="AD" clId="Web-{AE546028-1088-A900-631A-92D431A8DF55}" dt="2023-03-03T17:03:20.693" v="187" actId="14100"/>
          <ac:spMkLst>
            <pc:docMk/>
            <pc:sldMk cId="3601246505" sldId="326"/>
            <ac:spMk id="3" creationId="{17696DDC-F3F3-4A4C-8456-A65CAE140E6C}"/>
          </ac:spMkLst>
        </pc:spChg>
        <pc:spChg chg="mod">
          <ac:chgData name="Rebecca Stewart" userId="S::r.stewart@uwtsd.ac.uk::e4dbdf3f-b99f-4ed4-aef6-c26f104e6967" providerId="AD" clId="Web-{AE546028-1088-A900-631A-92D431A8DF55}" dt="2023-03-03T17:10:43.783" v="362" actId="20577"/>
          <ac:spMkLst>
            <pc:docMk/>
            <pc:sldMk cId="3601246505" sldId="326"/>
            <ac:spMk id="9" creationId="{349E0ABE-88FE-415A-B91C-8F0C3149CE78}"/>
          </ac:spMkLst>
        </pc:spChg>
      </pc:sldChg>
      <pc:sldChg chg="addSp delSp modSp new mod ord setBg">
        <pc:chgData name="Rebecca Stewart" userId="S::r.stewart@uwtsd.ac.uk::e4dbdf3f-b99f-4ed4-aef6-c26f104e6967" providerId="AD" clId="Web-{AE546028-1088-A900-631A-92D431A8DF55}" dt="2023-03-03T17:13:59.983" v="404" actId="20577"/>
        <pc:sldMkLst>
          <pc:docMk/>
          <pc:sldMk cId="1734829280" sldId="327"/>
        </pc:sldMkLst>
        <pc:spChg chg="mod">
          <ac:chgData name="Rebecca Stewart" userId="S::r.stewart@uwtsd.ac.uk::e4dbdf3f-b99f-4ed4-aef6-c26f104e6967" providerId="AD" clId="Web-{AE546028-1088-A900-631A-92D431A8DF55}" dt="2023-03-03T17:07:15.379" v="264" actId="20577"/>
          <ac:spMkLst>
            <pc:docMk/>
            <pc:sldMk cId="1734829280" sldId="327"/>
            <ac:spMk id="2" creationId="{35F876C5-0700-613E-1621-34E9DB347C6B}"/>
          </ac:spMkLst>
        </pc:spChg>
        <pc:spChg chg="del">
          <ac:chgData name="Rebecca Stewart" userId="S::r.stewart@uwtsd.ac.uk::e4dbdf3f-b99f-4ed4-aef6-c26f104e6967" providerId="AD" clId="Web-{AE546028-1088-A900-631A-92D431A8DF55}" dt="2023-03-03T17:06:36.002" v="253"/>
          <ac:spMkLst>
            <pc:docMk/>
            <pc:sldMk cId="1734829280" sldId="327"/>
            <ac:spMk id="3" creationId="{311FEA9D-65CA-2CFC-7C89-13CE5EC9B0E8}"/>
          </ac:spMkLst>
        </pc:spChg>
        <pc:spChg chg="add del">
          <ac:chgData name="Rebecca Stewart" userId="S::r.stewart@uwtsd.ac.uk::e4dbdf3f-b99f-4ed4-aef6-c26f104e6967" providerId="AD" clId="Web-{AE546028-1088-A900-631A-92D431A8DF55}" dt="2023-03-03T17:06:45.424" v="257"/>
          <ac:spMkLst>
            <pc:docMk/>
            <pc:sldMk cId="1734829280" sldId="327"/>
            <ac:spMk id="8" creationId="{A89DB9AC-5BDD-57BE-0422-25F7BE597F6B}"/>
          </ac:spMkLst>
        </pc:spChg>
        <pc:spChg chg="add">
          <ac:chgData name="Rebecca Stewart" userId="S::r.stewart@uwtsd.ac.uk::e4dbdf3f-b99f-4ed4-aef6-c26f104e6967" providerId="AD" clId="Web-{AE546028-1088-A900-631A-92D431A8DF55}" dt="2023-03-03T17:06:43.706" v="256"/>
          <ac:spMkLst>
            <pc:docMk/>
            <pc:sldMk cId="1734829280" sldId="327"/>
            <ac:spMk id="11" creationId="{311973C2-EB8B-452A-A698-4A252FD3AE28}"/>
          </ac:spMkLst>
        </pc:spChg>
        <pc:spChg chg="add">
          <ac:chgData name="Rebecca Stewart" userId="S::r.stewart@uwtsd.ac.uk::e4dbdf3f-b99f-4ed4-aef6-c26f104e6967" providerId="AD" clId="Web-{AE546028-1088-A900-631A-92D431A8DF55}" dt="2023-03-03T17:06:43.706" v="256"/>
          <ac:spMkLst>
            <pc:docMk/>
            <pc:sldMk cId="1734829280" sldId="327"/>
            <ac:spMk id="13" creationId="{10162E77-11AD-44A7-84EC-40C59EEFBD2E}"/>
          </ac:spMkLst>
        </pc:spChg>
        <pc:spChg chg="add mod">
          <ac:chgData name="Rebecca Stewart" userId="S::r.stewart@uwtsd.ac.uk::e4dbdf3f-b99f-4ed4-aef6-c26f104e6967" providerId="AD" clId="Web-{AE546028-1088-A900-631A-92D431A8DF55}" dt="2023-03-03T17:13:59.983" v="404" actId="20577"/>
          <ac:spMkLst>
            <pc:docMk/>
            <pc:sldMk cId="1734829280" sldId="327"/>
            <ac:spMk id="23" creationId="{3DED3954-39B7-08F9-C97B-5EC5FD0D9EC5}"/>
          </ac:spMkLst>
        </pc:spChg>
        <pc:graphicFrameChg chg="add del mod ord modGraphic">
          <ac:chgData name="Rebecca Stewart" userId="S::r.stewart@uwtsd.ac.uk::e4dbdf3f-b99f-4ed4-aef6-c26f104e6967" providerId="AD" clId="Web-{AE546028-1088-A900-631A-92D431A8DF55}" dt="2023-03-03T17:06:54.706" v="258"/>
          <ac:graphicFrameMkLst>
            <pc:docMk/>
            <pc:sldMk cId="1734829280" sldId="327"/>
            <ac:graphicFrameMk id="5" creationId="{D1047285-7CB3-BECF-C91E-76136A195DE2}"/>
          </ac:graphicFrameMkLst>
        </pc:graphicFrameChg>
        <pc:picChg chg="add mod ord">
          <ac:chgData name="Rebecca Stewart" userId="S::r.stewart@uwtsd.ac.uk::e4dbdf3f-b99f-4ed4-aef6-c26f104e6967" providerId="AD" clId="Web-{AE546028-1088-A900-631A-92D431A8DF55}" dt="2023-03-03T17:06:43.706" v="256"/>
          <ac:picMkLst>
            <pc:docMk/>
            <pc:sldMk cId="1734829280" sldId="327"/>
            <ac:picMk id="4" creationId="{70DD9381-6109-291F-C54E-74FDCB45DCCB}"/>
          </ac:picMkLst>
        </pc:picChg>
        <pc:cxnChg chg="add">
          <ac:chgData name="Rebecca Stewart" userId="S::r.stewart@uwtsd.ac.uk::e4dbdf3f-b99f-4ed4-aef6-c26f104e6967" providerId="AD" clId="Web-{AE546028-1088-A900-631A-92D431A8DF55}" dt="2023-03-03T17:06:43.706" v="256"/>
          <ac:cxnSpMkLst>
            <pc:docMk/>
            <pc:sldMk cId="1734829280" sldId="327"/>
            <ac:cxnSpMk id="15" creationId="{5AB158E9-1B40-4CD6-95F0-95CA11DF7B7A}"/>
          </ac:cxnSpMkLst>
        </pc:cxnChg>
      </pc:sldChg>
      <pc:sldMasterChg chg="add del addSldLayout delSldLayout">
        <pc:chgData name="Rebecca Stewart" userId="S::r.stewart@uwtsd.ac.uk::e4dbdf3f-b99f-4ed4-aef6-c26f104e6967" providerId="AD" clId="Web-{AE546028-1088-A900-631A-92D431A8DF55}" dt="2023-03-03T17:02:25.017" v="175"/>
        <pc:sldMasterMkLst>
          <pc:docMk/>
          <pc:sldMasterMk cId="637017333" sldId="2147483648"/>
        </pc:sldMasterMkLst>
        <pc:sldLayoutChg chg="add del">
          <pc:chgData name="Rebecca Stewart" userId="S::r.stewart@uwtsd.ac.uk::e4dbdf3f-b99f-4ed4-aef6-c26f104e6967" providerId="AD" clId="Web-{AE546028-1088-A900-631A-92D431A8DF55}" dt="2023-03-03T17:02:25.017" v="175"/>
          <pc:sldLayoutMkLst>
            <pc:docMk/>
            <pc:sldMasterMk cId="637017333" sldId="2147483648"/>
            <pc:sldLayoutMk cId="75880645" sldId="2147483649"/>
          </pc:sldLayoutMkLst>
        </pc:sldLayoutChg>
        <pc:sldLayoutChg chg="add del">
          <pc:chgData name="Rebecca Stewart" userId="S::r.stewart@uwtsd.ac.uk::e4dbdf3f-b99f-4ed4-aef6-c26f104e6967" providerId="AD" clId="Web-{AE546028-1088-A900-631A-92D431A8DF55}" dt="2023-03-03T17:02:25.017" v="175"/>
          <pc:sldLayoutMkLst>
            <pc:docMk/>
            <pc:sldMasterMk cId="637017333" sldId="2147483648"/>
            <pc:sldLayoutMk cId="1861903015" sldId="2147483650"/>
          </pc:sldLayoutMkLst>
        </pc:sldLayoutChg>
        <pc:sldLayoutChg chg="add del">
          <pc:chgData name="Rebecca Stewart" userId="S::r.stewart@uwtsd.ac.uk::e4dbdf3f-b99f-4ed4-aef6-c26f104e6967" providerId="AD" clId="Web-{AE546028-1088-A900-631A-92D431A8DF55}" dt="2023-03-03T17:02:25.017" v="175"/>
          <pc:sldLayoutMkLst>
            <pc:docMk/>
            <pc:sldMasterMk cId="637017333" sldId="2147483648"/>
            <pc:sldLayoutMk cId="2181350662" sldId="2147483651"/>
          </pc:sldLayoutMkLst>
        </pc:sldLayoutChg>
        <pc:sldLayoutChg chg="add del">
          <pc:chgData name="Rebecca Stewart" userId="S::r.stewart@uwtsd.ac.uk::e4dbdf3f-b99f-4ed4-aef6-c26f104e6967" providerId="AD" clId="Web-{AE546028-1088-A900-631A-92D431A8DF55}" dt="2023-03-03T17:02:25.017" v="175"/>
          <pc:sldLayoutMkLst>
            <pc:docMk/>
            <pc:sldMasterMk cId="637017333" sldId="2147483648"/>
            <pc:sldLayoutMk cId="2408740811" sldId="2147483652"/>
          </pc:sldLayoutMkLst>
        </pc:sldLayoutChg>
        <pc:sldLayoutChg chg="add del">
          <pc:chgData name="Rebecca Stewart" userId="S::r.stewart@uwtsd.ac.uk::e4dbdf3f-b99f-4ed4-aef6-c26f104e6967" providerId="AD" clId="Web-{AE546028-1088-A900-631A-92D431A8DF55}" dt="2023-03-03T17:02:25.017" v="175"/>
          <pc:sldLayoutMkLst>
            <pc:docMk/>
            <pc:sldMasterMk cId="637017333" sldId="2147483648"/>
            <pc:sldLayoutMk cId="3044404830" sldId="2147483653"/>
          </pc:sldLayoutMkLst>
        </pc:sldLayoutChg>
        <pc:sldLayoutChg chg="add del">
          <pc:chgData name="Rebecca Stewart" userId="S::r.stewart@uwtsd.ac.uk::e4dbdf3f-b99f-4ed4-aef6-c26f104e6967" providerId="AD" clId="Web-{AE546028-1088-A900-631A-92D431A8DF55}" dt="2023-03-03T17:02:25.017" v="175"/>
          <pc:sldLayoutMkLst>
            <pc:docMk/>
            <pc:sldMasterMk cId="637017333" sldId="2147483648"/>
            <pc:sldLayoutMk cId="1293505104" sldId="2147483654"/>
          </pc:sldLayoutMkLst>
        </pc:sldLayoutChg>
        <pc:sldLayoutChg chg="add del">
          <pc:chgData name="Rebecca Stewart" userId="S::r.stewart@uwtsd.ac.uk::e4dbdf3f-b99f-4ed4-aef6-c26f104e6967" providerId="AD" clId="Web-{AE546028-1088-A900-631A-92D431A8DF55}" dt="2023-03-03T17:02:25.017" v="175"/>
          <pc:sldLayoutMkLst>
            <pc:docMk/>
            <pc:sldMasterMk cId="637017333" sldId="2147483648"/>
            <pc:sldLayoutMk cId="231099650" sldId="2147483655"/>
          </pc:sldLayoutMkLst>
        </pc:sldLayoutChg>
        <pc:sldLayoutChg chg="add del">
          <pc:chgData name="Rebecca Stewart" userId="S::r.stewart@uwtsd.ac.uk::e4dbdf3f-b99f-4ed4-aef6-c26f104e6967" providerId="AD" clId="Web-{AE546028-1088-A900-631A-92D431A8DF55}" dt="2023-03-03T17:02:25.017" v="175"/>
          <pc:sldLayoutMkLst>
            <pc:docMk/>
            <pc:sldMasterMk cId="637017333" sldId="2147483648"/>
            <pc:sldLayoutMk cId="2403223369" sldId="2147483656"/>
          </pc:sldLayoutMkLst>
        </pc:sldLayoutChg>
        <pc:sldLayoutChg chg="add del">
          <pc:chgData name="Rebecca Stewart" userId="S::r.stewart@uwtsd.ac.uk::e4dbdf3f-b99f-4ed4-aef6-c26f104e6967" providerId="AD" clId="Web-{AE546028-1088-A900-631A-92D431A8DF55}" dt="2023-03-03T17:02:25.017" v="175"/>
          <pc:sldLayoutMkLst>
            <pc:docMk/>
            <pc:sldMasterMk cId="637017333" sldId="2147483648"/>
            <pc:sldLayoutMk cId="2536763344" sldId="2147483657"/>
          </pc:sldLayoutMkLst>
        </pc:sldLayoutChg>
        <pc:sldLayoutChg chg="add del">
          <pc:chgData name="Rebecca Stewart" userId="S::r.stewart@uwtsd.ac.uk::e4dbdf3f-b99f-4ed4-aef6-c26f104e6967" providerId="AD" clId="Web-{AE546028-1088-A900-631A-92D431A8DF55}" dt="2023-03-03T17:02:25.017" v="175"/>
          <pc:sldLayoutMkLst>
            <pc:docMk/>
            <pc:sldMasterMk cId="637017333" sldId="2147483648"/>
            <pc:sldLayoutMk cId="2885291963" sldId="2147483658"/>
          </pc:sldLayoutMkLst>
        </pc:sldLayoutChg>
        <pc:sldLayoutChg chg="add del">
          <pc:chgData name="Rebecca Stewart" userId="S::r.stewart@uwtsd.ac.uk::e4dbdf3f-b99f-4ed4-aef6-c26f104e6967" providerId="AD" clId="Web-{AE546028-1088-A900-631A-92D431A8DF55}" dt="2023-03-03T17:02:25.017" v="175"/>
          <pc:sldLayoutMkLst>
            <pc:docMk/>
            <pc:sldMasterMk cId="637017333" sldId="2147483648"/>
            <pc:sldLayoutMk cId="2691687140" sldId="2147483659"/>
          </pc:sldLayoutMkLst>
        </pc:sldLayoutChg>
      </pc:sldMasterChg>
      <pc:sldMasterChg chg="del delSldLayout">
        <pc:chgData name="Rebecca Stewart" userId="S::r.stewart@uwtsd.ac.uk::e4dbdf3f-b99f-4ed4-aef6-c26f104e6967" providerId="AD" clId="Web-{AE546028-1088-A900-631A-92D431A8DF55}" dt="2023-03-03T16:37:16.875" v="6"/>
        <pc:sldMasterMkLst>
          <pc:docMk/>
          <pc:sldMasterMk cId="2216014749" sldId="2147483660"/>
        </pc:sldMasterMkLst>
        <pc:sldLayoutChg chg="del">
          <pc:chgData name="Rebecca Stewart" userId="S::r.stewart@uwtsd.ac.uk::e4dbdf3f-b99f-4ed4-aef6-c26f104e6967" providerId="AD" clId="Web-{AE546028-1088-A900-631A-92D431A8DF55}" dt="2023-03-03T16:37:16.875" v="6"/>
          <pc:sldLayoutMkLst>
            <pc:docMk/>
            <pc:sldMasterMk cId="2216014749" sldId="2147483660"/>
            <pc:sldLayoutMk cId="1487293234" sldId="2147483661"/>
          </pc:sldLayoutMkLst>
        </pc:sldLayoutChg>
        <pc:sldLayoutChg chg="del">
          <pc:chgData name="Rebecca Stewart" userId="S::r.stewart@uwtsd.ac.uk::e4dbdf3f-b99f-4ed4-aef6-c26f104e6967" providerId="AD" clId="Web-{AE546028-1088-A900-631A-92D431A8DF55}" dt="2023-03-03T16:37:16.875" v="6"/>
          <pc:sldLayoutMkLst>
            <pc:docMk/>
            <pc:sldMasterMk cId="2216014749" sldId="2147483660"/>
            <pc:sldLayoutMk cId="1238980780" sldId="2147483662"/>
          </pc:sldLayoutMkLst>
        </pc:sldLayoutChg>
        <pc:sldLayoutChg chg="del">
          <pc:chgData name="Rebecca Stewart" userId="S::r.stewart@uwtsd.ac.uk::e4dbdf3f-b99f-4ed4-aef6-c26f104e6967" providerId="AD" clId="Web-{AE546028-1088-A900-631A-92D431A8DF55}" dt="2023-03-03T16:37:16.875" v="6"/>
          <pc:sldLayoutMkLst>
            <pc:docMk/>
            <pc:sldMasterMk cId="2216014749" sldId="2147483660"/>
            <pc:sldLayoutMk cId="822331440" sldId="2147483663"/>
          </pc:sldLayoutMkLst>
        </pc:sldLayoutChg>
        <pc:sldLayoutChg chg="del">
          <pc:chgData name="Rebecca Stewart" userId="S::r.stewart@uwtsd.ac.uk::e4dbdf3f-b99f-4ed4-aef6-c26f104e6967" providerId="AD" clId="Web-{AE546028-1088-A900-631A-92D431A8DF55}" dt="2023-03-03T16:37:16.875" v="6"/>
          <pc:sldLayoutMkLst>
            <pc:docMk/>
            <pc:sldMasterMk cId="2216014749" sldId="2147483660"/>
            <pc:sldLayoutMk cId="2757611856" sldId="2147483664"/>
          </pc:sldLayoutMkLst>
        </pc:sldLayoutChg>
        <pc:sldLayoutChg chg="del">
          <pc:chgData name="Rebecca Stewart" userId="S::r.stewart@uwtsd.ac.uk::e4dbdf3f-b99f-4ed4-aef6-c26f104e6967" providerId="AD" clId="Web-{AE546028-1088-A900-631A-92D431A8DF55}" dt="2023-03-03T16:37:16.875" v="6"/>
          <pc:sldLayoutMkLst>
            <pc:docMk/>
            <pc:sldMasterMk cId="2216014749" sldId="2147483660"/>
            <pc:sldLayoutMk cId="1802808341" sldId="2147483665"/>
          </pc:sldLayoutMkLst>
        </pc:sldLayoutChg>
        <pc:sldLayoutChg chg="del">
          <pc:chgData name="Rebecca Stewart" userId="S::r.stewart@uwtsd.ac.uk::e4dbdf3f-b99f-4ed4-aef6-c26f104e6967" providerId="AD" clId="Web-{AE546028-1088-A900-631A-92D431A8DF55}" dt="2023-03-03T16:37:16.875" v="6"/>
          <pc:sldLayoutMkLst>
            <pc:docMk/>
            <pc:sldMasterMk cId="2216014749" sldId="2147483660"/>
            <pc:sldLayoutMk cId="2501771173" sldId="2147483666"/>
          </pc:sldLayoutMkLst>
        </pc:sldLayoutChg>
        <pc:sldLayoutChg chg="del">
          <pc:chgData name="Rebecca Stewart" userId="S::r.stewart@uwtsd.ac.uk::e4dbdf3f-b99f-4ed4-aef6-c26f104e6967" providerId="AD" clId="Web-{AE546028-1088-A900-631A-92D431A8DF55}" dt="2023-03-03T16:37:16.875" v="6"/>
          <pc:sldLayoutMkLst>
            <pc:docMk/>
            <pc:sldMasterMk cId="2216014749" sldId="2147483660"/>
            <pc:sldLayoutMk cId="3150701673" sldId="2147483667"/>
          </pc:sldLayoutMkLst>
        </pc:sldLayoutChg>
        <pc:sldLayoutChg chg="del">
          <pc:chgData name="Rebecca Stewart" userId="S::r.stewart@uwtsd.ac.uk::e4dbdf3f-b99f-4ed4-aef6-c26f104e6967" providerId="AD" clId="Web-{AE546028-1088-A900-631A-92D431A8DF55}" dt="2023-03-03T16:37:16.875" v="6"/>
          <pc:sldLayoutMkLst>
            <pc:docMk/>
            <pc:sldMasterMk cId="2216014749" sldId="2147483660"/>
            <pc:sldLayoutMk cId="801302048" sldId="2147483668"/>
          </pc:sldLayoutMkLst>
        </pc:sldLayoutChg>
        <pc:sldLayoutChg chg="del">
          <pc:chgData name="Rebecca Stewart" userId="S::r.stewart@uwtsd.ac.uk::e4dbdf3f-b99f-4ed4-aef6-c26f104e6967" providerId="AD" clId="Web-{AE546028-1088-A900-631A-92D431A8DF55}" dt="2023-03-03T16:37:16.875" v="6"/>
          <pc:sldLayoutMkLst>
            <pc:docMk/>
            <pc:sldMasterMk cId="2216014749" sldId="2147483660"/>
            <pc:sldLayoutMk cId="2258826855" sldId="214748366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E80DFC-CC5F-450F-B496-56F595594AFF}" type="datetimeFigureOut">
              <a:rPr lang="en-GB" smtClean="0"/>
              <a:t>03/03/2023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2E05B6-CF9B-4845-AF3F-52563EDCC585}" type="slidenum">
              <a:rPr lang="en-GB" smtClean="0"/>
              <a:t>‹#›</a:t>
            </a:fld>
            <a:endParaRPr lang="en-GB"/>
          </a:p>
        </p:txBody>
      </p:sp>
    </p:spTree>
    <p:extLst>
      <p:ext uri="{BB962C8B-B14F-4D97-AF65-F5344CB8AC3E}">
        <p14:creationId xmlns:p14="http://schemas.microsoft.com/office/powerpoint/2010/main" val="21977094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QoI67VeE3ds"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3B2E05B6-CF9B-4845-AF3F-52563EDCC585}" type="slidenum">
              <a:rPr lang="en-GB" smtClean="0"/>
              <a:t>3</a:t>
            </a:fld>
            <a:endParaRPr lang="en-GB"/>
          </a:p>
        </p:txBody>
      </p:sp>
    </p:spTree>
    <p:extLst>
      <p:ext uri="{BB962C8B-B14F-4D97-AF65-F5344CB8AC3E}">
        <p14:creationId xmlns:p14="http://schemas.microsoft.com/office/powerpoint/2010/main" val="29653038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Image has hyperlink to video </a:t>
            </a:r>
            <a:r>
              <a:rPr lang="en-GB" dirty="0">
                <a:hlinkClick r:id="rId3"/>
              </a:rPr>
              <a:t>https://www.youtube.com/watch?v=QoI67VeE3ds</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5</a:t>
            </a:fld>
            <a:endParaRPr lang="en-US"/>
          </a:p>
        </p:txBody>
      </p:sp>
    </p:spTree>
    <p:extLst>
      <p:ext uri="{BB962C8B-B14F-4D97-AF65-F5344CB8AC3E}">
        <p14:creationId xmlns:p14="http://schemas.microsoft.com/office/powerpoint/2010/main" val="9589997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Explain that these three models will be explored in turn </a:t>
            </a:r>
          </a:p>
        </p:txBody>
      </p:sp>
      <p:sp>
        <p:nvSpPr>
          <p:cNvPr id="4" name="Slide Number Placeholder 3"/>
          <p:cNvSpPr>
            <a:spLocks noGrp="1"/>
          </p:cNvSpPr>
          <p:nvPr>
            <p:ph type="sldNum" sz="quarter" idx="5"/>
          </p:nvPr>
        </p:nvSpPr>
        <p:spPr/>
        <p:txBody>
          <a:bodyPr/>
          <a:lstStyle/>
          <a:p>
            <a:fld id="{6936E1E2-17D2-5E4C-B96D-EEDAC0EF77DB}" type="slidenum">
              <a:rPr lang="en-US" smtClean="0"/>
              <a:pPr/>
              <a:t>6</a:t>
            </a:fld>
            <a:endParaRPr lang="en-US"/>
          </a:p>
        </p:txBody>
      </p:sp>
    </p:spTree>
    <p:extLst>
      <p:ext uri="{BB962C8B-B14F-4D97-AF65-F5344CB8AC3E}">
        <p14:creationId xmlns:p14="http://schemas.microsoft.com/office/powerpoint/2010/main" val="4575294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Experience – This can be anything that has happened recently that you feel has some significance. It could also be somethings from the past that has come to your attention more recently. </a:t>
            </a:r>
          </a:p>
          <a:p>
            <a:endParaRPr lang="en-GB" dirty="0"/>
          </a:p>
          <a:p>
            <a:r>
              <a:rPr lang="en-GB" dirty="0"/>
              <a:t>Reflection – this takes place afterwards and the reflective processes are how we learn from the experience. Reflection can also involve thinking about how we might respond in the future, and as we progress it can also happen during an experience. </a:t>
            </a:r>
          </a:p>
          <a:p>
            <a:endParaRPr lang="en-GB" dirty="0"/>
          </a:p>
          <a:p>
            <a:r>
              <a:rPr lang="en-GB" dirty="0"/>
              <a:t>Action – this follows the learning and is concerned with the action we than take after the experience, as our new perspectives then feed into the next experience. </a:t>
            </a:r>
          </a:p>
          <a:p>
            <a:endParaRPr lang="en-GB" dirty="0"/>
          </a:p>
          <a:p>
            <a:r>
              <a:rPr lang="en-GB" dirty="0" err="1"/>
              <a:t>Bassot</a:t>
            </a:r>
            <a:r>
              <a:rPr lang="en-GB" dirty="0"/>
              <a:t> (2020, p30)  </a:t>
            </a:r>
          </a:p>
        </p:txBody>
      </p:sp>
      <p:sp>
        <p:nvSpPr>
          <p:cNvPr id="4" name="Slide Number Placeholder 3"/>
          <p:cNvSpPr>
            <a:spLocks noGrp="1"/>
          </p:cNvSpPr>
          <p:nvPr>
            <p:ph type="sldNum" sz="quarter" idx="5"/>
          </p:nvPr>
        </p:nvSpPr>
        <p:spPr/>
        <p:txBody>
          <a:bodyPr/>
          <a:lstStyle/>
          <a:p>
            <a:fld id="{6936E1E2-17D2-5E4C-B96D-EEDAC0EF77DB}" type="slidenum">
              <a:rPr lang="en-US" smtClean="0"/>
              <a:pPr/>
              <a:t>6</a:t>
            </a:fld>
            <a:endParaRPr lang="en-US"/>
          </a:p>
        </p:txBody>
      </p:sp>
    </p:spTree>
    <p:extLst>
      <p:ext uri="{BB962C8B-B14F-4D97-AF65-F5344CB8AC3E}">
        <p14:creationId xmlns:p14="http://schemas.microsoft.com/office/powerpoint/2010/main" val="35539299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What? Step 1 encourages you to write a description of an event that has happened in your professional practice. </a:t>
            </a:r>
          </a:p>
          <a:p>
            <a:endParaRPr lang="en-GB" dirty="0"/>
          </a:p>
          <a:p>
            <a:r>
              <a:rPr lang="en-GB" dirty="0"/>
              <a:t>So what? Step 2 involves carrying out an analysis of the event by reflecting on selected aspects of it. </a:t>
            </a:r>
          </a:p>
          <a:p>
            <a:endParaRPr lang="en-GB" dirty="0"/>
          </a:p>
          <a:p>
            <a:r>
              <a:rPr lang="en-GB" dirty="0"/>
              <a:t>Now what? Step 3 asks you to devise a number of proposed actions following the experience and in the light of what you have learned. </a:t>
            </a:r>
          </a:p>
          <a:p>
            <a:endParaRPr lang="en-GB" dirty="0"/>
          </a:p>
          <a:p>
            <a:r>
              <a:rPr lang="en-GB" dirty="0"/>
              <a:t>The ERA and Driscoll models are simple and easy to use but can lack depth for more complex experiences. </a:t>
            </a:r>
          </a:p>
        </p:txBody>
      </p:sp>
      <p:sp>
        <p:nvSpPr>
          <p:cNvPr id="4" name="Slide Number Placeholder 3"/>
          <p:cNvSpPr>
            <a:spLocks noGrp="1"/>
          </p:cNvSpPr>
          <p:nvPr>
            <p:ph type="sldNum" sz="quarter" idx="5"/>
          </p:nvPr>
        </p:nvSpPr>
        <p:spPr/>
        <p:txBody>
          <a:bodyPr/>
          <a:lstStyle/>
          <a:p>
            <a:fld id="{6936E1E2-17D2-5E4C-B96D-EEDAC0EF77DB}" type="slidenum">
              <a:rPr lang="en-US" smtClean="0"/>
              <a:pPr/>
              <a:t>6</a:t>
            </a:fld>
            <a:endParaRPr lang="en-US"/>
          </a:p>
        </p:txBody>
      </p:sp>
    </p:spTree>
    <p:extLst>
      <p:ext uri="{BB962C8B-B14F-4D97-AF65-F5344CB8AC3E}">
        <p14:creationId xmlns:p14="http://schemas.microsoft.com/office/powerpoint/2010/main" val="40569550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Gibbs 1988, p9 – “It is from the feelings and thoughts emerging from this reflection that generalisations or concepts can be generated. And it is generalisations or concepts that allow new situations to be tackled effectively.”</a:t>
            </a:r>
          </a:p>
          <a:p>
            <a:endParaRPr lang="en-GB" dirty="0"/>
          </a:p>
          <a:p>
            <a:r>
              <a:rPr lang="en-GB" dirty="0"/>
              <a:t>He also emphasises the importance of being able to generalise, to transfer knowledge and insights gained from one situation to another. As a result, this framework is frequently used in developing practitioner courses in healthcare and business. </a:t>
            </a:r>
          </a:p>
        </p:txBody>
      </p:sp>
      <p:sp>
        <p:nvSpPr>
          <p:cNvPr id="4" name="Slide Number Placeholder 3"/>
          <p:cNvSpPr>
            <a:spLocks noGrp="1"/>
          </p:cNvSpPr>
          <p:nvPr>
            <p:ph type="sldNum" sz="quarter" idx="5"/>
          </p:nvPr>
        </p:nvSpPr>
        <p:spPr/>
        <p:txBody>
          <a:bodyPr/>
          <a:lstStyle/>
          <a:p>
            <a:fld id="{6936E1E2-17D2-5E4C-B96D-EEDAC0EF77DB}" type="slidenum">
              <a:rPr lang="en-US" smtClean="0"/>
              <a:pPr/>
              <a:t>6</a:t>
            </a:fld>
            <a:endParaRPr lang="en-US"/>
          </a:p>
        </p:txBody>
      </p:sp>
    </p:spTree>
    <p:extLst>
      <p:ext uri="{BB962C8B-B14F-4D97-AF65-F5344CB8AC3E}">
        <p14:creationId xmlns:p14="http://schemas.microsoft.com/office/powerpoint/2010/main" val="12846424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dirty="0"/>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4BDF68E2-58F2-4D09-BE8B-E3BD06533059}" type="datetimeFigureOut">
              <a:rPr lang="en-US" dirty="0"/>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88395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8FC5F6-F338-4AE4-BB23-26385BCFC423}" type="datetimeFigureOut">
              <a:rPr lang="en-US" dirty="0"/>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113E31D-E2AB-40D1-8B51-AFA5AFEF393A}" type="slidenum">
              <a:rPr lang="en-US" dirty="0"/>
              <a:t>‹#›</a:t>
            </a:fld>
            <a:endParaRPr lang="en-US" dirty="0"/>
          </a:p>
        </p:txBody>
      </p:sp>
    </p:spTree>
    <p:extLst>
      <p:ext uri="{BB962C8B-B14F-4D97-AF65-F5344CB8AC3E}">
        <p14:creationId xmlns:p14="http://schemas.microsoft.com/office/powerpoint/2010/main" val="1210687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dirty="0"/>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20EBB0C4-6273-4C6E-B9BD-2EDC30F1CD52}" type="datetimeFigureOut">
              <a:rPr lang="en-US" dirty="0"/>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74860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dirty="0"/>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19AB4D41-86C1-4908-B66A-0B50CEB3BF29}" type="datetimeFigureOut">
              <a:rPr lang="en-US" dirty="0"/>
              <a:t>3/3/2023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662985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dirty="0"/>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E6426E2C-56C1-4E0D-A793-0088A7FDD37E}" type="datetimeFigureOut">
              <a:rPr lang="en-US" dirty="0"/>
              <a:t>3/3/2023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756433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8C39B41-D8B5-4052-B551-9B5525EAA8B6}" type="datetimeFigureOut">
              <a:rPr lang="en-US" dirty="0"/>
              <a:t>3/3/2023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2054248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D94136C-8742-45B2-AF27-D93DF72833A9}" type="datetimeFigureOut">
              <a:rPr lang="en-US" dirty="0"/>
              <a:t>3/3/2023</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8401679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dirty="0"/>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2ABBEA6-7C60-4B02-AE87-00D78D8422AF}" type="datetimeFigureOut">
              <a:rPr lang="en-US" dirty="0"/>
              <a:t>3/3/2023</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52954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dirty="0"/>
              <a:t>3/3/2023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2120601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2E2D6473-DF6D-4702-B328-E0DD40540A4E}" type="datetimeFigureOut">
              <a:rPr lang="en-US" dirty="0"/>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0457799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E26F7E3A-B166-407D-9866-32884E7D5B37}" type="datetimeFigureOut">
              <a:rPr lang="en-US" dirty="0"/>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633372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8624D31-43A5-475A-80CF-332C9F6DCF35}" type="datetimeFigureOut">
              <a:rPr lang="en-US" dirty="0"/>
              <a:t>3/3/2023</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474101"/>
      </p:ext>
    </p:extLst>
  </p:cSld>
  <p:clrMap bg1="lt1" tx1="dk1" bg2="lt2" tx2="dk2" accent1="accent1" accent2="accent2" accent3="accent3" accent4="accent4" accent5="accent5" accent6="accent6" hlink="hlink" folHlink="folHlink"/>
  <p:sldLayoutIdLst>
    <p:sldLayoutId id="2147483684"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QoI67VeE3ds"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85811-2F70-4C96-911D-75AAB95CB65B}"/>
              </a:ext>
            </a:extLst>
          </p:cNvPr>
          <p:cNvSpPr>
            <a:spLocks noGrp="1"/>
          </p:cNvSpPr>
          <p:nvPr>
            <p:ph type="ctrTitle"/>
          </p:nvPr>
        </p:nvSpPr>
        <p:spPr>
          <a:xfrm>
            <a:off x="373380" y="606552"/>
            <a:ext cx="11201400" cy="3566160"/>
          </a:xfrm>
        </p:spPr>
        <p:txBody>
          <a:bodyPr/>
          <a:lstStyle/>
          <a:p>
            <a:r>
              <a:rPr lang="en-GB" dirty="0">
                <a:cs typeface="Calibri Light"/>
              </a:rPr>
              <a:t>Reflective Writing</a:t>
            </a:r>
          </a:p>
        </p:txBody>
      </p:sp>
      <p:sp>
        <p:nvSpPr>
          <p:cNvPr id="3" name="Subtitle 2">
            <a:extLst>
              <a:ext uri="{FF2B5EF4-FFF2-40B4-BE49-F238E27FC236}">
                <a16:creationId xmlns:a16="http://schemas.microsoft.com/office/drawing/2014/main" id="{7104D55E-B2A2-4968-AB31-178AE04FC522}"/>
              </a:ext>
            </a:extLst>
          </p:cNvPr>
          <p:cNvSpPr>
            <a:spLocks noGrp="1"/>
          </p:cNvSpPr>
          <p:nvPr>
            <p:ph type="subTitle" idx="1"/>
          </p:nvPr>
        </p:nvSpPr>
        <p:spPr/>
        <p:txBody>
          <a:bodyPr/>
          <a:lstStyle/>
          <a:p>
            <a:r>
              <a:rPr lang="en-GB" dirty="0"/>
              <a:t>Academic Study Skills – Birmingham </a:t>
            </a:r>
          </a:p>
          <a:p>
            <a:endParaRPr lang="en-GB" dirty="0"/>
          </a:p>
        </p:txBody>
      </p:sp>
    </p:spTree>
    <p:extLst>
      <p:ext uri="{BB962C8B-B14F-4D97-AF65-F5344CB8AC3E}">
        <p14:creationId xmlns:p14="http://schemas.microsoft.com/office/powerpoint/2010/main" val="8100022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a:xfrm>
            <a:off x="914400" y="569913"/>
            <a:ext cx="8229600" cy="1143000"/>
          </a:xfrm>
        </p:spPr>
        <p:txBody>
          <a:bodyPr anchor="ctr">
            <a:normAutofit/>
          </a:bodyPr>
          <a:lstStyle/>
          <a:p>
            <a:r>
              <a:rPr lang="en-GB" dirty="0"/>
              <a:t>In this session we will…..</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sz="half" idx="1"/>
          </p:nvPr>
        </p:nvSpPr>
        <p:spPr>
          <a:xfrm>
            <a:off x="1390650" y="1600201"/>
            <a:ext cx="5695061" cy="3989040"/>
          </a:xfrm>
        </p:spPr>
        <p:txBody>
          <a:bodyPr vert="horz" lIns="0" tIns="45720" rIns="0" bIns="45720" rtlCol="0" anchor="t">
            <a:normAutofit lnSpcReduction="10000"/>
          </a:bodyPr>
          <a:lstStyle/>
          <a:p>
            <a:pPr marL="0" indent="0">
              <a:buNone/>
            </a:pPr>
            <a:endParaRPr lang="en-GB" dirty="0"/>
          </a:p>
          <a:p>
            <a:pPr marL="0" indent="0">
              <a:lnSpc>
                <a:spcPct val="150000"/>
              </a:lnSpc>
              <a:buNone/>
            </a:pPr>
            <a:endParaRPr lang="en-GB" dirty="0">
              <a:cs typeface="Calibri" panose="020F0502020204030204"/>
            </a:endParaRPr>
          </a:p>
          <a:p>
            <a:pPr>
              <a:lnSpc>
                <a:spcPct val="150000"/>
              </a:lnSpc>
              <a:buFont typeface="Wingdings" panose="020F0502020204030204" pitchFamily="34" charset="0"/>
              <a:buChar char="§"/>
            </a:pPr>
            <a:r>
              <a:rPr lang="en-US" sz="3000" dirty="0">
                <a:latin typeface="Arial"/>
                <a:cs typeface="Arial"/>
              </a:rPr>
              <a:t>Discuss what reflective writing involves. </a:t>
            </a:r>
          </a:p>
          <a:p>
            <a:pPr>
              <a:lnSpc>
                <a:spcPct val="150000"/>
              </a:lnSpc>
              <a:buFont typeface="Wingdings" panose="020F0502020204030204" pitchFamily="34" charset="0"/>
              <a:buChar char="§"/>
            </a:pPr>
            <a:r>
              <a:rPr lang="en-US" sz="3000" dirty="0">
                <a:latin typeface="Arial"/>
                <a:cs typeface="Arial"/>
              </a:rPr>
              <a:t>Introduce three models of reflection.</a:t>
            </a:r>
            <a:r>
              <a:rPr lang="en-US" dirty="0">
                <a:latin typeface="Arial"/>
                <a:cs typeface="Arial"/>
              </a:rPr>
              <a:t> </a:t>
            </a:r>
          </a:p>
        </p:txBody>
      </p:sp>
      <p:pic>
        <p:nvPicPr>
          <p:cNvPr id="6" name="Picture 5" descr="Businesswoman hand on chin">
            <a:extLst>
              <a:ext uri="{FF2B5EF4-FFF2-40B4-BE49-F238E27FC236}">
                <a16:creationId xmlns:a16="http://schemas.microsoft.com/office/drawing/2014/main" id="{DCEA3831-9D3A-4A57-9419-AC498132AE6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22555" y="2047876"/>
            <a:ext cx="2223891" cy="3989040"/>
          </a:xfrm>
          <a:prstGeom prst="rect">
            <a:avLst/>
          </a:prstGeom>
          <a:noFill/>
        </p:spPr>
      </p:pic>
    </p:spTree>
    <p:extLst>
      <p:ext uri="{BB962C8B-B14F-4D97-AF65-F5344CB8AC3E}">
        <p14:creationId xmlns:p14="http://schemas.microsoft.com/office/powerpoint/2010/main" val="360436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EB0D3-C692-4F44-AA01-58956F3BA4DA}"/>
              </a:ext>
            </a:extLst>
          </p:cNvPr>
          <p:cNvSpPr>
            <a:spLocks noGrp="1"/>
          </p:cNvSpPr>
          <p:nvPr>
            <p:ph type="title"/>
          </p:nvPr>
        </p:nvSpPr>
        <p:spPr/>
        <p:txBody>
          <a:bodyPr/>
          <a:lstStyle/>
          <a:p>
            <a:r>
              <a:rPr lang="en-GB" dirty="0"/>
              <a:t>What do we mean by ‘reflective writing’?</a:t>
            </a:r>
          </a:p>
        </p:txBody>
      </p:sp>
      <p:sp>
        <p:nvSpPr>
          <p:cNvPr id="3" name="Content Placeholder 2">
            <a:extLst>
              <a:ext uri="{FF2B5EF4-FFF2-40B4-BE49-F238E27FC236}">
                <a16:creationId xmlns:a16="http://schemas.microsoft.com/office/drawing/2014/main" id="{7747FC58-317E-4BE7-8508-6F732290768A}"/>
              </a:ext>
            </a:extLst>
          </p:cNvPr>
          <p:cNvSpPr>
            <a:spLocks noGrp="1"/>
          </p:cNvSpPr>
          <p:nvPr>
            <p:ph idx="1"/>
          </p:nvPr>
        </p:nvSpPr>
        <p:spPr>
          <a:xfrm>
            <a:off x="1097280" y="1845734"/>
            <a:ext cx="10274060" cy="1169336"/>
          </a:xfrm>
        </p:spPr>
        <p:txBody>
          <a:bodyPr vert="horz" lIns="0" tIns="45720" rIns="0" bIns="45720" rtlCol="0" anchor="t">
            <a:noAutofit/>
          </a:bodyPr>
          <a:lstStyle/>
          <a:p>
            <a:r>
              <a:rPr lang="en-GB" sz="2800" dirty="0">
                <a:latin typeface="Arial"/>
                <a:cs typeface="Arial"/>
              </a:rPr>
              <a:t>Bassot (2020, p6) outlines that reflective practice is when you, "heighten your levels of critical evaluation and self-awareness". </a:t>
            </a:r>
            <a:endParaRPr lang="en-GB" dirty="0">
              <a:latin typeface="Arial" panose="020B0604020202020204" pitchFamily="34" charset="0"/>
              <a:cs typeface="Arial" panose="020B0604020202020204" pitchFamily="34" charset="0"/>
            </a:endParaRPr>
          </a:p>
        </p:txBody>
      </p:sp>
      <p:grpSp>
        <p:nvGrpSpPr>
          <p:cNvPr id="12" name="Group 11">
            <a:extLst>
              <a:ext uri="{FF2B5EF4-FFF2-40B4-BE49-F238E27FC236}">
                <a16:creationId xmlns:a16="http://schemas.microsoft.com/office/drawing/2014/main" id="{6C66480F-034B-4F7B-A0A0-672258874C70}"/>
              </a:ext>
            </a:extLst>
          </p:cNvPr>
          <p:cNvGrpSpPr/>
          <p:nvPr/>
        </p:nvGrpSpPr>
        <p:grpSpPr>
          <a:xfrm>
            <a:off x="585177" y="3028890"/>
            <a:ext cx="4233313" cy="3192843"/>
            <a:chOff x="585177" y="3028890"/>
            <a:chExt cx="4233313" cy="3192843"/>
          </a:xfrm>
        </p:grpSpPr>
        <p:sp>
          <p:nvSpPr>
            <p:cNvPr id="5" name="TextBox 4">
              <a:extLst>
                <a:ext uri="{FF2B5EF4-FFF2-40B4-BE49-F238E27FC236}">
                  <a16:creationId xmlns:a16="http://schemas.microsoft.com/office/drawing/2014/main" id="{2726EE28-4408-40E5-87CB-B2BC42866579}"/>
                </a:ext>
              </a:extLst>
            </p:cNvPr>
            <p:cNvSpPr txBox="1"/>
            <p:nvPr/>
          </p:nvSpPr>
          <p:spPr>
            <a:xfrm>
              <a:off x="1097280" y="3028890"/>
              <a:ext cx="3721210" cy="461665"/>
            </a:xfrm>
            <a:prstGeom prst="rect">
              <a:avLst/>
            </a:prstGeom>
            <a:noFill/>
          </p:spPr>
          <p:txBody>
            <a:bodyPr wrap="square" lIns="91440" tIns="45720" rIns="91440" bIns="45720" anchor="t">
              <a:spAutoFit/>
            </a:bodyPr>
            <a:lstStyle/>
            <a:p>
              <a:endParaRPr lang="en-GB" sz="2400" dirty="0">
                <a:cs typeface="Calibri" panose="020F0502020204030204"/>
              </a:endParaRPr>
            </a:p>
          </p:txBody>
        </p:sp>
        <p:pic>
          <p:nvPicPr>
            <p:cNvPr id="7" name="Picture 6" descr="Business woman raising shoulders">
              <a:extLst>
                <a:ext uri="{FF2B5EF4-FFF2-40B4-BE49-F238E27FC236}">
                  <a16:creationId xmlns:a16="http://schemas.microsoft.com/office/drawing/2014/main" id="{2D64FBE8-2D16-44FD-8012-EBC238B26E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86933" y="3490554"/>
              <a:ext cx="1310460" cy="2632165"/>
            </a:xfrm>
            <a:prstGeom prst="rect">
              <a:avLst/>
            </a:prstGeom>
          </p:spPr>
        </p:pic>
        <p:pic>
          <p:nvPicPr>
            <p:cNvPr id="9" name="Picture 8" descr="Businesswoman hand on head">
              <a:extLst>
                <a:ext uri="{FF2B5EF4-FFF2-40B4-BE49-F238E27FC236}">
                  <a16:creationId xmlns:a16="http://schemas.microsoft.com/office/drawing/2014/main" id="{A086FB03-8083-4505-8279-7515C80B2FB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2125490" y="3472664"/>
              <a:ext cx="832395" cy="2731179"/>
            </a:xfrm>
            <a:prstGeom prst="rect">
              <a:avLst/>
            </a:prstGeom>
          </p:spPr>
        </p:pic>
        <p:pic>
          <p:nvPicPr>
            <p:cNvPr id="11" name="Picture 10" descr="Young businessman hand on head">
              <a:extLst>
                <a:ext uri="{FF2B5EF4-FFF2-40B4-BE49-F238E27FC236}">
                  <a16:creationId xmlns:a16="http://schemas.microsoft.com/office/drawing/2014/main" id="{30C14322-39A0-4ADE-A824-F68900CE276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5177" y="3490554"/>
              <a:ext cx="1148663" cy="2731179"/>
            </a:xfrm>
            <a:prstGeom prst="rect">
              <a:avLst/>
            </a:prstGeom>
          </p:spPr>
        </p:pic>
      </p:grpSp>
      <p:sp>
        <p:nvSpPr>
          <p:cNvPr id="16" name="TextBox 15">
            <a:extLst>
              <a:ext uri="{FF2B5EF4-FFF2-40B4-BE49-F238E27FC236}">
                <a16:creationId xmlns:a16="http://schemas.microsoft.com/office/drawing/2014/main" id="{4027C9B8-E01C-437E-A500-3D566C57535D}"/>
              </a:ext>
            </a:extLst>
          </p:cNvPr>
          <p:cNvSpPr txBox="1"/>
          <p:nvPr/>
        </p:nvSpPr>
        <p:spPr>
          <a:xfrm>
            <a:off x="6126480" y="3429000"/>
            <a:ext cx="5243885" cy="461665"/>
          </a:xfrm>
          <a:prstGeom prst="rect">
            <a:avLst/>
          </a:prstGeom>
          <a:noFill/>
        </p:spPr>
        <p:txBody>
          <a:bodyPr wrap="square" lIns="91440" tIns="45720" rIns="91440" bIns="45720" rtlCol="0" anchor="t">
            <a:spAutoFit/>
          </a:bodyPr>
          <a:lstStyle/>
          <a:p>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F07CB9E-F1C2-3B3D-F448-3964252F7A28}"/>
              </a:ext>
            </a:extLst>
          </p:cNvPr>
          <p:cNvSpPr txBox="1"/>
          <p:nvPr/>
        </p:nvSpPr>
        <p:spPr>
          <a:xfrm>
            <a:off x="5334000" y="3027948"/>
            <a:ext cx="6436893"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Arial"/>
                <a:cs typeface="Calibri"/>
              </a:rPr>
              <a:t>As academics we reflect on:</a:t>
            </a:r>
          </a:p>
          <a:p>
            <a:pPr marL="285750" indent="-285750">
              <a:buFont typeface="Arial"/>
              <a:buChar char="•"/>
            </a:pPr>
            <a:r>
              <a:rPr lang="en-GB" sz="2800" dirty="0">
                <a:latin typeface="Arial"/>
                <a:cs typeface="Calibri"/>
              </a:rPr>
              <a:t>Our learning</a:t>
            </a:r>
          </a:p>
          <a:p>
            <a:pPr marL="285750" indent="-285750">
              <a:buFont typeface="Arial"/>
              <a:buChar char="•"/>
            </a:pPr>
            <a:r>
              <a:rPr lang="en-GB" sz="2800" dirty="0">
                <a:latin typeface="Arial"/>
                <a:cs typeface="Calibri"/>
              </a:rPr>
              <a:t>Our experience</a:t>
            </a:r>
          </a:p>
          <a:p>
            <a:pPr marL="285750" indent="-285750">
              <a:buFont typeface="Arial"/>
              <a:buChar char="•"/>
            </a:pPr>
            <a:r>
              <a:rPr lang="en-GB" sz="2800" dirty="0">
                <a:latin typeface="Arial"/>
                <a:cs typeface="Calibri"/>
              </a:rPr>
              <a:t>Our attitudes</a:t>
            </a:r>
          </a:p>
          <a:p>
            <a:pPr marL="285750" indent="-285750">
              <a:buFont typeface="Arial"/>
              <a:buChar char="•"/>
            </a:pPr>
            <a:r>
              <a:rPr lang="en-GB" sz="2800" dirty="0">
                <a:latin typeface="Arial"/>
                <a:cs typeface="Calibri"/>
              </a:rPr>
              <a:t>Our skills</a:t>
            </a:r>
          </a:p>
          <a:p>
            <a:endParaRPr lang="en-GB" sz="2400" dirty="0">
              <a:latin typeface="Arial"/>
              <a:cs typeface="Calibri"/>
            </a:endParaRPr>
          </a:p>
          <a:p>
            <a:pPr marL="285750" indent="-285750">
              <a:buFont typeface="Arial"/>
              <a:buChar char="•"/>
            </a:pPr>
            <a:endParaRPr lang="en-GB" dirty="0">
              <a:cs typeface="Calibri"/>
            </a:endParaRPr>
          </a:p>
        </p:txBody>
      </p:sp>
    </p:spTree>
    <p:extLst>
      <p:ext uri="{BB962C8B-B14F-4D97-AF65-F5344CB8AC3E}">
        <p14:creationId xmlns:p14="http://schemas.microsoft.com/office/powerpoint/2010/main" val="3633174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nodePh="1">
                                  <p:stCondLst>
                                    <p:cond delay="0"/>
                                  </p:stCondLst>
                                  <p:endCondLst>
                                    <p:cond evt="begin" delay="0">
                                      <p:tn val="15"/>
                                    </p:cond>
                                  </p:end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6"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reflective writing?</a:t>
            </a:r>
          </a:p>
        </p:txBody>
      </p:sp>
      <p:sp>
        <p:nvSpPr>
          <p:cNvPr id="3" name="Content Placeholder 2"/>
          <p:cNvSpPr>
            <a:spLocks noGrp="1"/>
          </p:cNvSpPr>
          <p:nvPr>
            <p:ph idx="1"/>
          </p:nvPr>
        </p:nvSpPr>
        <p:spPr/>
        <p:txBody>
          <a:bodyPr/>
          <a:lstStyle/>
          <a:p>
            <a:pPr marL="0" indent="0">
              <a:buNone/>
            </a:pPr>
            <a:r>
              <a:rPr lang="en-GB" dirty="0"/>
              <a:t>Let us watch this video together. </a:t>
            </a:r>
          </a:p>
          <a:p>
            <a:pPr marL="0" indent="0">
              <a:buNone/>
            </a:pPr>
            <a:endParaRPr lang="en-GB" dirty="0"/>
          </a:p>
          <a:p>
            <a:pPr marL="0" indent="0">
              <a:buNone/>
            </a:pPr>
            <a:endParaRPr lang="en-GB" dirty="0"/>
          </a:p>
        </p:txBody>
      </p:sp>
      <p:pic>
        <p:nvPicPr>
          <p:cNvPr id="5" name="Picture 4">
            <a:hlinkClick r:id="rId3"/>
            <a:extLst>
              <a:ext uri="{FF2B5EF4-FFF2-40B4-BE49-F238E27FC236}">
                <a16:creationId xmlns:a16="http://schemas.microsoft.com/office/drawing/2014/main" id="{52FC03AC-DE87-4EC2-B276-48F2D33B9F24}"/>
              </a:ext>
            </a:extLst>
          </p:cNvPr>
          <p:cNvPicPr>
            <a:picLocks noChangeAspect="1"/>
          </p:cNvPicPr>
          <p:nvPr/>
        </p:nvPicPr>
        <p:blipFill>
          <a:blip r:embed="rId4"/>
          <a:stretch>
            <a:fillRect/>
          </a:stretch>
        </p:blipFill>
        <p:spPr>
          <a:xfrm>
            <a:off x="2495600" y="2270388"/>
            <a:ext cx="6660232" cy="3429408"/>
          </a:xfrm>
          <a:prstGeom prst="rect">
            <a:avLst/>
          </a:prstGeom>
        </p:spPr>
      </p:pic>
    </p:spTree>
    <p:extLst>
      <p:ext uri="{BB962C8B-B14F-4D97-AF65-F5344CB8AC3E}">
        <p14:creationId xmlns:p14="http://schemas.microsoft.com/office/powerpoint/2010/main" val="23708808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1F8A5-70CD-4429-B7CD-D6EC91856408}"/>
              </a:ext>
            </a:extLst>
          </p:cNvPr>
          <p:cNvSpPr>
            <a:spLocks noGrp="1"/>
          </p:cNvSpPr>
          <p:nvPr>
            <p:ph type="title"/>
          </p:nvPr>
        </p:nvSpPr>
        <p:spPr/>
        <p:txBody>
          <a:bodyPr/>
          <a:lstStyle/>
          <a:p>
            <a:r>
              <a:rPr lang="en-GB" dirty="0"/>
              <a:t>Models of reflection</a:t>
            </a:r>
          </a:p>
        </p:txBody>
      </p:sp>
      <p:sp>
        <p:nvSpPr>
          <p:cNvPr id="3" name="Content Placeholder 2">
            <a:extLst>
              <a:ext uri="{FF2B5EF4-FFF2-40B4-BE49-F238E27FC236}">
                <a16:creationId xmlns:a16="http://schemas.microsoft.com/office/drawing/2014/main" id="{17696DDC-F3F3-4A4C-8456-A65CAE140E6C}"/>
              </a:ext>
            </a:extLst>
          </p:cNvPr>
          <p:cNvSpPr>
            <a:spLocks noGrp="1"/>
          </p:cNvSpPr>
          <p:nvPr>
            <p:ph idx="1"/>
          </p:nvPr>
        </p:nvSpPr>
        <p:spPr>
          <a:xfrm>
            <a:off x="615351" y="2031522"/>
            <a:ext cx="11061938" cy="1143000"/>
          </a:xfrm>
        </p:spPr>
        <p:txBody>
          <a:bodyPr vert="horz" lIns="0" tIns="45720" rIns="0" bIns="45720" rtlCol="0" anchor="t">
            <a:normAutofit/>
          </a:bodyPr>
          <a:lstStyle/>
          <a:p>
            <a:pPr marL="0" indent="0">
              <a:buNone/>
            </a:pPr>
            <a:r>
              <a:rPr lang="en-GB" sz="2800" dirty="0">
                <a:latin typeface="Arial"/>
                <a:cs typeface="Arial"/>
              </a:rPr>
              <a:t>Bassot (2020) describes three models of reflection that can be used</a:t>
            </a:r>
            <a:r>
              <a:rPr lang="en-GB" sz="2400" dirty="0">
                <a:latin typeface="Arial"/>
                <a:cs typeface="Arial"/>
              </a:rPr>
              <a:t>. </a:t>
            </a:r>
          </a:p>
          <a:p>
            <a:pPr marL="0" indent="0">
              <a:buNone/>
            </a:pPr>
            <a:endParaRPr lang="en-GB" dirty="0"/>
          </a:p>
        </p:txBody>
      </p:sp>
      <p:sp>
        <p:nvSpPr>
          <p:cNvPr id="7" name="Freeform: Shape 6">
            <a:extLst>
              <a:ext uri="{FF2B5EF4-FFF2-40B4-BE49-F238E27FC236}">
                <a16:creationId xmlns:a16="http://schemas.microsoft.com/office/drawing/2014/main" id="{70DE3667-CC09-41E9-8DC6-6E5CB7EAE35C}"/>
              </a:ext>
            </a:extLst>
          </p:cNvPr>
          <p:cNvSpPr/>
          <p:nvPr/>
        </p:nvSpPr>
        <p:spPr>
          <a:xfrm>
            <a:off x="7126426" y="1698365"/>
            <a:ext cx="1681222" cy="903882"/>
          </a:xfrm>
          <a:custGeom>
            <a:avLst/>
            <a:gdLst>
              <a:gd name="connsiteX0" fmla="*/ 0 w 1681222"/>
              <a:gd name="connsiteY0" fmla="*/ 0 h 903882"/>
              <a:gd name="connsiteX1" fmla="*/ 1681222 w 1681222"/>
              <a:gd name="connsiteY1" fmla="*/ 0 h 903882"/>
              <a:gd name="connsiteX2" fmla="*/ 1681222 w 1681222"/>
              <a:gd name="connsiteY2" fmla="*/ 903882 h 903882"/>
              <a:gd name="connsiteX3" fmla="*/ 0 w 1681222"/>
              <a:gd name="connsiteY3" fmla="*/ 903882 h 903882"/>
              <a:gd name="connsiteX4" fmla="*/ 0 w 1681222"/>
              <a:gd name="connsiteY4" fmla="*/ 0 h 903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1222" h="903882">
                <a:moveTo>
                  <a:pt x="0" y="0"/>
                </a:moveTo>
                <a:lnTo>
                  <a:pt x="1681222" y="0"/>
                </a:lnTo>
                <a:lnTo>
                  <a:pt x="1681222" y="903882"/>
                </a:lnTo>
                <a:lnTo>
                  <a:pt x="0" y="90388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p>
            <a:pPr defTabSz="1600200">
              <a:lnSpc>
                <a:spcPct val="90000"/>
              </a:lnSpc>
              <a:spcBef>
                <a:spcPct val="0"/>
              </a:spcBef>
              <a:spcAft>
                <a:spcPct val="35000"/>
              </a:spcAft>
            </a:pPr>
            <a:endParaRPr lang="en-GB" sz="3600"/>
          </a:p>
        </p:txBody>
      </p:sp>
      <p:sp>
        <p:nvSpPr>
          <p:cNvPr id="8" name="Freeform: Shape 7">
            <a:extLst>
              <a:ext uri="{FF2B5EF4-FFF2-40B4-BE49-F238E27FC236}">
                <a16:creationId xmlns:a16="http://schemas.microsoft.com/office/drawing/2014/main" id="{6B4662B7-DE22-4AA1-B66E-57A32B680D9B}"/>
              </a:ext>
            </a:extLst>
          </p:cNvPr>
          <p:cNvSpPr/>
          <p:nvPr/>
        </p:nvSpPr>
        <p:spPr>
          <a:xfrm>
            <a:off x="2149743" y="2743202"/>
            <a:ext cx="2018322"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algn="ctr" defTabSz="1600200">
              <a:lnSpc>
                <a:spcPct val="90000"/>
              </a:lnSpc>
              <a:spcBef>
                <a:spcPct val="0"/>
              </a:spcBef>
              <a:spcAft>
                <a:spcPct val="35000"/>
              </a:spcAft>
            </a:pPr>
            <a:r>
              <a:rPr lang="en-GB" sz="3200" dirty="0"/>
              <a:t>ERA Model</a:t>
            </a:r>
          </a:p>
        </p:txBody>
      </p:sp>
      <p:sp>
        <p:nvSpPr>
          <p:cNvPr id="9" name="Freeform: Shape 8">
            <a:extLst>
              <a:ext uri="{FF2B5EF4-FFF2-40B4-BE49-F238E27FC236}">
                <a16:creationId xmlns:a16="http://schemas.microsoft.com/office/drawing/2014/main" id="{349E0ABE-88FE-415A-B91C-8F0C3149CE78}"/>
              </a:ext>
            </a:extLst>
          </p:cNvPr>
          <p:cNvSpPr/>
          <p:nvPr/>
        </p:nvSpPr>
        <p:spPr>
          <a:xfrm>
            <a:off x="7732756" y="2760443"/>
            <a:ext cx="2179668"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5680" tIns="326199" rIns="295681" bIns="326198" numCol="1" spcCol="1270" anchor="ctr" anchorCtr="0">
            <a:noAutofit/>
          </a:bodyPr>
          <a:lstStyle/>
          <a:p>
            <a:pPr algn="ctr" defTabSz="1066800">
              <a:lnSpc>
                <a:spcPct val="90000"/>
              </a:lnSpc>
              <a:spcBef>
                <a:spcPct val="0"/>
              </a:spcBef>
              <a:spcAft>
                <a:spcPct val="35000"/>
              </a:spcAft>
            </a:pPr>
            <a:r>
              <a:rPr lang="en-GB" sz="2800" dirty="0"/>
              <a:t>Gibbs Reflective Cycle</a:t>
            </a:r>
          </a:p>
        </p:txBody>
      </p:sp>
      <p:sp>
        <p:nvSpPr>
          <p:cNvPr id="10" name="Freeform: Shape 9">
            <a:extLst>
              <a:ext uri="{FF2B5EF4-FFF2-40B4-BE49-F238E27FC236}">
                <a16:creationId xmlns:a16="http://schemas.microsoft.com/office/drawing/2014/main" id="{2C76ECB4-C064-457A-92E9-5278AE41F522}"/>
              </a:ext>
            </a:extLst>
          </p:cNvPr>
          <p:cNvSpPr/>
          <p:nvPr/>
        </p:nvSpPr>
        <p:spPr>
          <a:xfrm>
            <a:off x="3384352" y="2977058"/>
            <a:ext cx="1626989" cy="903882"/>
          </a:xfrm>
          <a:custGeom>
            <a:avLst/>
            <a:gdLst>
              <a:gd name="connsiteX0" fmla="*/ 0 w 1626989"/>
              <a:gd name="connsiteY0" fmla="*/ 0 h 903882"/>
              <a:gd name="connsiteX1" fmla="*/ 1626989 w 1626989"/>
              <a:gd name="connsiteY1" fmla="*/ 0 h 903882"/>
              <a:gd name="connsiteX2" fmla="*/ 1626989 w 1626989"/>
              <a:gd name="connsiteY2" fmla="*/ 903882 h 903882"/>
              <a:gd name="connsiteX3" fmla="*/ 0 w 1626989"/>
              <a:gd name="connsiteY3" fmla="*/ 903882 h 903882"/>
              <a:gd name="connsiteX4" fmla="*/ 0 w 1626989"/>
              <a:gd name="connsiteY4" fmla="*/ 0 h 903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6989" h="903882">
                <a:moveTo>
                  <a:pt x="0" y="0"/>
                </a:moveTo>
                <a:lnTo>
                  <a:pt x="1626989" y="0"/>
                </a:lnTo>
                <a:lnTo>
                  <a:pt x="1626989" y="903882"/>
                </a:lnTo>
                <a:lnTo>
                  <a:pt x="0" y="90388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p>
            <a:pPr algn="r" defTabSz="1600200">
              <a:lnSpc>
                <a:spcPct val="90000"/>
              </a:lnSpc>
              <a:spcBef>
                <a:spcPct val="0"/>
              </a:spcBef>
              <a:spcAft>
                <a:spcPct val="35000"/>
              </a:spcAft>
            </a:pPr>
            <a:endParaRPr lang="en-GB" sz="3600"/>
          </a:p>
        </p:txBody>
      </p:sp>
      <p:sp>
        <p:nvSpPr>
          <p:cNvPr id="13" name="Freeform: Shape 12">
            <a:extLst>
              <a:ext uri="{FF2B5EF4-FFF2-40B4-BE49-F238E27FC236}">
                <a16:creationId xmlns:a16="http://schemas.microsoft.com/office/drawing/2014/main" id="{6200F17F-BBB8-46C2-ABB0-1B0C92D60EAF}"/>
              </a:ext>
            </a:extLst>
          </p:cNvPr>
          <p:cNvSpPr/>
          <p:nvPr/>
        </p:nvSpPr>
        <p:spPr>
          <a:xfrm>
            <a:off x="7126426" y="4255751"/>
            <a:ext cx="1681222" cy="903882"/>
          </a:xfrm>
          <a:custGeom>
            <a:avLst/>
            <a:gdLst>
              <a:gd name="connsiteX0" fmla="*/ 0 w 1681222"/>
              <a:gd name="connsiteY0" fmla="*/ 0 h 903882"/>
              <a:gd name="connsiteX1" fmla="*/ 1681222 w 1681222"/>
              <a:gd name="connsiteY1" fmla="*/ 0 h 903882"/>
              <a:gd name="connsiteX2" fmla="*/ 1681222 w 1681222"/>
              <a:gd name="connsiteY2" fmla="*/ 903882 h 903882"/>
              <a:gd name="connsiteX3" fmla="*/ 0 w 1681222"/>
              <a:gd name="connsiteY3" fmla="*/ 903882 h 903882"/>
              <a:gd name="connsiteX4" fmla="*/ 0 w 1681222"/>
              <a:gd name="connsiteY4" fmla="*/ 0 h 903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1222" h="903882">
                <a:moveTo>
                  <a:pt x="0" y="0"/>
                </a:moveTo>
                <a:lnTo>
                  <a:pt x="1681222" y="0"/>
                </a:lnTo>
                <a:lnTo>
                  <a:pt x="1681222" y="903882"/>
                </a:lnTo>
                <a:lnTo>
                  <a:pt x="0" y="90388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p>
            <a:pPr defTabSz="1600200">
              <a:lnSpc>
                <a:spcPct val="90000"/>
              </a:lnSpc>
              <a:spcBef>
                <a:spcPct val="0"/>
              </a:spcBef>
              <a:spcAft>
                <a:spcPct val="35000"/>
              </a:spcAft>
            </a:pPr>
            <a:endParaRPr lang="en-GB" sz="3600"/>
          </a:p>
        </p:txBody>
      </p:sp>
      <p:sp>
        <p:nvSpPr>
          <p:cNvPr id="14" name="Freeform: Shape 13">
            <a:extLst>
              <a:ext uri="{FF2B5EF4-FFF2-40B4-BE49-F238E27FC236}">
                <a16:creationId xmlns:a16="http://schemas.microsoft.com/office/drawing/2014/main" id="{BB388A61-1AC5-44FA-A1DB-7F2E30194EE7}"/>
              </a:ext>
            </a:extLst>
          </p:cNvPr>
          <p:cNvSpPr/>
          <p:nvPr/>
        </p:nvSpPr>
        <p:spPr>
          <a:xfrm>
            <a:off x="4987518" y="2760443"/>
            <a:ext cx="2018321"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algn="ctr" defTabSz="1600200">
              <a:lnSpc>
                <a:spcPct val="90000"/>
              </a:lnSpc>
              <a:spcBef>
                <a:spcPct val="0"/>
              </a:spcBef>
              <a:spcAft>
                <a:spcPct val="35000"/>
              </a:spcAft>
            </a:pPr>
            <a:r>
              <a:rPr lang="en-GB" sz="3200" dirty="0"/>
              <a:t>Driscoll’s ‘What?’ Model</a:t>
            </a:r>
          </a:p>
        </p:txBody>
      </p:sp>
    </p:spTree>
    <p:extLst>
      <p:ext uri="{BB962C8B-B14F-4D97-AF65-F5344CB8AC3E}">
        <p14:creationId xmlns:p14="http://schemas.microsoft.com/office/powerpoint/2010/main" val="3601246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animBg="1"/>
      <p:bldP spid="9" grpId="0" animBg="1"/>
      <p:bldP spid="1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96F9AB0D-AC84-40C6-BCBE-C063BC5D41F8}"/>
              </a:ext>
            </a:extLst>
          </p:cNvPr>
          <p:cNvSpPr/>
          <p:nvPr/>
        </p:nvSpPr>
        <p:spPr>
          <a:xfrm>
            <a:off x="1761628" y="131859"/>
            <a:ext cx="2018322"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algn="ctr" defTabSz="1600200">
              <a:lnSpc>
                <a:spcPct val="90000"/>
              </a:lnSpc>
              <a:spcBef>
                <a:spcPct val="0"/>
              </a:spcBef>
              <a:spcAft>
                <a:spcPct val="35000"/>
              </a:spcAft>
            </a:pPr>
            <a:r>
              <a:rPr lang="en-GB" sz="3200" dirty="0"/>
              <a:t>ERA Model</a:t>
            </a:r>
          </a:p>
        </p:txBody>
      </p:sp>
      <p:sp>
        <p:nvSpPr>
          <p:cNvPr id="7" name="TextBox 6">
            <a:extLst>
              <a:ext uri="{FF2B5EF4-FFF2-40B4-BE49-F238E27FC236}">
                <a16:creationId xmlns:a16="http://schemas.microsoft.com/office/drawing/2014/main" id="{0103A290-9DB9-4C01-8D9B-3D940DC05E4E}"/>
              </a:ext>
            </a:extLst>
          </p:cNvPr>
          <p:cNvSpPr txBox="1"/>
          <p:nvPr/>
        </p:nvSpPr>
        <p:spPr>
          <a:xfrm>
            <a:off x="3883808" y="1031179"/>
            <a:ext cx="8363909" cy="1384995"/>
          </a:xfrm>
          <a:prstGeom prst="rect">
            <a:avLst/>
          </a:prstGeom>
          <a:noFill/>
        </p:spPr>
        <p:txBody>
          <a:bodyPr wrap="square" lIns="91440" tIns="45720" rIns="91440" bIns="45720" rtlCol="0" anchor="t">
            <a:spAutoFit/>
          </a:bodyPr>
          <a:lstStyle/>
          <a:p>
            <a:r>
              <a:rPr lang="en-GB" sz="2800" dirty="0">
                <a:latin typeface="Arial"/>
                <a:cs typeface="Arial"/>
              </a:rPr>
              <a:t>Jasper (2013) developed this reflective model. </a:t>
            </a:r>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r>
              <a:rPr lang="en-GB" sz="2800" dirty="0">
                <a:latin typeface="Arial"/>
                <a:cs typeface="Arial"/>
              </a:rPr>
              <a:t>ERA stands for : </a:t>
            </a:r>
            <a:endParaRPr lang="en-GB" sz="2800"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8D197EAB-22C4-4A32-A59F-E569B9D0D094}"/>
              </a:ext>
            </a:extLst>
          </p:cNvPr>
          <p:cNvSpPr/>
          <p:nvPr/>
        </p:nvSpPr>
        <p:spPr>
          <a:xfrm>
            <a:off x="5159896" y="2516125"/>
            <a:ext cx="2808312"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Experience</a:t>
            </a:r>
            <a:r>
              <a:rPr lang="en-GB" dirty="0"/>
              <a:t> </a:t>
            </a:r>
          </a:p>
        </p:txBody>
      </p:sp>
      <p:sp>
        <p:nvSpPr>
          <p:cNvPr id="9" name="Rectangle 8">
            <a:extLst>
              <a:ext uri="{FF2B5EF4-FFF2-40B4-BE49-F238E27FC236}">
                <a16:creationId xmlns:a16="http://schemas.microsoft.com/office/drawing/2014/main" id="{0114E3C1-238D-487B-9F0F-8D645B580FF0}"/>
              </a:ext>
            </a:extLst>
          </p:cNvPr>
          <p:cNvSpPr/>
          <p:nvPr/>
        </p:nvSpPr>
        <p:spPr>
          <a:xfrm>
            <a:off x="7464153" y="4341875"/>
            <a:ext cx="2808313"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Reflection</a:t>
            </a:r>
            <a:endParaRPr lang="en-GB" dirty="0"/>
          </a:p>
        </p:txBody>
      </p:sp>
      <p:sp>
        <p:nvSpPr>
          <p:cNvPr id="10" name="Rectangle 9">
            <a:extLst>
              <a:ext uri="{FF2B5EF4-FFF2-40B4-BE49-F238E27FC236}">
                <a16:creationId xmlns:a16="http://schemas.microsoft.com/office/drawing/2014/main" id="{BBA23587-2D61-4534-AFAB-F8BFBFA909EA}"/>
              </a:ext>
            </a:extLst>
          </p:cNvPr>
          <p:cNvSpPr/>
          <p:nvPr/>
        </p:nvSpPr>
        <p:spPr>
          <a:xfrm>
            <a:off x="3264588" y="4341875"/>
            <a:ext cx="2399365"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Action</a:t>
            </a:r>
            <a:r>
              <a:rPr lang="en-GB" dirty="0"/>
              <a:t> </a:t>
            </a:r>
          </a:p>
        </p:txBody>
      </p:sp>
      <p:cxnSp>
        <p:nvCxnSpPr>
          <p:cNvPr id="12" name="Straight Arrow Connector 11">
            <a:extLst>
              <a:ext uri="{FF2B5EF4-FFF2-40B4-BE49-F238E27FC236}">
                <a16:creationId xmlns:a16="http://schemas.microsoft.com/office/drawing/2014/main" id="{1C50B4D1-8547-4599-B473-F0C632EEEA0D}"/>
              </a:ext>
            </a:extLst>
          </p:cNvPr>
          <p:cNvCxnSpPr>
            <a:cxnSpLocks/>
          </p:cNvCxnSpPr>
          <p:nvPr/>
        </p:nvCxnSpPr>
        <p:spPr>
          <a:xfrm>
            <a:off x="8124856" y="3452230"/>
            <a:ext cx="743452" cy="768859"/>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13" name="Straight Arrow Connector 12">
            <a:extLst>
              <a:ext uri="{FF2B5EF4-FFF2-40B4-BE49-F238E27FC236}">
                <a16:creationId xmlns:a16="http://schemas.microsoft.com/office/drawing/2014/main" id="{771E5813-1D89-4B66-9678-0B1635559BB2}"/>
              </a:ext>
            </a:extLst>
          </p:cNvPr>
          <p:cNvCxnSpPr>
            <a:cxnSpLocks/>
          </p:cNvCxnSpPr>
          <p:nvPr/>
        </p:nvCxnSpPr>
        <p:spPr>
          <a:xfrm flipV="1">
            <a:off x="4236675" y="3377607"/>
            <a:ext cx="792087" cy="702078"/>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069247DB-208D-4521-AE64-1060A4D64F50}"/>
              </a:ext>
            </a:extLst>
          </p:cNvPr>
          <p:cNvCxnSpPr>
            <a:cxnSpLocks/>
          </p:cNvCxnSpPr>
          <p:nvPr/>
        </p:nvCxnSpPr>
        <p:spPr>
          <a:xfrm flipH="1">
            <a:off x="5915980" y="4809927"/>
            <a:ext cx="1296144" cy="0"/>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6122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par>
                                <p:cTn id="18" presetID="10" presetClass="entr" presetSubtype="0" fill="hold" nodeType="with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par>
                                <p:cTn id="26" presetID="10" presetClass="entr" presetSubtype="0" fill="hold" nodeType="with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fade">
                                      <p:cBhvr>
                                        <p:cTn id="28" dur="500"/>
                                        <p:tgtEl>
                                          <p:spTgt spid="16"/>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fade">
                                      <p:cBhvr>
                                        <p:cTn id="33" dur="500"/>
                                        <p:tgtEl>
                                          <p:spTgt spid="10"/>
                                        </p:tgtEl>
                                      </p:cBhvr>
                                    </p:animEffect>
                                  </p:childTnLst>
                                </p:cTn>
                              </p:par>
                              <p:par>
                                <p:cTn id="34" presetID="10" presetClass="entr" presetSubtype="0" fill="hold" nodeType="with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9" grpId="0" animBg="1"/>
      <p:bldP spid="1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55926C15-89E4-4D5E-96D7-B247D940B741}"/>
              </a:ext>
            </a:extLst>
          </p:cNvPr>
          <p:cNvSpPr/>
          <p:nvPr/>
        </p:nvSpPr>
        <p:spPr>
          <a:xfrm>
            <a:off x="7896201" y="548681"/>
            <a:ext cx="2018321"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algn="ctr" defTabSz="1600200">
              <a:lnSpc>
                <a:spcPct val="90000"/>
              </a:lnSpc>
              <a:spcBef>
                <a:spcPct val="0"/>
              </a:spcBef>
              <a:spcAft>
                <a:spcPct val="35000"/>
              </a:spcAft>
            </a:pPr>
            <a:r>
              <a:rPr lang="en-GB" sz="3200" dirty="0"/>
              <a:t>Driscoll’s ‘What?’ Model</a:t>
            </a:r>
          </a:p>
        </p:txBody>
      </p:sp>
      <p:sp>
        <p:nvSpPr>
          <p:cNvPr id="5" name="TextBox 4">
            <a:extLst>
              <a:ext uri="{FF2B5EF4-FFF2-40B4-BE49-F238E27FC236}">
                <a16:creationId xmlns:a16="http://schemas.microsoft.com/office/drawing/2014/main" id="{0D8A92E0-D8FD-4969-BD83-7AFF3EDB4BC7}"/>
              </a:ext>
            </a:extLst>
          </p:cNvPr>
          <p:cNvSpPr txBox="1"/>
          <p:nvPr/>
        </p:nvSpPr>
        <p:spPr>
          <a:xfrm>
            <a:off x="877698" y="861929"/>
            <a:ext cx="6928500" cy="461665"/>
          </a:xfrm>
          <a:prstGeom prst="rect">
            <a:avLst/>
          </a:prstGeom>
          <a:noFill/>
        </p:spPr>
        <p:txBody>
          <a:bodyPr wrap="none" lIns="91440" tIns="45720" rIns="91440" bIns="45720" rtlCol="0" anchor="t">
            <a:spAutoFit/>
          </a:bodyPr>
          <a:lstStyle/>
          <a:p>
            <a:r>
              <a:rPr lang="en-GB" sz="2400" dirty="0">
                <a:latin typeface="Arial"/>
                <a:cs typeface="Arial"/>
              </a:rPr>
              <a:t>Driscoll (2007) outlines three steps to this model. </a:t>
            </a:r>
            <a:endParaRPr lang="en-GB" sz="2400" dirty="0">
              <a:latin typeface="Arial" panose="020B0604020202020204" pitchFamily="34" charset="0"/>
              <a:cs typeface="Arial" panose="020B0604020202020204" pitchFamily="34" charset="0"/>
            </a:endParaRPr>
          </a:p>
        </p:txBody>
      </p:sp>
      <p:sp>
        <p:nvSpPr>
          <p:cNvPr id="8" name="Arrow: Right 7">
            <a:extLst>
              <a:ext uri="{FF2B5EF4-FFF2-40B4-BE49-F238E27FC236}">
                <a16:creationId xmlns:a16="http://schemas.microsoft.com/office/drawing/2014/main" id="{AF6CF333-BF6B-4111-B196-3F13E7388C8B}"/>
              </a:ext>
            </a:extLst>
          </p:cNvPr>
          <p:cNvSpPr/>
          <p:nvPr/>
        </p:nvSpPr>
        <p:spPr>
          <a:xfrm>
            <a:off x="2520751" y="1397000"/>
            <a:ext cx="5181600" cy="4064000"/>
          </a:xfrm>
          <a:prstGeom prst="rightArrow">
            <a:avLst/>
          </a:prstGeom>
        </p:spPr>
        <p:style>
          <a:lnRef idx="0">
            <a:schemeClr val="dk1">
              <a:hueOff val="0"/>
              <a:satOff val="0"/>
              <a:lumOff val="0"/>
              <a:alphaOff val="0"/>
            </a:schemeClr>
          </a:lnRef>
          <a:fillRef idx="1">
            <a:schemeClr val="accent5">
              <a:tint val="40000"/>
              <a:hueOff val="0"/>
              <a:satOff val="0"/>
              <a:lumOff val="0"/>
              <a:alphaOff val="0"/>
            </a:schemeClr>
          </a:fillRef>
          <a:effectRef idx="0">
            <a:schemeClr val="accent5">
              <a:tint val="4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D4982D1E-DEA3-4EE3-B847-D8F90109CEA2}"/>
              </a:ext>
            </a:extLst>
          </p:cNvPr>
          <p:cNvSpPr/>
          <p:nvPr/>
        </p:nvSpPr>
        <p:spPr>
          <a:xfrm>
            <a:off x="2063552" y="2616199"/>
            <a:ext cx="1828800" cy="1625600"/>
          </a:xfrm>
          <a:custGeom>
            <a:avLst/>
            <a:gdLst>
              <a:gd name="connsiteX0" fmla="*/ 0 w 1828800"/>
              <a:gd name="connsiteY0" fmla="*/ 270939 h 1625600"/>
              <a:gd name="connsiteX1" fmla="*/ 270939 w 1828800"/>
              <a:gd name="connsiteY1" fmla="*/ 0 h 1625600"/>
              <a:gd name="connsiteX2" fmla="*/ 1557861 w 1828800"/>
              <a:gd name="connsiteY2" fmla="*/ 0 h 1625600"/>
              <a:gd name="connsiteX3" fmla="*/ 1828800 w 1828800"/>
              <a:gd name="connsiteY3" fmla="*/ 270939 h 1625600"/>
              <a:gd name="connsiteX4" fmla="*/ 1828800 w 1828800"/>
              <a:gd name="connsiteY4" fmla="*/ 1354661 h 1625600"/>
              <a:gd name="connsiteX5" fmla="*/ 1557861 w 1828800"/>
              <a:gd name="connsiteY5" fmla="*/ 1625600 h 1625600"/>
              <a:gd name="connsiteX6" fmla="*/ 270939 w 1828800"/>
              <a:gd name="connsiteY6" fmla="*/ 1625600 h 1625600"/>
              <a:gd name="connsiteX7" fmla="*/ 0 w 1828800"/>
              <a:gd name="connsiteY7" fmla="*/ 1354661 h 1625600"/>
              <a:gd name="connsiteX8" fmla="*/ 0 w 1828800"/>
              <a:gd name="connsiteY8" fmla="*/ 270939 h 162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8800" h="1625600">
                <a:moveTo>
                  <a:pt x="0" y="270939"/>
                </a:moveTo>
                <a:cubicBezTo>
                  <a:pt x="0" y="121304"/>
                  <a:pt x="121304" y="0"/>
                  <a:pt x="270939" y="0"/>
                </a:cubicBezTo>
                <a:lnTo>
                  <a:pt x="1557861" y="0"/>
                </a:lnTo>
                <a:cubicBezTo>
                  <a:pt x="1707496" y="0"/>
                  <a:pt x="1828800" y="121304"/>
                  <a:pt x="1828800" y="270939"/>
                </a:cubicBezTo>
                <a:lnTo>
                  <a:pt x="1828800" y="1354661"/>
                </a:lnTo>
                <a:cubicBezTo>
                  <a:pt x="1828800" y="1504296"/>
                  <a:pt x="1707496" y="1625600"/>
                  <a:pt x="1557861" y="1625600"/>
                </a:cubicBezTo>
                <a:lnTo>
                  <a:pt x="270939" y="1625600"/>
                </a:lnTo>
                <a:cubicBezTo>
                  <a:pt x="121304" y="1625600"/>
                  <a:pt x="0" y="1504296"/>
                  <a:pt x="0" y="1354661"/>
                </a:cubicBezTo>
                <a:lnTo>
                  <a:pt x="0" y="270939"/>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246995" tIns="246995" rIns="246995" bIns="246995" numCol="1" spcCol="1270" anchor="ctr" anchorCtr="0">
            <a:noAutofit/>
          </a:bodyPr>
          <a:lstStyle/>
          <a:p>
            <a:pPr algn="ctr" defTabSz="1955800">
              <a:lnSpc>
                <a:spcPct val="90000"/>
              </a:lnSpc>
              <a:spcBef>
                <a:spcPct val="0"/>
              </a:spcBef>
              <a:spcAft>
                <a:spcPct val="35000"/>
              </a:spcAft>
            </a:pPr>
            <a:r>
              <a:rPr lang="en-GB" sz="4000" dirty="0"/>
              <a:t>What?</a:t>
            </a:r>
          </a:p>
        </p:txBody>
      </p:sp>
      <p:sp>
        <p:nvSpPr>
          <p:cNvPr id="10" name="Freeform: Shape 9">
            <a:extLst>
              <a:ext uri="{FF2B5EF4-FFF2-40B4-BE49-F238E27FC236}">
                <a16:creationId xmlns:a16="http://schemas.microsoft.com/office/drawing/2014/main" id="{BD63E4ED-69D2-4D9D-B0EA-1D160C05B90B}"/>
              </a:ext>
            </a:extLst>
          </p:cNvPr>
          <p:cNvSpPr/>
          <p:nvPr/>
        </p:nvSpPr>
        <p:spPr>
          <a:xfrm>
            <a:off x="4197152" y="2616199"/>
            <a:ext cx="1828800" cy="1625600"/>
          </a:xfrm>
          <a:custGeom>
            <a:avLst/>
            <a:gdLst>
              <a:gd name="connsiteX0" fmla="*/ 0 w 1828800"/>
              <a:gd name="connsiteY0" fmla="*/ 270939 h 1625600"/>
              <a:gd name="connsiteX1" fmla="*/ 270939 w 1828800"/>
              <a:gd name="connsiteY1" fmla="*/ 0 h 1625600"/>
              <a:gd name="connsiteX2" fmla="*/ 1557861 w 1828800"/>
              <a:gd name="connsiteY2" fmla="*/ 0 h 1625600"/>
              <a:gd name="connsiteX3" fmla="*/ 1828800 w 1828800"/>
              <a:gd name="connsiteY3" fmla="*/ 270939 h 1625600"/>
              <a:gd name="connsiteX4" fmla="*/ 1828800 w 1828800"/>
              <a:gd name="connsiteY4" fmla="*/ 1354661 h 1625600"/>
              <a:gd name="connsiteX5" fmla="*/ 1557861 w 1828800"/>
              <a:gd name="connsiteY5" fmla="*/ 1625600 h 1625600"/>
              <a:gd name="connsiteX6" fmla="*/ 270939 w 1828800"/>
              <a:gd name="connsiteY6" fmla="*/ 1625600 h 1625600"/>
              <a:gd name="connsiteX7" fmla="*/ 0 w 1828800"/>
              <a:gd name="connsiteY7" fmla="*/ 1354661 h 1625600"/>
              <a:gd name="connsiteX8" fmla="*/ 0 w 1828800"/>
              <a:gd name="connsiteY8" fmla="*/ 270939 h 162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8800" h="1625600">
                <a:moveTo>
                  <a:pt x="0" y="270939"/>
                </a:moveTo>
                <a:cubicBezTo>
                  <a:pt x="0" y="121304"/>
                  <a:pt x="121304" y="0"/>
                  <a:pt x="270939" y="0"/>
                </a:cubicBezTo>
                <a:lnTo>
                  <a:pt x="1557861" y="0"/>
                </a:lnTo>
                <a:cubicBezTo>
                  <a:pt x="1707496" y="0"/>
                  <a:pt x="1828800" y="121304"/>
                  <a:pt x="1828800" y="270939"/>
                </a:cubicBezTo>
                <a:lnTo>
                  <a:pt x="1828800" y="1354661"/>
                </a:lnTo>
                <a:cubicBezTo>
                  <a:pt x="1828800" y="1504296"/>
                  <a:pt x="1707496" y="1625600"/>
                  <a:pt x="1557861" y="1625600"/>
                </a:cubicBezTo>
                <a:lnTo>
                  <a:pt x="270939" y="1625600"/>
                </a:lnTo>
                <a:cubicBezTo>
                  <a:pt x="121304" y="1625600"/>
                  <a:pt x="0" y="1504296"/>
                  <a:pt x="0" y="1354661"/>
                </a:cubicBezTo>
                <a:lnTo>
                  <a:pt x="0" y="270939"/>
                </a:lnTo>
                <a:close/>
              </a:path>
            </a:pathLst>
          </a:custGeom>
        </p:spPr>
        <p:style>
          <a:lnRef idx="2">
            <a:schemeClr val="lt1">
              <a:hueOff val="0"/>
              <a:satOff val="0"/>
              <a:lumOff val="0"/>
              <a:alphaOff val="0"/>
            </a:schemeClr>
          </a:lnRef>
          <a:fillRef idx="1">
            <a:schemeClr val="accent5">
              <a:hueOff val="-4966938"/>
              <a:satOff val="19906"/>
              <a:lumOff val="4314"/>
              <a:alphaOff val="0"/>
            </a:schemeClr>
          </a:fillRef>
          <a:effectRef idx="0">
            <a:schemeClr val="accent5">
              <a:hueOff val="-4966938"/>
              <a:satOff val="19906"/>
              <a:lumOff val="4314"/>
              <a:alphaOff val="0"/>
            </a:schemeClr>
          </a:effectRef>
          <a:fontRef idx="minor">
            <a:schemeClr val="lt1"/>
          </a:fontRef>
        </p:style>
        <p:txBody>
          <a:bodyPr spcFirstLastPara="0" vert="horz" wrap="square" lIns="246995" tIns="246995" rIns="246995" bIns="246995" numCol="1" spcCol="1270" anchor="ctr" anchorCtr="0">
            <a:noAutofit/>
          </a:bodyPr>
          <a:lstStyle/>
          <a:p>
            <a:pPr algn="ctr" defTabSz="1955800">
              <a:lnSpc>
                <a:spcPct val="90000"/>
              </a:lnSpc>
              <a:spcBef>
                <a:spcPct val="0"/>
              </a:spcBef>
              <a:spcAft>
                <a:spcPct val="35000"/>
              </a:spcAft>
            </a:pPr>
            <a:r>
              <a:rPr lang="en-GB" sz="4000" dirty="0"/>
              <a:t>So what?</a:t>
            </a:r>
          </a:p>
        </p:txBody>
      </p:sp>
      <p:sp>
        <p:nvSpPr>
          <p:cNvPr id="11" name="Freeform: Shape 10">
            <a:extLst>
              <a:ext uri="{FF2B5EF4-FFF2-40B4-BE49-F238E27FC236}">
                <a16:creationId xmlns:a16="http://schemas.microsoft.com/office/drawing/2014/main" id="{D89D01DF-F390-4C3B-9FBD-16B662230E44}"/>
              </a:ext>
            </a:extLst>
          </p:cNvPr>
          <p:cNvSpPr/>
          <p:nvPr/>
        </p:nvSpPr>
        <p:spPr>
          <a:xfrm>
            <a:off x="6330752" y="2616199"/>
            <a:ext cx="1828800" cy="1625600"/>
          </a:xfrm>
          <a:custGeom>
            <a:avLst/>
            <a:gdLst>
              <a:gd name="connsiteX0" fmla="*/ 0 w 1828800"/>
              <a:gd name="connsiteY0" fmla="*/ 270939 h 1625600"/>
              <a:gd name="connsiteX1" fmla="*/ 270939 w 1828800"/>
              <a:gd name="connsiteY1" fmla="*/ 0 h 1625600"/>
              <a:gd name="connsiteX2" fmla="*/ 1557861 w 1828800"/>
              <a:gd name="connsiteY2" fmla="*/ 0 h 1625600"/>
              <a:gd name="connsiteX3" fmla="*/ 1828800 w 1828800"/>
              <a:gd name="connsiteY3" fmla="*/ 270939 h 1625600"/>
              <a:gd name="connsiteX4" fmla="*/ 1828800 w 1828800"/>
              <a:gd name="connsiteY4" fmla="*/ 1354661 h 1625600"/>
              <a:gd name="connsiteX5" fmla="*/ 1557861 w 1828800"/>
              <a:gd name="connsiteY5" fmla="*/ 1625600 h 1625600"/>
              <a:gd name="connsiteX6" fmla="*/ 270939 w 1828800"/>
              <a:gd name="connsiteY6" fmla="*/ 1625600 h 1625600"/>
              <a:gd name="connsiteX7" fmla="*/ 0 w 1828800"/>
              <a:gd name="connsiteY7" fmla="*/ 1354661 h 1625600"/>
              <a:gd name="connsiteX8" fmla="*/ 0 w 1828800"/>
              <a:gd name="connsiteY8" fmla="*/ 270939 h 162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8800" h="1625600">
                <a:moveTo>
                  <a:pt x="0" y="270939"/>
                </a:moveTo>
                <a:cubicBezTo>
                  <a:pt x="0" y="121304"/>
                  <a:pt x="121304" y="0"/>
                  <a:pt x="270939" y="0"/>
                </a:cubicBezTo>
                <a:lnTo>
                  <a:pt x="1557861" y="0"/>
                </a:lnTo>
                <a:cubicBezTo>
                  <a:pt x="1707496" y="0"/>
                  <a:pt x="1828800" y="121304"/>
                  <a:pt x="1828800" y="270939"/>
                </a:cubicBezTo>
                <a:lnTo>
                  <a:pt x="1828800" y="1354661"/>
                </a:lnTo>
                <a:cubicBezTo>
                  <a:pt x="1828800" y="1504296"/>
                  <a:pt x="1707496" y="1625600"/>
                  <a:pt x="1557861" y="1625600"/>
                </a:cubicBezTo>
                <a:lnTo>
                  <a:pt x="270939" y="1625600"/>
                </a:lnTo>
                <a:cubicBezTo>
                  <a:pt x="121304" y="1625600"/>
                  <a:pt x="0" y="1504296"/>
                  <a:pt x="0" y="1354661"/>
                </a:cubicBezTo>
                <a:lnTo>
                  <a:pt x="0" y="270939"/>
                </a:lnTo>
                <a:close/>
              </a:path>
            </a:pathLst>
          </a:custGeom>
        </p:spPr>
        <p:style>
          <a:lnRef idx="2">
            <a:schemeClr val="lt1">
              <a:hueOff val="0"/>
              <a:satOff val="0"/>
              <a:lumOff val="0"/>
              <a:alphaOff val="0"/>
            </a:schemeClr>
          </a:lnRef>
          <a:fillRef idx="1">
            <a:schemeClr val="accent5">
              <a:hueOff val="-9933876"/>
              <a:satOff val="39811"/>
              <a:lumOff val="8628"/>
              <a:alphaOff val="0"/>
            </a:schemeClr>
          </a:fillRef>
          <a:effectRef idx="0">
            <a:schemeClr val="accent5">
              <a:hueOff val="-9933876"/>
              <a:satOff val="39811"/>
              <a:lumOff val="8628"/>
              <a:alphaOff val="0"/>
            </a:schemeClr>
          </a:effectRef>
          <a:fontRef idx="minor">
            <a:schemeClr val="lt1"/>
          </a:fontRef>
        </p:style>
        <p:txBody>
          <a:bodyPr spcFirstLastPara="0" vert="horz" wrap="square" lIns="246995" tIns="246995" rIns="246995" bIns="246995" numCol="1" spcCol="1270" anchor="ctr" anchorCtr="0">
            <a:noAutofit/>
          </a:bodyPr>
          <a:lstStyle/>
          <a:p>
            <a:pPr algn="ctr" defTabSz="1955800">
              <a:lnSpc>
                <a:spcPct val="90000"/>
              </a:lnSpc>
              <a:spcBef>
                <a:spcPct val="0"/>
              </a:spcBef>
              <a:spcAft>
                <a:spcPct val="35000"/>
              </a:spcAft>
            </a:pPr>
            <a:r>
              <a:rPr lang="en-GB" sz="4000" dirty="0"/>
              <a:t>Now what?</a:t>
            </a:r>
          </a:p>
        </p:txBody>
      </p:sp>
    </p:spTree>
    <p:extLst>
      <p:ext uri="{BB962C8B-B14F-4D97-AF65-F5344CB8AC3E}">
        <p14:creationId xmlns:p14="http://schemas.microsoft.com/office/powerpoint/2010/main" val="1460334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par>
                                <p:cTn id="18" presetID="10" presetClass="entr" presetSubtype="0" fill="hold"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9" grpId="0" animBg="1"/>
      <p:bldP spid="10" grpId="0" animBg="1"/>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Gibb’s reflective cycle</a:t>
            </a:r>
          </a:p>
        </p:txBody>
      </p:sp>
      <p:sp>
        <p:nvSpPr>
          <p:cNvPr id="17" name="Freeform 16"/>
          <p:cNvSpPr/>
          <p:nvPr/>
        </p:nvSpPr>
        <p:spPr>
          <a:xfrm>
            <a:off x="5307033" y="1761508"/>
            <a:ext cx="1626126"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218368" tIns="218368" rIns="218368" bIns="218368" numCol="1" spcCol="1270" anchor="ctr" anchorCtr="0">
            <a:noAutofit/>
          </a:bodyPr>
          <a:lstStyle/>
          <a:p>
            <a:pPr algn="ctr" defTabSz="622300">
              <a:lnSpc>
                <a:spcPct val="90000"/>
              </a:lnSpc>
              <a:spcBef>
                <a:spcPct val="0"/>
              </a:spcBef>
              <a:spcAft>
                <a:spcPct val="35000"/>
              </a:spcAft>
            </a:pPr>
            <a:r>
              <a:rPr lang="en-US" dirty="0"/>
              <a:t>Description</a:t>
            </a:r>
            <a:endParaRPr lang="en-US" sz="1400" dirty="0"/>
          </a:p>
        </p:txBody>
      </p:sp>
      <p:sp>
        <p:nvSpPr>
          <p:cNvPr id="18" name="Freeform 17"/>
          <p:cNvSpPr/>
          <p:nvPr/>
        </p:nvSpPr>
        <p:spPr>
          <a:xfrm rot="1800000">
            <a:off x="6735923" y="2775438"/>
            <a:ext cx="235655"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0" tIns="92454" rIns="36984" bIns="92455" numCol="1" spcCol="1270" anchor="ctr" anchorCtr="0">
            <a:noAutofit/>
          </a:bodyPr>
          <a:lstStyle/>
          <a:p>
            <a:pPr algn="ctr" defTabSz="933450">
              <a:lnSpc>
                <a:spcPct val="90000"/>
              </a:lnSpc>
              <a:spcBef>
                <a:spcPct val="0"/>
              </a:spcBef>
              <a:spcAft>
                <a:spcPct val="35000"/>
              </a:spcAft>
            </a:pPr>
            <a:endParaRPr lang="en-US" sz="2100"/>
          </a:p>
        </p:txBody>
      </p:sp>
      <p:sp>
        <p:nvSpPr>
          <p:cNvPr id="19" name="Freeform 18"/>
          <p:cNvSpPr/>
          <p:nvPr/>
        </p:nvSpPr>
        <p:spPr>
          <a:xfrm>
            <a:off x="6915686" y="2604044"/>
            <a:ext cx="1369698"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2250053"/>
              <a:satOff val="-3376"/>
              <a:lumOff val="-549"/>
              <a:alphaOff val="0"/>
            </a:schemeClr>
          </a:fillRef>
          <a:effectRef idx="0">
            <a:schemeClr val="accent3">
              <a:hueOff val="2250053"/>
              <a:satOff val="-3376"/>
              <a:lumOff val="-549"/>
              <a:alphaOff val="0"/>
            </a:schemeClr>
          </a:effectRef>
          <a:fontRef idx="minor">
            <a:schemeClr val="lt1"/>
          </a:fontRef>
        </p:style>
        <p:txBody>
          <a:bodyPr spcFirstLastPara="0" vert="horz" wrap="square" lIns="223448" tIns="223448" rIns="223448" bIns="223448" numCol="1" spcCol="1270" anchor="ctr" anchorCtr="0">
            <a:noAutofit/>
          </a:bodyPr>
          <a:lstStyle/>
          <a:p>
            <a:pPr algn="ctr" defTabSz="800100">
              <a:lnSpc>
                <a:spcPct val="90000"/>
              </a:lnSpc>
              <a:spcBef>
                <a:spcPct val="0"/>
              </a:spcBef>
              <a:spcAft>
                <a:spcPct val="35000"/>
              </a:spcAft>
            </a:pPr>
            <a:r>
              <a:rPr lang="en-US" dirty="0"/>
              <a:t>Feelings</a:t>
            </a:r>
            <a:endParaRPr lang="en-US" sz="1400" dirty="0"/>
          </a:p>
        </p:txBody>
      </p:sp>
      <p:sp>
        <p:nvSpPr>
          <p:cNvPr id="20" name="Freeform 19"/>
          <p:cNvSpPr/>
          <p:nvPr/>
        </p:nvSpPr>
        <p:spPr>
          <a:xfrm rot="5400000">
            <a:off x="7366850" y="3870339"/>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2250053"/>
              <a:satOff val="-3376"/>
              <a:lumOff val="-549"/>
              <a:alphaOff val="0"/>
            </a:schemeClr>
          </a:fillRef>
          <a:effectRef idx="0">
            <a:schemeClr val="accent3">
              <a:hueOff val="2250053"/>
              <a:satOff val="-3376"/>
              <a:lumOff val="-549"/>
              <a:alphaOff val="0"/>
            </a:schemeClr>
          </a:effectRef>
          <a:fontRef idx="minor">
            <a:schemeClr val="lt1"/>
          </a:fontRef>
        </p:style>
        <p:txBody>
          <a:bodyPr spcFirstLastPara="0" vert="horz" wrap="square" lIns="1" tIns="92454" rIns="36984" bIns="92456" numCol="1" spcCol="1270" anchor="ctr" anchorCtr="0">
            <a:noAutofit/>
          </a:bodyPr>
          <a:lstStyle/>
          <a:p>
            <a:pPr algn="ctr" defTabSz="933450">
              <a:lnSpc>
                <a:spcPct val="90000"/>
              </a:lnSpc>
              <a:spcBef>
                <a:spcPct val="0"/>
              </a:spcBef>
              <a:spcAft>
                <a:spcPct val="35000"/>
              </a:spcAft>
            </a:pPr>
            <a:endParaRPr lang="en-US" sz="2100"/>
          </a:p>
        </p:txBody>
      </p:sp>
      <p:sp>
        <p:nvSpPr>
          <p:cNvPr id="21" name="Freeform 20"/>
          <p:cNvSpPr/>
          <p:nvPr/>
        </p:nvSpPr>
        <p:spPr>
          <a:xfrm>
            <a:off x="6743643" y="4191479"/>
            <a:ext cx="1520301"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4500106"/>
              <a:satOff val="-6752"/>
              <a:lumOff val="-1098"/>
              <a:alphaOff val="0"/>
            </a:schemeClr>
          </a:fillRef>
          <a:effectRef idx="0">
            <a:schemeClr val="accent3">
              <a:hueOff val="4500106"/>
              <a:satOff val="-6752"/>
              <a:lumOff val="-1098"/>
              <a:alphaOff val="0"/>
            </a:schemeClr>
          </a:effectRef>
          <a:fontRef idx="minor">
            <a:schemeClr val="lt1"/>
          </a:fontRef>
        </p:style>
        <p:txBody>
          <a:bodyPr spcFirstLastPara="0" vert="horz" wrap="square" lIns="218368" tIns="218368" rIns="218368" bIns="218368" numCol="1" spcCol="1270" anchor="ctr" anchorCtr="0">
            <a:noAutofit/>
          </a:bodyPr>
          <a:lstStyle/>
          <a:p>
            <a:pPr algn="ctr" defTabSz="622300">
              <a:lnSpc>
                <a:spcPct val="90000"/>
              </a:lnSpc>
              <a:spcBef>
                <a:spcPct val="0"/>
              </a:spcBef>
              <a:spcAft>
                <a:spcPct val="35000"/>
              </a:spcAft>
            </a:pPr>
            <a:r>
              <a:rPr lang="en-US" dirty="0"/>
              <a:t>Evaluation</a:t>
            </a:r>
            <a:endParaRPr lang="en-US" sz="1400" dirty="0"/>
          </a:p>
        </p:txBody>
      </p:sp>
      <p:sp>
        <p:nvSpPr>
          <p:cNvPr id="22" name="Freeform 21"/>
          <p:cNvSpPr/>
          <p:nvPr/>
        </p:nvSpPr>
        <p:spPr>
          <a:xfrm rot="19800000">
            <a:off x="6700349" y="5029995"/>
            <a:ext cx="123284" cy="462274"/>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123283" y="369818"/>
                </a:moveTo>
                <a:lnTo>
                  <a:pt x="61642" y="369818"/>
                </a:lnTo>
                <a:lnTo>
                  <a:pt x="61642" y="462273"/>
                </a:lnTo>
                <a:lnTo>
                  <a:pt x="1" y="231136"/>
                </a:lnTo>
                <a:lnTo>
                  <a:pt x="61642" y="0"/>
                </a:lnTo>
                <a:lnTo>
                  <a:pt x="61642" y="92455"/>
                </a:lnTo>
                <a:lnTo>
                  <a:pt x="123283" y="92455"/>
                </a:lnTo>
                <a:lnTo>
                  <a:pt x="123283" y="369818"/>
                </a:lnTo>
                <a:close/>
              </a:path>
            </a:pathLst>
          </a:custGeom>
        </p:spPr>
        <p:style>
          <a:lnRef idx="0">
            <a:schemeClr val="lt1">
              <a:hueOff val="0"/>
              <a:satOff val="0"/>
              <a:lumOff val="0"/>
              <a:alphaOff val="0"/>
            </a:schemeClr>
          </a:lnRef>
          <a:fillRef idx="1">
            <a:schemeClr val="accent3">
              <a:hueOff val="4500106"/>
              <a:satOff val="-6752"/>
              <a:lumOff val="-1098"/>
              <a:alphaOff val="0"/>
            </a:schemeClr>
          </a:fillRef>
          <a:effectRef idx="0">
            <a:schemeClr val="accent3">
              <a:hueOff val="4500106"/>
              <a:satOff val="-6752"/>
              <a:lumOff val="-1098"/>
              <a:alphaOff val="0"/>
            </a:schemeClr>
          </a:effectRef>
          <a:fontRef idx="minor">
            <a:schemeClr val="lt1"/>
          </a:fontRef>
        </p:style>
        <p:txBody>
          <a:bodyPr spcFirstLastPara="0" vert="horz" wrap="square" lIns="36984" tIns="92455" rIns="0" bIns="92455" numCol="1" spcCol="1270" anchor="ctr" anchorCtr="0">
            <a:noAutofit/>
          </a:bodyPr>
          <a:lstStyle/>
          <a:p>
            <a:pPr algn="ctr" defTabSz="933450">
              <a:lnSpc>
                <a:spcPct val="90000"/>
              </a:lnSpc>
              <a:spcBef>
                <a:spcPct val="0"/>
              </a:spcBef>
              <a:spcAft>
                <a:spcPct val="35000"/>
              </a:spcAft>
            </a:pPr>
            <a:endParaRPr lang="en-US" sz="2100"/>
          </a:p>
        </p:txBody>
      </p:sp>
      <p:sp>
        <p:nvSpPr>
          <p:cNvPr id="23" name="Freeform 22"/>
          <p:cNvSpPr/>
          <p:nvPr/>
        </p:nvSpPr>
        <p:spPr>
          <a:xfrm>
            <a:off x="5406099" y="4963710"/>
            <a:ext cx="1369698"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6750158"/>
              <a:satOff val="-10128"/>
              <a:lumOff val="-1647"/>
              <a:alphaOff val="0"/>
            </a:schemeClr>
          </a:fillRef>
          <a:effectRef idx="0">
            <a:schemeClr val="accent3">
              <a:hueOff val="6750158"/>
              <a:satOff val="-10128"/>
              <a:lumOff val="-1647"/>
              <a:alphaOff val="0"/>
            </a:schemeClr>
          </a:effectRef>
          <a:fontRef idx="minor">
            <a:schemeClr val="lt1"/>
          </a:fontRef>
        </p:style>
        <p:txBody>
          <a:bodyPr spcFirstLastPara="0" vert="horz" wrap="square" lIns="223448" tIns="223448" rIns="223448" bIns="223448" numCol="1" spcCol="1270" anchor="ctr" anchorCtr="0">
            <a:noAutofit/>
          </a:bodyPr>
          <a:lstStyle/>
          <a:p>
            <a:pPr algn="ctr" defTabSz="800100">
              <a:lnSpc>
                <a:spcPct val="90000"/>
              </a:lnSpc>
              <a:spcBef>
                <a:spcPct val="0"/>
              </a:spcBef>
              <a:spcAft>
                <a:spcPct val="35000"/>
              </a:spcAft>
            </a:pPr>
            <a:r>
              <a:rPr lang="en-US" dirty="0"/>
              <a:t>Analysis</a:t>
            </a:r>
            <a:endParaRPr lang="en-US" sz="1400" dirty="0"/>
          </a:p>
        </p:txBody>
      </p:sp>
      <p:sp>
        <p:nvSpPr>
          <p:cNvPr id="24" name="Freeform 23"/>
          <p:cNvSpPr/>
          <p:nvPr/>
        </p:nvSpPr>
        <p:spPr>
          <a:xfrm rot="1800000">
            <a:off x="5362806" y="5032617"/>
            <a:ext cx="123285" cy="462274"/>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123283" y="369818"/>
                </a:moveTo>
                <a:lnTo>
                  <a:pt x="61642" y="369818"/>
                </a:lnTo>
                <a:lnTo>
                  <a:pt x="61642" y="462273"/>
                </a:lnTo>
                <a:lnTo>
                  <a:pt x="1" y="231136"/>
                </a:lnTo>
                <a:lnTo>
                  <a:pt x="61642" y="0"/>
                </a:lnTo>
                <a:lnTo>
                  <a:pt x="61642" y="92455"/>
                </a:lnTo>
                <a:lnTo>
                  <a:pt x="123283" y="92455"/>
                </a:lnTo>
                <a:lnTo>
                  <a:pt x="123283" y="369818"/>
                </a:lnTo>
                <a:close/>
              </a:path>
            </a:pathLst>
          </a:custGeom>
        </p:spPr>
        <p:style>
          <a:lnRef idx="0">
            <a:schemeClr val="lt1">
              <a:hueOff val="0"/>
              <a:satOff val="0"/>
              <a:lumOff val="0"/>
              <a:alphaOff val="0"/>
            </a:schemeClr>
          </a:lnRef>
          <a:fillRef idx="1">
            <a:schemeClr val="accent3">
              <a:hueOff val="6750158"/>
              <a:satOff val="-10128"/>
              <a:lumOff val="-1647"/>
              <a:alphaOff val="0"/>
            </a:schemeClr>
          </a:fillRef>
          <a:effectRef idx="0">
            <a:schemeClr val="accent3">
              <a:hueOff val="6750158"/>
              <a:satOff val="-10128"/>
              <a:lumOff val="-1647"/>
              <a:alphaOff val="0"/>
            </a:schemeClr>
          </a:effectRef>
          <a:fontRef idx="minor">
            <a:schemeClr val="lt1"/>
          </a:fontRef>
        </p:style>
        <p:txBody>
          <a:bodyPr spcFirstLastPara="0" vert="horz" wrap="square" lIns="36984" tIns="92455" rIns="1" bIns="92455" numCol="1" spcCol="1270" anchor="ctr" anchorCtr="0">
            <a:noAutofit/>
          </a:bodyPr>
          <a:lstStyle/>
          <a:p>
            <a:pPr algn="ctr" defTabSz="933450">
              <a:lnSpc>
                <a:spcPct val="90000"/>
              </a:lnSpc>
              <a:spcBef>
                <a:spcPct val="0"/>
              </a:spcBef>
              <a:spcAft>
                <a:spcPct val="35000"/>
              </a:spcAft>
            </a:pPr>
            <a:endParaRPr lang="en-US" sz="2100"/>
          </a:p>
        </p:txBody>
      </p:sp>
      <p:sp>
        <p:nvSpPr>
          <p:cNvPr id="25" name="Freeform 24"/>
          <p:cNvSpPr/>
          <p:nvPr/>
        </p:nvSpPr>
        <p:spPr>
          <a:xfrm>
            <a:off x="3917951" y="4298667"/>
            <a:ext cx="1670907" cy="1262510"/>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9000211"/>
              <a:satOff val="-13504"/>
              <a:lumOff val="-2196"/>
              <a:alphaOff val="0"/>
            </a:schemeClr>
          </a:fillRef>
          <a:effectRef idx="0">
            <a:schemeClr val="accent3">
              <a:hueOff val="9000211"/>
              <a:satOff val="-13504"/>
              <a:lumOff val="-2196"/>
              <a:alphaOff val="0"/>
            </a:schemeClr>
          </a:effectRef>
          <a:fontRef idx="minor">
            <a:schemeClr val="lt1"/>
          </a:fontRef>
        </p:style>
        <p:txBody>
          <a:bodyPr spcFirstLastPara="0" vert="horz" wrap="square" lIns="225988" tIns="225988" rIns="225988" bIns="225988" numCol="1" spcCol="1270" anchor="ctr" anchorCtr="0">
            <a:noAutofit/>
          </a:bodyPr>
          <a:lstStyle/>
          <a:p>
            <a:pPr algn="ctr" defTabSz="889000">
              <a:lnSpc>
                <a:spcPct val="90000"/>
              </a:lnSpc>
              <a:spcBef>
                <a:spcPct val="0"/>
              </a:spcBef>
              <a:spcAft>
                <a:spcPct val="35000"/>
              </a:spcAft>
            </a:pPr>
            <a:r>
              <a:rPr lang="en-US" dirty="0"/>
              <a:t>Conclusion</a:t>
            </a:r>
            <a:endParaRPr lang="en-US" sz="1200" dirty="0"/>
          </a:p>
        </p:txBody>
      </p:sp>
      <p:sp>
        <p:nvSpPr>
          <p:cNvPr id="26" name="Freeform 25"/>
          <p:cNvSpPr/>
          <p:nvPr/>
        </p:nvSpPr>
        <p:spPr>
          <a:xfrm rot="16200000">
            <a:off x="4691762" y="3875582"/>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9000211"/>
              <a:satOff val="-13504"/>
              <a:lumOff val="-2196"/>
              <a:alphaOff val="0"/>
            </a:schemeClr>
          </a:fillRef>
          <a:effectRef idx="0">
            <a:schemeClr val="accent3">
              <a:hueOff val="9000211"/>
              <a:satOff val="-13504"/>
              <a:lumOff val="-2196"/>
              <a:alphaOff val="0"/>
            </a:schemeClr>
          </a:effectRef>
          <a:fontRef idx="minor">
            <a:schemeClr val="lt1"/>
          </a:fontRef>
        </p:style>
        <p:txBody>
          <a:bodyPr spcFirstLastPara="0" vert="horz" wrap="square" lIns="-1" tIns="92455" rIns="36986" bIns="92455" numCol="1" spcCol="1270" anchor="ctr" anchorCtr="0">
            <a:noAutofit/>
          </a:bodyPr>
          <a:lstStyle/>
          <a:p>
            <a:pPr algn="ctr" defTabSz="933450">
              <a:lnSpc>
                <a:spcPct val="90000"/>
              </a:lnSpc>
              <a:spcBef>
                <a:spcPct val="0"/>
              </a:spcBef>
              <a:spcAft>
                <a:spcPct val="35000"/>
              </a:spcAft>
            </a:pPr>
            <a:endParaRPr lang="en-US" sz="2100"/>
          </a:p>
        </p:txBody>
      </p:sp>
      <p:sp>
        <p:nvSpPr>
          <p:cNvPr id="27" name="Freeform 26"/>
          <p:cNvSpPr/>
          <p:nvPr/>
        </p:nvSpPr>
        <p:spPr>
          <a:xfrm>
            <a:off x="3913411" y="2647016"/>
            <a:ext cx="1524843"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11250264"/>
              <a:satOff val="-16880"/>
              <a:lumOff val="-2745"/>
              <a:alphaOff val="0"/>
            </a:schemeClr>
          </a:fillRef>
          <a:effectRef idx="0">
            <a:schemeClr val="accent3">
              <a:hueOff val="11250264"/>
              <a:satOff val="-16880"/>
              <a:lumOff val="-2745"/>
              <a:alphaOff val="0"/>
            </a:schemeClr>
          </a:effectRef>
          <a:fontRef idx="minor">
            <a:schemeClr val="lt1"/>
          </a:fontRef>
        </p:style>
        <p:txBody>
          <a:bodyPr spcFirstLastPara="0" vert="horz" wrap="square" lIns="218368" tIns="218368" rIns="218368" bIns="218368" numCol="1" spcCol="1270" anchor="ctr" anchorCtr="0">
            <a:noAutofit/>
          </a:bodyPr>
          <a:lstStyle/>
          <a:p>
            <a:pPr algn="ctr" defTabSz="622300">
              <a:lnSpc>
                <a:spcPct val="90000"/>
              </a:lnSpc>
              <a:spcBef>
                <a:spcPct val="0"/>
              </a:spcBef>
              <a:spcAft>
                <a:spcPct val="35000"/>
              </a:spcAft>
            </a:pPr>
            <a:r>
              <a:rPr lang="en-US" sz="2000" dirty="0"/>
              <a:t>Action Plan</a:t>
            </a:r>
          </a:p>
        </p:txBody>
      </p:sp>
      <p:sp>
        <p:nvSpPr>
          <p:cNvPr id="28" name="Freeform 27"/>
          <p:cNvSpPr/>
          <p:nvPr/>
        </p:nvSpPr>
        <p:spPr>
          <a:xfrm rot="19800000">
            <a:off x="5358264" y="2715925"/>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11250264"/>
              <a:satOff val="-16880"/>
              <a:lumOff val="-2745"/>
              <a:alphaOff val="0"/>
            </a:schemeClr>
          </a:fillRef>
          <a:effectRef idx="0">
            <a:schemeClr val="accent3">
              <a:hueOff val="11250264"/>
              <a:satOff val="-16880"/>
              <a:lumOff val="-2745"/>
              <a:alphaOff val="0"/>
            </a:schemeClr>
          </a:effectRef>
          <a:fontRef idx="minor">
            <a:schemeClr val="lt1"/>
          </a:fontRef>
        </p:style>
        <p:txBody>
          <a:bodyPr spcFirstLastPara="0" vert="horz" wrap="square" lIns="0" tIns="92454" rIns="36984" bIns="92455" numCol="1" spcCol="1270" anchor="ctr" anchorCtr="0">
            <a:noAutofit/>
          </a:bodyPr>
          <a:lstStyle/>
          <a:p>
            <a:pPr algn="ctr" defTabSz="933450">
              <a:lnSpc>
                <a:spcPct val="90000"/>
              </a:lnSpc>
              <a:spcBef>
                <a:spcPct val="0"/>
              </a:spcBef>
              <a:spcAft>
                <a:spcPct val="35000"/>
              </a:spcAft>
            </a:pPr>
            <a:endParaRPr lang="en-US" sz="2100"/>
          </a:p>
        </p:txBody>
      </p:sp>
      <p:sp>
        <p:nvSpPr>
          <p:cNvPr id="9" name="Rectangular Callout 8"/>
          <p:cNvSpPr/>
          <p:nvPr/>
        </p:nvSpPr>
        <p:spPr>
          <a:xfrm>
            <a:off x="8688409" y="1864643"/>
            <a:ext cx="2375294" cy="877558"/>
          </a:xfrm>
          <a:prstGeom prst="wedgeRectCallout">
            <a:avLst>
              <a:gd name="adj1" fmla="val -142433"/>
              <a:gd name="adj2" fmla="val -2040"/>
            </a:avLst>
          </a:prstGeom>
        </p:spPr>
        <p:style>
          <a:lnRef idx="2">
            <a:schemeClr val="dk1">
              <a:shade val="50000"/>
            </a:schemeClr>
          </a:lnRef>
          <a:fillRef idx="1">
            <a:schemeClr val="dk1"/>
          </a:fillRef>
          <a:effectRef idx="0">
            <a:schemeClr val="dk1"/>
          </a:effectRef>
          <a:fontRef idx="minor">
            <a:schemeClr val="lt1"/>
          </a:fontRef>
        </p:style>
        <p:txBody>
          <a:bodyPr lIns="91440" tIns="45720" rIns="91440" bIns="45720" rtlCol="0" anchor="ctr"/>
          <a:lstStyle/>
          <a:p>
            <a:r>
              <a:rPr lang="en-GB" sz="2000" dirty="0">
                <a:solidFill>
                  <a:schemeClr val="bg2">
                    <a:lumMod val="75000"/>
                  </a:schemeClr>
                </a:solidFill>
              </a:rPr>
              <a:t>What Happened?</a:t>
            </a:r>
            <a:endParaRPr lang="en-GB" sz="2000">
              <a:solidFill>
                <a:schemeClr val="bg2">
                  <a:lumMod val="75000"/>
                </a:schemeClr>
              </a:solidFill>
              <a:cs typeface="Calibri"/>
            </a:endParaRPr>
          </a:p>
          <a:p>
            <a:endParaRPr lang="en-GB" sz="1400" dirty="0">
              <a:solidFill>
                <a:schemeClr val="bg2">
                  <a:lumMod val="75000"/>
                </a:schemeClr>
              </a:solidFill>
            </a:endParaRPr>
          </a:p>
        </p:txBody>
      </p:sp>
      <p:sp>
        <p:nvSpPr>
          <p:cNvPr id="11" name="Rectangular Callout 10"/>
          <p:cNvSpPr/>
          <p:nvPr/>
        </p:nvSpPr>
        <p:spPr>
          <a:xfrm>
            <a:off x="8285237" y="3428216"/>
            <a:ext cx="3008504" cy="870451"/>
          </a:xfrm>
          <a:prstGeom prst="wedgeRectCallout">
            <a:avLst>
              <a:gd name="adj1" fmla="val -70800"/>
              <a:gd name="adj2" fmla="val -31491"/>
            </a:avLst>
          </a:prstGeom>
        </p:spPr>
        <p:style>
          <a:lnRef idx="2">
            <a:schemeClr val="dk1">
              <a:shade val="50000"/>
            </a:schemeClr>
          </a:lnRef>
          <a:fillRef idx="1">
            <a:schemeClr val="dk1"/>
          </a:fillRef>
          <a:effectRef idx="0">
            <a:schemeClr val="dk1"/>
          </a:effectRef>
          <a:fontRef idx="minor">
            <a:schemeClr val="lt1"/>
          </a:fontRef>
        </p:style>
        <p:txBody>
          <a:bodyPr lIns="91440" tIns="45720" rIns="91440" bIns="45720" rtlCol="0" anchor="ctr"/>
          <a:lstStyle/>
          <a:p>
            <a:r>
              <a:rPr lang="en-GB" sz="2000" dirty="0">
                <a:solidFill>
                  <a:schemeClr val="bg2">
                    <a:lumMod val="75000"/>
                  </a:schemeClr>
                </a:solidFill>
              </a:rPr>
              <a:t>What were you thinking and feeling at the time? </a:t>
            </a:r>
            <a:endParaRPr lang="en-GB" sz="2000">
              <a:solidFill>
                <a:schemeClr val="bg2">
                  <a:lumMod val="75000"/>
                </a:schemeClr>
              </a:solidFill>
              <a:cs typeface="Calibri"/>
            </a:endParaRPr>
          </a:p>
        </p:txBody>
      </p:sp>
      <p:sp>
        <p:nvSpPr>
          <p:cNvPr id="12" name="Rectangular Callout 11"/>
          <p:cNvSpPr/>
          <p:nvPr/>
        </p:nvSpPr>
        <p:spPr>
          <a:xfrm>
            <a:off x="8299615" y="5156101"/>
            <a:ext cx="2850352" cy="1008112"/>
          </a:xfrm>
          <a:prstGeom prst="wedgeRectCallout">
            <a:avLst>
              <a:gd name="adj1" fmla="val -72835"/>
              <a:gd name="adj2" fmla="val -31083"/>
            </a:avLst>
          </a:prstGeom>
        </p:spPr>
        <p:style>
          <a:lnRef idx="2">
            <a:schemeClr val="dk1">
              <a:shade val="50000"/>
            </a:schemeClr>
          </a:lnRef>
          <a:fillRef idx="1">
            <a:schemeClr val="dk1"/>
          </a:fillRef>
          <a:effectRef idx="0">
            <a:schemeClr val="dk1"/>
          </a:effectRef>
          <a:fontRef idx="minor">
            <a:schemeClr val="lt1"/>
          </a:fontRef>
        </p:style>
        <p:txBody>
          <a:bodyPr lIns="91440" tIns="45720" rIns="91440" bIns="45720" rtlCol="0" anchor="ctr"/>
          <a:lstStyle/>
          <a:p>
            <a:r>
              <a:rPr lang="en-GB" sz="2000" dirty="0">
                <a:solidFill>
                  <a:schemeClr val="bg2">
                    <a:lumMod val="75000"/>
                  </a:schemeClr>
                </a:solidFill>
              </a:rPr>
              <a:t>What was good and bad about the experience?</a:t>
            </a:r>
            <a:endParaRPr lang="en-GB" sz="2000">
              <a:solidFill>
                <a:schemeClr val="bg2">
                  <a:lumMod val="75000"/>
                </a:schemeClr>
              </a:solidFill>
              <a:cs typeface="Calibri"/>
            </a:endParaRPr>
          </a:p>
        </p:txBody>
      </p:sp>
      <p:sp>
        <p:nvSpPr>
          <p:cNvPr id="13" name="Rectangular Callout 12"/>
          <p:cNvSpPr/>
          <p:nvPr/>
        </p:nvSpPr>
        <p:spPr>
          <a:xfrm>
            <a:off x="945667" y="5127590"/>
            <a:ext cx="2907862" cy="1108631"/>
          </a:xfrm>
          <a:prstGeom prst="wedgeRectCallout">
            <a:avLst>
              <a:gd name="adj1" fmla="val 131482"/>
              <a:gd name="adj2" fmla="val 14241"/>
            </a:avLst>
          </a:prstGeom>
        </p:spPr>
        <p:style>
          <a:lnRef idx="2">
            <a:schemeClr val="dk1">
              <a:shade val="50000"/>
            </a:schemeClr>
          </a:lnRef>
          <a:fillRef idx="1">
            <a:schemeClr val="dk1"/>
          </a:fillRef>
          <a:effectRef idx="0">
            <a:schemeClr val="dk1"/>
          </a:effectRef>
          <a:fontRef idx="minor">
            <a:schemeClr val="lt1"/>
          </a:fontRef>
        </p:style>
        <p:txBody>
          <a:bodyPr lIns="91440" tIns="45720" rIns="91440" bIns="45720" rtlCol="0" anchor="ctr"/>
          <a:lstStyle/>
          <a:p>
            <a:r>
              <a:rPr lang="en-GB" sz="2000" dirty="0">
                <a:solidFill>
                  <a:schemeClr val="bg2">
                    <a:lumMod val="75000"/>
                  </a:schemeClr>
                </a:solidFill>
              </a:rPr>
              <a:t>What sense can you make out of the situation?</a:t>
            </a:r>
          </a:p>
          <a:p>
            <a:endParaRPr lang="en-GB" sz="1200" dirty="0">
              <a:solidFill>
                <a:schemeClr val="bg2">
                  <a:lumMod val="75000"/>
                </a:schemeClr>
              </a:solidFill>
            </a:endParaRPr>
          </a:p>
        </p:txBody>
      </p:sp>
      <p:sp>
        <p:nvSpPr>
          <p:cNvPr id="14" name="Rectangular Callout 13"/>
          <p:cNvSpPr/>
          <p:nvPr/>
        </p:nvSpPr>
        <p:spPr>
          <a:xfrm>
            <a:off x="787516" y="3882480"/>
            <a:ext cx="2915407" cy="710477"/>
          </a:xfrm>
          <a:prstGeom prst="wedgeRectCallout">
            <a:avLst>
              <a:gd name="adj1" fmla="val 75722"/>
              <a:gd name="adj2" fmla="val 57525"/>
            </a:avLst>
          </a:prstGeom>
        </p:spPr>
        <p:style>
          <a:lnRef idx="2">
            <a:schemeClr val="dk1">
              <a:shade val="50000"/>
            </a:schemeClr>
          </a:lnRef>
          <a:fillRef idx="1">
            <a:schemeClr val="dk1"/>
          </a:fillRef>
          <a:effectRef idx="0">
            <a:schemeClr val="dk1"/>
          </a:effectRef>
          <a:fontRef idx="minor">
            <a:schemeClr val="lt1"/>
          </a:fontRef>
        </p:style>
        <p:txBody>
          <a:bodyPr lIns="91440" tIns="45720" rIns="91440" bIns="45720" rtlCol="0" anchor="ctr"/>
          <a:lstStyle/>
          <a:p>
            <a:r>
              <a:rPr lang="en-GB" sz="2000" dirty="0">
                <a:solidFill>
                  <a:schemeClr val="bg2">
                    <a:lumMod val="75000"/>
                  </a:schemeClr>
                </a:solidFill>
              </a:rPr>
              <a:t>What else could you have done?</a:t>
            </a:r>
          </a:p>
        </p:txBody>
      </p:sp>
      <p:sp>
        <p:nvSpPr>
          <p:cNvPr id="15" name="Rectangular Callout 14"/>
          <p:cNvSpPr/>
          <p:nvPr/>
        </p:nvSpPr>
        <p:spPr>
          <a:xfrm>
            <a:off x="801893" y="2448673"/>
            <a:ext cx="2701940" cy="979542"/>
          </a:xfrm>
          <a:prstGeom prst="wedgeRectCallout">
            <a:avLst>
              <a:gd name="adj1" fmla="val 67989"/>
              <a:gd name="adj2" fmla="val 36346"/>
            </a:avLst>
          </a:prstGeom>
        </p:spPr>
        <p:style>
          <a:lnRef idx="2">
            <a:schemeClr val="dk1">
              <a:shade val="50000"/>
            </a:schemeClr>
          </a:lnRef>
          <a:fillRef idx="1">
            <a:schemeClr val="dk1"/>
          </a:fillRef>
          <a:effectRef idx="0">
            <a:schemeClr val="dk1"/>
          </a:effectRef>
          <a:fontRef idx="minor">
            <a:schemeClr val="lt1"/>
          </a:fontRef>
        </p:style>
        <p:txBody>
          <a:bodyPr lIns="91440" tIns="45720" rIns="91440" bIns="45720" rtlCol="0" anchor="ctr"/>
          <a:lstStyle/>
          <a:p>
            <a:r>
              <a:rPr lang="en-GB" sz="2000" dirty="0">
                <a:solidFill>
                  <a:schemeClr val="bg2">
                    <a:lumMod val="75000"/>
                  </a:schemeClr>
                </a:solidFill>
              </a:rPr>
              <a:t>If it arose again, what would you do?</a:t>
            </a:r>
            <a:endParaRPr lang="en-GB" sz="2000">
              <a:solidFill>
                <a:schemeClr val="bg2">
                  <a:lumMod val="75000"/>
                </a:schemeClr>
              </a:solidFill>
              <a:cs typeface="Calibri"/>
            </a:endParaRPr>
          </a:p>
        </p:txBody>
      </p:sp>
    </p:spTree>
    <p:extLst>
      <p:ext uri="{BB962C8B-B14F-4D97-AF65-F5344CB8AC3E}">
        <p14:creationId xmlns:p14="http://schemas.microsoft.com/office/powerpoint/2010/main" val="1147269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wipe(left)">
                                      <p:cBhvr>
                                        <p:cTn id="17" dur="500"/>
                                        <p:tgtEl>
                                          <p:spTgt spid="18"/>
                                        </p:tgtEl>
                                      </p:cBhvr>
                                    </p:animEffect>
                                  </p:childTnLst>
                                </p:cTn>
                              </p:par>
                            </p:childTnLst>
                          </p:cTn>
                        </p:par>
                        <p:par>
                          <p:cTn id="18" fill="hold">
                            <p:stCondLst>
                              <p:cond delay="500"/>
                            </p:stCondLst>
                            <p:childTnLst>
                              <p:par>
                                <p:cTn id="19" presetID="10" presetClass="entr" presetSubtype="0" fill="hold" grpId="0" nodeType="afterEffect">
                                  <p:stCondLst>
                                    <p:cond delay="0"/>
                                  </p:stCondLst>
                                  <p:childTnLst>
                                    <p:set>
                                      <p:cBhvr>
                                        <p:cTn id="20" dur="1" fill="hold">
                                          <p:stCondLst>
                                            <p:cond delay="0"/>
                                          </p:stCondLst>
                                        </p:cTn>
                                        <p:tgtEl>
                                          <p:spTgt spid="19"/>
                                        </p:tgtEl>
                                        <p:attrNameLst>
                                          <p:attrName>style.visibility</p:attrName>
                                        </p:attrNameLst>
                                      </p:cBhvr>
                                      <p:to>
                                        <p:strVal val="visible"/>
                                      </p:to>
                                    </p:set>
                                    <p:animEffect transition="in" filter="fade">
                                      <p:cBhvr>
                                        <p:cTn id="21" dur="500"/>
                                        <p:tgtEl>
                                          <p:spTgt spid="19"/>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wipe(left)">
                                      <p:cBhvr>
                                        <p:cTn id="26" dur="500"/>
                                        <p:tgtEl>
                                          <p:spTgt spid="11"/>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1"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wipe(up)">
                                      <p:cBhvr>
                                        <p:cTn id="31" dur="500"/>
                                        <p:tgtEl>
                                          <p:spTgt spid="20"/>
                                        </p:tgtEl>
                                      </p:cBhvr>
                                    </p:animEffect>
                                  </p:childTnLst>
                                </p:cTn>
                              </p:par>
                            </p:childTnLst>
                          </p:cTn>
                        </p:par>
                        <p:par>
                          <p:cTn id="32" fill="hold">
                            <p:stCondLst>
                              <p:cond delay="500"/>
                            </p:stCondLst>
                            <p:childTnLst>
                              <p:par>
                                <p:cTn id="33" presetID="10" presetClass="entr" presetSubtype="0" fill="hold" grpId="0" nodeType="after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500"/>
                                        <p:tgtEl>
                                          <p:spTgt spid="21"/>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8" fill="hold" grpId="0" nodeType="click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wipe(left)">
                                      <p:cBhvr>
                                        <p:cTn id="40" dur="500"/>
                                        <p:tgtEl>
                                          <p:spTgt spid="12"/>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2" fill="hold" grpId="0" nodeType="clickEffect">
                                  <p:stCondLst>
                                    <p:cond delay="0"/>
                                  </p:stCondLst>
                                  <p:childTnLst>
                                    <p:set>
                                      <p:cBhvr>
                                        <p:cTn id="44" dur="1" fill="hold">
                                          <p:stCondLst>
                                            <p:cond delay="0"/>
                                          </p:stCondLst>
                                        </p:cTn>
                                        <p:tgtEl>
                                          <p:spTgt spid="22"/>
                                        </p:tgtEl>
                                        <p:attrNameLst>
                                          <p:attrName>style.visibility</p:attrName>
                                        </p:attrNameLst>
                                      </p:cBhvr>
                                      <p:to>
                                        <p:strVal val="visible"/>
                                      </p:to>
                                    </p:set>
                                    <p:animEffect transition="in" filter="wipe(right)">
                                      <p:cBhvr>
                                        <p:cTn id="45" dur="500"/>
                                        <p:tgtEl>
                                          <p:spTgt spid="22"/>
                                        </p:tgtEl>
                                      </p:cBhvr>
                                    </p:animEffect>
                                  </p:childTnLst>
                                </p:cTn>
                              </p:par>
                            </p:childTnLst>
                          </p:cTn>
                        </p:par>
                        <p:par>
                          <p:cTn id="46" fill="hold">
                            <p:stCondLst>
                              <p:cond delay="500"/>
                            </p:stCondLst>
                            <p:childTnLst>
                              <p:par>
                                <p:cTn id="47" presetID="10" presetClass="entr" presetSubtype="0" fill="hold" grpId="0" nodeType="afterEffect">
                                  <p:stCondLst>
                                    <p:cond delay="0"/>
                                  </p:stCondLst>
                                  <p:childTnLst>
                                    <p:set>
                                      <p:cBhvr>
                                        <p:cTn id="48" dur="1" fill="hold">
                                          <p:stCondLst>
                                            <p:cond delay="0"/>
                                          </p:stCondLst>
                                        </p:cTn>
                                        <p:tgtEl>
                                          <p:spTgt spid="23"/>
                                        </p:tgtEl>
                                        <p:attrNameLst>
                                          <p:attrName>style.visibility</p:attrName>
                                        </p:attrNameLst>
                                      </p:cBhvr>
                                      <p:to>
                                        <p:strVal val="visible"/>
                                      </p:to>
                                    </p:set>
                                    <p:animEffect transition="in" filter="fade">
                                      <p:cBhvr>
                                        <p:cTn id="49" dur="500"/>
                                        <p:tgtEl>
                                          <p:spTgt spid="23"/>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2" fill="hold" grpId="0" nodeType="clickEffect">
                                  <p:stCondLst>
                                    <p:cond delay="0"/>
                                  </p:stCondLst>
                                  <p:childTnLst>
                                    <p:set>
                                      <p:cBhvr>
                                        <p:cTn id="53" dur="1" fill="hold">
                                          <p:stCondLst>
                                            <p:cond delay="0"/>
                                          </p:stCondLst>
                                        </p:cTn>
                                        <p:tgtEl>
                                          <p:spTgt spid="13"/>
                                        </p:tgtEl>
                                        <p:attrNameLst>
                                          <p:attrName>style.visibility</p:attrName>
                                        </p:attrNameLst>
                                      </p:cBhvr>
                                      <p:to>
                                        <p:strVal val="visible"/>
                                      </p:to>
                                    </p:set>
                                    <p:animEffect transition="in" filter="wipe(right)">
                                      <p:cBhvr>
                                        <p:cTn id="54" dur="500"/>
                                        <p:tgtEl>
                                          <p:spTgt spid="13"/>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2" fill="hold" grpId="0" nodeType="clickEffect">
                                  <p:stCondLst>
                                    <p:cond delay="0"/>
                                  </p:stCondLst>
                                  <p:childTnLst>
                                    <p:set>
                                      <p:cBhvr>
                                        <p:cTn id="58" dur="1" fill="hold">
                                          <p:stCondLst>
                                            <p:cond delay="0"/>
                                          </p:stCondLst>
                                        </p:cTn>
                                        <p:tgtEl>
                                          <p:spTgt spid="24"/>
                                        </p:tgtEl>
                                        <p:attrNameLst>
                                          <p:attrName>style.visibility</p:attrName>
                                        </p:attrNameLst>
                                      </p:cBhvr>
                                      <p:to>
                                        <p:strVal val="visible"/>
                                      </p:to>
                                    </p:set>
                                    <p:animEffect transition="in" filter="wipe(right)">
                                      <p:cBhvr>
                                        <p:cTn id="59" dur="500"/>
                                        <p:tgtEl>
                                          <p:spTgt spid="24"/>
                                        </p:tgtEl>
                                      </p:cBhvr>
                                    </p:animEffect>
                                  </p:childTnLst>
                                </p:cTn>
                              </p:par>
                            </p:childTnLst>
                          </p:cTn>
                        </p:par>
                        <p:par>
                          <p:cTn id="60" fill="hold">
                            <p:stCondLst>
                              <p:cond delay="500"/>
                            </p:stCondLst>
                            <p:childTnLst>
                              <p:par>
                                <p:cTn id="61" presetID="10" presetClass="entr" presetSubtype="0" fill="hold" grpId="0" nodeType="afterEffect">
                                  <p:stCondLst>
                                    <p:cond delay="0"/>
                                  </p:stCondLst>
                                  <p:childTnLst>
                                    <p:set>
                                      <p:cBhvr>
                                        <p:cTn id="62" dur="1" fill="hold">
                                          <p:stCondLst>
                                            <p:cond delay="0"/>
                                          </p:stCondLst>
                                        </p:cTn>
                                        <p:tgtEl>
                                          <p:spTgt spid="25"/>
                                        </p:tgtEl>
                                        <p:attrNameLst>
                                          <p:attrName>style.visibility</p:attrName>
                                        </p:attrNameLst>
                                      </p:cBhvr>
                                      <p:to>
                                        <p:strVal val="visible"/>
                                      </p:to>
                                    </p:set>
                                    <p:animEffect transition="in" filter="fade">
                                      <p:cBhvr>
                                        <p:cTn id="63" dur="500"/>
                                        <p:tgtEl>
                                          <p:spTgt spid="25"/>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2" fill="hold" grpId="0" nodeType="clickEffect">
                                  <p:stCondLst>
                                    <p:cond delay="0"/>
                                  </p:stCondLst>
                                  <p:childTnLst>
                                    <p:set>
                                      <p:cBhvr>
                                        <p:cTn id="67" dur="1" fill="hold">
                                          <p:stCondLst>
                                            <p:cond delay="0"/>
                                          </p:stCondLst>
                                        </p:cTn>
                                        <p:tgtEl>
                                          <p:spTgt spid="14"/>
                                        </p:tgtEl>
                                        <p:attrNameLst>
                                          <p:attrName>style.visibility</p:attrName>
                                        </p:attrNameLst>
                                      </p:cBhvr>
                                      <p:to>
                                        <p:strVal val="visible"/>
                                      </p:to>
                                    </p:set>
                                    <p:animEffect transition="in" filter="wipe(right)">
                                      <p:cBhvr>
                                        <p:cTn id="68" dur="500"/>
                                        <p:tgtEl>
                                          <p:spTgt spid="14"/>
                                        </p:tgtEl>
                                      </p:cBhvr>
                                    </p:animEffect>
                                  </p:childTnLst>
                                </p:cTn>
                              </p:par>
                            </p:childTnLst>
                          </p:cTn>
                        </p:par>
                      </p:childTnLst>
                    </p:cTn>
                  </p:par>
                  <p:par>
                    <p:cTn id="69" fill="hold">
                      <p:stCondLst>
                        <p:cond delay="indefinite"/>
                      </p:stCondLst>
                      <p:childTnLst>
                        <p:par>
                          <p:cTn id="70" fill="hold">
                            <p:stCondLst>
                              <p:cond delay="0"/>
                            </p:stCondLst>
                            <p:childTnLst>
                              <p:par>
                                <p:cTn id="71" presetID="22" presetClass="entr" presetSubtype="4" fill="hold" grpId="0" nodeType="clickEffect">
                                  <p:stCondLst>
                                    <p:cond delay="0"/>
                                  </p:stCondLst>
                                  <p:childTnLst>
                                    <p:set>
                                      <p:cBhvr>
                                        <p:cTn id="72" dur="1" fill="hold">
                                          <p:stCondLst>
                                            <p:cond delay="0"/>
                                          </p:stCondLst>
                                        </p:cTn>
                                        <p:tgtEl>
                                          <p:spTgt spid="26"/>
                                        </p:tgtEl>
                                        <p:attrNameLst>
                                          <p:attrName>style.visibility</p:attrName>
                                        </p:attrNameLst>
                                      </p:cBhvr>
                                      <p:to>
                                        <p:strVal val="visible"/>
                                      </p:to>
                                    </p:set>
                                    <p:animEffect transition="in" filter="wipe(down)">
                                      <p:cBhvr>
                                        <p:cTn id="73" dur="500"/>
                                        <p:tgtEl>
                                          <p:spTgt spid="26"/>
                                        </p:tgtEl>
                                      </p:cBhvr>
                                    </p:animEffect>
                                  </p:childTnLst>
                                </p:cTn>
                              </p:par>
                            </p:childTnLst>
                          </p:cTn>
                        </p:par>
                        <p:par>
                          <p:cTn id="74" fill="hold">
                            <p:stCondLst>
                              <p:cond delay="500"/>
                            </p:stCondLst>
                            <p:childTnLst>
                              <p:par>
                                <p:cTn id="75" presetID="10" presetClass="entr" presetSubtype="0" fill="hold" grpId="0" nodeType="afterEffect">
                                  <p:stCondLst>
                                    <p:cond delay="0"/>
                                  </p:stCondLst>
                                  <p:childTnLst>
                                    <p:set>
                                      <p:cBhvr>
                                        <p:cTn id="76" dur="1" fill="hold">
                                          <p:stCondLst>
                                            <p:cond delay="0"/>
                                          </p:stCondLst>
                                        </p:cTn>
                                        <p:tgtEl>
                                          <p:spTgt spid="27"/>
                                        </p:tgtEl>
                                        <p:attrNameLst>
                                          <p:attrName>style.visibility</p:attrName>
                                        </p:attrNameLst>
                                      </p:cBhvr>
                                      <p:to>
                                        <p:strVal val="visible"/>
                                      </p:to>
                                    </p:set>
                                    <p:animEffect transition="in" filter="fade">
                                      <p:cBhvr>
                                        <p:cTn id="77" dur="500"/>
                                        <p:tgtEl>
                                          <p:spTgt spid="27"/>
                                        </p:tgtEl>
                                      </p:cBhvr>
                                    </p:animEffect>
                                  </p:childTnLst>
                                </p:cTn>
                              </p:par>
                            </p:childTnLst>
                          </p:cTn>
                        </p:par>
                      </p:childTnLst>
                    </p:cTn>
                  </p:par>
                  <p:par>
                    <p:cTn id="78" fill="hold">
                      <p:stCondLst>
                        <p:cond delay="indefinite"/>
                      </p:stCondLst>
                      <p:childTnLst>
                        <p:par>
                          <p:cTn id="79" fill="hold">
                            <p:stCondLst>
                              <p:cond delay="0"/>
                            </p:stCondLst>
                            <p:childTnLst>
                              <p:par>
                                <p:cTn id="80" presetID="22" presetClass="entr" presetSubtype="2" fill="hold" grpId="0" nodeType="clickEffect">
                                  <p:stCondLst>
                                    <p:cond delay="0"/>
                                  </p:stCondLst>
                                  <p:childTnLst>
                                    <p:set>
                                      <p:cBhvr>
                                        <p:cTn id="81" dur="1" fill="hold">
                                          <p:stCondLst>
                                            <p:cond delay="0"/>
                                          </p:stCondLst>
                                        </p:cTn>
                                        <p:tgtEl>
                                          <p:spTgt spid="15"/>
                                        </p:tgtEl>
                                        <p:attrNameLst>
                                          <p:attrName>style.visibility</p:attrName>
                                        </p:attrNameLst>
                                      </p:cBhvr>
                                      <p:to>
                                        <p:strVal val="visible"/>
                                      </p:to>
                                    </p:set>
                                    <p:animEffect transition="in" filter="wipe(right)">
                                      <p:cBhvr>
                                        <p:cTn id="82" dur="500"/>
                                        <p:tgtEl>
                                          <p:spTgt spid="15"/>
                                        </p:tgtEl>
                                      </p:cBhvr>
                                    </p:animEffect>
                                  </p:childTnLst>
                                </p:cTn>
                              </p:par>
                            </p:childTnLst>
                          </p:cTn>
                        </p:par>
                        <p:par>
                          <p:cTn id="83" fill="hold">
                            <p:stCondLst>
                              <p:cond delay="500"/>
                            </p:stCondLst>
                            <p:childTnLst>
                              <p:par>
                                <p:cTn id="84" presetID="22" presetClass="entr" presetSubtype="8" fill="hold" grpId="0" nodeType="afterEffect">
                                  <p:stCondLst>
                                    <p:cond delay="0"/>
                                  </p:stCondLst>
                                  <p:childTnLst>
                                    <p:set>
                                      <p:cBhvr>
                                        <p:cTn id="85" dur="1" fill="hold">
                                          <p:stCondLst>
                                            <p:cond delay="0"/>
                                          </p:stCondLst>
                                        </p:cTn>
                                        <p:tgtEl>
                                          <p:spTgt spid="28"/>
                                        </p:tgtEl>
                                        <p:attrNameLst>
                                          <p:attrName>style.visibility</p:attrName>
                                        </p:attrNameLst>
                                      </p:cBhvr>
                                      <p:to>
                                        <p:strVal val="visible"/>
                                      </p:to>
                                    </p:set>
                                    <p:animEffect transition="in" filter="wipe(left)">
                                      <p:cBhvr>
                                        <p:cTn id="86"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9" grpId="0" animBg="1"/>
      <p:bldP spid="11" grpId="0" animBg="1"/>
      <p:bldP spid="12" grpId="0" animBg="1"/>
      <p:bldP spid="13" grpId="0" animBg="1"/>
      <p:bldP spid="14" grpId="0" animBg="1"/>
      <p:bldP spid="1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F876C5-0700-613E-1621-34E9DB347C6B}"/>
              </a:ext>
            </a:extLst>
          </p:cNvPr>
          <p:cNvSpPr>
            <a:spLocks noGrp="1"/>
          </p:cNvSpPr>
          <p:nvPr>
            <p:ph type="title"/>
          </p:nvPr>
        </p:nvSpPr>
        <p:spPr>
          <a:xfrm>
            <a:off x="5181601" y="634946"/>
            <a:ext cx="6368142" cy="1450757"/>
          </a:xfrm>
        </p:spPr>
        <p:txBody>
          <a:bodyPr>
            <a:normAutofit/>
          </a:bodyPr>
          <a:lstStyle/>
          <a:p>
            <a:r>
              <a:rPr lang="en-GB" dirty="0">
                <a:cs typeface="Calibri Light"/>
              </a:rPr>
              <a:t>Using reflection to develop</a:t>
            </a:r>
          </a:p>
        </p:txBody>
      </p:sp>
      <p:pic>
        <p:nvPicPr>
          <p:cNvPr id="4" name="Picture 4" descr="A picture containing mirror&#10;&#10;Description automatically generated">
            <a:extLst>
              <a:ext uri="{FF2B5EF4-FFF2-40B4-BE49-F238E27FC236}">
                <a16:creationId xmlns:a16="http://schemas.microsoft.com/office/drawing/2014/main" id="{70DD9381-6109-291F-C54E-74FDCB45DCCB}"/>
              </a:ext>
            </a:extLst>
          </p:cNvPr>
          <p:cNvPicPr>
            <a:picLocks noChangeAspect="1"/>
          </p:cNvPicPr>
          <p:nvPr/>
        </p:nvPicPr>
        <p:blipFill rotWithShape="1">
          <a:blip r:embed="rId2"/>
          <a:srcRect l="12978" r="41801" b="1"/>
          <a:stretch/>
        </p:blipFill>
        <p:spPr>
          <a:xfrm>
            <a:off x="20" y="-12128"/>
            <a:ext cx="4654276" cy="6870127"/>
          </a:xfrm>
          <a:prstGeom prst="rect">
            <a:avLst/>
          </a:prstGeom>
        </p:spPr>
      </p:pic>
      <p:cxnSp>
        <p:nvCxnSpPr>
          <p:cNvPr id="15" name="Straight Connector 14">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23" name="Content Placeholder 22">
            <a:extLst>
              <a:ext uri="{FF2B5EF4-FFF2-40B4-BE49-F238E27FC236}">
                <a16:creationId xmlns:a16="http://schemas.microsoft.com/office/drawing/2014/main" id="{3DED3954-39B7-08F9-C97B-5EC5FD0D9EC5}"/>
              </a:ext>
            </a:extLst>
          </p:cNvPr>
          <p:cNvSpPr>
            <a:spLocks noGrp="1"/>
          </p:cNvSpPr>
          <p:nvPr>
            <p:ph idx="1"/>
          </p:nvPr>
        </p:nvSpPr>
        <p:spPr>
          <a:xfrm>
            <a:off x="5082165" y="2370390"/>
            <a:ext cx="6473252" cy="4148278"/>
          </a:xfrm>
        </p:spPr>
        <p:txBody>
          <a:bodyPr vert="horz" lIns="0" tIns="45720" rIns="0" bIns="45720" rtlCol="0" anchor="t">
            <a:normAutofit/>
          </a:bodyPr>
          <a:lstStyle/>
          <a:p>
            <a:r>
              <a:rPr lang="en-GB" sz="2400" dirty="0">
                <a:latin typeface="Arial"/>
                <a:cs typeface="Calibri"/>
              </a:rPr>
              <a:t>Much of your reflective writing should be focused on the actions or 'so what?' Element of each model. </a:t>
            </a:r>
          </a:p>
          <a:p>
            <a:endParaRPr lang="en-GB" sz="2400" dirty="0">
              <a:latin typeface="Arial"/>
              <a:cs typeface="Calibri"/>
            </a:endParaRPr>
          </a:p>
          <a:p>
            <a:pPr>
              <a:buFont typeface="Wingdings" panose="020F0502020204030204" pitchFamily="34" charset="0"/>
              <a:buChar char="§"/>
            </a:pPr>
            <a:r>
              <a:rPr lang="en-GB" sz="2400" dirty="0">
                <a:latin typeface="Arial"/>
                <a:cs typeface="Calibri"/>
              </a:rPr>
              <a:t>How will you learn and develop from the experience?</a:t>
            </a:r>
          </a:p>
          <a:p>
            <a:pPr>
              <a:buFont typeface="Wingdings" panose="020F0502020204030204" pitchFamily="34" charset="0"/>
              <a:buChar char="§"/>
            </a:pPr>
            <a:r>
              <a:rPr lang="en-GB" sz="2400" dirty="0">
                <a:latin typeface="Arial"/>
                <a:cs typeface="Calibri"/>
              </a:rPr>
              <a:t>How will your future practice be improved because of what you have learned? </a:t>
            </a:r>
          </a:p>
          <a:p>
            <a:pPr>
              <a:buFont typeface="Wingdings" panose="020F0502020204030204" pitchFamily="34" charset="0"/>
              <a:buChar char="§"/>
            </a:pPr>
            <a:r>
              <a:rPr lang="en-GB" sz="2400" b="1" dirty="0">
                <a:latin typeface="Arial"/>
                <a:cs typeface="Calibri"/>
              </a:rPr>
              <a:t>Avoid </a:t>
            </a:r>
            <a:r>
              <a:rPr lang="en-GB" sz="2400" dirty="0">
                <a:latin typeface="Arial"/>
                <a:cs typeface="Calibri"/>
              </a:rPr>
              <a:t>using </a:t>
            </a:r>
            <a:r>
              <a:rPr lang="en-GB" sz="2400" b="1" dirty="0">
                <a:latin typeface="Arial"/>
                <a:cs typeface="Calibri"/>
              </a:rPr>
              <a:t>all </a:t>
            </a:r>
            <a:r>
              <a:rPr lang="en-GB" sz="2400" dirty="0">
                <a:latin typeface="Arial"/>
                <a:cs typeface="Calibri"/>
              </a:rPr>
              <a:t>of your available word count of </a:t>
            </a:r>
            <a:r>
              <a:rPr lang="en-GB" sz="2400" b="1" dirty="0">
                <a:latin typeface="Arial"/>
                <a:cs typeface="Calibri"/>
              </a:rPr>
              <a:t>describing </a:t>
            </a:r>
            <a:r>
              <a:rPr lang="en-GB" sz="2400" dirty="0">
                <a:latin typeface="Arial"/>
                <a:cs typeface="Calibri"/>
              </a:rPr>
              <a:t>what has happened. </a:t>
            </a:r>
          </a:p>
          <a:p>
            <a:endParaRPr lang="en-GB" dirty="0">
              <a:cs typeface="Calibri"/>
            </a:endParaRPr>
          </a:p>
          <a:p>
            <a:pPr marL="0" indent="0">
              <a:buNone/>
            </a:pPr>
            <a:endParaRPr lang="en-GB" dirty="0">
              <a:cs typeface="Calibri"/>
            </a:endParaRPr>
          </a:p>
        </p:txBody>
      </p:sp>
    </p:spTree>
    <p:extLst>
      <p:ext uri="{BB962C8B-B14F-4D97-AF65-F5344CB8AC3E}">
        <p14:creationId xmlns:p14="http://schemas.microsoft.com/office/powerpoint/2010/main" val="17348292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7B005-8361-45E5-B14C-30951271F2D9}"/>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E3EAEB32-27E6-42B3-865F-E4BA14C4BD2C}"/>
              </a:ext>
            </a:extLst>
          </p:cNvPr>
          <p:cNvSpPr>
            <a:spLocks noGrp="1"/>
          </p:cNvSpPr>
          <p:nvPr>
            <p:ph idx="1"/>
          </p:nvPr>
        </p:nvSpPr>
        <p:spPr/>
        <p:txBody>
          <a:bodyPr vert="horz" lIns="0" tIns="45720" rIns="0" bIns="45720" rtlCol="0" anchor="t">
            <a:normAutofit/>
          </a:bodyPr>
          <a:lstStyle/>
          <a:p>
            <a:pPr>
              <a:lnSpc>
                <a:spcPct val="150000"/>
              </a:lnSpc>
              <a:buFont typeface="Wingdings,Sans-Serif" panose="020F0502020204030204" pitchFamily="34" charset="0"/>
              <a:buChar char="§"/>
            </a:pPr>
            <a:r>
              <a:rPr lang="en-US" sz="2400" dirty="0">
                <a:latin typeface="Arial"/>
                <a:cs typeface="Arial"/>
              </a:rPr>
              <a:t>Discussed what reflective writing involves. </a:t>
            </a:r>
            <a:endParaRPr lang="en-US" sz="2400" dirty="0">
              <a:ea typeface="+mn-lt"/>
              <a:cs typeface="+mn-lt"/>
            </a:endParaRPr>
          </a:p>
          <a:p>
            <a:pPr>
              <a:lnSpc>
                <a:spcPct val="150000"/>
              </a:lnSpc>
              <a:buFont typeface="Wingdings,Sans-Serif" panose="020F0502020204030204" pitchFamily="34" charset="0"/>
              <a:buChar char="§"/>
            </a:pPr>
            <a:r>
              <a:rPr lang="en-US" sz="2400" dirty="0">
                <a:latin typeface="Arial"/>
                <a:cs typeface="Arial"/>
              </a:rPr>
              <a:t>Introduced three models of reflection. </a:t>
            </a:r>
            <a:endParaRPr lang="en-US" sz="2400" dirty="0"/>
          </a:p>
          <a:p>
            <a:r>
              <a:rPr lang="en-GB" dirty="0"/>
              <a:t> </a:t>
            </a:r>
          </a:p>
        </p:txBody>
      </p:sp>
    </p:spTree>
    <p:extLst>
      <p:ext uri="{BB962C8B-B14F-4D97-AF65-F5344CB8AC3E}">
        <p14:creationId xmlns:p14="http://schemas.microsoft.com/office/powerpoint/2010/main" val="3171849540"/>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15" ma:contentTypeDescription="Create a new document." ma:contentTypeScope="" ma:versionID="26b46ff354950fc292ae14f9846cd052">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e9d2dbb4a39ed7b76caf7d21f4fab454"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4:SharedWithUsers" minOccurs="0"/>
                <xsd:element ref="ns4:SharedWithDetails" minOccurs="0"/>
                <xsd:element ref="ns4:SharingHintHash"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f9cd839b-d2f7-4d79-867e-33235b171cd7" xsi:nil="true"/>
  </documentManagement>
</p:properties>
</file>

<file path=customXml/itemProps1.xml><?xml version="1.0" encoding="utf-8"?>
<ds:datastoreItem xmlns:ds="http://schemas.openxmlformats.org/officeDocument/2006/customXml" ds:itemID="{3A02412A-F191-467C-B6C0-019F0822896F}">
  <ds:schemaRefs>
    <ds:schemaRef ds:uri="http://schemas.microsoft.com/sharepoint/v3/contenttype/forms"/>
  </ds:schemaRefs>
</ds:datastoreItem>
</file>

<file path=customXml/itemProps2.xml><?xml version="1.0" encoding="utf-8"?>
<ds:datastoreItem xmlns:ds="http://schemas.openxmlformats.org/officeDocument/2006/customXml" ds:itemID="{CED5CF4A-456F-46AB-A6E2-F68CCB8351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cd839b-d2f7-4d79-867e-33235b171cd7"/>
    <ds:schemaRef ds:uri="ebe861c4-9752-476b-95bf-faec8d80e16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1075814-791D-4791-B3A4-FD2E7EFED8ED}">
  <ds:schemaRefs>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f9cd839b-d2f7-4d79-867e-33235b171cd7"/>
    <ds:schemaRef ds:uri="ebe861c4-9752-476b-95bf-faec8d80e167"/>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Retrospect</Template>
  <TotalTime>370</TotalTime>
  <Words>897</Words>
  <Application>Microsoft Office PowerPoint</Application>
  <PresentationFormat>Widescreen</PresentationFormat>
  <Paragraphs>107</Paragraphs>
  <Slides>10</Slides>
  <Notes>6</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Retrospect</vt:lpstr>
      <vt:lpstr>Reflective Writing</vt:lpstr>
      <vt:lpstr>In this session we will…..</vt:lpstr>
      <vt:lpstr>What do we mean by ‘reflective writing’?</vt:lpstr>
      <vt:lpstr>What is reflective writing?</vt:lpstr>
      <vt:lpstr>Models of reflection</vt:lpstr>
      <vt:lpstr>PowerPoint Presentation</vt:lpstr>
      <vt:lpstr>PowerPoint Presentation</vt:lpstr>
      <vt:lpstr>The Gibb’s reflective cycle</vt:lpstr>
      <vt:lpstr>Using reflection to develop</vt:lpstr>
      <vt:lpstr>Summary: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Reviewing Literature</dc:title>
  <dc:creator>Rebecca Stewart</dc:creator>
  <cp:lastModifiedBy>Rebecca Stewart</cp:lastModifiedBy>
  <cp:revision>474</cp:revision>
  <dcterms:created xsi:type="dcterms:W3CDTF">2023-01-22T12:04:00Z</dcterms:created>
  <dcterms:modified xsi:type="dcterms:W3CDTF">2023-03-03T17:14:10Z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0x010100461C22621E0FA84ABA9F7D80395C5CDF</vt:lpwstr>
  </property>
</Properties>
</file>