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4" r:id="rId9"/>
    <p:sldId id="269" r:id="rId10"/>
    <p:sldId id="270" r:id="rId11"/>
    <p:sldId id="272" r:id="rId12"/>
    <p:sldId id="273" r:id="rId13"/>
    <p:sldId id="274" r:id="rId14"/>
    <p:sldId id="277" r:id="rId15"/>
    <p:sldId id="275" r:id="rId16"/>
    <p:sldId id="263" r:id="rId17"/>
    <p:sldId id="266" r:id="rId18"/>
    <p:sldId id="267" r:id="rId19"/>
    <p:sldId id="265" r:id="rId20"/>
    <p:sldId id="268" r:id="rId21"/>
    <p:sldId id="276" r:id="rId22"/>
    <p:sldId id="278" r:id="rId23"/>
    <p:sldId id="280" r:id="rId2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0"/>
    <p:restoredTop sz="94699"/>
  </p:normalViewPr>
  <p:slideViewPr>
    <p:cSldViewPr snapToGrid="0" snapToObjects="1">
      <p:cViewPr varScale="1">
        <p:scale>
          <a:sx n="106" d="100"/>
          <a:sy n="106" d="100"/>
        </p:scale>
        <p:origin x="792" y="184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heme" Target="theme/theme1.xml"/></Relationships>
</file>

<file path=ppt/diagrams/_rels/data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ata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_rels/drawing2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svg"/><Relationship Id="rId1" Type="http://schemas.openxmlformats.org/officeDocument/2006/relationships/image" Target="../media/image2.png"/><Relationship Id="rId4" Type="http://schemas.openxmlformats.org/officeDocument/2006/relationships/image" Target="../media/image5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7.svg"/><Relationship Id="rId1" Type="http://schemas.openxmlformats.org/officeDocument/2006/relationships/image" Target="../media/image6.png"/><Relationship Id="rId6" Type="http://schemas.openxmlformats.org/officeDocument/2006/relationships/image" Target="../media/image11.svg"/><Relationship Id="rId5" Type="http://schemas.openxmlformats.org/officeDocument/2006/relationships/image" Target="../media/image10.png"/><Relationship Id="rId4" Type="http://schemas.openxmlformats.org/officeDocument/2006/relationships/image" Target="../media/image9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2.svg"/><Relationship Id="rId3" Type="http://schemas.openxmlformats.org/officeDocument/2006/relationships/image" Target="../media/image17.png"/><Relationship Id="rId7" Type="http://schemas.openxmlformats.org/officeDocument/2006/relationships/image" Target="../media/image21.png"/><Relationship Id="rId12" Type="http://schemas.openxmlformats.org/officeDocument/2006/relationships/image" Target="../media/image26.svg"/><Relationship Id="rId2" Type="http://schemas.openxmlformats.org/officeDocument/2006/relationships/image" Target="../media/image16.svg"/><Relationship Id="rId1" Type="http://schemas.openxmlformats.org/officeDocument/2006/relationships/image" Target="../media/image15.png"/><Relationship Id="rId6" Type="http://schemas.openxmlformats.org/officeDocument/2006/relationships/image" Target="../media/image20.svg"/><Relationship Id="rId11" Type="http://schemas.openxmlformats.org/officeDocument/2006/relationships/image" Target="../media/image25.png"/><Relationship Id="rId5" Type="http://schemas.openxmlformats.org/officeDocument/2006/relationships/image" Target="../media/image19.png"/><Relationship Id="rId10" Type="http://schemas.openxmlformats.org/officeDocument/2006/relationships/image" Target="../media/image24.svg"/><Relationship Id="rId4" Type="http://schemas.openxmlformats.org/officeDocument/2006/relationships/image" Target="../media/image18.svg"/><Relationship Id="rId9" Type="http://schemas.openxmlformats.org/officeDocument/2006/relationships/image" Target="../media/image23.png"/></Relationships>
</file>

<file path=ppt/diagrams/_rels/drawing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9.png"/><Relationship Id="rId2" Type="http://schemas.openxmlformats.org/officeDocument/2006/relationships/image" Target="../media/image28.svg"/><Relationship Id="rId1" Type="http://schemas.openxmlformats.org/officeDocument/2006/relationships/image" Target="../media/image27.png"/><Relationship Id="rId6" Type="http://schemas.openxmlformats.org/officeDocument/2006/relationships/image" Target="../media/image32.svg"/><Relationship Id="rId5" Type="http://schemas.openxmlformats.org/officeDocument/2006/relationships/image" Target="../media/image31.png"/><Relationship Id="rId4" Type="http://schemas.openxmlformats.org/officeDocument/2006/relationships/image" Target="../media/image3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>
        <a:alpha val="0"/>
      </a:schemeClr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283CE51-5A0A-444A-8081-74D3C551F0AE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8A20E12-8E1A-4D7C-9D1F-871083E7C320}">
      <dgm:prSet/>
      <dgm:spPr/>
      <dgm:t>
        <a:bodyPr/>
        <a:lstStyle/>
        <a:p>
          <a:r>
            <a:rPr lang="en-US"/>
            <a:t>Overview of the module</a:t>
          </a:r>
        </a:p>
      </dgm:t>
    </dgm:pt>
    <dgm:pt modelId="{E1C49861-52C1-41ED-B486-F6F8FBE37D9E}" type="parTrans" cxnId="{F328FFFF-A18D-4E30-8225-596F27206974}">
      <dgm:prSet/>
      <dgm:spPr/>
      <dgm:t>
        <a:bodyPr/>
        <a:lstStyle/>
        <a:p>
          <a:endParaRPr lang="en-US"/>
        </a:p>
      </dgm:t>
    </dgm:pt>
    <dgm:pt modelId="{E63B4704-38AB-49FF-A5AF-5BEF14B6CA9F}" type="sibTrans" cxnId="{F328FFFF-A18D-4E30-8225-596F27206974}">
      <dgm:prSet/>
      <dgm:spPr/>
      <dgm:t>
        <a:bodyPr/>
        <a:lstStyle/>
        <a:p>
          <a:endParaRPr lang="en-US"/>
        </a:p>
      </dgm:t>
    </dgm:pt>
    <dgm:pt modelId="{36925D21-DDFE-4322-8B11-02FDCAB3E6E4}">
      <dgm:prSet/>
      <dgm:spPr/>
      <dgm:t>
        <a:bodyPr/>
        <a:lstStyle/>
        <a:p>
          <a:r>
            <a:rPr lang="en-US"/>
            <a:t>Overview of the learning outcomes</a:t>
          </a:r>
        </a:p>
      </dgm:t>
    </dgm:pt>
    <dgm:pt modelId="{A6E58CEC-FB5E-42E1-B74D-C8682F3FE093}" type="parTrans" cxnId="{5DB89046-9C24-4C37-AC7A-BFCFA1EA5AD7}">
      <dgm:prSet/>
      <dgm:spPr/>
      <dgm:t>
        <a:bodyPr/>
        <a:lstStyle/>
        <a:p>
          <a:endParaRPr lang="en-US"/>
        </a:p>
      </dgm:t>
    </dgm:pt>
    <dgm:pt modelId="{237026AA-399C-4823-9017-80BF67CA49F8}" type="sibTrans" cxnId="{5DB89046-9C24-4C37-AC7A-BFCFA1EA5AD7}">
      <dgm:prSet/>
      <dgm:spPr/>
      <dgm:t>
        <a:bodyPr/>
        <a:lstStyle/>
        <a:p>
          <a:endParaRPr lang="en-US"/>
        </a:p>
      </dgm:t>
    </dgm:pt>
    <dgm:pt modelId="{93D81ECE-92CE-41E3-A4DE-76981518A5C8}">
      <dgm:prSet/>
      <dgm:spPr/>
      <dgm:t>
        <a:bodyPr/>
        <a:lstStyle/>
        <a:p>
          <a:r>
            <a:rPr lang="en-US"/>
            <a:t>Mode of assessment</a:t>
          </a:r>
        </a:p>
      </dgm:t>
    </dgm:pt>
    <dgm:pt modelId="{FA07F3FB-BCDF-46C3-A3A5-2F7BE90935A0}" type="parTrans" cxnId="{058000D3-2A59-4437-AE13-90BA8AF1EE3B}">
      <dgm:prSet/>
      <dgm:spPr/>
      <dgm:t>
        <a:bodyPr/>
        <a:lstStyle/>
        <a:p>
          <a:endParaRPr lang="en-US"/>
        </a:p>
      </dgm:t>
    </dgm:pt>
    <dgm:pt modelId="{0A51EA65-03EE-494B-9B49-C7EC8FCEAE09}" type="sibTrans" cxnId="{058000D3-2A59-4437-AE13-90BA8AF1EE3B}">
      <dgm:prSet/>
      <dgm:spPr/>
      <dgm:t>
        <a:bodyPr/>
        <a:lstStyle/>
        <a:p>
          <a:endParaRPr lang="en-US"/>
        </a:p>
      </dgm:t>
    </dgm:pt>
    <dgm:pt modelId="{F5EFF25C-C53F-4F39-A2F4-2188078F3BE4}">
      <dgm:prSet/>
      <dgm:spPr/>
      <dgm:t>
        <a:bodyPr/>
        <a:lstStyle/>
        <a:p>
          <a:r>
            <a:rPr lang="en-US"/>
            <a:t>Overview of assessment one</a:t>
          </a:r>
        </a:p>
      </dgm:t>
    </dgm:pt>
    <dgm:pt modelId="{2EEC5488-B3B1-4745-9D10-94DA871033A2}" type="parTrans" cxnId="{1F656557-7495-412F-B6F3-81814CFFB39A}">
      <dgm:prSet/>
      <dgm:spPr/>
      <dgm:t>
        <a:bodyPr/>
        <a:lstStyle/>
        <a:p>
          <a:endParaRPr lang="en-US"/>
        </a:p>
      </dgm:t>
    </dgm:pt>
    <dgm:pt modelId="{8D5ADFBE-94E2-4E64-8669-6188742F3198}" type="sibTrans" cxnId="{1F656557-7495-412F-B6F3-81814CFFB39A}">
      <dgm:prSet/>
      <dgm:spPr/>
      <dgm:t>
        <a:bodyPr/>
        <a:lstStyle/>
        <a:p>
          <a:endParaRPr lang="en-US"/>
        </a:p>
      </dgm:t>
    </dgm:pt>
    <dgm:pt modelId="{4EE93370-EC73-4A42-9E2F-DBE465861B91}">
      <dgm:prSet/>
      <dgm:spPr/>
      <dgm:t>
        <a:bodyPr/>
        <a:lstStyle/>
        <a:p>
          <a:r>
            <a:rPr lang="en-US"/>
            <a:t>Constraints for assessment one</a:t>
          </a:r>
        </a:p>
      </dgm:t>
    </dgm:pt>
    <dgm:pt modelId="{124995B2-56D9-4307-988B-3C24F68975E0}" type="parTrans" cxnId="{0D3D85E4-EE43-4780-8BA1-62E330E208F9}">
      <dgm:prSet/>
      <dgm:spPr/>
      <dgm:t>
        <a:bodyPr/>
        <a:lstStyle/>
        <a:p>
          <a:endParaRPr lang="en-US"/>
        </a:p>
      </dgm:t>
    </dgm:pt>
    <dgm:pt modelId="{A418D1E1-0B42-428C-94A5-7382308EBE3A}" type="sibTrans" cxnId="{0D3D85E4-EE43-4780-8BA1-62E330E208F9}">
      <dgm:prSet/>
      <dgm:spPr/>
      <dgm:t>
        <a:bodyPr/>
        <a:lstStyle/>
        <a:p>
          <a:endParaRPr lang="en-US"/>
        </a:p>
      </dgm:t>
    </dgm:pt>
    <dgm:pt modelId="{B429252C-8085-4CB5-B995-D9545A298965}">
      <dgm:prSet/>
      <dgm:spPr/>
      <dgm:t>
        <a:bodyPr/>
        <a:lstStyle/>
        <a:p>
          <a:r>
            <a:rPr lang="en-US"/>
            <a:t>Document Structure for assessment one</a:t>
          </a:r>
        </a:p>
      </dgm:t>
    </dgm:pt>
    <dgm:pt modelId="{B6D18E86-C8E1-45F0-B37D-12E96DC3A566}" type="parTrans" cxnId="{E15E41D5-56B5-40AE-B74E-1BB5ED915F7C}">
      <dgm:prSet/>
      <dgm:spPr/>
      <dgm:t>
        <a:bodyPr/>
        <a:lstStyle/>
        <a:p>
          <a:endParaRPr lang="en-US"/>
        </a:p>
      </dgm:t>
    </dgm:pt>
    <dgm:pt modelId="{06146381-EAFE-4E46-BF89-78A9C1AC0762}" type="sibTrans" cxnId="{E15E41D5-56B5-40AE-B74E-1BB5ED915F7C}">
      <dgm:prSet/>
      <dgm:spPr/>
      <dgm:t>
        <a:bodyPr/>
        <a:lstStyle/>
        <a:p>
          <a:endParaRPr lang="en-US"/>
        </a:p>
      </dgm:t>
    </dgm:pt>
    <dgm:pt modelId="{F02A9A46-BDD5-4719-AF4E-B2CAA9D3981C}">
      <dgm:prSet/>
      <dgm:spPr/>
      <dgm:t>
        <a:bodyPr/>
        <a:lstStyle/>
        <a:p>
          <a:r>
            <a:rPr lang="en-US"/>
            <a:t>Dates for assignment one</a:t>
          </a:r>
        </a:p>
      </dgm:t>
    </dgm:pt>
    <dgm:pt modelId="{F6F131A5-7739-457C-9BE9-CB35B28AF6B6}" type="parTrans" cxnId="{5854C02A-5233-4D96-BDB7-C1836D7B425D}">
      <dgm:prSet/>
      <dgm:spPr/>
      <dgm:t>
        <a:bodyPr/>
        <a:lstStyle/>
        <a:p>
          <a:endParaRPr lang="en-US"/>
        </a:p>
      </dgm:t>
    </dgm:pt>
    <dgm:pt modelId="{DB36B526-30BA-4DD5-A776-06F5E6851D34}" type="sibTrans" cxnId="{5854C02A-5233-4D96-BDB7-C1836D7B425D}">
      <dgm:prSet/>
      <dgm:spPr/>
      <dgm:t>
        <a:bodyPr/>
        <a:lstStyle/>
        <a:p>
          <a:endParaRPr lang="en-US"/>
        </a:p>
      </dgm:t>
    </dgm:pt>
    <dgm:pt modelId="{1D777F12-1B0F-42F0-AEF3-44D0ABD1F31C}">
      <dgm:prSet/>
      <dgm:spPr/>
      <dgm:t>
        <a:bodyPr/>
        <a:lstStyle/>
        <a:p>
          <a:r>
            <a:rPr lang="en-US"/>
            <a:t>Submission method</a:t>
          </a:r>
        </a:p>
      </dgm:t>
    </dgm:pt>
    <dgm:pt modelId="{5D07DB24-807D-4C01-99D9-2179D7AE0458}" type="parTrans" cxnId="{F0C4307C-9765-4A3B-88B1-24D86025AD46}">
      <dgm:prSet/>
      <dgm:spPr/>
      <dgm:t>
        <a:bodyPr/>
        <a:lstStyle/>
        <a:p>
          <a:endParaRPr lang="en-US"/>
        </a:p>
      </dgm:t>
    </dgm:pt>
    <dgm:pt modelId="{474B6A6D-86E8-49A7-84B7-10505C553D7B}" type="sibTrans" cxnId="{F0C4307C-9765-4A3B-88B1-24D86025AD46}">
      <dgm:prSet/>
      <dgm:spPr/>
      <dgm:t>
        <a:bodyPr/>
        <a:lstStyle/>
        <a:p>
          <a:endParaRPr lang="en-US"/>
        </a:p>
      </dgm:t>
    </dgm:pt>
    <dgm:pt modelId="{3D278553-4101-4272-86B6-214E36BB20BD}">
      <dgm:prSet/>
      <dgm:spPr/>
      <dgm:t>
        <a:bodyPr/>
        <a:lstStyle/>
        <a:p>
          <a:r>
            <a:rPr lang="en-US"/>
            <a:t>Overview of assessment two</a:t>
          </a:r>
        </a:p>
      </dgm:t>
    </dgm:pt>
    <dgm:pt modelId="{EDC7D9C4-E668-4B58-9B88-0E85E849C0A2}" type="parTrans" cxnId="{FE0A5149-681F-44E3-8935-2D72CC351CDE}">
      <dgm:prSet/>
      <dgm:spPr/>
      <dgm:t>
        <a:bodyPr/>
        <a:lstStyle/>
        <a:p>
          <a:endParaRPr lang="en-US"/>
        </a:p>
      </dgm:t>
    </dgm:pt>
    <dgm:pt modelId="{9176A683-EAAF-42A1-BC48-B06AC4F27402}" type="sibTrans" cxnId="{FE0A5149-681F-44E3-8935-2D72CC351CDE}">
      <dgm:prSet/>
      <dgm:spPr/>
      <dgm:t>
        <a:bodyPr/>
        <a:lstStyle/>
        <a:p>
          <a:endParaRPr lang="en-US"/>
        </a:p>
      </dgm:t>
    </dgm:pt>
    <dgm:pt modelId="{98ABEAE6-71D1-41CD-9684-3961DB346513}">
      <dgm:prSet/>
      <dgm:spPr/>
      <dgm:t>
        <a:bodyPr/>
        <a:lstStyle/>
        <a:p>
          <a:r>
            <a:rPr lang="en-US"/>
            <a:t>Constraints for assessment two</a:t>
          </a:r>
        </a:p>
      </dgm:t>
    </dgm:pt>
    <dgm:pt modelId="{760D79D8-875C-4169-943D-6805269AC1B7}" type="parTrans" cxnId="{E19FB208-376C-41D3-BEA6-461ED13C4B60}">
      <dgm:prSet/>
      <dgm:spPr/>
      <dgm:t>
        <a:bodyPr/>
        <a:lstStyle/>
        <a:p>
          <a:endParaRPr lang="en-US"/>
        </a:p>
      </dgm:t>
    </dgm:pt>
    <dgm:pt modelId="{D4A9BCB6-1481-42F1-831E-757DF7CD2DDB}" type="sibTrans" cxnId="{E19FB208-376C-41D3-BEA6-461ED13C4B60}">
      <dgm:prSet/>
      <dgm:spPr/>
      <dgm:t>
        <a:bodyPr/>
        <a:lstStyle/>
        <a:p>
          <a:endParaRPr lang="en-US"/>
        </a:p>
      </dgm:t>
    </dgm:pt>
    <dgm:pt modelId="{9D3D8969-C25D-43EA-BB66-F80FED7951DF}">
      <dgm:prSet/>
      <dgm:spPr/>
      <dgm:t>
        <a:bodyPr/>
        <a:lstStyle/>
        <a:p>
          <a:r>
            <a:rPr lang="en-US"/>
            <a:t>Dates for assessment two</a:t>
          </a:r>
        </a:p>
      </dgm:t>
    </dgm:pt>
    <dgm:pt modelId="{BDD5FEFA-AC17-4C2D-B029-1A8DF5602FC6}" type="parTrans" cxnId="{FD68EE05-4C5F-415B-818A-9D62D76DF459}">
      <dgm:prSet/>
      <dgm:spPr/>
      <dgm:t>
        <a:bodyPr/>
        <a:lstStyle/>
        <a:p>
          <a:endParaRPr lang="en-US"/>
        </a:p>
      </dgm:t>
    </dgm:pt>
    <dgm:pt modelId="{8F6C8F27-B38F-4D07-9EE7-7F4F63F178F9}" type="sibTrans" cxnId="{FD68EE05-4C5F-415B-818A-9D62D76DF459}">
      <dgm:prSet/>
      <dgm:spPr/>
      <dgm:t>
        <a:bodyPr/>
        <a:lstStyle/>
        <a:p>
          <a:endParaRPr lang="en-US"/>
        </a:p>
      </dgm:t>
    </dgm:pt>
    <dgm:pt modelId="{7C066723-B51A-455E-A191-4F9ABCD745D6}">
      <dgm:prSet/>
      <dgm:spPr/>
      <dgm:t>
        <a:bodyPr/>
        <a:lstStyle/>
        <a:p>
          <a:r>
            <a:rPr lang="en-US"/>
            <a:t>Submission Method</a:t>
          </a:r>
        </a:p>
      </dgm:t>
    </dgm:pt>
    <dgm:pt modelId="{10D5A880-4ACB-4051-AD65-2E6C601E5790}" type="parTrans" cxnId="{F44B7A57-AF64-4A9D-9F4F-6DDE9835704A}">
      <dgm:prSet/>
      <dgm:spPr/>
      <dgm:t>
        <a:bodyPr/>
        <a:lstStyle/>
        <a:p>
          <a:endParaRPr lang="en-US"/>
        </a:p>
      </dgm:t>
    </dgm:pt>
    <dgm:pt modelId="{D3322592-B879-4B67-94C7-5AC6F043EC3D}" type="sibTrans" cxnId="{F44B7A57-AF64-4A9D-9F4F-6DDE9835704A}">
      <dgm:prSet/>
      <dgm:spPr/>
      <dgm:t>
        <a:bodyPr/>
        <a:lstStyle/>
        <a:p>
          <a:endParaRPr lang="en-US"/>
        </a:p>
      </dgm:t>
    </dgm:pt>
    <dgm:pt modelId="{5C7E42EF-0363-434B-9C71-FEF354943A25}" type="pres">
      <dgm:prSet presAssocID="{D283CE51-5A0A-444A-8081-74D3C551F0AE}" presName="vert0" presStyleCnt="0">
        <dgm:presLayoutVars>
          <dgm:dir/>
          <dgm:animOne val="branch"/>
          <dgm:animLvl val="lvl"/>
        </dgm:presLayoutVars>
      </dgm:prSet>
      <dgm:spPr/>
    </dgm:pt>
    <dgm:pt modelId="{57B80199-2999-FA43-8DB1-F9DAE9E91A71}" type="pres">
      <dgm:prSet presAssocID="{18A20E12-8E1A-4D7C-9D1F-871083E7C320}" presName="thickLine" presStyleLbl="alignNode1" presStyleIdx="0" presStyleCnt="12"/>
      <dgm:spPr/>
    </dgm:pt>
    <dgm:pt modelId="{49B5BEC1-5A83-974A-A355-30B48AD6A792}" type="pres">
      <dgm:prSet presAssocID="{18A20E12-8E1A-4D7C-9D1F-871083E7C320}" presName="horz1" presStyleCnt="0"/>
      <dgm:spPr/>
    </dgm:pt>
    <dgm:pt modelId="{BCD69570-0B45-704E-829F-F491285D5AE6}" type="pres">
      <dgm:prSet presAssocID="{18A20E12-8E1A-4D7C-9D1F-871083E7C320}" presName="tx1" presStyleLbl="revTx" presStyleIdx="0" presStyleCnt="12"/>
      <dgm:spPr/>
    </dgm:pt>
    <dgm:pt modelId="{A15C51C5-7B73-8A4E-AC4E-4C02D05318BD}" type="pres">
      <dgm:prSet presAssocID="{18A20E12-8E1A-4D7C-9D1F-871083E7C320}" presName="vert1" presStyleCnt="0"/>
      <dgm:spPr/>
    </dgm:pt>
    <dgm:pt modelId="{24A72CD5-DFC7-8A48-B165-C0CB5B8D7CFC}" type="pres">
      <dgm:prSet presAssocID="{36925D21-DDFE-4322-8B11-02FDCAB3E6E4}" presName="thickLine" presStyleLbl="alignNode1" presStyleIdx="1" presStyleCnt="12"/>
      <dgm:spPr/>
    </dgm:pt>
    <dgm:pt modelId="{4E2B3AC5-B59E-D949-9B01-2D5C53A2E6E8}" type="pres">
      <dgm:prSet presAssocID="{36925D21-DDFE-4322-8B11-02FDCAB3E6E4}" presName="horz1" presStyleCnt="0"/>
      <dgm:spPr/>
    </dgm:pt>
    <dgm:pt modelId="{B3E8F2E3-6410-D04D-A3E4-2C4469A75847}" type="pres">
      <dgm:prSet presAssocID="{36925D21-DDFE-4322-8B11-02FDCAB3E6E4}" presName="tx1" presStyleLbl="revTx" presStyleIdx="1" presStyleCnt="12"/>
      <dgm:spPr/>
    </dgm:pt>
    <dgm:pt modelId="{19D80FAE-6D03-A545-BD81-4B57A727F0D4}" type="pres">
      <dgm:prSet presAssocID="{36925D21-DDFE-4322-8B11-02FDCAB3E6E4}" presName="vert1" presStyleCnt="0"/>
      <dgm:spPr/>
    </dgm:pt>
    <dgm:pt modelId="{68021788-A575-0445-9B9C-ACF5DF572059}" type="pres">
      <dgm:prSet presAssocID="{93D81ECE-92CE-41E3-A4DE-76981518A5C8}" presName="thickLine" presStyleLbl="alignNode1" presStyleIdx="2" presStyleCnt="12"/>
      <dgm:spPr/>
    </dgm:pt>
    <dgm:pt modelId="{6FFC1D57-AF7D-AF4B-9ECD-6AD09B2C73B5}" type="pres">
      <dgm:prSet presAssocID="{93D81ECE-92CE-41E3-A4DE-76981518A5C8}" presName="horz1" presStyleCnt="0"/>
      <dgm:spPr/>
    </dgm:pt>
    <dgm:pt modelId="{CEF5D5FC-873C-2A44-83E1-ED1BB3FD9A0A}" type="pres">
      <dgm:prSet presAssocID="{93D81ECE-92CE-41E3-A4DE-76981518A5C8}" presName="tx1" presStyleLbl="revTx" presStyleIdx="2" presStyleCnt="12"/>
      <dgm:spPr/>
    </dgm:pt>
    <dgm:pt modelId="{55EFE5DC-4CE9-B145-9739-7CAA32748DAE}" type="pres">
      <dgm:prSet presAssocID="{93D81ECE-92CE-41E3-A4DE-76981518A5C8}" presName="vert1" presStyleCnt="0"/>
      <dgm:spPr/>
    </dgm:pt>
    <dgm:pt modelId="{7A0D91A3-C62E-0A4A-A8BD-6A7852E3D60A}" type="pres">
      <dgm:prSet presAssocID="{F5EFF25C-C53F-4F39-A2F4-2188078F3BE4}" presName="thickLine" presStyleLbl="alignNode1" presStyleIdx="3" presStyleCnt="12"/>
      <dgm:spPr/>
    </dgm:pt>
    <dgm:pt modelId="{4097761F-4E7E-D545-A2AC-B54A15111C5D}" type="pres">
      <dgm:prSet presAssocID="{F5EFF25C-C53F-4F39-A2F4-2188078F3BE4}" presName="horz1" presStyleCnt="0"/>
      <dgm:spPr/>
    </dgm:pt>
    <dgm:pt modelId="{7E38974B-42D6-DF4D-9E31-05DB4EC95763}" type="pres">
      <dgm:prSet presAssocID="{F5EFF25C-C53F-4F39-A2F4-2188078F3BE4}" presName="tx1" presStyleLbl="revTx" presStyleIdx="3" presStyleCnt="12"/>
      <dgm:spPr/>
    </dgm:pt>
    <dgm:pt modelId="{BE7785C7-351E-6B40-A11B-A9B772B0497D}" type="pres">
      <dgm:prSet presAssocID="{F5EFF25C-C53F-4F39-A2F4-2188078F3BE4}" presName="vert1" presStyleCnt="0"/>
      <dgm:spPr/>
    </dgm:pt>
    <dgm:pt modelId="{99B3320D-95F0-A24E-B2E8-E1760D907A84}" type="pres">
      <dgm:prSet presAssocID="{4EE93370-EC73-4A42-9E2F-DBE465861B91}" presName="thickLine" presStyleLbl="alignNode1" presStyleIdx="4" presStyleCnt="12"/>
      <dgm:spPr/>
    </dgm:pt>
    <dgm:pt modelId="{38B4541C-C6DF-4D42-B6D8-9CD2B8833A64}" type="pres">
      <dgm:prSet presAssocID="{4EE93370-EC73-4A42-9E2F-DBE465861B91}" presName="horz1" presStyleCnt="0"/>
      <dgm:spPr/>
    </dgm:pt>
    <dgm:pt modelId="{65A586A9-B0A0-6145-AE01-EB3432D94BCB}" type="pres">
      <dgm:prSet presAssocID="{4EE93370-EC73-4A42-9E2F-DBE465861B91}" presName="tx1" presStyleLbl="revTx" presStyleIdx="4" presStyleCnt="12"/>
      <dgm:spPr/>
    </dgm:pt>
    <dgm:pt modelId="{29BEE1B6-CB25-5F47-9F2F-577FE47CFAE8}" type="pres">
      <dgm:prSet presAssocID="{4EE93370-EC73-4A42-9E2F-DBE465861B91}" presName="vert1" presStyleCnt="0"/>
      <dgm:spPr/>
    </dgm:pt>
    <dgm:pt modelId="{0A175EBE-F010-5C4A-ADF9-135D345DCA27}" type="pres">
      <dgm:prSet presAssocID="{B429252C-8085-4CB5-B995-D9545A298965}" presName="thickLine" presStyleLbl="alignNode1" presStyleIdx="5" presStyleCnt="12"/>
      <dgm:spPr/>
    </dgm:pt>
    <dgm:pt modelId="{A112CA5E-52CF-E744-8D4D-A21E6A3B1E71}" type="pres">
      <dgm:prSet presAssocID="{B429252C-8085-4CB5-B995-D9545A298965}" presName="horz1" presStyleCnt="0"/>
      <dgm:spPr/>
    </dgm:pt>
    <dgm:pt modelId="{0A83F0B9-426F-1247-A6E4-B91C81B65D9A}" type="pres">
      <dgm:prSet presAssocID="{B429252C-8085-4CB5-B995-D9545A298965}" presName="tx1" presStyleLbl="revTx" presStyleIdx="5" presStyleCnt="12"/>
      <dgm:spPr/>
    </dgm:pt>
    <dgm:pt modelId="{6D083290-9DC2-AE4F-99F0-2D1319E5F6E0}" type="pres">
      <dgm:prSet presAssocID="{B429252C-8085-4CB5-B995-D9545A298965}" presName="vert1" presStyleCnt="0"/>
      <dgm:spPr/>
    </dgm:pt>
    <dgm:pt modelId="{892A81B7-CC81-214A-AA09-11D00746F38D}" type="pres">
      <dgm:prSet presAssocID="{F02A9A46-BDD5-4719-AF4E-B2CAA9D3981C}" presName="thickLine" presStyleLbl="alignNode1" presStyleIdx="6" presStyleCnt="12"/>
      <dgm:spPr/>
    </dgm:pt>
    <dgm:pt modelId="{48E77A41-7FC3-354B-95D0-491008D11517}" type="pres">
      <dgm:prSet presAssocID="{F02A9A46-BDD5-4719-AF4E-B2CAA9D3981C}" presName="horz1" presStyleCnt="0"/>
      <dgm:spPr/>
    </dgm:pt>
    <dgm:pt modelId="{441562AC-EA62-6641-AB7A-68FB96157B9E}" type="pres">
      <dgm:prSet presAssocID="{F02A9A46-BDD5-4719-AF4E-B2CAA9D3981C}" presName="tx1" presStyleLbl="revTx" presStyleIdx="6" presStyleCnt="12"/>
      <dgm:spPr/>
    </dgm:pt>
    <dgm:pt modelId="{393679E6-682E-9944-9227-DD26C3C58A14}" type="pres">
      <dgm:prSet presAssocID="{F02A9A46-BDD5-4719-AF4E-B2CAA9D3981C}" presName="vert1" presStyleCnt="0"/>
      <dgm:spPr/>
    </dgm:pt>
    <dgm:pt modelId="{3A32F2D1-0652-CD4A-9784-7B45F8A1FA61}" type="pres">
      <dgm:prSet presAssocID="{1D777F12-1B0F-42F0-AEF3-44D0ABD1F31C}" presName="thickLine" presStyleLbl="alignNode1" presStyleIdx="7" presStyleCnt="12"/>
      <dgm:spPr/>
    </dgm:pt>
    <dgm:pt modelId="{D4B14BE4-3468-7144-9769-C823FB7E95E7}" type="pres">
      <dgm:prSet presAssocID="{1D777F12-1B0F-42F0-AEF3-44D0ABD1F31C}" presName="horz1" presStyleCnt="0"/>
      <dgm:spPr/>
    </dgm:pt>
    <dgm:pt modelId="{361677A3-D563-C441-8457-DCA70DC6D827}" type="pres">
      <dgm:prSet presAssocID="{1D777F12-1B0F-42F0-AEF3-44D0ABD1F31C}" presName="tx1" presStyleLbl="revTx" presStyleIdx="7" presStyleCnt="12"/>
      <dgm:spPr/>
    </dgm:pt>
    <dgm:pt modelId="{2496DD3E-9956-CD4A-A4D4-3D22D43D29B5}" type="pres">
      <dgm:prSet presAssocID="{1D777F12-1B0F-42F0-AEF3-44D0ABD1F31C}" presName="vert1" presStyleCnt="0"/>
      <dgm:spPr/>
    </dgm:pt>
    <dgm:pt modelId="{69E17B3E-0EFA-CB4D-931D-F00FB30AA554}" type="pres">
      <dgm:prSet presAssocID="{3D278553-4101-4272-86B6-214E36BB20BD}" presName="thickLine" presStyleLbl="alignNode1" presStyleIdx="8" presStyleCnt="12"/>
      <dgm:spPr/>
    </dgm:pt>
    <dgm:pt modelId="{A5CF870C-96C7-7D40-882B-3D90C25B8B64}" type="pres">
      <dgm:prSet presAssocID="{3D278553-4101-4272-86B6-214E36BB20BD}" presName="horz1" presStyleCnt="0"/>
      <dgm:spPr/>
    </dgm:pt>
    <dgm:pt modelId="{0B2223CC-FD38-A140-A4E6-74B1FBF595BE}" type="pres">
      <dgm:prSet presAssocID="{3D278553-4101-4272-86B6-214E36BB20BD}" presName="tx1" presStyleLbl="revTx" presStyleIdx="8" presStyleCnt="12"/>
      <dgm:spPr/>
    </dgm:pt>
    <dgm:pt modelId="{B610DCE5-1366-B04F-AA85-34C21D04CEE6}" type="pres">
      <dgm:prSet presAssocID="{3D278553-4101-4272-86B6-214E36BB20BD}" presName="vert1" presStyleCnt="0"/>
      <dgm:spPr/>
    </dgm:pt>
    <dgm:pt modelId="{9101AD19-E233-7C41-809D-F6DCD5DD1015}" type="pres">
      <dgm:prSet presAssocID="{98ABEAE6-71D1-41CD-9684-3961DB346513}" presName="thickLine" presStyleLbl="alignNode1" presStyleIdx="9" presStyleCnt="12"/>
      <dgm:spPr/>
    </dgm:pt>
    <dgm:pt modelId="{6B264012-5CA5-6742-95AE-58AA22837BCD}" type="pres">
      <dgm:prSet presAssocID="{98ABEAE6-71D1-41CD-9684-3961DB346513}" presName="horz1" presStyleCnt="0"/>
      <dgm:spPr/>
    </dgm:pt>
    <dgm:pt modelId="{87A1CA32-CA2B-B64F-805A-66AE306EF4D5}" type="pres">
      <dgm:prSet presAssocID="{98ABEAE6-71D1-41CD-9684-3961DB346513}" presName="tx1" presStyleLbl="revTx" presStyleIdx="9" presStyleCnt="12"/>
      <dgm:spPr/>
    </dgm:pt>
    <dgm:pt modelId="{47FEAC28-CB0B-1C4C-8068-0E5EEDB18BC4}" type="pres">
      <dgm:prSet presAssocID="{98ABEAE6-71D1-41CD-9684-3961DB346513}" presName="vert1" presStyleCnt="0"/>
      <dgm:spPr/>
    </dgm:pt>
    <dgm:pt modelId="{357A8DD1-EE0C-FA47-8E27-3FF3DBB63EC5}" type="pres">
      <dgm:prSet presAssocID="{9D3D8969-C25D-43EA-BB66-F80FED7951DF}" presName="thickLine" presStyleLbl="alignNode1" presStyleIdx="10" presStyleCnt="12"/>
      <dgm:spPr/>
    </dgm:pt>
    <dgm:pt modelId="{CD639AD3-28F3-7A45-89FB-F675CA9634F7}" type="pres">
      <dgm:prSet presAssocID="{9D3D8969-C25D-43EA-BB66-F80FED7951DF}" presName="horz1" presStyleCnt="0"/>
      <dgm:spPr/>
    </dgm:pt>
    <dgm:pt modelId="{F8ED2260-1F27-284D-8C9B-94BD9A9C6735}" type="pres">
      <dgm:prSet presAssocID="{9D3D8969-C25D-43EA-BB66-F80FED7951DF}" presName="tx1" presStyleLbl="revTx" presStyleIdx="10" presStyleCnt="12"/>
      <dgm:spPr/>
    </dgm:pt>
    <dgm:pt modelId="{F7E33DEB-8087-3241-B68A-654E285518A9}" type="pres">
      <dgm:prSet presAssocID="{9D3D8969-C25D-43EA-BB66-F80FED7951DF}" presName="vert1" presStyleCnt="0"/>
      <dgm:spPr/>
    </dgm:pt>
    <dgm:pt modelId="{54A57C75-A99A-EB45-8782-AA00DD873F8D}" type="pres">
      <dgm:prSet presAssocID="{7C066723-B51A-455E-A191-4F9ABCD745D6}" presName="thickLine" presStyleLbl="alignNode1" presStyleIdx="11" presStyleCnt="12"/>
      <dgm:spPr/>
    </dgm:pt>
    <dgm:pt modelId="{191F0E7D-8033-C54C-A6B9-DECD7DD33090}" type="pres">
      <dgm:prSet presAssocID="{7C066723-B51A-455E-A191-4F9ABCD745D6}" presName="horz1" presStyleCnt="0"/>
      <dgm:spPr/>
    </dgm:pt>
    <dgm:pt modelId="{F16DD2E8-4CA9-2247-9C2F-6FEF98E54A79}" type="pres">
      <dgm:prSet presAssocID="{7C066723-B51A-455E-A191-4F9ABCD745D6}" presName="tx1" presStyleLbl="revTx" presStyleIdx="11" presStyleCnt="12"/>
      <dgm:spPr/>
    </dgm:pt>
    <dgm:pt modelId="{3F32DE50-AAA9-484F-92B5-6F994717181F}" type="pres">
      <dgm:prSet presAssocID="{7C066723-B51A-455E-A191-4F9ABCD745D6}" presName="vert1" presStyleCnt="0"/>
      <dgm:spPr/>
    </dgm:pt>
  </dgm:ptLst>
  <dgm:cxnLst>
    <dgm:cxn modelId="{51F16305-06CB-274C-9A3C-83EF5154FB4C}" type="presOf" srcId="{1D777F12-1B0F-42F0-AEF3-44D0ABD1F31C}" destId="{361677A3-D563-C441-8457-DCA70DC6D827}" srcOrd="0" destOrd="0" presId="urn:microsoft.com/office/officeart/2008/layout/LinedList"/>
    <dgm:cxn modelId="{FD68EE05-4C5F-415B-818A-9D62D76DF459}" srcId="{D283CE51-5A0A-444A-8081-74D3C551F0AE}" destId="{9D3D8969-C25D-43EA-BB66-F80FED7951DF}" srcOrd="10" destOrd="0" parTransId="{BDD5FEFA-AC17-4C2D-B029-1A8DF5602FC6}" sibTransId="{8F6C8F27-B38F-4D07-9EE7-7F4F63F178F9}"/>
    <dgm:cxn modelId="{E19FB208-376C-41D3-BEA6-461ED13C4B60}" srcId="{D283CE51-5A0A-444A-8081-74D3C551F0AE}" destId="{98ABEAE6-71D1-41CD-9684-3961DB346513}" srcOrd="9" destOrd="0" parTransId="{760D79D8-875C-4169-943D-6805269AC1B7}" sibTransId="{D4A9BCB6-1481-42F1-831E-757DF7CD2DDB}"/>
    <dgm:cxn modelId="{9A893E21-0EAC-D340-9622-AB878D569D33}" type="presOf" srcId="{D283CE51-5A0A-444A-8081-74D3C551F0AE}" destId="{5C7E42EF-0363-434B-9C71-FEF354943A25}" srcOrd="0" destOrd="0" presId="urn:microsoft.com/office/officeart/2008/layout/LinedList"/>
    <dgm:cxn modelId="{5854C02A-5233-4D96-BDB7-C1836D7B425D}" srcId="{D283CE51-5A0A-444A-8081-74D3C551F0AE}" destId="{F02A9A46-BDD5-4719-AF4E-B2CAA9D3981C}" srcOrd="6" destOrd="0" parTransId="{F6F131A5-7739-457C-9BE9-CB35B28AF6B6}" sibTransId="{DB36B526-30BA-4DD5-A776-06F5E6851D34}"/>
    <dgm:cxn modelId="{5DB89046-9C24-4C37-AC7A-BFCFA1EA5AD7}" srcId="{D283CE51-5A0A-444A-8081-74D3C551F0AE}" destId="{36925D21-DDFE-4322-8B11-02FDCAB3E6E4}" srcOrd="1" destOrd="0" parTransId="{A6E58CEC-FB5E-42E1-B74D-C8682F3FE093}" sibTransId="{237026AA-399C-4823-9017-80BF67CA49F8}"/>
    <dgm:cxn modelId="{FE0A5149-681F-44E3-8935-2D72CC351CDE}" srcId="{D283CE51-5A0A-444A-8081-74D3C551F0AE}" destId="{3D278553-4101-4272-86B6-214E36BB20BD}" srcOrd="8" destOrd="0" parTransId="{EDC7D9C4-E668-4B58-9B88-0E85E849C0A2}" sibTransId="{9176A683-EAAF-42A1-BC48-B06AC4F27402}"/>
    <dgm:cxn modelId="{1F656557-7495-412F-B6F3-81814CFFB39A}" srcId="{D283CE51-5A0A-444A-8081-74D3C551F0AE}" destId="{F5EFF25C-C53F-4F39-A2F4-2188078F3BE4}" srcOrd="3" destOrd="0" parTransId="{2EEC5488-B3B1-4745-9D10-94DA871033A2}" sibTransId="{8D5ADFBE-94E2-4E64-8669-6188742F3198}"/>
    <dgm:cxn modelId="{F44B7A57-AF64-4A9D-9F4F-6DDE9835704A}" srcId="{D283CE51-5A0A-444A-8081-74D3C551F0AE}" destId="{7C066723-B51A-455E-A191-4F9ABCD745D6}" srcOrd="11" destOrd="0" parTransId="{10D5A880-4ACB-4051-AD65-2E6C601E5790}" sibTransId="{D3322592-B879-4B67-94C7-5AC6F043EC3D}"/>
    <dgm:cxn modelId="{1DF69F5A-B765-3446-927E-043B01B69EEE}" type="presOf" srcId="{4EE93370-EC73-4A42-9E2F-DBE465861B91}" destId="{65A586A9-B0A0-6145-AE01-EB3432D94BCB}" srcOrd="0" destOrd="0" presId="urn:microsoft.com/office/officeart/2008/layout/LinedList"/>
    <dgm:cxn modelId="{D956FD63-2C34-F541-B0B9-36E3943FE13F}" type="presOf" srcId="{18A20E12-8E1A-4D7C-9D1F-871083E7C320}" destId="{BCD69570-0B45-704E-829F-F491285D5AE6}" srcOrd="0" destOrd="0" presId="urn:microsoft.com/office/officeart/2008/layout/LinedList"/>
    <dgm:cxn modelId="{EE413A73-D9BC-174E-8136-E9E03DCC9380}" type="presOf" srcId="{B429252C-8085-4CB5-B995-D9545A298965}" destId="{0A83F0B9-426F-1247-A6E4-B91C81B65D9A}" srcOrd="0" destOrd="0" presId="urn:microsoft.com/office/officeart/2008/layout/LinedList"/>
    <dgm:cxn modelId="{F0C4307C-9765-4A3B-88B1-24D86025AD46}" srcId="{D283CE51-5A0A-444A-8081-74D3C551F0AE}" destId="{1D777F12-1B0F-42F0-AEF3-44D0ABD1F31C}" srcOrd="7" destOrd="0" parTransId="{5D07DB24-807D-4C01-99D9-2179D7AE0458}" sibTransId="{474B6A6D-86E8-49A7-84B7-10505C553D7B}"/>
    <dgm:cxn modelId="{43BD7C8F-81FC-BE41-BFFC-158816572FE1}" type="presOf" srcId="{F5EFF25C-C53F-4F39-A2F4-2188078F3BE4}" destId="{7E38974B-42D6-DF4D-9E31-05DB4EC95763}" srcOrd="0" destOrd="0" presId="urn:microsoft.com/office/officeart/2008/layout/LinedList"/>
    <dgm:cxn modelId="{47E75BA3-DBA8-FD48-A578-9F7527EA9695}" type="presOf" srcId="{36925D21-DDFE-4322-8B11-02FDCAB3E6E4}" destId="{B3E8F2E3-6410-D04D-A3E4-2C4469A75847}" srcOrd="0" destOrd="0" presId="urn:microsoft.com/office/officeart/2008/layout/LinedList"/>
    <dgm:cxn modelId="{C54A40BC-4461-A344-9D59-BAB8E0BE4A26}" type="presOf" srcId="{7C066723-B51A-455E-A191-4F9ABCD745D6}" destId="{F16DD2E8-4CA9-2247-9C2F-6FEF98E54A79}" srcOrd="0" destOrd="0" presId="urn:microsoft.com/office/officeart/2008/layout/LinedList"/>
    <dgm:cxn modelId="{032051C5-58AA-5546-B8CC-7AD3E843AD60}" type="presOf" srcId="{93D81ECE-92CE-41E3-A4DE-76981518A5C8}" destId="{CEF5D5FC-873C-2A44-83E1-ED1BB3FD9A0A}" srcOrd="0" destOrd="0" presId="urn:microsoft.com/office/officeart/2008/layout/LinedList"/>
    <dgm:cxn modelId="{DB50E0C6-07E8-4044-B778-80F20F3434FE}" type="presOf" srcId="{98ABEAE6-71D1-41CD-9684-3961DB346513}" destId="{87A1CA32-CA2B-B64F-805A-66AE306EF4D5}" srcOrd="0" destOrd="0" presId="urn:microsoft.com/office/officeart/2008/layout/LinedList"/>
    <dgm:cxn modelId="{090372CE-2183-4944-AFC6-74B277C6C433}" type="presOf" srcId="{3D278553-4101-4272-86B6-214E36BB20BD}" destId="{0B2223CC-FD38-A140-A4E6-74B1FBF595BE}" srcOrd="0" destOrd="0" presId="urn:microsoft.com/office/officeart/2008/layout/LinedList"/>
    <dgm:cxn modelId="{058000D3-2A59-4437-AE13-90BA8AF1EE3B}" srcId="{D283CE51-5A0A-444A-8081-74D3C551F0AE}" destId="{93D81ECE-92CE-41E3-A4DE-76981518A5C8}" srcOrd="2" destOrd="0" parTransId="{FA07F3FB-BCDF-46C3-A3A5-2F7BE90935A0}" sibTransId="{0A51EA65-03EE-494B-9B49-C7EC8FCEAE09}"/>
    <dgm:cxn modelId="{D23E69D3-3520-3A43-96E6-295E4D2B7EBD}" type="presOf" srcId="{F02A9A46-BDD5-4719-AF4E-B2CAA9D3981C}" destId="{441562AC-EA62-6641-AB7A-68FB96157B9E}" srcOrd="0" destOrd="0" presId="urn:microsoft.com/office/officeart/2008/layout/LinedList"/>
    <dgm:cxn modelId="{E15E41D5-56B5-40AE-B74E-1BB5ED915F7C}" srcId="{D283CE51-5A0A-444A-8081-74D3C551F0AE}" destId="{B429252C-8085-4CB5-B995-D9545A298965}" srcOrd="5" destOrd="0" parTransId="{B6D18E86-C8E1-45F0-B37D-12E96DC3A566}" sibTransId="{06146381-EAFE-4E46-BF89-78A9C1AC0762}"/>
    <dgm:cxn modelId="{0D3D85E4-EE43-4780-8BA1-62E330E208F9}" srcId="{D283CE51-5A0A-444A-8081-74D3C551F0AE}" destId="{4EE93370-EC73-4A42-9E2F-DBE465861B91}" srcOrd="4" destOrd="0" parTransId="{124995B2-56D9-4307-988B-3C24F68975E0}" sibTransId="{A418D1E1-0B42-428C-94A5-7382308EBE3A}"/>
    <dgm:cxn modelId="{1115CEF0-6DE6-224B-AE90-D7EC5B128656}" type="presOf" srcId="{9D3D8969-C25D-43EA-BB66-F80FED7951DF}" destId="{F8ED2260-1F27-284D-8C9B-94BD9A9C6735}" srcOrd="0" destOrd="0" presId="urn:microsoft.com/office/officeart/2008/layout/LinedList"/>
    <dgm:cxn modelId="{F328FFFF-A18D-4E30-8225-596F27206974}" srcId="{D283CE51-5A0A-444A-8081-74D3C551F0AE}" destId="{18A20E12-8E1A-4D7C-9D1F-871083E7C320}" srcOrd="0" destOrd="0" parTransId="{E1C49861-52C1-41ED-B486-F6F8FBE37D9E}" sibTransId="{E63B4704-38AB-49FF-A5AF-5BEF14B6CA9F}"/>
    <dgm:cxn modelId="{4F98B101-0A74-2146-8245-634F579EB1E6}" type="presParOf" srcId="{5C7E42EF-0363-434B-9C71-FEF354943A25}" destId="{57B80199-2999-FA43-8DB1-F9DAE9E91A71}" srcOrd="0" destOrd="0" presId="urn:microsoft.com/office/officeart/2008/layout/LinedList"/>
    <dgm:cxn modelId="{44BD7F1F-38EA-DD44-90C3-479FFB87DAC3}" type="presParOf" srcId="{5C7E42EF-0363-434B-9C71-FEF354943A25}" destId="{49B5BEC1-5A83-974A-A355-30B48AD6A792}" srcOrd="1" destOrd="0" presId="urn:microsoft.com/office/officeart/2008/layout/LinedList"/>
    <dgm:cxn modelId="{AE7FA327-045F-8C40-BC74-1EA6384DACD4}" type="presParOf" srcId="{49B5BEC1-5A83-974A-A355-30B48AD6A792}" destId="{BCD69570-0B45-704E-829F-F491285D5AE6}" srcOrd="0" destOrd="0" presId="urn:microsoft.com/office/officeart/2008/layout/LinedList"/>
    <dgm:cxn modelId="{C9002ADF-9E46-D142-AB6D-9A69DBD5E974}" type="presParOf" srcId="{49B5BEC1-5A83-974A-A355-30B48AD6A792}" destId="{A15C51C5-7B73-8A4E-AC4E-4C02D05318BD}" srcOrd="1" destOrd="0" presId="urn:microsoft.com/office/officeart/2008/layout/LinedList"/>
    <dgm:cxn modelId="{8915FC21-13E9-A74A-AA31-3AE2F346D426}" type="presParOf" srcId="{5C7E42EF-0363-434B-9C71-FEF354943A25}" destId="{24A72CD5-DFC7-8A48-B165-C0CB5B8D7CFC}" srcOrd="2" destOrd="0" presId="urn:microsoft.com/office/officeart/2008/layout/LinedList"/>
    <dgm:cxn modelId="{DDB07856-0494-974F-AD5E-F0948A26E8CF}" type="presParOf" srcId="{5C7E42EF-0363-434B-9C71-FEF354943A25}" destId="{4E2B3AC5-B59E-D949-9B01-2D5C53A2E6E8}" srcOrd="3" destOrd="0" presId="urn:microsoft.com/office/officeart/2008/layout/LinedList"/>
    <dgm:cxn modelId="{90E17599-F1C3-D34B-A577-062C9380570A}" type="presParOf" srcId="{4E2B3AC5-B59E-D949-9B01-2D5C53A2E6E8}" destId="{B3E8F2E3-6410-D04D-A3E4-2C4469A75847}" srcOrd="0" destOrd="0" presId="urn:microsoft.com/office/officeart/2008/layout/LinedList"/>
    <dgm:cxn modelId="{4133BB89-1DA4-6341-A731-FEB914800DC4}" type="presParOf" srcId="{4E2B3AC5-B59E-D949-9B01-2D5C53A2E6E8}" destId="{19D80FAE-6D03-A545-BD81-4B57A727F0D4}" srcOrd="1" destOrd="0" presId="urn:microsoft.com/office/officeart/2008/layout/LinedList"/>
    <dgm:cxn modelId="{7E7E1463-FB30-9641-90E3-C68F273A8F2B}" type="presParOf" srcId="{5C7E42EF-0363-434B-9C71-FEF354943A25}" destId="{68021788-A575-0445-9B9C-ACF5DF572059}" srcOrd="4" destOrd="0" presId="urn:microsoft.com/office/officeart/2008/layout/LinedList"/>
    <dgm:cxn modelId="{86BB0DE9-707C-D94F-9F18-C8715EB6F7F7}" type="presParOf" srcId="{5C7E42EF-0363-434B-9C71-FEF354943A25}" destId="{6FFC1D57-AF7D-AF4B-9ECD-6AD09B2C73B5}" srcOrd="5" destOrd="0" presId="urn:microsoft.com/office/officeart/2008/layout/LinedList"/>
    <dgm:cxn modelId="{DB7575AB-4B31-A946-AF30-DCA06DC7D828}" type="presParOf" srcId="{6FFC1D57-AF7D-AF4B-9ECD-6AD09B2C73B5}" destId="{CEF5D5FC-873C-2A44-83E1-ED1BB3FD9A0A}" srcOrd="0" destOrd="0" presId="urn:microsoft.com/office/officeart/2008/layout/LinedList"/>
    <dgm:cxn modelId="{7116037C-4D5C-2E41-9EB1-7A796A932567}" type="presParOf" srcId="{6FFC1D57-AF7D-AF4B-9ECD-6AD09B2C73B5}" destId="{55EFE5DC-4CE9-B145-9739-7CAA32748DAE}" srcOrd="1" destOrd="0" presId="urn:microsoft.com/office/officeart/2008/layout/LinedList"/>
    <dgm:cxn modelId="{2DB79DEE-10E4-574A-8B37-C8A9CCF78B54}" type="presParOf" srcId="{5C7E42EF-0363-434B-9C71-FEF354943A25}" destId="{7A0D91A3-C62E-0A4A-A8BD-6A7852E3D60A}" srcOrd="6" destOrd="0" presId="urn:microsoft.com/office/officeart/2008/layout/LinedList"/>
    <dgm:cxn modelId="{762677CA-A918-FD4C-9281-4B0DBC3563AB}" type="presParOf" srcId="{5C7E42EF-0363-434B-9C71-FEF354943A25}" destId="{4097761F-4E7E-D545-A2AC-B54A15111C5D}" srcOrd="7" destOrd="0" presId="urn:microsoft.com/office/officeart/2008/layout/LinedList"/>
    <dgm:cxn modelId="{19C4603C-8ADE-CB49-8045-558CDC8D3FB8}" type="presParOf" srcId="{4097761F-4E7E-D545-A2AC-B54A15111C5D}" destId="{7E38974B-42D6-DF4D-9E31-05DB4EC95763}" srcOrd="0" destOrd="0" presId="urn:microsoft.com/office/officeart/2008/layout/LinedList"/>
    <dgm:cxn modelId="{27EA28AC-5682-8141-95CE-1A3E48325147}" type="presParOf" srcId="{4097761F-4E7E-D545-A2AC-B54A15111C5D}" destId="{BE7785C7-351E-6B40-A11B-A9B772B0497D}" srcOrd="1" destOrd="0" presId="urn:microsoft.com/office/officeart/2008/layout/LinedList"/>
    <dgm:cxn modelId="{B9966EF2-66A7-B144-8C5D-418EC6162264}" type="presParOf" srcId="{5C7E42EF-0363-434B-9C71-FEF354943A25}" destId="{99B3320D-95F0-A24E-B2E8-E1760D907A84}" srcOrd="8" destOrd="0" presId="urn:microsoft.com/office/officeart/2008/layout/LinedList"/>
    <dgm:cxn modelId="{D5F8279A-E7B8-DD40-86F6-1AB6B23DB057}" type="presParOf" srcId="{5C7E42EF-0363-434B-9C71-FEF354943A25}" destId="{38B4541C-C6DF-4D42-B6D8-9CD2B8833A64}" srcOrd="9" destOrd="0" presId="urn:microsoft.com/office/officeart/2008/layout/LinedList"/>
    <dgm:cxn modelId="{FBF0C949-970B-2543-97D0-6E953D7DC844}" type="presParOf" srcId="{38B4541C-C6DF-4D42-B6D8-9CD2B8833A64}" destId="{65A586A9-B0A0-6145-AE01-EB3432D94BCB}" srcOrd="0" destOrd="0" presId="urn:microsoft.com/office/officeart/2008/layout/LinedList"/>
    <dgm:cxn modelId="{D8D99015-3A8F-B14E-9627-7559EA21570B}" type="presParOf" srcId="{38B4541C-C6DF-4D42-B6D8-9CD2B8833A64}" destId="{29BEE1B6-CB25-5F47-9F2F-577FE47CFAE8}" srcOrd="1" destOrd="0" presId="urn:microsoft.com/office/officeart/2008/layout/LinedList"/>
    <dgm:cxn modelId="{E8E9D308-B3EE-434B-ABF0-3CD337ABE729}" type="presParOf" srcId="{5C7E42EF-0363-434B-9C71-FEF354943A25}" destId="{0A175EBE-F010-5C4A-ADF9-135D345DCA27}" srcOrd="10" destOrd="0" presId="urn:microsoft.com/office/officeart/2008/layout/LinedList"/>
    <dgm:cxn modelId="{3348B5D0-9076-174B-9DE8-8F00C619E897}" type="presParOf" srcId="{5C7E42EF-0363-434B-9C71-FEF354943A25}" destId="{A112CA5E-52CF-E744-8D4D-A21E6A3B1E71}" srcOrd="11" destOrd="0" presId="urn:microsoft.com/office/officeart/2008/layout/LinedList"/>
    <dgm:cxn modelId="{074B446B-9838-4142-8F25-27DF700344D0}" type="presParOf" srcId="{A112CA5E-52CF-E744-8D4D-A21E6A3B1E71}" destId="{0A83F0B9-426F-1247-A6E4-B91C81B65D9A}" srcOrd="0" destOrd="0" presId="urn:microsoft.com/office/officeart/2008/layout/LinedList"/>
    <dgm:cxn modelId="{5C06815A-7692-0640-BC55-B97A351FDFBD}" type="presParOf" srcId="{A112CA5E-52CF-E744-8D4D-A21E6A3B1E71}" destId="{6D083290-9DC2-AE4F-99F0-2D1319E5F6E0}" srcOrd="1" destOrd="0" presId="urn:microsoft.com/office/officeart/2008/layout/LinedList"/>
    <dgm:cxn modelId="{F33E4C93-A91F-694E-833C-F3783F269428}" type="presParOf" srcId="{5C7E42EF-0363-434B-9C71-FEF354943A25}" destId="{892A81B7-CC81-214A-AA09-11D00746F38D}" srcOrd="12" destOrd="0" presId="urn:microsoft.com/office/officeart/2008/layout/LinedList"/>
    <dgm:cxn modelId="{7405A87D-D7FE-7249-BFE2-068E3C218A24}" type="presParOf" srcId="{5C7E42EF-0363-434B-9C71-FEF354943A25}" destId="{48E77A41-7FC3-354B-95D0-491008D11517}" srcOrd="13" destOrd="0" presId="urn:microsoft.com/office/officeart/2008/layout/LinedList"/>
    <dgm:cxn modelId="{757F6882-A404-FD4D-B808-1AD4F9AE28B4}" type="presParOf" srcId="{48E77A41-7FC3-354B-95D0-491008D11517}" destId="{441562AC-EA62-6641-AB7A-68FB96157B9E}" srcOrd="0" destOrd="0" presId="urn:microsoft.com/office/officeart/2008/layout/LinedList"/>
    <dgm:cxn modelId="{0C938CBC-6E1A-A64C-8917-C67C2AE93B66}" type="presParOf" srcId="{48E77A41-7FC3-354B-95D0-491008D11517}" destId="{393679E6-682E-9944-9227-DD26C3C58A14}" srcOrd="1" destOrd="0" presId="urn:microsoft.com/office/officeart/2008/layout/LinedList"/>
    <dgm:cxn modelId="{8418BA19-A3AF-1841-8C3E-C62191B41328}" type="presParOf" srcId="{5C7E42EF-0363-434B-9C71-FEF354943A25}" destId="{3A32F2D1-0652-CD4A-9784-7B45F8A1FA61}" srcOrd="14" destOrd="0" presId="urn:microsoft.com/office/officeart/2008/layout/LinedList"/>
    <dgm:cxn modelId="{7518655E-8EAD-1F4A-9465-3893EFE44752}" type="presParOf" srcId="{5C7E42EF-0363-434B-9C71-FEF354943A25}" destId="{D4B14BE4-3468-7144-9769-C823FB7E95E7}" srcOrd="15" destOrd="0" presId="urn:microsoft.com/office/officeart/2008/layout/LinedList"/>
    <dgm:cxn modelId="{C442B4BC-98D6-9D4A-AB58-7680369E37A5}" type="presParOf" srcId="{D4B14BE4-3468-7144-9769-C823FB7E95E7}" destId="{361677A3-D563-C441-8457-DCA70DC6D827}" srcOrd="0" destOrd="0" presId="urn:microsoft.com/office/officeart/2008/layout/LinedList"/>
    <dgm:cxn modelId="{966AB85B-0E23-0149-9355-2E366E82A859}" type="presParOf" srcId="{D4B14BE4-3468-7144-9769-C823FB7E95E7}" destId="{2496DD3E-9956-CD4A-A4D4-3D22D43D29B5}" srcOrd="1" destOrd="0" presId="urn:microsoft.com/office/officeart/2008/layout/LinedList"/>
    <dgm:cxn modelId="{F511D8A5-FCD3-5440-B983-FBFB313C5CBA}" type="presParOf" srcId="{5C7E42EF-0363-434B-9C71-FEF354943A25}" destId="{69E17B3E-0EFA-CB4D-931D-F00FB30AA554}" srcOrd="16" destOrd="0" presId="urn:microsoft.com/office/officeart/2008/layout/LinedList"/>
    <dgm:cxn modelId="{1F1491BD-0E23-CF49-BE46-C9E0ED998636}" type="presParOf" srcId="{5C7E42EF-0363-434B-9C71-FEF354943A25}" destId="{A5CF870C-96C7-7D40-882B-3D90C25B8B64}" srcOrd="17" destOrd="0" presId="urn:microsoft.com/office/officeart/2008/layout/LinedList"/>
    <dgm:cxn modelId="{80C55054-8F3F-3D48-8645-928ABCE9DDB8}" type="presParOf" srcId="{A5CF870C-96C7-7D40-882B-3D90C25B8B64}" destId="{0B2223CC-FD38-A140-A4E6-74B1FBF595BE}" srcOrd="0" destOrd="0" presId="urn:microsoft.com/office/officeart/2008/layout/LinedList"/>
    <dgm:cxn modelId="{A0F2E660-D016-4D42-ADC2-002272F4531D}" type="presParOf" srcId="{A5CF870C-96C7-7D40-882B-3D90C25B8B64}" destId="{B610DCE5-1366-B04F-AA85-34C21D04CEE6}" srcOrd="1" destOrd="0" presId="urn:microsoft.com/office/officeart/2008/layout/LinedList"/>
    <dgm:cxn modelId="{208050D3-19D4-2C40-B2F2-57CF9D393708}" type="presParOf" srcId="{5C7E42EF-0363-434B-9C71-FEF354943A25}" destId="{9101AD19-E233-7C41-809D-F6DCD5DD1015}" srcOrd="18" destOrd="0" presId="urn:microsoft.com/office/officeart/2008/layout/LinedList"/>
    <dgm:cxn modelId="{FF121241-076A-594D-B9D9-41B82498A6AD}" type="presParOf" srcId="{5C7E42EF-0363-434B-9C71-FEF354943A25}" destId="{6B264012-5CA5-6742-95AE-58AA22837BCD}" srcOrd="19" destOrd="0" presId="urn:microsoft.com/office/officeart/2008/layout/LinedList"/>
    <dgm:cxn modelId="{95460EC3-A19E-6245-B2B2-3B18A3F4C3B1}" type="presParOf" srcId="{6B264012-5CA5-6742-95AE-58AA22837BCD}" destId="{87A1CA32-CA2B-B64F-805A-66AE306EF4D5}" srcOrd="0" destOrd="0" presId="urn:microsoft.com/office/officeart/2008/layout/LinedList"/>
    <dgm:cxn modelId="{177B2DF8-1564-0947-86AD-CF96F343A83D}" type="presParOf" srcId="{6B264012-5CA5-6742-95AE-58AA22837BCD}" destId="{47FEAC28-CB0B-1C4C-8068-0E5EEDB18BC4}" srcOrd="1" destOrd="0" presId="urn:microsoft.com/office/officeart/2008/layout/LinedList"/>
    <dgm:cxn modelId="{CE5A241A-D7F0-7A4B-A2CB-DBBBC93F574A}" type="presParOf" srcId="{5C7E42EF-0363-434B-9C71-FEF354943A25}" destId="{357A8DD1-EE0C-FA47-8E27-3FF3DBB63EC5}" srcOrd="20" destOrd="0" presId="urn:microsoft.com/office/officeart/2008/layout/LinedList"/>
    <dgm:cxn modelId="{35B61624-D050-D14E-8B48-5A5889CF6C36}" type="presParOf" srcId="{5C7E42EF-0363-434B-9C71-FEF354943A25}" destId="{CD639AD3-28F3-7A45-89FB-F675CA9634F7}" srcOrd="21" destOrd="0" presId="urn:microsoft.com/office/officeart/2008/layout/LinedList"/>
    <dgm:cxn modelId="{2B0F3879-6E79-7E43-B4AC-FE55E0F2407A}" type="presParOf" srcId="{CD639AD3-28F3-7A45-89FB-F675CA9634F7}" destId="{F8ED2260-1F27-284D-8C9B-94BD9A9C6735}" srcOrd="0" destOrd="0" presId="urn:microsoft.com/office/officeart/2008/layout/LinedList"/>
    <dgm:cxn modelId="{272C1985-F48C-924E-BE2E-329B41D1604E}" type="presParOf" srcId="{CD639AD3-28F3-7A45-89FB-F675CA9634F7}" destId="{F7E33DEB-8087-3241-B68A-654E285518A9}" srcOrd="1" destOrd="0" presId="urn:microsoft.com/office/officeart/2008/layout/LinedList"/>
    <dgm:cxn modelId="{9E62CD23-5EE0-524A-BA95-0719CEE22A2A}" type="presParOf" srcId="{5C7E42EF-0363-434B-9C71-FEF354943A25}" destId="{54A57C75-A99A-EB45-8782-AA00DD873F8D}" srcOrd="22" destOrd="0" presId="urn:microsoft.com/office/officeart/2008/layout/LinedList"/>
    <dgm:cxn modelId="{F708BE1D-F105-F34C-9938-E43DF3BD03BE}" type="presParOf" srcId="{5C7E42EF-0363-434B-9C71-FEF354943A25}" destId="{191F0E7D-8033-C54C-A6B9-DECD7DD33090}" srcOrd="23" destOrd="0" presId="urn:microsoft.com/office/officeart/2008/layout/LinedList"/>
    <dgm:cxn modelId="{2CFFCB7C-E27C-9542-86D2-90F9F46D8782}" type="presParOf" srcId="{191F0E7D-8033-C54C-A6B9-DECD7DD33090}" destId="{F16DD2E8-4CA9-2247-9C2F-6FEF98E54A79}" srcOrd="0" destOrd="0" presId="urn:microsoft.com/office/officeart/2008/layout/LinedList"/>
    <dgm:cxn modelId="{1D1D5CFF-94B8-5E44-9C07-3376C0A01B85}" type="presParOf" srcId="{191F0E7D-8033-C54C-A6B9-DECD7DD33090}" destId="{3F32DE50-AAA9-484F-92B5-6F994717181F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FB96F1E7-5BAE-4285-8BF3-4EFC6AC539B5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9F8E64E1-C7F6-4E7A-B485-A1D9FC0200D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Critically examine health, education or wellbeing initiatives that have helped to develop a community</a:t>
          </a:r>
        </a:p>
      </dgm:t>
    </dgm:pt>
    <dgm:pt modelId="{76DF46D5-BEF8-4D26-8E78-B13DB08FD2D7}" type="parTrans" cxnId="{C1B489F5-8CDC-4BA7-9C8E-1A23B11EF8A8}">
      <dgm:prSet/>
      <dgm:spPr/>
      <dgm:t>
        <a:bodyPr/>
        <a:lstStyle/>
        <a:p>
          <a:endParaRPr lang="en-US"/>
        </a:p>
      </dgm:t>
    </dgm:pt>
    <dgm:pt modelId="{9C96664A-86DD-4888-87FB-7D03D00C4873}" type="sibTrans" cxnId="{C1B489F5-8CDC-4BA7-9C8E-1A23B11EF8A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3E14666-2E96-421A-901B-41080C747322}">
      <dgm:prSet/>
      <dgm:spPr/>
      <dgm:t>
        <a:bodyPr/>
        <a:lstStyle/>
        <a:p>
          <a:pPr>
            <a:lnSpc>
              <a:spcPct val="100000"/>
            </a:lnSpc>
          </a:pPr>
          <a:r>
            <a:rPr lang="en-US" dirty="0"/>
            <a:t>Investigate and critically evaluate innovative digital technologies that could be used to develop communities now and in the future.</a:t>
          </a:r>
        </a:p>
      </dgm:t>
    </dgm:pt>
    <dgm:pt modelId="{C499EC33-9E4C-4F0A-BC59-64F58FFF815C}" type="parTrans" cxnId="{F7A0B34B-4113-4394-82FC-25C889CF0CD9}">
      <dgm:prSet/>
      <dgm:spPr/>
      <dgm:t>
        <a:bodyPr/>
        <a:lstStyle/>
        <a:p>
          <a:endParaRPr lang="en-US"/>
        </a:p>
      </dgm:t>
    </dgm:pt>
    <dgm:pt modelId="{1566B747-F90E-4422-991A-8FA26CE40CDA}" type="sibTrans" cxnId="{F7A0B34B-4113-4394-82FC-25C889CF0CD9}">
      <dgm:prSet/>
      <dgm:spPr/>
      <dgm:t>
        <a:bodyPr/>
        <a:lstStyle/>
        <a:p>
          <a:endParaRPr lang="en-US"/>
        </a:p>
      </dgm:t>
    </dgm:pt>
    <dgm:pt modelId="{39C1D0E8-526D-467D-8BD8-7EBD2A5D5A05}" type="pres">
      <dgm:prSet presAssocID="{FB96F1E7-5BAE-4285-8BF3-4EFC6AC539B5}" presName="root" presStyleCnt="0">
        <dgm:presLayoutVars>
          <dgm:dir/>
          <dgm:resizeHandles val="exact"/>
        </dgm:presLayoutVars>
      </dgm:prSet>
      <dgm:spPr/>
    </dgm:pt>
    <dgm:pt modelId="{AD25C7CA-C071-4DBC-9E4A-EE2D8C878F6C}" type="pres">
      <dgm:prSet presAssocID="{FB96F1E7-5BAE-4285-8BF3-4EFC6AC539B5}" presName="container" presStyleCnt="0">
        <dgm:presLayoutVars>
          <dgm:dir/>
          <dgm:resizeHandles val="exact"/>
        </dgm:presLayoutVars>
      </dgm:prSet>
      <dgm:spPr/>
    </dgm:pt>
    <dgm:pt modelId="{BA816D77-3142-4E42-BD1B-19B588B72B7D}" type="pres">
      <dgm:prSet presAssocID="{9F8E64E1-C7F6-4E7A-B485-A1D9FC0200D0}" presName="compNode" presStyleCnt="0"/>
      <dgm:spPr/>
    </dgm:pt>
    <dgm:pt modelId="{231CAC62-37C9-4A04-AEE6-B011DD338F45}" type="pres">
      <dgm:prSet presAssocID="{9F8E64E1-C7F6-4E7A-B485-A1D9FC0200D0}" presName="iconBgRect" presStyleLbl="bgShp" presStyleIdx="0" presStyleCnt="2"/>
      <dgm:spPr/>
    </dgm:pt>
    <dgm:pt modelId="{E8B430D9-A303-493D-9318-E5BED32161D7}" type="pres">
      <dgm:prSet presAssocID="{9F8E64E1-C7F6-4E7A-B485-A1D9FC0200D0}" presName="iconRect" presStyleLbl="node1" presStyleIdx="0" presStyleCnt="2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F937C383-CBE7-4FCB-B9B6-A23C5CE517AF}" type="pres">
      <dgm:prSet presAssocID="{9F8E64E1-C7F6-4E7A-B485-A1D9FC0200D0}" presName="spaceRect" presStyleCnt="0"/>
      <dgm:spPr/>
    </dgm:pt>
    <dgm:pt modelId="{0EA9CB90-40DD-4EEA-B118-E3EFC52A3795}" type="pres">
      <dgm:prSet presAssocID="{9F8E64E1-C7F6-4E7A-B485-A1D9FC0200D0}" presName="textRect" presStyleLbl="revTx" presStyleIdx="0" presStyleCnt="2">
        <dgm:presLayoutVars>
          <dgm:chMax val="1"/>
          <dgm:chPref val="1"/>
        </dgm:presLayoutVars>
      </dgm:prSet>
      <dgm:spPr/>
    </dgm:pt>
    <dgm:pt modelId="{55016DA8-B3B4-4D9E-8F6D-21AB4FE2C2CE}" type="pres">
      <dgm:prSet presAssocID="{9C96664A-86DD-4888-87FB-7D03D00C4873}" presName="sibTrans" presStyleLbl="sibTrans2D1" presStyleIdx="0" presStyleCnt="0"/>
      <dgm:spPr/>
    </dgm:pt>
    <dgm:pt modelId="{DC65BAF0-C983-42CB-B686-35C35D085E31}" type="pres">
      <dgm:prSet presAssocID="{83E14666-2E96-421A-901B-41080C747322}" presName="compNode" presStyleCnt="0"/>
      <dgm:spPr/>
    </dgm:pt>
    <dgm:pt modelId="{65EDB787-AA4B-4F7A-91C9-61072F8A4DCB}" type="pres">
      <dgm:prSet presAssocID="{83E14666-2E96-421A-901B-41080C747322}" presName="iconBgRect" presStyleLbl="bgShp" presStyleIdx="1" presStyleCnt="2"/>
      <dgm:spPr/>
    </dgm:pt>
    <dgm:pt modelId="{9452BE0C-E87A-4A04-AC0A-7826866827FE}" type="pres">
      <dgm:prSet presAssocID="{83E14666-2E96-421A-901B-41080C747322}" presName="iconRect" presStyleLbl="node1" presStyleIdx="1" presStyleCnt="2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nnections"/>
        </a:ext>
      </dgm:extLst>
    </dgm:pt>
    <dgm:pt modelId="{F53245BD-CB0B-43AE-9CFE-6D0775844A8E}" type="pres">
      <dgm:prSet presAssocID="{83E14666-2E96-421A-901B-41080C747322}" presName="spaceRect" presStyleCnt="0"/>
      <dgm:spPr/>
    </dgm:pt>
    <dgm:pt modelId="{ECE819AB-801C-4F8A-9D62-B136C6BF7346}" type="pres">
      <dgm:prSet presAssocID="{83E14666-2E96-421A-901B-41080C747322}" presName="textRect" presStyleLbl="revTx" presStyleIdx="1" presStyleCnt="2">
        <dgm:presLayoutVars>
          <dgm:chMax val="1"/>
          <dgm:chPref val="1"/>
        </dgm:presLayoutVars>
      </dgm:prSet>
      <dgm:spPr/>
    </dgm:pt>
  </dgm:ptLst>
  <dgm:cxnLst>
    <dgm:cxn modelId="{7CB4902D-E72E-4D93-A320-9949CAED8072}" type="presOf" srcId="{FB96F1E7-5BAE-4285-8BF3-4EFC6AC539B5}" destId="{39C1D0E8-526D-467D-8BD8-7EBD2A5D5A05}" srcOrd="0" destOrd="0" presId="urn:microsoft.com/office/officeart/2018/2/layout/IconCircleList"/>
    <dgm:cxn modelId="{F7A0B34B-4113-4394-82FC-25C889CF0CD9}" srcId="{FB96F1E7-5BAE-4285-8BF3-4EFC6AC539B5}" destId="{83E14666-2E96-421A-901B-41080C747322}" srcOrd="1" destOrd="0" parTransId="{C499EC33-9E4C-4F0A-BC59-64F58FFF815C}" sibTransId="{1566B747-F90E-4422-991A-8FA26CE40CDA}"/>
    <dgm:cxn modelId="{8B989080-C11E-4D85-87BD-C9B7084D027C}" type="presOf" srcId="{9C96664A-86DD-4888-87FB-7D03D00C4873}" destId="{55016DA8-B3B4-4D9E-8F6D-21AB4FE2C2CE}" srcOrd="0" destOrd="0" presId="urn:microsoft.com/office/officeart/2018/2/layout/IconCircleList"/>
    <dgm:cxn modelId="{FEBDA780-1FE8-4E94-A621-2A44DA16BEB7}" type="presOf" srcId="{9F8E64E1-C7F6-4E7A-B485-A1D9FC0200D0}" destId="{0EA9CB90-40DD-4EEA-B118-E3EFC52A3795}" srcOrd="0" destOrd="0" presId="urn:microsoft.com/office/officeart/2018/2/layout/IconCircleList"/>
    <dgm:cxn modelId="{06D7FFEA-6C71-4CCF-A588-3B982011CF2B}" type="presOf" srcId="{83E14666-2E96-421A-901B-41080C747322}" destId="{ECE819AB-801C-4F8A-9D62-B136C6BF7346}" srcOrd="0" destOrd="0" presId="urn:microsoft.com/office/officeart/2018/2/layout/IconCircleList"/>
    <dgm:cxn modelId="{C1B489F5-8CDC-4BA7-9C8E-1A23B11EF8A8}" srcId="{FB96F1E7-5BAE-4285-8BF3-4EFC6AC539B5}" destId="{9F8E64E1-C7F6-4E7A-B485-A1D9FC0200D0}" srcOrd="0" destOrd="0" parTransId="{76DF46D5-BEF8-4D26-8E78-B13DB08FD2D7}" sibTransId="{9C96664A-86DD-4888-87FB-7D03D00C4873}"/>
    <dgm:cxn modelId="{62E7C487-275C-486B-AF1A-7BC15B4FEE5E}" type="presParOf" srcId="{39C1D0E8-526D-467D-8BD8-7EBD2A5D5A05}" destId="{AD25C7CA-C071-4DBC-9E4A-EE2D8C878F6C}" srcOrd="0" destOrd="0" presId="urn:microsoft.com/office/officeart/2018/2/layout/IconCircleList"/>
    <dgm:cxn modelId="{BA49BE36-A16F-409F-B146-C0FCEB36AAB4}" type="presParOf" srcId="{AD25C7CA-C071-4DBC-9E4A-EE2D8C878F6C}" destId="{BA816D77-3142-4E42-BD1B-19B588B72B7D}" srcOrd="0" destOrd="0" presId="urn:microsoft.com/office/officeart/2018/2/layout/IconCircleList"/>
    <dgm:cxn modelId="{2FC7B63E-85D1-4478-A909-B7F3D705EF31}" type="presParOf" srcId="{BA816D77-3142-4E42-BD1B-19B588B72B7D}" destId="{231CAC62-37C9-4A04-AEE6-B011DD338F45}" srcOrd="0" destOrd="0" presId="urn:microsoft.com/office/officeart/2018/2/layout/IconCircleList"/>
    <dgm:cxn modelId="{044828A1-AFBB-45B8-A7DA-811792744D17}" type="presParOf" srcId="{BA816D77-3142-4E42-BD1B-19B588B72B7D}" destId="{E8B430D9-A303-493D-9318-E5BED32161D7}" srcOrd="1" destOrd="0" presId="urn:microsoft.com/office/officeart/2018/2/layout/IconCircleList"/>
    <dgm:cxn modelId="{DDE15129-CEA1-4C91-B64F-D20BD81C7616}" type="presParOf" srcId="{BA816D77-3142-4E42-BD1B-19B588B72B7D}" destId="{F937C383-CBE7-4FCB-B9B6-A23C5CE517AF}" srcOrd="2" destOrd="0" presId="urn:microsoft.com/office/officeart/2018/2/layout/IconCircleList"/>
    <dgm:cxn modelId="{10EBAF4E-A810-4BED-AFAB-3D616F1275DE}" type="presParOf" srcId="{BA816D77-3142-4E42-BD1B-19B588B72B7D}" destId="{0EA9CB90-40DD-4EEA-B118-E3EFC52A3795}" srcOrd="3" destOrd="0" presId="urn:microsoft.com/office/officeart/2018/2/layout/IconCircleList"/>
    <dgm:cxn modelId="{A1AD4456-3642-4471-921A-0853421AE60A}" type="presParOf" srcId="{AD25C7CA-C071-4DBC-9E4A-EE2D8C878F6C}" destId="{55016DA8-B3B4-4D9E-8F6D-21AB4FE2C2CE}" srcOrd="1" destOrd="0" presId="urn:microsoft.com/office/officeart/2018/2/layout/IconCircleList"/>
    <dgm:cxn modelId="{687093E6-0935-4381-9FB8-DB164454B48C}" type="presParOf" srcId="{AD25C7CA-C071-4DBC-9E4A-EE2D8C878F6C}" destId="{DC65BAF0-C983-42CB-B686-35C35D085E31}" srcOrd="2" destOrd="0" presId="urn:microsoft.com/office/officeart/2018/2/layout/IconCircleList"/>
    <dgm:cxn modelId="{1B4D38C4-62AD-4B95-93B4-6B0686C73A24}" type="presParOf" srcId="{DC65BAF0-C983-42CB-B686-35C35D085E31}" destId="{65EDB787-AA4B-4F7A-91C9-61072F8A4DCB}" srcOrd="0" destOrd="0" presId="urn:microsoft.com/office/officeart/2018/2/layout/IconCircleList"/>
    <dgm:cxn modelId="{306CB62F-537A-4B67-82CA-E29B9C01396C}" type="presParOf" srcId="{DC65BAF0-C983-42CB-B686-35C35D085E31}" destId="{9452BE0C-E87A-4A04-AC0A-7826866827FE}" srcOrd="1" destOrd="0" presId="urn:microsoft.com/office/officeart/2018/2/layout/IconCircleList"/>
    <dgm:cxn modelId="{C84D09BE-C021-461B-9A04-6CD701D2BD45}" type="presParOf" srcId="{DC65BAF0-C983-42CB-B686-35C35D085E31}" destId="{F53245BD-CB0B-43AE-9CFE-6D0775844A8E}" srcOrd="2" destOrd="0" presId="urn:microsoft.com/office/officeart/2018/2/layout/IconCircleList"/>
    <dgm:cxn modelId="{746E906F-08F1-406C-8126-2FCD9964322C}" type="presParOf" srcId="{DC65BAF0-C983-42CB-B686-35C35D085E31}" destId="{ECE819AB-801C-4F8A-9D62-B136C6BF7346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4CDA034-536D-4429-BB87-00B414AEE17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5" csCatId="colorful" phldr="1"/>
      <dgm:spPr/>
      <dgm:t>
        <a:bodyPr/>
        <a:lstStyle/>
        <a:p>
          <a:endParaRPr lang="en-US"/>
        </a:p>
      </dgm:t>
    </dgm:pt>
    <dgm:pt modelId="{E0025EA2-EBB5-408E-9C9B-522CB6BE86A2}">
      <dgm:prSet/>
      <dgm:spPr/>
      <dgm:t>
        <a:bodyPr/>
        <a:lstStyle/>
        <a:p>
          <a:r>
            <a:rPr lang="en-GB"/>
            <a:t>20 credit module</a:t>
          </a:r>
          <a:endParaRPr lang="en-US"/>
        </a:p>
      </dgm:t>
    </dgm:pt>
    <dgm:pt modelId="{6138F87F-4F58-4192-8B90-7C9CAAEA0C6E}" type="parTrans" cxnId="{218E362E-9649-4352-AF75-929BFE34BA39}">
      <dgm:prSet/>
      <dgm:spPr/>
      <dgm:t>
        <a:bodyPr/>
        <a:lstStyle/>
        <a:p>
          <a:endParaRPr lang="en-US"/>
        </a:p>
      </dgm:t>
    </dgm:pt>
    <dgm:pt modelId="{1F9E7549-944F-4B09-AAE6-DB91D3E69DCE}" type="sibTrans" cxnId="{218E362E-9649-4352-AF75-929BFE34BA39}">
      <dgm:prSet/>
      <dgm:spPr/>
      <dgm:t>
        <a:bodyPr/>
        <a:lstStyle/>
        <a:p>
          <a:endParaRPr lang="en-US"/>
        </a:p>
      </dgm:t>
    </dgm:pt>
    <dgm:pt modelId="{2D801227-DC05-4E89-B120-40DEEA502B7D}">
      <dgm:prSet/>
      <dgm:spPr/>
      <dgm:t>
        <a:bodyPr/>
        <a:lstStyle/>
        <a:p>
          <a:r>
            <a:rPr lang="en-GB"/>
            <a:t>2 assignments – formally assessed</a:t>
          </a:r>
          <a:endParaRPr lang="en-US"/>
        </a:p>
      </dgm:t>
    </dgm:pt>
    <dgm:pt modelId="{DB777636-58B0-4FDA-9152-BFD879418430}" type="parTrans" cxnId="{4B2E40BC-7200-4073-B298-39757B874811}">
      <dgm:prSet/>
      <dgm:spPr/>
      <dgm:t>
        <a:bodyPr/>
        <a:lstStyle/>
        <a:p>
          <a:endParaRPr lang="en-US"/>
        </a:p>
      </dgm:t>
    </dgm:pt>
    <dgm:pt modelId="{E4A18BF9-754C-4836-9E9A-F8D26E281515}" type="sibTrans" cxnId="{4B2E40BC-7200-4073-B298-39757B874811}">
      <dgm:prSet/>
      <dgm:spPr/>
      <dgm:t>
        <a:bodyPr/>
        <a:lstStyle/>
        <a:p>
          <a:endParaRPr lang="en-US"/>
        </a:p>
      </dgm:t>
    </dgm:pt>
    <dgm:pt modelId="{9F3EBEE9-CD7A-4561-A895-55B2C3E09609}">
      <dgm:prSet/>
      <dgm:spPr/>
      <dgm:t>
        <a:bodyPr/>
        <a:lstStyle/>
        <a:p>
          <a:r>
            <a:rPr lang="en-GB"/>
            <a:t>Each assignment is equally weighted for your final grade</a:t>
          </a:r>
          <a:endParaRPr lang="en-US"/>
        </a:p>
      </dgm:t>
    </dgm:pt>
    <dgm:pt modelId="{8CFFF897-79D3-41E3-AE18-AF5A930CDFD1}" type="parTrans" cxnId="{48CC281A-538E-4763-86E2-0EFCC717E22B}">
      <dgm:prSet/>
      <dgm:spPr/>
      <dgm:t>
        <a:bodyPr/>
        <a:lstStyle/>
        <a:p>
          <a:endParaRPr lang="en-US"/>
        </a:p>
      </dgm:t>
    </dgm:pt>
    <dgm:pt modelId="{B2127ACA-3C99-4B03-9DAF-F3D333EC186E}" type="sibTrans" cxnId="{48CC281A-538E-4763-86E2-0EFCC717E22B}">
      <dgm:prSet/>
      <dgm:spPr/>
      <dgm:t>
        <a:bodyPr/>
        <a:lstStyle/>
        <a:p>
          <a:endParaRPr lang="en-US"/>
        </a:p>
      </dgm:t>
    </dgm:pt>
    <dgm:pt modelId="{735107CC-BE81-4D8C-AD51-A370577168C8}" type="pres">
      <dgm:prSet presAssocID="{54CDA034-536D-4429-BB87-00B414AEE170}" presName="root" presStyleCnt="0">
        <dgm:presLayoutVars>
          <dgm:dir/>
          <dgm:resizeHandles val="exact"/>
        </dgm:presLayoutVars>
      </dgm:prSet>
      <dgm:spPr/>
    </dgm:pt>
    <dgm:pt modelId="{C066B9A7-594D-4CA0-A66D-1E9B1D4C3C88}" type="pres">
      <dgm:prSet presAssocID="{E0025EA2-EBB5-408E-9C9B-522CB6BE86A2}" presName="compNode" presStyleCnt="0"/>
      <dgm:spPr/>
    </dgm:pt>
    <dgm:pt modelId="{595A1F7A-0340-4CD8-AB75-B1B9CD9C201F}" type="pres">
      <dgm:prSet presAssocID="{E0025EA2-EBB5-408E-9C9B-522CB6BE86A2}" presName="bgRect" presStyleLbl="bgShp" presStyleIdx="0" presStyleCnt="3"/>
      <dgm:spPr/>
    </dgm:pt>
    <dgm:pt modelId="{25D7566A-3B17-4678-A14F-E02F8072B988}" type="pres">
      <dgm:prSet presAssocID="{E0025EA2-EBB5-408E-9C9B-522CB6BE86A2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F48E63C7-3C04-4C6D-987E-B28E642CE0F8}" type="pres">
      <dgm:prSet presAssocID="{E0025EA2-EBB5-408E-9C9B-522CB6BE86A2}" presName="spaceRect" presStyleCnt="0"/>
      <dgm:spPr/>
    </dgm:pt>
    <dgm:pt modelId="{6CECEC3E-F7DF-4C71-A82F-58BBD92C5C94}" type="pres">
      <dgm:prSet presAssocID="{E0025EA2-EBB5-408E-9C9B-522CB6BE86A2}" presName="parTx" presStyleLbl="revTx" presStyleIdx="0" presStyleCnt="3">
        <dgm:presLayoutVars>
          <dgm:chMax val="0"/>
          <dgm:chPref val="0"/>
        </dgm:presLayoutVars>
      </dgm:prSet>
      <dgm:spPr/>
    </dgm:pt>
    <dgm:pt modelId="{5269871B-3414-49BC-8830-5ECA50C4B3D8}" type="pres">
      <dgm:prSet presAssocID="{1F9E7549-944F-4B09-AAE6-DB91D3E69DCE}" presName="sibTrans" presStyleCnt="0"/>
      <dgm:spPr/>
    </dgm:pt>
    <dgm:pt modelId="{0CA30162-FB65-40D1-911B-8334F3514E82}" type="pres">
      <dgm:prSet presAssocID="{2D801227-DC05-4E89-B120-40DEEA502B7D}" presName="compNode" presStyleCnt="0"/>
      <dgm:spPr/>
    </dgm:pt>
    <dgm:pt modelId="{3DA9535C-2E4B-4770-89E2-E1F1F8F781A0}" type="pres">
      <dgm:prSet presAssocID="{2D801227-DC05-4E89-B120-40DEEA502B7D}" presName="bgRect" presStyleLbl="bgShp" presStyleIdx="1" presStyleCnt="3"/>
      <dgm:spPr/>
    </dgm:pt>
    <dgm:pt modelId="{A1E00198-4569-4DBF-8EA3-3A25BE5E10CE}" type="pres">
      <dgm:prSet presAssocID="{2D801227-DC05-4E89-B120-40DEEA502B7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799B23D-F1C5-4F96-B5C6-81709A9F8777}" type="pres">
      <dgm:prSet presAssocID="{2D801227-DC05-4E89-B120-40DEEA502B7D}" presName="spaceRect" presStyleCnt="0"/>
      <dgm:spPr/>
    </dgm:pt>
    <dgm:pt modelId="{11C8DB17-03F5-4E53-8DE6-EEE5360480A1}" type="pres">
      <dgm:prSet presAssocID="{2D801227-DC05-4E89-B120-40DEEA502B7D}" presName="parTx" presStyleLbl="revTx" presStyleIdx="1" presStyleCnt="3">
        <dgm:presLayoutVars>
          <dgm:chMax val="0"/>
          <dgm:chPref val="0"/>
        </dgm:presLayoutVars>
      </dgm:prSet>
      <dgm:spPr/>
    </dgm:pt>
    <dgm:pt modelId="{CA819303-429F-4285-99D5-594C33974B9E}" type="pres">
      <dgm:prSet presAssocID="{E4A18BF9-754C-4836-9E9A-F8D26E281515}" presName="sibTrans" presStyleCnt="0"/>
      <dgm:spPr/>
    </dgm:pt>
    <dgm:pt modelId="{9C843568-784A-4416-8491-8BAE675640F0}" type="pres">
      <dgm:prSet presAssocID="{9F3EBEE9-CD7A-4561-A895-55B2C3E09609}" presName="compNode" presStyleCnt="0"/>
      <dgm:spPr/>
    </dgm:pt>
    <dgm:pt modelId="{50C35C96-1039-41B5-8B63-A24F8035F72F}" type="pres">
      <dgm:prSet presAssocID="{9F3EBEE9-CD7A-4561-A895-55B2C3E09609}" presName="bgRect" presStyleLbl="bgShp" presStyleIdx="2" presStyleCnt="3"/>
      <dgm:spPr/>
    </dgm:pt>
    <dgm:pt modelId="{61D15E8A-C72F-4941-89FB-8038612037B3}" type="pres">
      <dgm:prSet presAssocID="{9F3EBEE9-CD7A-4561-A895-55B2C3E09609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76053982-931D-4AEC-B8BC-F1CB5EC86AF4}" type="pres">
      <dgm:prSet presAssocID="{9F3EBEE9-CD7A-4561-A895-55B2C3E09609}" presName="spaceRect" presStyleCnt="0"/>
      <dgm:spPr/>
    </dgm:pt>
    <dgm:pt modelId="{E4369736-B132-4595-A3AE-31A8DC4028E9}" type="pres">
      <dgm:prSet presAssocID="{9F3EBEE9-CD7A-4561-A895-55B2C3E09609}" presName="parTx" presStyleLbl="revTx" presStyleIdx="2" presStyleCnt="3">
        <dgm:presLayoutVars>
          <dgm:chMax val="0"/>
          <dgm:chPref val="0"/>
        </dgm:presLayoutVars>
      </dgm:prSet>
      <dgm:spPr/>
    </dgm:pt>
  </dgm:ptLst>
  <dgm:cxnLst>
    <dgm:cxn modelId="{553D5500-FACA-4205-BDDC-2C331095D0AC}" type="presOf" srcId="{9F3EBEE9-CD7A-4561-A895-55B2C3E09609}" destId="{E4369736-B132-4595-A3AE-31A8DC4028E9}" srcOrd="0" destOrd="0" presId="urn:microsoft.com/office/officeart/2018/2/layout/IconVerticalSolidList"/>
    <dgm:cxn modelId="{48CC281A-538E-4763-86E2-0EFCC717E22B}" srcId="{54CDA034-536D-4429-BB87-00B414AEE170}" destId="{9F3EBEE9-CD7A-4561-A895-55B2C3E09609}" srcOrd="2" destOrd="0" parTransId="{8CFFF897-79D3-41E3-AE18-AF5A930CDFD1}" sibTransId="{B2127ACA-3C99-4B03-9DAF-F3D333EC186E}"/>
    <dgm:cxn modelId="{218E362E-9649-4352-AF75-929BFE34BA39}" srcId="{54CDA034-536D-4429-BB87-00B414AEE170}" destId="{E0025EA2-EBB5-408E-9C9B-522CB6BE86A2}" srcOrd="0" destOrd="0" parTransId="{6138F87F-4F58-4192-8B90-7C9CAAEA0C6E}" sibTransId="{1F9E7549-944F-4B09-AAE6-DB91D3E69DCE}"/>
    <dgm:cxn modelId="{C965DC60-7E01-4B1A-B04E-728ED119D3B4}" type="presOf" srcId="{2D801227-DC05-4E89-B120-40DEEA502B7D}" destId="{11C8DB17-03F5-4E53-8DE6-EEE5360480A1}" srcOrd="0" destOrd="0" presId="urn:microsoft.com/office/officeart/2018/2/layout/IconVerticalSolidList"/>
    <dgm:cxn modelId="{9546A596-B56C-4CAD-9D0D-80E5B8ACD3CE}" type="presOf" srcId="{E0025EA2-EBB5-408E-9C9B-522CB6BE86A2}" destId="{6CECEC3E-F7DF-4C71-A82F-58BBD92C5C94}" srcOrd="0" destOrd="0" presId="urn:microsoft.com/office/officeart/2018/2/layout/IconVerticalSolidList"/>
    <dgm:cxn modelId="{4B2E40BC-7200-4073-B298-39757B874811}" srcId="{54CDA034-536D-4429-BB87-00B414AEE170}" destId="{2D801227-DC05-4E89-B120-40DEEA502B7D}" srcOrd="1" destOrd="0" parTransId="{DB777636-58B0-4FDA-9152-BFD879418430}" sibTransId="{E4A18BF9-754C-4836-9E9A-F8D26E281515}"/>
    <dgm:cxn modelId="{45D8ADFE-2C74-4C85-9423-E587509BA84C}" type="presOf" srcId="{54CDA034-536D-4429-BB87-00B414AEE170}" destId="{735107CC-BE81-4D8C-AD51-A370577168C8}" srcOrd="0" destOrd="0" presId="urn:microsoft.com/office/officeart/2018/2/layout/IconVerticalSolidList"/>
    <dgm:cxn modelId="{2F238FD6-ACED-4AAA-A96B-DB4ACCFFEAA7}" type="presParOf" srcId="{735107CC-BE81-4D8C-AD51-A370577168C8}" destId="{C066B9A7-594D-4CA0-A66D-1E9B1D4C3C88}" srcOrd="0" destOrd="0" presId="urn:microsoft.com/office/officeart/2018/2/layout/IconVerticalSolidList"/>
    <dgm:cxn modelId="{9A2D6B7E-CFAA-4F10-A388-3AC8642C1729}" type="presParOf" srcId="{C066B9A7-594D-4CA0-A66D-1E9B1D4C3C88}" destId="{595A1F7A-0340-4CD8-AB75-B1B9CD9C201F}" srcOrd="0" destOrd="0" presId="urn:microsoft.com/office/officeart/2018/2/layout/IconVerticalSolidList"/>
    <dgm:cxn modelId="{502F3869-7256-42AC-A5DC-336523AA2C47}" type="presParOf" srcId="{C066B9A7-594D-4CA0-A66D-1E9B1D4C3C88}" destId="{25D7566A-3B17-4678-A14F-E02F8072B988}" srcOrd="1" destOrd="0" presId="urn:microsoft.com/office/officeart/2018/2/layout/IconVerticalSolidList"/>
    <dgm:cxn modelId="{E85708E9-6687-48B8-9670-AE50778829E8}" type="presParOf" srcId="{C066B9A7-594D-4CA0-A66D-1E9B1D4C3C88}" destId="{F48E63C7-3C04-4C6D-987E-B28E642CE0F8}" srcOrd="2" destOrd="0" presId="urn:microsoft.com/office/officeart/2018/2/layout/IconVerticalSolidList"/>
    <dgm:cxn modelId="{3B58AA87-4DE8-4E46-8719-80A94D56F6D3}" type="presParOf" srcId="{C066B9A7-594D-4CA0-A66D-1E9B1D4C3C88}" destId="{6CECEC3E-F7DF-4C71-A82F-58BBD92C5C94}" srcOrd="3" destOrd="0" presId="urn:microsoft.com/office/officeart/2018/2/layout/IconVerticalSolidList"/>
    <dgm:cxn modelId="{1B1997D6-3879-4F29-8A86-82CB3AB80675}" type="presParOf" srcId="{735107CC-BE81-4D8C-AD51-A370577168C8}" destId="{5269871B-3414-49BC-8830-5ECA50C4B3D8}" srcOrd="1" destOrd="0" presId="urn:microsoft.com/office/officeart/2018/2/layout/IconVerticalSolidList"/>
    <dgm:cxn modelId="{45BE018C-2B4A-4DE3-95D1-9DE77977456E}" type="presParOf" srcId="{735107CC-BE81-4D8C-AD51-A370577168C8}" destId="{0CA30162-FB65-40D1-911B-8334F3514E82}" srcOrd="2" destOrd="0" presId="urn:microsoft.com/office/officeart/2018/2/layout/IconVerticalSolidList"/>
    <dgm:cxn modelId="{BB4E6535-08B6-4A4D-AACA-CF387D50ECDB}" type="presParOf" srcId="{0CA30162-FB65-40D1-911B-8334F3514E82}" destId="{3DA9535C-2E4B-4770-89E2-E1F1F8F781A0}" srcOrd="0" destOrd="0" presId="urn:microsoft.com/office/officeart/2018/2/layout/IconVerticalSolidList"/>
    <dgm:cxn modelId="{87375400-E07C-463B-993D-06776E2179E9}" type="presParOf" srcId="{0CA30162-FB65-40D1-911B-8334F3514E82}" destId="{A1E00198-4569-4DBF-8EA3-3A25BE5E10CE}" srcOrd="1" destOrd="0" presId="urn:microsoft.com/office/officeart/2018/2/layout/IconVerticalSolidList"/>
    <dgm:cxn modelId="{5B3E31BC-B3C9-487D-BC56-B69A3865DAD5}" type="presParOf" srcId="{0CA30162-FB65-40D1-911B-8334F3514E82}" destId="{B799B23D-F1C5-4F96-B5C6-81709A9F8777}" srcOrd="2" destOrd="0" presId="urn:microsoft.com/office/officeart/2018/2/layout/IconVerticalSolidList"/>
    <dgm:cxn modelId="{62521746-A718-4A34-9300-652B8881B0F8}" type="presParOf" srcId="{0CA30162-FB65-40D1-911B-8334F3514E82}" destId="{11C8DB17-03F5-4E53-8DE6-EEE5360480A1}" srcOrd="3" destOrd="0" presId="urn:microsoft.com/office/officeart/2018/2/layout/IconVerticalSolidList"/>
    <dgm:cxn modelId="{0409523F-9BA8-4BE3-96DF-0133C1629A03}" type="presParOf" srcId="{735107CC-BE81-4D8C-AD51-A370577168C8}" destId="{CA819303-429F-4285-99D5-594C33974B9E}" srcOrd="3" destOrd="0" presId="urn:microsoft.com/office/officeart/2018/2/layout/IconVerticalSolidList"/>
    <dgm:cxn modelId="{E0F218C7-DAFF-4652-85DF-0DE4CEAA4E46}" type="presParOf" srcId="{735107CC-BE81-4D8C-AD51-A370577168C8}" destId="{9C843568-784A-4416-8491-8BAE675640F0}" srcOrd="4" destOrd="0" presId="urn:microsoft.com/office/officeart/2018/2/layout/IconVerticalSolidList"/>
    <dgm:cxn modelId="{E9421339-D077-4EF2-B459-6F0B5BFE661A}" type="presParOf" srcId="{9C843568-784A-4416-8491-8BAE675640F0}" destId="{50C35C96-1039-41B5-8B63-A24F8035F72F}" srcOrd="0" destOrd="0" presId="urn:microsoft.com/office/officeart/2018/2/layout/IconVerticalSolidList"/>
    <dgm:cxn modelId="{70B63808-C51E-49A2-9B38-5FF0C6363562}" type="presParOf" srcId="{9C843568-784A-4416-8491-8BAE675640F0}" destId="{61D15E8A-C72F-4941-89FB-8038612037B3}" srcOrd="1" destOrd="0" presId="urn:microsoft.com/office/officeart/2018/2/layout/IconVerticalSolidList"/>
    <dgm:cxn modelId="{C2287942-A99E-45FC-B5D5-83083D5540B5}" type="presParOf" srcId="{9C843568-784A-4416-8491-8BAE675640F0}" destId="{76053982-931D-4AEC-B8BC-F1CB5EC86AF4}" srcOrd="2" destOrd="0" presId="urn:microsoft.com/office/officeart/2018/2/layout/IconVerticalSolidList"/>
    <dgm:cxn modelId="{433BDE4D-B770-4E20-936C-64CF005573DD}" type="presParOf" srcId="{9C843568-784A-4416-8491-8BAE675640F0}" destId="{E4369736-B132-4595-A3AE-31A8DC4028E9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ABB3CEE1-8E93-4694-87D9-B147CE2DAD77}" type="doc">
      <dgm:prSet loTypeId="urn:microsoft.com/office/officeart/2005/8/layout/vList2" loCatId="list" qsTypeId="urn:microsoft.com/office/officeart/2005/8/quickstyle/simple1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17A9FB8C-3A8C-4D1C-A787-C4B5F9D1237E}">
      <dgm:prSet/>
      <dgm:spPr/>
      <dgm:t>
        <a:bodyPr/>
        <a:lstStyle/>
        <a:p>
          <a:r>
            <a:rPr lang="en-GB"/>
            <a:t>Written Style:</a:t>
          </a:r>
          <a:endParaRPr lang="en-US"/>
        </a:p>
      </dgm:t>
    </dgm:pt>
    <dgm:pt modelId="{30B7150F-61B0-4B99-B0BC-E78F3B56748A}" type="parTrans" cxnId="{97A20C1F-F44E-4442-8A1E-7D44A1538C41}">
      <dgm:prSet/>
      <dgm:spPr/>
      <dgm:t>
        <a:bodyPr/>
        <a:lstStyle/>
        <a:p>
          <a:endParaRPr lang="en-US"/>
        </a:p>
      </dgm:t>
    </dgm:pt>
    <dgm:pt modelId="{1928E8C7-0E7D-442F-811B-2F984457440F}" type="sibTrans" cxnId="{97A20C1F-F44E-4442-8A1E-7D44A1538C41}">
      <dgm:prSet/>
      <dgm:spPr/>
      <dgm:t>
        <a:bodyPr/>
        <a:lstStyle/>
        <a:p>
          <a:endParaRPr lang="en-US"/>
        </a:p>
      </dgm:t>
    </dgm:pt>
    <dgm:pt modelId="{58427AAE-1602-4790-A30E-C8C0361C2AC8}">
      <dgm:prSet/>
      <dgm:spPr/>
      <dgm:t>
        <a:bodyPr/>
        <a:lstStyle/>
        <a:p>
          <a:r>
            <a:rPr lang="en-GB"/>
            <a:t>Report format</a:t>
          </a:r>
          <a:endParaRPr lang="en-US"/>
        </a:p>
      </dgm:t>
    </dgm:pt>
    <dgm:pt modelId="{10E386EA-E0A5-4DEB-A5FE-DA915DBFB8EF}" type="parTrans" cxnId="{B23536CF-0188-4E1D-9C10-AA4063AF4C71}">
      <dgm:prSet/>
      <dgm:spPr/>
      <dgm:t>
        <a:bodyPr/>
        <a:lstStyle/>
        <a:p>
          <a:endParaRPr lang="en-US"/>
        </a:p>
      </dgm:t>
    </dgm:pt>
    <dgm:pt modelId="{734C0E97-D644-4A9E-9E82-D8BDADADD96B}" type="sibTrans" cxnId="{B23536CF-0188-4E1D-9C10-AA4063AF4C71}">
      <dgm:prSet/>
      <dgm:spPr/>
      <dgm:t>
        <a:bodyPr/>
        <a:lstStyle/>
        <a:p>
          <a:endParaRPr lang="en-US"/>
        </a:p>
      </dgm:t>
    </dgm:pt>
    <dgm:pt modelId="{462F0FC7-C946-4613-9420-18BD4E741D81}">
      <dgm:prSet/>
      <dgm:spPr/>
      <dgm:t>
        <a:bodyPr/>
        <a:lstStyle/>
        <a:p>
          <a:r>
            <a:rPr lang="en-GB"/>
            <a:t>Should be in third person</a:t>
          </a:r>
          <a:endParaRPr lang="en-US"/>
        </a:p>
      </dgm:t>
    </dgm:pt>
    <dgm:pt modelId="{38AF45FD-D179-4E02-B5EA-6508C956D054}" type="parTrans" cxnId="{67C1F7D3-2904-4795-9808-79C9310AF26B}">
      <dgm:prSet/>
      <dgm:spPr/>
      <dgm:t>
        <a:bodyPr/>
        <a:lstStyle/>
        <a:p>
          <a:endParaRPr lang="en-US"/>
        </a:p>
      </dgm:t>
    </dgm:pt>
    <dgm:pt modelId="{25FB6F3B-48E2-4911-86F0-46A6CE41E8B6}" type="sibTrans" cxnId="{67C1F7D3-2904-4795-9808-79C9310AF26B}">
      <dgm:prSet/>
      <dgm:spPr/>
      <dgm:t>
        <a:bodyPr/>
        <a:lstStyle/>
        <a:p>
          <a:endParaRPr lang="en-US"/>
        </a:p>
      </dgm:t>
    </dgm:pt>
    <dgm:pt modelId="{3C13DCD9-1E69-4161-BC2C-41D9513B0BD3}">
      <dgm:prSet/>
      <dgm:spPr/>
      <dgm:t>
        <a:bodyPr/>
        <a:lstStyle/>
        <a:p>
          <a:r>
            <a:rPr lang="en-GB"/>
            <a:t>Should not refer to yourself (unless done so through “the author”)</a:t>
          </a:r>
          <a:endParaRPr lang="en-US"/>
        </a:p>
      </dgm:t>
    </dgm:pt>
    <dgm:pt modelId="{9E73A416-5EA2-4EC9-98CF-C7C1CE0AB2F9}" type="parTrans" cxnId="{82EAB2A7-5F44-48FC-8D68-F50E324FEEF5}">
      <dgm:prSet/>
      <dgm:spPr/>
      <dgm:t>
        <a:bodyPr/>
        <a:lstStyle/>
        <a:p>
          <a:endParaRPr lang="en-US"/>
        </a:p>
      </dgm:t>
    </dgm:pt>
    <dgm:pt modelId="{854FF998-5D1B-4A0D-8420-FCC9DEE6C431}" type="sibTrans" cxnId="{82EAB2A7-5F44-48FC-8D68-F50E324FEEF5}">
      <dgm:prSet/>
      <dgm:spPr/>
      <dgm:t>
        <a:bodyPr/>
        <a:lstStyle/>
        <a:p>
          <a:endParaRPr lang="en-US"/>
        </a:p>
      </dgm:t>
    </dgm:pt>
    <dgm:pt modelId="{38675A6F-D080-4FB1-BCED-74FF634716F4}">
      <dgm:prSet/>
      <dgm:spPr/>
      <dgm:t>
        <a:bodyPr/>
        <a:lstStyle/>
        <a:p>
          <a:r>
            <a:rPr lang="en-GB"/>
            <a:t>Clear sentence structures</a:t>
          </a:r>
          <a:endParaRPr lang="en-US"/>
        </a:p>
      </dgm:t>
    </dgm:pt>
    <dgm:pt modelId="{5C410E3C-DDE2-4269-9771-1F3DDED652D6}" type="parTrans" cxnId="{043FA9C8-9CCA-4841-B43C-E795FF21D5C6}">
      <dgm:prSet/>
      <dgm:spPr/>
      <dgm:t>
        <a:bodyPr/>
        <a:lstStyle/>
        <a:p>
          <a:endParaRPr lang="en-US"/>
        </a:p>
      </dgm:t>
    </dgm:pt>
    <dgm:pt modelId="{9484858B-E07D-47F0-9D2D-3965F3936AE7}" type="sibTrans" cxnId="{043FA9C8-9CCA-4841-B43C-E795FF21D5C6}">
      <dgm:prSet/>
      <dgm:spPr/>
      <dgm:t>
        <a:bodyPr/>
        <a:lstStyle/>
        <a:p>
          <a:endParaRPr lang="en-US"/>
        </a:p>
      </dgm:t>
    </dgm:pt>
    <dgm:pt modelId="{E5210034-26AF-45B8-B4BF-D999BE6AF6D1}">
      <dgm:prSet/>
      <dgm:spPr/>
      <dgm:t>
        <a:bodyPr/>
        <a:lstStyle/>
        <a:p>
          <a:r>
            <a:rPr lang="en-GB"/>
            <a:t>Attention to correct grammar is important</a:t>
          </a:r>
          <a:endParaRPr lang="en-US"/>
        </a:p>
      </dgm:t>
    </dgm:pt>
    <dgm:pt modelId="{C6A326D0-5B37-41C0-AAE5-06D6793FE139}" type="parTrans" cxnId="{9ADD26FF-D73F-492F-8FF4-A2509103F656}">
      <dgm:prSet/>
      <dgm:spPr/>
      <dgm:t>
        <a:bodyPr/>
        <a:lstStyle/>
        <a:p>
          <a:endParaRPr lang="en-US"/>
        </a:p>
      </dgm:t>
    </dgm:pt>
    <dgm:pt modelId="{5935E727-AC8B-4D4A-A845-8E063C977DE7}" type="sibTrans" cxnId="{9ADD26FF-D73F-492F-8FF4-A2509103F656}">
      <dgm:prSet/>
      <dgm:spPr/>
      <dgm:t>
        <a:bodyPr/>
        <a:lstStyle/>
        <a:p>
          <a:endParaRPr lang="en-US"/>
        </a:p>
      </dgm:t>
    </dgm:pt>
    <dgm:pt modelId="{9286B634-56D8-4E4B-8456-77A9FB84E8AA}">
      <dgm:prSet/>
      <dgm:spPr/>
      <dgm:t>
        <a:bodyPr/>
        <a:lstStyle/>
        <a:p>
          <a:r>
            <a:rPr lang="en-GB"/>
            <a:t>External resources:</a:t>
          </a:r>
          <a:endParaRPr lang="en-US"/>
        </a:p>
      </dgm:t>
    </dgm:pt>
    <dgm:pt modelId="{1F245B4A-9834-4548-9FC4-8EED11B9DE63}" type="parTrans" cxnId="{7BD51FE6-D973-4317-8B6D-7A26D3ECECC8}">
      <dgm:prSet/>
      <dgm:spPr/>
      <dgm:t>
        <a:bodyPr/>
        <a:lstStyle/>
        <a:p>
          <a:endParaRPr lang="en-US"/>
        </a:p>
      </dgm:t>
    </dgm:pt>
    <dgm:pt modelId="{10AF4730-EF08-42CF-95ED-7484A82CFA95}" type="sibTrans" cxnId="{7BD51FE6-D973-4317-8B6D-7A26D3ECECC8}">
      <dgm:prSet/>
      <dgm:spPr/>
      <dgm:t>
        <a:bodyPr/>
        <a:lstStyle/>
        <a:p>
          <a:endParaRPr lang="en-US"/>
        </a:p>
      </dgm:t>
    </dgm:pt>
    <dgm:pt modelId="{B4EB3C26-34B5-4293-9F1F-44BD4DAEF3CB}">
      <dgm:prSet/>
      <dgm:spPr/>
      <dgm:t>
        <a:bodyPr/>
        <a:lstStyle/>
        <a:p>
          <a:r>
            <a:rPr lang="en-GB"/>
            <a:t>Reference all of the material used that does not originate from your own work.</a:t>
          </a:r>
          <a:endParaRPr lang="en-US"/>
        </a:p>
      </dgm:t>
    </dgm:pt>
    <dgm:pt modelId="{F396827F-7E48-4D1C-A369-1FF2945620B7}" type="parTrans" cxnId="{CE3FD424-C633-4BF5-A319-D9A63A5175F1}">
      <dgm:prSet/>
      <dgm:spPr/>
      <dgm:t>
        <a:bodyPr/>
        <a:lstStyle/>
        <a:p>
          <a:endParaRPr lang="en-US"/>
        </a:p>
      </dgm:t>
    </dgm:pt>
    <dgm:pt modelId="{E012ADDD-564C-4451-93ED-A2459D98B5FA}" type="sibTrans" cxnId="{CE3FD424-C633-4BF5-A319-D9A63A5175F1}">
      <dgm:prSet/>
      <dgm:spPr/>
      <dgm:t>
        <a:bodyPr/>
        <a:lstStyle/>
        <a:p>
          <a:endParaRPr lang="en-US"/>
        </a:p>
      </dgm:t>
    </dgm:pt>
    <dgm:pt modelId="{F6F70746-902B-DA4E-AB04-0606A4A3404C}" type="pres">
      <dgm:prSet presAssocID="{ABB3CEE1-8E93-4694-87D9-B147CE2DAD77}" presName="linear" presStyleCnt="0">
        <dgm:presLayoutVars>
          <dgm:animLvl val="lvl"/>
          <dgm:resizeHandles val="exact"/>
        </dgm:presLayoutVars>
      </dgm:prSet>
      <dgm:spPr/>
    </dgm:pt>
    <dgm:pt modelId="{D720226A-4D41-7C44-8500-061B7762FC6F}" type="pres">
      <dgm:prSet presAssocID="{17A9FB8C-3A8C-4D1C-A787-C4B5F9D1237E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3DB5BE98-7DD5-D846-81AF-D6431A37B516}" type="pres">
      <dgm:prSet presAssocID="{17A9FB8C-3A8C-4D1C-A787-C4B5F9D1237E}" presName="childText" presStyleLbl="revTx" presStyleIdx="0" presStyleCnt="2">
        <dgm:presLayoutVars>
          <dgm:bulletEnabled val="1"/>
        </dgm:presLayoutVars>
      </dgm:prSet>
      <dgm:spPr/>
    </dgm:pt>
    <dgm:pt modelId="{98387041-7DCE-934C-92ED-12DFADD965A5}" type="pres">
      <dgm:prSet presAssocID="{9286B634-56D8-4E4B-8456-77A9FB84E8AA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232611F1-4B0E-FD48-A1E1-3660DA23B89A}" type="pres">
      <dgm:prSet presAssocID="{9286B634-56D8-4E4B-8456-77A9FB84E8AA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97A20C1F-F44E-4442-8A1E-7D44A1538C41}" srcId="{ABB3CEE1-8E93-4694-87D9-B147CE2DAD77}" destId="{17A9FB8C-3A8C-4D1C-A787-C4B5F9D1237E}" srcOrd="0" destOrd="0" parTransId="{30B7150F-61B0-4B99-B0BC-E78F3B56748A}" sibTransId="{1928E8C7-0E7D-442F-811B-2F984457440F}"/>
    <dgm:cxn modelId="{CE3FD424-C633-4BF5-A319-D9A63A5175F1}" srcId="{9286B634-56D8-4E4B-8456-77A9FB84E8AA}" destId="{B4EB3C26-34B5-4293-9F1F-44BD4DAEF3CB}" srcOrd="0" destOrd="0" parTransId="{F396827F-7E48-4D1C-A369-1FF2945620B7}" sibTransId="{E012ADDD-564C-4451-93ED-A2459D98B5FA}"/>
    <dgm:cxn modelId="{7E4EFB33-9A3E-1349-B865-49A4A490910E}" type="presOf" srcId="{3C13DCD9-1E69-4161-BC2C-41D9513B0BD3}" destId="{3DB5BE98-7DD5-D846-81AF-D6431A37B516}" srcOrd="0" destOrd="2" presId="urn:microsoft.com/office/officeart/2005/8/layout/vList2"/>
    <dgm:cxn modelId="{E870CB38-277B-C641-A884-5D57B71F8B88}" type="presOf" srcId="{58427AAE-1602-4790-A30E-C8C0361C2AC8}" destId="{3DB5BE98-7DD5-D846-81AF-D6431A37B516}" srcOrd="0" destOrd="0" presId="urn:microsoft.com/office/officeart/2005/8/layout/vList2"/>
    <dgm:cxn modelId="{6B256D44-954A-B54F-9BE4-F0EDEED08B02}" type="presOf" srcId="{38675A6F-D080-4FB1-BCED-74FF634716F4}" destId="{3DB5BE98-7DD5-D846-81AF-D6431A37B516}" srcOrd="0" destOrd="3" presId="urn:microsoft.com/office/officeart/2005/8/layout/vList2"/>
    <dgm:cxn modelId="{6C12154D-91E7-144C-87F5-84D1E3E258F0}" type="presOf" srcId="{9286B634-56D8-4E4B-8456-77A9FB84E8AA}" destId="{98387041-7DCE-934C-92ED-12DFADD965A5}" srcOrd="0" destOrd="0" presId="urn:microsoft.com/office/officeart/2005/8/layout/vList2"/>
    <dgm:cxn modelId="{A1A9EF53-A9AF-FE44-8188-8B9E0733DB5C}" type="presOf" srcId="{17A9FB8C-3A8C-4D1C-A787-C4B5F9D1237E}" destId="{D720226A-4D41-7C44-8500-061B7762FC6F}" srcOrd="0" destOrd="0" presId="urn:microsoft.com/office/officeart/2005/8/layout/vList2"/>
    <dgm:cxn modelId="{1A749F7E-1193-5A46-8D51-CE3812C1EE6B}" type="presOf" srcId="{B4EB3C26-34B5-4293-9F1F-44BD4DAEF3CB}" destId="{232611F1-4B0E-FD48-A1E1-3660DA23B89A}" srcOrd="0" destOrd="0" presId="urn:microsoft.com/office/officeart/2005/8/layout/vList2"/>
    <dgm:cxn modelId="{82EAB2A7-5F44-48FC-8D68-F50E324FEEF5}" srcId="{17A9FB8C-3A8C-4D1C-A787-C4B5F9D1237E}" destId="{3C13DCD9-1E69-4161-BC2C-41D9513B0BD3}" srcOrd="2" destOrd="0" parTransId="{9E73A416-5EA2-4EC9-98CF-C7C1CE0AB2F9}" sibTransId="{854FF998-5D1B-4A0D-8420-FCC9DEE6C431}"/>
    <dgm:cxn modelId="{043FA9C8-9CCA-4841-B43C-E795FF21D5C6}" srcId="{17A9FB8C-3A8C-4D1C-A787-C4B5F9D1237E}" destId="{38675A6F-D080-4FB1-BCED-74FF634716F4}" srcOrd="3" destOrd="0" parTransId="{5C410E3C-DDE2-4269-9771-1F3DDED652D6}" sibTransId="{9484858B-E07D-47F0-9D2D-3965F3936AE7}"/>
    <dgm:cxn modelId="{B23536CF-0188-4E1D-9C10-AA4063AF4C71}" srcId="{17A9FB8C-3A8C-4D1C-A787-C4B5F9D1237E}" destId="{58427AAE-1602-4790-A30E-C8C0361C2AC8}" srcOrd="0" destOrd="0" parTransId="{10E386EA-E0A5-4DEB-A5FE-DA915DBFB8EF}" sibTransId="{734C0E97-D644-4A9E-9E82-D8BDADADD96B}"/>
    <dgm:cxn modelId="{67C1F7D3-2904-4795-9808-79C9310AF26B}" srcId="{17A9FB8C-3A8C-4D1C-A787-C4B5F9D1237E}" destId="{462F0FC7-C946-4613-9420-18BD4E741D81}" srcOrd="1" destOrd="0" parTransId="{38AF45FD-D179-4E02-B5EA-6508C956D054}" sibTransId="{25FB6F3B-48E2-4911-86F0-46A6CE41E8B6}"/>
    <dgm:cxn modelId="{819105DD-E5F9-8E4E-8C2A-5E27B30D0D03}" type="presOf" srcId="{ABB3CEE1-8E93-4694-87D9-B147CE2DAD77}" destId="{F6F70746-902B-DA4E-AB04-0606A4A3404C}" srcOrd="0" destOrd="0" presId="urn:microsoft.com/office/officeart/2005/8/layout/vList2"/>
    <dgm:cxn modelId="{E17921E3-870C-3148-851A-777552AB56CF}" type="presOf" srcId="{E5210034-26AF-45B8-B4BF-D999BE6AF6D1}" destId="{3DB5BE98-7DD5-D846-81AF-D6431A37B516}" srcOrd="0" destOrd="4" presId="urn:microsoft.com/office/officeart/2005/8/layout/vList2"/>
    <dgm:cxn modelId="{7BD51FE6-D973-4317-8B6D-7A26D3ECECC8}" srcId="{ABB3CEE1-8E93-4694-87D9-B147CE2DAD77}" destId="{9286B634-56D8-4E4B-8456-77A9FB84E8AA}" srcOrd="1" destOrd="0" parTransId="{1F245B4A-9834-4548-9FC4-8EED11B9DE63}" sibTransId="{10AF4730-EF08-42CF-95ED-7484A82CFA95}"/>
    <dgm:cxn modelId="{1EABE7F1-DCE6-C54D-90FF-453EF5254226}" type="presOf" srcId="{462F0FC7-C946-4613-9420-18BD4E741D81}" destId="{3DB5BE98-7DD5-D846-81AF-D6431A37B516}" srcOrd="0" destOrd="1" presId="urn:microsoft.com/office/officeart/2005/8/layout/vList2"/>
    <dgm:cxn modelId="{9ADD26FF-D73F-492F-8FF4-A2509103F656}" srcId="{17A9FB8C-3A8C-4D1C-A787-C4B5F9D1237E}" destId="{E5210034-26AF-45B8-B4BF-D999BE6AF6D1}" srcOrd="4" destOrd="0" parTransId="{C6A326D0-5B37-41C0-AAE5-06D6793FE139}" sibTransId="{5935E727-AC8B-4D4A-A845-8E063C977DE7}"/>
    <dgm:cxn modelId="{B7735AFF-6D80-8B41-8148-C13C912B9D71}" type="presParOf" srcId="{F6F70746-902B-DA4E-AB04-0606A4A3404C}" destId="{D720226A-4D41-7C44-8500-061B7762FC6F}" srcOrd="0" destOrd="0" presId="urn:microsoft.com/office/officeart/2005/8/layout/vList2"/>
    <dgm:cxn modelId="{831F8C54-9DD2-C241-BDD3-210367EC4368}" type="presParOf" srcId="{F6F70746-902B-DA4E-AB04-0606A4A3404C}" destId="{3DB5BE98-7DD5-D846-81AF-D6431A37B516}" srcOrd="1" destOrd="0" presId="urn:microsoft.com/office/officeart/2005/8/layout/vList2"/>
    <dgm:cxn modelId="{E89445AD-A218-C240-B9EC-073C7309FEA6}" type="presParOf" srcId="{F6F70746-902B-DA4E-AB04-0606A4A3404C}" destId="{98387041-7DCE-934C-92ED-12DFADD965A5}" srcOrd="2" destOrd="0" presId="urn:microsoft.com/office/officeart/2005/8/layout/vList2"/>
    <dgm:cxn modelId="{8779C009-C474-8D4A-8E20-8DB7D47EA178}" type="presParOf" srcId="{F6F70746-902B-DA4E-AB04-0606A4A3404C}" destId="{232611F1-4B0E-FD48-A1E1-3660DA23B89A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0621952-6065-4393-9974-344664DA2898}" type="doc">
      <dgm:prSet loTypeId="urn:microsoft.com/office/officeart/2018/2/layout/IconCircleList" loCatId="icon" qsTypeId="urn:microsoft.com/office/officeart/2005/8/quickstyle/simple1" qsCatId="simple" csTypeId="urn:microsoft.com/office/officeart/2018/5/colors/Iconchunking_neutralbg_accent0_3" csCatId="mainScheme" phldr="1"/>
      <dgm:spPr/>
      <dgm:t>
        <a:bodyPr/>
        <a:lstStyle/>
        <a:p>
          <a:endParaRPr lang="en-US"/>
        </a:p>
      </dgm:t>
    </dgm:pt>
    <dgm:pt modelId="{F21195BE-2D72-400A-A198-36D8BF5E1A03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Current Research</a:t>
          </a:r>
          <a:endParaRPr lang="en-US"/>
        </a:p>
      </dgm:t>
    </dgm:pt>
    <dgm:pt modelId="{CB0EBD1D-D15D-41F3-8F56-B47EA9C37F4F}" type="parTrans" cxnId="{8300AC8E-163A-4CB5-A686-5E4604E06416}">
      <dgm:prSet/>
      <dgm:spPr/>
      <dgm:t>
        <a:bodyPr/>
        <a:lstStyle/>
        <a:p>
          <a:endParaRPr lang="en-US"/>
        </a:p>
      </dgm:t>
    </dgm:pt>
    <dgm:pt modelId="{02CFF73D-18A0-42B7-917B-D9954F35A4A4}" type="sibTrans" cxnId="{8300AC8E-163A-4CB5-A686-5E4604E06416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1D36B7E9-4C9D-44CE-A817-F68A35D80EC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Reference works that are not your own</a:t>
          </a:r>
          <a:endParaRPr lang="en-US"/>
        </a:p>
      </dgm:t>
    </dgm:pt>
    <dgm:pt modelId="{221D7B88-CFC1-4279-9E29-913A764C703D}" type="parTrans" cxnId="{48FEE52E-D708-47CA-B672-17FB2C5E4F5A}">
      <dgm:prSet/>
      <dgm:spPr/>
      <dgm:t>
        <a:bodyPr/>
        <a:lstStyle/>
        <a:p>
          <a:endParaRPr lang="en-US"/>
        </a:p>
      </dgm:t>
    </dgm:pt>
    <dgm:pt modelId="{4B001BDF-ED51-4D2A-A1F8-4AAF065590C9}" type="sibTrans" cxnId="{48FEE52E-D708-47CA-B672-17FB2C5E4F5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DE0CC870-2C7E-4F5F-B246-0CF2E32CCB7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Don’t over use visual elements</a:t>
          </a:r>
          <a:endParaRPr lang="en-US"/>
        </a:p>
      </dgm:t>
    </dgm:pt>
    <dgm:pt modelId="{32D21C63-C064-4197-82BA-7F5FF96CCA65}" type="parTrans" cxnId="{7C9A53FD-EB0F-4E3C-BAD1-F2CE5EA1EE53}">
      <dgm:prSet/>
      <dgm:spPr/>
      <dgm:t>
        <a:bodyPr/>
        <a:lstStyle/>
        <a:p>
          <a:endParaRPr lang="en-US"/>
        </a:p>
      </dgm:t>
    </dgm:pt>
    <dgm:pt modelId="{76185FB1-EC47-4F6C-81A1-4D7984B3BF9D}" type="sibTrans" cxnId="{7C9A53FD-EB0F-4E3C-BAD1-F2CE5EA1EE53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A5AEC4C6-487E-40E8-BB12-BC9D0E4D0DB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Keep consistent in your styles</a:t>
          </a:r>
          <a:endParaRPr lang="en-US"/>
        </a:p>
      </dgm:t>
    </dgm:pt>
    <dgm:pt modelId="{8759AE37-6438-400C-821C-913ECDBB4897}" type="parTrans" cxnId="{6310BCF6-53B4-470F-BAF3-2F4DD891771E}">
      <dgm:prSet/>
      <dgm:spPr/>
      <dgm:t>
        <a:bodyPr/>
        <a:lstStyle/>
        <a:p>
          <a:endParaRPr lang="en-US"/>
        </a:p>
      </dgm:t>
    </dgm:pt>
    <dgm:pt modelId="{4EFCEFAF-3B5B-47B8-849B-51220F75722C}" type="sibTrans" cxnId="{6310BCF6-53B4-470F-BAF3-2F4DD891771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B991AE2B-6689-4D0D-83D9-2BA36831B7E6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Relevant information</a:t>
          </a:r>
          <a:endParaRPr lang="en-US"/>
        </a:p>
      </dgm:t>
    </dgm:pt>
    <dgm:pt modelId="{676B1B3F-FC93-41C6-AD4C-C035B185D10F}" type="parTrans" cxnId="{931AE13D-3726-4082-9DFD-44132F572718}">
      <dgm:prSet/>
      <dgm:spPr/>
      <dgm:t>
        <a:bodyPr/>
        <a:lstStyle/>
        <a:p>
          <a:endParaRPr lang="en-US"/>
        </a:p>
      </dgm:t>
    </dgm:pt>
    <dgm:pt modelId="{DE7958C9-3D2C-4F67-A577-BDDEBB91DCB8}" type="sibTrans" cxnId="{931AE13D-3726-4082-9DFD-44132F572718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FABE32-3564-4A8D-993F-2C5F63024A4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Practice and prepare</a:t>
          </a:r>
          <a:endParaRPr lang="en-US"/>
        </a:p>
      </dgm:t>
    </dgm:pt>
    <dgm:pt modelId="{6E51B808-5522-4AE7-B33C-6B17AA242384}" type="parTrans" cxnId="{E7AE77C0-34C8-48D8-8547-CE0A92D6EBB8}">
      <dgm:prSet/>
      <dgm:spPr/>
      <dgm:t>
        <a:bodyPr/>
        <a:lstStyle/>
        <a:p>
          <a:endParaRPr lang="en-US"/>
        </a:p>
      </dgm:t>
    </dgm:pt>
    <dgm:pt modelId="{FA89B8AE-6D05-470B-9BE3-FA0A9529C596}" type="sibTrans" cxnId="{E7AE77C0-34C8-48D8-8547-CE0A92D6EBB8}">
      <dgm:prSet/>
      <dgm:spPr/>
      <dgm:t>
        <a:bodyPr/>
        <a:lstStyle/>
        <a:p>
          <a:endParaRPr lang="en-US"/>
        </a:p>
      </dgm:t>
    </dgm:pt>
    <dgm:pt modelId="{5247C260-E908-4C0B-8750-096EF99CAF8F}" type="pres">
      <dgm:prSet presAssocID="{30621952-6065-4393-9974-344664DA2898}" presName="root" presStyleCnt="0">
        <dgm:presLayoutVars>
          <dgm:dir/>
          <dgm:resizeHandles val="exact"/>
        </dgm:presLayoutVars>
      </dgm:prSet>
      <dgm:spPr/>
    </dgm:pt>
    <dgm:pt modelId="{8DD0582E-F9E5-4B13-93DE-A6AEAFBEC4C7}" type="pres">
      <dgm:prSet presAssocID="{30621952-6065-4393-9974-344664DA2898}" presName="container" presStyleCnt="0">
        <dgm:presLayoutVars>
          <dgm:dir/>
          <dgm:resizeHandles val="exact"/>
        </dgm:presLayoutVars>
      </dgm:prSet>
      <dgm:spPr/>
    </dgm:pt>
    <dgm:pt modelId="{ADBED5BD-A1F5-4817-BB7C-FCBE769BC5BC}" type="pres">
      <dgm:prSet presAssocID="{F21195BE-2D72-400A-A198-36D8BF5E1A03}" presName="compNode" presStyleCnt="0"/>
      <dgm:spPr/>
    </dgm:pt>
    <dgm:pt modelId="{E6183081-CB5C-42D6-BF66-3C630F6D3233}" type="pres">
      <dgm:prSet presAssocID="{F21195BE-2D72-400A-A198-36D8BF5E1A03}" presName="iconBgRect" presStyleLbl="bgShp" presStyleIdx="0" presStyleCnt="6"/>
      <dgm:spPr/>
    </dgm:pt>
    <dgm:pt modelId="{02F2664D-7442-4BE9-B25E-399EF134D98B}" type="pres">
      <dgm:prSet presAssocID="{F21195BE-2D72-400A-A198-36D8BF5E1A03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FA513E36-F526-4D5D-9155-440C2F34733D}" type="pres">
      <dgm:prSet presAssocID="{F21195BE-2D72-400A-A198-36D8BF5E1A03}" presName="spaceRect" presStyleCnt="0"/>
      <dgm:spPr/>
    </dgm:pt>
    <dgm:pt modelId="{B1AD33E6-C8B7-4B4F-9C25-6F86CDDCEDBB}" type="pres">
      <dgm:prSet presAssocID="{F21195BE-2D72-400A-A198-36D8BF5E1A03}" presName="textRect" presStyleLbl="revTx" presStyleIdx="0" presStyleCnt="6">
        <dgm:presLayoutVars>
          <dgm:chMax val="1"/>
          <dgm:chPref val="1"/>
        </dgm:presLayoutVars>
      </dgm:prSet>
      <dgm:spPr/>
    </dgm:pt>
    <dgm:pt modelId="{926292B3-D24A-4CF8-88EE-EE6AC3003861}" type="pres">
      <dgm:prSet presAssocID="{02CFF73D-18A0-42B7-917B-D9954F35A4A4}" presName="sibTrans" presStyleLbl="sibTrans2D1" presStyleIdx="0" presStyleCnt="0"/>
      <dgm:spPr/>
    </dgm:pt>
    <dgm:pt modelId="{C2A15E7D-DA9B-41C4-BFA9-6D2F0702DF51}" type="pres">
      <dgm:prSet presAssocID="{1D36B7E9-4C9D-44CE-A817-F68A35D80EC2}" presName="compNode" presStyleCnt="0"/>
      <dgm:spPr/>
    </dgm:pt>
    <dgm:pt modelId="{81E14460-C88D-4E39-9E7A-A5BD74062135}" type="pres">
      <dgm:prSet presAssocID="{1D36B7E9-4C9D-44CE-A817-F68A35D80EC2}" presName="iconBgRect" presStyleLbl="bgShp" presStyleIdx="1" presStyleCnt="6"/>
      <dgm:spPr/>
    </dgm:pt>
    <dgm:pt modelId="{24B16625-1079-475B-9BA3-76C9908F2D7A}" type="pres">
      <dgm:prSet presAssocID="{1D36B7E9-4C9D-44CE-A817-F68A35D80EC2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ooks"/>
        </a:ext>
      </dgm:extLst>
    </dgm:pt>
    <dgm:pt modelId="{1DEFF7C5-E9E7-4A0D-ADA2-C15A9DA0D64D}" type="pres">
      <dgm:prSet presAssocID="{1D36B7E9-4C9D-44CE-A817-F68A35D80EC2}" presName="spaceRect" presStyleCnt="0"/>
      <dgm:spPr/>
    </dgm:pt>
    <dgm:pt modelId="{53B300FA-4969-4C48-B116-34A6115EFC44}" type="pres">
      <dgm:prSet presAssocID="{1D36B7E9-4C9D-44CE-A817-F68A35D80EC2}" presName="textRect" presStyleLbl="revTx" presStyleIdx="1" presStyleCnt="6">
        <dgm:presLayoutVars>
          <dgm:chMax val="1"/>
          <dgm:chPref val="1"/>
        </dgm:presLayoutVars>
      </dgm:prSet>
      <dgm:spPr/>
    </dgm:pt>
    <dgm:pt modelId="{63C576FD-3B76-4F76-BEBD-D63F94CCAF21}" type="pres">
      <dgm:prSet presAssocID="{4B001BDF-ED51-4D2A-A1F8-4AAF065590C9}" presName="sibTrans" presStyleLbl="sibTrans2D1" presStyleIdx="0" presStyleCnt="0"/>
      <dgm:spPr/>
    </dgm:pt>
    <dgm:pt modelId="{23C99A2F-5427-414A-B835-79E7710BC2FA}" type="pres">
      <dgm:prSet presAssocID="{DE0CC870-2C7E-4F5F-B246-0CF2E32CCB7F}" presName="compNode" presStyleCnt="0"/>
      <dgm:spPr/>
    </dgm:pt>
    <dgm:pt modelId="{77388D7E-B430-4E13-8CDC-461F2957E868}" type="pres">
      <dgm:prSet presAssocID="{DE0CC870-2C7E-4F5F-B246-0CF2E32CCB7F}" presName="iconBgRect" presStyleLbl="bgShp" presStyleIdx="2" presStyleCnt="6"/>
      <dgm:spPr/>
    </dgm:pt>
    <dgm:pt modelId="{648C7D62-6912-44B9-986B-6F2317E996C9}" type="pres">
      <dgm:prSet presAssocID="{DE0CC870-2C7E-4F5F-B246-0CF2E32CCB7F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ye"/>
        </a:ext>
      </dgm:extLst>
    </dgm:pt>
    <dgm:pt modelId="{A9AF3607-8BA8-4A81-B76E-05D87FE6D114}" type="pres">
      <dgm:prSet presAssocID="{DE0CC870-2C7E-4F5F-B246-0CF2E32CCB7F}" presName="spaceRect" presStyleCnt="0"/>
      <dgm:spPr/>
    </dgm:pt>
    <dgm:pt modelId="{9356BF76-4935-4E3D-84E2-0BB936845216}" type="pres">
      <dgm:prSet presAssocID="{DE0CC870-2C7E-4F5F-B246-0CF2E32CCB7F}" presName="textRect" presStyleLbl="revTx" presStyleIdx="2" presStyleCnt="6">
        <dgm:presLayoutVars>
          <dgm:chMax val="1"/>
          <dgm:chPref val="1"/>
        </dgm:presLayoutVars>
      </dgm:prSet>
      <dgm:spPr/>
    </dgm:pt>
    <dgm:pt modelId="{688E0B0D-09DE-4EB6-987F-4C8A594C424E}" type="pres">
      <dgm:prSet presAssocID="{76185FB1-EC47-4F6C-81A1-4D7984B3BF9D}" presName="sibTrans" presStyleLbl="sibTrans2D1" presStyleIdx="0" presStyleCnt="0"/>
      <dgm:spPr/>
    </dgm:pt>
    <dgm:pt modelId="{34FF7C57-1DC0-4ECC-9EBB-6C91C9ED22A2}" type="pres">
      <dgm:prSet presAssocID="{A5AEC4C6-487E-40E8-BB12-BC9D0E4D0DB5}" presName="compNode" presStyleCnt="0"/>
      <dgm:spPr/>
    </dgm:pt>
    <dgm:pt modelId="{23FB58BA-8B06-4859-864E-A2B454FD07E2}" type="pres">
      <dgm:prSet presAssocID="{A5AEC4C6-487E-40E8-BB12-BC9D0E4D0DB5}" presName="iconBgRect" presStyleLbl="bgShp" presStyleIdx="3" presStyleCnt="6"/>
      <dgm:spPr/>
    </dgm:pt>
    <dgm:pt modelId="{8089F051-B30D-4903-9A95-D9526C716816}" type="pres">
      <dgm:prSet presAssocID="{A5AEC4C6-487E-40E8-BB12-BC9D0E4D0DB5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DDD76BFB-639F-4AA9-B071-D3FA8AF3941B}" type="pres">
      <dgm:prSet presAssocID="{A5AEC4C6-487E-40E8-BB12-BC9D0E4D0DB5}" presName="spaceRect" presStyleCnt="0"/>
      <dgm:spPr/>
    </dgm:pt>
    <dgm:pt modelId="{3E9AFD15-334D-4F0F-999D-4FD1030A9AFD}" type="pres">
      <dgm:prSet presAssocID="{A5AEC4C6-487E-40E8-BB12-BC9D0E4D0DB5}" presName="textRect" presStyleLbl="revTx" presStyleIdx="3" presStyleCnt="6">
        <dgm:presLayoutVars>
          <dgm:chMax val="1"/>
          <dgm:chPref val="1"/>
        </dgm:presLayoutVars>
      </dgm:prSet>
      <dgm:spPr/>
    </dgm:pt>
    <dgm:pt modelId="{3D67CCFB-FE94-4816-BF60-C2594D97135E}" type="pres">
      <dgm:prSet presAssocID="{4EFCEFAF-3B5B-47B8-849B-51220F75722C}" presName="sibTrans" presStyleLbl="sibTrans2D1" presStyleIdx="0" presStyleCnt="0"/>
      <dgm:spPr/>
    </dgm:pt>
    <dgm:pt modelId="{8E65C2F7-C117-4239-8994-9744D9F1108B}" type="pres">
      <dgm:prSet presAssocID="{B991AE2B-6689-4D0D-83D9-2BA36831B7E6}" presName="compNode" presStyleCnt="0"/>
      <dgm:spPr/>
    </dgm:pt>
    <dgm:pt modelId="{D569C904-32EF-48E4-BD4D-FFFC1DE0AC79}" type="pres">
      <dgm:prSet presAssocID="{B991AE2B-6689-4D0D-83D9-2BA36831B7E6}" presName="iconBgRect" presStyleLbl="bgShp" presStyleIdx="4" presStyleCnt="6"/>
      <dgm:spPr/>
    </dgm:pt>
    <dgm:pt modelId="{43540077-DDA9-45C9-84F6-3EE0DDD8C8C9}" type="pres">
      <dgm:prSet presAssocID="{B991AE2B-6689-4D0D-83D9-2BA36831B7E6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ar chart"/>
        </a:ext>
      </dgm:extLst>
    </dgm:pt>
    <dgm:pt modelId="{ACCC1439-CC93-4159-91E3-22013AE0CF19}" type="pres">
      <dgm:prSet presAssocID="{B991AE2B-6689-4D0D-83D9-2BA36831B7E6}" presName="spaceRect" presStyleCnt="0"/>
      <dgm:spPr/>
    </dgm:pt>
    <dgm:pt modelId="{7D754260-C97F-4B45-B9C1-758183D1B3A0}" type="pres">
      <dgm:prSet presAssocID="{B991AE2B-6689-4D0D-83D9-2BA36831B7E6}" presName="textRect" presStyleLbl="revTx" presStyleIdx="4" presStyleCnt="6">
        <dgm:presLayoutVars>
          <dgm:chMax val="1"/>
          <dgm:chPref val="1"/>
        </dgm:presLayoutVars>
      </dgm:prSet>
      <dgm:spPr/>
    </dgm:pt>
    <dgm:pt modelId="{B88A0824-A1B9-4D7B-85D3-447242DEF796}" type="pres">
      <dgm:prSet presAssocID="{DE7958C9-3D2C-4F67-A577-BDDEBB91DCB8}" presName="sibTrans" presStyleLbl="sibTrans2D1" presStyleIdx="0" presStyleCnt="0"/>
      <dgm:spPr/>
    </dgm:pt>
    <dgm:pt modelId="{FBEDB8C5-92E3-496A-88E8-D954D79F52A1}" type="pres">
      <dgm:prSet presAssocID="{82FABE32-3564-4A8D-993F-2C5F63024A40}" presName="compNode" presStyleCnt="0"/>
      <dgm:spPr/>
    </dgm:pt>
    <dgm:pt modelId="{0CAFDA8E-52FE-44B6-9294-A1B663455188}" type="pres">
      <dgm:prSet presAssocID="{82FABE32-3564-4A8D-993F-2C5F63024A40}" presName="iconBgRect" presStyleLbl="bgShp" presStyleIdx="5" presStyleCnt="6"/>
      <dgm:spPr/>
    </dgm:pt>
    <dgm:pt modelId="{225C3517-E31D-4930-978D-301EAD6A359D}" type="pres">
      <dgm:prSet presAssocID="{82FABE32-3564-4A8D-993F-2C5F63024A40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ncil"/>
        </a:ext>
      </dgm:extLst>
    </dgm:pt>
    <dgm:pt modelId="{87545713-8B75-47AD-B644-A8BF6ED351E3}" type="pres">
      <dgm:prSet presAssocID="{82FABE32-3564-4A8D-993F-2C5F63024A40}" presName="spaceRect" presStyleCnt="0"/>
      <dgm:spPr/>
    </dgm:pt>
    <dgm:pt modelId="{F248900C-F63F-4394-BEB5-EB2911EC2CBF}" type="pres">
      <dgm:prSet presAssocID="{82FABE32-3564-4A8D-993F-2C5F63024A40}" presName="textRect" presStyleLbl="revTx" presStyleIdx="5" presStyleCnt="6">
        <dgm:presLayoutVars>
          <dgm:chMax val="1"/>
          <dgm:chPref val="1"/>
        </dgm:presLayoutVars>
      </dgm:prSet>
      <dgm:spPr/>
    </dgm:pt>
  </dgm:ptLst>
  <dgm:cxnLst>
    <dgm:cxn modelId="{B0ED1208-D0A8-4E12-9C60-A80B4A7B5E9F}" type="presOf" srcId="{1D36B7E9-4C9D-44CE-A817-F68A35D80EC2}" destId="{53B300FA-4969-4C48-B116-34A6115EFC44}" srcOrd="0" destOrd="0" presId="urn:microsoft.com/office/officeart/2018/2/layout/IconCircleList"/>
    <dgm:cxn modelId="{48FEE52E-D708-47CA-B672-17FB2C5E4F5A}" srcId="{30621952-6065-4393-9974-344664DA2898}" destId="{1D36B7E9-4C9D-44CE-A817-F68A35D80EC2}" srcOrd="1" destOrd="0" parTransId="{221D7B88-CFC1-4279-9E29-913A764C703D}" sibTransId="{4B001BDF-ED51-4D2A-A1F8-4AAF065590C9}"/>
    <dgm:cxn modelId="{9F174D31-2E02-4FCC-907C-72A68E414AD5}" type="presOf" srcId="{02CFF73D-18A0-42B7-917B-D9954F35A4A4}" destId="{926292B3-D24A-4CF8-88EE-EE6AC3003861}" srcOrd="0" destOrd="0" presId="urn:microsoft.com/office/officeart/2018/2/layout/IconCircleList"/>
    <dgm:cxn modelId="{931AE13D-3726-4082-9DFD-44132F572718}" srcId="{30621952-6065-4393-9974-344664DA2898}" destId="{B991AE2B-6689-4D0D-83D9-2BA36831B7E6}" srcOrd="4" destOrd="0" parTransId="{676B1B3F-FC93-41C6-AD4C-C035B185D10F}" sibTransId="{DE7958C9-3D2C-4F67-A577-BDDEBB91DCB8}"/>
    <dgm:cxn modelId="{793DA749-E461-4B7A-AE24-5C2B4E83F08A}" type="presOf" srcId="{DE0CC870-2C7E-4F5F-B246-0CF2E32CCB7F}" destId="{9356BF76-4935-4E3D-84E2-0BB936845216}" srcOrd="0" destOrd="0" presId="urn:microsoft.com/office/officeart/2018/2/layout/IconCircleList"/>
    <dgm:cxn modelId="{0AD9E64B-6E17-47BA-91D1-C915EEDE6006}" type="presOf" srcId="{30621952-6065-4393-9974-344664DA2898}" destId="{5247C260-E908-4C0B-8750-096EF99CAF8F}" srcOrd="0" destOrd="0" presId="urn:microsoft.com/office/officeart/2018/2/layout/IconCircleList"/>
    <dgm:cxn modelId="{26FF508B-29C5-4B96-8813-221C2A5640FC}" type="presOf" srcId="{B991AE2B-6689-4D0D-83D9-2BA36831B7E6}" destId="{7D754260-C97F-4B45-B9C1-758183D1B3A0}" srcOrd="0" destOrd="0" presId="urn:microsoft.com/office/officeart/2018/2/layout/IconCircleList"/>
    <dgm:cxn modelId="{8300AC8E-163A-4CB5-A686-5E4604E06416}" srcId="{30621952-6065-4393-9974-344664DA2898}" destId="{F21195BE-2D72-400A-A198-36D8BF5E1A03}" srcOrd="0" destOrd="0" parTransId="{CB0EBD1D-D15D-41F3-8F56-B47EA9C37F4F}" sibTransId="{02CFF73D-18A0-42B7-917B-D9954F35A4A4}"/>
    <dgm:cxn modelId="{34A3E197-333F-4247-9F34-D797B27FF64D}" type="presOf" srcId="{F21195BE-2D72-400A-A198-36D8BF5E1A03}" destId="{B1AD33E6-C8B7-4B4F-9C25-6F86CDDCEDBB}" srcOrd="0" destOrd="0" presId="urn:microsoft.com/office/officeart/2018/2/layout/IconCircleList"/>
    <dgm:cxn modelId="{AD8408A2-8A2C-498E-B150-07D4951CFD50}" type="presOf" srcId="{4EFCEFAF-3B5B-47B8-849B-51220F75722C}" destId="{3D67CCFB-FE94-4816-BF60-C2594D97135E}" srcOrd="0" destOrd="0" presId="urn:microsoft.com/office/officeart/2018/2/layout/IconCircleList"/>
    <dgm:cxn modelId="{A6A94EAD-762C-4A9B-B907-DA8AEE8C8B47}" type="presOf" srcId="{4B001BDF-ED51-4D2A-A1F8-4AAF065590C9}" destId="{63C576FD-3B76-4F76-BEBD-D63F94CCAF21}" srcOrd="0" destOrd="0" presId="urn:microsoft.com/office/officeart/2018/2/layout/IconCircleList"/>
    <dgm:cxn modelId="{0A967BB0-4585-46E8-9AE9-060AF3D1888C}" type="presOf" srcId="{76185FB1-EC47-4F6C-81A1-4D7984B3BF9D}" destId="{688E0B0D-09DE-4EB6-987F-4C8A594C424E}" srcOrd="0" destOrd="0" presId="urn:microsoft.com/office/officeart/2018/2/layout/IconCircleList"/>
    <dgm:cxn modelId="{E7AE77C0-34C8-48D8-8547-CE0A92D6EBB8}" srcId="{30621952-6065-4393-9974-344664DA2898}" destId="{82FABE32-3564-4A8D-993F-2C5F63024A40}" srcOrd="5" destOrd="0" parTransId="{6E51B808-5522-4AE7-B33C-6B17AA242384}" sibTransId="{FA89B8AE-6D05-470B-9BE3-FA0A9529C596}"/>
    <dgm:cxn modelId="{1D8EDCD5-C30E-4E48-AD39-D970C6FB4E58}" type="presOf" srcId="{A5AEC4C6-487E-40E8-BB12-BC9D0E4D0DB5}" destId="{3E9AFD15-334D-4F0F-999D-4FD1030A9AFD}" srcOrd="0" destOrd="0" presId="urn:microsoft.com/office/officeart/2018/2/layout/IconCircleList"/>
    <dgm:cxn modelId="{3F6121EC-7E68-4897-8981-70C77C464A51}" type="presOf" srcId="{82FABE32-3564-4A8D-993F-2C5F63024A40}" destId="{F248900C-F63F-4394-BEB5-EB2911EC2CBF}" srcOrd="0" destOrd="0" presId="urn:microsoft.com/office/officeart/2018/2/layout/IconCircleList"/>
    <dgm:cxn modelId="{9D3545ED-A5A5-4046-B73F-15C1107873B1}" type="presOf" srcId="{DE7958C9-3D2C-4F67-A577-BDDEBB91DCB8}" destId="{B88A0824-A1B9-4D7B-85D3-447242DEF796}" srcOrd="0" destOrd="0" presId="urn:microsoft.com/office/officeart/2018/2/layout/IconCircleList"/>
    <dgm:cxn modelId="{6310BCF6-53B4-470F-BAF3-2F4DD891771E}" srcId="{30621952-6065-4393-9974-344664DA2898}" destId="{A5AEC4C6-487E-40E8-BB12-BC9D0E4D0DB5}" srcOrd="3" destOrd="0" parTransId="{8759AE37-6438-400C-821C-913ECDBB4897}" sibTransId="{4EFCEFAF-3B5B-47B8-849B-51220F75722C}"/>
    <dgm:cxn modelId="{7C9A53FD-EB0F-4E3C-BAD1-F2CE5EA1EE53}" srcId="{30621952-6065-4393-9974-344664DA2898}" destId="{DE0CC870-2C7E-4F5F-B246-0CF2E32CCB7F}" srcOrd="2" destOrd="0" parTransId="{32D21C63-C064-4197-82BA-7F5FF96CCA65}" sibTransId="{76185FB1-EC47-4F6C-81A1-4D7984B3BF9D}"/>
    <dgm:cxn modelId="{6C9BF12F-02FD-42A7-A830-E007ACCAE39A}" type="presParOf" srcId="{5247C260-E908-4C0B-8750-096EF99CAF8F}" destId="{8DD0582E-F9E5-4B13-93DE-A6AEAFBEC4C7}" srcOrd="0" destOrd="0" presId="urn:microsoft.com/office/officeart/2018/2/layout/IconCircleList"/>
    <dgm:cxn modelId="{7C338CAB-16AD-4972-8098-C8986A06FAF1}" type="presParOf" srcId="{8DD0582E-F9E5-4B13-93DE-A6AEAFBEC4C7}" destId="{ADBED5BD-A1F5-4817-BB7C-FCBE769BC5BC}" srcOrd="0" destOrd="0" presId="urn:microsoft.com/office/officeart/2018/2/layout/IconCircleList"/>
    <dgm:cxn modelId="{EB8DF5D0-799A-438E-8488-3315D6933E87}" type="presParOf" srcId="{ADBED5BD-A1F5-4817-BB7C-FCBE769BC5BC}" destId="{E6183081-CB5C-42D6-BF66-3C630F6D3233}" srcOrd="0" destOrd="0" presId="urn:microsoft.com/office/officeart/2018/2/layout/IconCircleList"/>
    <dgm:cxn modelId="{C79702BC-BBA0-48A6-A60C-BA4649B14A52}" type="presParOf" srcId="{ADBED5BD-A1F5-4817-BB7C-FCBE769BC5BC}" destId="{02F2664D-7442-4BE9-B25E-399EF134D98B}" srcOrd="1" destOrd="0" presId="urn:microsoft.com/office/officeart/2018/2/layout/IconCircleList"/>
    <dgm:cxn modelId="{417E3039-D902-499C-B8E6-3CE08D2B35D6}" type="presParOf" srcId="{ADBED5BD-A1F5-4817-BB7C-FCBE769BC5BC}" destId="{FA513E36-F526-4D5D-9155-440C2F34733D}" srcOrd="2" destOrd="0" presId="urn:microsoft.com/office/officeart/2018/2/layout/IconCircleList"/>
    <dgm:cxn modelId="{5E43D46C-E901-414B-92E5-D2FB1FF0A627}" type="presParOf" srcId="{ADBED5BD-A1F5-4817-BB7C-FCBE769BC5BC}" destId="{B1AD33E6-C8B7-4B4F-9C25-6F86CDDCEDBB}" srcOrd="3" destOrd="0" presId="urn:microsoft.com/office/officeart/2018/2/layout/IconCircleList"/>
    <dgm:cxn modelId="{D49452BE-6E1C-48A0-B2BD-AD30E685AE12}" type="presParOf" srcId="{8DD0582E-F9E5-4B13-93DE-A6AEAFBEC4C7}" destId="{926292B3-D24A-4CF8-88EE-EE6AC3003861}" srcOrd="1" destOrd="0" presId="urn:microsoft.com/office/officeart/2018/2/layout/IconCircleList"/>
    <dgm:cxn modelId="{8F05916D-7309-4653-9F43-AA57B85FFF44}" type="presParOf" srcId="{8DD0582E-F9E5-4B13-93DE-A6AEAFBEC4C7}" destId="{C2A15E7D-DA9B-41C4-BFA9-6D2F0702DF51}" srcOrd="2" destOrd="0" presId="urn:microsoft.com/office/officeart/2018/2/layout/IconCircleList"/>
    <dgm:cxn modelId="{AA76CF39-56B7-49C3-8DD0-99BFACDF0DDA}" type="presParOf" srcId="{C2A15E7D-DA9B-41C4-BFA9-6D2F0702DF51}" destId="{81E14460-C88D-4E39-9E7A-A5BD74062135}" srcOrd="0" destOrd="0" presId="urn:microsoft.com/office/officeart/2018/2/layout/IconCircleList"/>
    <dgm:cxn modelId="{51B1E07E-616B-462B-BDDC-7CAA13C33268}" type="presParOf" srcId="{C2A15E7D-DA9B-41C4-BFA9-6D2F0702DF51}" destId="{24B16625-1079-475B-9BA3-76C9908F2D7A}" srcOrd="1" destOrd="0" presId="urn:microsoft.com/office/officeart/2018/2/layout/IconCircleList"/>
    <dgm:cxn modelId="{5F18B746-6911-4D03-B6B2-2910D1A98F36}" type="presParOf" srcId="{C2A15E7D-DA9B-41C4-BFA9-6D2F0702DF51}" destId="{1DEFF7C5-E9E7-4A0D-ADA2-C15A9DA0D64D}" srcOrd="2" destOrd="0" presId="urn:microsoft.com/office/officeart/2018/2/layout/IconCircleList"/>
    <dgm:cxn modelId="{6ED3FEF0-1819-401B-8105-9AE7B069295C}" type="presParOf" srcId="{C2A15E7D-DA9B-41C4-BFA9-6D2F0702DF51}" destId="{53B300FA-4969-4C48-B116-34A6115EFC44}" srcOrd="3" destOrd="0" presId="urn:microsoft.com/office/officeart/2018/2/layout/IconCircleList"/>
    <dgm:cxn modelId="{E8C28784-C53B-4361-8FE1-1364A6BD6DDF}" type="presParOf" srcId="{8DD0582E-F9E5-4B13-93DE-A6AEAFBEC4C7}" destId="{63C576FD-3B76-4F76-BEBD-D63F94CCAF21}" srcOrd="3" destOrd="0" presId="urn:microsoft.com/office/officeart/2018/2/layout/IconCircleList"/>
    <dgm:cxn modelId="{94F4C436-70DD-4AC7-9D70-2F2FB1A8BF7A}" type="presParOf" srcId="{8DD0582E-F9E5-4B13-93DE-A6AEAFBEC4C7}" destId="{23C99A2F-5427-414A-B835-79E7710BC2FA}" srcOrd="4" destOrd="0" presId="urn:microsoft.com/office/officeart/2018/2/layout/IconCircleList"/>
    <dgm:cxn modelId="{F44E9DAA-039D-4830-A7FD-E859367B59C0}" type="presParOf" srcId="{23C99A2F-5427-414A-B835-79E7710BC2FA}" destId="{77388D7E-B430-4E13-8CDC-461F2957E868}" srcOrd="0" destOrd="0" presId="urn:microsoft.com/office/officeart/2018/2/layout/IconCircleList"/>
    <dgm:cxn modelId="{816523CE-7009-4942-890F-E1BEC53B57C7}" type="presParOf" srcId="{23C99A2F-5427-414A-B835-79E7710BC2FA}" destId="{648C7D62-6912-44B9-986B-6F2317E996C9}" srcOrd="1" destOrd="0" presId="urn:microsoft.com/office/officeart/2018/2/layout/IconCircleList"/>
    <dgm:cxn modelId="{FAA6A2DA-1950-4CD8-946E-BD215ADEBD76}" type="presParOf" srcId="{23C99A2F-5427-414A-B835-79E7710BC2FA}" destId="{A9AF3607-8BA8-4A81-B76E-05D87FE6D114}" srcOrd="2" destOrd="0" presId="urn:microsoft.com/office/officeart/2018/2/layout/IconCircleList"/>
    <dgm:cxn modelId="{77EF935B-95F3-46C5-B74E-C624CAE80723}" type="presParOf" srcId="{23C99A2F-5427-414A-B835-79E7710BC2FA}" destId="{9356BF76-4935-4E3D-84E2-0BB936845216}" srcOrd="3" destOrd="0" presId="urn:microsoft.com/office/officeart/2018/2/layout/IconCircleList"/>
    <dgm:cxn modelId="{0A8BE6B3-77B0-4BF4-A70C-533554214282}" type="presParOf" srcId="{8DD0582E-F9E5-4B13-93DE-A6AEAFBEC4C7}" destId="{688E0B0D-09DE-4EB6-987F-4C8A594C424E}" srcOrd="5" destOrd="0" presId="urn:microsoft.com/office/officeart/2018/2/layout/IconCircleList"/>
    <dgm:cxn modelId="{E5219EC3-15E1-4E26-B97A-8E4E7DA0A6FF}" type="presParOf" srcId="{8DD0582E-F9E5-4B13-93DE-A6AEAFBEC4C7}" destId="{34FF7C57-1DC0-4ECC-9EBB-6C91C9ED22A2}" srcOrd="6" destOrd="0" presId="urn:microsoft.com/office/officeart/2018/2/layout/IconCircleList"/>
    <dgm:cxn modelId="{5D87E433-4ED1-4152-A958-7933151292AB}" type="presParOf" srcId="{34FF7C57-1DC0-4ECC-9EBB-6C91C9ED22A2}" destId="{23FB58BA-8B06-4859-864E-A2B454FD07E2}" srcOrd="0" destOrd="0" presId="urn:microsoft.com/office/officeart/2018/2/layout/IconCircleList"/>
    <dgm:cxn modelId="{D922FF8D-6312-4846-8BE9-9BE690F4B24C}" type="presParOf" srcId="{34FF7C57-1DC0-4ECC-9EBB-6C91C9ED22A2}" destId="{8089F051-B30D-4903-9A95-D9526C716816}" srcOrd="1" destOrd="0" presId="urn:microsoft.com/office/officeart/2018/2/layout/IconCircleList"/>
    <dgm:cxn modelId="{8FF28129-3FE7-4F49-BB68-83B410E5AB3E}" type="presParOf" srcId="{34FF7C57-1DC0-4ECC-9EBB-6C91C9ED22A2}" destId="{DDD76BFB-639F-4AA9-B071-D3FA8AF3941B}" srcOrd="2" destOrd="0" presId="urn:microsoft.com/office/officeart/2018/2/layout/IconCircleList"/>
    <dgm:cxn modelId="{0F948E9D-A80E-4F5E-9D23-AFFDC96C4509}" type="presParOf" srcId="{34FF7C57-1DC0-4ECC-9EBB-6C91C9ED22A2}" destId="{3E9AFD15-334D-4F0F-999D-4FD1030A9AFD}" srcOrd="3" destOrd="0" presId="urn:microsoft.com/office/officeart/2018/2/layout/IconCircleList"/>
    <dgm:cxn modelId="{1ED198A9-7870-4B98-BA2A-2C435C0357F0}" type="presParOf" srcId="{8DD0582E-F9E5-4B13-93DE-A6AEAFBEC4C7}" destId="{3D67CCFB-FE94-4816-BF60-C2594D97135E}" srcOrd="7" destOrd="0" presId="urn:microsoft.com/office/officeart/2018/2/layout/IconCircleList"/>
    <dgm:cxn modelId="{9A0322AB-F6B3-4972-B8E6-6B695721E12E}" type="presParOf" srcId="{8DD0582E-F9E5-4B13-93DE-A6AEAFBEC4C7}" destId="{8E65C2F7-C117-4239-8994-9744D9F1108B}" srcOrd="8" destOrd="0" presId="urn:microsoft.com/office/officeart/2018/2/layout/IconCircleList"/>
    <dgm:cxn modelId="{82C1AB4B-7516-46C1-B2C0-CAE43D7AB050}" type="presParOf" srcId="{8E65C2F7-C117-4239-8994-9744D9F1108B}" destId="{D569C904-32EF-48E4-BD4D-FFFC1DE0AC79}" srcOrd="0" destOrd="0" presId="urn:microsoft.com/office/officeart/2018/2/layout/IconCircleList"/>
    <dgm:cxn modelId="{4ED58C6D-096F-4B0B-A04B-68980A07EC74}" type="presParOf" srcId="{8E65C2F7-C117-4239-8994-9744D9F1108B}" destId="{43540077-DDA9-45C9-84F6-3EE0DDD8C8C9}" srcOrd="1" destOrd="0" presId="urn:microsoft.com/office/officeart/2018/2/layout/IconCircleList"/>
    <dgm:cxn modelId="{09E70727-5DE9-418C-A20B-78C676020E5B}" type="presParOf" srcId="{8E65C2F7-C117-4239-8994-9744D9F1108B}" destId="{ACCC1439-CC93-4159-91E3-22013AE0CF19}" srcOrd="2" destOrd="0" presId="urn:microsoft.com/office/officeart/2018/2/layout/IconCircleList"/>
    <dgm:cxn modelId="{B4191B48-0F5E-40AD-B1FC-CBE4180B99D7}" type="presParOf" srcId="{8E65C2F7-C117-4239-8994-9744D9F1108B}" destId="{7D754260-C97F-4B45-B9C1-758183D1B3A0}" srcOrd="3" destOrd="0" presId="urn:microsoft.com/office/officeart/2018/2/layout/IconCircleList"/>
    <dgm:cxn modelId="{AD715FFF-40FE-4DDD-B851-C58F744301BE}" type="presParOf" srcId="{8DD0582E-F9E5-4B13-93DE-A6AEAFBEC4C7}" destId="{B88A0824-A1B9-4D7B-85D3-447242DEF796}" srcOrd="9" destOrd="0" presId="urn:microsoft.com/office/officeart/2018/2/layout/IconCircleList"/>
    <dgm:cxn modelId="{ABD9B160-E457-46A8-AE75-2AC6FD649E3E}" type="presParOf" srcId="{8DD0582E-F9E5-4B13-93DE-A6AEAFBEC4C7}" destId="{FBEDB8C5-92E3-496A-88E8-D954D79F52A1}" srcOrd="10" destOrd="0" presId="urn:microsoft.com/office/officeart/2018/2/layout/IconCircleList"/>
    <dgm:cxn modelId="{8BFF0297-DA07-4118-9574-845FB20A8274}" type="presParOf" srcId="{FBEDB8C5-92E3-496A-88E8-D954D79F52A1}" destId="{0CAFDA8E-52FE-44B6-9294-A1B663455188}" srcOrd="0" destOrd="0" presId="urn:microsoft.com/office/officeart/2018/2/layout/IconCircleList"/>
    <dgm:cxn modelId="{28754E9E-FE79-4058-BB7F-2F632CFF2313}" type="presParOf" srcId="{FBEDB8C5-92E3-496A-88E8-D954D79F52A1}" destId="{225C3517-E31D-4930-978D-301EAD6A359D}" srcOrd="1" destOrd="0" presId="urn:microsoft.com/office/officeart/2018/2/layout/IconCircleList"/>
    <dgm:cxn modelId="{2DF4E149-768F-4804-836D-0FB8DBED0368}" type="presParOf" srcId="{FBEDB8C5-92E3-496A-88E8-D954D79F52A1}" destId="{87545713-8B75-47AD-B644-A8BF6ED351E3}" srcOrd="2" destOrd="0" presId="urn:microsoft.com/office/officeart/2018/2/layout/IconCircleList"/>
    <dgm:cxn modelId="{D1155142-9772-4225-B176-753ABC779AE0}" type="presParOf" srcId="{FBEDB8C5-92E3-496A-88E8-D954D79F52A1}" destId="{F248900C-F63F-4394-BEB5-EB2911EC2CB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953D6FA1-BCD3-47F3-B3E3-D3EB54E67692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90E7BAF-F75C-40C1-9845-59E5FDEC73F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dirty="0"/>
            <a:t>Watch the videos that is located on </a:t>
          </a:r>
          <a:r>
            <a:rPr lang="en-GB" dirty="0" err="1"/>
            <a:t>moodle</a:t>
          </a:r>
          <a:r>
            <a:rPr lang="en-GB" dirty="0"/>
            <a:t> for this tile (take notes) : ~20min</a:t>
          </a:r>
          <a:endParaRPr lang="en-US" dirty="0"/>
        </a:p>
      </dgm:t>
    </dgm:pt>
    <dgm:pt modelId="{37F0FC12-109D-44B6-866E-CF17F045E189}" type="parTrans" cxnId="{56ACAC63-1335-4F09-99CC-719E93C0C84A}">
      <dgm:prSet/>
      <dgm:spPr/>
      <dgm:t>
        <a:bodyPr/>
        <a:lstStyle/>
        <a:p>
          <a:endParaRPr lang="en-US"/>
        </a:p>
      </dgm:t>
    </dgm:pt>
    <dgm:pt modelId="{C6A63F05-41E9-4B5D-AF76-A6A0F29A08D3}" type="sibTrans" cxnId="{56ACAC63-1335-4F09-99CC-719E93C0C84A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F595C800-E22E-4806-80F1-30DBC722405D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Undertake Task One that is located on moodle for this tile:~30min</a:t>
          </a:r>
          <a:endParaRPr lang="en-US"/>
        </a:p>
      </dgm:t>
    </dgm:pt>
    <dgm:pt modelId="{2EB65BF6-FCAD-4F05-958D-DA0AD42B2FF5}" type="parTrans" cxnId="{7474DDDC-76E6-4043-BFB5-90D9157CBC5B}">
      <dgm:prSet/>
      <dgm:spPr/>
      <dgm:t>
        <a:bodyPr/>
        <a:lstStyle/>
        <a:p>
          <a:endParaRPr lang="en-US"/>
        </a:p>
      </dgm:t>
    </dgm:pt>
    <dgm:pt modelId="{9CD7729A-D30E-436C-81D4-CF497703CB61}" type="sibTrans" cxnId="{7474DDDC-76E6-4043-BFB5-90D9157CBC5B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CAE2A649-47D3-409F-B275-E3AA1A40F5C5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Undertake Task Two that is located on moodle for this tile:~15min</a:t>
          </a:r>
          <a:endParaRPr lang="en-US"/>
        </a:p>
      </dgm:t>
    </dgm:pt>
    <dgm:pt modelId="{0BC1B686-96DA-47A7-8F44-BE0F043D22D2}" type="parTrans" cxnId="{A4FF0BB9-4E3A-4359-B512-9BD3929AAD6A}">
      <dgm:prSet/>
      <dgm:spPr/>
      <dgm:t>
        <a:bodyPr/>
        <a:lstStyle/>
        <a:p>
          <a:endParaRPr lang="en-US"/>
        </a:p>
      </dgm:t>
    </dgm:pt>
    <dgm:pt modelId="{E5ABA18A-D44E-4D6F-BFCC-1F3C6F9E9BA7}" type="sibTrans" cxnId="{A4FF0BB9-4E3A-4359-B512-9BD3929AAD6A}">
      <dgm:prSet/>
      <dgm:spPr/>
      <dgm:t>
        <a:bodyPr/>
        <a:lstStyle/>
        <a:p>
          <a:endParaRPr lang="en-US"/>
        </a:p>
      </dgm:t>
    </dgm:pt>
    <dgm:pt modelId="{24A388D1-537B-45C1-A09F-4CF791577BC2}" type="pres">
      <dgm:prSet presAssocID="{953D6FA1-BCD3-47F3-B3E3-D3EB54E67692}" presName="root" presStyleCnt="0">
        <dgm:presLayoutVars>
          <dgm:dir/>
          <dgm:resizeHandles val="exact"/>
        </dgm:presLayoutVars>
      </dgm:prSet>
      <dgm:spPr/>
    </dgm:pt>
    <dgm:pt modelId="{197CA5CF-4622-4379-B9C1-5887EA1AB865}" type="pres">
      <dgm:prSet presAssocID="{953D6FA1-BCD3-47F3-B3E3-D3EB54E67692}" presName="container" presStyleCnt="0">
        <dgm:presLayoutVars>
          <dgm:dir/>
          <dgm:resizeHandles val="exact"/>
        </dgm:presLayoutVars>
      </dgm:prSet>
      <dgm:spPr/>
    </dgm:pt>
    <dgm:pt modelId="{4D146B12-F7B9-4F92-8FFA-861C6FD00791}" type="pres">
      <dgm:prSet presAssocID="{090E7BAF-F75C-40C1-9845-59E5FDEC73F8}" presName="compNode" presStyleCnt="0"/>
      <dgm:spPr/>
    </dgm:pt>
    <dgm:pt modelId="{45E3D324-5155-4235-86F3-31D22C495456}" type="pres">
      <dgm:prSet presAssocID="{090E7BAF-F75C-40C1-9845-59E5FDEC73F8}" presName="iconBgRect" presStyleLbl="bgShp" presStyleIdx="0" presStyleCnt="3"/>
      <dgm:spPr/>
    </dgm:pt>
    <dgm:pt modelId="{7BF31428-71F0-488D-AF53-7538DA0F4D92}" type="pres">
      <dgm:prSet presAssocID="{090E7BAF-F75C-40C1-9845-59E5FDEC73F8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Projector screen"/>
        </a:ext>
      </dgm:extLst>
    </dgm:pt>
    <dgm:pt modelId="{097CF1DA-AFB3-4943-B940-601574BCC433}" type="pres">
      <dgm:prSet presAssocID="{090E7BAF-F75C-40C1-9845-59E5FDEC73F8}" presName="spaceRect" presStyleCnt="0"/>
      <dgm:spPr/>
    </dgm:pt>
    <dgm:pt modelId="{BC6810B4-AFAA-4E11-9B74-F5020C3D621B}" type="pres">
      <dgm:prSet presAssocID="{090E7BAF-F75C-40C1-9845-59E5FDEC73F8}" presName="textRect" presStyleLbl="revTx" presStyleIdx="0" presStyleCnt="3">
        <dgm:presLayoutVars>
          <dgm:chMax val="1"/>
          <dgm:chPref val="1"/>
        </dgm:presLayoutVars>
      </dgm:prSet>
      <dgm:spPr/>
    </dgm:pt>
    <dgm:pt modelId="{886565DF-2553-49B4-BCC2-18112089D1ED}" type="pres">
      <dgm:prSet presAssocID="{C6A63F05-41E9-4B5D-AF76-A6A0F29A08D3}" presName="sibTrans" presStyleLbl="sibTrans2D1" presStyleIdx="0" presStyleCnt="0"/>
      <dgm:spPr/>
    </dgm:pt>
    <dgm:pt modelId="{20E23C54-E6AF-4B1E-8ED5-43D810E518A7}" type="pres">
      <dgm:prSet presAssocID="{F595C800-E22E-4806-80F1-30DBC722405D}" presName="compNode" presStyleCnt="0"/>
      <dgm:spPr/>
    </dgm:pt>
    <dgm:pt modelId="{A6B98097-FE23-4248-942B-C82947932EB9}" type="pres">
      <dgm:prSet presAssocID="{F595C800-E22E-4806-80F1-30DBC722405D}" presName="iconBgRect" presStyleLbl="bgShp" presStyleIdx="1" presStyleCnt="3"/>
      <dgm:spPr/>
    </dgm:pt>
    <dgm:pt modelId="{A8309536-AC47-4360-84E9-CE46420BE686}" type="pres">
      <dgm:prSet presAssocID="{F595C800-E22E-4806-80F1-30DBC722405D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Easel"/>
        </a:ext>
      </dgm:extLst>
    </dgm:pt>
    <dgm:pt modelId="{7B934DE2-27CC-4A63-9CC8-468A431AD28A}" type="pres">
      <dgm:prSet presAssocID="{F595C800-E22E-4806-80F1-30DBC722405D}" presName="spaceRect" presStyleCnt="0"/>
      <dgm:spPr/>
    </dgm:pt>
    <dgm:pt modelId="{76D473F2-4738-4D00-94CE-FAC019C3D4AA}" type="pres">
      <dgm:prSet presAssocID="{F595C800-E22E-4806-80F1-30DBC722405D}" presName="textRect" presStyleLbl="revTx" presStyleIdx="1" presStyleCnt="3">
        <dgm:presLayoutVars>
          <dgm:chMax val="1"/>
          <dgm:chPref val="1"/>
        </dgm:presLayoutVars>
      </dgm:prSet>
      <dgm:spPr/>
    </dgm:pt>
    <dgm:pt modelId="{3DBF28ED-5F3F-4506-AE95-CE9FED9B3E6A}" type="pres">
      <dgm:prSet presAssocID="{9CD7729A-D30E-436C-81D4-CF497703CB61}" presName="sibTrans" presStyleLbl="sibTrans2D1" presStyleIdx="0" presStyleCnt="0"/>
      <dgm:spPr/>
    </dgm:pt>
    <dgm:pt modelId="{93CEBA4A-A3C6-4813-A7FF-3DC895A107DE}" type="pres">
      <dgm:prSet presAssocID="{CAE2A649-47D3-409F-B275-E3AA1A40F5C5}" presName="compNode" presStyleCnt="0"/>
      <dgm:spPr/>
    </dgm:pt>
    <dgm:pt modelId="{89228AF4-A9AB-4C76-957D-565577C8C159}" type="pres">
      <dgm:prSet presAssocID="{CAE2A649-47D3-409F-B275-E3AA1A40F5C5}" presName="iconBgRect" presStyleLbl="bgShp" presStyleIdx="2" presStyleCnt="3"/>
      <dgm:spPr/>
    </dgm:pt>
    <dgm:pt modelId="{D736F7C8-5ABF-4C5A-A857-82D909D85510}" type="pres">
      <dgm:prSet presAssocID="{CAE2A649-47D3-409F-B275-E3AA1A40F5C5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29421F3C-57A2-4DDC-B3BF-5CBED0AE9356}" type="pres">
      <dgm:prSet presAssocID="{CAE2A649-47D3-409F-B275-E3AA1A40F5C5}" presName="spaceRect" presStyleCnt="0"/>
      <dgm:spPr/>
    </dgm:pt>
    <dgm:pt modelId="{94520122-7E78-4BF0-9AB0-E7A9C8D297BF}" type="pres">
      <dgm:prSet presAssocID="{CAE2A649-47D3-409F-B275-E3AA1A40F5C5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56ACAC63-1335-4F09-99CC-719E93C0C84A}" srcId="{953D6FA1-BCD3-47F3-B3E3-D3EB54E67692}" destId="{090E7BAF-F75C-40C1-9845-59E5FDEC73F8}" srcOrd="0" destOrd="0" parTransId="{37F0FC12-109D-44B6-866E-CF17F045E189}" sibTransId="{C6A63F05-41E9-4B5D-AF76-A6A0F29A08D3}"/>
    <dgm:cxn modelId="{A4FF0BB9-4E3A-4359-B512-9BD3929AAD6A}" srcId="{953D6FA1-BCD3-47F3-B3E3-D3EB54E67692}" destId="{CAE2A649-47D3-409F-B275-E3AA1A40F5C5}" srcOrd="2" destOrd="0" parTransId="{0BC1B686-96DA-47A7-8F44-BE0F043D22D2}" sibTransId="{E5ABA18A-D44E-4D6F-BFCC-1F3C6F9E9BA7}"/>
    <dgm:cxn modelId="{63DBE5CF-E3B7-4399-BAC6-43F0015F250E}" type="presOf" srcId="{F595C800-E22E-4806-80F1-30DBC722405D}" destId="{76D473F2-4738-4D00-94CE-FAC019C3D4AA}" srcOrd="0" destOrd="0" presId="urn:microsoft.com/office/officeart/2018/2/layout/IconCircleList"/>
    <dgm:cxn modelId="{F1D44FDA-BF12-4662-9573-8F7BD7B73216}" type="presOf" srcId="{CAE2A649-47D3-409F-B275-E3AA1A40F5C5}" destId="{94520122-7E78-4BF0-9AB0-E7A9C8D297BF}" srcOrd="0" destOrd="0" presId="urn:microsoft.com/office/officeart/2018/2/layout/IconCircleList"/>
    <dgm:cxn modelId="{7474DDDC-76E6-4043-BFB5-90D9157CBC5B}" srcId="{953D6FA1-BCD3-47F3-B3E3-D3EB54E67692}" destId="{F595C800-E22E-4806-80F1-30DBC722405D}" srcOrd="1" destOrd="0" parTransId="{2EB65BF6-FCAD-4F05-958D-DA0AD42B2FF5}" sibTransId="{9CD7729A-D30E-436C-81D4-CF497703CB61}"/>
    <dgm:cxn modelId="{D91F49E1-9CB8-4FF2-84C0-7D07316568DD}" type="presOf" srcId="{9CD7729A-D30E-436C-81D4-CF497703CB61}" destId="{3DBF28ED-5F3F-4506-AE95-CE9FED9B3E6A}" srcOrd="0" destOrd="0" presId="urn:microsoft.com/office/officeart/2018/2/layout/IconCircleList"/>
    <dgm:cxn modelId="{540B91E9-39AF-405E-BA85-F022B2E768E8}" type="presOf" srcId="{090E7BAF-F75C-40C1-9845-59E5FDEC73F8}" destId="{BC6810B4-AFAA-4E11-9B74-F5020C3D621B}" srcOrd="0" destOrd="0" presId="urn:microsoft.com/office/officeart/2018/2/layout/IconCircleList"/>
    <dgm:cxn modelId="{7E80F1ED-9A74-4E8A-9B1F-DA8A89BECF84}" type="presOf" srcId="{C6A63F05-41E9-4B5D-AF76-A6A0F29A08D3}" destId="{886565DF-2553-49B4-BCC2-18112089D1ED}" srcOrd="0" destOrd="0" presId="urn:microsoft.com/office/officeart/2018/2/layout/IconCircleList"/>
    <dgm:cxn modelId="{F05D48F1-7E10-4BE0-AB00-6C1403F236B6}" type="presOf" srcId="{953D6FA1-BCD3-47F3-B3E3-D3EB54E67692}" destId="{24A388D1-537B-45C1-A09F-4CF791577BC2}" srcOrd="0" destOrd="0" presId="urn:microsoft.com/office/officeart/2018/2/layout/IconCircleList"/>
    <dgm:cxn modelId="{0FEFB474-737A-4B24-BAF9-154869EA815D}" type="presParOf" srcId="{24A388D1-537B-45C1-A09F-4CF791577BC2}" destId="{197CA5CF-4622-4379-B9C1-5887EA1AB865}" srcOrd="0" destOrd="0" presId="urn:microsoft.com/office/officeart/2018/2/layout/IconCircleList"/>
    <dgm:cxn modelId="{9E3FAEC9-9890-4663-9DBC-168BA73A3B73}" type="presParOf" srcId="{197CA5CF-4622-4379-B9C1-5887EA1AB865}" destId="{4D146B12-F7B9-4F92-8FFA-861C6FD00791}" srcOrd="0" destOrd="0" presId="urn:microsoft.com/office/officeart/2018/2/layout/IconCircleList"/>
    <dgm:cxn modelId="{64F9BB06-6D9B-4128-97EB-3CD4898C9AEC}" type="presParOf" srcId="{4D146B12-F7B9-4F92-8FFA-861C6FD00791}" destId="{45E3D324-5155-4235-86F3-31D22C495456}" srcOrd="0" destOrd="0" presId="urn:microsoft.com/office/officeart/2018/2/layout/IconCircleList"/>
    <dgm:cxn modelId="{708A19BD-CDE5-47E6-AEBC-429D25C92452}" type="presParOf" srcId="{4D146B12-F7B9-4F92-8FFA-861C6FD00791}" destId="{7BF31428-71F0-488D-AF53-7538DA0F4D92}" srcOrd="1" destOrd="0" presId="urn:microsoft.com/office/officeart/2018/2/layout/IconCircleList"/>
    <dgm:cxn modelId="{DC7C2B0D-FE90-467A-80F8-797F57A6F195}" type="presParOf" srcId="{4D146B12-F7B9-4F92-8FFA-861C6FD00791}" destId="{097CF1DA-AFB3-4943-B940-601574BCC433}" srcOrd="2" destOrd="0" presId="urn:microsoft.com/office/officeart/2018/2/layout/IconCircleList"/>
    <dgm:cxn modelId="{28878AC5-F8D9-4F63-B50B-F0D98768E9F7}" type="presParOf" srcId="{4D146B12-F7B9-4F92-8FFA-861C6FD00791}" destId="{BC6810B4-AFAA-4E11-9B74-F5020C3D621B}" srcOrd="3" destOrd="0" presId="urn:microsoft.com/office/officeart/2018/2/layout/IconCircleList"/>
    <dgm:cxn modelId="{8C52253C-6375-4072-AE7F-FD07D0ED8EEA}" type="presParOf" srcId="{197CA5CF-4622-4379-B9C1-5887EA1AB865}" destId="{886565DF-2553-49B4-BCC2-18112089D1ED}" srcOrd="1" destOrd="0" presId="urn:microsoft.com/office/officeart/2018/2/layout/IconCircleList"/>
    <dgm:cxn modelId="{7B8E0165-ECBA-49F8-83CF-83753F897F14}" type="presParOf" srcId="{197CA5CF-4622-4379-B9C1-5887EA1AB865}" destId="{20E23C54-E6AF-4B1E-8ED5-43D810E518A7}" srcOrd="2" destOrd="0" presId="urn:microsoft.com/office/officeart/2018/2/layout/IconCircleList"/>
    <dgm:cxn modelId="{42F4EF90-B098-4D5E-AD69-15C296081E31}" type="presParOf" srcId="{20E23C54-E6AF-4B1E-8ED5-43D810E518A7}" destId="{A6B98097-FE23-4248-942B-C82947932EB9}" srcOrd="0" destOrd="0" presId="urn:microsoft.com/office/officeart/2018/2/layout/IconCircleList"/>
    <dgm:cxn modelId="{8FD51766-0ED4-4963-82E1-EEBDCF47FF90}" type="presParOf" srcId="{20E23C54-E6AF-4B1E-8ED5-43D810E518A7}" destId="{A8309536-AC47-4360-84E9-CE46420BE686}" srcOrd="1" destOrd="0" presId="urn:microsoft.com/office/officeart/2018/2/layout/IconCircleList"/>
    <dgm:cxn modelId="{68CE285B-370A-4900-98B0-6D8E035E9E42}" type="presParOf" srcId="{20E23C54-E6AF-4B1E-8ED5-43D810E518A7}" destId="{7B934DE2-27CC-4A63-9CC8-468A431AD28A}" srcOrd="2" destOrd="0" presId="urn:microsoft.com/office/officeart/2018/2/layout/IconCircleList"/>
    <dgm:cxn modelId="{7503C082-A038-4384-B0AF-88C8C92B9AC3}" type="presParOf" srcId="{20E23C54-E6AF-4B1E-8ED5-43D810E518A7}" destId="{76D473F2-4738-4D00-94CE-FAC019C3D4AA}" srcOrd="3" destOrd="0" presId="urn:microsoft.com/office/officeart/2018/2/layout/IconCircleList"/>
    <dgm:cxn modelId="{7311A64A-BC06-40CA-B9F8-40ED65B5FB74}" type="presParOf" srcId="{197CA5CF-4622-4379-B9C1-5887EA1AB865}" destId="{3DBF28ED-5F3F-4506-AE95-CE9FED9B3E6A}" srcOrd="3" destOrd="0" presId="urn:microsoft.com/office/officeart/2018/2/layout/IconCircleList"/>
    <dgm:cxn modelId="{55062B7A-61B3-45E1-ABCE-445DD9BF1A8E}" type="presParOf" srcId="{197CA5CF-4622-4379-B9C1-5887EA1AB865}" destId="{93CEBA4A-A3C6-4813-A7FF-3DC895A107DE}" srcOrd="4" destOrd="0" presId="urn:microsoft.com/office/officeart/2018/2/layout/IconCircleList"/>
    <dgm:cxn modelId="{B867897E-F28B-4510-9A4B-3FF62B4304FE}" type="presParOf" srcId="{93CEBA4A-A3C6-4813-A7FF-3DC895A107DE}" destId="{89228AF4-A9AB-4C76-957D-565577C8C159}" srcOrd="0" destOrd="0" presId="urn:microsoft.com/office/officeart/2018/2/layout/IconCircleList"/>
    <dgm:cxn modelId="{95544215-DCA0-4611-B41E-83CF74C98B97}" type="presParOf" srcId="{93CEBA4A-A3C6-4813-A7FF-3DC895A107DE}" destId="{D736F7C8-5ABF-4C5A-A857-82D909D85510}" srcOrd="1" destOrd="0" presId="urn:microsoft.com/office/officeart/2018/2/layout/IconCircleList"/>
    <dgm:cxn modelId="{24B68BB6-3B4E-4045-B86D-35E1E55095C6}" type="presParOf" srcId="{93CEBA4A-A3C6-4813-A7FF-3DC895A107DE}" destId="{29421F3C-57A2-4DDC-B3BF-5CBED0AE9356}" srcOrd="2" destOrd="0" presId="urn:microsoft.com/office/officeart/2018/2/layout/IconCircleList"/>
    <dgm:cxn modelId="{B555863E-4892-4B3A-A91A-C88E57415208}" type="presParOf" srcId="{93CEBA4A-A3C6-4813-A7FF-3DC895A107DE}" destId="{94520122-7E78-4BF0-9AB0-E7A9C8D297BF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7B80199-2999-FA43-8DB1-F9DAE9E91A71}">
      <dsp:nvSpPr>
        <dsp:cNvPr id="0" name=""/>
        <dsp:cNvSpPr/>
      </dsp:nvSpPr>
      <dsp:spPr>
        <a:xfrm>
          <a:off x="0" y="2492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D69570-0B45-704E-829F-F491285D5AE6}">
      <dsp:nvSpPr>
        <dsp:cNvPr id="0" name=""/>
        <dsp:cNvSpPr/>
      </dsp:nvSpPr>
      <dsp:spPr>
        <a:xfrm>
          <a:off x="0" y="2492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the module</a:t>
          </a:r>
        </a:p>
      </dsp:txBody>
      <dsp:txXfrm>
        <a:off x="0" y="2492"/>
        <a:ext cx="6492875" cy="425034"/>
      </dsp:txXfrm>
    </dsp:sp>
    <dsp:sp modelId="{24A72CD5-DFC7-8A48-B165-C0CB5B8D7CFC}">
      <dsp:nvSpPr>
        <dsp:cNvPr id="0" name=""/>
        <dsp:cNvSpPr/>
      </dsp:nvSpPr>
      <dsp:spPr>
        <a:xfrm>
          <a:off x="0" y="427527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3E8F2E3-6410-D04D-A3E4-2C4469A75847}">
      <dsp:nvSpPr>
        <dsp:cNvPr id="0" name=""/>
        <dsp:cNvSpPr/>
      </dsp:nvSpPr>
      <dsp:spPr>
        <a:xfrm>
          <a:off x="0" y="427527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the learning outcomes</a:t>
          </a:r>
        </a:p>
      </dsp:txBody>
      <dsp:txXfrm>
        <a:off x="0" y="427527"/>
        <a:ext cx="6492875" cy="425034"/>
      </dsp:txXfrm>
    </dsp:sp>
    <dsp:sp modelId="{68021788-A575-0445-9B9C-ACF5DF572059}">
      <dsp:nvSpPr>
        <dsp:cNvPr id="0" name=""/>
        <dsp:cNvSpPr/>
      </dsp:nvSpPr>
      <dsp:spPr>
        <a:xfrm>
          <a:off x="0" y="852561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EF5D5FC-873C-2A44-83E1-ED1BB3FD9A0A}">
      <dsp:nvSpPr>
        <dsp:cNvPr id="0" name=""/>
        <dsp:cNvSpPr/>
      </dsp:nvSpPr>
      <dsp:spPr>
        <a:xfrm>
          <a:off x="0" y="852561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Mode of assessment</a:t>
          </a:r>
        </a:p>
      </dsp:txBody>
      <dsp:txXfrm>
        <a:off x="0" y="852561"/>
        <a:ext cx="6492875" cy="425034"/>
      </dsp:txXfrm>
    </dsp:sp>
    <dsp:sp modelId="{7A0D91A3-C62E-0A4A-A8BD-6A7852E3D60A}">
      <dsp:nvSpPr>
        <dsp:cNvPr id="0" name=""/>
        <dsp:cNvSpPr/>
      </dsp:nvSpPr>
      <dsp:spPr>
        <a:xfrm>
          <a:off x="0" y="1277596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E38974B-42D6-DF4D-9E31-05DB4EC95763}">
      <dsp:nvSpPr>
        <dsp:cNvPr id="0" name=""/>
        <dsp:cNvSpPr/>
      </dsp:nvSpPr>
      <dsp:spPr>
        <a:xfrm>
          <a:off x="0" y="1277596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assessment one</a:t>
          </a:r>
        </a:p>
      </dsp:txBody>
      <dsp:txXfrm>
        <a:off x="0" y="1277596"/>
        <a:ext cx="6492875" cy="425034"/>
      </dsp:txXfrm>
    </dsp:sp>
    <dsp:sp modelId="{99B3320D-95F0-A24E-B2E8-E1760D907A84}">
      <dsp:nvSpPr>
        <dsp:cNvPr id="0" name=""/>
        <dsp:cNvSpPr/>
      </dsp:nvSpPr>
      <dsp:spPr>
        <a:xfrm>
          <a:off x="0" y="1702630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5A586A9-B0A0-6145-AE01-EB3432D94BCB}">
      <dsp:nvSpPr>
        <dsp:cNvPr id="0" name=""/>
        <dsp:cNvSpPr/>
      </dsp:nvSpPr>
      <dsp:spPr>
        <a:xfrm>
          <a:off x="0" y="1702630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Constraints for assessment one</a:t>
          </a:r>
        </a:p>
      </dsp:txBody>
      <dsp:txXfrm>
        <a:off x="0" y="1702630"/>
        <a:ext cx="6492875" cy="425034"/>
      </dsp:txXfrm>
    </dsp:sp>
    <dsp:sp modelId="{0A175EBE-F010-5C4A-ADF9-135D345DCA27}">
      <dsp:nvSpPr>
        <dsp:cNvPr id="0" name=""/>
        <dsp:cNvSpPr/>
      </dsp:nvSpPr>
      <dsp:spPr>
        <a:xfrm>
          <a:off x="0" y="2127665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A83F0B9-426F-1247-A6E4-B91C81B65D9A}">
      <dsp:nvSpPr>
        <dsp:cNvPr id="0" name=""/>
        <dsp:cNvSpPr/>
      </dsp:nvSpPr>
      <dsp:spPr>
        <a:xfrm>
          <a:off x="0" y="2127665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Document Structure for assessment one</a:t>
          </a:r>
        </a:p>
      </dsp:txBody>
      <dsp:txXfrm>
        <a:off x="0" y="2127665"/>
        <a:ext cx="6492875" cy="425034"/>
      </dsp:txXfrm>
    </dsp:sp>
    <dsp:sp modelId="{892A81B7-CC81-214A-AA09-11D00746F38D}">
      <dsp:nvSpPr>
        <dsp:cNvPr id="0" name=""/>
        <dsp:cNvSpPr/>
      </dsp:nvSpPr>
      <dsp:spPr>
        <a:xfrm>
          <a:off x="0" y="2552699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41562AC-EA62-6641-AB7A-68FB96157B9E}">
      <dsp:nvSpPr>
        <dsp:cNvPr id="0" name=""/>
        <dsp:cNvSpPr/>
      </dsp:nvSpPr>
      <dsp:spPr>
        <a:xfrm>
          <a:off x="0" y="2552700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Dates for assignment one</a:t>
          </a:r>
        </a:p>
      </dsp:txBody>
      <dsp:txXfrm>
        <a:off x="0" y="2552700"/>
        <a:ext cx="6492875" cy="425034"/>
      </dsp:txXfrm>
    </dsp:sp>
    <dsp:sp modelId="{3A32F2D1-0652-CD4A-9784-7B45F8A1FA61}">
      <dsp:nvSpPr>
        <dsp:cNvPr id="0" name=""/>
        <dsp:cNvSpPr/>
      </dsp:nvSpPr>
      <dsp:spPr>
        <a:xfrm>
          <a:off x="0" y="2977734"/>
          <a:ext cx="649287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61677A3-D563-C441-8457-DCA70DC6D827}">
      <dsp:nvSpPr>
        <dsp:cNvPr id="0" name=""/>
        <dsp:cNvSpPr/>
      </dsp:nvSpPr>
      <dsp:spPr>
        <a:xfrm>
          <a:off x="0" y="2977734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Submission method</a:t>
          </a:r>
        </a:p>
      </dsp:txBody>
      <dsp:txXfrm>
        <a:off x="0" y="2977734"/>
        <a:ext cx="6492875" cy="425034"/>
      </dsp:txXfrm>
    </dsp:sp>
    <dsp:sp modelId="{69E17B3E-0EFA-CB4D-931D-F00FB30AA554}">
      <dsp:nvSpPr>
        <dsp:cNvPr id="0" name=""/>
        <dsp:cNvSpPr/>
      </dsp:nvSpPr>
      <dsp:spPr>
        <a:xfrm>
          <a:off x="0" y="3402769"/>
          <a:ext cx="649287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B2223CC-FD38-A140-A4E6-74B1FBF595BE}">
      <dsp:nvSpPr>
        <dsp:cNvPr id="0" name=""/>
        <dsp:cNvSpPr/>
      </dsp:nvSpPr>
      <dsp:spPr>
        <a:xfrm>
          <a:off x="0" y="3402769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Overview of assessment two</a:t>
          </a:r>
        </a:p>
      </dsp:txBody>
      <dsp:txXfrm>
        <a:off x="0" y="3402769"/>
        <a:ext cx="6492875" cy="425034"/>
      </dsp:txXfrm>
    </dsp:sp>
    <dsp:sp modelId="{9101AD19-E233-7C41-809D-F6DCD5DD1015}">
      <dsp:nvSpPr>
        <dsp:cNvPr id="0" name=""/>
        <dsp:cNvSpPr/>
      </dsp:nvSpPr>
      <dsp:spPr>
        <a:xfrm>
          <a:off x="0" y="3827803"/>
          <a:ext cx="6492875" cy="0"/>
        </a:xfrm>
        <a:prstGeom prst="line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A1CA32-CA2B-B64F-805A-66AE306EF4D5}">
      <dsp:nvSpPr>
        <dsp:cNvPr id="0" name=""/>
        <dsp:cNvSpPr/>
      </dsp:nvSpPr>
      <dsp:spPr>
        <a:xfrm>
          <a:off x="0" y="3827803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Constraints for assessment two</a:t>
          </a:r>
        </a:p>
      </dsp:txBody>
      <dsp:txXfrm>
        <a:off x="0" y="3827803"/>
        <a:ext cx="6492875" cy="425034"/>
      </dsp:txXfrm>
    </dsp:sp>
    <dsp:sp modelId="{357A8DD1-EE0C-FA47-8E27-3FF3DBB63EC5}">
      <dsp:nvSpPr>
        <dsp:cNvPr id="0" name=""/>
        <dsp:cNvSpPr/>
      </dsp:nvSpPr>
      <dsp:spPr>
        <a:xfrm>
          <a:off x="0" y="4252838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8ED2260-1F27-284D-8C9B-94BD9A9C6735}">
      <dsp:nvSpPr>
        <dsp:cNvPr id="0" name=""/>
        <dsp:cNvSpPr/>
      </dsp:nvSpPr>
      <dsp:spPr>
        <a:xfrm>
          <a:off x="0" y="4252838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Dates for assessment two</a:t>
          </a:r>
        </a:p>
      </dsp:txBody>
      <dsp:txXfrm>
        <a:off x="0" y="4252838"/>
        <a:ext cx="6492875" cy="425034"/>
      </dsp:txXfrm>
    </dsp:sp>
    <dsp:sp modelId="{54A57C75-A99A-EB45-8782-AA00DD873F8D}">
      <dsp:nvSpPr>
        <dsp:cNvPr id="0" name=""/>
        <dsp:cNvSpPr/>
      </dsp:nvSpPr>
      <dsp:spPr>
        <a:xfrm>
          <a:off x="0" y="4677872"/>
          <a:ext cx="649287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16DD2E8-4CA9-2247-9C2F-6FEF98E54A79}">
      <dsp:nvSpPr>
        <dsp:cNvPr id="0" name=""/>
        <dsp:cNvSpPr/>
      </dsp:nvSpPr>
      <dsp:spPr>
        <a:xfrm>
          <a:off x="0" y="4677872"/>
          <a:ext cx="6492875" cy="42503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2390" tIns="72390" rIns="72390" bIns="72390" numCol="1" spcCol="1270" anchor="t" anchorCtr="0">
          <a:noAutofit/>
        </a:bodyPr>
        <a:lstStyle/>
        <a:p>
          <a:pPr marL="0" lvl="0" indent="0" algn="l" defTabSz="844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Submission Method</a:t>
          </a:r>
        </a:p>
      </dsp:txBody>
      <dsp:txXfrm>
        <a:off x="0" y="4677872"/>
        <a:ext cx="6492875" cy="42503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31CAC62-37C9-4A04-AEE6-B011DD338F45}">
      <dsp:nvSpPr>
        <dsp:cNvPr id="0" name=""/>
        <dsp:cNvSpPr/>
      </dsp:nvSpPr>
      <dsp:spPr>
        <a:xfrm>
          <a:off x="212335" y="1507711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8B430D9-A303-493D-9318-E5BED32161D7}">
      <dsp:nvSpPr>
        <dsp:cNvPr id="0" name=""/>
        <dsp:cNvSpPr/>
      </dsp:nvSpPr>
      <dsp:spPr>
        <a:xfrm>
          <a:off x="492877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EA9CB90-40DD-4EEA-B118-E3EFC52A3795}">
      <dsp:nvSpPr>
        <dsp:cNvPr id="0" name=""/>
        <dsp:cNvSpPr/>
      </dsp:nvSpPr>
      <dsp:spPr>
        <a:xfrm>
          <a:off x="1834517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Critically examine health, education or wellbeing initiatives that have helped to develop a community</a:t>
          </a:r>
        </a:p>
      </dsp:txBody>
      <dsp:txXfrm>
        <a:off x="1834517" y="1507711"/>
        <a:ext cx="3148942" cy="1335915"/>
      </dsp:txXfrm>
    </dsp:sp>
    <dsp:sp modelId="{65EDB787-AA4B-4F7A-91C9-61072F8A4DCB}">
      <dsp:nvSpPr>
        <dsp:cNvPr id="0" name=""/>
        <dsp:cNvSpPr/>
      </dsp:nvSpPr>
      <dsp:spPr>
        <a:xfrm>
          <a:off x="5532139" y="1507711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452BE0C-E87A-4A04-AC0A-7826866827FE}">
      <dsp:nvSpPr>
        <dsp:cNvPr id="0" name=""/>
        <dsp:cNvSpPr/>
      </dsp:nvSpPr>
      <dsp:spPr>
        <a:xfrm>
          <a:off x="5812681" y="1788253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CE819AB-801C-4F8A-9D62-B136C6BF7346}">
      <dsp:nvSpPr>
        <dsp:cNvPr id="0" name=""/>
        <dsp:cNvSpPr/>
      </dsp:nvSpPr>
      <dsp:spPr>
        <a:xfrm>
          <a:off x="7154322" y="1507711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 dirty="0"/>
            <a:t>Investigate and critically evaluate innovative digital technologies that could be used to develop communities now and in the future.</a:t>
          </a:r>
        </a:p>
      </dsp:txBody>
      <dsp:txXfrm>
        <a:off x="7154322" y="1507711"/>
        <a:ext cx="3148942" cy="1335915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95A1F7A-0340-4CD8-AB75-B1B9CD9C201F}">
      <dsp:nvSpPr>
        <dsp:cNvPr id="0" name=""/>
        <dsp:cNvSpPr/>
      </dsp:nvSpPr>
      <dsp:spPr>
        <a:xfrm>
          <a:off x="0" y="719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5D7566A-3B17-4678-A14F-E02F8072B988}">
      <dsp:nvSpPr>
        <dsp:cNvPr id="0" name=""/>
        <dsp:cNvSpPr/>
      </dsp:nvSpPr>
      <dsp:spPr>
        <a:xfrm>
          <a:off x="509522" y="379703"/>
          <a:ext cx="926404" cy="92640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ECEC3E-F7DF-4C71-A82F-58BBD92C5C94}">
      <dsp:nvSpPr>
        <dsp:cNvPr id="0" name=""/>
        <dsp:cNvSpPr/>
      </dsp:nvSpPr>
      <dsp:spPr>
        <a:xfrm>
          <a:off x="1945450" y="719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20 credit module</a:t>
          </a:r>
          <a:endParaRPr lang="en-US" sz="2500" kern="1200"/>
        </a:p>
      </dsp:txBody>
      <dsp:txXfrm>
        <a:off x="1945450" y="719"/>
        <a:ext cx="4643240" cy="1684372"/>
      </dsp:txXfrm>
    </dsp:sp>
    <dsp:sp modelId="{3DA9535C-2E4B-4770-89E2-E1F1F8F781A0}">
      <dsp:nvSpPr>
        <dsp:cNvPr id="0" name=""/>
        <dsp:cNvSpPr/>
      </dsp:nvSpPr>
      <dsp:spPr>
        <a:xfrm>
          <a:off x="0" y="2106185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1E00198-4569-4DBF-8EA3-3A25BE5E10CE}">
      <dsp:nvSpPr>
        <dsp:cNvPr id="0" name=""/>
        <dsp:cNvSpPr/>
      </dsp:nvSpPr>
      <dsp:spPr>
        <a:xfrm>
          <a:off x="509522" y="2485169"/>
          <a:ext cx="926404" cy="92640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1C8DB17-03F5-4E53-8DE6-EEE5360480A1}">
      <dsp:nvSpPr>
        <dsp:cNvPr id="0" name=""/>
        <dsp:cNvSpPr/>
      </dsp:nvSpPr>
      <dsp:spPr>
        <a:xfrm>
          <a:off x="1945450" y="2106185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2 assignments – formally assessed</a:t>
          </a:r>
          <a:endParaRPr lang="en-US" sz="2500" kern="1200"/>
        </a:p>
      </dsp:txBody>
      <dsp:txXfrm>
        <a:off x="1945450" y="2106185"/>
        <a:ext cx="4643240" cy="1684372"/>
      </dsp:txXfrm>
    </dsp:sp>
    <dsp:sp modelId="{50C35C96-1039-41B5-8B63-A24F8035F72F}">
      <dsp:nvSpPr>
        <dsp:cNvPr id="0" name=""/>
        <dsp:cNvSpPr/>
      </dsp:nvSpPr>
      <dsp:spPr>
        <a:xfrm>
          <a:off x="0" y="4211650"/>
          <a:ext cx="6588691" cy="1684372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D15E8A-C72F-4941-89FB-8038612037B3}">
      <dsp:nvSpPr>
        <dsp:cNvPr id="0" name=""/>
        <dsp:cNvSpPr/>
      </dsp:nvSpPr>
      <dsp:spPr>
        <a:xfrm>
          <a:off x="509522" y="4590634"/>
          <a:ext cx="926404" cy="92640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369736-B132-4595-A3AE-31A8DC4028E9}">
      <dsp:nvSpPr>
        <dsp:cNvPr id="0" name=""/>
        <dsp:cNvSpPr/>
      </dsp:nvSpPr>
      <dsp:spPr>
        <a:xfrm>
          <a:off x="1945450" y="4211650"/>
          <a:ext cx="4643240" cy="168437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78263" tIns="178263" rIns="178263" bIns="178263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/>
            <a:t>Each assignment is equally weighted for your final grade</a:t>
          </a:r>
          <a:endParaRPr lang="en-US" sz="2500" kern="1200"/>
        </a:p>
      </dsp:txBody>
      <dsp:txXfrm>
        <a:off x="1945450" y="4211650"/>
        <a:ext cx="4643240" cy="168437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720226A-4D41-7C44-8500-061B7762FC6F}">
      <dsp:nvSpPr>
        <dsp:cNvPr id="0" name=""/>
        <dsp:cNvSpPr/>
      </dsp:nvSpPr>
      <dsp:spPr>
        <a:xfrm>
          <a:off x="0" y="44926"/>
          <a:ext cx="6588691" cy="86346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Written Style:</a:t>
          </a:r>
          <a:endParaRPr lang="en-US" sz="3600" kern="1200"/>
        </a:p>
      </dsp:txBody>
      <dsp:txXfrm>
        <a:off x="42151" y="87077"/>
        <a:ext cx="6504389" cy="779158"/>
      </dsp:txXfrm>
    </dsp:sp>
    <dsp:sp modelId="{3DB5BE98-7DD5-D846-81AF-D6431A37B516}">
      <dsp:nvSpPr>
        <dsp:cNvPr id="0" name=""/>
        <dsp:cNvSpPr/>
      </dsp:nvSpPr>
      <dsp:spPr>
        <a:xfrm>
          <a:off x="0" y="908386"/>
          <a:ext cx="6588691" cy="320436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19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Report format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Should be in third person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Should not refer to yourself (unless done so through “the author”)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Clear sentence structures</a:t>
          </a:r>
          <a:endParaRPr lang="en-US" sz="2800" kern="1200"/>
        </a:p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Attention to correct grammar is important</a:t>
          </a:r>
          <a:endParaRPr lang="en-US" sz="2800" kern="1200"/>
        </a:p>
      </dsp:txBody>
      <dsp:txXfrm>
        <a:off x="0" y="908386"/>
        <a:ext cx="6588691" cy="3204360"/>
      </dsp:txXfrm>
    </dsp:sp>
    <dsp:sp modelId="{98387041-7DCE-934C-92ED-12DFADD965A5}">
      <dsp:nvSpPr>
        <dsp:cNvPr id="0" name=""/>
        <dsp:cNvSpPr/>
      </dsp:nvSpPr>
      <dsp:spPr>
        <a:xfrm>
          <a:off x="0" y="4112746"/>
          <a:ext cx="6588691" cy="863460"/>
        </a:xfrm>
        <a:prstGeom prst="round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37160" tIns="137160" rIns="137160" bIns="137160" numCol="1" spcCol="1270" anchor="ctr" anchorCtr="0">
          <a:noAutofit/>
        </a:bodyPr>
        <a:lstStyle/>
        <a:p>
          <a:pPr marL="0" lvl="0" indent="0" algn="l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600" kern="1200"/>
            <a:t>External resources:</a:t>
          </a:r>
          <a:endParaRPr lang="en-US" sz="3600" kern="1200"/>
        </a:p>
      </dsp:txBody>
      <dsp:txXfrm>
        <a:off x="42151" y="4154897"/>
        <a:ext cx="6504389" cy="779158"/>
      </dsp:txXfrm>
    </dsp:sp>
    <dsp:sp modelId="{232611F1-4B0E-FD48-A1E1-3660DA23B89A}">
      <dsp:nvSpPr>
        <dsp:cNvPr id="0" name=""/>
        <dsp:cNvSpPr/>
      </dsp:nvSpPr>
      <dsp:spPr>
        <a:xfrm>
          <a:off x="0" y="4976206"/>
          <a:ext cx="6588691" cy="87561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9191" tIns="45720" rIns="256032" bIns="45720" numCol="1" spcCol="1270" anchor="t" anchorCtr="0">
          <a:noAutofit/>
        </a:bodyPr>
        <a:lstStyle/>
        <a:p>
          <a:pPr marL="285750" lvl="1" indent="-285750" algn="l" defTabSz="124460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GB" sz="2800" kern="1200"/>
            <a:t>Reference all of the material used that does not originate from your own work.</a:t>
          </a:r>
          <a:endParaRPr lang="en-US" sz="2800" kern="1200"/>
        </a:p>
      </dsp:txBody>
      <dsp:txXfrm>
        <a:off x="0" y="4976206"/>
        <a:ext cx="6588691" cy="875610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183081-CB5C-42D6-BF66-3C630F6D3233}">
      <dsp:nvSpPr>
        <dsp:cNvPr id="0" name=""/>
        <dsp:cNvSpPr/>
      </dsp:nvSpPr>
      <dsp:spPr>
        <a:xfrm>
          <a:off x="91923" y="401427"/>
          <a:ext cx="689675" cy="6896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2F2664D-7442-4BE9-B25E-399EF134D98B}">
      <dsp:nvSpPr>
        <dsp:cNvPr id="0" name=""/>
        <dsp:cNvSpPr/>
      </dsp:nvSpPr>
      <dsp:spPr>
        <a:xfrm>
          <a:off x="236754" y="546259"/>
          <a:ext cx="400011" cy="40001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1AD33E6-C8B7-4B4F-9C25-6F86CDDCEDBB}">
      <dsp:nvSpPr>
        <dsp:cNvPr id="0" name=""/>
        <dsp:cNvSpPr/>
      </dsp:nvSpPr>
      <dsp:spPr>
        <a:xfrm>
          <a:off x="929386" y="401427"/>
          <a:ext cx="1625664" cy="68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Current Research</a:t>
          </a:r>
          <a:endParaRPr lang="en-US" sz="1400" kern="1200"/>
        </a:p>
      </dsp:txBody>
      <dsp:txXfrm>
        <a:off x="929386" y="401427"/>
        <a:ext cx="1625664" cy="689675"/>
      </dsp:txXfrm>
    </dsp:sp>
    <dsp:sp modelId="{81E14460-C88D-4E39-9E7A-A5BD74062135}">
      <dsp:nvSpPr>
        <dsp:cNvPr id="0" name=""/>
        <dsp:cNvSpPr/>
      </dsp:nvSpPr>
      <dsp:spPr>
        <a:xfrm>
          <a:off x="2838310" y="401427"/>
          <a:ext cx="689675" cy="6896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4B16625-1079-475B-9BA3-76C9908F2D7A}">
      <dsp:nvSpPr>
        <dsp:cNvPr id="0" name=""/>
        <dsp:cNvSpPr/>
      </dsp:nvSpPr>
      <dsp:spPr>
        <a:xfrm>
          <a:off x="2983142" y="546259"/>
          <a:ext cx="400011" cy="40001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3B300FA-4969-4C48-B116-34A6115EFC44}">
      <dsp:nvSpPr>
        <dsp:cNvPr id="0" name=""/>
        <dsp:cNvSpPr/>
      </dsp:nvSpPr>
      <dsp:spPr>
        <a:xfrm>
          <a:off x="3675773" y="401427"/>
          <a:ext cx="1625664" cy="68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Reference works that are not your own</a:t>
          </a:r>
          <a:endParaRPr lang="en-US" sz="1400" kern="1200"/>
        </a:p>
      </dsp:txBody>
      <dsp:txXfrm>
        <a:off x="3675773" y="401427"/>
        <a:ext cx="1625664" cy="689675"/>
      </dsp:txXfrm>
    </dsp:sp>
    <dsp:sp modelId="{77388D7E-B430-4E13-8CDC-461F2957E868}">
      <dsp:nvSpPr>
        <dsp:cNvPr id="0" name=""/>
        <dsp:cNvSpPr/>
      </dsp:nvSpPr>
      <dsp:spPr>
        <a:xfrm>
          <a:off x="91923" y="1830831"/>
          <a:ext cx="689675" cy="6896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8C7D62-6912-44B9-986B-6F2317E996C9}">
      <dsp:nvSpPr>
        <dsp:cNvPr id="0" name=""/>
        <dsp:cNvSpPr/>
      </dsp:nvSpPr>
      <dsp:spPr>
        <a:xfrm>
          <a:off x="236754" y="1975663"/>
          <a:ext cx="400011" cy="40001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356BF76-4935-4E3D-84E2-0BB936845216}">
      <dsp:nvSpPr>
        <dsp:cNvPr id="0" name=""/>
        <dsp:cNvSpPr/>
      </dsp:nvSpPr>
      <dsp:spPr>
        <a:xfrm>
          <a:off x="929386" y="1830831"/>
          <a:ext cx="1625664" cy="68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Don’t over use visual elements</a:t>
          </a:r>
          <a:endParaRPr lang="en-US" sz="1400" kern="1200"/>
        </a:p>
      </dsp:txBody>
      <dsp:txXfrm>
        <a:off x="929386" y="1830831"/>
        <a:ext cx="1625664" cy="689675"/>
      </dsp:txXfrm>
    </dsp:sp>
    <dsp:sp modelId="{23FB58BA-8B06-4859-864E-A2B454FD07E2}">
      <dsp:nvSpPr>
        <dsp:cNvPr id="0" name=""/>
        <dsp:cNvSpPr/>
      </dsp:nvSpPr>
      <dsp:spPr>
        <a:xfrm>
          <a:off x="2838310" y="1830831"/>
          <a:ext cx="689675" cy="6896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8089F051-B30D-4903-9A95-D9526C716816}">
      <dsp:nvSpPr>
        <dsp:cNvPr id="0" name=""/>
        <dsp:cNvSpPr/>
      </dsp:nvSpPr>
      <dsp:spPr>
        <a:xfrm>
          <a:off x="2983142" y="1975663"/>
          <a:ext cx="400011" cy="40001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E9AFD15-334D-4F0F-999D-4FD1030A9AFD}">
      <dsp:nvSpPr>
        <dsp:cNvPr id="0" name=""/>
        <dsp:cNvSpPr/>
      </dsp:nvSpPr>
      <dsp:spPr>
        <a:xfrm>
          <a:off x="3675773" y="1830831"/>
          <a:ext cx="1625664" cy="68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Keep consistent in your styles</a:t>
          </a:r>
          <a:endParaRPr lang="en-US" sz="1400" kern="1200"/>
        </a:p>
      </dsp:txBody>
      <dsp:txXfrm>
        <a:off x="3675773" y="1830831"/>
        <a:ext cx="1625664" cy="689675"/>
      </dsp:txXfrm>
    </dsp:sp>
    <dsp:sp modelId="{D569C904-32EF-48E4-BD4D-FFFC1DE0AC79}">
      <dsp:nvSpPr>
        <dsp:cNvPr id="0" name=""/>
        <dsp:cNvSpPr/>
      </dsp:nvSpPr>
      <dsp:spPr>
        <a:xfrm>
          <a:off x="91923" y="3260234"/>
          <a:ext cx="689675" cy="6896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3540077-DDA9-45C9-84F6-3EE0DDD8C8C9}">
      <dsp:nvSpPr>
        <dsp:cNvPr id="0" name=""/>
        <dsp:cNvSpPr/>
      </dsp:nvSpPr>
      <dsp:spPr>
        <a:xfrm>
          <a:off x="236754" y="3405066"/>
          <a:ext cx="400011" cy="400011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D754260-C97F-4B45-B9C1-758183D1B3A0}">
      <dsp:nvSpPr>
        <dsp:cNvPr id="0" name=""/>
        <dsp:cNvSpPr/>
      </dsp:nvSpPr>
      <dsp:spPr>
        <a:xfrm>
          <a:off x="929386" y="3260234"/>
          <a:ext cx="1625664" cy="68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Relevant information</a:t>
          </a:r>
          <a:endParaRPr lang="en-US" sz="1400" kern="1200"/>
        </a:p>
      </dsp:txBody>
      <dsp:txXfrm>
        <a:off x="929386" y="3260234"/>
        <a:ext cx="1625664" cy="689675"/>
      </dsp:txXfrm>
    </dsp:sp>
    <dsp:sp modelId="{0CAFDA8E-52FE-44B6-9294-A1B663455188}">
      <dsp:nvSpPr>
        <dsp:cNvPr id="0" name=""/>
        <dsp:cNvSpPr/>
      </dsp:nvSpPr>
      <dsp:spPr>
        <a:xfrm>
          <a:off x="2838310" y="3260234"/>
          <a:ext cx="689675" cy="689675"/>
        </a:xfrm>
        <a:prstGeom prst="ellipse">
          <a:avLst/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5C3517-E31D-4930-978D-301EAD6A359D}">
      <dsp:nvSpPr>
        <dsp:cNvPr id="0" name=""/>
        <dsp:cNvSpPr/>
      </dsp:nvSpPr>
      <dsp:spPr>
        <a:xfrm>
          <a:off x="2983142" y="3405066"/>
          <a:ext cx="400011" cy="400011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270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248900C-F63F-4394-BEB5-EB2911EC2CBF}">
      <dsp:nvSpPr>
        <dsp:cNvPr id="0" name=""/>
        <dsp:cNvSpPr/>
      </dsp:nvSpPr>
      <dsp:spPr>
        <a:xfrm>
          <a:off x="3675773" y="3260234"/>
          <a:ext cx="1625664" cy="68967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Practice and prepare</a:t>
          </a:r>
          <a:endParaRPr lang="en-US" sz="1400" kern="1200"/>
        </a:p>
      </dsp:txBody>
      <dsp:txXfrm>
        <a:off x="3675773" y="3260234"/>
        <a:ext cx="1625664" cy="68967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3D324-5155-4235-86F3-31D22C495456}">
      <dsp:nvSpPr>
        <dsp:cNvPr id="0" name=""/>
        <dsp:cNvSpPr/>
      </dsp:nvSpPr>
      <dsp:spPr>
        <a:xfrm>
          <a:off x="173481" y="1558105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F31428-71F0-488D-AF53-7538DA0F4D92}">
      <dsp:nvSpPr>
        <dsp:cNvPr id="0" name=""/>
        <dsp:cNvSpPr/>
      </dsp:nvSpPr>
      <dsp:spPr>
        <a:xfrm>
          <a:off x="364143" y="1748767"/>
          <a:ext cx="526590" cy="5265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C6810B4-AFAA-4E11-9B74-F5020C3D621B}">
      <dsp:nvSpPr>
        <dsp:cNvPr id="0" name=""/>
        <dsp:cNvSpPr/>
      </dsp:nvSpPr>
      <dsp:spPr>
        <a:xfrm>
          <a:off x="1275948" y="155810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 dirty="0"/>
            <a:t>Watch the videos that is located on </a:t>
          </a:r>
          <a:r>
            <a:rPr lang="en-GB" sz="1500" kern="1200" dirty="0" err="1"/>
            <a:t>moodle</a:t>
          </a:r>
          <a:r>
            <a:rPr lang="en-GB" sz="1500" kern="1200" dirty="0"/>
            <a:t> for this tile (take notes) : ~20min</a:t>
          </a:r>
          <a:endParaRPr lang="en-US" sz="1500" kern="1200" dirty="0"/>
        </a:p>
      </dsp:txBody>
      <dsp:txXfrm>
        <a:off x="1275948" y="1558105"/>
        <a:ext cx="2140082" cy="907914"/>
      </dsp:txXfrm>
    </dsp:sp>
    <dsp:sp modelId="{A6B98097-FE23-4248-942B-C82947932EB9}">
      <dsp:nvSpPr>
        <dsp:cNvPr id="0" name=""/>
        <dsp:cNvSpPr/>
      </dsp:nvSpPr>
      <dsp:spPr>
        <a:xfrm>
          <a:off x="3788925" y="1558105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309536-AC47-4360-84E9-CE46420BE686}">
      <dsp:nvSpPr>
        <dsp:cNvPr id="0" name=""/>
        <dsp:cNvSpPr/>
      </dsp:nvSpPr>
      <dsp:spPr>
        <a:xfrm>
          <a:off x="3979586" y="1748767"/>
          <a:ext cx="526590" cy="5265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6D473F2-4738-4D00-94CE-FAC019C3D4AA}">
      <dsp:nvSpPr>
        <dsp:cNvPr id="0" name=""/>
        <dsp:cNvSpPr/>
      </dsp:nvSpPr>
      <dsp:spPr>
        <a:xfrm>
          <a:off x="4891392" y="155810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Undertake Task One that is located on moodle for this tile:~30min</a:t>
          </a:r>
          <a:endParaRPr lang="en-US" sz="1500" kern="1200"/>
        </a:p>
      </dsp:txBody>
      <dsp:txXfrm>
        <a:off x="4891392" y="1558105"/>
        <a:ext cx="2140082" cy="907914"/>
      </dsp:txXfrm>
    </dsp:sp>
    <dsp:sp modelId="{89228AF4-A9AB-4C76-957D-565577C8C159}">
      <dsp:nvSpPr>
        <dsp:cNvPr id="0" name=""/>
        <dsp:cNvSpPr/>
      </dsp:nvSpPr>
      <dsp:spPr>
        <a:xfrm>
          <a:off x="7404368" y="1558105"/>
          <a:ext cx="907914" cy="907914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36F7C8-5ABF-4C5A-A857-82D909D85510}">
      <dsp:nvSpPr>
        <dsp:cNvPr id="0" name=""/>
        <dsp:cNvSpPr/>
      </dsp:nvSpPr>
      <dsp:spPr>
        <a:xfrm>
          <a:off x="7595030" y="1748767"/>
          <a:ext cx="526590" cy="5265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520122-7E78-4BF0-9AB0-E7A9C8D297BF}">
      <dsp:nvSpPr>
        <dsp:cNvPr id="0" name=""/>
        <dsp:cNvSpPr/>
      </dsp:nvSpPr>
      <dsp:spPr>
        <a:xfrm>
          <a:off x="8506835" y="1558105"/>
          <a:ext cx="2140082" cy="90791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Undertake Task Two that is located on moodle for this tile:~15min</a:t>
          </a:r>
          <a:endParaRPr lang="en-US" sz="1500" kern="1200"/>
        </a:p>
      </dsp:txBody>
      <dsp:txXfrm>
        <a:off x="8506835" y="1558105"/>
        <a:ext cx="2140082" cy="90791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9CBD92-0B1A-9044-9E1D-8258E8C6A73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4867825-BD4F-0840-8E9C-B3D97918CFB8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226390C-DD1B-7E4E-A84B-B45800BAAC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A5279E3-B24D-024B-BE97-E50E0A1DE6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84628B6-0559-C64B-8F1A-EEF7825C6AA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2334396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148FB49-D7CE-7B42-9EE2-7A7E7159C39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391751-5624-F846-A104-9ABB3F0775C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862435F-2794-A047-A23C-68A201BBF86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5B38E58-0A28-A84C-87D2-5115127BD2D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96594F0-F9B1-8A4A-946E-7108DBA87D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646903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E391D1-0500-EC40-BF70-FF003F876A2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5C84A0D5-E05C-774D-9008-F9127EB1CF6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4EA825D-548C-FE44-8461-214428B5F91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64A2B5E-3E38-5048-B207-18A56BB9214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20156E6-45CF-6942-970F-9D5E486370F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525561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A3B768-88AC-B043-BA67-E91DE22D53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4C1EBED-5951-9B4B-BB0B-4B8927656359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89C88AB1-141B-F643-B0B4-35C219F992F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AC59AD4-7CA3-374A-A6DF-DC7A3970E8A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7518F6-A7FF-324F-94E1-43B1FF7A8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38CD920-A839-2A4F-916D-8EB5F751B97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357901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90BE06A-E71E-8A4D-B905-DB8F1D2A15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069FCAB-5200-7940-828B-6ABF12DB65E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48160A7-1B62-7145-B4E1-26E81FFF8A8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A65FCE80-CC41-8E42-B9A3-827FFE730F69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0EC51900-3A96-8E4F-BD28-347BA8A5D55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C365C7E2-A3CA-0648-B4C7-11CB0213DF4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278755-10FC-744B-81BB-5AA89ABEDA0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143F5A3-CA17-D84E-A498-7A4981419E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0461146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46860B3-F9C8-6540-B115-46740FF984A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0ED5C2E-99AB-A545-BBBC-D96DF0FBAD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5ACAA09F-B9BC-D246-91EF-B12A2C753C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362CF0A-724E-8943-A4E5-8D573AAF80C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7332875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824798B7-65FA-F04E-919A-262D2D17C3D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C902006-1A45-FF4D-AAB0-34093A788A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4C7101EB-9DAE-0446-974E-E4664F34B81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5222632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28832B-9FD6-4F49-811D-5566390537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77FBCA3-FAE3-4242-A30C-F720A5FE889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60E56409-A4FF-CE48-942A-BE1E052E3C9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6A9FE84-1664-0549-82BB-09305687E2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F60B447-925F-7C4F-9ABC-18E8A7575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0001F7-E67D-E346-99D4-F5834855DBD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1017842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4CC383C-076C-8E41-8452-32F261B9A7E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49C3C026-3A0B-6041-9430-06B5F287E201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CEBC9A84-655A-0E4B-9302-148F8575104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CC11B1D-8014-5345-869D-72C8B5D127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FB2A20E-C2B2-7040-B743-7054A6A003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A16F82C-9ABA-344C-B996-3C6EAB05166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27833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CB4D48C-9C7E-054A-BC64-A69DD242AC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08E16B1-2D25-8848-B2FE-7AEFB9A0138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7A3D50-AE95-864A-956F-CAC2643D47A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547EA0-9E00-CE4F-AB16-C74F5158CFE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299FBD7-2EE0-6049-B10F-FDB4A48F3E7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65625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5321DA85-F3B0-2F44-9194-2CDB6EEF2A0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FD1CFAB-524B-A642-AF8D-ECDEDB927118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5613C43-7DFC-844C-93FD-EDC5596138E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82150C-A612-9D42-977B-2653E2B5289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28B6E1E-0116-C646-96F0-3538346BB81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405647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6703A543-A0B8-0247-BF4F-D7452EE47B7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051ADC4-D5D0-B542-81EE-BCCEB0D6977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F4BCC46-8F03-7B4A-AAEF-31B87598F0A0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4E730FC-4301-BB4E-8F38-E7ADF93713BD}" type="datetimeFigureOut">
              <a:rPr lang="en-US" smtClean="0"/>
              <a:t>10/6/20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7AA883C-F6FA-064A-ADEB-4B2F9755E6FC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EB8FDF7-A52C-5C43-A641-73214975CD6E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74AB237-0F9C-CB4E-9BF0-967D0D31CDC5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9234348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sv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5.xml"/><Relationship Id="rId7" Type="http://schemas.microsoft.com/office/2007/relationships/diagramDrawing" Target="../diagrams/drawing5.xml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5.xml"/><Relationship Id="rId5" Type="http://schemas.openxmlformats.org/officeDocument/2006/relationships/diagramQuickStyle" Target="../diagrams/quickStyle5.xml"/><Relationship Id="rId4" Type="http://schemas.openxmlformats.org/officeDocument/2006/relationships/diagramLayout" Target="../diagrams/layout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C1DD1A8A-57D5-4A81-AD04-532B043C56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11A3A1BC-887A-45D8-B2BA-FC59100B191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15730"/>
          <a:stretch/>
        </p:blipFill>
        <p:spPr>
          <a:xfrm>
            <a:off x="-3047" y="10"/>
            <a:ext cx="12191999" cy="6857990"/>
          </a:xfrm>
          <a:prstGeom prst="rect">
            <a:avLst/>
          </a:prstGeom>
        </p:spPr>
      </p:pic>
      <p:sp>
        <p:nvSpPr>
          <p:cNvPr id="11" name="Rectangle 10">
            <a:extLst>
              <a:ext uri="{FF2B5EF4-FFF2-40B4-BE49-F238E27FC236}">
                <a16:creationId xmlns:a16="http://schemas.microsoft.com/office/drawing/2014/main" id="{007891EC-4501-44ED-A8C8-B11B6DB767A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207602"/>
            <a:ext cx="12191999" cy="3162146"/>
          </a:xfrm>
          <a:prstGeom prst="rect">
            <a:avLst/>
          </a:prstGeom>
          <a:gradFill flip="none" rotWithShape="1">
            <a:gsLst>
              <a:gs pos="0">
                <a:srgbClr val="000000">
                  <a:alpha val="0"/>
                </a:srgbClr>
              </a:gs>
              <a:gs pos="25000">
                <a:srgbClr val="000000">
                  <a:alpha val="15000"/>
                </a:srgbClr>
              </a:gs>
              <a:gs pos="75000">
                <a:srgbClr val="000000">
                  <a:alpha val="15000"/>
                </a:srgbClr>
              </a:gs>
              <a:gs pos="50000">
                <a:srgbClr val="000000">
                  <a:alpha val="30000"/>
                </a:srgbClr>
              </a:gs>
              <a:gs pos="100000">
                <a:srgbClr val="000000">
                  <a:alpha val="0"/>
                </a:srgbClr>
              </a:gs>
            </a:gsLst>
            <a:lin ang="16200000" scaled="1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F428DAA-19C6-764D-83FB-3C9C962BBEAB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097280" y="325550"/>
            <a:ext cx="10058400" cy="3574778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r>
              <a:rPr lang="en-US" sz="5200">
                <a:solidFill>
                  <a:srgbClr val="FFFFFF"/>
                </a:solidFill>
              </a:rPr>
              <a:t>Introduction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197AA10-B663-E240-8204-34D0620F0A8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00051" y="4072043"/>
            <a:ext cx="10058400" cy="1282707"/>
          </a:xfrm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>
            <a:normAutofit/>
          </a:bodyPr>
          <a:lstStyle/>
          <a:p>
            <a:endParaRPr lang="en-US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1367342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: Shape 8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1" name="Group 10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2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</p:sp>
        <p:sp>
          <p:nvSpPr>
            <p:cNvPr id="13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</p:sp>
        <p:sp>
          <p:nvSpPr>
            <p:cNvPr id="14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</p:sp>
        <p:sp>
          <p:nvSpPr>
            <p:cNvPr id="15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</p:sp>
        <p:sp>
          <p:nvSpPr>
            <p:cNvPr id="16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</p:sp>
        <p:sp>
          <p:nvSpPr>
            <p:cNvPr id="17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8575AE12-8959-C748-B606-B7BDB02E1F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4000">
                <a:solidFill>
                  <a:srgbClr val="FFFFFF"/>
                </a:solidFill>
              </a:rPr>
              <a:t>Contents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3CC408-AC2B-45DA-9569-428386122BC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24633769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068551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81EA652-8C6A-4E69-BEB9-17080947455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5298780A-33B9-4EA2-8F67-DE68AD62841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7F488E8B-4E1E-4402-8935-D4E6C02615C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BB442A-A8A9-4E42-8FF5-2AA03AEE424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75767" y="1188637"/>
            <a:ext cx="2988234" cy="4480726"/>
          </a:xfrm>
        </p:spPr>
        <p:txBody>
          <a:bodyPr>
            <a:normAutofit/>
          </a:bodyPr>
          <a:lstStyle/>
          <a:p>
            <a:pPr algn="r"/>
            <a:r>
              <a:rPr lang="en-US" sz="6600"/>
              <a:t>Module Aim</a:t>
            </a:r>
          </a:p>
        </p:txBody>
      </p:sp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23AAC9B5-8015-485C-ACF9-A750390E9A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654296" y="1852863"/>
            <a:ext cx="0" cy="3236495"/>
          </a:xfrm>
          <a:prstGeom prst="line">
            <a:avLst/>
          </a:prstGeom>
          <a:ln w="19050" cap="sq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F2A3CB4-639D-6146-8D73-47FBF9C04F0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55260" y="1648870"/>
            <a:ext cx="4702848" cy="3560260"/>
          </a:xfrm>
        </p:spPr>
        <p:txBody>
          <a:bodyPr anchor="ctr">
            <a:normAutofit/>
          </a:bodyPr>
          <a:lstStyle/>
          <a:p>
            <a:r>
              <a:rPr lang="en-US" dirty="0"/>
              <a:t>To develop understanding of how communities can be developed in the health, care and children and young people sector now and in the future.</a:t>
            </a:r>
            <a:endParaRPr lang="en-GB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09592061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A2EC4-040B-8946-B653-66CD8227D12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Learning Outcomes</a:t>
            </a:r>
            <a:endParaRPr lang="en-US" dirty="0"/>
          </a:p>
        </p:txBody>
      </p:sp>
      <p:graphicFrame>
        <p:nvGraphicFramePr>
          <p:cNvPr id="7" name="Content Placeholder 2">
            <a:extLst>
              <a:ext uri="{FF2B5EF4-FFF2-40B4-BE49-F238E27FC236}">
                <a16:creationId xmlns:a16="http://schemas.microsoft.com/office/drawing/2014/main" id="{2ABD0BA2-8D22-4E3C-BD8B-24CF97EA99F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81596524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2524154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60847E8-88C0-4048-BF1F-E9C15DB18B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Module Notes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C1A83DF-D919-479B-9359-9AE8817885C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60055210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88815214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CC6E6A3-C09B-DE44-9DC8-C7680BBF898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FF"/>
                </a:solidFill>
              </a:rPr>
              <a:t>Assignment Two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B97A16-B2E3-924F-B467-AE74595C07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US" dirty="0"/>
              <a:t>Written piece of work</a:t>
            </a:r>
          </a:p>
          <a:p>
            <a:endParaRPr lang="en-US" dirty="0"/>
          </a:p>
          <a:p>
            <a:endParaRPr lang="en-US" dirty="0"/>
          </a:p>
          <a:p>
            <a:r>
              <a:rPr lang="en-US" dirty="0"/>
              <a:t>Task –</a:t>
            </a:r>
          </a:p>
          <a:p>
            <a:pPr marL="457200" lvl="1" indent="0">
              <a:buNone/>
            </a:pPr>
            <a:r>
              <a:rPr lang="en-GB" dirty="0"/>
              <a:t>You are to write a report that identifies a community giving a brief overview of its characteristics. The main purpose of the report is to identify </a:t>
            </a:r>
            <a:r>
              <a:rPr lang="en-GB" b="1" dirty="0"/>
              <a:t>TWO</a:t>
            </a:r>
            <a:r>
              <a:rPr lang="en-GB" dirty="0"/>
              <a:t> distinct development efforts within the chosen community and explore the methods used to communicate this information.  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16539827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8">
            <a:extLst>
              <a:ext uri="{FF2B5EF4-FFF2-40B4-BE49-F238E27FC236}">
                <a16:creationId xmlns:a16="http://schemas.microsoft.com/office/drawing/2014/main" id="{3A5B4632-C963-4296-86F0-79AA9EA5AE9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38328" y="303591"/>
            <a:ext cx="4335327" cy="5896743"/>
          </a:xfrm>
          <a:prstGeom prst="rect">
            <a:avLst/>
          </a:prstGeom>
          <a:solidFill>
            <a:schemeClr val="tx1">
              <a:alpha val="15000"/>
            </a:schemeClr>
          </a:solidFill>
          <a:ln w="127000" cap="sq" cmpd="thinThick">
            <a:solidFill>
              <a:schemeClr val="tx1">
                <a:alpha val="1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5E2EB2F-8267-064C-BF04-D635F087C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94360" y="637125"/>
            <a:ext cx="3802276" cy="5256371"/>
          </a:xfrm>
        </p:spPr>
        <p:txBody>
          <a:bodyPr>
            <a:normAutofit/>
          </a:bodyPr>
          <a:lstStyle/>
          <a:p>
            <a:r>
              <a:rPr lang="en-US" sz="4800"/>
              <a:t>Formatting of Your Document</a:t>
            </a:r>
          </a:p>
        </p:txBody>
      </p:sp>
      <p:graphicFrame>
        <p:nvGraphicFramePr>
          <p:cNvPr id="12" name="Content Placeholder 2">
            <a:extLst>
              <a:ext uri="{FF2B5EF4-FFF2-40B4-BE49-F238E27FC236}">
                <a16:creationId xmlns:a16="http://schemas.microsoft.com/office/drawing/2014/main" id="{DB3B63E1-F9AD-4F98-9948-A7A0BA05928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03775643"/>
              </p:ext>
            </p:extLst>
          </p:nvPr>
        </p:nvGraphicFramePr>
        <p:xfrm>
          <a:off x="5166985" y="303591"/>
          <a:ext cx="6588691" cy="589674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50764730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709F1D5-B0F1-4714-A239-E5B61C16191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: Rounded Corners 9">
            <a:extLst>
              <a:ext uri="{FF2B5EF4-FFF2-40B4-BE49-F238E27FC236}">
                <a16:creationId xmlns:a16="http://schemas.microsoft.com/office/drawing/2014/main" id="{228FB460-D3FF-4440-A020-05982A09E5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740546" y="1011045"/>
            <a:ext cx="4369859" cy="4369859"/>
          </a:xfrm>
          <a:prstGeom prst="roundRect">
            <a:avLst>
              <a:gd name="adj" fmla="val 2757"/>
            </a:avLst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56826" y="1112969"/>
            <a:ext cx="3937298" cy="4166010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Use of the works of others</a:t>
            </a:r>
          </a:p>
        </p:txBody>
      </p:sp>
      <p:sp>
        <p:nvSpPr>
          <p:cNvPr id="12" name="Freeform: Shape 11">
            <a:extLst>
              <a:ext uri="{FF2B5EF4-FFF2-40B4-BE49-F238E27FC236}">
                <a16:creationId xmlns:a16="http://schemas.microsoft.com/office/drawing/2014/main" id="{14847E93-7DC1-4D4B-8829-B19AA7137C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530529" y="0"/>
            <a:ext cx="1155142" cy="591009"/>
          </a:xfrm>
          <a:custGeom>
            <a:avLst/>
            <a:gdLst>
              <a:gd name="connsiteX0" fmla="*/ 1355 w 1155142"/>
              <a:gd name="connsiteY0" fmla="*/ 0 h 591009"/>
              <a:gd name="connsiteX1" fmla="*/ 1153787 w 1155142"/>
              <a:gd name="connsiteY1" fmla="*/ 0 h 591009"/>
              <a:gd name="connsiteX2" fmla="*/ 1155142 w 1155142"/>
              <a:gd name="connsiteY2" fmla="*/ 13438 h 591009"/>
              <a:gd name="connsiteX3" fmla="*/ 577571 w 1155142"/>
              <a:gd name="connsiteY3" fmla="*/ 591009 h 591009"/>
              <a:gd name="connsiteX4" fmla="*/ 0 w 1155142"/>
              <a:gd name="connsiteY4" fmla="*/ 13438 h 591009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55142" h="591009">
                <a:moveTo>
                  <a:pt x="1355" y="0"/>
                </a:moveTo>
                <a:lnTo>
                  <a:pt x="1153787" y="0"/>
                </a:lnTo>
                <a:lnTo>
                  <a:pt x="1155142" y="13438"/>
                </a:lnTo>
                <a:cubicBezTo>
                  <a:pt x="1155142" y="332422"/>
                  <a:pt x="896555" y="591009"/>
                  <a:pt x="577571" y="591009"/>
                </a:cubicBezTo>
                <a:cubicBezTo>
                  <a:pt x="258587" y="591009"/>
                  <a:pt x="0" y="332422"/>
                  <a:pt x="0" y="13438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14" name="Freeform: Shape 13">
            <a:extLst>
              <a:ext uri="{FF2B5EF4-FFF2-40B4-BE49-F238E27FC236}">
                <a16:creationId xmlns:a16="http://schemas.microsoft.com/office/drawing/2014/main" id="{5566D6E1-03A1-4D73-A4E0-35D74D568A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961511" y="-1"/>
            <a:ext cx="1737401" cy="959536"/>
          </a:xfrm>
          <a:custGeom>
            <a:avLst/>
            <a:gdLst>
              <a:gd name="connsiteX0" fmla="*/ 0 w 1737401"/>
              <a:gd name="connsiteY0" fmla="*/ 0 h 959536"/>
              <a:gd name="connsiteX1" fmla="*/ 123825 w 1737401"/>
              <a:gd name="connsiteY1" fmla="*/ 0 h 959536"/>
              <a:gd name="connsiteX2" fmla="*/ 123825 w 1737401"/>
              <a:gd name="connsiteY2" fmla="*/ 790277 h 959536"/>
              <a:gd name="connsiteX3" fmla="*/ 1490095 w 1737401"/>
              <a:gd name="connsiteY3" fmla="*/ 0 h 959536"/>
              <a:gd name="connsiteX4" fmla="*/ 1737401 w 1737401"/>
              <a:gd name="connsiteY4" fmla="*/ 0 h 959536"/>
              <a:gd name="connsiteX5" fmla="*/ 92869 w 1737401"/>
              <a:gd name="connsiteY5" fmla="*/ 951249 h 959536"/>
              <a:gd name="connsiteX6" fmla="*/ 61913 w 1737401"/>
              <a:gd name="connsiteY6" fmla="*/ 959536 h 959536"/>
              <a:gd name="connsiteX7" fmla="*/ 0 w 1737401"/>
              <a:gd name="connsiteY7" fmla="*/ 897624 h 95953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737401" h="959536">
                <a:moveTo>
                  <a:pt x="0" y="0"/>
                </a:moveTo>
                <a:lnTo>
                  <a:pt x="123825" y="0"/>
                </a:lnTo>
                <a:lnTo>
                  <a:pt x="123825" y="790277"/>
                </a:lnTo>
                <a:lnTo>
                  <a:pt x="1490095" y="0"/>
                </a:lnTo>
                <a:lnTo>
                  <a:pt x="1737401" y="0"/>
                </a:lnTo>
                <a:lnTo>
                  <a:pt x="92869" y="951249"/>
                </a:lnTo>
                <a:cubicBezTo>
                  <a:pt x="83458" y="956688"/>
                  <a:pt x="72780" y="959546"/>
                  <a:pt x="61913" y="959536"/>
                </a:cubicBezTo>
                <a:cubicBezTo>
                  <a:pt x="27719" y="959536"/>
                  <a:pt x="0" y="931818"/>
                  <a:pt x="0" y="897624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9F835A99-04AC-494A-A572-AFE8413CC93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2936831"/>
            <a:ext cx="159741" cy="552996"/>
          </a:xfrm>
          <a:custGeom>
            <a:avLst/>
            <a:gdLst>
              <a:gd name="connsiteX0" fmla="*/ 159741 w 159741"/>
              <a:gd name="connsiteY0" fmla="*/ 0 h 552996"/>
              <a:gd name="connsiteX1" fmla="*/ 159741 w 159741"/>
              <a:gd name="connsiteY1" fmla="*/ 552996 h 552996"/>
              <a:gd name="connsiteX2" fmla="*/ 141849 w 159741"/>
              <a:gd name="connsiteY2" fmla="*/ 543285 h 552996"/>
              <a:gd name="connsiteX3" fmla="*/ 0 w 159741"/>
              <a:gd name="connsiteY3" fmla="*/ 276498 h 552996"/>
              <a:gd name="connsiteX4" fmla="*/ 141849 w 159741"/>
              <a:gd name="connsiteY4" fmla="*/ 9711 h 55299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59741" h="552996">
                <a:moveTo>
                  <a:pt x="159741" y="0"/>
                </a:moveTo>
                <a:lnTo>
                  <a:pt x="159741" y="552996"/>
                </a:lnTo>
                <a:lnTo>
                  <a:pt x="141849" y="543285"/>
                </a:lnTo>
                <a:cubicBezTo>
                  <a:pt x="56268" y="485467"/>
                  <a:pt x="0" y="387554"/>
                  <a:pt x="0" y="276498"/>
                </a:cubicBezTo>
                <a:cubicBezTo>
                  <a:pt x="0" y="165443"/>
                  <a:pt x="56268" y="67529"/>
                  <a:pt x="141849" y="9711"/>
                </a:cubicBezTo>
                <a:close/>
              </a:path>
            </a:pathLst>
          </a:custGeom>
          <a:solidFill>
            <a:schemeClr val="accent4"/>
          </a:solidFill>
          <a:ln w="1270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0" y="820880"/>
            <a:ext cx="5257799" cy="4889350"/>
          </a:xfrm>
        </p:spPr>
        <p:txBody>
          <a:bodyPr anchor="t">
            <a:normAutofit/>
          </a:bodyPr>
          <a:lstStyle/>
          <a:p>
            <a:r>
              <a:rPr lang="en-GB" dirty="0"/>
              <a:t>Referencing:</a:t>
            </a:r>
          </a:p>
          <a:p>
            <a:pPr lvl="1"/>
            <a:r>
              <a:rPr lang="en-GB" dirty="0"/>
              <a:t>Important for verification</a:t>
            </a:r>
          </a:p>
          <a:p>
            <a:pPr lvl="1"/>
            <a:r>
              <a:rPr lang="en-GB" dirty="0"/>
              <a:t>Style – Harvard</a:t>
            </a:r>
          </a:p>
          <a:p>
            <a:pPr lvl="1"/>
            <a:r>
              <a:rPr lang="en-GB" dirty="0"/>
              <a:t>Correct citations to be used for sources</a:t>
            </a:r>
          </a:p>
          <a:p>
            <a:pPr lvl="1"/>
            <a:r>
              <a:rPr lang="en-GB" dirty="0"/>
              <a:t>Single reference list at the end of your document</a:t>
            </a:r>
          </a:p>
          <a:p>
            <a:pPr lvl="1"/>
            <a:r>
              <a:rPr lang="en-GB" dirty="0"/>
              <a:t>You may, but are not required to include a bibliography</a:t>
            </a:r>
          </a:p>
          <a:p>
            <a:pPr lvl="1"/>
            <a:r>
              <a:rPr lang="en-GB" dirty="0"/>
              <a:t>You should ensure your references are current and relevant</a:t>
            </a:r>
          </a:p>
          <a:p>
            <a:pPr lvl="1"/>
            <a:endParaRPr lang="en-GB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7B786209-1B0B-4CA9-9BDD-F7327066A8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5835649"/>
            <a:ext cx="1548180" cy="1022351"/>
          </a:xfrm>
          <a:custGeom>
            <a:avLst/>
            <a:gdLst>
              <a:gd name="connsiteX0" fmla="*/ 61913 w 1548180"/>
              <a:gd name="connsiteY0" fmla="*/ 0 h 1022351"/>
              <a:gd name="connsiteX1" fmla="*/ 1548180 w 1548180"/>
              <a:gd name="connsiteY1" fmla="*/ 0 h 1022351"/>
              <a:gd name="connsiteX2" fmla="*/ 1548180 w 1548180"/>
              <a:gd name="connsiteY2" fmla="*/ 123825 h 1022351"/>
              <a:gd name="connsiteX3" fmla="*/ 123825 w 1548180"/>
              <a:gd name="connsiteY3" fmla="*/ 123825 h 1022351"/>
              <a:gd name="connsiteX4" fmla="*/ 123825 w 1548180"/>
              <a:gd name="connsiteY4" fmla="*/ 1022351 h 1022351"/>
              <a:gd name="connsiteX5" fmla="*/ 0 w 1548180"/>
              <a:gd name="connsiteY5" fmla="*/ 1022351 h 1022351"/>
              <a:gd name="connsiteX6" fmla="*/ 0 w 1548180"/>
              <a:gd name="connsiteY6" fmla="*/ 61913 h 1022351"/>
              <a:gd name="connsiteX7" fmla="*/ 61913 w 1548180"/>
              <a:gd name="connsiteY7" fmla="*/ 0 h 102235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1548180" h="1022351">
                <a:moveTo>
                  <a:pt x="61913" y="0"/>
                </a:moveTo>
                <a:lnTo>
                  <a:pt x="1548180" y="0"/>
                </a:lnTo>
                <a:lnTo>
                  <a:pt x="1548180" y="123825"/>
                </a:lnTo>
                <a:lnTo>
                  <a:pt x="123825" y="123825"/>
                </a:lnTo>
                <a:lnTo>
                  <a:pt x="123825" y="1022351"/>
                </a:lnTo>
                <a:lnTo>
                  <a:pt x="0" y="1022351"/>
                </a:ln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2D2964BB-484D-45AE-AD66-D407D062965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3418308" y="5717905"/>
            <a:ext cx="1771609" cy="1140095"/>
          </a:xfrm>
          <a:custGeom>
            <a:avLst/>
            <a:gdLst>
              <a:gd name="connsiteX0" fmla="*/ 1561721 w 1771609"/>
              <a:gd name="connsiteY0" fmla="*/ 763041 h 1140095"/>
              <a:gd name="connsiteX1" fmla="*/ 1623024 w 1771609"/>
              <a:gd name="connsiteY1" fmla="*/ 792810 h 1140095"/>
              <a:gd name="connsiteX2" fmla="*/ 1711735 w 1771609"/>
              <a:gd name="connsiteY2" fmla="*/ 970132 h 1140095"/>
              <a:gd name="connsiteX3" fmla="*/ 1771609 w 1771609"/>
              <a:gd name="connsiteY3" fmla="*/ 1140095 h 1140095"/>
              <a:gd name="connsiteX4" fmla="*/ 1637225 w 1771609"/>
              <a:gd name="connsiteY4" fmla="*/ 1140095 h 1140095"/>
              <a:gd name="connsiteX5" fmla="*/ 1594820 w 1771609"/>
              <a:gd name="connsiteY5" fmla="*/ 1019711 h 1140095"/>
              <a:gd name="connsiteX6" fmla="*/ 1513200 w 1771609"/>
              <a:gd name="connsiteY6" fmla="*/ 856627 h 1140095"/>
              <a:gd name="connsiteX7" fmla="*/ 1538499 w 1771609"/>
              <a:gd name="connsiteY7" fmla="*/ 770415 h 1140095"/>
              <a:gd name="connsiteX8" fmla="*/ 1561721 w 1771609"/>
              <a:gd name="connsiteY8" fmla="*/ 763041 h 1140095"/>
              <a:gd name="connsiteX9" fmla="*/ 933455 w 1771609"/>
              <a:gd name="connsiteY9" fmla="*/ 161309 h 1140095"/>
              <a:gd name="connsiteX10" fmla="*/ 957797 w 1771609"/>
              <a:gd name="connsiteY10" fmla="*/ 167970 h 1140095"/>
              <a:gd name="connsiteX11" fmla="*/ 1286982 w 1771609"/>
              <a:gd name="connsiteY11" fmla="*/ 387616 h 1140095"/>
              <a:gd name="connsiteX12" fmla="*/ 1293725 w 1771609"/>
              <a:gd name="connsiteY12" fmla="*/ 477075 h 1140095"/>
              <a:gd name="connsiteX13" fmla="*/ 1245453 w 1771609"/>
              <a:gd name="connsiteY13" fmla="*/ 499154 h 1140095"/>
              <a:gd name="connsiteX14" fmla="*/ 1245167 w 1771609"/>
              <a:gd name="connsiteY14" fmla="*/ 499154 h 1140095"/>
              <a:gd name="connsiteX15" fmla="*/ 1203638 w 1771609"/>
              <a:gd name="connsiteY15" fmla="*/ 484104 h 1140095"/>
              <a:gd name="connsiteX16" fmla="*/ 900647 w 1771609"/>
              <a:gd name="connsiteY16" fmla="*/ 281508 h 1140095"/>
              <a:gd name="connsiteX17" fmla="*/ 872454 w 1771609"/>
              <a:gd name="connsiteY17" fmla="*/ 196164 h 1140095"/>
              <a:gd name="connsiteX18" fmla="*/ 933455 w 1771609"/>
              <a:gd name="connsiteY18" fmla="*/ 161309 h 1140095"/>
              <a:gd name="connsiteX19" fmla="*/ 256260 w 1771609"/>
              <a:gd name="connsiteY19" fmla="*/ 29 h 1140095"/>
              <a:gd name="connsiteX20" fmla="*/ 454020 w 1771609"/>
              <a:gd name="connsiteY20" fmla="*/ 13474 h 1140095"/>
              <a:gd name="connsiteX21" fmla="*/ 509236 w 1771609"/>
              <a:gd name="connsiteY21" fmla="*/ 84182 h 1140095"/>
              <a:gd name="connsiteX22" fmla="*/ 445829 w 1771609"/>
              <a:gd name="connsiteY22" fmla="*/ 139871 h 1140095"/>
              <a:gd name="connsiteX23" fmla="*/ 437447 w 1771609"/>
              <a:gd name="connsiteY23" fmla="*/ 139395 h 1140095"/>
              <a:gd name="connsiteX24" fmla="*/ 73211 w 1771609"/>
              <a:gd name="connsiteY24" fmla="*/ 137204 h 1140095"/>
              <a:gd name="connsiteX25" fmla="*/ 749 w 1771609"/>
              <a:gd name="connsiteY25" fmla="*/ 84082 h 1140095"/>
              <a:gd name="connsiteX26" fmla="*/ 53871 w 1771609"/>
              <a:gd name="connsiteY26" fmla="*/ 11621 h 1140095"/>
              <a:gd name="connsiteX27" fmla="*/ 58352 w 1771609"/>
              <a:gd name="connsiteY27" fmla="*/ 11093 h 1140095"/>
              <a:gd name="connsiteX28" fmla="*/ 256260 w 1771609"/>
              <a:gd name="connsiteY28" fmla="*/ 29 h 114009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</a:cxnLst>
            <a:rect l="l" t="t" r="r" b="b"/>
            <a:pathLst>
              <a:path w="1771609" h="1140095">
                <a:moveTo>
                  <a:pt x="1561721" y="763041"/>
                </a:moveTo>
                <a:cubicBezTo>
                  <a:pt x="1585506" y="760324"/>
                  <a:pt x="1609722" y="771249"/>
                  <a:pt x="1623024" y="792810"/>
                </a:cubicBezTo>
                <a:cubicBezTo>
                  <a:pt x="1656300" y="850065"/>
                  <a:pt x="1685920" y="909291"/>
                  <a:pt x="1711735" y="970132"/>
                </a:cubicBezTo>
                <a:lnTo>
                  <a:pt x="1771609" y="1140095"/>
                </a:lnTo>
                <a:lnTo>
                  <a:pt x="1637225" y="1140095"/>
                </a:lnTo>
                <a:lnTo>
                  <a:pt x="1594820" y="1019711"/>
                </a:lnTo>
                <a:cubicBezTo>
                  <a:pt x="1571072" y="963753"/>
                  <a:pt x="1543818" y="909282"/>
                  <a:pt x="1513200" y="856627"/>
                </a:cubicBezTo>
                <a:cubicBezTo>
                  <a:pt x="1496379" y="825834"/>
                  <a:pt x="1507704" y="787236"/>
                  <a:pt x="1538499" y="770415"/>
                </a:cubicBezTo>
                <a:cubicBezTo>
                  <a:pt x="1545912" y="766367"/>
                  <a:pt x="1553792" y="763946"/>
                  <a:pt x="1561721" y="763041"/>
                </a:cubicBezTo>
                <a:close/>
                <a:moveTo>
                  <a:pt x="933455" y="161309"/>
                </a:moveTo>
                <a:cubicBezTo>
                  <a:pt x="941693" y="161855"/>
                  <a:pt x="949959" y="164025"/>
                  <a:pt x="957797" y="167970"/>
                </a:cubicBezTo>
                <a:cubicBezTo>
                  <a:pt x="1076184" y="227289"/>
                  <a:pt x="1186759" y="301068"/>
                  <a:pt x="1286982" y="387616"/>
                </a:cubicBezTo>
                <a:cubicBezTo>
                  <a:pt x="1313547" y="410457"/>
                  <a:pt x="1316566" y="450510"/>
                  <a:pt x="1293725" y="477075"/>
                </a:cubicBezTo>
                <a:cubicBezTo>
                  <a:pt x="1281638" y="491137"/>
                  <a:pt x="1263998" y="499204"/>
                  <a:pt x="1245453" y="499154"/>
                </a:cubicBezTo>
                <a:lnTo>
                  <a:pt x="1245167" y="499154"/>
                </a:lnTo>
                <a:cubicBezTo>
                  <a:pt x="1229965" y="499301"/>
                  <a:pt x="1215220" y="493956"/>
                  <a:pt x="1203638" y="484104"/>
                </a:cubicBezTo>
                <a:cubicBezTo>
                  <a:pt x="1111407" y="404300"/>
                  <a:pt x="1009633" y="336248"/>
                  <a:pt x="900647" y="281508"/>
                </a:cubicBezTo>
                <a:cubicBezTo>
                  <a:pt x="869295" y="265726"/>
                  <a:pt x="856672" y="227516"/>
                  <a:pt x="872454" y="196164"/>
                </a:cubicBezTo>
                <a:cubicBezTo>
                  <a:pt x="884290" y="172650"/>
                  <a:pt x="908742" y="159670"/>
                  <a:pt x="933455" y="161309"/>
                </a:cubicBezTo>
                <a:close/>
                <a:moveTo>
                  <a:pt x="256260" y="29"/>
                </a:moveTo>
                <a:cubicBezTo>
                  <a:pt x="322331" y="427"/>
                  <a:pt x="388378" y="4909"/>
                  <a:pt x="454020" y="13474"/>
                </a:cubicBezTo>
                <a:cubicBezTo>
                  <a:pt x="488793" y="17752"/>
                  <a:pt x="513514" y="49409"/>
                  <a:pt x="509236" y="84182"/>
                </a:cubicBezTo>
                <a:cubicBezTo>
                  <a:pt x="505303" y="116151"/>
                  <a:pt x="478038" y="140098"/>
                  <a:pt x="445829" y="139871"/>
                </a:cubicBezTo>
                <a:cubicBezTo>
                  <a:pt x="443027" y="139899"/>
                  <a:pt x="440227" y="139740"/>
                  <a:pt x="437447" y="139395"/>
                </a:cubicBezTo>
                <a:cubicBezTo>
                  <a:pt x="316592" y="123615"/>
                  <a:pt x="194247" y="122878"/>
                  <a:pt x="73211" y="137204"/>
                </a:cubicBezTo>
                <a:cubicBezTo>
                  <a:pt x="38532" y="142545"/>
                  <a:pt x="6090" y="118762"/>
                  <a:pt x="749" y="84082"/>
                </a:cubicBezTo>
                <a:cubicBezTo>
                  <a:pt x="-4591" y="49403"/>
                  <a:pt x="19192" y="16961"/>
                  <a:pt x="53871" y="11621"/>
                </a:cubicBezTo>
                <a:cubicBezTo>
                  <a:pt x="55358" y="11392"/>
                  <a:pt x="56852" y="11216"/>
                  <a:pt x="58352" y="11093"/>
                </a:cubicBezTo>
                <a:cubicBezTo>
                  <a:pt x="124093" y="3319"/>
                  <a:pt x="190189" y="-369"/>
                  <a:pt x="256260" y="29"/>
                </a:cubicBezTo>
                <a:close/>
              </a:path>
            </a:pathLst>
          </a:custGeom>
          <a:solidFill>
            <a:schemeClr val="accent4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Freeform: Shape 21">
            <a:extLst>
              <a:ext uri="{FF2B5EF4-FFF2-40B4-BE49-F238E27FC236}">
                <a16:creationId xmlns:a16="http://schemas.microsoft.com/office/drawing/2014/main" id="{6691AC69-A76E-4DAB-B565-468B6B87ACF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4132972" y="6258755"/>
            <a:ext cx="1565940" cy="599245"/>
          </a:xfrm>
          <a:custGeom>
            <a:avLst/>
            <a:gdLst>
              <a:gd name="connsiteX0" fmla="*/ 782970 w 1565940"/>
              <a:gd name="connsiteY0" fmla="*/ 0 h 599245"/>
              <a:gd name="connsiteX1" fmla="*/ 1528042 w 1565940"/>
              <a:gd name="connsiteY1" fmla="*/ 480469 h 599245"/>
              <a:gd name="connsiteX2" fmla="*/ 1565940 w 1565940"/>
              <a:gd name="connsiteY2" fmla="*/ 599245 h 599245"/>
              <a:gd name="connsiteX3" fmla="*/ 0 w 1565940"/>
              <a:gd name="connsiteY3" fmla="*/ 599245 h 599245"/>
              <a:gd name="connsiteX4" fmla="*/ 37898 w 1565940"/>
              <a:gd name="connsiteY4" fmla="*/ 480469 h 599245"/>
              <a:gd name="connsiteX5" fmla="*/ 782970 w 1565940"/>
              <a:gd name="connsiteY5" fmla="*/ 0 h 599245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</a:cxnLst>
            <a:rect l="l" t="t" r="r" b="b"/>
            <a:pathLst>
              <a:path w="1565940" h="599245">
                <a:moveTo>
                  <a:pt x="782970" y="0"/>
                </a:moveTo>
                <a:cubicBezTo>
                  <a:pt x="1117910" y="0"/>
                  <a:pt x="1405287" y="198118"/>
                  <a:pt x="1528042" y="480469"/>
                </a:cubicBezTo>
                <a:lnTo>
                  <a:pt x="1565940" y="599245"/>
                </a:lnTo>
                <a:lnTo>
                  <a:pt x="0" y="599245"/>
                </a:lnTo>
                <a:lnTo>
                  <a:pt x="37898" y="480469"/>
                </a:lnTo>
                <a:cubicBezTo>
                  <a:pt x="160653" y="198118"/>
                  <a:pt x="448030" y="0"/>
                  <a:pt x="782970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1470184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488333BA-AE6E-427A-9B16-A39C8073F4E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>
              <a:lumMod val="75000"/>
              <a:lumOff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F98ED85F-DCEE-4B50-802E-71A6E3E12B0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ltGray">
          <a:xfrm>
            <a:off x="321564" y="320040"/>
            <a:ext cx="11548872" cy="6217920"/>
          </a:xfrm>
          <a:prstGeom prst="rect">
            <a:avLst/>
          </a:prstGeom>
          <a:solidFill>
            <a:schemeClr val="bg1"/>
          </a:solidFill>
          <a:ln w="127000" cap="sq" cmpd="thinThick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6318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Assignment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2057400"/>
            <a:ext cx="10515600" cy="3871762"/>
          </a:xfrm>
        </p:spPr>
        <p:txBody>
          <a:bodyPr>
            <a:normAutofit/>
          </a:bodyPr>
          <a:lstStyle/>
          <a:p>
            <a:r>
              <a:rPr lang="en-GB" sz="2400" dirty="0"/>
              <a:t>Format of Assignment</a:t>
            </a:r>
          </a:p>
          <a:p>
            <a:pPr lvl="1"/>
            <a:r>
              <a:rPr lang="en-GB" dirty="0"/>
              <a:t>Viva-voce</a:t>
            </a:r>
          </a:p>
          <a:p>
            <a:pPr marL="0" indent="0">
              <a:buNone/>
            </a:pPr>
            <a:r>
              <a:rPr lang="en-GB" sz="2400" dirty="0"/>
              <a:t>TASK –</a:t>
            </a:r>
          </a:p>
          <a:p>
            <a:pPr marL="0" indent="0">
              <a:buNone/>
            </a:pPr>
            <a:r>
              <a:rPr lang="en-GB" dirty="0"/>
              <a:t>You are to undertake a 20 minute Viva in which you will present your ideas for the creation and support of communities within the current digital age. 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53654884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CC7F4CC-04DE-AC43-80EC-77F34071093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Formatting of your assessment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8F40EBD-7514-174A-A346-7C46D2CF6D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US" dirty="0"/>
              <a:t>Written style:</a:t>
            </a:r>
          </a:p>
          <a:p>
            <a:pPr lvl="1"/>
            <a:r>
              <a:rPr lang="en-US" dirty="0"/>
              <a:t>Viva-Style defense , pitch</a:t>
            </a:r>
          </a:p>
          <a:p>
            <a:pPr lvl="1"/>
            <a:endParaRPr lang="en-US" dirty="0"/>
          </a:p>
          <a:p>
            <a:r>
              <a:rPr lang="en-GB" dirty="0"/>
              <a:t>External resources:</a:t>
            </a:r>
          </a:p>
          <a:p>
            <a:pPr lvl="1"/>
            <a:r>
              <a:rPr lang="en-US" dirty="0"/>
              <a:t>All external information included within the arguments must be referenced. If using non-digital sources, standard references will apply. If you are utilizing digital sources, you may also provide a link to the source of the information. T</a:t>
            </a:r>
          </a:p>
        </p:txBody>
      </p:sp>
    </p:spTree>
    <p:extLst>
      <p:ext uri="{BB962C8B-B14F-4D97-AF65-F5344CB8AC3E}">
        <p14:creationId xmlns:p14="http://schemas.microsoft.com/office/powerpoint/2010/main" val="188174469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Two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Word Limit:</a:t>
            </a:r>
          </a:p>
          <a:p>
            <a:pPr lvl="1"/>
            <a:r>
              <a:rPr lang="en-GB" dirty="0"/>
              <a:t>2000 Nominal (Viva / 30 </a:t>
            </a:r>
            <a:r>
              <a:rPr lang="en-GB"/>
              <a:t>min group </a:t>
            </a:r>
            <a:r>
              <a:rPr lang="en-GB" dirty="0"/>
              <a:t>video / VLOG)</a:t>
            </a:r>
          </a:p>
          <a:p>
            <a:pPr lvl="1"/>
            <a:r>
              <a:rPr lang="en-GB" dirty="0"/>
              <a:t>Reference List Required</a:t>
            </a:r>
          </a:p>
          <a:p>
            <a:pPr lvl="1"/>
            <a:endParaRPr lang="en-GB" dirty="0"/>
          </a:p>
          <a:p>
            <a:r>
              <a:rPr lang="en-GB" dirty="0"/>
              <a:t>Supporting information</a:t>
            </a:r>
          </a:p>
          <a:p>
            <a:pPr lvl="1"/>
            <a:r>
              <a:rPr lang="en-GB" dirty="0"/>
              <a:t>Your references do not count toward the word count</a:t>
            </a:r>
          </a:p>
          <a:p>
            <a:pPr lvl="1"/>
            <a:r>
              <a:rPr lang="en-GB" dirty="0"/>
              <a:t>Your titles do not count toward your word count</a:t>
            </a:r>
          </a:p>
          <a:p>
            <a:pPr lvl="1"/>
            <a:r>
              <a:rPr lang="en-GB" dirty="0"/>
              <a:t>Relevant current sources of research only</a:t>
            </a:r>
          </a:p>
        </p:txBody>
      </p:sp>
    </p:spTree>
    <p:extLst>
      <p:ext uri="{BB962C8B-B14F-4D97-AF65-F5344CB8AC3E}">
        <p14:creationId xmlns:p14="http://schemas.microsoft.com/office/powerpoint/2010/main" val="350105158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04A8AE1-9605-41DC-920F-A4B8E8F2391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0" name="Arc 9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790889" flipH="1">
            <a:off x="715850" y="795372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461360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Assignment One</a:t>
            </a:r>
          </a:p>
          <a:p>
            <a:pPr lvl="1"/>
            <a:r>
              <a:rPr lang="en-GB" dirty="0"/>
              <a:t>11th December 2020 23:55PM – Written Component</a:t>
            </a:r>
          </a:p>
          <a:p>
            <a:pPr lvl="1"/>
            <a:r>
              <a:rPr lang="en-GB" dirty="0"/>
              <a:t>Following week asked to deliver</a:t>
            </a:r>
          </a:p>
          <a:p>
            <a:pPr lvl="1"/>
            <a:r>
              <a:rPr lang="en-GB" dirty="0"/>
              <a:t>Between 1 minute and one week late - (capped at 40%)</a:t>
            </a:r>
          </a:p>
          <a:p>
            <a:pPr lvl="1"/>
            <a:r>
              <a:rPr lang="en-GB" dirty="0"/>
              <a:t>Over one week late – 0</a:t>
            </a:r>
          </a:p>
          <a:p>
            <a:pPr lvl="1"/>
            <a:r>
              <a:rPr lang="en-GB" dirty="0"/>
              <a:t>Extenuating circumstances – extra allowances where applicable</a:t>
            </a:r>
          </a:p>
          <a:p>
            <a:pPr lvl="1"/>
            <a:r>
              <a:rPr lang="en-GB" dirty="0"/>
              <a:t>If in doubt see Karen Hudson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792396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517460" y="4737713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74281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Submission point for Assignment </a:t>
            </a:r>
          </a:p>
        </p:txBody>
      </p:sp>
    </p:spTree>
    <p:extLst>
      <p:ext uri="{BB962C8B-B14F-4D97-AF65-F5344CB8AC3E}">
        <p14:creationId xmlns:p14="http://schemas.microsoft.com/office/powerpoint/2010/main" val="170847082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9">
            <a:extLst>
              <a:ext uri="{FF2B5EF4-FFF2-40B4-BE49-F238E27FC236}">
                <a16:creationId xmlns:a16="http://schemas.microsoft.com/office/drawing/2014/main" id="{77C59BEC-C4CC-4741-B975-08C543178D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7" name="Arc 11">
            <a:extLst>
              <a:ext uri="{FF2B5EF4-FFF2-40B4-BE49-F238E27FC236}">
                <a16:creationId xmlns:a16="http://schemas.microsoft.com/office/drawing/2014/main" id="{72DEF309-605D-4117-9340-6D589B6C3A3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3986173" flipV="1">
            <a:off x="3930947" y="651615"/>
            <a:ext cx="4083433" cy="4083433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599" cy="1325563"/>
          </a:xfrm>
        </p:spPr>
        <p:txBody>
          <a:bodyPr>
            <a:normAutofit/>
          </a:bodyPr>
          <a:lstStyle/>
          <a:p>
            <a:r>
              <a:rPr lang="en-GB" dirty="0"/>
              <a:t>Method of submission – Component One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393361" cy="4351338"/>
          </a:xfrm>
        </p:spPr>
        <p:txBody>
          <a:bodyPr>
            <a:normAutofit/>
          </a:bodyPr>
          <a:lstStyle/>
          <a:p>
            <a:r>
              <a:rPr lang="en-GB" sz="2400" dirty="0"/>
              <a:t>Viva/Video Pitch</a:t>
            </a:r>
          </a:p>
          <a:p>
            <a:pPr lvl="1"/>
            <a:r>
              <a:rPr lang="en-GB" sz="1800" dirty="0"/>
              <a:t>Vocally explain your chosen project</a:t>
            </a:r>
          </a:p>
          <a:p>
            <a:pPr lvl="1"/>
            <a:r>
              <a:rPr lang="en-GB" sz="1800" dirty="0"/>
              <a:t>Provide visual representation of resources</a:t>
            </a:r>
          </a:p>
          <a:p>
            <a:pPr lvl="1"/>
            <a:r>
              <a:rPr lang="en-GB" sz="1800" dirty="0"/>
              <a:t>If using a presentation this should be uploaded to Turnitin</a:t>
            </a:r>
          </a:p>
          <a:p>
            <a:pPr lvl="1"/>
            <a:r>
              <a:rPr lang="en-GB" sz="1800" dirty="0"/>
              <a:t>If using a video this should uploaded to </a:t>
            </a:r>
            <a:r>
              <a:rPr lang="en-GB" sz="1800" dirty="0" err="1"/>
              <a:t>turnitin</a:t>
            </a:r>
            <a:endParaRPr lang="en-GB" sz="1800" dirty="0"/>
          </a:p>
          <a:p>
            <a:pPr lvl="1"/>
            <a:r>
              <a:rPr lang="en-GB" sz="1800" dirty="0"/>
              <a:t>Reference list should be uploaded to </a:t>
            </a:r>
            <a:r>
              <a:rPr lang="en-GB" sz="1800" dirty="0" err="1"/>
              <a:t>turnitin</a:t>
            </a:r>
            <a:endParaRPr lang="en-GB" sz="1800" dirty="0"/>
          </a:p>
          <a:p>
            <a:pPr lvl="1"/>
            <a:endParaRPr lang="en-GB" sz="1700" dirty="0"/>
          </a:p>
          <a:p>
            <a:pPr lvl="1"/>
            <a:endParaRPr lang="en-GB" sz="1700" dirty="0"/>
          </a:p>
        </p:txBody>
      </p:sp>
      <p:sp>
        <p:nvSpPr>
          <p:cNvPr id="28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677008" y="5228027"/>
            <a:ext cx="1107241" cy="1077204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29" name="Graphic 6" descr="Laptop Secure">
            <a:extLst>
              <a:ext uri="{FF2B5EF4-FFF2-40B4-BE49-F238E27FC236}">
                <a16:creationId xmlns:a16="http://schemas.microsoft.com/office/drawing/2014/main" id="{2A367C96-0782-4E79-A005-2374226FAB8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7109962" y="1929820"/>
            <a:ext cx="4221597" cy="4221597"/>
          </a:xfrm>
          <a:custGeom>
            <a:avLst/>
            <a:gdLst/>
            <a:ahLst/>
            <a:cxnLst/>
            <a:rect l="l" t="t" r="r" b="b"/>
            <a:pathLst>
              <a:path w="4221597" h="4303912">
                <a:moveTo>
                  <a:pt x="126986" y="0"/>
                </a:moveTo>
                <a:lnTo>
                  <a:pt x="4094611" y="0"/>
                </a:lnTo>
                <a:cubicBezTo>
                  <a:pt x="4164743" y="0"/>
                  <a:pt x="4221597" y="56854"/>
                  <a:pt x="4221597" y="126986"/>
                </a:cubicBezTo>
                <a:lnTo>
                  <a:pt x="4221597" y="4176926"/>
                </a:lnTo>
                <a:cubicBezTo>
                  <a:pt x="4221597" y="4247058"/>
                  <a:pt x="4164743" y="4303912"/>
                  <a:pt x="4094611" y="4303912"/>
                </a:cubicBezTo>
                <a:lnTo>
                  <a:pt x="126986" y="4303912"/>
                </a:lnTo>
                <a:cubicBezTo>
                  <a:pt x="56854" y="4303912"/>
                  <a:pt x="0" y="4247058"/>
                  <a:pt x="0" y="4176926"/>
                </a:cubicBezTo>
                <a:lnTo>
                  <a:pt x="0" y="126986"/>
                </a:lnTo>
                <a:cubicBezTo>
                  <a:pt x="0" y="56854"/>
                  <a:pt x="56854" y="0"/>
                  <a:pt x="126986" y="0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1923408672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 dirty="0">
              <a:solidFill>
                <a:srgbClr val="FFFFFF"/>
              </a:solidFill>
            </a:endParaRPr>
          </a:p>
        </p:txBody>
      </p:sp>
      <p:sp>
        <p:nvSpPr>
          <p:cNvPr id="28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r>
              <a:rPr lang="en-GB"/>
              <a:t>Written Assignments:</a:t>
            </a:r>
          </a:p>
          <a:p>
            <a:pPr lvl="1"/>
            <a:r>
              <a:rPr lang="en-GB"/>
              <a:t>Not to be sent by email</a:t>
            </a:r>
          </a:p>
          <a:p>
            <a:pPr lvl="1"/>
            <a:r>
              <a:rPr lang="en-GB"/>
              <a:t>Should be submitted through turnitin on moodle</a:t>
            </a:r>
          </a:p>
          <a:p>
            <a:pPr lvl="1"/>
            <a:r>
              <a:rPr lang="en-GB"/>
              <a:t>You will receive a receipt of having submitted your work</a:t>
            </a:r>
          </a:p>
          <a:p>
            <a:pPr lvl="1"/>
            <a:r>
              <a:rPr lang="en-GB"/>
              <a:t>You should retain this receipt as proof of submission</a:t>
            </a:r>
          </a:p>
          <a:p>
            <a:pPr lvl="1"/>
            <a:r>
              <a:rPr lang="en-GB"/>
              <a:t>You work will be marked using this method</a:t>
            </a:r>
          </a:p>
          <a:p>
            <a:pPr lvl="1"/>
            <a:endParaRPr lang="en-GB"/>
          </a:p>
          <a:p>
            <a:pPr lvl="1"/>
            <a:r>
              <a:rPr lang="en-GB"/>
              <a:t>For this assignment you should be aiming to submit a word processed document containing your supporting paper. This is typically done so through Microsoft word, however can be done so in a different format permitted by Turnitin.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159544386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4F7EBAE4-9945-4473-9E34-B2C66EA0F0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 bwMode="white"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393361" cy="1325563"/>
          </a:xfrm>
        </p:spPr>
        <p:txBody>
          <a:bodyPr>
            <a:normAutofit/>
          </a:bodyPr>
          <a:lstStyle/>
          <a:p>
            <a:r>
              <a:rPr lang="en-GB" dirty="0"/>
              <a:t>Important Notes on Assignment One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5A9289-24FF-4933-B607-AB47D539A0A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8732" r="14516" b="-2"/>
          <a:stretch/>
        </p:blipFill>
        <p:spPr>
          <a:xfrm>
            <a:off x="6374920" y="758514"/>
            <a:ext cx="5122238" cy="5122238"/>
          </a:xfrm>
          <a:custGeom>
            <a:avLst/>
            <a:gdLst/>
            <a:ahLst/>
            <a:cxnLst/>
            <a:rect l="l" t="t" r="r" b="b"/>
            <a:pathLst>
              <a:path w="2663168" h="2663168">
                <a:moveTo>
                  <a:pt x="1331584" y="0"/>
                </a:moveTo>
                <a:cubicBezTo>
                  <a:pt x="2066998" y="0"/>
                  <a:pt x="2663168" y="596170"/>
                  <a:pt x="2663168" y="1331584"/>
                </a:cubicBezTo>
                <a:cubicBezTo>
                  <a:pt x="2663168" y="2066998"/>
                  <a:pt x="2066998" y="2663168"/>
                  <a:pt x="1331584" y="2663168"/>
                </a:cubicBezTo>
                <a:cubicBezTo>
                  <a:pt x="596170" y="2663168"/>
                  <a:pt x="0" y="2066998"/>
                  <a:pt x="0" y="1331584"/>
                </a:cubicBezTo>
                <a:cubicBezTo>
                  <a:pt x="0" y="596170"/>
                  <a:pt x="596170" y="0"/>
                  <a:pt x="1331584" y="0"/>
                </a:cubicBezTo>
                <a:close/>
              </a:path>
            </a:pathLst>
          </a:custGeom>
        </p:spPr>
      </p:pic>
      <p:sp>
        <p:nvSpPr>
          <p:cNvPr id="12" name="Arc 11">
            <a:extLst>
              <a:ext uri="{FF2B5EF4-FFF2-40B4-BE49-F238E27FC236}">
                <a16:creationId xmlns:a16="http://schemas.microsoft.com/office/drawing/2014/main" id="{70BEB1E7-2F88-40BC-B73D-42E5B6F80BF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1189197" flipV="1">
            <a:off x="6261882" y="687822"/>
            <a:ext cx="5471147" cy="5471147"/>
          </a:xfrm>
          <a:prstGeom prst="arc">
            <a:avLst>
              <a:gd name="adj1" fmla="val 16200000"/>
              <a:gd name="adj2" fmla="val 20093138"/>
            </a:avLst>
          </a:prstGeom>
          <a:ln w="127000" cap="rnd">
            <a:solidFill>
              <a:schemeClr val="accent4">
                <a:alpha val="95000"/>
              </a:schemeClr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A7B99495-F43F-4D80-A44F-2CB4764EB9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48561" y="921125"/>
            <a:ext cx="791021" cy="769563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DC891AB-37B3-4B65-ABCD-2E8055CF678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19193562"/>
              </p:ext>
            </p:extLst>
          </p:nvPr>
        </p:nvGraphicFramePr>
        <p:xfrm>
          <a:off x="838200" y="1825625"/>
          <a:ext cx="5393361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894608557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Assignment Two Constraints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/>
              <a:t>Word Limit:</a:t>
            </a:r>
          </a:p>
          <a:p>
            <a:pPr lvl="1"/>
            <a:r>
              <a:rPr lang="en-GB" dirty="0"/>
              <a:t>Report Format</a:t>
            </a:r>
          </a:p>
          <a:p>
            <a:pPr lvl="1"/>
            <a:r>
              <a:rPr lang="en-GB" dirty="0"/>
              <a:t>2000 words</a:t>
            </a:r>
          </a:p>
          <a:p>
            <a:pPr lvl="1"/>
            <a:r>
              <a:rPr lang="en-GB" dirty="0"/>
              <a:t>+-10%</a:t>
            </a:r>
          </a:p>
          <a:p>
            <a:pPr lvl="1"/>
            <a:endParaRPr lang="en-GB" dirty="0"/>
          </a:p>
          <a:p>
            <a:r>
              <a:rPr lang="en-GB" dirty="0"/>
              <a:t>Supporting information</a:t>
            </a:r>
          </a:p>
          <a:p>
            <a:pPr lvl="1"/>
            <a:r>
              <a:rPr lang="en-GB" dirty="0"/>
              <a:t>Your references do not count toward the word count</a:t>
            </a:r>
          </a:p>
          <a:p>
            <a:pPr lvl="1"/>
            <a:r>
              <a:rPr lang="en-GB" dirty="0"/>
              <a:t>Your titles do not count toward your word count</a:t>
            </a:r>
          </a:p>
          <a:p>
            <a:pPr lvl="1"/>
            <a:r>
              <a:rPr lang="en-GB" dirty="0"/>
              <a:t>This will be composed of the activities placed upon </a:t>
            </a:r>
            <a:r>
              <a:rPr lang="en-GB" dirty="0" err="1"/>
              <a:t>moodle</a:t>
            </a:r>
            <a:endParaRPr lang="en-GB" dirty="0"/>
          </a:p>
          <a:p>
            <a:pPr lvl="1"/>
            <a:r>
              <a:rPr lang="en-GB" dirty="0"/>
              <a:t>You cannot pass without completing the activities</a:t>
            </a:r>
          </a:p>
        </p:txBody>
      </p:sp>
    </p:spTree>
    <p:extLst>
      <p:ext uri="{BB962C8B-B14F-4D97-AF65-F5344CB8AC3E}">
        <p14:creationId xmlns:p14="http://schemas.microsoft.com/office/powerpoint/2010/main" val="255688415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Submission point for Assignment 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Assignment Two</a:t>
            </a:r>
          </a:p>
          <a:p>
            <a:pPr lvl="1"/>
            <a:r>
              <a:rPr lang="en-GB" dirty="0"/>
              <a:t>11</a:t>
            </a:r>
            <a:r>
              <a:rPr lang="en-GB" baseline="30000" dirty="0"/>
              <a:t>th</a:t>
            </a:r>
            <a:r>
              <a:rPr lang="en-GB" dirty="0"/>
              <a:t> December 2020 23:55PM</a:t>
            </a:r>
          </a:p>
          <a:p>
            <a:pPr lvl="1"/>
            <a:r>
              <a:rPr lang="en-GB" dirty="0"/>
              <a:t>Between 1 minute and one week late - (capped at 40%)</a:t>
            </a:r>
          </a:p>
          <a:p>
            <a:pPr lvl="1"/>
            <a:r>
              <a:rPr lang="en-GB" dirty="0"/>
              <a:t>Over one week late – 0</a:t>
            </a:r>
          </a:p>
          <a:p>
            <a:pPr lvl="1"/>
            <a:r>
              <a:rPr lang="en-GB" dirty="0"/>
              <a:t>Extenuating circumstances – extra allowances where applicable</a:t>
            </a:r>
          </a:p>
          <a:p>
            <a:pPr lvl="1"/>
            <a:r>
              <a:rPr lang="en-GB" dirty="0"/>
              <a:t>If in doubt see Karen Hudson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172739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6" name="Rectangle 7">
            <a:extLst>
              <a:ext uri="{FF2B5EF4-FFF2-40B4-BE49-F238E27FC236}">
                <a16:creationId xmlns:a16="http://schemas.microsoft.com/office/drawing/2014/main" id="{1BB867FF-FC45-48F7-8104-F89BE54909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7" name="Freeform: Shape 9">
            <a:extLst>
              <a:ext uri="{FF2B5EF4-FFF2-40B4-BE49-F238E27FC236}">
                <a16:creationId xmlns:a16="http://schemas.microsoft.com/office/drawing/2014/main" id="{8BB56887-D0D5-4F0C-9E19-7247EB83C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dirty="0"/>
              <a:t>Typical Method of submission</a:t>
            </a:r>
          </a:p>
        </p:txBody>
      </p:sp>
      <p:sp>
        <p:nvSpPr>
          <p:cNvPr id="28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V="1">
            <a:off x="555710" y="2183223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10515600" cy="4351338"/>
          </a:xfrm>
        </p:spPr>
        <p:txBody>
          <a:bodyPr>
            <a:normAutofit/>
          </a:bodyPr>
          <a:lstStyle/>
          <a:p>
            <a:r>
              <a:rPr lang="en-GB" dirty="0"/>
              <a:t>Written Assignments:</a:t>
            </a:r>
          </a:p>
          <a:p>
            <a:pPr lvl="1"/>
            <a:r>
              <a:rPr lang="en-GB" dirty="0"/>
              <a:t>Not to be sent by email</a:t>
            </a:r>
          </a:p>
          <a:p>
            <a:pPr lvl="1"/>
            <a:r>
              <a:rPr lang="en-GB" dirty="0"/>
              <a:t>Should be submitted through </a:t>
            </a:r>
            <a:r>
              <a:rPr lang="en-GB" dirty="0" err="1"/>
              <a:t>turnitin</a:t>
            </a:r>
            <a:r>
              <a:rPr lang="en-GB" dirty="0"/>
              <a:t> or through allocated areas on </a:t>
            </a:r>
            <a:r>
              <a:rPr lang="en-GB" dirty="0" err="1"/>
              <a:t>moodle</a:t>
            </a:r>
            <a:endParaRPr lang="en-GB" dirty="0"/>
          </a:p>
          <a:p>
            <a:pPr lvl="1"/>
            <a:r>
              <a:rPr lang="en-GB" dirty="0"/>
              <a:t>If document is submitted through Turnitin, you will receive a receipt</a:t>
            </a:r>
          </a:p>
          <a:p>
            <a:pPr lvl="1"/>
            <a:r>
              <a:rPr lang="en-GB" dirty="0"/>
              <a:t>Turnitin will require a Word Processed Document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1628546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C2554CA6-288E-4202-BC52-2E5A8F0C0AE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Oval 9">
            <a:extLst>
              <a:ext uri="{FF2B5EF4-FFF2-40B4-BE49-F238E27FC236}">
                <a16:creationId xmlns:a16="http://schemas.microsoft.com/office/drawing/2014/main" id="{B10BB131-AC8E-4A8E-A5D1-36260F720C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9189" y="1119031"/>
            <a:ext cx="4619938" cy="4619938"/>
          </a:xfrm>
          <a:prstGeom prst="ellipse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71074" y="1396686"/>
            <a:ext cx="3240506" cy="4064628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</a:rPr>
              <a:t>Report Format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5B7778FC-632E-4DCA-A7CB-0D7731CCF97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9809111">
            <a:off x="8683720" y="941148"/>
            <a:ext cx="2987899" cy="2987899"/>
          </a:xfrm>
          <a:prstGeom prst="arc">
            <a:avLst>
              <a:gd name="adj1" fmla="val 15817365"/>
              <a:gd name="adj2" fmla="val 1781380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FA23A907-97FB-4A8F-880A-DD77401C429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0048" y="4780992"/>
            <a:ext cx="546100" cy="546100"/>
          </a:xfrm>
          <a:prstGeom prst="ellipse">
            <a:avLst/>
          </a:pr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370153" y="1526033"/>
            <a:ext cx="5536397" cy="3935281"/>
          </a:xfrm>
        </p:spPr>
        <p:txBody>
          <a:bodyPr>
            <a:normAutofit/>
          </a:bodyPr>
          <a:lstStyle/>
          <a:p>
            <a:r>
              <a:rPr lang="en-GB" dirty="0"/>
              <a:t>Title</a:t>
            </a:r>
          </a:p>
          <a:p>
            <a:r>
              <a:rPr lang="en-GB" dirty="0"/>
              <a:t>Overview of topic area</a:t>
            </a:r>
          </a:p>
          <a:p>
            <a:r>
              <a:rPr lang="en-GB" dirty="0"/>
              <a:t>Focus of your document</a:t>
            </a:r>
          </a:p>
          <a:p>
            <a:r>
              <a:rPr lang="en-GB" dirty="0"/>
              <a:t>Section for each of the points you are going to make</a:t>
            </a:r>
          </a:p>
          <a:p>
            <a:r>
              <a:rPr lang="en-GB" dirty="0"/>
              <a:t>Evaluation</a:t>
            </a:r>
          </a:p>
          <a:p>
            <a:r>
              <a:rPr lang="en-GB" dirty="0"/>
              <a:t>Conclusion</a:t>
            </a:r>
          </a:p>
          <a:p>
            <a:r>
              <a:rPr lang="en-GB" dirty="0"/>
              <a:t>Recommendations</a:t>
            </a:r>
          </a:p>
        </p:txBody>
      </p:sp>
    </p:spTree>
    <p:extLst>
      <p:ext uri="{BB962C8B-B14F-4D97-AF65-F5344CB8AC3E}">
        <p14:creationId xmlns:p14="http://schemas.microsoft.com/office/powerpoint/2010/main" val="176552470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F837543A-6020-4505-A233-C9DB4BF740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5558489" cy="1325563"/>
          </a:xfrm>
        </p:spPr>
        <p:txBody>
          <a:bodyPr>
            <a:normAutofit/>
          </a:bodyPr>
          <a:lstStyle/>
          <a:p>
            <a:r>
              <a:rPr lang="en-GB" dirty="0"/>
              <a:t>Important Notes on Assignment One</a:t>
            </a:r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35B16301-FB18-48BA-A6DD-C37CAF6F9A1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208695" y="1"/>
            <a:ext cx="1135066" cy="477997"/>
          </a:xfrm>
          <a:custGeom>
            <a:avLst/>
            <a:gdLst>
              <a:gd name="connsiteX0" fmla="*/ 0 w 1135066"/>
              <a:gd name="connsiteY0" fmla="*/ 0 h 477997"/>
              <a:gd name="connsiteX1" fmla="*/ 1135066 w 1135066"/>
              <a:gd name="connsiteY1" fmla="*/ 0 h 477997"/>
              <a:gd name="connsiteX2" fmla="*/ 1133370 w 1135066"/>
              <a:gd name="connsiteY2" fmla="*/ 16827 h 477997"/>
              <a:gd name="connsiteX3" fmla="*/ 567533 w 1135066"/>
              <a:gd name="connsiteY3" fmla="*/ 477997 h 477997"/>
              <a:gd name="connsiteX4" fmla="*/ 1696 w 1135066"/>
              <a:gd name="connsiteY4" fmla="*/ 16827 h 4779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1135066" h="477997">
                <a:moveTo>
                  <a:pt x="0" y="0"/>
                </a:moveTo>
                <a:lnTo>
                  <a:pt x="1135066" y="0"/>
                </a:lnTo>
                <a:lnTo>
                  <a:pt x="1133370" y="16827"/>
                </a:lnTo>
                <a:cubicBezTo>
                  <a:pt x="1079514" y="280016"/>
                  <a:pt x="846644" y="477997"/>
                  <a:pt x="567533" y="477997"/>
                </a:cubicBezTo>
                <a:cubicBezTo>
                  <a:pt x="288422" y="477997"/>
                  <a:pt x="55552" y="280016"/>
                  <a:pt x="1696" y="16827"/>
                </a:cubicBezTo>
                <a:close/>
              </a:path>
            </a:pathLst>
          </a:custGeom>
          <a:solidFill>
            <a:schemeClr val="accent5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558489" cy="4351338"/>
          </a:xfrm>
        </p:spPr>
        <p:txBody>
          <a:bodyPr>
            <a:normAutofit/>
          </a:bodyPr>
          <a:lstStyle/>
          <a:p>
            <a:r>
              <a:rPr lang="en-GB" dirty="0"/>
              <a:t>Use relevant research only</a:t>
            </a:r>
          </a:p>
          <a:p>
            <a:r>
              <a:rPr lang="en-GB" dirty="0"/>
              <a:t>Use current research</a:t>
            </a:r>
          </a:p>
          <a:p>
            <a:r>
              <a:rPr lang="en-GB" dirty="0"/>
              <a:t>Don’t plagiarise</a:t>
            </a:r>
          </a:p>
          <a:p>
            <a:r>
              <a:rPr lang="en-GB" dirty="0"/>
              <a:t>Use a variety of sources</a:t>
            </a:r>
          </a:p>
          <a:p>
            <a:endParaRPr lang="en-GB" dirty="0"/>
          </a:p>
          <a:p>
            <a:r>
              <a:rPr lang="en-GB" dirty="0"/>
              <a:t>The activities on </a:t>
            </a:r>
            <a:r>
              <a:rPr lang="en-GB" dirty="0" err="1"/>
              <a:t>moodle</a:t>
            </a:r>
            <a:r>
              <a:rPr lang="en-GB" dirty="0"/>
              <a:t> are there for a reason !!</a:t>
            </a:r>
          </a:p>
        </p:txBody>
      </p:sp>
      <p:sp>
        <p:nvSpPr>
          <p:cNvPr id="12" name="Oval 11">
            <a:extLst>
              <a:ext uri="{FF2B5EF4-FFF2-40B4-BE49-F238E27FC236}">
                <a16:creationId xmlns:a16="http://schemas.microsoft.com/office/drawing/2014/main" id="{C3C0D90E-074A-4F52-9B11-B52BEF4BCBE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2624479"/>
            <a:ext cx="812427" cy="812427"/>
          </a:xfrm>
          <a:prstGeom prst="ellipse">
            <a:avLst/>
          </a:prstGeom>
          <a:noFill/>
          <a:ln w="127000">
            <a:solidFill>
              <a:schemeClr val="accent5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4" name="Block Arc 13">
            <a:extLst>
              <a:ext uri="{FF2B5EF4-FFF2-40B4-BE49-F238E27FC236}">
                <a16:creationId xmlns:a16="http://schemas.microsoft.com/office/drawing/2014/main" id="{CABBD4C1-E6F8-46F6-8152-A8A97490BF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6200000">
            <a:off x="8912417" y="1218531"/>
            <a:ext cx="2387600" cy="2387600"/>
          </a:xfrm>
          <a:prstGeom prst="blockArc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6" name="Freeform: Shape 15">
            <a:extLst>
              <a:ext uri="{FF2B5EF4-FFF2-40B4-BE49-F238E27FC236}">
                <a16:creationId xmlns:a16="http://schemas.microsoft.com/office/drawing/2014/main" id="{83BA5EF5-1FE9-4BF9-83BB-269BCDDF615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0"/>
            <a:ext cx="2315251" cy="1550992"/>
          </a:xfrm>
          <a:custGeom>
            <a:avLst/>
            <a:gdLst>
              <a:gd name="connsiteX0" fmla="*/ 0 w 2315251"/>
              <a:gd name="connsiteY0" fmla="*/ 0 h 1550992"/>
              <a:gd name="connsiteX1" fmla="*/ 138700 w 2315251"/>
              <a:gd name="connsiteY1" fmla="*/ 0 h 1550992"/>
              <a:gd name="connsiteX2" fmla="*/ 138700 w 2315251"/>
              <a:gd name="connsiteY2" fmla="*/ 1361400 h 1550992"/>
              <a:gd name="connsiteX3" fmla="*/ 2107387 w 2315251"/>
              <a:gd name="connsiteY3" fmla="*/ 222673 h 1550992"/>
              <a:gd name="connsiteX4" fmla="*/ 1722420 w 2315251"/>
              <a:gd name="connsiteY4" fmla="*/ 0 h 1550992"/>
              <a:gd name="connsiteX5" fmla="*/ 1999436 w 2315251"/>
              <a:gd name="connsiteY5" fmla="*/ 0 h 1550992"/>
              <a:gd name="connsiteX6" fmla="*/ 2280549 w 2315251"/>
              <a:gd name="connsiteY6" fmla="*/ 162605 h 1550992"/>
              <a:gd name="connsiteX7" fmla="*/ 2305953 w 2315251"/>
              <a:gd name="connsiteY7" fmla="*/ 257336 h 1550992"/>
              <a:gd name="connsiteX8" fmla="*/ 2280549 w 2315251"/>
              <a:gd name="connsiteY8" fmla="*/ 282740 h 1550992"/>
              <a:gd name="connsiteX9" fmla="*/ 104026 w 2315251"/>
              <a:gd name="connsiteY9" fmla="*/ 1541710 h 1550992"/>
              <a:gd name="connsiteX10" fmla="*/ 69351 w 2315251"/>
              <a:gd name="connsiteY10" fmla="*/ 1550992 h 1550992"/>
              <a:gd name="connsiteX11" fmla="*/ 0 w 2315251"/>
              <a:gd name="connsiteY11" fmla="*/ 1481643 h 155099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315251" h="1550992">
                <a:moveTo>
                  <a:pt x="0" y="0"/>
                </a:moveTo>
                <a:lnTo>
                  <a:pt x="138700" y="0"/>
                </a:lnTo>
                <a:lnTo>
                  <a:pt x="138700" y="1361400"/>
                </a:lnTo>
                <a:lnTo>
                  <a:pt x="2107387" y="222673"/>
                </a:lnTo>
                <a:lnTo>
                  <a:pt x="1722420" y="0"/>
                </a:lnTo>
                <a:lnTo>
                  <a:pt x="1999436" y="0"/>
                </a:lnTo>
                <a:lnTo>
                  <a:pt x="2280549" y="162605"/>
                </a:lnTo>
                <a:cubicBezTo>
                  <a:pt x="2313720" y="181745"/>
                  <a:pt x="2325104" y="224155"/>
                  <a:pt x="2305953" y="257336"/>
                </a:cubicBezTo>
                <a:cubicBezTo>
                  <a:pt x="2299872" y="267889"/>
                  <a:pt x="2291101" y="276648"/>
                  <a:pt x="2280549" y="282740"/>
                </a:cubicBezTo>
                <a:lnTo>
                  <a:pt x="104026" y="1541710"/>
                </a:lnTo>
                <a:cubicBezTo>
                  <a:pt x="93484" y="1547802"/>
                  <a:pt x="81523" y="1551003"/>
                  <a:pt x="69351" y="1550992"/>
                </a:cubicBezTo>
                <a:cubicBezTo>
                  <a:pt x="31049" y="1550992"/>
                  <a:pt x="0" y="1519944"/>
                  <a:pt x="0" y="1481643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 dirty="0"/>
          </a:p>
        </p:txBody>
      </p:sp>
      <p:cxnSp>
        <p:nvCxnSpPr>
          <p:cNvPr id="18" name="Straight Connector 17">
            <a:extLst>
              <a:ext uri="{FF2B5EF4-FFF2-40B4-BE49-F238E27FC236}">
                <a16:creationId xmlns:a16="http://schemas.microsoft.com/office/drawing/2014/main" id="{4B3BCACB-5880-460B-9606-8C433A9AF9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11724638" y="1331572"/>
            <a:ext cx="0" cy="1597708"/>
          </a:xfrm>
          <a:prstGeom prst="line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0" name="Freeform: Shape 19">
            <a:extLst>
              <a:ext uri="{FF2B5EF4-FFF2-40B4-BE49-F238E27FC236}">
                <a16:creationId xmlns:a16="http://schemas.microsoft.com/office/drawing/2014/main" id="{88853921-7BC9-4BDE-ACAB-133C683C82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005550" y="4112081"/>
            <a:ext cx="1186451" cy="1771650"/>
          </a:xfrm>
          <a:custGeom>
            <a:avLst/>
            <a:gdLst>
              <a:gd name="connsiteX0" fmla="*/ 61913 w 1186451"/>
              <a:gd name="connsiteY0" fmla="*/ 0 h 1771650"/>
              <a:gd name="connsiteX1" fmla="*/ 1186451 w 1186451"/>
              <a:gd name="connsiteY1" fmla="*/ 0 h 1771650"/>
              <a:gd name="connsiteX2" fmla="*/ 1186451 w 1186451"/>
              <a:gd name="connsiteY2" fmla="*/ 123825 h 1771650"/>
              <a:gd name="connsiteX3" fmla="*/ 123825 w 1186451"/>
              <a:gd name="connsiteY3" fmla="*/ 123825 h 1771650"/>
              <a:gd name="connsiteX4" fmla="*/ 123825 w 1186451"/>
              <a:gd name="connsiteY4" fmla="*/ 1647825 h 1771650"/>
              <a:gd name="connsiteX5" fmla="*/ 1186451 w 1186451"/>
              <a:gd name="connsiteY5" fmla="*/ 1647825 h 1771650"/>
              <a:gd name="connsiteX6" fmla="*/ 1186451 w 1186451"/>
              <a:gd name="connsiteY6" fmla="*/ 1771650 h 1771650"/>
              <a:gd name="connsiteX7" fmla="*/ 61913 w 1186451"/>
              <a:gd name="connsiteY7" fmla="*/ 1771650 h 1771650"/>
              <a:gd name="connsiteX8" fmla="*/ 0 w 1186451"/>
              <a:gd name="connsiteY8" fmla="*/ 1709738 h 1771650"/>
              <a:gd name="connsiteX9" fmla="*/ 0 w 1186451"/>
              <a:gd name="connsiteY9" fmla="*/ 61913 h 1771650"/>
              <a:gd name="connsiteX10" fmla="*/ 61913 w 1186451"/>
              <a:gd name="connsiteY10" fmla="*/ 0 h 17716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</a:cxnLst>
            <a:rect l="l" t="t" r="r" b="b"/>
            <a:pathLst>
              <a:path w="1186451" h="1771650">
                <a:moveTo>
                  <a:pt x="61913" y="0"/>
                </a:moveTo>
                <a:lnTo>
                  <a:pt x="1186451" y="0"/>
                </a:lnTo>
                <a:lnTo>
                  <a:pt x="1186451" y="123825"/>
                </a:lnTo>
                <a:lnTo>
                  <a:pt x="123825" y="123825"/>
                </a:lnTo>
                <a:lnTo>
                  <a:pt x="123825" y="1647825"/>
                </a:lnTo>
                <a:lnTo>
                  <a:pt x="1186451" y="1647825"/>
                </a:lnTo>
                <a:lnTo>
                  <a:pt x="1186451" y="1771650"/>
                </a:lnTo>
                <a:lnTo>
                  <a:pt x="61913" y="1771650"/>
                </a:lnTo>
                <a:cubicBezTo>
                  <a:pt x="27719" y="1771650"/>
                  <a:pt x="0" y="1743932"/>
                  <a:pt x="0" y="1709738"/>
                </a:cubicBezTo>
                <a:lnTo>
                  <a:pt x="0" y="61913"/>
                </a:lnTo>
                <a:cubicBezTo>
                  <a:pt x="0" y="27719"/>
                  <a:pt x="27719" y="0"/>
                  <a:pt x="61913" y="0"/>
                </a:cubicBezTo>
                <a:close/>
              </a:path>
            </a:pathLst>
          </a:custGeom>
          <a:solidFill>
            <a:schemeClr val="accent6"/>
          </a:solidFill>
          <a:ln w="9525" cap="flat">
            <a:noFill/>
            <a:prstDash val="solid"/>
            <a:miter/>
          </a:ln>
        </p:spPr>
        <p:txBody>
          <a:bodyPr rtlCol="0" anchor="ctr"/>
          <a:lstStyle/>
          <a:p>
            <a:endParaRPr lang="en-US"/>
          </a:p>
        </p:txBody>
      </p:sp>
      <p:sp>
        <p:nvSpPr>
          <p:cNvPr id="22" name="Arc 21">
            <a:extLst>
              <a:ext uri="{FF2B5EF4-FFF2-40B4-BE49-F238E27FC236}">
                <a16:creationId xmlns:a16="http://schemas.microsoft.com/office/drawing/2014/main" id="{09192968-3AE7-4470-A61C-97294BB927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992895">
            <a:off x="6086940" y="4145122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4" name="Freeform: Shape 23">
            <a:extLst>
              <a:ext uri="{FF2B5EF4-FFF2-40B4-BE49-F238E27FC236}">
                <a16:creationId xmlns:a16="http://schemas.microsoft.com/office/drawing/2014/main" id="{3AB72E55-43E4-4356-BFE8-E2102CB0B5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821310" y="4962670"/>
            <a:ext cx="2643352" cy="1895331"/>
          </a:xfrm>
          <a:custGeom>
            <a:avLst/>
            <a:gdLst>
              <a:gd name="connsiteX0" fmla="*/ 1321676 w 2643352"/>
              <a:gd name="connsiteY0" fmla="*/ 0 h 1895331"/>
              <a:gd name="connsiteX1" fmla="*/ 2643352 w 2643352"/>
              <a:gd name="connsiteY1" fmla="*/ 1321676 h 1895331"/>
              <a:gd name="connsiteX2" fmla="*/ 2539488 w 2643352"/>
              <a:gd name="connsiteY2" fmla="*/ 1836132 h 1895331"/>
              <a:gd name="connsiteX3" fmla="*/ 2510970 w 2643352"/>
              <a:gd name="connsiteY3" fmla="*/ 1895331 h 1895331"/>
              <a:gd name="connsiteX4" fmla="*/ 132382 w 2643352"/>
              <a:gd name="connsiteY4" fmla="*/ 1895331 h 1895331"/>
              <a:gd name="connsiteX5" fmla="*/ 103864 w 2643352"/>
              <a:gd name="connsiteY5" fmla="*/ 1836132 h 1895331"/>
              <a:gd name="connsiteX6" fmla="*/ 0 w 2643352"/>
              <a:gd name="connsiteY6" fmla="*/ 1321676 h 1895331"/>
              <a:gd name="connsiteX7" fmla="*/ 1321676 w 2643352"/>
              <a:gd name="connsiteY7" fmla="*/ 0 h 189533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2643352" h="1895331">
                <a:moveTo>
                  <a:pt x="1321676" y="0"/>
                </a:moveTo>
                <a:cubicBezTo>
                  <a:pt x="2051617" y="0"/>
                  <a:pt x="2643352" y="591735"/>
                  <a:pt x="2643352" y="1321676"/>
                </a:cubicBezTo>
                <a:cubicBezTo>
                  <a:pt x="2643352" y="1504161"/>
                  <a:pt x="2606369" y="1678009"/>
                  <a:pt x="2539488" y="1836132"/>
                </a:cubicBezTo>
                <a:lnTo>
                  <a:pt x="2510970" y="1895331"/>
                </a:lnTo>
                <a:lnTo>
                  <a:pt x="132382" y="1895331"/>
                </a:lnTo>
                <a:lnTo>
                  <a:pt x="103864" y="1836132"/>
                </a:lnTo>
                <a:cubicBezTo>
                  <a:pt x="36984" y="1678009"/>
                  <a:pt x="0" y="1504161"/>
                  <a:pt x="0" y="1321676"/>
                </a:cubicBezTo>
                <a:cubicBezTo>
                  <a:pt x="0" y="591735"/>
                  <a:pt x="591735" y="0"/>
                  <a:pt x="1321676" y="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94073492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AFC454B-A080-4D23-B177-6D5356C6E6E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D0522C2C-7B5C-48A7-A969-03941E5D2E7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9427"/>
            <a:ext cx="12192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sp>
        <p:nvSpPr>
          <p:cNvPr id="12" name="Freeform 13">
            <a:extLst>
              <a:ext uri="{FF2B5EF4-FFF2-40B4-BE49-F238E27FC236}">
                <a16:creationId xmlns:a16="http://schemas.microsoft.com/office/drawing/2014/main" id="{9C682A1A-5B2D-4111-BBD6-620165633E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769476" y="220196"/>
            <a:ext cx="9422524" cy="6637806"/>
          </a:xfrm>
          <a:custGeom>
            <a:avLst/>
            <a:gdLst>
              <a:gd name="connsiteX0" fmla="*/ 4929467 w 8191500"/>
              <a:gd name="connsiteY0" fmla="*/ 0 h 5770597"/>
              <a:gd name="connsiteX1" fmla="*/ 8065066 w 8191500"/>
              <a:gd name="connsiteY1" fmla="*/ 1118513 h 5770597"/>
              <a:gd name="connsiteX2" fmla="*/ 8191500 w 8191500"/>
              <a:gd name="connsiteY2" fmla="*/ 1227339 h 5770597"/>
              <a:gd name="connsiteX3" fmla="*/ 8191500 w 8191500"/>
              <a:gd name="connsiteY3" fmla="*/ 5770597 h 5770597"/>
              <a:gd name="connsiteX4" fmla="*/ 79523 w 8191500"/>
              <a:gd name="connsiteY4" fmla="*/ 5770597 h 5770597"/>
              <a:gd name="connsiteX5" fmla="*/ 56799 w 8191500"/>
              <a:gd name="connsiteY5" fmla="*/ 5644158 h 5770597"/>
              <a:gd name="connsiteX6" fmla="*/ 0 w 8191500"/>
              <a:gd name="connsiteY6" fmla="*/ 4898209 h 5770597"/>
              <a:gd name="connsiteX7" fmla="*/ 4929467 w 8191500"/>
              <a:gd name="connsiteY7" fmla="*/ 0 h 577059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8191500" h="5770597">
                <a:moveTo>
                  <a:pt x="4929467" y="0"/>
                </a:moveTo>
                <a:cubicBezTo>
                  <a:pt x="6120547" y="0"/>
                  <a:pt x="7212963" y="419755"/>
                  <a:pt x="8065066" y="1118513"/>
                </a:cubicBezTo>
                <a:lnTo>
                  <a:pt x="8191500" y="1227339"/>
                </a:lnTo>
                <a:lnTo>
                  <a:pt x="8191500" y="5770597"/>
                </a:lnTo>
                <a:lnTo>
                  <a:pt x="79523" y="5770597"/>
                </a:lnTo>
                <a:lnTo>
                  <a:pt x="56799" y="5644158"/>
                </a:lnTo>
                <a:cubicBezTo>
                  <a:pt x="19398" y="5400934"/>
                  <a:pt x="0" y="5151822"/>
                  <a:pt x="0" y="4898209"/>
                </a:cubicBezTo>
                <a:cubicBezTo>
                  <a:pt x="0" y="2193003"/>
                  <a:pt x="2206998" y="0"/>
                  <a:pt x="4929467" y="0"/>
                </a:cubicBezTo>
                <a:close/>
              </a:path>
            </a:pathLst>
          </a:cu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4" name="Oval 13">
            <a:extLst>
              <a:ext uri="{FF2B5EF4-FFF2-40B4-BE49-F238E27FC236}">
                <a16:creationId xmlns:a16="http://schemas.microsoft.com/office/drawing/2014/main" id="{D6EE29F2-D77F-4BD0-A20B-334D316A1C9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758029" y="3334786"/>
            <a:ext cx="1942241" cy="1889551"/>
          </a:xfrm>
          <a:prstGeom prst="ellips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16" name="Arc 15">
            <a:extLst>
              <a:ext uri="{FF2B5EF4-FFF2-40B4-BE49-F238E27FC236}">
                <a16:creationId xmlns:a16="http://schemas.microsoft.com/office/drawing/2014/main" id="{22D09ED2-868F-42C6-866E-F92E0CEF314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8520172">
            <a:off x="1474479" y="1096414"/>
            <a:ext cx="2987899" cy="2987899"/>
          </a:xfrm>
          <a:prstGeom prst="arc">
            <a:avLst>
              <a:gd name="adj1" fmla="val 14455503"/>
              <a:gd name="adj2" fmla="val 227775"/>
            </a:avLst>
          </a:prstGeom>
          <a:ln w="127000" cap="rnd">
            <a:solidFill>
              <a:schemeClr val="accent4"/>
            </a:solidFill>
            <a:prstDash val="dash"/>
            <a:miter lim="800000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srgbClr val="000000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038600" y="1939159"/>
            <a:ext cx="7644627" cy="2751086"/>
          </a:xfrm>
        </p:spPr>
        <p:txBody>
          <a:bodyPr vert="horz" lIns="91440" tIns="45720" rIns="91440" bIns="45720" rtlCol="0" anchor="b">
            <a:normAutofit/>
          </a:bodyPr>
          <a:lstStyle/>
          <a:p>
            <a:pPr algn="r"/>
            <a:r>
              <a:rPr lang="en-US" sz="6000" kern="1200">
                <a:solidFill>
                  <a:schemeClr val="tx1"/>
                </a:solidFill>
                <a:latin typeface="+mj-lt"/>
                <a:ea typeface="+mj-ea"/>
                <a:cs typeface="+mj-cs"/>
              </a:rPr>
              <a:t>Questions ?</a:t>
            </a:r>
          </a:p>
        </p:txBody>
      </p:sp>
    </p:spTree>
    <p:extLst>
      <p:ext uri="{BB962C8B-B14F-4D97-AF65-F5344CB8AC3E}">
        <p14:creationId xmlns:p14="http://schemas.microsoft.com/office/powerpoint/2010/main" val="3763471602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anchor="ctr">
            <a:normAutofit/>
          </a:bodyPr>
          <a:lstStyle/>
          <a:p>
            <a:pPr marL="0" indent="0">
              <a:buNone/>
            </a:pPr>
            <a:r>
              <a:rPr lang="en-GB" b="1" dirty="0">
                <a:latin typeface="GeorgiaPro-Bold"/>
              </a:rPr>
              <a:t>Requirements for this module</a:t>
            </a:r>
          </a:p>
          <a:p>
            <a:pPr marL="0" indent="0">
              <a:buNone/>
            </a:pPr>
            <a:endParaRPr lang="en-GB">
              <a:latin typeface="GeorgiaPro-Regular"/>
            </a:endParaRPr>
          </a:p>
          <a:p>
            <a:r>
              <a:rPr lang="en-GB" dirty="0">
                <a:latin typeface="GeorgiaPro-Regular"/>
              </a:rPr>
              <a:t>Reading</a:t>
            </a:r>
          </a:p>
          <a:p>
            <a:r>
              <a:rPr lang="en-GB" dirty="0">
                <a:latin typeface="GeorgiaPro-Regular"/>
              </a:rPr>
              <a:t>Research</a:t>
            </a:r>
          </a:p>
          <a:p>
            <a:r>
              <a:rPr lang="en-GB" dirty="0">
                <a:latin typeface="GeorgiaPro-Regular"/>
              </a:rPr>
              <a:t>Discussion</a:t>
            </a:r>
          </a:p>
          <a:p>
            <a:pPr marL="0" indent="0">
              <a:buNone/>
            </a:pPr>
            <a:endParaRPr lang="en-GB" dirty="0">
              <a:latin typeface="GeorgiaPro-Regular"/>
            </a:endParaRPr>
          </a:p>
          <a:p>
            <a:pPr marL="0" indent="0">
              <a:buNone/>
            </a:pPr>
            <a:r>
              <a:rPr lang="en-GB" dirty="0">
                <a:latin typeface="GeorgiaPro-Regular"/>
              </a:rPr>
              <a:t>Remember there are no right or wrong answers!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46439323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There are three tasks for this lecture: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2D62FDE-D325-47AD-BD1D-18CF0F661788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55607376"/>
              </p:ext>
            </p:extLst>
          </p:nvPr>
        </p:nvGraphicFramePr>
        <p:xfrm>
          <a:off x="685800" y="1720734"/>
          <a:ext cx="10820400" cy="402412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82423965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27</TotalTime>
  <Words>895</Words>
  <Application>Microsoft Macintosh PowerPoint</Application>
  <PresentationFormat>Widescreen</PresentationFormat>
  <Paragraphs>147</Paragraphs>
  <Slides>23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23</vt:i4>
      </vt:variant>
    </vt:vector>
  </HeadingPairs>
  <TitlesOfParts>
    <vt:vector size="29" baseType="lpstr">
      <vt:lpstr>Arial</vt:lpstr>
      <vt:lpstr>Calibri</vt:lpstr>
      <vt:lpstr>Calibri Light</vt:lpstr>
      <vt:lpstr>GeorgiaPro-Bold</vt:lpstr>
      <vt:lpstr>GeorgiaPro-Regular</vt:lpstr>
      <vt:lpstr>Office Theme</vt:lpstr>
      <vt:lpstr>Introduction</vt:lpstr>
      <vt:lpstr>Contents</vt:lpstr>
      <vt:lpstr>Module Aim</vt:lpstr>
      <vt:lpstr>Learning Outcomes</vt:lpstr>
      <vt:lpstr>Module Notes</vt:lpstr>
      <vt:lpstr>Assignment Two</vt:lpstr>
      <vt:lpstr>Formatting of Your Document</vt:lpstr>
      <vt:lpstr>Use of the works of others</vt:lpstr>
      <vt:lpstr>Assignment One</vt:lpstr>
      <vt:lpstr>Formatting of your assessment</vt:lpstr>
      <vt:lpstr>Assignment Two Constraints</vt:lpstr>
      <vt:lpstr>Submission point for Assignment </vt:lpstr>
      <vt:lpstr>Method of submission – Component One</vt:lpstr>
      <vt:lpstr>PowerPoint Presentation</vt:lpstr>
      <vt:lpstr>Important Notes on Assignment One</vt:lpstr>
      <vt:lpstr>Assignment Two Constraints</vt:lpstr>
      <vt:lpstr>Submission point for Assignment </vt:lpstr>
      <vt:lpstr>Typical Method of submission</vt:lpstr>
      <vt:lpstr>Report Format</vt:lpstr>
      <vt:lpstr>Important Notes on Assignment One</vt:lpstr>
      <vt:lpstr>Questions ?</vt:lpstr>
      <vt:lpstr>PowerPoint Presentation</vt:lpstr>
      <vt:lpstr>There are three tasks for this lecture: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Introduction</dc:title>
  <dc:creator>Jaymie Phillips</dc:creator>
  <cp:lastModifiedBy>Jaymie Phillips</cp:lastModifiedBy>
  <cp:revision>21</cp:revision>
  <dcterms:created xsi:type="dcterms:W3CDTF">2020-10-05T10:19:48Z</dcterms:created>
  <dcterms:modified xsi:type="dcterms:W3CDTF">2020-10-06T07:23:19Z</dcterms:modified>
</cp:coreProperties>
</file>