
<file path=[Content_Types].xml><?xml version="1.0" encoding="utf-8"?>
<Types xmlns="http://schemas.openxmlformats.org/package/2006/content-types">
  <Default Extension="jpeg" ContentType="image/jpeg"/>
  <Default Extension="jpg" ContentType="image/jpeg"/>
  <Default Extension="png" ContentType="image/png"/>
  <Default Extension="rels" ContentType="application/vnd.openxmlformats-package.relationships+xml"/>
  <Default Extension="xml" ContentType="application/xml"/>
  <Override PartName="/ppt/presentation.xml" ContentType="application/vnd.openxmlformats-officedocument.presentationml.presentation.main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slides/slide13.xml" ContentType="application/vnd.openxmlformats-officedocument.presentationml.slide+xml"/>
  <Override PartName="/ppt/slides/slide14.xml" ContentType="application/vnd.openxmlformats-officedocument.presentationml.slide+xml"/>
  <Override PartName="/ppt/slides/slide15.xml" ContentType="application/vnd.openxmlformats-officedocument.presentationml.slide+xml"/>
  <Override PartName="/ppt/slides/slide16.xml" ContentType="application/vnd.openxmlformats-officedocument.presentationml.slide+xml"/>
  <Override PartName="/ppt/slides/slide17.xml" ContentType="application/vnd.openxmlformats-officedocument.presentationml.slide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changesInfos/changesInfo1.xml" ContentType="application/vnd.ms-powerpoint.changesinfo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2" Type="http://schemas.openxmlformats.org/package/2006/relationships/metadata/thumbnail" Target="docProps/thumbnail.jpeg"/><Relationship Id="rId1" Type="http://schemas.openxmlformats.org/officeDocument/2006/relationships/officeDocument" Target="ppt/presentation.xml"/><Relationship Id="rId4" Type="http://schemas.openxmlformats.org/officeDocument/2006/relationships/extended-properties" Target="docProps/app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>
  <p:sldMasterIdLst>
    <p:sldMasterId id="2147483708" r:id="rId1"/>
  </p:sldMasterIdLst>
  <p:sldIdLst>
    <p:sldId id="256" r:id="rId2"/>
    <p:sldId id="257" r:id="rId3"/>
    <p:sldId id="259" r:id="rId4"/>
    <p:sldId id="260" r:id="rId5"/>
    <p:sldId id="261" r:id="rId6"/>
    <p:sldId id="262" r:id="rId7"/>
    <p:sldId id="263" r:id="rId8"/>
    <p:sldId id="264" r:id="rId9"/>
    <p:sldId id="265" r:id="rId10"/>
    <p:sldId id="266" r:id="rId11"/>
    <p:sldId id="267" r:id="rId12"/>
    <p:sldId id="268" r:id="rId13"/>
    <p:sldId id="269" r:id="rId14"/>
    <p:sldId id="270" r:id="rId15"/>
    <p:sldId id="258" r:id="rId16"/>
    <p:sldId id="272" r:id="rId17"/>
    <p:sldId id="271" r:id="rId18"/>
  </p:sldIdLst>
  <p:sldSz cx="12192000" cy="6858000"/>
  <p:notesSz cx="6858000" cy="9144000"/>
  <p:defaultTextStyle>
    <a:defPPr>
      <a:defRPr lang="en-US"/>
    </a:defPPr>
    <a:lvl1pPr marL="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  <p:extLst>
    <p:ext uri="{EFAFB233-063F-42B5-8137-9DF3F51BA10A}">
      <p15:sldGuideLst xmlns:p15="http://schemas.microsoft.com/office/powerpoint/2012/main"/>
    </p:ext>
  </p:extLst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32767"/>
    </p:ext>
    <p:ext uri="{FD5EFAAD-0ECE-453E-9831-46B23BE46B34}">
      <p15:chartTrackingRefBased xmlns:p15="http://schemas.microsoft.com/office/powerpoint/2012/main" val="1"/>
    </p:ext>
  </p:extLst>
</p:presentationPr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horzBarState="maximized">
    <p:restoredLeft sz="14995" autoAdjust="0"/>
    <p:restoredTop sz="94660"/>
  </p:normalViewPr>
  <p:slideViewPr>
    <p:cSldViewPr snapToGrid="0">
      <p:cViewPr varScale="1">
        <p:scale>
          <a:sx n="67" d="100"/>
          <a:sy n="67" d="100"/>
        </p:scale>
        <p:origin x="644" y="56"/>
      </p:cViewPr>
      <p:guideLst/>
    </p:cSldViewPr>
  </p:slideViewPr>
  <p:notesTextViewPr>
    <p:cViewPr>
      <p:scale>
        <a:sx n="1" d="1"/>
        <a:sy n="1" d="1"/>
      </p:scale>
      <p:origin x="0" y="0"/>
    </p:cViewPr>
  </p:notesTextViewPr>
  <p:gridSpacing cx="72008" cy="72008"/>
</p:viewPr>
</file>

<file path=ppt/_rels/presentation.xml.rels><?xml version="1.0" encoding="UTF-8" standalone="yes"?>
<Relationships xmlns="http://schemas.openxmlformats.org/package/2006/relationships"><Relationship Id="rId8" Type="http://schemas.openxmlformats.org/officeDocument/2006/relationships/slide" Target="slides/slide7.xml"/><Relationship Id="rId13" Type="http://schemas.openxmlformats.org/officeDocument/2006/relationships/slide" Target="slides/slide12.xml"/><Relationship Id="rId18" Type="http://schemas.openxmlformats.org/officeDocument/2006/relationships/slide" Target="slides/slide17.xml"/><Relationship Id="rId3" Type="http://schemas.openxmlformats.org/officeDocument/2006/relationships/slide" Target="slides/slide2.xml"/><Relationship Id="rId21" Type="http://schemas.openxmlformats.org/officeDocument/2006/relationships/theme" Target="theme/theme1.xml"/><Relationship Id="rId7" Type="http://schemas.openxmlformats.org/officeDocument/2006/relationships/slide" Target="slides/slide6.xml"/><Relationship Id="rId12" Type="http://schemas.openxmlformats.org/officeDocument/2006/relationships/slide" Target="slides/slide11.xml"/><Relationship Id="rId17" Type="http://schemas.openxmlformats.org/officeDocument/2006/relationships/slide" Target="slides/slide16.xml"/><Relationship Id="rId2" Type="http://schemas.openxmlformats.org/officeDocument/2006/relationships/slide" Target="slides/slide1.xml"/><Relationship Id="rId16" Type="http://schemas.openxmlformats.org/officeDocument/2006/relationships/slide" Target="slides/slide15.xml"/><Relationship Id="rId20" Type="http://schemas.openxmlformats.org/officeDocument/2006/relationships/viewProps" Target="viewProps.xml"/><Relationship Id="rId1" Type="http://schemas.openxmlformats.org/officeDocument/2006/relationships/slideMaster" Target="slideMasters/slideMaster1.xml"/><Relationship Id="rId6" Type="http://schemas.openxmlformats.org/officeDocument/2006/relationships/slide" Target="slides/slide5.xml"/><Relationship Id="rId11" Type="http://schemas.openxmlformats.org/officeDocument/2006/relationships/slide" Target="slides/slide10.xml"/><Relationship Id="rId5" Type="http://schemas.openxmlformats.org/officeDocument/2006/relationships/slide" Target="slides/slide4.xml"/><Relationship Id="rId15" Type="http://schemas.openxmlformats.org/officeDocument/2006/relationships/slide" Target="slides/slide14.xml"/><Relationship Id="rId23" Type="http://schemas.microsoft.com/office/2016/11/relationships/changesInfo" Target="changesInfos/changesInfo1.xml"/><Relationship Id="rId10" Type="http://schemas.openxmlformats.org/officeDocument/2006/relationships/slide" Target="slides/slide9.xml"/><Relationship Id="rId19" Type="http://schemas.openxmlformats.org/officeDocument/2006/relationships/presProps" Target="presProps.xml"/><Relationship Id="rId4" Type="http://schemas.openxmlformats.org/officeDocument/2006/relationships/slide" Target="slides/slide3.xml"/><Relationship Id="rId9" Type="http://schemas.openxmlformats.org/officeDocument/2006/relationships/slide" Target="slides/slide8.xml"/><Relationship Id="rId14" Type="http://schemas.openxmlformats.org/officeDocument/2006/relationships/slide" Target="slides/slide13.xml"/><Relationship Id="rId22" Type="http://schemas.openxmlformats.org/officeDocument/2006/relationships/tableStyles" Target="tableStyles.xml"/></Relationships>
</file>

<file path=ppt/changesInfos/changesInfo1.xml><?xml version="1.0" encoding="utf-8"?>
<pc:chgInfo xmlns:a="http://schemas.openxmlformats.org/drawingml/2006/main" xmlns:r="http://schemas.openxmlformats.org/officeDocument/2006/relationships" xmlns:ac="http://schemas.microsoft.com/office/drawing/2013/main/command" xmlns:pc="http://schemas.microsoft.com/office/powerpoint/2013/main/command">
  <pc:docChgLst>
    <pc:chgData name="Adesewa" userId="7153b114-9c5f-4c29-915c-99c7071106ec" providerId="ADAL" clId="{F4FDF1C5-002A-4580-8CEE-C21069416EF9}"/>
    <pc:docChg chg="custSel addSld modSld">
      <pc:chgData name="Adesewa" userId="7153b114-9c5f-4c29-915c-99c7071106ec" providerId="ADAL" clId="{F4FDF1C5-002A-4580-8CEE-C21069416EF9}" dt="2021-03-09T16:50:08.102" v="919" actId="1076"/>
      <pc:docMkLst>
        <pc:docMk/>
      </pc:docMkLst>
      <pc:sldChg chg="modSp mod">
        <pc:chgData name="Adesewa" userId="7153b114-9c5f-4c29-915c-99c7071106ec" providerId="ADAL" clId="{F4FDF1C5-002A-4580-8CEE-C21069416EF9}" dt="2021-03-09T16:27:56.128" v="137" actId="20577"/>
        <pc:sldMkLst>
          <pc:docMk/>
          <pc:sldMk cId="29834477" sldId="267"/>
        </pc:sldMkLst>
        <pc:spChg chg="mod">
          <ac:chgData name="Adesewa" userId="7153b114-9c5f-4c29-915c-99c7071106ec" providerId="ADAL" clId="{F4FDF1C5-002A-4580-8CEE-C21069416EF9}" dt="2021-03-09T16:27:56.128" v="137" actId="20577"/>
          <ac:spMkLst>
            <pc:docMk/>
            <pc:sldMk cId="29834477" sldId="267"/>
            <ac:spMk id="3" creationId="{BEABC4DD-1691-4548-A730-9A3D398D0BCC}"/>
          </ac:spMkLst>
        </pc:spChg>
      </pc:sldChg>
      <pc:sldChg chg="addSp modSp mod">
        <pc:chgData name="Adesewa" userId="7153b114-9c5f-4c29-915c-99c7071106ec" providerId="ADAL" clId="{F4FDF1C5-002A-4580-8CEE-C21069416EF9}" dt="2021-03-09T16:42:46.546" v="861" actId="20577"/>
        <pc:sldMkLst>
          <pc:docMk/>
          <pc:sldMk cId="2419811939" sldId="268"/>
        </pc:sldMkLst>
        <pc:spChg chg="mod">
          <ac:chgData name="Adesewa" userId="7153b114-9c5f-4c29-915c-99c7071106ec" providerId="ADAL" clId="{F4FDF1C5-002A-4580-8CEE-C21069416EF9}" dt="2021-03-09T16:28:37.913" v="190" actId="20577"/>
          <ac:spMkLst>
            <pc:docMk/>
            <pc:sldMk cId="2419811939" sldId="268"/>
            <ac:spMk id="2" creationId="{775CF5E2-87AC-4603-8362-CE0607EDF153}"/>
          </ac:spMkLst>
        </pc:spChg>
        <pc:spChg chg="mod">
          <ac:chgData name="Adesewa" userId="7153b114-9c5f-4c29-915c-99c7071106ec" providerId="ADAL" clId="{F4FDF1C5-002A-4580-8CEE-C21069416EF9}" dt="2021-03-09T16:42:46.546" v="861" actId="20577"/>
          <ac:spMkLst>
            <pc:docMk/>
            <pc:sldMk cId="2419811939" sldId="268"/>
            <ac:spMk id="3" creationId="{11A285F6-6524-4DBD-BAAE-E602ACA020A8}"/>
          </ac:spMkLst>
        </pc:spChg>
        <pc:picChg chg="add mod modCrop">
          <ac:chgData name="Adesewa" userId="7153b114-9c5f-4c29-915c-99c7071106ec" providerId="ADAL" clId="{F4FDF1C5-002A-4580-8CEE-C21069416EF9}" dt="2021-03-09T16:32:54.605" v="684" actId="1076"/>
          <ac:picMkLst>
            <pc:docMk/>
            <pc:sldMk cId="2419811939" sldId="268"/>
            <ac:picMk id="5" creationId="{CA80900C-0604-4A2B-ADC8-054549F5A83F}"/>
          </ac:picMkLst>
        </pc:picChg>
      </pc:sldChg>
      <pc:sldChg chg="addSp delSp modSp mod">
        <pc:chgData name="Adesewa" userId="7153b114-9c5f-4c29-915c-99c7071106ec" providerId="ADAL" clId="{F4FDF1C5-002A-4580-8CEE-C21069416EF9}" dt="2021-03-09T16:41:56.463" v="785" actId="20577"/>
        <pc:sldMkLst>
          <pc:docMk/>
          <pc:sldMk cId="2011697064" sldId="269"/>
        </pc:sldMkLst>
        <pc:spChg chg="mod">
          <ac:chgData name="Adesewa" userId="7153b114-9c5f-4c29-915c-99c7071106ec" providerId="ADAL" clId="{F4FDF1C5-002A-4580-8CEE-C21069416EF9}" dt="2021-03-09T16:41:56.463" v="785" actId="20577"/>
          <ac:spMkLst>
            <pc:docMk/>
            <pc:sldMk cId="2011697064" sldId="269"/>
            <ac:spMk id="2" creationId="{019E80F9-E4E9-4B47-B387-736C6C3DFD1D}"/>
          </ac:spMkLst>
        </pc:spChg>
        <pc:spChg chg="del">
          <ac:chgData name="Adesewa" userId="7153b114-9c5f-4c29-915c-99c7071106ec" providerId="ADAL" clId="{F4FDF1C5-002A-4580-8CEE-C21069416EF9}" dt="2021-03-09T16:33:46.347" v="744" actId="22"/>
          <ac:spMkLst>
            <pc:docMk/>
            <pc:sldMk cId="2011697064" sldId="269"/>
            <ac:spMk id="3" creationId="{C1A45654-D854-45D3-A393-8EF642808EC7}"/>
          </ac:spMkLst>
        </pc:spChg>
        <pc:picChg chg="add mod ord modCrop">
          <ac:chgData name="Adesewa" userId="7153b114-9c5f-4c29-915c-99c7071106ec" providerId="ADAL" clId="{F4FDF1C5-002A-4580-8CEE-C21069416EF9}" dt="2021-03-09T16:36:32.134" v="770" actId="1076"/>
          <ac:picMkLst>
            <pc:docMk/>
            <pc:sldMk cId="2011697064" sldId="269"/>
            <ac:picMk id="5" creationId="{582CFECF-0CD0-4496-ACB8-E7CD749008EE}"/>
          </ac:picMkLst>
        </pc:picChg>
        <pc:picChg chg="add mod modCrop">
          <ac:chgData name="Adesewa" userId="7153b114-9c5f-4c29-915c-99c7071106ec" providerId="ADAL" clId="{F4FDF1C5-002A-4580-8CEE-C21069416EF9}" dt="2021-03-09T16:36:35.144" v="771" actId="1076"/>
          <ac:picMkLst>
            <pc:docMk/>
            <pc:sldMk cId="2011697064" sldId="269"/>
            <ac:picMk id="7" creationId="{CF163E78-0580-4DEF-873A-DAD4A257AEB4}"/>
          </ac:picMkLst>
        </pc:picChg>
      </pc:sldChg>
      <pc:sldChg chg="modSp mod">
        <pc:chgData name="Adesewa" userId="7153b114-9c5f-4c29-915c-99c7071106ec" providerId="ADAL" clId="{F4FDF1C5-002A-4580-8CEE-C21069416EF9}" dt="2021-03-09T16:43:38.243" v="888" actId="27636"/>
        <pc:sldMkLst>
          <pc:docMk/>
          <pc:sldMk cId="823269930" sldId="270"/>
        </pc:sldMkLst>
        <pc:spChg chg="mod">
          <ac:chgData name="Adesewa" userId="7153b114-9c5f-4c29-915c-99c7071106ec" providerId="ADAL" clId="{F4FDF1C5-002A-4580-8CEE-C21069416EF9}" dt="2021-03-09T16:43:24.082" v="884" actId="20577"/>
          <ac:spMkLst>
            <pc:docMk/>
            <pc:sldMk cId="823269930" sldId="270"/>
            <ac:spMk id="2" creationId="{6518A1EB-0166-4175-A77E-EAD5D62EFCA0}"/>
          </ac:spMkLst>
        </pc:spChg>
        <pc:spChg chg="mod">
          <ac:chgData name="Adesewa" userId="7153b114-9c5f-4c29-915c-99c7071106ec" providerId="ADAL" clId="{F4FDF1C5-002A-4580-8CEE-C21069416EF9}" dt="2021-03-09T16:43:38.243" v="888" actId="27636"/>
          <ac:spMkLst>
            <pc:docMk/>
            <pc:sldMk cId="823269930" sldId="270"/>
            <ac:spMk id="3" creationId="{E115C4B6-303D-4E91-9383-4738635328FA}"/>
          </ac:spMkLst>
        </pc:spChg>
      </pc:sldChg>
      <pc:sldChg chg="modSp new mod">
        <pc:chgData name="Adesewa" userId="7153b114-9c5f-4c29-915c-99c7071106ec" providerId="ADAL" clId="{F4FDF1C5-002A-4580-8CEE-C21069416EF9}" dt="2021-03-09T16:44:34.834" v="893" actId="20577"/>
        <pc:sldMkLst>
          <pc:docMk/>
          <pc:sldMk cId="1724399844" sldId="271"/>
        </pc:sldMkLst>
        <pc:spChg chg="mod">
          <ac:chgData name="Adesewa" userId="7153b114-9c5f-4c29-915c-99c7071106ec" providerId="ADAL" clId="{F4FDF1C5-002A-4580-8CEE-C21069416EF9}" dt="2021-03-09T16:44:21.455" v="891" actId="27636"/>
          <ac:spMkLst>
            <pc:docMk/>
            <pc:sldMk cId="1724399844" sldId="271"/>
            <ac:spMk id="2" creationId="{9132696F-4891-431A-A040-B33ED952189E}"/>
          </ac:spMkLst>
        </pc:spChg>
        <pc:spChg chg="mod">
          <ac:chgData name="Adesewa" userId="7153b114-9c5f-4c29-915c-99c7071106ec" providerId="ADAL" clId="{F4FDF1C5-002A-4580-8CEE-C21069416EF9}" dt="2021-03-09T16:44:34.834" v="893" actId="20577"/>
          <ac:spMkLst>
            <pc:docMk/>
            <pc:sldMk cId="1724399844" sldId="271"/>
            <ac:spMk id="3" creationId="{2BC646F6-C72F-454E-B8AB-ECAF327EE2A8}"/>
          </ac:spMkLst>
        </pc:spChg>
      </pc:sldChg>
      <pc:sldChg chg="addSp modSp new mod">
        <pc:chgData name="Adesewa" userId="7153b114-9c5f-4c29-915c-99c7071106ec" providerId="ADAL" clId="{F4FDF1C5-002A-4580-8CEE-C21069416EF9}" dt="2021-03-09T16:50:08.102" v="919" actId="1076"/>
        <pc:sldMkLst>
          <pc:docMk/>
          <pc:sldMk cId="1119069615" sldId="272"/>
        </pc:sldMkLst>
        <pc:spChg chg="mod">
          <ac:chgData name="Adesewa" userId="7153b114-9c5f-4c29-915c-99c7071106ec" providerId="ADAL" clId="{F4FDF1C5-002A-4580-8CEE-C21069416EF9}" dt="2021-03-09T16:45:05.077" v="896" actId="27636"/>
          <ac:spMkLst>
            <pc:docMk/>
            <pc:sldMk cId="1119069615" sldId="272"/>
            <ac:spMk id="2" creationId="{9647DAEB-F830-46C9-BB49-F06DB2C9849C}"/>
          </ac:spMkLst>
        </pc:spChg>
        <pc:spChg chg="mod">
          <ac:chgData name="Adesewa" userId="7153b114-9c5f-4c29-915c-99c7071106ec" providerId="ADAL" clId="{F4FDF1C5-002A-4580-8CEE-C21069416EF9}" dt="2021-03-09T16:49:17.303" v="915"/>
          <ac:spMkLst>
            <pc:docMk/>
            <pc:sldMk cId="1119069615" sldId="272"/>
            <ac:spMk id="3" creationId="{EFFE183C-8403-4E46-A92E-0C378E766F5F}"/>
          </ac:spMkLst>
        </pc:spChg>
        <pc:picChg chg="add mod modCrop">
          <ac:chgData name="Adesewa" userId="7153b114-9c5f-4c29-915c-99c7071106ec" providerId="ADAL" clId="{F4FDF1C5-002A-4580-8CEE-C21069416EF9}" dt="2021-03-09T16:50:08.102" v="919" actId="1076"/>
          <ac:picMkLst>
            <pc:docMk/>
            <pc:sldMk cId="1119069615" sldId="272"/>
            <ac:picMk id="5" creationId="{6746E15D-B1FC-4A72-B8E2-00F177BC2DA4}"/>
          </ac:picMkLst>
        </pc:picChg>
      </pc:sldChg>
    </pc:docChg>
  </pc:docChgLst>
  <pc:docChgLst>
    <pc:chgData name="Adesewa" userId="7153b114-9c5f-4c29-915c-99c7071106ec" providerId="ADAL" clId="{30F84429-C8D5-4E0C-851B-208A3C947CA4}"/>
    <pc:docChg chg="undo custSel addSld delSld modSld">
      <pc:chgData name="Adesewa" userId="7153b114-9c5f-4c29-915c-99c7071106ec" providerId="ADAL" clId="{30F84429-C8D5-4E0C-851B-208A3C947CA4}" dt="2021-03-10T15:27:21.237" v="190" actId="14100"/>
      <pc:docMkLst>
        <pc:docMk/>
      </pc:docMkLst>
      <pc:sldChg chg="modSp mod">
        <pc:chgData name="Adesewa" userId="7153b114-9c5f-4c29-915c-99c7071106ec" providerId="ADAL" clId="{30F84429-C8D5-4E0C-851B-208A3C947CA4}" dt="2021-03-10T13:20:53.214" v="168" actId="14100"/>
        <pc:sldMkLst>
          <pc:docMk/>
          <pc:sldMk cId="692218716" sldId="256"/>
        </pc:sldMkLst>
        <pc:spChg chg="mod">
          <ac:chgData name="Adesewa" userId="7153b114-9c5f-4c29-915c-99c7071106ec" providerId="ADAL" clId="{30F84429-C8D5-4E0C-851B-208A3C947CA4}" dt="2021-03-10T13:20:53.214" v="168" actId="14100"/>
          <ac:spMkLst>
            <pc:docMk/>
            <pc:sldMk cId="692218716" sldId="256"/>
            <ac:spMk id="2" creationId="{0210EB54-0986-49FB-BB52-808FDCA1D333}"/>
          </ac:spMkLst>
        </pc:spChg>
        <pc:spChg chg="mod">
          <ac:chgData name="Adesewa" userId="7153b114-9c5f-4c29-915c-99c7071106ec" providerId="ADAL" clId="{30F84429-C8D5-4E0C-851B-208A3C947CA4}" dt="2021-03-10T13:20:30.744" v="159" actId="27636"/>
          <ac:spMkLst>
            <pc:docMk/>
            <pc:sldMk cId="692218716" sldId="256"/>
            <ac:spMk id="3" creationId="{3E99D528-A6BD-4D6A-ADD7-3C7FAA2DA130}"/>
          </ac:spMkLst>
        </pc:spChg>
      </pc:sldChg>
      <pc:sldChg chg="modSp mod">
        <pc:chgData name="Adesewa" userId="7153b114-9c5f-4c29-915c-99c7071106ec" providerId="ADAL" clId="{30F84429-C8D5-4E0C-851B-208A3C947CA4}" dt="2021-03-10T13:18:34.510" v="101" actId="27636"/>
        <pc:sldMkLst>
          <pc:docMk/>
          <pc:sldMk cId="48807104" sldId="257"/>
        </pc:sldMkLst>
        <pc:spChg chg="mod">
          <ac:chgData name="Adesewa" userId="7153b114-9c5f-4c29-915c-99c7071106ec" providerId="ADAL" clId="{30F84429-C8D5-4E0C-851B-208A3C947CA4}" dt="2021-03-10T13:18:34.510" v="101" actId="27636"/>
          <ac:spMkLst>
            <pc:docMk/>
            <pc:sldMk cId="48807104" sldId="257"/>
            <ac:spMk id="3" creationId="{34725575-3DF1-4991-BB31-748AA33E14B4}"/>
          </ac:spMkLst>
        </pc:spChg>
      </pc:sldChg>
      <pc:sldChg chg="modSp">
        <pc:chgData name="Adesewa" userId="7153b114-9c5f-4c29-915c-99c7071106ec" providerId="ADAL" clId="{30F84429-C8D5-4E0C-851B-208A3C947CA4}" dt="2021-03-10T13:19:51.203" v="148"/>
        <pc:sldMkLst>
          <pc:docMk/>
          <pc:sldMk cId="14939807" sldId="258"/>
        </pc:sldMkLst>
        <pc:spChg chg="mod">
          <ac:chgData name="Adesewa" userId="7153b114-9c5f-4c29-915c-99c7071106ec" providerId="ADAL" clId="{30F84429-C8D5-4E0C-851B-208A3C947CA4}" dt="2021-03-10T13:19:51.203" v="148"/>
          <ac:spMkLst>
            <pc:docMk/>
            <pc:sldMk cId="14939807" sldId="258"/>
            <ac:spMk id="2" creationId="{636C5A58-4F81-4F16-A932-5CB73728D126}"/>
          </ac:spMkLst>
        </pc:spChg>
        <pc:spChg chg="mod">
          <ac:chgData name="Adesewa" userId="7153b114-9c5f-4c29-915c-99c7071106ec" providerId="ADAL" clId="{30F84429-C8D5-4E0C-851B-208A3C947CA4}" dt="2021-03-10T13:19:51.203" v="148"/>
          <ac:spMkLst>
            <pc:docMk/>
            <pc:sldMk cId="14939807" sldId="258"/>
            <ac:spMk id="3" creationId="{22F34420-627E-4C33-86F4-8E93718EE2A8}"/>
          </ac:spMkLst>
        </pc:spChg>
      </pc:sldChg>
      <pc:sldChg chg="modSp">
        <pc:chgData name="Adesewa" userId="7153b114-9c5f-4c29-915c-99c7071106ec" providerId="ADAL" clId="{30F84429-C8D5-4E0C-851B-208A3C947CA4}" dt="2021-03-10T13:19:51.203" v="148"/>
        <pc:sldMkLst>
          <pc:docMk/>
          <pc:sldMk cId="3890184331" sldId="259"/>
        </pc:sldMkLst>
        <pc:spChg chg="mod">
          <ac:chgData name="Adesewa" userId="7153b114-9c5f-4c29-915c-99c7071106ec" providerId="ADAL" clId="{30F84429-C8D5-4E0C-851B-208A3C947CA4}" dt="2021-03-10T13:19:51.203" v="148"/>
          <ac:spMkLst>
            <pc:docMk/>
            <pc:sldMk cId="3890184331" sldId="259"/>
            <ac:spMk id="2" creationId="{E083CD17-440A-4896-A2CC-7C0A83D80408}"/>
          </ac:spMkLst>
        </pc:spChg>
        <pc:spChg chg="mod">
          <ac:chgData name="Adesewa" userId="7153b114-9c5f-4c29-915c-99c7071106ec" providerId="ADAL" clId="{30F84429-C8D5-4E0C-851B-208A3C947CA4}" dt="2021-03-10T13:19:51.203" v="148"/>
          <ac:spMkLst>
            <pc:docMk/>
            <pc:sldMk cId="3890184331" sldId="259"/>
            <ac:spMk id="3" creationId="{4AD7254F-2911-49A9-A291-43E4BAB09A13}"/>
          </ac:spMkLst>
        </pc:spChg>
      </pc:sldChg>
      <pc:sldChg chg="modSp mod">
        <pc:chgData name="Adesewa" userId="7153b114-9c5f-4c29-915c-99c7071106ec" providerId="ADAL" clId="{30F84429-C8D5-4E0C-851B-208A3C947CA4}" dt="2021-03-10T13:18:34.526" v="102" actId="27636"/>
        <pc:sldMkLst>
          <pc:docMk/>
          <pc:sldMk cId="1152152935" sldId="260"/>
        </pc:sldMkLst>
        <pc:spChg chg="mod">
          <ac:chgData name="Adesewa" userId="7153b114-9c5f-4c29-915c-99c7071106ec" providerId="ADAL" clId="{30F84429-C8D5-4E0C-851B-208A3C947CA4}" dt="2021-03-10T13:18:34.526" v="102" actId="27636"/>
          <ac:spMkLst>
            <pc:docMk/>
            <pc:sldMk cId="1152152935" sldId="260"/>
            <ac:spMk id="3" creationId="{AAC49C9C-6C4F-41BB-A546-008E80A0BCE6}"/>
          </ac:spMkLst>
        </pc:spChg>
      </pc:sldChg>
      <pc:sldChg chg="modSp">
        <pc:chgData name="Adesewa" userId="7153b114-9c5f-4c29-915c-99c7071106ec" providerId="ADAL" clId="{30F84429-C8D5-4E0C-851B-208A3C947CA4}" dt="2021-03-10T13:19:51.203" v="148"/>
        <pc:sldMkLst>
          <pc:docMk/>
          <pc:sldMk cId="2791429002" sldId="261"/>
        </pc:sldMkLst>
        <pc:spChg chg="mod">
          <ac:chgData name="Adesewa" userId="7153b114-9c5f-4c29-915c-99c7071106ec" providerId="ADAL" clId="{30F84429-C8D5-4E0C-851B-208A3C947CA4}" dt="2021-03-10T13:19:51.203" v="148"/>
          <ac:spMkLst>
            <pc:docMk/>
            <pc:sldMk cId="2791429002" sldId="261"/>
            <ac:spMk id="3" creationId="{7DB72CA6-6990-4B7B-A89A-BA8D4B6911E1}"/>
          </ac:spMkLst>
        </pc:spChg>
      </pc:sldChg>
      <pc:sldChg chg="modSp mod">
        <pc:chgData name="Adesewa" userId="7153b114-9c5f-4c29-915c-99c7071106ec" providerId="ADAL" clId="{30F84429-C8D5-4E0C-851B-208A3C947CA4}" dt="2021-03-10T13:18:34.526" v="103" actId="27636"/>
        <pc:sldMkLst>
          <pc:docMk/>
          <pc:sldMk cId="1640408461" sldId="262"/>
        </pc:sldMkLst>
        <pc:spChg chg="mod">
          <ac:chgData name="Adesewa" userId="7153b114-9c5f-4c29-915c-99c7071106ec" providerId="ADAL" clId="{30F84429-C8D5-4E0C-851B-208A3C947CA4}" dt="2021-03-10T13:18:34.526" v="103" actId="27636"/>
          <ac:spMkLst>
            <pc:docMk/>
            <pc:sldMk cId="1640408461" sldId="262"/>
            <ac:spMk id="3" creationId="{A5E25D6D-49A2-4DB9-AF01-F2BBC59E6662}"/>
          </ac:spMkLst>
        </pc:spChg>
      </pc:sldChg>
      <pc:sldChg chg="modSp">
        <pc:chgData name="Adesewa" userId="7153b114-9c5f-4c29-915c-99c7071106ec" providerId="ADAL" clId="{30F84429-C8D5-4E0C-851B-208A3C947CA4}" dt="2021-03-10T13:19:51.203" v="148"/>
        <pc:sldMkLst>
          <pc:docMk/>
          <pc:sldMk cId="571649172" sldId="263"/>
        </pc:sldMkLst>
        <pc:spChg chg="mod">
          <ac:chgData name="Adesewa" userId="7153b114-9c5f-4c29-915c-99c7071106ec" providerId="ADAL" clId="{30F84429-C8D5-4E0C-851B-208A3C947CA4}" dt="2021-03-10T13:19:51.203" v="148"/>
          <ac:spMkLst>
            <pc:docMk/>
            <pc:sldMk cId="571649172" sldId="263"/>
            <ac:spMk id="2" creationId="{3479BF29-B25E-4288-A435-642D9C9F5993}"/>
          </ac:spMkLst>
        </pc:spChg>
        <pc:spChg chg="mod">
          <ac:chgData name="Adesewa" userId="7153b114-9c5f-4c29-915c-99c7071106ec" providerId="ADAL" clId="{30F84429-C8D5-4E0C-851B-208A3C947CA4}" dt="2021-03-10T13:19:51.203" v="148"/>
          <ac:spMkLst>
            <pc:docMk/>
            <pc:sldMk cId="571649172" sldId="263"/>
            <ac:spMk id="3" creationId="{3E0FF217-EEE7-48A5-8B73-9B815AF34C0C}"/>
          </ac:spMkLst>
        </pc:spChg>
      </pc:sldChg>
      <pc:sldChg chg="modSp">
        <pc:chgData name="Adesewa" userId="7153b114-9c5f-4c29-915c-99c7071106ec" providerId="ADAL" clId="{30F84429-C8D5-4E0C-851B-208A3C947CA4}" dt="2021-03-10T13:19:51.203" v="148"/>
        <pc:sldMkLst>
          <pc:docMk/>
          <pc:sldMk cId="598200708" sldId="264"/>
        </pc:sldMkLst>
        <pc:spChg chg="mod">
          <ac:chgData name="Adesewa" userId="7153b114-9c5f-4c29-915c-99c7071106ec" providerId="ADAL" clId="{30F84429-C8D5-4E0C-851B-208A3C947CA4}" dt="2021-03-10T13:19:51.203" v="148"/>
          <ac:spMkLst>
            <pc:docMk/>
            <pc:sldMk cId="598200708" sldId="264"/>
            <ac:spMk id="2" creationId="{77957AD5-D688-4BA4-996B-DCE714C45BF0}"/>
          </ac:spMkLst>
        </pc:spChg>
        <pc:spChg chg="mod">
          <ac:chgData name="Adesewa" userId="7153b114-9c5f-4c29-915c-99c7071106ec" providerId="ADAL" clId="{30F84429-C8D5-4E0C-851B-208A3C947CA4}" dt="2021-03-10T13:19:51.203" v="148"/>
          <ac:spMkLst>
            <pc:docMk/>
            <pc:sldMk cId="598200708" sldId="264"/>
            <ac:spMk id="3" creationId="{B385FB02-646B-4918-935F-8B00ABFA655F}"/>
          </ac:spMkLst>
        </pc:spChg>
      </pc:sldChg>
      <pc:sldChg chg="modSp mod">
        <pc:chgData name="Adesewa" userId="7153b114-9c5f-4c29-915c-99c7071106ec" providerId="ADAL" clId="{30F84429-C8D5-4E0C-851B-208A3C947CA4}" dt="2021-03-10T13:19:51.203" v="148"/>
        <pc:sldMkLst>
          <pc:docMk/>
          <pc:sldMk cId="12650670" sldId="265"/>
        </pc:sldMkLst>
        <pc:spChg chg="mod">
          <ac:chgData name="Adesewa" userId="7153b114-9c5f-4c29-915c-99c7071106ec" providerId="ADAL" clId="{30F84429-C8D5-4E0C-851B-208A3C947CA4}" dt="2021-03-10T13:19:51.203" v="148"/>
          <ac:spMkLst>
            <pc:docMk/>
            <pc:sldMk cId="12650670" sldId="265"/>
            <ac:spMk id="2" creationId="{303C949E-9614-4FA4-961E-B8C6F1AD18C6}"/>
          </ac:spMkLst>
        </pc:spChg>
        <pc:spChg chg="mod">
          <ac:chgData name="Adesewa" userId="7153b114-9c5f-4c29-915c-99c7071106ec" providerId="ADAL" clId="{30F84429-C8D5-4E0C-851B-208A3C947CA4}" dt="2021-03-10T13:19:51.203" v="148"/>
          <ac:spMkLst>
            <pc:docMk/>
            <pc:sldMk cId="12650670" sldId="265"/>
            <ac:spMk id="3" creationId="{2B083B47-DA6A-40A4-9F60-0B8CBE661023}"/>
          </ac:spMkLst>
        </pc:spChg>
      </pc:sldChg>
      <pc:sldChg chg="modSp mod">
        <pc:chgData name="Adesewa" userId="7153b114-9c5f-4c29-915c-99c7071106ec" providerId="ADAL" clId="{30F84429-C8D5-4E0C-851B-208A3C947CA4}" dt="2021-03-10T14:50:04.646" v="174" actId="20577"/>
        <pc:sldMkLst>
          <pc:docMk/>
          <pc:sldMk cId="1786027322" sldId="266"/>
        </pc:sldMkLst>
        <pc:spChg chg="mod">
          <ac:chgData name="Adesewa" userId="7153b114-9c5f-4c29-915c-99c7071106ec" providerId="ADAL" clId="{30F84429-C8D5-4E0C-851B-208A3C947CA4}" dt="2021-03-10T13:19:51.203" v="148"/>
          <ac:spMkLst>
            <pc:docMk/>
            <pc:sldMk cId="1786027322" sldId="266"/>
            <ac:spMk id="2" creationId="{514F5A08-927C-487F-9464-A07A7D7A8A79}"/>
          </ac:spMkLst>
        </pc:spChg>
        <pc:spChg chg="mod">
          <ac:chgData name="Adesewa" userId="7153b114-9c5f-4c29-915c-99c7071106ec" providerId="ADAL" clId="{30F84429-C8D5-4E0C-851B-208A3C947CA4}" dt="2021-03-10T14:50:04.646" v="174" actId="20577"/>
          <ac:spMkLst>
            <pc:docMk/>
            <pc:sldMk cId="1786027322" sldId="266"/>
            <ac:spMk id="3" creationId="{38305EF3-5B61-4D91-A919-C720C6CF1297}"/>
          </ac:spMkLst>
        </pc:spChg>
      </pc:sldChg>
      <pc:sldChg chg="modSp mod">
        <pc:chgData name="Adesewa" userId="7153b114-9c5f-4c29-915c-99c7071106ec" providerId="ADAL" clId="{30F84429-C8D5-4E0C-851B-208A3C947CA4}" dt="2021-03-10T14:53:13.725" v="180" actId="14100"/>
        <pc:sldMkLst>
          <pc:docMk/>
          <pc:sldMk cId="29834477" sldId="267"/>
        </pc:sldMkLst>
        <pc:spChg chg="mod">
          <ac:chgData name="Adesewa" userId="7153b114-9c5f-4c29-915c-99c7071106ec" providerId="ADAL" clId="{30F84429-C8D5-4E0C-851B-208A3C947CA4}" dt="2021-03-10T14:53:05.353" v="177" actId="1076"/>
          <ac:spMkLst>
            <pc:docMk/>
            <pc:sldMk cId="29834477" sldId="267"/>
            <ac:spMk id="2" creationId="{1A049176-1467-4DFD-A49A-957C5CA48DB0}"/>
          </ac:spMkLst>
        </pc:spChg>
        <pc:spChg chg="mod">
          <ac:chgData name="Adesewa" userId="7153b114-9c5f-4c29-915c-99c7071106ec" providerId="ADAL" clId="{30F84429-C8D5-4E0C-851B-208A3C947CA4}" dt="2021-03-10T14:53:13.725" v="180" actId="14100"/>
          <ac:spMkLst>
            <pc:docMk/>
            <pc:sldMk cId="29834477" sldId="267"/>
            <ac:spMk id="3" creationId="{BEABC4DD-1691-4548-A730-9A3D398D0BCC}"/>
          </ac:spMkLst>
        </pc:spChg>
      </pc:sldChg>
      <pc:sldChg chg="modSp mod">
        <pc:chgData name="Adesewa" userId="7153b114-9c5f-4c29-915c-99c7071106ec" providerId="ADAL" clId="{30F84429-C8D5-4E0C-851B-208A3C947CA4}" dt="2021-03-10T13:19:51.203" v="148"/>
        <pc:sldMkLst>
          <pc:docMk/>
          <pc:sldMk cId="2419811939" sldId="268"/>
        </pc:sldMkLst>
        <pc:spChg chg="mod">
          <ac:chgData name="Adesewa" userId="7153b114-9c5f-4c29-915c-99c7071106ec" providerId="ADAL" clId="{30F84429-C8D5-4E0C-851B-208A3C947CA4}" dt="2021-03-10T13:19:51.203" v="148"/>
          <ac:spMkLst>
            <pc:docMk/>
            <pc:sldMk cId="2419811939" sldId="268"/>
            <ac:spMk id="2" creationId="{775CF5E2-87AC-4603-8362-CE0607EDF153}"/>
          </ac:spMkLst>
        </pc:spChg>
        <pc:spChg chg="mod">
          <ac:chgData name="Adesewa" userId="7153b114-9c5f-4c29-915c-99c7071106ec" providerId="ADAL" clId="{30F84429-C8D5-4E0C-851B-208A3C947CA4}" dt="2021-03-10T13:18:34.589" v="108" actId="27636"/>
          <ac:spMkLst>
            <pc:docMk/>
            <pc:sldMk cId="2419811939" sldId="268"/>
            <ac:spMk id="3" creationId="{11A285F6-6524-4DBD-BAAE-E602ACA020A8}"/>
          </ac:spMkLst>
        </pc:spChg>
      </pc:sldChg>
      <pc:sldChg chg="modSp mod">
        <pc:chgData name="Adesewa" userId="7153b114-9c5f-4c29-915c-99c7071106ec" providerId="ADAL" clId="{30F84429-C8D5-4E0C-851B-208A3C947CA4}" dt="2021-03-10T15:17:12.883" v="188" actId="14100"/>
        <pc:sldMkLst>
          <pc:docMk/>
          <pc:sldMk cId="823269930" sldId="270"/>
        </pc:sldMkLst>
        <pc:spChg chg="mod">
          <ac:chgData name="Adesewa" userId="7153b114-9c5f-4c29-915c-99c7071106ec" providerId="ADAL" clId="{30F84429-C8D5-4E0C-851B-208A3C947CA4}" dt="2021-03-10T15:17:08.535" v="187" actId="27636"/>
          <ac:spMkLst>
            <pc:docMk/>
            <pc:sldMk cId="823269930" sldId="270"/>
            <ac:spMk id="2" creationId="{6518A1EB-0166-4175-A77E-EAD5D62EFCA0}"/>
          </ac:spMkLst>
        </pc:spChg>
        <pc:spChg chg="mod">
          <ac:chgData name="Adesewa" userId="7153b114-9c5f-4c29-915c-99c7071106ec" providerId="ADAL" clId="{30F84429-C8D5-4E0C-851B-208A3C947CA4}" dt="2021-03-10T15:17:12.883" v="188" actId="14100"/>
          <ac:spMkLst>
            <pc:docMk/>
            <pc:sldMk cId="823269930" sldId="270"/>
            <ac:spMk id="3" creationId="{E115C4B6-303D-4E91-9383-4738635328FA}"/>
          </ac:spMkLst>
        </pc:spChg>
      </pc:sldChg>
      <pc:sldChg chg="modSp mod">
        <pc:chgData name="Adesewa" userId="7153b114-9c5f-4c29-915c-99c7071106ec" providerId="ADAL" clId="{30F84429-C8D5-4E0C-851B-208A3C947CA4}" dt="2021-03-10T15:27:21.237" v="190" actId="14100"/>
        <pc:sldMkLst>
          <pc:docMk/>
          <pc:sldMk cId="1724399844" sldId="271"/>
        </pc:sldMkLst>
        <pc:spChg chg="mod">
          <ac:chgData name="Adesewa" userId="7153b114-9c5f-4c29-915c-99c7071106ec" providerId="ADAL" clId="{30F84429-C8D5-4E0C-851B-208A3C947CA4}" dt="2021-03-10T13:19:51.203" v="148"/>
          <ac:spMkLst>
            <pc:docMk/>
            <pc:sldMk cId="1724399844" sldId="271"/>
            <ac:spMk id="2" creationId="{9132696F-4891-431A-A040-B33ED952189E}"/>
          </ac:spMkLst>
        </pc:spChg>
        <pc:spChg chg="mod">
          <ac:chgData name="Adesewa" userId="7153b114-9c5f-4c29-915c-99c7071106ec" providerId="ADAL" clId="{30F84429-C8D5-4E0C-851B-208A3C947CA4}" dt="2021-03-10T15:27:21.237" v="190" actId="14100"/>
          <ac:spMkLst>
            <pc:docMk/>
            <pc:sldMk cId="1724399844" sldId="271"/>
            <ac:spMk id="3" creationId="{2BC646F6-C72F-454E-B8AB-ECAF327EE2A8}"/>
          </ac:spMkLst>
        </pc:spChg>
      </pc:sldChg>
      <pc:sldChg chg="modSp">
        <pc:chgData name="Adesewa" userId="7153b114-9c5f-4c29-915c-99c7071106ec" providerId="ADAL" clId="{30F84429-C8D5-4E0C-851B-208A3C947CA4}" dt="2021-03-10T13:19:51.203" v="148"/>
        <pc:sldMkLst>
          <pc:docMk/>
          <pc:sldMk cId="1119069615" sldId="272"/>
        </pc:sldMkLst>
        <pc:spChg chg="mod">
          <ac:chgData name="Adesewa" userId="7153b114-9c5f-4c29-915c-99c7071106ec" providerId="ADAL" clId="{30F84429-C8D5-4E0C-851B-208A3C947CA4}" dt="2021-03-10T13:19:51.203" v="148"/>
          <ac:spMkLst>
            <pc:docMk/>
            <pc:sldMk cId="1119069615" sldId="272"/>
            <ac:spMk id="2" creationId="{9647DAEB-F830-46C9-BB49-F06DB2C9849C}"/>
          </ac:spMkLst>
        </pc:spChg>
        <pc:spChg chg="mod">
          <ac:chgData name="Adesewa" userId="7153b114-9c5f-4c29-915c-99c7071106ec" providerId="ADAL" clId="{30F84429-C8D5-4E0C-851B-208A3C947CA4}" dt="2021-03-10T13:19:51.203" v="148"/>
          <ac:spMkLst>
            <pc:docMk/>
            <pc:sldMk cId="1119069615" sldId="272"/>
            <ac:spMk id="3" creationId="{EFFE183C-8403-4E46-A92E-0C378E766F5F}"/>
          </ac:spMkLst>
        </pc:spChg>
      </pc:sldChg>
      <pc:sldChg chg="modSp del mod">
        <pc:chgData name="Adesewa" userId="7153b114-9c5f-4c29-915c-99c7071106ec" providerId="ADAL" clId="{30F84429-C8D5-4E0C-851B-208A3C947CA4}" dt="2021-03-10T13:16:46.564" v="11"/>
        <pc:sldMkLst>
          <pc:docMk/>
          <pc:sldMk cId="0" sldId="406"/>
        </pc:sldMkLst>
        <pc:spChg chg="mod">
          <ac:chgData name="Adesewa" userId="7153b114-9c5f-4c29-915c-99c7071106ec" providerId="ADAL" clId="{30F84429-C8D5-4E0C-851B-208A3C947CA4}" dt="2021-03-10T13:16:46.564" v="11"/>
          <ac:spMkLst>
            <pc:docMk/>
            <pc:sldMk cId="0" sldId="406"/>
            <ac:spMk id="9219" creationId="{65B0D8FF-BA61-4CB8-BA48-FE99B9474BB6}"/>
          </ac:spMkLst>
        </pc:spChg>
      </pc:sldChg>
      <pc:sldChg chg="modSp add del mod modClrScheme chgLayout">
        <pc:chgData name="Adesewa" userId="7153b114-9c5f-4c29-915c-99c7071106ec" providerId="ADAL" clId="{30F84429-C8D5-4E0C-851B-208A3C947CA4}" dt="2021-03-10T13:17:43.370" v="24"/>
        <pc:sldMkLst>
          <pc:docMk/>
          <pc:sldMk cId="738942598" sldId="621"/>
        </pc:sldMkLst>
        <pc:spChg chg="mod ord">
          <ac:chgData name="Adesewa" userId="7153b114-9c5f-4c29-915c-99c7071106ec" providerId="ADAL" clId="{30F84429-C8D5-4E0C-851B-208A3C947CA4}" dt="2021-03-10T13:17:43.165" v="22" actId="700"/>
          <ac:spMkLst>
            <pc:docMk/>
            <pc:sldMk cId="738942598" sldId="621"/>
            <ac:spMk id="2" creationId="{00000000-0000-0000-0000-000000000000}"/>
          </ac:spMkLst>
        </pc:spChg>
        <pc:spChg chg="mod ord">
          <ac:chgData name="Adesewa" userId="7153b114-9c5f-4c29-915c-99c7071106ec" providerId="ADAL" clId="{30F84429-C8D5-4E0C-851B-208A3C947CA4}" dt="2021-03-10T13:17:43.165" v="22" actId="700"/>
          <ac:spMkLst>
            <pc:docMk/>
            <pc:sldMk cId="738942598" sldId="621"/>
            <ac:spMk id="3" creationId="{9922FDDA-0D6E-49AD-AB27-0923E7B95F0F}"/>
          </ac:spMkLst>
        </pc:spChg>
        <pc:spChg chg="mod ord">
          <ac:chgData name="Adesewa" userId="7153b114-9c5f-4c29-915c-99c7071106ec" providerId="ADAL" clId="{30F84429-C8D5-4E0C-851B-208A3C947CA4}" dt="2021-03-10T13:17:43.370" v="24"/>
          <ac:spMkLst>
            <pc:docMk/>
            <pc:sldMk cId="738942598" sldId="621"/>
            <ac:spMk id="4" creationId="{00000000-0000-0000-0000-000000000000}"/>
          </ac:spMkLst>
        </pc:spChg>
      </pc:sldChg>
      <pc:sldChg chg="modSp del mod">
        <pc:chgData name="Adesewa" userId="7153b114-9c5f-4c29-915c-99c7071106ec" providerId="ADAL" clId="{30F84429-C8D5-4E0C-851B-208A3C947CA4}" dt="2021-03-10T13:16:46.752" v="13"/>
        <pc:sldMkLst>
          <pc:docMk/>
          <pc:sldMk cId="2890400633" sldId="622"/>
        </pc:sldMkLst>
        <pc:spChg chg="mod">
          <ac:chgData name="Adesewa" userId="7153b114-9c5f-4c29-915c-99c7071106ec" providerId="ADAL" clId="{30F84429-C8D5-4E0C-851B-208A3C947CA4}" dt="2021-03-10T13:16:46.752" v="13"/>
          <ac:spMkLst>
            <pc:docMk/>
            <pc:sldMk cId="2890400633" sldId="622"/>
            <ac:spMk id="4" creationId="{00000000-0000-0000-0000-000000000000}"/>
          </ac:spMkLst>
        </pc:spChg>
      </pc:sldChg>
    </pc:docChg>
  </pc:docChgLst>
</pc:chgInfo>
</file>

<file path=ppt/slideLayouts/_rels/slideLayout1.xml.rels><?xml version="1.0" encoding="UTF-8" standalone="yes"?>
<Relationships xmlns="http://schemas.openxmlformats.org/package/2006/relationships"><Relationship Id="rId2" Type="http://schemas.openxmlformats.org/officeDocument/2006/relationships/image" Target="../media/image2.jpg"/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2" Type="http://schemas.openxmlformats.org/officeDocument/2006/relationships/image" Target="../media/image2.jpg"/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title" preserve="1">
  <p:cSld name="Title Slide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457200" y="4960137"/>
            <a:ext cx="7772400" cy="1463040"/>
          </a:xfrm>
        </p:spPr>
        <p:txBody>
          <a:bodyPr anchor="ctr">
            <a:normAutofit/>
          </a:bodyPr>
          <a:lstStyle>
            <a:lvl1pPr algn="r">
              <a:defRPr sz="5000" spc="200" baseline="0"/>
            </a:lvl1pPr>
          </a:lstStyle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8610600" y="4960137"/>
            <a:ext cx="3200400" cy="1463040"/>
          </a:xfrm>
        </p:spPr>
        <p:txBody>
          <a:bodyPr lIns="91440" rIns="91440" anchor="ctr">
            <a:normAutofit/>
          </a:bodyPr>
          <a:lstStyle>
            <a:lvl1pPr marL="0" indent="0" algn="l">
              <a:lnSpc>
                <a:spcPct val="100000"/>
              </a:lnSpc>
              <a:spcBef>
                <a:spcPts val="0"/>
              </a:spcBef>
              <a:buNone/>
              <a:defRPr sz="1800">
                <a:solidFill>
                  <a:schemeClr val="tx1">
                    <a:lumMod val="95000"/>
                    <a:lumOff val="5000"/>
                  </a:schemeClr>
                </a:solidFill>
              </a:defRPr>
            </a:lvl1pPr>
            <a:lvl2pPr marL="457200" indent="0" algn="ctr">
              <a:buNone/>
              <a:defRPr sz="1800"/>
            </a:lvl2pPr>
            <a:lvl3pPr marL="914400" indent="0" algn="ctr">
              <a:buNone/>
              <a:defRPr sz="1800"/>
            </a:lvl3pPr>
            <a:lvl4pPr marL="1371600" indent="0" algn="ctr">
              <a:buNone/>
              <a:defRPr sz="1800"/>
            </a:lvl4pPr>
            <a:lvl5pPr marL="1828800" indent="0" algn="ctr">
              <a:buNone/>
              <a:defRPr sz="1800"/>
            </a:lvl5pPr>
            <a:lvl6pPr marL="2286000" indent="0" algn="ctr">
              <a:buNone/>
              <a:defRPr sz="1800"/>
            </a:lvl6pPr>
            <a:lvl7pPr marL="2743200" indent="0" algn="ctr">
              <a:buNone/>
              <a:defRPr sz="1800"/>
            </a:lvl7pPr>
            <a:lvl8pPr marL="3200400" indent="0" algn="ctr">
              <a:buNone/>
              <a:defRPr sz="1800"/>
            </a:lvl8pPr>
            <a:lvl9pPr marL="3657600" indent="0" algn="ctr">
              <a:buNone/>
              <a:defRPr sz="1800"/>
            </a:lvl9pPr>
          </a:lstStyle>
          <a:p>
            <a:r>
              <a:rPr lang="en-US"/>
              <a:t>Click to edit Master subtitle style</a:t>
            </a:r>
            <a:endParaRPr lang="en-US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 algn="l">
              <a:defRPr/>
            </a:lvl1pPr>
          </a:lstStyle>
          <a:p>
            <a:fld id="{0ACC2B0B-5A51-466E-908A-A42F7D49ADAF}" type="datetimeFigureOut">
              <a:rPr lang="en-GB" smtClean="0"/>
              <a:t>10/03/2021</a:t>
            </a:fld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D7C9E95E-15BD-4C81-AE77-2465722B1203}" type="slidenum">
              <a:rPr lang="en-GB" smtClean="0"/>
              <a:t>‹#›</a:t>
            </a:fld>
            <a:endParaRPr lang="en-GB"/>
          </a:p>
        </p:txBody>
      </p:sp>
      <p:cxnSp>
        <p:nvCxnSpPr>
          <p:cNvPr id="13" name="Straight Connector 12"/>
          <p:cNvCxnSpPr/>
          <p:nvPr/>
        </p:nvCxnSpPr>
        <p:spPr>
          <a:xfrm flipV="1">
            <a:off x="8386842" y="5264106"/>
            <a:ext cx="0" cy="914400"/>
          </a:xfrm>
          <a:prstGeom prst="line">
            <a:avLst/>
          </a:prstGeom>
          <a:ln w="19050">
            <a:solidFill>
              <a:schemeClr val="accent1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sp>
        <p:nvSpPr>
          <p:cNvPr id="10" name="Rectangle 9"/>
          <p:cNvSpPr/>
          <p:nvPr/>
        </p:nvSpPr>
        <p:spPr>
          <a:xfrm>
            <a:off x="0" y="0"/>
            <a:ext cx="12192000" cy="4572001"/>
          </a:xfrm>
          <a:prstGeom prst="rect">
            <a:avLst/>
          </a:prstGeom>
          <a:blipFill dpi="0" rotWithShape="1">
            <a:blip r:embed="rId2">
              <a:duotone>
                <a:schemeClr val="accent1">
                  <a:shade val="45000"/>
                  <a:satMod val="135000"/>
                </a:schemeClr>
                <a:prstClr val="white"/>
              </a:duotone>
            </a:blip>
            <a:srcRect/>
            <a:tile tx="-133350" ty="-6350" sx="50000" sy="50000" flip="none" algn="tl"/>
          </a:blip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sp>
    </p:spTree>
    <p:extLst>
      <p:ext uri="{BB962C8B-B14F-4D97-AF65-F5344CB8AC3E}">
        <p14:creationId xmlns:p14="http://schemas.microsoft.com/office/powerpoint/2010/main" val="1109892653"/>
      </p:ext>
    </p:extLst>
  </p:cSld>
  <p:clrMapOvr>
    <a:masterClrMapping/>
  </p:clrMapOvr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0ACC2B0B-5A51-466E-908A-A42F7D49ADAF}" type="datetimeFigureOut">
              <a:rPr lang="en-GB" smtClean="0"/>
              <a:t>10/03/2021</a:t>
            </a:fld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D7C9E95E-15BD-4C81-AE77-2465722B1203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334077136"/>
      </p:ext>
    </p:extLst>
  </p:cSld>
  <p:clrMapOvr>
    <a:masterClrMapping/>
  </p:clrMapOvr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secHead" preserve="1">
  <p:cSld name="Section Header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457200" y="4960137"/>
            <a:ext cx="7772400" cy="1463040"/>
          </a:xfrm>
        </p:spPr>
        <p:txBody>
          <a:bodyPr anchor="ctr">
            <a:normAutofit/>
          </a:bodyPr>
          <a:lstStyle>
            <a:lvl1pPr algn="r">
              <a:defRPr sz="5000" b="0" spc="200" baseline="0"/>
            </a:lvl1pPr>
          </a:lstStyle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8610600" y="4960137"/>
            <a:ext cx="3200400" cy="1463040"/>
          </a:xfrm>
        </p:spPr>
        <p:txBody>
          <a:bodyPr lIns="91440" rIns="91440" anchor="ctr">
            <a:normAutofit/>
          </a:bodyPr>
          <a:lstStyle>
            <a:lvl1pPr marL="0" indent="0">
              <a:lnSpc>
                <a:spcPct val="100000"/>
              </a:lnSpc>
              <a:spcBef>
                <a:spcPts val="0"/>
              </a:spcBef>
              <a:buNone/>
              <a:defRPr sz="1800">
                <a:solidFill>
                  <a:schemeClr val="tx1">
                    <a:lumMod val="95000"/>
                    <a:lumOff val="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0ACC2B0B-5A51-466E-908A-A42F7D49ADAF}" type="datetimeFigureOut">
              <a:rPr lang="en-GB" smtClean="0"/>
              <a:t>10/03/2021</a:t>
            </a:fld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D7C9E95E-15BD-4C81-AE77-2465722B1203}" type="slidenum">
              <a:rPr lang="en-GB" smtClean="0"/>
              <a:t>‹#›</a:t>
            </a:fld>
            <a:endParaRPr lang="en-GB"/>
          </a:p>
        </p:txBody>
      </p:sp>
      <p:cxnSp>
        <p:nvCxnSpPr>
          <p:cNvPr id="12" name="Straight Connector 11"/>
          <p:cNvCxnSpPr/>
          <p:nvPr/>
        </p:nvCxnSpPr>
        <p:spPr>
          <a:xfrm flipV="1">
            <a:off x="8386842" y="5264106"/>
            <a:ext cx="0" cy="914400"/>
          </a:xfrm>
          <a:prstGeom prst="line">
            <a:avLst/>
          </a:prstGeom>
          <a:ln w="19050">
            <a:solidFill>
              <a:schemeClr val="accent3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sp>
        <p:nvSpPr>
          <p:cNvPr id="13" name="Rectangle 12"/>
          <p:cNvSpPr/>
          <p:nvPr/>
        </p:nvSpPr>
        <p:spPr>
          <a:xfrm>
            <a:off x="0" y="-1"/>
            <a:ext cx="12192000" cy="4572000"/>
          </a:xfrm>
          <a:prstGeom prst="rect">
            <a:avLst/>
          </a:prstGeom>
          <a:blipFill dpi="0" rotWithShape="1">
            <a:blip r:embed="rId2">
              <a:duotone>
                <a:schemeClr val="accent3">
                  <a:shade val="45000"/>
                  <a:satMod val="135000"/>
                </a:schemeClr>
                <a:prstClr val="white"/>
              </a:duotone>
            </a:blip>
            <a:srcRect/>
            <a:tile tx="-133350" ty="-6350" sx="50000" sy="50000" flip="none" algn="tl"/>
          </a:blip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sp>
    </p:spTree>
    <p:extLst>
      <p:ext uri="{BB962C8B-B14F-4D97-AF65-F5344CB8AC3E}">
        <p14:creationId xmlns:p14="http://schemas.microsoft.com/office/powerpoint/2010/main" val="95997359"/>
      </p:ext>
    </p:extLst>
  </p:cSld>
  <p:clrMapOvr>
    <a:masterClrMapping/>
  </p:clrMapOvr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024128" y="585216"/>
            <a:ext cx="9720072" cy="1499616"/>
          </a:xfrm>
        </p:spPr>
        <p:txBody>
          <a:bodyPr/>
          <a:lstStyle/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>
          <a:xfrm>
            <a:off x="1024127" y="2286000"/>
            <a:ext cx="4754880" cy="4023360"/>
          </a:xfrm>
        </p:spPr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5989320" y="2286000"/>
            <a:ext cx="4754880" cy="4023360"/>
          </a:xfrm>
        </p:spPr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0ACC2B0B-5A51-466E-908A-A42F7D49ADAF}" type="datetimeFigureOut">
              <a:rPr lang="en-GB" smtClean="0"/>
              <a:t>10/03/2021</a:t>
            </a:fld>
            <a:endParaRPr lang="en-GB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D7C9E95E-15BD-4C81-AE77-2465722B1203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19171830"/>
      </p:ext>
    </p:extLst>
  </p:cSld>
  <p:clrMapOvr>
    <a:masterClrMapping/>
  </p:clrMapOvr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0" name="Title 9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1024128" y="2179636"/>
            <a:ext cx="4754880" cy="822960"/>
          </a:xfrm>
        </p:spPr>
        <p:txBody>
          <a:bodyPr lIns="137160" rIns="137160" anchor="ctr">
            <a:normAutofit/>
          </a:bodyPr>
          <a:lstStyle>
            <a:lvl1pPr marL="0" indent="0">
              <a:spcBef>
                <a:spcPts val="0"/>
              </a:spcBef>
              <a:spcAft>
                <a:spcPts val="0"/>
              </a:spcAft>
              <a:buNone/>
              <a:defRPr sz="2300" b="0" cap="none" baseline="0">
                <a:solidFill>
                  <a:schemeClr val="accent1"/>
                </a:solidFill>
                <a:latin typeface="+mn-lt"/>
              </a:defRPr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1024128" y="2967788"/>
            <a:ext cx="4754880" cy="3341572"/>
          </a:xfrm>
        </p:spPr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5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5990888" y="2179636"/>
            <a:ext cx="4754880" cy="822960"/>
          </a:xfrm>
        </p:spPr>
        <p:txBody>
          <a:bodyPr lIns="137160" rIns="137160" anchor="ctr">
            <a:normAutofit/>
          </a:bodyPr>
          <a:lstStyle>
            <a:lvl1pPr marL="0" indent="0">
              <a:spcBef>
                <a:spcPts val="0"/>
              </a:spcBef>
              <a:spcAft>
                <a:spcPts val="0"/>
              </a:spcAft>
              <a:buNone/>
              <a:defRPr lang="en-US" sz="2300" b="0" kern="1200" cap="none" baseline="0" dirty="0">
                <a:solidFill>
                  <a:schemeClr val="accent1"/>
                </a:solidFill>
                <a:latin typeface="+mn-lt"/>
                <a:ea typeface="+mn-ea"/>
                <a:cs typeface="+mn-cs"/>
              </a:defRPr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marL="0" lvl="0" indent="0" algn="l" defTabSz="914400" rtl="0" eaLnBrk="1" latinLnBrk="0" hangingPunct="1">
              <a:lnSpc>
                <a:spcPct val="90000"/>
              </a:lnSpc>
              <a:spcBef>
                <a:spcPts val="1800"/>
              </a:spcBef>
              <a:buNone/>
            </a:pPr>
            <a:r>
              <a:rPr lang="en-US"/>
              <a:t>Click to edit Master text styles</a:t>
            </a:r>
          </a:p>
        </p:txBody>
      </p:sp>
      <p:sp>
        <p:nvSpPr>
          <p:cNvPr id="6" name="Content Placeholder 5"/>
          <p:cNvSpPr>
            <a:spLocks noGrp="1"/>
          </p:cNvSpPr>
          <p:nvPr>
            <p:ph sz="quarter" idx="4"/>
          </p:nvPr>
        </p:nvSpPr>
        <p:spPr>
          <a:xfrm>
            <a:off x="5990888" y="2967788"/>
            <a:ext cx="4754880" cy="3341572"/>
          </a:xfrm>
        </p:spPr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7" name="Date Placeholder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0ACC2B0B-5A51-466E-908A-A42F7D49ADAF}" type="datetimeFigureOut">
              <a:rPr lang="en-GB" smtClean="0"/>
              <a:t>10/03/2021</a:t>
            </a:fld>
            <a:endParaRPr lang="en-GB"/>
          </a:p>
        </p:txBody>
      </p:sp>
      <p:sp>
        <p:nvSpPr>
          <p:cNvPr id="8" name="Footer Placeholder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9" name="Slide Number Placeholder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D7C9E95E-15BD-4C81-AE77-2465722B1203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4281537681"/>
      </p:ext>
    </p:extLst>
  </p:cSld>
  <p:clrMapOvr>
    <a:masterClrMapping/>
  </p:clrMapOvr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0ACC2B0B-5A51-466E-908A-A42F7D49ADAF}" type="datetimeFigureOut">
              <a:rPr lang="en-GB" smtClean="0"/>
              <a:t>10/03/2021</a:t>
            </a:fld>
            <a:endParaRPr lang="en-GB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D7C9E95E-15BD-4C81-AE77-2465722B1203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90348296"/>
      </p:ext>
    </p:extLst>
  </p:cSld>
  <p:clrMapOvr>
    <a:masterClrMapping/>
  </p:clrMapOvr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Date Placeholder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0ACC2B0B-5A51-466E-908A-A42F7D49ADAF}" type="datetimeFigureOut">
              <a:rPr lang="en-GB" smtClean="0"/>
              <a:t>10/03/2021</a:t>
            </a:fld>
            <a:endParaRPr lang="en-GB"/>
          </a:p>
        </p:txBody>
      </p:sp>
      <p:sp>
        <p:nvSpPr>
          <p:cNvPr id="3" name="Footer Placeholder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D7C9E95E-15BD-4C81-AE77-2465722B1203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3126244249"/>
      </p:ext>
    </p:extLst>
  </p:cSld>
  <p:clrMapOvr>
    <a:masterClrMapping/>
  </p:clrMapOvr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8" name="Title 7"/>
          <p:cNvSpPr>
            <a:spLocks noGrp="1"/>
          </p:cNvSpPr>
          <p:nvPr>
            <p:ph type="title"/>
          </p:nvPr>
        </p:nvSpPr>
        <p:spPr>
          <a:xfrm>
            <a:off x="1024128" y="471509"/>
            <a:ext cx="4389120" cy="1737360"/>
          </a:xfrm>
        </p:spPr>
        <p:txBody>
          <a:bodyPr>
            <a:noAutofit/>
          </a:bodyPr>
          <a:lstStyle>
            <a:lvl1pPr>
              <a:lnSpc>
                <a:spcPct val="80000"/>
              </a:lnSpc>
              <a:defRPr sz="4000"/>
            </a:lvl1pPr>
          </a:lstStyle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5715000" y="822960"/>
            <a:ext cx="5678424" cy="518464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6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1024128" y="2257506"/>
            <a:ext cx="4389120" cy="3762294"/>
          </a:xfrm>
        </p:spPr>
        <p:txBody>
          <a:bodyPr lIns="91440" rIns="91440">
            <a:normAutofit/>
          </a:bodyPr>
          <a:lstStyle>
            <a:lvl1pPr marL="0" indent="0">
              <a:lnSpc>
                <a:spcPct val="108000"/>
              </a:lnSpc>
              <a:spcBef>
                <a:spcPts val="600"/>
              </a:spcBef>
              <a:buNone/>
              <a:defRPr sz="16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0ACC2B0B-5A51-466E-908A-A42F7D49ADAF}" type="datetimeFigureOut">
              <a:rPr lang="en-GB" smtClean="0"/>
              <a:t>10/03/2021</a:t>
            </a:fld>
            <a:endParaRPr lang="en-GB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D7C9E95E-15BD-4C81-AE77-2465722B1203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1915110425"/>
      </p:ext>
    </p:extLst>
  </p:cSld>
  <p:clrMapOvr>
    <a:masterClrMapping/>
  </p:clrMapOvr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457200" y="4960138"/>
            <a:ext cx="7772400" cy="1463040"/>
          </a:xfrm>
        </p:spPr>
        <p:txBody>
          <a:bodyPr anchor="ctr">
            <a:normAutofit/>
          </a:bodyPr>
          <a:lstStyle>
            <a:lvl1pPr algn="r">
              <a:defRPr sz="5000" spc="200" baseline="0"/>
            </a:lvl1pPr>
          </a:lstStyle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Picture Placeholder 2"/>
          <p:cNvSpPr>
            <a:spLocks noGrp="1" noChangeAspect="1"/>
          </p:cNvSpPr>
          <p:nvPr>
            <p:ph type="pic" idx="1"/>
          </p:nvPr>
        </p:nvSpPr>
        <p:spPr>
          <a:xfrm>
            <a:off x="0" y="-1"/>
            <a:ext cx="12188952" cy="4572000"/>
          </a:xfrm>
          <a:solidFill>
            <a:schemeClr val="accent1">
              <a:lumMod val="60000"/>
              <a:lumOff val="40000"/>
            </a:schemeClr>
          </a:solidFill>
        </p:spPr>
        <p:txBody>
          <a:bodyPr lIns="457200" tIns="365760" rIns="45720" bIns="45720" anchor="t"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r>
              <a:rPr lang="en-US"/>
              <a:t>Click icon to add picture</a:t>
            </a:r>
            <a:endParaRPr lang="en-US" dirty="0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8610600" y="4960138"/>
            <a:ext cx="3200400" cy="1463040"/>
          </a:xfrm>
        </p:spPr>
        <p:txBody>
          <a:bodyPr lIns="91440" rIns="91440" anchor="ctr">
            <a:normAutofit/>
          </a:bodyPr>
          <a:lstStyle>
            <a:lvl1pPr marL="0" indent="0">
              <a:lnSpc>
                <a:spcPct val="100000"/>
              </a:lnSpc>
              <a:spcBef>
                <a:spcPts val="0"/>
              </a:spcBef>
              <a:buNone/>
              <a:defRPr sz="1800">
                <a:solidFill>
                  <a:schemeClr val="tx1">
                    <a:lumMod val="95000"/>
                    <a:lumOff val="5000"/>
                  </a:schemeClr>
                </a:solidFill>
              </a:defRPr>
            </a:lvl1pPr>
            <a:lvl2pPr marL="457200" indent="0">
              <a:buNone/>
              <a:defRPr sz="1400"/>
            </a:lvl2pPr>
            <a:lvl3pPr marL="914400" indent="0">
              <a:buNone/>
              <a:defRPr sz="1200"/>
            </a:lvl3pPr>
            <a:lvl4pPr marL="1371600" indent="0">
              <a:buNone/>
              <a:defRPr sz="1000"/>
            </a:lvl4pPr>
            <a:lvl5pPr marL="1828800" indent="0">
              <a:buNone/>
              <a:defRPr sz="1000"/>
            </a:lvl5pPr>
            <a:lvl6pPr marL="2286000" indent="0">
              <a:buNone/>
              <a:defRPr sz="1000"/>
            </a:lvl6pPr>
            <a:lvl7pPr marL="2743200" indent="0">
              <a:buNone/>
              <a:defRPr sz="1000"/>
            </a:lvl7pPr>
            <a:lvl8pPr marL="3200400" indent="0">
              <a:buNone/>
              <a:defRPr sz="1000"/>
            </a:lvl8pPr>
            <a:lvl9pPr marL="3657600" indent="0">
              <a:buNone/>
              <a:defRPr sz="1000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0ACC2B0B-5A51-466E-908A-A42F7D49ADAF}" type="datetimeFigureOut">
              <a:rPr lang="en-GB" smtClean="0"/>
              <a:t>10/03/2021</a:t>
            </a:fld>
            <a:endParaRPr lang="en-GB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D7C9E95E-15BD-4C81-AE77-2465722B1203}" type="slidenum">
              <a:rPr lang="en-GB" smtClean="0"/>
              <a:t>‹#›</a:t>
            </a:fld>
            <a:endParaRPr lang="en-GB"/>
          </a:p>
        </p:txBody>
      </p:sp>
      <p:cxnSp>
        <p:nvCxnSpPr>
          <p:cNvPr id="8" name="Straight Connector 7"/>
          <p:cNvCxnSpPr/>
          <p:nvPr/>
        </p:nvCxnSpPr>
        <p:spPr>
          <a:xfrm flipV="1">
            <a:off x="8386843" y="5264106"/>
            <a:ext cx="0" cy="914400"/>
          </a:xfrm>
          <a:prstGeom prst="line">
            <a:avLst/>
          </a:prstGeom>
          <a:ln w="19050">
            <a:solidFill>
              <a:schemeClr val="accent1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</p:spTree>
    <p:extLst>
      <p:ext uri="{BB962C8B-B14F-4D97-AF65-F5344CB8AC3E}">
        <p14:creationId xmlns:p14="http://schemas.microsoft.com/office/powerpoint/2010/main" val="2946322638"/>
      </p:ext>
    </p:extLst>
  </p:cSld>
  <p:clrMapOvr>
    <a:masterClrMapping/>
  </p:clrMapOvr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0ACC2B0B-5A51-466E-908A-A42F7D49ADAF}" type="datetimeFigureOut">
              <a:rPr lang="en-GB" smtClean="0"/>
              <a:t>10/03/2021</a:t>
            </a:fld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D7C9E95E-15BD-4C81-AE77-2465722B1203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3974937818"/>
      </p:ext>
    </p:extLst>
  </p:cSld>
  <p:clrMapOvr>
    <a:masterClrMapping/>
  </p:clrMapOvr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Vertical Title 1"/>
          <p:cNvSpPr>
            <a:spLocks noGrp="1"/>
          </p:cNvSpPr>
          <p:nvPr>
            <p:ph type="title" orient="vert"/>
          </p:nvPr>
        </p:nvSpPr>
        <p:spPr>
          <a:xfrm>
            <a:off x="8724901" y="762000"/>
            <a:ext cx="2628900" cy="5410200"/>
          </a:xfrm>
        </p:spPr>
        <p:txBody>
          <a:bodyPr vert="eaVert" lIns="45720" tIns="91440" rIns="45720" bIns="91440"/>
          <a:lstStyle/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990601" y="762000"/>
            <a:ext cx="7581900" cy="5410200"/>
          </a:xfrm>
        </p:spPr>
        <p:txBody>
          <a:bodyPr vert="eaVert"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0ACC2B0B-5A51-466E-908A-A42F7D49ADAF}" type="datetimeFigureOut">
              <a:rPr lang="en-GB" smtClean="0"/>
              <a:t>10/03/2021</a:t>
            </a:fld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D7C9E95E-15BD-4C81-AE77-2465722B1203}" type="slidenum">
              <a:rPr lang="en-GB" smtClean="0"/>
              <a:t>‹#›</a:t>
            </a:fld>
            <a:endParaRPr lang="en-GB"/>
          </a:p>
        </p:txBody>
      </p:sp>
      <p:cxnSp>
        <p:nvCxnSpPr>
          <p:cNvPr id="7" name="Straight Connector 6"/>
          <p:cNvCxnSpPr/>
          <p:nvPr/>
        </p:nvCxnSpPr>
        <p:spPr>
          <a:xfrm rot="5400000" flipV="1">
            <a:off x="10058400" y="59263"/>
            <a:ext cx="0" cy="914400"/>
          </a:xfrm>
          <a:prstGeom prst="line">
            <a:avLst/>
          </a:prstGeom>
          <a:ln w="19050">
            <a:solidFill>
              <a:schemeClr val="accent1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</p:spTree>
    <p:extLst>
      <p:ext uri="{BB962C8B-B14F-4D97-AF65-F5344CB8AC3E}">
        <p14:creationId xmlns:p14="http://schemas.microsoft.com/office/powerpoint/2010/main" val="2665838045"/>
      </p:ext>
    </p:extLst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theme" Target="../theme/theme1.xml"/><Relationship Id="rId2" Type="http://schemas.openxmlformats.org/officeDocument/2006/relationships/slideLayout" Target="../slideLayouts/slideLayout2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0" Type="http://schemas.openxmlformats.org/officeDocument/2006/relationships/slideLayout" Target="../slideLayouts/slideLayout10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Placeholder 1"/>
          <p:cNvSpPr>
            <a:spLocks noGrp="1"/>
          </p:cNvSpPr>
          <p:nvPr>
            <p:ph type="title"/>
          </p:nvPr>
        </p:nvSpPr>
        <p:spPr>
          <a:xfrm>
            <a:off x="1024128" y="585216"/>
            <a:ext cx="9720072" cy="1499616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1024128" y="2286000"/>
            <a:ext cx="9720073" cy="4023360"/>
          </a:xfrm>
          <a:prstGeom prst="rect">
            <a:avLst/>
          </a:prstGeom>
        </p:spPr>
        <p:txBody>
          <a:bodyPr vert="horz" lIns="45720" tIns="45720" rIns="45720" bIns="45720" rtlCol="0">
            <a:normAutofit/>
          </a:bodyPr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2"/>
          </p:nvPr>
        </p:nvSpPr>
        <p:spPr>
          <a:xfrm>
            <a:off x="1024129" y="6470704"/>
            <a:ext cx="2154143" cy="274320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000">
                <a:solidFill>
                  <a:schemeClr val="tx1">
                    <a:lumMod val="95000"/>
                    <a:lumOff val="5000"/>
                  </a:schemeClr>
                </a:solidFill>
                <a:latin typeface="+mj-lt"/>
              </a:defRPr>
            </a:lvl1pPr>
          </a:lstStyle>
          <a:p>
            <a:fld id="{0ACC2B0B-5A51-466E-908A-A42F7D49ADAF}" type="datetimeFigureOut">
              <a:rPr lang="en-GB" smtClean="0"/>
              <a:t>10/03/2021</a:t>
            </a:fld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3"/>
          </p:nvPr>
        </p:nvSpPr>
        <p:spPr>
          <a:xfrm>
            <a:off x="4842932" y="6470704"/>
            <a:ext cx="5901459" cy="274320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000" cap="all" baseline="0">
                <a:solidFill>
                  <a:schemeClr val="tx1">
                    <a:lumMod val="95000"/>
                    <a:lumOff val="5000"/>
                  </a:schemeClr>
                </a:solidFill>
                <a:latin typeface="+mj-lt"/>
              </a:defRPr>
            </a:lvl1pPr>
          </a:lstStyle>
          <a:p>
            <a:endParaRPr lang="en-GB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4"/>
          </p:nvPr>
        </p:nvSpPr>
        <p:spPr>
          <a:xfrm>
            <a:off x="10837333" y="6470704"/>
            <a:ext cx="973667" cy="274320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000">
                <a:solidFill>
                  <a:schemeClr val="tx1">
                    <a:lumMod val="95000"/>
                    <a:lumOff val="5000"/>
                  </a:schemeClr>
                </a:solidFill>
                <a:latin typeface="+mj-lt"/>
              </a:defRPr>
            </a:lvl1pPr>
          </a:lstStyle>
          <a:p>
            <a:fld id="{D7C9E95E-15BD-4C81-AE77-2465722B1203}" type="slidenum">
              <a:rPr lang="en-GB" smtClean="0"/>
              <a:t>‹#›</a:t>
            </a:fld>
            <a:endParaRPr lang="en-GB"/>
          </a:p>
        </p:txBody>
      </p:sp>
      <p:cxnSp>
        <p:nvCxnSpPr>
          <p:cNvPr id="8" name="Straight Connector 7"/>
          <p:cNvCxnSpPr/>
          <p:nvPr/>
        </p:nvCxnSpPr>
        <p:spPr>
          <a:xfrm flipV="1">
            <a:off x="762000" y="826324"/>
            <a:ext cx="0" cy="914400"/>
          </a:xfrm>
          <a:prstGeom prst="line">
            <a:avLst/>
          </a:prstGeom>
          <a:ln w="19050">
            <a:solidFill>
              <a:schemeClr val="accent1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</p:spTree>
    <p:extLst>
      <p:ext uri="{BB962C8B-B14F-4D97-AF65-F5344CB8AC3E}">
        <p14:creationId xmlns:p14="http://schemas.microsoft.com/office/powerpoint/2010/main" val="54841609"/>
      </p:ext>
    </p:extLst>
  </p:cSld>
  <p:clrMap bg1="lt1" tx1="dk1" bg2="lt2" tx2="dk2" accent1="accent1" accent2="accent2" accent3="accent3" accent4="accent4" accent5="accent5" accent6="accent6" hlink="hlink" folHlink="folHlink"/>
  <p:sldLayoutIdLst>
    <p:sldLayoutId id="2147483709" r:id="rId1"/>
    <p:sldLayoutId id="2147483710" r:id="rId2"/>
    <p:sldLayoutId id="2147483711" r:id="rId3"/>
    <p:sldLayoutId id="2147483712" r:id="rId4"/>
    <p:sldLayoutId id="2147483713" r:id="rId5"/>
    <p:sldLayoutId id="2147483714" r:id="rId6"/>
    <p:sldLayoutId id="2147483715" r:id="rId7"/>
    <p:sldLayoutId id="2147483716" r:id="rId8"/>
    <p:sldLayoutId id="2147483717" r:id="rId9"/>
    <p:sldLayoutId id="2147483718" r:id="rId10"/>
    <p:sldLayoutId id="2147483719" r:id="rId11"/>
  </p:sldLayoutIdLst>
  <p:txStyles>
    <p:titleStyle>
      <a:lvl1pPr algn="l" defTabSz="914400" rtl="0" eaLnBrk="1" latinLnBrk="0" hangingPunct="1">
        <a:lnSpc>
          <a:spcPct val="80000"/>
        </a:lnSpc>
        <a:spcBef>
          <a:spcPct val="0"/>
        </a:spcBef>
        <a:buNone/>
        <a:defRPr sz="5000" kern="1200" cap="all" spc="100" baseline="0">
          <a:solidFill>
            <a:schemeClr val="tx1">
              <a:lumMod val="95000"/>
              <a:lumOff val="5000"/>
            </a:schemeClr>
          </a:solidFill>
          <a:latin typeface="+mj-lt"/>
          <a:ea typeface="+mj-ea"/>
          <a:cs typeface="+mj-cs"/>
        </a:defRPr>
      </a:lvl1pPr>
    </p:titleStyle>
    <p:bodyStyle>
      <a:lvl1pPr marL="91440" indent="-91440" algn="l" defTabSz="914400" rtl="0" eaLnBrk="1" latinLnBrk="0" hangingPunct="1">
        <a:lnSpc>
          <a:spcPct val="90000"/>
        </a:lnSpc>
        <a:spcBef>
          <a:spcPts val="1200"/>
        </a:spcBef>
        <a:spcAft>
          <a:spcPts val="200"/>
        </a:spcAft>
        <a:buClr>
          <a:schemeClr val="accent1"/>
        </a:buClr>
        <a:buSzPct val="100000"/>
        <a:buFont typeface="Tw Cen MT" panose="020B0602020104020603" pitchFamily="34" charset="0"/>
        <a:buChar char=" "/>
        <a:defRPr sz="2200" kern="1200">
          <a:solidFill>
            <a:schemeClr val="tx1"/>
          </a:solidFill>
          <a:latin typeface="+mn-lt"/>
          <a:ea typeface="+mn-ea"/>
          <a:cs typeface="+mn-cs"/>
        </a:defRPr>
      </a:lvl1pPr>
      <a:lvl2pPr marL="265176" indent="-137160" algn="l" defTabSz="914400" rtl="0" eaLnBrk="1" latinLnBrk="0" hangingPunct="1">
        <a:lnSpc>
          <a:spcPct val="90000"/>
        </a:lnSpc>
        <a:spcBef>
          <a:spcPts val="200"/>
        </a:spcBef>
        <a:spcAft>
          <a:spcPts val="400"/>
        </a:spcAft>
        <a:buClr>
          <a:schemeClr val="accent1"/>
        </a:buClr>
        <a:buFont typeface="Wingdings 3" pitchFamily="18" charset="2"/>
        <a:buChar char=""/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448056" indent="-137160" algn="l" defTabSz="914400" rtl="0" eaLnBrk="1" latinLnBrk="0" hangingPunct="1">
        <a:lnSpc>
          <a:spcPct val="90000"/>
        </a:lnSpc>
        <a:spcBef>
          <a:spcPts val="200"/>
        </a:spcBef>
        <a:spcAft>
          <a:spcPts val="400"/>
        </a:spcAft>
        <a:buClr>
          <a:schemeClr val="accent1"/>
        </a:buClr>
        <a:buFont typeface="Wingdings 3" pitchFamily="18" charset="2"/>
        <a:buChar char=""/>
        <a:defRPr sz="1400" kern="1200">
          <a:solidFill>
            <a:schemeClr val="tx1"/>
          </a:solidFill>
          <a:latin typeface="+mn-lt"/>
          <a:ea typeface="+mn-ea"/>
          <a:cs typeface="+mn-cs"/>
        </a:defRPr>
      </a:lvl3pPr>
      <a:lvl4pPr marL="594360" indent="-137160" algn="l" defTabSz="914400" rtl="0" eaLnBrk="1" latinLnBrk="0" hangingPunct="1">
        <a:lnSpc>
          <a:spcPct val="90000"/>
        </a:lnSpc>
        <a:spcBef>
          <a:spcPts val="200"/>
        </a:spcBef>
        <a:spcAft>
          <a:spcPts val="400"/>
        </a:spcAft>
        <a:buClr>
          <a:schemeClr val="accent1"/>
        </a:buClr>
        <a:buFont typeface="Wingdings 3" pitchFamily="18" charset="2"/>
        <a:buChar char=""/>
        <a:defRPr sz="1400" kern="1200">
          <a:solidFill>
            <a:schemeClr val="tx1"/>
          </a:solidFill>
          <a:latin typeface="+mn-lt"/>
          <a:ea typeface="+mn-ea"/>
          <a:cs typeface="+mn-cs"/>
        </a:defRPr>
      </a:lvl4pPr>
      <a:lvl5pPr marL="777240" indent="-137160" algn="l" defTabSz="914400" rtl="0" eaLnBrk="1" latinLnBrk="0" hangingPunct="1">
        <a:lnSpc>
          <a:spcPct val="90000"/>
        </a:lnSpc>
        <a:spcBef>
          <a:spcPts val="200"/>
        </a:spcBef>
        <a:spcAft>
          <a:spcPts val="400"/>
        </a:spcAft>
        <a:buClr>
          <a:schemeClr val="accent1"/>
        </a:buClr>
        <a:buFont typeface="Wingdings 3" pitchFamily="18" charset="2"/>
        <a:buChar char=""/>
        <a:defRPr sz="1400" kern="1200">
          <a:solidFill>
            <a:schemeClr val="tx1"/>
          </a:solidFill>
          <a:latin typeface="+mn-lt"/>
          <a:ea typeface="+mn-ea"/>
          <a:cs typeface="+mn-cs"/>
        </a:defRPr>
      </a:lvl5pPr>
      <a:lvl6pPr marL="914400" indent="-137160" algn="l" defTabSz="914400" rtl="0" eaLnBrk="1" latinLnBrk="0" hangingPunct="1">
        <a:lnSpc>
          <a:spcPct val="90000"/>
        </a:lnSpc>
        <a:spcBef>
          <a:spcPts val="200"/>
        </a:spcBef>
        <a:spcAft>
          <a:spcPts val="400"/>
        </a:spcAft>
        <a:buClr>
          <a:schemeClr val="accent1"/>
        </a:buClr>
        <a:buFont typeface="Wingdings 3" pitchFamily="18" charset="2"/>
        <a:buChar char=""/>
        <a:defRPr sz="1400" kern="1200">
          <a:solidFill>
            <a:schemeClr val="tx1"/>
          </a:solidFill>
          <a:latin typeface="+mn-lt"/>
          <a:ea typeface="+mn-ea"/>
          <a:cs typeface="+mn-cs"/>
        </a:defRPr>
      </a:lvl6pPr>
      <a:lvl7pPr marL="1060704" indent="-137160" algn="l" defTabSz="914400" rtl="0" eaLnBrk="1" latinLnBrk="0" hangingPunct="1">
        <a:lnSpc>
          <a:spcPct val="90000"/>
        </a:lnSpc>
        <a:spcBef>
          <a:spcPts val="200"/>
        </a:spcBef>
        <a:spcAft>
          <a:spcPts val="400"/>
        </a:spcAft>
        <a:buClr>
          <a:schemeClr val="accent1"/>
        </a:buClr>
        <a:buFont typeface="Wingdings 3" pitchFamily="18" charset="2"/>
        <a:buChar char=""/>
        <a:defRPr sz="1400" kern="1200">
          <a:solidFill>
            <a:schemeClr val="tx1"/>
          </a:solidFill>
          <a:latin typeface="+mn-lt"/>
          <a:ea typeface="+mn-ea"/>
          <a:cs typeface="+mn-cs"/>
        </a:defRPr>
      </a:lvl7pPr>
      <a:lvl8pPr marL="1216152" indent="-137160" algn="l" defTabSz="914400" rtl="0" eaLnBrk="1" latinLnBrk="0" hangingPunct="1">
        <a:lnSpc>
          <a:spcPct val="90000"/>
        </a:lnSpc>
        <a:spcBef>
          <a:spcPts val="200"/>
        </a:spcBef>
        <a:spcAft>
          <a:spcPts val="400"/>
        </a:spcAft>
        <a:buClr>
          <a:schemeClr val="accent1"/>
        </a:buClr>
        <a:buFont typeface="Wingdings 3" pitchFamily="18" charset="2"/>
        <a:buChar char=""/>
        <a:defRPr sz="1400" kern="1200">
          <a:solidFill>
            <a:schemeClr val="tx1"/>
          </a:solidFill>
          <a:latin typeface="+mn-lt"/>
          <a:ea typeface="+mn-ea"/>
          <a:cs typeface="+mn-cs"/>
        </a:defRPr>
      </a:lvl8pPr>
      <a:lvl9pPr marL="1362456" indent="-137160" algn="l" defTabSz="914400" rtl="0" eaLnBrk="1" latinLnBrk="0" hangingPunct="1">
        <a:lnSpc>
          <a:spcPct val="90000"/>
        </a:lnSpc>
        <a:spcBef>
          <a:spcPts val="200"/>
        </a:spcBef>
        <a:spcAft>
          <a:spcPts val="400"/>
        </a:spcAft>
        <a:buClr>
          <a:schemeClr val="accent1"/>
        </a:buClr>
        <a:buFont typeface="Wingdings 3" pitchFamily="18" charset="2"/>
        <a:buChar char=""/>
        <a:defRPr sz="14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.xml"/></Relationships>
</file>

<file path=ppt/slides/_rels/slide2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3.xml.rels><?xml version="1.0" encoding="UTF-8" standalone="yes"?>
<Relationships xmlns="http://schemas.openxmlformats.org/package/2006/relationships"><Relationship Id="rId3" Type="http://schemas.openxmlformats.org/officeDocument/2006/relationships/hyperlink" Target="https://www.nhs.uk/conditions/social-care-and-support-guide/care-services-equipment-and-care-homes/home-adaptations/" TargetMode="External"/><Relationship Id="rId7" Type="http://schemas.openxmlformats.org/officeDocument/2006/relationships/hyperlink" Target="https://www.nhs.uk/conditions/social-care-and-support-guide/care-services-equipment-and-care-homes/care-homes/" TargetMode="External"/><Relationship Id="rId2" Type="http://schemas.openxmlformats.org/officeDocument/2006/relationships/hyperlink" Target="https://www.nhs.uk/conditions/social-care-and-support-guide/care-services-equipment-and-care-homes/homecare/" TargetMode="External"/><Relationship Id="rId1" Type="http://schemas.openxmlformats.org/officeDocument/2006/relationships/slideLayout" Target="../slideLayouts/slideLayout2.xml"/><Relationship Id="rId6" Type="http://schemas.openxmlformats.org/officeDocument/2006/relationships/hyperlink" Target="https://www.nhs.uk/conditions/social-care-and-support-guide/care-services-equipment-and-care-homes/supported-living-services/" TargetMode="External"/><Relationship Id="rId5" Type="http://schemas.openxmlformats.org/officeDocument/2006/relationships/hyperlink" Target="https://www.nhs.uk/conditions/social-care-and-support-guide/care-services-equipment-and-care-homes/personal-alarms-security-systems-and-keysafes/" TargetMode="External"/><Relationship Id="rId4" Type="http://schemas.openxmlformats.org/officeDocument/2006/relationships/hyperlink" Target="https://www.nhs.uk/conditions/social-care-and-support-guide/care-services-equipment-and-care-homes/household-gadgets-and-equipment-to-make-life-easier/" TargetMode="External"/></Relationships>
</file>

<file path=ppt/slides/_rels/slide4.xml.rels><?xml version="1.0" encoding="UTF-8" standalone="yes"?>
<Relationships xmlns="http://schemas.openxmlformats.org/package/2006/relationships"><Relationship Id="rId3" Type="http://schemas.openxmlformats.org/officeDocument/2006/relationships/hyperlink" Target="https://www.nhs.uk/conditions/social-care-and-support-guide/care-services-equipment-and-care-homes/household-gadgets-and-equipment-to-make-life-easier/" TargetMode="External"/><Relationship Id="rId2" Type="http://schemas.openxmlformats.org/officeDocument/2006/relationships/hyperlink" Target="https://www.nhs.uk/conditions/social-care-and-support-guide/care-services-equipment-and-care-homes/home-adaptations/" TargetMode="External"/><Relationship Id="rId1" Type="http://schemas.openxmlformats.org/officeDocument/2006/relationships/slideLayout" Target="../slideLayouts/slideLayout2.xml"/></Relationships>
</file>

<file path=ppt/slides/_rels/slide5.xml.rels><?xml version="1.0" encoding="UTF-8" standalone="yes"?>
<Relationships xmlns="http://schemas.openxmlformats.org/package/2006/relationships"><Relationship Id="rId3" Type="http://schemas.openxmlformats.org/officeDocument/2006/relationships/hyperlink" Target="https://www.nhs.uk/conditions/social-care-and-support-guide/care-services-equipment-and-care-homes/home-adaptations/" TargetMode="External"/><Relationship Id="rId2" Type="http://schemas.openxmlformats.org/officeDocument/2006/relationships/hyperlink" Target="https://www.nhs.uk/conditions/social-care-and-support-guide/care-services-equipment-and-care-homes/care-homes/" TargetMode="External"/><Relationship Id="rId1" Type="http://schemas.openxmlformats.org/officeDocument/2006/relationships/slideLayout" Target="../slideLayouts/slideLayout2.xml"/></Relationships>
</file>

<file path=ppt/slides/_rels/slide6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7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8.xml.rels><?xml version="1.0" encoding="UTF-8" standalone="yes"?>
<Relationships xmlns="http://schemas.openxmlformats.org/package/2006/relationships"><Relationship Id="rId3" Type="http://schemas.openxmlformats.org/officeDocument/2006/relationships/hyperlink" Target="https://www.redcross.org.uk/get-help/get-support-at-home" TargetMode="External"/><Relationship Id="rId2" Type="http://schemas.openxmlformats.org/officeDocument/2006/relationships/hyperlink" Target="https://www.royalvoluntaryservice.org.uk/get-help/support-at-home" TargetMode="External"/><Relationship Id="rId1" Type="http://schemas.openxmlformats.org/officeDocument/2006/relationships/slideLayout" Target="../slideLayouts/slideLayout2.xml"/><Relationship Id="rId4" Type="http://schemas.openxmlformats.org/officeDocument/2006/relationships/hyperlink" Target="https://www.ageuk.org.uk/services/in-your-area/home-help/" TargetMode="External"/></Relationships>
</file>

<file path=ppt/slides/_rels/slide9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10.xml.rels><?xml version="1.0" encoding="UTF-8" standalone="yes"?>
<Relationships xmlns="http://schemas.openxmlformats.org/package/2006/relationships"><Relationship Id="rId2" Type="http://schemas.openxmlformats.org/officeDocument/2006/relationships/hyperlink" Target="https://www.nhs.uk/conditions/social-care-and-support-guide/help-from-social-services-and-charities/getting-a-needs-assessment/" TargetMode="External"/><Relationship Id="rId1" Type="http://schemas.openxmlformats.org/officeDocument/2006/relationships/slideLayout" Target="../slideLayouts/slideLayout2.xml"/></Relationships>
</file>

<file path=ppt/slides/_rels/slide11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12.xml.rels><?xml version="1.0" encoding="UTF-8" standalone="yes"?>
<Relationships xmlns="http://schemas.openxmlformats.org/package/2006/relationships"><Relationship Id="rId3" Type="http://schemas.openxmlformats.org/officeDocument/2006/relationships/image" Target="../media/image3.png"/><Relationship Id="rId2" Type="http://schemas.openxmlformats.org/officeDocument/2006/relationships/hyperlink" Target="https://www.gov.uk/apply-needs-assessment-social-services" TargetMode="External"/><Relationship Id="rId1" Type="http://schemas.openxmlformats.org/officeDocument/2006/relationships/slideLayout" Target="../slideLayouts/slideLayout2.xml"/></Relationships>
</file>

<file path=ppt/slides/_rels/slide13.xml.rels><?xml version="1.0" encoding="UTF-8" standalone="yes"?>
<Relationships xmlns="http://schemas.openxmlformats.org/package/2006/relationships"><Relationship Id="rId3" Type="http://schemas.openxmlformats.org/officeDocument/2006/relationships/image" Target="../media/image5.png"/><Relationship Id="rId2" Type="http://schemas.openxmlformats.org/officeDocument/2006/relationships/image" Target="../media/image4.png"/><Relationship Id="rId1" Type="http://schemas.openxmlformats.org/officeDocument/2006/relationships/slideLayout" Target="../slideLayouts/slideLayout2.xml"/></Relationships>
</file>

<file path=ppt/slides/_rels/slide14.xml.rels><?xml version="1.0" encoding="UTF-8" standalone="yes"?>
<Relationships xmlns="http://schemas.openxmlformats.org/package/2006/relationships"><Relationship Id="rId2" Type="http://schemas.openxmlformats.org/officeDocument/2006/relationships/hyperlink" Target="https://www.nhs.uk/conditions/social-care-and-support-guide/care-services-equipment-and-care-homes/home-adaptations/" TargetMode="External"/><Relationship Id="rId1" Type="http://schemas.openxmlformats.org/officeDocument/2006/relationships/slideLayout" Target="../slideLayouts/slideLayout2.xml"/></Relationships>
</file>

<file path=ppt/slides/_rels/slide15.xml.rels><?xml version="1.0" encoding="UTF-8" standalone="yes"?>
<Relationships xmlns="http://schemas.openxmlformats.org/package/2006/relationships"><Relationship Id="rId2" Type="http://schemas.openxmlformats.org/officeDocument/2006/relationships/hyperlink" Target="https://www.nhs.uk/conditions/social-care-and-support-guide/introduction-to-care-and-support/" TargetMode="External"/><Relationship Id="rId1" Type="http://schemas.openxmlformats.org/officeDocument/2006/relationships/slideLayout" Target="../slideLayouts/slideLayout2.xml"/></Relationships>
</file>

<file path=ppt/slides/_rels/slide16.xml.rels><?xml version="1.0" encoding="UTF-8" standalone="yes"?>
<Relationships xmlns="http://schemas.openxmlformats.org/package/2006/relationships"><Relationship Id="rId3" Type="http://schemas.openxmlformats.org/officeDocument/2006/relationships/image" Target="../media/image6.png"/><Relationship Id="rId2" Type="http://schemas.openxmlformats.org/officeDocument/2006/relationships/hyperlink" Target="https://www.nhs.uk/conditions/social-care-and-support-guide/introduction-to-care-and-support/" TargetMode="External"/><Relationship Id="rId1" Type="http://schemas.openxmlformats.org/officeDocument/2006/relationships/slideLayout" Target="../slideLayouts/slideLayout2.xml"/></Relationships>
</file>

<file path=ppt/slides/_rels/slide17.xml.rels><?xml version="1.0" encoding="UTF-8" standalone="yes"?>
<Relationships xmlns="http://schemas.openxmlformats.org/package/2006/relationships"><Relationship Id="rId3" Type="http://schemas.openxmlformats.org/officeDocument/2006/relationships/hyperlink" Target="https://www.nhs.uk/conditions/social-care-and-support-guide/money-work-and-benefits/nhs-continuing-healthcare/" TargetMode="External"/><Relationship Id="rId2" Type="http://schemas.openxmlformats.org/officeDocument/2006/relationships/hyperlink" Target="https://www.nhs.uk/conditions/social-care-and-support-guide/care-after-a-hospital-stay/care-after-illness-or-hospital-discharge-reablement/" TargetMode="External"/><Relationship Id="rId1" Type="http://schemas.openxmlformats.org/officeDocument/2006/relationships/slideLayout" Target="../slideLayouts/slideLayout2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0210EB54-0986-49FB-BB52-808FDCA1D333}"/>
              </a:ext>
            </a:extLst>
          </p:cNvPr>
          <p:cNvSpPr>
            <a:spLocks noGrp="1"/>
          </p:cNvSpPr>
          <p:nvPr>
            <p:ph type="ctrTitle"/>
          </p:nvPr>
        </p:nvSpPr>
        <p:spPr>
          <a:xfrm>
            <a:off x="-1" y="4476750"/>
            <a:ext cx="11877675" cy="2381250"/>
          </a:xfrm>
        </p:spPr>
        <p:txBody>
          <a:bodyPr>
            <a:normAutofit fontScale="90000"/>
          </a:bodyPr>
          <a:lstStyle/>
          <a:p>
            <a:r>
              <a:rPr lang="en-US" b="1" i="0" dirty="0">
                <a:solidFill>
                  <a:srgbClr val="212B32"/>
                </a:solidFill>
                <a:effectLst/>
                <a:latin typeface="Frutiger W01"/>
              </a:rPr>
              <a:t>Introduction to care </a:t>
            </a:r>
            <a:br>
              <a:rPr lang="en-US" b="1" i="0" dirty="0">
                <a:solidFill>
                  <a:srgbClr val="212B32"/>
                </a:solidFill>
                <a:effectLst/>
                <a:latin typeface="Frutiger W01"/>
              </a:rPr>
            </a:br>
            <a:r>
              <a:rPr lang="en-US" b="1" i="0" dirty="0">
                <a:solidFill>
                  <a:srgbClr val="212B32"/>
                </a:solidFill>
                <a:effectLst/>
                <a:latin typeface="Frutiger W01"/>
              </a:rPr>
              <a:t>and support FOR THE ELDERLY IN THEUK </a:t>
            </a:r>
            <a:br>
              <a:rPr lang="en-US" b="1" i="0" dirty="0">
                <a:solidFill>
                  <a:srgbClr val="212B32"/>
                </a:solidFill>
                <a:effectLst/>
                <a:latin typeface="Frutiger W01"/>
              </a:rPr>
            </a:br>
            <a:endParaRPr lang="en-GB" dirty="0"/>
          </a:p>
        </p:txBody>
      </p:sp>
      <p:sp>
        <p:nvSpPr>
          <p:cNvPr id="3" name="Subtitle 2">
            <a:extLst>
              <a:ext uri="{FF2B5EF4-FFF2-40B4-BE49-F238E27FC236}">
                <a16:creationId xmlns:a16="http://schemas.microsoft.com/office/drawing/2014/main" id="{3E99D528-A6BD-4D6A-ADD7-3C7FAA2DA130}"/>
              </a:ext>
            </a:extLst>
          </p:cNvPr>
          <p:cNvSpPr>
            <a:spLocks noGrp="1"/>
          </p:cNvSpPr>
          <p:nvPr>
            <p:ph type="subTitle" idx="1"/>
          </p:nvPr>
        </p:nvSpPr>
        <p:spPr>
          <a:xfrm>
            <a:off x="333375" y="449263"/>
            <a:ext cx="11544300" cy="3675062"/>
          </a:xfrm>
        </p:spPr>
        <p:txBody>
          <a:bodyPr>
            <a:normAutofit lnSpcReduction="10000"/>
          </a:bodyPr>
          <a:lstStyle/>
          <a:p>
            <a:pPr algn="ctr">
              <a:lnSpc>
                <a:spcPct val="106000"/>
              </a:lnSpc>
              <a:spcAft>
                <a:spcPts val="800"/>
              </a:spcAft>
            </a:pPr>
            <a:r>
              <a:rPr lang="en-GB" sz="5000" b="1" dirty="0">
                <a:solidFill>
                  <a:schemeClr val="tx1"/>
                </a:solidFill>
                <a:effectLst/>
                <a:latin typeface="Frutiger W01"/>
                <a:ea typeface="Calibri" panose="020F0502020204030204" pitchFamily="34" charset="0"/>
                <a:cs typeface="Times New Roman" panose="02020603050405020304" pitchFamily="18" charset="0"/>
              </a:rPr>
              <a:t>PRINCIPLES OF HEALTH AND </a:t>
            </a:r>
          </a:p>
          <a:p>
            <a:pPr algn="ctr">
              <a:lnSpc>
                <a:spcPct val="106000"/>
              </a:lnSpc>
              <a:spcAft>
                <a:spcPts val="800"/>
              </a:spcAft>
            </a:pPr>
            <a:r>
              <a:rPr lang="en-GB" sz="5000" b="1" dirty="0">
                <a:solidFill>
                  <a:schemeClr val="tx1"/>
                </a:solidFill>
                <a:effectLst/>
                <a:latin typeface="Frutiger W01"/>
                <a:ea typeface="Calibri" panose="020F0502020204030204" pitchFamily="34" charset="0"/>
                <a:cs typeface="Times New Roman" panose="02020603050405020304" pitchFamily="18" charset="0"/>
              </a:rPr>
              <a:t>SOCIAL CARE PRACTICE</a:t>
            </a:r>
          </a:p>
          <a:p>
            <a:pPr algn="ctr">
              <a:lnSpc>
                <a:spcPct val="106000"/>
              </a:lnSpc>
              <a:spcAft>
                <a:spcPts val="800"/>
              </a:spcAft>
            </a:pPr>
            <a:r>
              <a:rPr lang="en-GB" sz="5000" b="1" dirty="0">
                <a:solidFill>
                  <a:schemeClr val="tx1"/>
                </a:solidFill>
                <a:effectLst/>
                <a:latin typeface="Frutiger W01"/>
                <a:ea typeface="Calibri" panose="020F0502020204030204" pitchFamily="34" charset="0"/>
                <a:cs typeface="Times New Roman" panose="02020603050405020304" pitchFamily="18" charset="0"/>
              </a:rPr>
              <a:t>BMHP5002</a:t>
            </a:r>
          </a:p>
          <a:p>
            <a:pPr algn="ctr">
              <a:lnSpc>
                <a:spcPct val="106000"/>
              </a:lnSpc>
              <a:spcAft>
                <a:spcPts val="800"/>
              </a:spcAft>
            </a:pPr>
            <a:r>
              <a:rPr lang="en-GB" sz="5000" b="1" dirty="0">
                <a:solidFill>
                  <a:schemeClr val="tx1"/>
                </a:solidFill>
                <a:latin typeface="Frutiger W01"/>
                <a:ea typeface="Calibri" panose="020F0502020204030204" pitchFamily="34" charset="0"/>
                <a:cs typeface="Times New Roman" panose="02020603050405020304" pitchFamily="18" charset="0"/>
              </a:rPr>
              <a:t>WEEK 4</a:t>
            </a:r>
            <a:endParaRPr lang="en-GB" sz="5000" b="1" dirty="0">
              <a:solidFill>
                <a:schemeClr val="tx1"/>
              </a:solidFill>
              <a:effectLst/>
              <a:latin typeface="Frutiger W01"/>
              <a:ea typeface="Calibri" panose="020F0502020204030204" pitchFamily="34" charset="0"/>
              <a:cs typeface="Times New Roman" panose="02020603050405020304" pitchFamily="18" charset="0"/>
            </a:endParaRPr>
          </a:p>
          <a:p>
            <a:endParaRPr lang="en-GB" dirty="0"/>
          </a:p>
        </p:txBody>
      </p:sp>
    </p:spTree>
    <p:extLst>
      <p:ext uri="{BB962C8B-B14F-4D97-AF65-F5344CB8AC3E}">
        <p14:creationId xmlns:p14="http://schemas.microsoft.com/office/powerpoint/2010/main" val="692218716"/>
      </p:ext>
    </p:extLst>
  </p:cSld>
  <p:clrMapOvr>
    <a:masterClrMapping/>
  </p:clrMapOvr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09E2EB4D-86DB-41A9-B8E9-39FEEA500F25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838200" y="314325"/>
            <a:ext cx="10515600" cy="1085851"/>
          </a:xfrm>
        </p:spPr>
        <p:txBody>
          <a:bodyPr>
            <a:normAutofit fontScale="90000"/>
          </a:bodyPr>
          <a:lstStyle/>
          <a:p>
            <a:r>
              <a:rPr lang="en-US" b="1" i="0" dirty="0">
                <a:solidFill>
                  <a:srgbClr val="212B32"/>
                </a:solidFill>
                <a:effectLst/>
                <a:latin typeface="Frutiger W01"/>
              </a:rPr>
              <a:t>What is social care and support?</a:t>
            </a:r>
            <a:br>
              <a:rPr lang="en-US" b="1" i="0" dirty="0">
                <a:solidFill>
                  <a:srgbClr val="212B32"/>
                </a:solidFill>
                <a:effectLst/>
                <a:latin typeface="Frutiger W01"/>
              </a:rPr>
            </a:br>
            <a:endParaRPr lang="en-GB" dirty="0"/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34725575-3DF1-4991-BB31-748AA33E14B4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733425" y="1400176"/>
            <a:ext cx="10515600" cy="4351338"/>
          </a:xfrm>
        </p:spPr>
        <p:txBody>
          <a:bodyPr>
            <a:normAutofit/>
          </a:bodyPr>
          <a:lstStyle/>
          <a:p>
            <a:pPr marL="0" indent="0" algn="l">
              <a:buNone/>
            </a:pPr>
            <a:r>
              <a:rPr lang="en-US" b="0" i="0" dirty="0">
                <a:solidFill>
                  <a:srgbClr val="212B32"/>
                </a:solidFill>
                <a:effectLst/>
                <a:latin typeface="Frutiger W01"/>
              </a:rPr>
              <a:t>Social care and support are services that are available for people who need help with the following:</a:t>
            </a:r>
          </a:p>
          <a:p>
            <a:pPr marL="0" indent="0" algn="l">
              <a:buNone/>
            </a:pPr>
            <a:endParaRPr lang="en-US" b="0" i="0" dirty="0">
              <a:solidFill>
                <a:srgbClr val="212B32"/>
              </a:solidFill>
              <a:effectLst/>
              <a:latin typeface="Frutiger W01"/>
            </a:endParaRPr>
          </a:p>
          <a:p>
            <a:pPr algn="l">
              <a:buFont typeface="Arial" panose="020B0604020202020204" pitchFamily="34" charset="0"/>
              <a:buChar char="•"/>
            </a:pPr>
            <a:r>
              <a:rPr lang="en-US" b="0" i="0" dirty="0">
                <a:solidFill>
                  <a:srgbClr val="212B32"/>
                </a:solidFill>
                <a:effectLst/>
                <a:latin typeface="Frutiger W01"/>
              </a:rPr>
              <a:t>need practical support because of illness or disability</a:t>
            </a:r>
          </a:p>
          <a:p>
            <a:pPr algn="l">
              <a:buFont typeface="Arial" panose="020B0604020202020204" pitchFamily="34" charset="0"/>
              <a:buChar char="•"/>
            </a:pPr>
            <a:r>
              <a:rPr lang="en-US" b="0" i="0" dirty="0">
                <a:solidFill>
                  <a:srgbClr val="212B32"/>
                </a:solidFill>
                <a:effectLst/>
                <a:latin typeface="Frutiger W01"/>
              </a:rPr>
              <a:t>care for someone receiving social care and support</a:t>
            </a:r>
          </a:p>
          <a:p>
            <a:pPr algn="l">
              <a:buFont typeface="Arial" panose="020B0604020202020204" pitchFamily="34" charset="0"/>
              <a:buChar char="•"/>
            </a:pPr>
            <a:endParaRPr lang="en-US" b="0" i="0" dirty="0">
              <a:solidFill>
                <a:srgbClr val="212B32"/>
              </a:solidFill>
              <a:effectLst/>
              <a:latin typeface="Frutiger W01"/>
            </a:endParaRPr>
          </a:p>
          <a:p>
            <a:pPr marL="0" indent="0" algn="l">
              <a:buNone/>
            </a:pPr>
            <a:r>
              <a:rPr lang="en-US" b="0" i="0" dirty="0">
                <a:solidFill>
                  <a:srgbClr val="212B32"/>
                </a:solidFill>
                <a:effectLst/>
                <a:latin typeface="Frutiger W01"/>
              </a:rPr>
              <a:t>Social care and support is usually paid for by:</a:t>
            </a:r>
          </a:p>
          <a:p>
            <a:pPr algn="l">
              <a:buFont typeface="Arial" panose="020B0604020202020204" pitchFamily="34" charset="0"/>
              <a:buChar char="•"/>
            </a:pPr>
            <a:r>
              <a:rPr lang="en-US" b="0" i="0" dirty="0">
                <a:solidFill>
                  <a:srgbClr val="212B32"/>
                </a:solidFill>
                <a:effectLst/>
                <a:latin typeface="Frutiger W01"/>
              </a:rPr>
              <a:t>people who need services and their families</a:t>
            </a:r>
          </a:p>
          <a:p>
            <a:pPr algn="l">
              <a:buFont typeface="Arial" panose="020B0604020202020204" pitchFamily="34" charset="0"/>
              <a:buChar char="•"/>
            </a:pPr>
            <a:r>
              <a:rPr lang="en-US" b="0" i="0" dirty="0">
                <a:solidFill>
                  <a:srgbClr val="212B32"/>
                </a:solidFill>
                <a:effectLst/>
                <a:latin typeface="Frutiger W01"/>
              </a:rPr>
              <a:t>the local council's social services department</a:t>
            </a:r>
          </a:p>
          <a:p>
            <a:endParaRPr lang="en-GB" dirty="0"/>
          </a:p>
        </p:txBody>
      </p:sp>
    </p:spTree>
    <p:extLst>
      <p:ext uri="{BB962C8B-B14F-4D97-AF65-F5344CB8AC3E}">
        <p14:creationId xmlns:p14="http://schemas.microsoft.com/office/powerpoint/2010/main" val="48807104"/>
      </p:ext>
    </p:extLst>
  </p:cSld>
  <p:clrMapOvr>
    <a:masterClrMapping/>
  </p:clrMapOvr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E083CD17-440A-4896-A2CC-7C0A83D80408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b="0" i="0" dirty="0">
                <a:solidFill>
                  <a:srgbClr val="212B32"/>
                </a:solidFill>
                <a:effectLst/>
                <a:latin typeface="Frutiger W01"/>
              </a:rPr>
              <a:t>Types of social care and support</a:t>
            </a:r>
            <a:endParaRPr lang="en-GB" dirty="0"/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4AD7254F-2911-49A9-A291-43E4BAB09A13}"/>
              </a:ext>
            </a:extLst>
          </p:cNvPr>
          <p:cNvSpPr>
            <a:spLocks noGrp="1"/>
          </p:cNvSpPr>
          <p:nvPr>
            <p:ph idx="1"/>
          </p:nvPr>
        </p:nvSpPr>
        <p:spPr/>
        <p:txBody>
          <a:bodyPr>
            <a:normAutofit/>
          </a:bodyPr>
          <a:lstStyle/>
          <a:p>
            <a:pPr marL="0" indent="0">
              <a:buNone/>
            </a:pPr>
            <a:r>
              <a:rPr lang="en-US" b="0" i="0" dirty="0">
                <a:solidFill>
                  <a:srgbClr val="212B32"/>
                </a:solidFill>
                <a:effectLst/>
                <a:latin typeface="Frutiger W01"/>
              </a:rPr>
              <a:t>Types of social care and support include:</a:t>
            </a:r>
          </a:p>
          <a:p>
            <a:pPr marL="514350" indent="-514350" algn="l">
              <a:buFont typeface="+mj-lt"/>
              <a:buAutoNum type="arabicPeriod"/>
            </a:pPr>
            <a:r>
              <a:rPr lang="en-US" b="0" i="0" dirty="0">
                <a:solidFill>
                  <a:srgbClr val="005EB8"/>
                </a:solidFill>
                <a:effectLst/>
                <a:latin typeface="Frutiger W01"/>
                <a:hlinkClick r:id="rId2"/>
              </a:rPr>
              <a:t>help at home from a paid carer</a:t>
            </a:r>
            <a:endParaRPr lang="en-US" b="0" i="0" dirty="0">
              <a:solidFill>
                <a:srgbClr val="212B32"/>
              </a:solidFill>
              <a:effectLst/>
              <a:latin typeface="Frutiger W01"/>
            </a:endParaRPr>
          </a:p>
          <a:p>
            <a:pPr marL="514350" indent="-514350" algn="l">
              <a:buFont typeface="+mj-lt"/>
              <a:buAutoNum type="arabicPeriod"/>
            </a:pPr>
            <a:r>
              <a:rPr lang="en-US" b="0" i="0" dirty="0">
                <a:solidFill>
                  <a:srgbClr val="212B32"/>
                </a:solidFill>
                <a:effectLst/>
                <a:latin typeface="Frutiger W01"/>
              </a:rPr>
              <a:t>meals on wheels</a:t>
            </a:r>
          </a:p>
          <a:p>
            <a:pPr marL="514350" indent="-514350" algn="l">
              <a:buFont typeface="+mj-lt"/>
              <a:buAutoNum type="arabicPeriod"/>
            </a:pPr>
            <a:r>
              <a:rPr lang="en-US" b="0" i="0" dirty="0">
                <a:solidFill>
                  <a:srgbClr val="212B32"/>
                </a:solidFill>
                <a:effectLst/>
                <a:latin typeface="Frutiger W01"/>
              </a:rPr>
              <a:t>having </a:t>
            </a:r>
            <a:r>
              <a:rPr lang="en-US" b="0" i="0" dirty="0">
                <a:solidFill>
                  <a:srgbClr val="005EB8"/>
                </a:solidFill>
                <a:effectLst/>
                <a:latin typeface="Frutiger W01"/>
                <a:hlinkClick r:id="rId3"/>
              </a:rPr>
              <a:t>your home adapted</a:t>
            </a:r>
            <a:endParaRPr lang="en-US" b="0" i="0" dirty="0">
              <a:solidFill>
                <a:srgbClr val="212B32"/>
              </a:solidFill>
              <a:effectLst/>
              <a:latin typeface="Frutiger W01"/>
            </a:endParaRPr>
          </a:p>
          <a:p>
            <a:pPr marL="514350" indent="-514350" algn="l">
              <a:buFont typeface="+mj-lt"/>
              <a:buAutoNum type="arabicPeriod"/>
            </a:pPr>
            <a:r>
              <a:rPr lang="en-US" b="0" i="0" u="none" strike="noStrike" dirty="0">
                <a:solidFill>
                  <a:srgbClr val="002F5C"/>
                </a:solidFill>
                <a:effectLst/>
                <a:latin typeface="Frutiger W01"/>
                <a:hlinkClick r:id="rId4"/>
              </a:rPr>
              <a:t>equipment and household gadgets</a:t>
            </a:r>
            <a:endParaRPr lang="en-US" b="0" i="0" dirty="0">
              <a:solidFill>
                <a:srgbClr val="212B32"/>
              </a:solidFill>
              <a:effectLst/>
              <a:latin typeface="Frutiger W01"/>
            </a:endParaRPr>
          </a:p>
          <a:p>
            <a:pPr marL="514350" indent="-514350" algn="l">
              <a:buFont typeface="+mj-lt"/>
              <a:buAutoNum type="arabicPeriod"/>
            </a:pPr>
            <a:r>
              <a:rPr lang="en-US" b="0" i="0" dirty="0">
                <a:solidFill>
                  <a:srgbClr val="005EB8"/>
                </a:solidFill>
                <a:effectLst/>
                <a:latin typeface="Frutiger W01"/>
                <a:hlinkClick r:id="rId5"/>
              </a:rPr>
              <a:t>personal alarms and home security systems</a:t>
            </a:r>
            <a:r>
              <a:rPr lang="en-US" b="0" i="0" dirty="0">
                <a:solidFill>
                  <a:srgbClr val="212B32"/>
                </a:solidFill>
                <a:effectLst/>
                <a:latin typeface="Frutiger W01"/>
              </a:rPr>
              <a:t> so you can call for help (for instance, if you have a fall)</a:t>
            </a:r>
          </a:p>
          <a:p>
            <a:pPr marL="514350" indent="-514350" algn="l">
              <a:buFont typeface="+mj-lt"/>
              <a:buAutoNum type="arabicPeriod"/>
            </a:pPr>
            <a:r>
              <a:rPr lang="en-US" b="0" i="0" dirty="0">
                <a:solidFill>
                  <a:srgbClr val="212B32"/>
                </a:solidFill>
                <a:effectLst/>
                <a:latin typeface="Frutiger W01"/>
              </a:rPr>
              <a:t>different types of housing, such as </a:t>
            </a:r>
            <a:r>
              <a:rPr lang="en-US" b="0" i="0" dirty="0">
                <a:solidFill>
                  <a:srgbClr val="005EB8"/>
                </a:solidFill>
                <a:effectLst/>
                <a:latin typeface="Frutiger W01"/>
                <a:hlinkClick r:id="rId6"/>
              </a:rPr>
              <a:t>sheltered housing</a:t>
            </a:r>
            <a:r>
              <a:rPr lang="en-US" b="0" i="0" dirty="0">
                <a:solidFill>
                  <a:srgbClr val="212B32"/>
                </a:solidFill>
                <a:effectLst/>
                <a:latin typeface="Frutiger W01"/>
              </a:rPr>
              <a:t> and </a:t>
            </a:r>
            <a:r>
              <a:rPr lang="en-US" b="0" i="0" dirty="0">
                <a:solidFill>
                  <a:srgbClr val="005EB8"/>
                </a:solidFill>
                <a:effectLst/>
                <a:latin typeface="Frutiger W01"/>
                <a:hlinkClick r:id="rId7"/>
              </a:rPr>
              <a:t>care homes</a:t>
            </a:r>
            <a:endParaRPr lang="en-US" b="0" i="0" dirty="0">
              <a:solidFill>
                <a:srgbClr val="212B32"/>
              </a:solidFill>
              <a:effectLst/>
              <a:latin typeface="Frutiger W01"/>
            </a:endParaRPr>
          </a:p>
          <a:p>
            <a:pPr marL="0" indent="0">
              <a:buNone/>
            </a:pPr>
            <a:endParaRPr lang="en-GB" dirty="0"/>
          </a:p>
        </p:txBody>
      </p:sp>
    </p:spTree>
    <p:extLst>
      <p:ext uri="{BB962C8B-B14F-4D97-AF65-F5344CB8AC3E}">
        <p14:creationId xmlns:p14="http://schemas.microsoft.com/office/powerpoint/2010/main" val="3890184331"/>
      </p:ext>
    </p:extLst>
  </p:cSld>
  <p:clrMapOvr>
    <a:masterClrMapping/>
  </p:clrMapOvr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73EA23A9-48CA-4F2D-855E-578A22F49787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838200" y="249237"/>
            <a:ext cx="10515600" cy="863600"/>
          </a:xfrm>
        </p:spPr>
        <p:txBody>
          <a:bodyPr>
            <a:normAutofit fontScale="90000"/>
          </a:bodyPr>
          <a:lstStyle/>
          <a:p>
            <a:r>
              <a:rPr lang="en-US" b="1" i="0" dirty="0">
                <a:solidFill>
                  <a:srgbClr val="212B32"/>
                </a:solidFill>
                <a:effectLst/>
                <a:latin typeface="Frutiger W01"/>
              </a:rPr>
              <a:t>Help at home from a paid carer</a:t>
            </a:r>
            <a:br>
              <a:rPr lang="en-US" b="1" i="0" dirty="0">
                <a:solidFill>
                  <a:srgbClr val="212B32"/>
                </a:solidFill>
                <a:effectLst/>
                <a:latin typeface="Frutiger W01"/>
              </a:rPr>
            </a:br>
            <a:endParaRPr lang="en-GB" dirty="0"/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AAC49C9C-6C4F-41BB-A546-008E80A0BCE6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838200" y="1009650"/>
            <a:ext cx="10515600" cy="5781675"/>
          </a:xfrm>
        </p:spPr>
        <p:txBody>
          <a:bodyPr>
            <a:normAutofit/>
          </a:bodyPr>
          <a:lstStyle/>
          <a:p>
            <a:r>
              <a:rPr lang="en-US" b="0" i="0" dirty="0">
                <a:solidFill>
                  <a:srgbClr val="212B32"/>
                </a:solidFill>
                <a:effectLst/>
                <a:latin typeface="Frutiger W01"/>
              </a:rPr>
              <a:t>Having a paid carer come to visit you in your home can make a huge difference to your life, especially if you have difficulty walking or getting around.</a:t>
            </a:r>
          </a:p>
          <a:p>
            <a:r>
              <a:rPr lang="en-US" b="0" i="0" dirty="0">
                <a:solidFill>
                  <a:srgbClr val="212B32"/>
                </a:solidFill>
                <a:effectLst/>
                <a:latin typeface="Frutiger W01"/>
              </a:rPr>
              <a:t> It can help you stay living independently in your own home.</a:t>
            </a:r>
          </a:p>
          <a:p>
            <a:r>
              <a:rPr lang="en-US" b="0" i="0" dirty="0">
                <a:solidFill>
                  <a:srgbClr val="212B32"/>
                </a:solidFill>
                <a:effectLst/>
                <a:latin typeface="Frutiger W01"/>
              </a:rPr>
              <a:t>This type of care is known as homecare or domiciliary care or sometimes home help.</a:t>
            </a:r>
          </a:p>
          <a:p>
            <a:r>
              <a:rPr lang="en-US" b="0" i="0" dirty="0">
                <a:solidFill>
                  <a:srgbClr val="212B32"/>
                </a:solidFill>
                <a:effectLst/>
                <a:latin typeface="Frutiger W01"/>
              </a:rPr>
              <a:t>Help at home from a paid carer costs around £20 an hour, but it varies according to where you live. Sometimes, the council will contribute to the cost.</a:t>
            </a:r>
          </a:p>
          <a:p>
            <a:r>
              <a:rPr lang="en-US" b="0" i="0" dirty="0">
                <a:solidFill>
                  <a:srgbClr val="212B32"/>
                </a:solidFill>
                <a:effectLst/>
                <a:latin typeface="Frutiger W01"/>
              </a:rPr>
              <a:t>Homecare is very flexible. You might need a paid carer for only an hour a week or for several hours a day. </a:t>
            </a:r>
          </a:p>
          <a:p>
            <a:r>
              <a:rPr lang="en-US" b="0" i="0" dirty="0">
                <a:solidFill>
                  <a:srgbClr val="212B32"/>
                </a:solidFill>
                <a:effectLst/>
                <a:latin typeface="Frutiger W01"/>
              </a:rPr>
              <a:t>You might need a live-in carer.</a:t>
            </a:r>
          </a:p>
          <a:p>
            <a:pPr algn="l"/>
            <a:r>
              <a:rPr lang="en-US" b="0" i="0" dirty="0">
                <a:solidFill>
                  <a:srgbClr val="212B32"/>
                </a:solidFill>
                <a:effectLst/>
                <a:latin typeface="Frutiger W01"/>
              </a:rPr>
              <a:t>It can be temporary – for example for a few weeks while you recover from an illness. Or it can be long term.</a:t>
            </a:r>
          </a:p>
          <a:p>
            <a:pPr algn="l"/>
            <a:r>
              <a:rPr lang="en-US" b="0" i="0" dirty="0">
                <a:solidFill>
                  <a:srgbClr val="212B32"/>
                </a:solidFill>
                <a:effectLst/>
                <a:latin typeface="Frutiger W01"/>
              </a:rPr>
              <a:t>You might also consider </a:t>
            </a:r>
            <a:r>
              <a:rPr lang="en-US" b="0" i="0" dirty="0">
                <a:solidFill>
                  <a:srgbClr val="005EB8"/>
                </a:solidFill>
                <a:effectLst/>
                <a:latin typeface="Frutiger W01"/>
                <a:hlinkClick r:id="rId2"/>
              </a:rPr>
              <a:t>home adaptations</a:t>
            </a:r>
            <a:r>
              <a:rPr lang="en-US" b="0" i="0" dirty="0">
                <a:solidFill>
                  <a:srgbClr val="212B32"/>
                </a:solidFill>
                <a:effectLst/>
                <a:latin typeface="Frutiger W01"/>
              </a:rPr>
              <a:t> or </a:t>
            </a:r>
            <a:r>
              <a:rPr lang="en-US" b="0" i="0" dirty="0">
                <a:solidFill>
                  <a:srgbClr val="005EB8"/>
                </a:solidFill>
                <a:effectLst/>
                <a:latin typeface="Frutiger W01"/>
                <a:hlinkClick r:id="rId3"/>
              </a:rPr>
              <a:t>household gadgets or equipment</a:t>
            </a:r>
            <a:r>
              <a:rPr lang="en-US" b="0" i="0" dirty="0">
                <a:solidFill>
                  <a:srgbClr val="212B32"/>
                </a:solidFill>
                <a:effectLst/>
                <a:latin typeface="Frutiger W01"/>
              </a:rPr>
              <a:t> to make life easier.</a:t>
            </a:r>
          </a:p>
          <a:p>
            <a:endParaRPr lang="en-GB" dirty="0"/>
          </a:p>
        </p:txBody>
      </p:sp>
    </p:spTree>
    <p:extLst>
      <p:ext uri="{BB962C8B-B14F-4D97-AF65-F5344CB8AC3E}">
        <p14:creationId xmlns:p14="http://schemas.microsoft.com/office/powerpoint/2010/main" val="1152152935"/>
      </p:ext>
    </p:extLst>
  </p:cSld>
  <p:clrMapOvr>
    <a:masterClrMapping/>
  </p:clrMapOvr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557D0AB9-D851-490B-ACEB-9CEC691EDFA7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485775" y="365125"/>
            <a:ext cx="11077575" cy="1460500"/>
          </a:xfrm>
        </p:spPr>
        <p:txBody>
          <a:bodyPr>
            <a:normAutofit fontScale="90000"/>
          </a:bodyPr>
          <a:lstStyle/>
          <a:p>
            <a:r>
              <a:rPr lang="en-US" b="1" i="0" dirty="0">
                <a:solidFill>
                  <a:srgbClr val="212B32"/>
                </a:solidFill>
                <a:effectLst/>
                <a:latin typeface="Frutiger W01"/>
              </a:rPr>
              <a:t>When can clients consider help at home from a paid carer?</a:t>
            </a:r>
            <a:br>
              <a:rPr lang="en-US" b="1" i="0" dirty="0">
                <a:solidFill>
                  <a:srgbClr val="212B32"/>
                </a:solidFill>
                <a:effectLst/>
                <a:latin typeface="Frutiger W01"/>
              </a:rPr>
            </a:br>
            <a:endParaRPr lang="en-GB" dirty="0"/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7DB72CA6-6990-4B7B-A89A-BA8D4B6911E1}"/>
              </a:ext>
            </a:extLst>
          </p:cNvPr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algn="l"/>
            <a:r>
              <a:rPr lang="en-US" b="0" i="0" dirty="0">
                <a:solidFill>
                  <a:srgbClr val="212B32"/>
                </a:solidFill>
                <a:effectLst/>
                <a:latin typeface="Frutiger W01"/>
              </a:rPr>
              <a:t>People might consider care at home if:</a:t>
            </a:r>
          </a:p>
          <a:p>
            <a:pPr algn="l"/>
            <a:endParaRPr lang="en-US" b="0" i="0" dirty="0">
              <a:solidFill>
                <a:srgbClr val="212B32"/>
              </a:solidFill>
              <a:effectLst/>
              <a:latin typeface="Frutiger W01"/>
            </a:endParaRPr>
          </a:p>
          <a:p>
            <a:pPr algn="l">
              <a:buFont typeface="Arial" panose="020B0604020202020204" pitchFamily="34" charset="0"/>
              <a:buChar char="•"/>
            </a:pPr>
            <a:r>
              <a:rPr lang="en-US" dirty="0">
                <a:solidFill>
                  <a:srgbClr val="212B32"/>
                </a:solidFill>
                <a:latin typeface="Frutiger W01"/>
              </a:rPr>
              <a:t>They’</a:t>
            </a:r>
            <a:r>
              <a:rPr lang="en-US" b="0" i="0" dirty="0">
                <a:solidFill>
                  <a:srgbClr val="212B32"/>
                </a:solidFill>
                <a:effectLst/>
                <a:latin typeface="Frutiger W01"/>
              </a:rPr>
              <a:t>re finding it difficult to cope with daily routines, such as washing, dressing and getting out and about</a:t>
            </a:r>
          </a:p>
          <a:p>
            <a:pPr algn="l">
              <a:buFont typeface="Arial" panose="020B0604020202020204" pitchFamily="34" charset="0"/>
              <a:buChar char="•"/>
            </a:pPr>
            <a:r>
              <a:rPr lang="en-US" dirty="0">
                <a:solidFill>
                  <a:srgbClr val="212B32"/>
                </a:solidFill>
                <a:latin typeface="Frutiger W01"/>
              </a:rPr>
              <a:t>They </a:t>
            </a:r>
            <a:r>
              <a:rPr lang="en-US" b="0" i="0" dirty="0">
                <a:solidFill>
                  <a:srgbClr val="212B32"/>
                </a:solidFill>
                <a:effectLst/>
                <a:latin typeface="Frutiger W01"/>
              </a:rPr>
              <a:t>do not want to move into a </a:t>
            </a:r>
            <a:r>
              <a:rPr lang="en-US" b="0" i="0" dirty="0">
                <a:solidFill>
                  <a:srgbClr val="005EB8"/>
                </a:solidFill>
                <a:effectLst/>
                <a:latin typeface="Frutiger W01"/>
                <a:hlinkClick r:id="rId2"/>
              </a:rPr>
              <a:t>care home</a:t>
            </a:r>
            <a:endParaRPr lang="en-US" b="0" i="0" dirty="0">
              <a:solidFill>
                <a:srgbClr val="212B32"/>
              </a:solidFill>
              <a:effectLst/>
              <a:latin typeface="Frutiger W01"/>
            </a:endParaRPr>
          </a:p>
          <a:p>
            <a:pPr algn="l">
              <a:buFont typeface="Arial" panose="020B0604020202020204" pitchFamily="34" charset="0"/>
              <a:buChar char="•"/>
            </a:pPr>
            <a:r>
              <a:rPr lang="en-US" b="0" i="0" dirty="0">
                <a:solidFill>
                  <a:srgbClr val="212B32"/>
                </a:solidFill>
                <a:effectLst/>
                <a:latin typeface="Frutiger W01"/>
              </a:rPr>
              <a:t>They </a:t>
            </a:r>
            <a:r>
              <a:rPr lang="en-US" dirty="0">
                <a:solidFill>
                  <a:srgbClr val="212B32"/>
                </a:solidFill>
                <a:latin typeface="Frutiger W01"/>
              </a:rPr>
              <a:t>are able to move </a:t>
            </a:r>
            <a:r>
              <a:rPr lang="en-US" b="0" i="0" dirty="0">
                <a:solidFill>
                  <a:srgbClr val="212B32"/>
                </a:solidFill>
                <a:effectLst/>
                <a:latin typeface="Frutiger W01"/>
              </a:rPr>
              <a:t>about within their home and it's safe to live in – or it </a:t>
            </a:r>
            <a:r>
              <a:rPr lang="en-US" b="0" i="0" dirty="0">
                <a:solidFill>
                  <a:srgbClr val="005EB8"/>
                </a:solidFill>
                <a:effectLst/>
                <a:latin typeface="Frutiger W01"/>
                <a:hlinkClick r:id="rId3"/>
              </a:rPr>
              <a:t>can be adapted</a:t>
            </a:r>
            <a:r>
              <a:rPr lang="en-US" b="0" i="0" dirty="0">
                <a:solidFill>
                  <a:srgbClr val="212B32"/>
                </a:solidFill>
                <a:effectLst/>
                <a:latin typeface="Frutiger W01"/>
              </a:rPr>
              <a:t> to make it safer</a:t>
            </a:r>
          </a:p>
          <a:p>
            <a:pPr algn="l">
              <a:buFont typeface="Arial" panose="020B0604020202020204" pitchFamily="34" charset="0"/>
              <a:buChar char="•"/>
            </a:pPr>
            <a:endParaRPr lang="en-US" b="0" i="0" dirty="0">
              <a:solidFill>
                <a:srgbClr val="212B32"/>
              </a:solidFill>
              <a:effectLst/>
              <a:latin typeface="Frutiger W01"/>
            </a:endParaRPr>
          </a:p>
          <a:p>
            <a:endParaRPr lang="en-GB" dirty="0"/>
          </a:p>
        </p:txBody>
      </p:sp>
    </p:spTree>
    <p:extLst>
      <p:ext uri="{BB962C8B-B14F-4D97-AF65-F5344CB8AC3E}">
        <p14:creationId xmlns:p14="http://schemas.microsoft.com/office/powerpoint/2010/main" val="2791429002"/>
      </p:ext>
    </p:extLst>
  </p:cSld>
  <p:clrMapOvr>
    <a:masterClrMapping/>
  </p:clrMapOvr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898359DD-D643-4FD9-B452-315CA16154AA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838199" y="365125"/>
            <a:ext cx="10715625" cy="673100"/>
          </a:xfrm>
        </p:spPr>
        <p:txBody>
          <a:bodyPr>
            <a:normAutofit fontScale="90000"/>
          </a:bodyPr>
          <a:lstStyle/>
          <a:p>
            <a:r>
              <a:rPr lang="en-US" dirty="0"/>
              <a:t>Advantages of home care </a:t>
            </a:r>
            <a:endParaRPr lang="en-GB" dirty="0"/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A5E25D6D-49A2-4DB9-AF01-F2BBC59E6662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419100" y="1209675"/>
            <a:ext cx="10934700" cy="5372099"/>
          </a:xfrm>
        </p:spPr>
        <p:txBody>
          <a:bodyPr>
            <a:normAutofit/>
          </a:bodyPr>
          <a:lstStyle/>
          <a:p>
            <a:pPr marL="0" indent="0" algn="l">
              <a:buNone/>
            </a:pPr>
            <a:r>
              <a:rPr lang="en-US" b="0" i="0" dirty="0">
                <a:solidFill>
                  <a:srgbClr val="212B32"/>
                </a:solidFill>
                <a:effectLst/>
                <a:latin typeface="Frutiger W01"/>
              </a:rPr>
              <a:t>Advantages of having a paid carer visit clients at home includes help with:</a:t>
            </a:r>
          </a:p>
          <a:p>
            <a:pPr algn="l">
              <a:buFont typeface="Arial" panose="020B0604020202020204" pitchFamily="34" charset="0"/>
              <a:buChar char="•"/>
            </a:pPr>
            <a:r>
              <a:rPr lang="en-US" b="0" i="0" dirty="0">
                <a:solidFill>
                  <a:srgbClr val="212B32"/>
                </a:solidFill>
                <a:effectLst/>
                <a:latin typeface="Frutiger W01"/>
              </a:rPr>
              <a:t>getting out of bed in the morning</a:t>
            </a:r>
          </a:p>
          <a:p>
            <a:pPr algn="l">
              <a:buFont typeface="Arial" panose="020B0604020202020204" pitchFamily="34" charset="0"/>
              <a:buChar char="•"/>
            </a:pPr>
            <a:r>
              <a:rPr lang="en-US" b="0" i="0" dirty="0">
                <a:solidFill>
                  <a:srgbClr val="212B32"/>
                </a:solidFill>
                <a:effectLst/>
                <a:latin typeface="Frutiger W01"/>
              </a:rPr>
              <a:t>washing and dressing</a:t>
            </a:r>
          </a:p>
          <a:p>
            <a:pPr algn="l">
              <a:buFont typeface="Arial" panose="020B0604020202020204" pitchFamily="34" charset="0"/>
              <a:buChar char="•"/>
            </a:pPr>
            <a:r>
              <a:rPr lang="en-US" b="0" i="0" dirty="0">
                <a:solidFill>
                  <a:srgbClr val="212B32"/>
                </a:solidFill>
                <a:effectLst/>
                <a:latin typeface="Frutiger W01"/>
              </a:rPr>
              <a:t>brushing their hair</a:t>
            </a:r>
          </a:p>
          <a:p>
            <a:pPr algn="l">
              <a:buFont typeface="Arial" panose="020B0604020202020204" pitchFamily="34" charset="0"/>
              <a:buChar char="•"/>
            </a:pPr>
            <a:r>
              <a:rPr lang="en-US" b="0" i="0" dirty="0">
                <a:solidFill>
                  <a:srgbClr val="212B32"/>
                </a:solidFill>
                <a:effectLst/>
                <a:latin typeface="Frutiger W01"/>
              </a:rPr>
              <a:t>using the toilet</a:t>
            </a:r>
          </a:p>
          <a:p>
            <a:pPr algn="l">
              <a:buFont typeface="Arial" panose="020B0604020202020204" pitchFamily="34" charset="0"/>
              <a:buChar char="•"/>
            </a:pPr>
            <a:r>
              <a:rPr lang="en-US" b="0" i="0" dirty="0">
                <a:solidFill>
                  <a:srgbClr val="212B32"/>
                </a:solidFill>
                <a:effectLst/>
                <a:latin typeface="Frutiger W01"/>
              </a:rPr>
              <a:t>preparing meals and drinks</a:t>
            </a:r>
          </a:p>
          <a:p>
            <a:pPr algn="l">
              <a:buFont typeface="Arial" panose="020B0604020202020204" pitchFamily="34" charset="0"/>
              <a:buChar char="•"/>
            </a:pPr>
            <a:r>
              <a:rPr lang="en-US" b="0" i="0" dirty="0">
                <a:solidFill>
                  <a:srgbClr val="212B32"/>
                </a:solidFill>
                <a:effectLst/>
                <a:latin typeface="Frutiger W01"/>
              </a:rPr>
              <a:t>Reminding clients to take their medicines</a:t>
            </a:r>
          </a:p>
          <a:p>
            <a:pPr algn="l">
              <a:buFont typeface="Arial" panose="020B0604020202020204" pitchFamily="34" charset="0"/>
              <a:buChar char="•"/>
            </a:pPr>
            <a:r>
              <a:rPr lang="en-US" b="0" i="0" dirty="0">
                <a:solidFill>
                  <a:srgbClr val="212B32"/>
                </a:solidFill>
                <a:effectLst/>
                <a:latin typeface="Frutiger W01"/>
              </a:rPr>
              <a:t>doing their shopping</a:t>
            </a:r>
          </a:p>
          <a:p>
            <a:pPr algn="l">
              <a:buFont typeface="Arial" panose="020B0604020202020204" pitchFamily="34" charset="0"/>
              <a:buChar char="•"/>
            </a:pPr>
            <a:r>
              <a:rPr lang="en-US" b="0" i="0" dirty="0">
                <a:solidFill>
                  <a:srgbClr val="212B32"/>
                </a:solidFill>
                <a:effectLst/>
                <a:latin typeface="Frutiger W01"/>
              </a:rPr>
              <a:t>collecting prescriptions or their pension</a:t>
            </a:r>
          </a:p>
          <a:p>
            <a:pPr algn="l">
              <a:buFont typeface="Arial" panose="020B0604020202020204" pitchFamily="34" charset="0"/>
              <a:buChar char="•"/>
            </a:pPr>
            <a:r>
              <a:rPr lang="en-US" b="0" i="0" dirty="0">
                <a:solidFill>
                  <a:srgbClr val="212B32"/>
                </a:solidFill>
                <a:effectLst/>
                <a:latin typeface="Frutiger W01"/>
              </a:rPr>
              <a:t>getting out, for example to a lunch club</a:t>
            </a:r>
          </a:p>
          <a:p>
            <a:pPr algn="l">
              <a:buFont typeface="Arial" panose="020B0604020202020204" pitchFamily="34" charset="0"/>
              <a:buChar char="•"/>
            </a:pPr>
            <a:r>
              <a:rPr lang="en-US" b="0" i="0" dirty="0">
                <a:solidFill>
                  <a:srgbClr val="212B32"/>
                </a:solidFill>
                <a:effectLst/>
                <a:latin typeface="Frutiger W01"/>
              </a:rPr>
              <a:t>getting settled in the evening and ready for bed</a:t>
            </a:r>
          </a:p>
          <a:p>
            <a:endParaRPr lang="en-GB" dirty="0"/>
          </a:p>
        </p:txBody>
      </p:sp>
    </p:spTree>
    <p:extLst>
      <p:ext uri="{BB962C8B-B14F-4D97-AF65-F5344CB8AC3E}">
        <p14:creationId xmlns:p14="http://schemas.microsoft.com/office/powerpoint/2010/main" val="1640408461"/>
      </p:ext>
    </p:extLst>
  </p:cSld>
  <p:clrMapOvr>
    <a:masterClrMapping/>
  </p:clrMapOvr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3479BF29-B25E-4288-A435-642D9C9F5993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b="1" i="0" dirty="0">
                <a:solidFill>
                  <a:srgbClr val="212B32"/>
                </a:solidFill>
                <a:effectLst/>
                <a:latin typeface="Frutiger W01"/>
              </a:rPr>
              <a:t>Home help</a:t>
            </a:r>
            <a:endParaRPr lang="en-GB" dirty="0"/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3E0FF217-EEE7-48A5-8B73-9B815AF34C0C}"/>
              </a:ext>
            </a:extLst>
          </p:cNvPr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algn="l"/>
            <a:r>
              <a:rPr lang="en-US" b="0" i="0" dirty="0">
                <a:solidFill>
                  <a:srgbClr val="212B32"/>
                </a:solidFill>
                <a:effectLst/>
                <a:latin typeface="Frutiger W01"/>
              </a:rPr>
              <a:t>This is slightly different to homecare and means day-to-day domestic tasks that you may need a helping hand with tasks such as:</a:t>
            </a:r>
          </a:p>
          <a:p>
            <a:pPr marL="0" indent="0" algn="l">
              <a:buNone/>
            </a:pPr>
            <a:endParaRPr lang="en-US" b="0" i="0" dirty="0">
              <a:solidFill>
                <a:srgbClr val="212B32"/>
              </a:solidFill>
              <a:effectLst/>
              <a:latin typeface="Frutiger W01"/>
            </a:endParaRPr>
          </a:p>
          <a:p>
            <a:pPr algn="l">
              <a:buFont typeface="Arial" panose="020B0604020202020204" pitchFamily="34" charset="0"/>
              <a:buChar char="•"/>
            </a:pPr>
            <a:r>
              <a:rPr lang="en-US" b="0" i="0" dirty="0">
                <a:solidFill>
                  <a:srgbClr val="212B32"/>
                </a:solidFill>
                <a:effectLst/>
                <a:latin typeface="Frutiger W01"/>
              </a:rPr>
              <a:t>cleaning (including putting on clean bed sheets)</a:t>
            </a:r>
          </a:p>
          <a:p>
            <a:pPr algn="l">
              <a:buFont typeface="Arial" panose="020B0604020202020204" pitchFamily="34" charset="0"/>
              <a:buChar char="•"/>
            </a:pPr>
            <a:r>
              <a:rPr lang="en-US" b="0" i="0" dirty="0">
                <a:solidFill>
                  <a:srgbClr val="212B32"/>
                </a:solidFill>
                <a:effectLst/>
                <a:latin typeface="Frutiger W01"/>
              </a:rPr>
              <a:t>doing the washing up</a:t>
            </a:r>
          </a:p>
          <a:p>
            <a:pPr algn="l">
              <a:buFont typeface="Arial" panose="020B0604020202020204" pitchFamily="34" charset="0"/>
              <a:buChar char="•"/>
            </a:pPr>
            <a:r>
              <a:rPr lang="en-US" b="0" i="0" dirty="0">
                <a:solidFill>
                  <a:srgbClr val="212B32"/>
                </a:solidFill>
                <a:effectLst/>
                <a:latin typeface="Frutiger W01"/>
              </a:rPr>
              <a:t>doing the laundry</a:t>
            </a:r>
          </a:p>
          <a:p>
            <a:pPr algn="l">
              <a:buFont typeface="Arial" panose="020B0604020202020204" pitchFamily="34" charset="0"/>
              <a:buChar char="•"/>
            </a:pPr>
            <a:r>
              <a:rPr lang="en-US" b="0" i="0" dirty="0">
                <a:solidFill>
                  <a:srgbClr val="212B32"/>
                </a:solidFill>
                <a:effectLst/>
                <a:latin typeface="Frutiger W01"/>
              </a:rPr>
              <a:t>gardening</a:t>
            </a:r>
          </a:p>
          <a:p>
            <a:pPr algn="l"/>
            <a:r>
              <a:rPr lang="en-US" b="0" i="0" dirty="0">
                <a:solidFill>
                  <a:srgbClr val="212B32"/>
                </a:solidFill>
                <a:effectLst/>
                <a:latin typeface="Frutiger W01"/>
              </a:rPr>
              <a:t>You might want some home help instead of or as well as homecare.</a:t>
            </a:r>
          </a:p>
          <a:p>
            <a:endParaRPr lang="en-GB" dirty="0"/>
          </a:p>
        </p:txBody>
      </p:sp>
    </p:spTree>
    <p:extLst>
      <p:ext uri="{BB962C8B-B14F-4D97-AF65-F5344CB8AC3E}">
        <p14:creationId xmlns:p14="http://schemas.microsoft.com/office/powerpoint/2010/main" val="571649172"/>
      </p:ext>
    </p:extLst>
  </p:cSld>
  <p:clrMapOvr>
    <a:masterClrMapping/>
  </p:clrMapOvr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77957AD5-D688-4BA4-996B-DCE714C45BF0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dirty="0"/>
              <a:t>Other alternative to home care </a:t>
            </a:r>
            <a:endParaRPr lang="en-GB" dirty="0"/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B385FB02-646B-4918-935F-8B00ABFA655F}"/>
              </a:ext>
            </a:extLst>
          </p:cNvPr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US" b="0" i="0" dirty="0">
                <a:solidFill>
                  <a:srgbClr val="212B32"/>
                </a:solidFill>
                <a:effectLst/>
                <a:latin typeface="Frutiger W01"/>
              </a:rPr>
              <a:t>Most councils do not provide home help. </a:t>
            </a:r>
          </a:p>
          <a:p>
            <a:r>
              <a:rPr lang="en-US" b="0" i="0" dirty="0">
                <a:solidFill>
                  <a:srgbClr val="212B32"/>
                </a:solidFill>
                <a:effectLst/>
                <a:latin typeface="Frutiger W01"/>
              </a:rPr>
              <a:t>Contact a charity such as the </a:t>
            </a:r>
            <a:r>
              <a:rPr lang="en-US" b="0" i="0" dirty="0">
                <a:solidFill>
                  <a:srgbClr val="005EB8"/>
                </a:solidFill>
                <a:effectLst/>
                <a:latin typeface="Frutiger W01"/>
                <a:hlinkClick r:id="rId2"/>
              </a:rPr>
              <a:t>Royal Voluntary Service</a:t>
            </a:r>
            <a:endParaRPr lang="en-US" dirty="0">
              <a:solidFill>
                <a:srgbClr val="212B32"/>
              </a:solidFill>
              <a:latin typeface="Frutiger W01"/>
            </a:endParaRPr>
          </a:p>
          <a:p>
            <a:r>
              <a:rPr lang="en-US" b="0" i="0" dirty="0">
                <a:solidFill>
                  <a:srgbClr val="212B32"/>
                </a:solidFill>
                <a:effectLst/>
                <a:latin typeface="Frutiger W01"/>
              </a:rPr>
              <a:t>the </a:t>
            </a:r>
            <a:r>
              <a:rPr lang="en-US" b="0" i="0" dirty="0">
                <a:solidFill>
                  <a:srgbClr val="005EB8"/>
                </a:solidFill>
                <a:effectLst/>
                <a:latin typeface="Frutiger W01"/>
                <a:hlinkClick r:id="rId3"/>
              </a:rPr>
              <a:t>British Red Cross</a:t>
            </a:r>
            <a:r>
              <a:rPr lang="en-US" b="0" i="0" dirty="0">
                <a:solidFill>
                  <a:srgbClr val="212B32"/>
                </a:solidFill>
                <a:effectLst/>
                <a:latin typeface="Frutiger W01"/>
              </a:rPr>
              <a:t> or your </a:t>
            </a:r>
            <a:r>
              <a:rPr lang="en-US" b="0" i="0" dirty="0">
                <a:solidFill>
                  <a:srgbClr val="005EB8"/>
                </a:solidFill>
                <a:effectLst/>
                <a:latin typeface="Frutiger W01"/>
                <a:hlinkClick r:id="rId4"/>
              </a:rPr>
              <a:t>local Age UK</a:t>
            </a:r>
            <a:r>
              <a:rPr lang="en-US" b="0" i="0" dirty="0">
                <a:solidFill>
                  <a:srgbClr val="212B32"/>
                </a:solidFill>
                <a:effectLst/>
                <a:latin typeface="Frutiger W01"/>
              </a:rPr>
              <a:t> to see whether they can help </a:t>
            </a:r>
          </a:p>
          <a:p>
            <a:r>
              <a:rPr lang="en-US" dirty="0">
                <a:solidFill>
                  <a:srgbClr val="212B32"/>
                </a:solidFill>
                <a:latin typeface="Frutiger W01"/>
              </a:rPr>
              <a:t>It is important to note that </a:t>
            </a:r>
            <a:r>
              <a:rPr lang="en-US" b="0" i="0" dirty="0">
                <a:solidFill>
                  <a:srgbClr val="212B32"/>
                </a:solidFill>
                <a:effectLst/>
                <a:latin typeface="Frutiger W01"/>
              </a:rPr>
              <a:t>these charities may not be able to provide these services  for free.</a:t>
            </a:r>
            <a:endParaRPr lang="en-GB" dirty="0"/>
          </a:p>
        </p:txBody>
      </p:sp>
    </p:spTree>
    <p:extLst>
      <p:ext uri="{BB962C8B-B14F-4D97-AF65-F5344CB8AC3E}">
        <p14:creationId xmlns:p14="http://schemas.microsoft.com/office/powerpoint/2010/main" val="598200708"/>
      </p:ext>
    </p:extLst>
  </p:cSld>
  <p:clrMapOvr>
    <a:masterClrMapping/>
  </p:clrMapOvr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303C949E-9614-4FA4-961E-B8C6F1AD18C6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>
            <a:normAutofit fontScale="90000"/>
          </a:bodyPr>
          <a:lstStyle/>
          <a:p>
            <a:r>
              <a:rPr lang="en-US" b="1" i="0" dirty="0">
                <a:solidFill>
                  <a:srgbClr val="212B32"/>
                </a:solidFill>
                <a:effectLst/>
                <a:latin typeface="Frutiger W01"/>
              </a:rPr>
              <a:t>How to get help at home from a paid carer</a:t>
            </a:r>
            <a:br>
              <a:rPr lang="en-US" b="1" i="0" dirty="0">
                <a:solidFill>
                  <a:srgbClr val="212B32"/>
                </a:solidFill>
                <a:effectLst/>
                <a:latin typeface="Frutiger W01"/>
              </a:rPr>
            </a:br>
            <a:endParaRPr lang="en-GB" dirty="0"/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2B083B47-DA6A-40A4-9F60-0B8CBE661023}"/>
              </a:ext>
            </a:extLst>
          </p:cNvPr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algn="l">
              <a:buFont typeface="Arial" panose="020B0604020202020204" pitchFamily="34" charset="0"/>
              <a:buChar char="•"/>
            </a:pPr>
            <a:r>
              <a:rPr lang="en-US" dirty="0">
                <a:solidFill>
                  <a:srgbClr val="212B32"/>
                </a:solidFill>
                <a:latin typeface="Frutiger W01"/>
              </a:rPr>
              <a:t>The client’s </a:t>
            </a:r>
            <a:r>
              <a:rPr lang="en-US" b="0" i="0" dirty="0">
                <a:solidFill>
                  <a:srgbClr val="212B32"/>
                </a:solidFill>
                <a:effectLst/>
                <a:latin typeface="Frutiger W01"/>
              </a:rPr>
              <a:t>local council can arrange homecare for  them if </a:t>
            </a:r>
            <a:r>
              <a:rPr lang="en-US" dirty="0">
                <a:solidFill>
                  <a:srgbClr val="212B32"/>
                </a:solidFill>
                <a:latin typeface="Frutiger W01"/>
              </a:rPr>
              <a:t>t</a:t>
            </a:r>
            <a:r>
              <a:rPr lang="en-US" b="0" i="0" dirty="0">
                <a:solidFill>
                  <a:srgbClr val="212B32"/>
                </a:solidFill>
                <a:effectLst/>
                <a:latin typeface="Frutiger W01"/>
              </a:rPr>
              <a:t>hey're eligible for it</a:t>
            </a:r>
          </a:p>
          <a:p>
            <a:pPr marL="0" indent="0" algn="l">
              <a:buNone/>
            </a:pPr>
            <a:endParaRPr lang="en-US" b="0" i="0" dirty="0">
              <a:solidFill>
                <a:srgbClr val="212B32"/>
              </a:solidFill>
              <a:effectLst/>
              <a:latin typeface="Frutiger W01"/>
            </a:endParaRPr>
          </a:p>
          <a:p>
            <a:pPr algn="l">
              <a:buFont typeface="Arial" panose="020B0604020202020204" pitchFamily="34" charset="0"/>
              <a:buChar char="•"/>
            </a:pPr>
            <a:r>
              <a:rPr lang="en-US" b="0" i="0" dirty="0">
                <a:solidFill>
                  <a:srgbClr val="212B32"/>
                </a:solidFill>
                <a:effectLst/>
                <a:latin typeface="Frutiger W01"/>
              </a:rPr>
              <a:t>Clients or their relatives can arrange their own homecare</a:t>
            </a:r>
          </a:p>
          <a:p>
            <a:endParaRPr lang="en-GB" dirty="0"/>
          </a:p>
        </p:txBody>
      </p:sp>
    </p:spTree>
    <p:extLst>
      <p:ext uri="{BB962C8B-B14F-4D97-AF65-F5344CB8AC3E}">
        <p14:creationId xmlns:p14="http://schemas.microsoft.com/office/powerpoint/2010/main" val="12650670"/>
      </p:ext>
    </p:extLst>
  </p:cSld>
  <p:clrMapOvr>
    <a:masterClrMapping/>
  </p:clrMapOvr>
</p:sld>
</file>

<file path=ppt/slides/slide1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514F5A08-927C-487F-9464-A07A7D7A8A79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>
            <a:normAutofit fontScale="90000"/>
          </a:bodyPr>
          <a:lstStyle/>
          <a:p>
            <a:r>
              <a:rPr lang="en-US" b="1" i="0" dirty="0">
                <a:solidFill>
                  <a:srgbClr val="212B32"/>
                </a:solidFill>
                <a:effectLst/>
                <a:latin typeface="Frutiger W01"/>
              </a:rPr>
              <a:t>How </a:t>
            </a:r>
            <a:r>
              <a:rPr lang="en-US" b="1" dirty="0">
                <a:solidFill>
                  <a:srgbClr val="212B32"/>
                </a:solidFill>
                <a:latin typeface="Frutiger W01"/>
              </a:rPr>
              <a:t>the local </a:t>
            </a:r>
            <a:r>
              <a:rPr lang="en-US" b="1" i="0" dirty="0">
                <a:solidFill>
                  <a:srgbClr val="212B32"/>
                </a:solidFill>
                <a:effectLst/>
                <a:latin typeface="Frutiger W01"/>
              </a:rPr>
              <a:t>council can help</a:t>
            </a:r>
            <a:br>
              <a:rPr lang="en-US" b="1" i="0" dirty="0">
                <a:solidFill>
                  <a:srgbClr val="212B32"/>
                </a:solidFill>
                <a:effectLst/>
                <a:latin typeface="Frutiger W01"/>
              </a:rPr>
            </a:br>
            <a:endParaRPr lang="en-GB" dirty="0"/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38305EF3-5B61-4D91-A919-C720C6CF1297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514350" y="1362075"/>
            <a:ext cx="10839450" cy="4814888"/>
          </a:xfrm>
        </p:spPr>
        <p:txBody>
          <a:bodyPr>
            <a:normAutofit/>
          </a:bodyPr>
          <a:lstStyle/>
          <a:p>
            <a:pPr algn="l"/>
            <a:r>
              <a:rPr lang="en-US" b="0" i="0" dirty="0">
                <a:solidFill>
                  <a:srgbClr val="212B32"/>
                </a:solidFill>
                <a:effectLst/>
                <a:latin typeface="Frutiger W01"/>
              </a:rPr>
              <a:t>Clients who want their local council to help with homecare  need to take th</a:t>
            </a:r>
            <a:r>
              <a:rPr lang="en-US" dirty="0">
                <a:solidFill>
                  <a:srgbClr val="212B32"/>
                </a:solidFill>
                <a:latin typeface="Frutiger W01"/>
              </a:rPr>
              <a:t>e following steps:</a:t>
            </a:r>
          </a:p>
          <a:p>
            <a:pPr algn="l"/>
            <a:r>
              <a:rPr lang="en-US" b="0" i="0" dirty="0">
                <a:solidFill>
                  <a:srgbClr val="212B32"/>
                </a:solidFill>
                <a:effectLst/>
                <a:latin typeface="Frutiger W01"/>
              </a:rPr>
              <a:t>start by asking the council for a </a:t>
            </a:r>
            <a:r>
              <a:rPr lang="en-US" b="0" i="0" dirty="0">
                <a:solidFill>
                  <a:srgbClr val="005EB8"/>
                </a:solidFill>
                <a:effectLst/>
                <a:latin typeface="Frutiger W01"/>
                <a:hlinkClick r:id="rId2"/>
              </a:rPr>
              <a:t>needs assessment</a:t>
            </a:r>
            <a:endParaRPr lang="en-US" b="0" i="0" dirty="0">
              <a:solidFill>
                <a:srgbClr val="212B32"/>
              </a:solidFill>
              <a:effectLst/>
              <a:latin typeface="Frutiger W01"/>
            </a:endParaRPr>
          </a:p>
          <a:p>
            <a:pPr algn="l"/>
            <a:r>
              <a:rPr lang="en-US" dirty="0">
                <a:solidFill>
                  <a:srgbClr val="212B32"/>
                </a:solidFill>
                <a:latin typeface="Frutiger W01"/>
              </a:rPr>
              <a:t>The </a:t>
            </a:r>
            <a:r>
              <a:rPr lang="en-US" b="0" i="0" dirty="0">
                <a:solidFill>
                  <a:srgbClr val="212B32"/>
                </a:solidFill>
                <a:effectLst/>
                <a:latin typeface="Frutiger W01"/>
              </a:rPr>
              <a:t>needs assessment will help the council to decide whether clients are eligible for care.</a:t>
            </a:r>
          </a:p>
          <a:p>
            <a:pPr algn="l"/>
            <a:r>
              <a:rPr lang="en-US" b="0" i="0" dirty="0">
                <a:solidFill>
                  <a:srgbClr val="212B32"/>
                </a:solidFill>
                <a:effectLst/>
                <a:latin typeface="Frutiger W01"/>
              </a:rPr>
              <a:t>If eligible, the council may recommend help at home from a paid carer and will arrange the homecare for them.</a:t>
            </a:r>
          </a:p>
          <a:p>
            <a:pPr algn="l"/>
            <a:r>
              <a:rPr lang="en-US" b="0" i="0" dirty="0">
                <a:solidFill>
                  <a:srgbClr val="212B32"/>
                </a:solidFill>
                <a:effectLst/>
                <a:latin typeface="Frutiger W01"/>
              </a:rPr>
              <a:t>If not eligible for care, the council must still give </a:t>
            </a:r>
            <a:r>
              <a:rPr lang="en-US" dirty="0">
                <a:solidFill>
                  <a:srgbClr val="212B32"/>
                </a:solidFill>
                <a:latin typeface="Frutiger W01"/>
              </a:rPr>
              <a:t>the</a:t>
            </a:r>
            <a:r>
              <a:rPr lang="en-US" b="0" i="0" dirty="0">
                <a:solidFill>
                  <a:srgbClr val="212B32"/>
                </a:solidFill>
                <a:effectLst/>
                <a:latin typeface="Frutiger W01"/>
              </a:rPr>
              <a:t> clients free advice about where they can get help in their community.</a:t>
            </a:r>
          </a:p>
          <a:p>
            <a:pPr algn="l"/>
            <a:r>
              <a:rPr lang="en-US" b="0" i="0" dirty="0">
                <a:solidFill>
                  <a:srgbClr val="212B32"/>
                </a:solidFill>
                <a:effectLst/>
                <a:latin typeface="Frutiger W01"/>
              </a:rPr>
              <a:t>Regardless of whether clients are intending to make arrangements for themselves or  with an agency or private carer, it's still a good idea to have a needs assessment as it will help them explain to the agency or carer what kind of help they require.</a:t>
            </a:r>
          </a:p>
          <a:p>
            <a:endParaRPr lang="en-GB" dirty="0"/>
          </a:p>
        </p:txBody>
      </p:sp>
    </p:spTree>
    <p:extLst>
      <p:ext uri="{BB962C8B-B14F-4D97-AF65-F5344CB8AC3E}">
        <p14:creationId xmlns:p14="http://schemas.microsoft.com/office/powerpoint/2010/main" val="1786027322"/>
      </p:ext>
    </p:extLst>
  </p:cSld>
  <p:clrMapOvr>
    <a:masterClrMapping/>
  </p:clrMapOvr>
</p:sld>
</file>

<file path=ppt/slides/slide1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1A049176-1467-4DFD-A49A-957C5CA48DB0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1014603" y="347091"/>
            <a:ext cx="9720072" cy="662559"/>
          </a:xfrm>
        </p:spPr>
        <p:txBody>
          <a:bodyPr>
            <a:normAutofit fontScale="90000"/>
          </a:bodyPr>
          <a:lstStyle/>
          <a:p>
            <a:r>
              <a:rPr lang="en-US" dirty="0"/>
              <a:t>What is a needs assement </a:t>
            </a:r>
            <a:endParaRPr lang="en-GB" dirty="0"/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BEABC4DD-1691-4548-A730-9A3D398D0BCC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914399" y="1381126"/>
            <a:ext cx="10868025" cy="5334000"/>
          </a:xfrm>
        </p:spPr>
        <p:txBody>
          <a:bodyPr>
            <a:normAutofit fontScale="85000" lnSpcReduction="20000"/>
          </a:bodyPr>
          <a:lstStyle/>
          <a:p>
            <a:r>
              <a:rPr lang="en-US" b="0" i="0" dirty="0">
                <a:solidFill>
                  <a:srgbClr val="212B32"/>
                </a:solidFill>
                <a:effectLst/>
                <a:latin typeface="Frutiger W01"/>
              </a:rPr>
              <a:t>A needs assement is a document required to be completed for anyone who </a:t>
            </a:r>
            <a:r>
              <a:rPr lang="en-US" dirty="0">
                <a:solidFill>
                  <a:srgbClr val="212B32"/>
                </a:solidFill>
                <a:latin typeface="Frutiger W01"/>
              </a:rPr>
              <a:t>r</a:t>
            </a:r>
            <a:r>
              <a:rPr lang="en-US" b="0" i="0" dirty="0">
                <a:solidFill>
                  <a:srgbClr val="212B32"/>
                </a:solidFill>
                <a:effectLst/>
                <a:latin typeface="Frutiger W01"/>
              </a:rPr>
              <a:t>equire help or support with day-to-day activities. </a:t>
            </a:r>
          </a:p>
          <a:p>
            <a:r>
              <a:rPr lang="en-US" b="0" i="0" dirty="0">
                <a:solidFill>
                  <a:srgbClr val="0B0C0C"/>
                </a:solidFill>
                <a:effectLst/>
                <a:latin typeface="nta"/>
              </a:rPr>
              <a:t>A health and social care assessment is carried out by social services to find out what help and support you need – </a:t>
            </a:r>
            <a:r>
              <a:rPr lang="en-US" dirty="0">
                <a:solidFill>
                  <a:srgbClr val="0B0C0C"/>
                </a:solidFill>
                <a:latin typeface="nta"/>
              </a:rPr>
              <a:t>such as </a:t>
            </a:r>
            <a:r>
              <a:rPr lang="en-US" b="0" i="0" dirty="0">
                <a:solidFill>
                  <a:srgbClr val="0B0C0C"/>
                </a:solidFill>
                <a:effectLst/>
                <a:latin typeface="nta"/>
              </a:rPr>
              <a:t>healthcare, equipment, help in your home or residential care.</a:t>
            </a:r>
          </a:p>
          <a:p>
            <a:r>
              <a:rPr lang="en-US" dirty="0">
                <a:solidFill>
                  <a:srgbClr val="212B32"/>
                </a:solidFill>
                <a:latin typeface="Frutiger W01"/>
              </a:rPr>
              <a:t>T</a:t>
            </a:r>
            <a:r>
              <a:rPr lang="en-US" b="0" i="0" dirty="0">
                <a:solidFill>
                  <a:srgbClr val="212B32"/>
                </a:solidFill>
                <a:effectLst/>
                <a:latin typeface="Frutiger W01"/>
              </a:rPr>
              <a:t>he first step in providing care and support </a:t>
            </a:r>
            <a:r>
              <a:rPr lang="en-US" dirty="0">
                <a:solidFill>
                  <a:srgbClr val="212B32"/>
                </a:solidFill>
                <a:latin typeface="Frutiger W01"/>
              </a:rPr>
              <a:t>is </a:t>
            </a:r>
            <a:r>
              <a:rPr lang="en-US" b="0" i="0" dirty="0">
                <a:solidFill>
                  <a:srgbClr val="212B32"/>
                </a:solidFill>
                <a:effectLst/>
                <a:latin typeface="Frutiger W01"/>
              </a:rPr>
              <a:t>to obtain a needs assessment from the local council. This can be done over the telephone or online. </a:t>
            </a:r>
            <a:endParaRPr lang="en-GB" dirty="0"/>
          </a:p>
          <a:p>
            <a:r>
              <a:rPr lang="en-US" b="0" i="0" dirty="0">
                <a:solidFill>
                  <a:srgbClr val="212B32"/>
                </a:solidFill>
                <a:effectLst/>
                <a:latin typeface="Frutiger W01"/>
              </a:rPr>
              <a:t>The needs assessment is free and anyone can ask for one. </a:t>
            </a:r>
          </a:p>
          <a:p>
            <a:pPr marL="0" indent="0">
              <a:buNone/>
            </a:pPr>
            <a:endParaRPr lang="en-US" b="0" i="0" dirty="0">
              <a:solidFill>
                <a:srgbClr val="212B32"/>
              </a:solidFill>
              <a:effectLst/>
              <a:latin typeface="Frutiger W01"/>
            </a:endParaRPr>
          </a:p>
          <a:p>
            <a:pPr marL="0" indent="0">
              <a:buNone/>
            </a:pPr>
            <a:r>
              <a:rPr lang="en-US" b="0" i="0" dirty="0">
                <a:solidFill>
                  <a:srgbClr val="212B32"/>
                </a:solidFill>
                <a:effectLst/>
                <a:latin typeface="Frutiger W01"/>
              </a:rPr>
              <a:t>A needs assessment must be completed before the council can recommend  services such as:</a:t>
            </a:r>
          </a:p>
          <a:p>
            <a:pPr algn="l">
              <a:buFont typeface="Arial" panose="020B0604020202020204" pitchFamily="34" charset="0"/>
              <a:buChar char="•"/>
            </a:pPr>
            <a:r>
              <a:rPr lang="en-US" b="0" i="0" dirty="0">
                <a:solidFill>
                  <a:srgbClr val="212B32"/>
                </a:solidFill>
                <a:effectLst/>
                <a:latin typeface="Frutiger W01"/>
              </a:rPr>
              <a:t>equipment such as a walking frame or personal alarm</a:t>
            </a:r>
          </a:p>
          <a:p>
            <a:pPr algn="l">
              <a:buFont typeface="Arial" panose="020B0604020202020204" pitchFamily="34" charset="0"/>
              <a:buChar char="•"/>
            </a:pPr>
            <a:r>
              <a:rPr lang="en-US" b="0" i="0" dirty="0">
                <a:solidFill>
                  <a:srgbClr val="212B32"/>
                </a:solidFill>
                <a:effectLst/>
                <a:latin typeface="Frutiger W01"/>
              </a:rPr>
              <a:t>changes to your home such as a walk-in shower</a:t>
            </a:r>
          </a:p>
          <a:p>
            <a:pPr algn="l">
              <a:buFont typeface="Arial" panose="020B0604020202020204" pitchFamily="34" charset="0"/>
              <a:buChar char="•"/>
            </a:pPr>
            <a:r>
              <a:rPr lang="en-US" b="0" i="0" dirty="0">
                <a:solidFill>
                  <a:srgbClr val="212B32"/>
                </a:solidFill>
                <a:effectLst/>
                <a:latin typeface="Frutiger W01"/>
              </a:rPr>
              <a:t>practical help from a paid carer</a:t>
            </a:r>
          </a:p>
          <a:p>
            <a:pPr algn="l">
              <a:buFont typeface="Arial" panose="020B0604020202020204" pitchFamily="34" charset="0"/>
              <a:buChar char="•"/>
            </a:pPr>
            <a:r>
              <a:rPr lang="en-US" b="0" i="0" dirty="0">
                <a:solidFill>
                  <a:srgbClr val="212B32"/>
                </a:solidFill>
                <a:effectLst/>
                <a:latin typeface="Frutiger W01"/>
              </a:rPr>
              <a:t>day care for your child if either you or they are disabled</a:t>
            </a:r>
          </a:p>
          <a:p>
            <a:pPr algn="l">
              <a:buFont typeface="Arial" panose="020B0604020202020204" pitchFamily="34" charset="0"/>
              <a:buChar char="•"/>
            </a:pPr>
            <a:r>
              <a:rPr lang="en-US" b="0" i="0" dirty="0">
                <a:solidFill>
                  <a:srgbClr val="212B32"/>
                </a:solidFill>
                <a:effectLst/>
                <a:latin typeface="Frutiger W01"/>
              </a:rPr>
              <a:t>access to day centers and lunch clubs</a:t>
            </a:r>
          </a:p>
          <a:p>
            <a:pPr algn="l">
              <a:buFont typeface="Arial" panose="020B0604020202020204" pitchFamily="34" charset="0"/>
              <a:buChar char="•"/>
            </a:pPr>
            <a:r>
              <a:rPr lang="en-US" b="0" i="0" dirty="0">
                <a:solidFill>
                  <a:srgbClr val="212B32"/>
                </a:solidFill>
                <a:effectLst/>
                <a:latin typeface="Frutiger W01"/>
              </a:rPr>
              <a:t>moving to a care home</a:t>
            </a:r>
          </a:p>
          <a:p>
            <a:pPr marL="0" indent="0" algn="l">
              <a:buNone/>
            </a:pPr>
            <a:endParaRPr lang="en-US" b="0" i="0" dirty="0">
              <a:solidFill>
                <a:srgbClr val="212B32"/>
              </a:solidFill>
              <a:effectLst/>
              <a:latin typeface="Frutiger W01"/>
            </a:endParaRPr>
          </a:p>
        </p:txBody>
      </p:sp>
    </p:spTree>
    <p:extLst>
      <p:ext uri="{BB962C8B-B14F-4D97-AF65-F5344CB8AC3E}">
        <p14:creationId xmlns:p14="http://schemas.microsoft.com/office/powerpoint/2010/main" val="29834477"/>
      </p:ext>
    </p:extLst>
  </p:cSld>
  <p:clrMapOvr>
    <a:masterClrMapping/>
  </p:clrMapOvr>
</p:sld>
</file>

<file path=ppt/slides/slide1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775CF5E2-87AC-4603-8362-CE0607EDF153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dirty="0"/>
              <a:t>Find out the services offered by your local council</a:t>
            </a:r>
            <a:endParaRPr lang="en-GB" dirty="0"/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11A285F6-6524-4DBD-BAAE-E602ACA020A8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219075" y="1825625"/>
            <a:ext cx="6181725" cy="5032375"/>
          </a:xfrm>
        </p:spPr>
        <p:txBody>
          <a:bodyPr>
            <a:normAutofit fontScale="92500" lnSpcReduction="20000"/>
          </a:bodyPr>
          <a:lstStyle/>
          <a:p>
            <a:pPr marL="0" indent="0">
              <a:buNone/>
            </a:pPr>
            <a:r>
              <a:rPr lang="en-US" dirty="0">
                <a:hlinkClick r:id="rId2"/>
              </a:rPr>
              <a:t>15 MINS Class activity</a:t>
            </a:r>
          </a:p>
          <a:p>
            <a:pPr marL="0" indent="0">
              <a:buNone/>
            </a:pPr>
            <a:endParaRPr lang="en-US" dirty="0">
              <a:hlinkClick r:id="rId2"/>
            </a:endParaRPr>
          </a:p>
          <a:p>
            <a:pPr marL="0" indent="0">
              <a:buNone/>
            </a:pPr>
            <a:r>
              <a:rPr lang="en-US" dirty="0">
                <a:hlinkClick r:id="rId2"/>
              </a:rPr>
              <a:t>Step1- Visit the government’s website below to apply for a needs assessment </a:t>
            </a:r>
          </a:p>
          <a:p>
            <a:pPr marL="0" indent="0">
              <a:buNone/>
            </a:pPr>
            <a:r>
              <a:rPr lang="en-US" dirty="0">
                <a:hlinkClick r:id="rId2"/>
              </a:rPr>
              <a:t>Apply for a needs assessment by social services - GOV.UK (www.gov.uk)</a:t>
            </a:r>
            <a:endParaRPr lang="en-US" dirty="0"/>
          </a:p>
          <a:p>
            <a:pPr marL="0" indent="0">
              <a:buNone/>
            </a:pPr>
            <a:endParaRPr lang="en-US" dirty="0"/>
          </a:p>
          <a:p>
            <a:r>
              <a:rPr lang="en-GB" dirty="0"/>
              <a:t>Step 2- Enter your postcode and go to your local council’s website and search for adult social care</a:t>
            </a:r>
          </a:p>
          <a:p>
            <a:pPr marL="0" indent="0">
              <a:buNone/>
            </a:pPr>
            <a:r>
              <a:rPr lang="en-GB" dirty="0"/>
              <a:t>Take a screenshot or List down the services provided by your local council and post the picture in the chat section.</a:t>
            </a:r>
          </a:p>
          <a:p>
            <a:pPr marL="0" indent="0">
              <a:buNone/>
            </a:pPr>
            <a:endParaRPr lang="en-GB" dirty="0"/>
          </a:p>
          <a:p>
            <a:pPr marL="0" indent="0">
              <a:buNone/>
            </a:pPr>
            <a:r>
              <a:rPr lang="en-GB" dirty="0"/>
              <a:t>Step 3- Compare the services provided in various boroughs and see if there are any differences or similarities with your colleagues</a:t>
            </a:r>
          </a:p>
          <a:p>
            <a:pPr marL="0" indent="0">
              <a:buNone/>
            </a:pPr>
            <a:endParaRPr lang="en-GB" dirty="0"/>
          </a:p>
          <a:p>
            <a:pPr marL="0" indent="0">
              <a:buNone/>
            </a:pPr>
            <a:endParaRPr lang="en-GB" dirty="0"/>
          </a:p>
          <a:p>
            <a:endParaRPr lang="en-GB" dirty="0"/>
          </a:p>
        </p:txBody>
      </p:sp>
      <p:pic>
        <p:nvPicPr>
          <p:cNvPr id="5" name="Picture 4">
            <a:extLst>
              <a:ext uri="{FF2B5EF4-FFF2-40B4-BE49-F238E27FC236}">
                <a16:creationId xmlns:a16="http://schemas.microsoft.com/office/drawing/2014/main" id="{CA80900C-0604-4A2B-ADC8-054549F5A83F}"/>
              </a:ext>
            </a:extLst>
          </p:cNvPr>
          <p:cNvPicPr>
            <a:picLocks noChangeAspect="1"/>
          </p:cNvPicPr>
          <p:nvPr/>
        </p:nvPicPr>
        <p:blipFill rotWithShape="1">
          <a:blip r:embed="rId3"/>
          <a:srcRect l="9617" t="6944" b="1389"/>
          <a:stretch/>
        </p:blipFill>
        <p:spPr>
          <a:xfrm>
            <a:off x="7181851" y="1390965"/>
            <a:ext cx="5086350" cy="4552635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2419811939"/>
      </p:ext>
    </p:extLst>
  </p:cSld>
  <p:clrMapOvr>
    <a:masterClrMapping/>
  </p:clrMapOvr>
</p:sld>
</file>

<file path=ppt/slides/slide1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019E80F9-E4E9-4B47-B387-736C6C3DFD1D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152400" y="365125"/>
            <a:ext cx="11791950" cy="1063625"/>
          </a:xfrm>
        </p:spPr>
        <p:txBody>
          <a:bodyPr>
            <a:normAutofit fontScale="90000"/>
          </a:bodyPr>
          <a:lstStyle/>
          <a:p>
            <a:r>
              <a:rPr lang="en-US" dirty="0"/>
              <a:t>EXAMPLE OF SERVICES OFFERED IN GREENWICH BOROUGH &amp; Westminster</a:t>
            </a:r>
            <a:endParaRPr lang="en-GB" dirty="0"/>
          </a:p>
        </p:txBody>
      </p:sp>
      <p:pic>
        <p:nvPicPr>
          <p:cNvPr id="5" name="Content Placeholder 4">
            <a:extLst>
              <a:ext uri="{FF2B5EF4-FFF2-40B4-BE49-F238E27FC236}">
                <a16:creationId xmlns:a16="http://schemas.microsoft.com/office/drawing/2014/main" id="{582CFECF-0CD0-4496-ACB8-E7CD749008EE}"/>
              </a:ext>
            </a:extLst>
          </p:cNvPr>
          <p:cNvPicPr>
            <a:picLocks noGrp="1" noChangeAspect="1"/>
          </p:cNvPicPr>
          <p:nvPr>
            <p:ph idx="1"/>
          </p:nvPr>
        </p:nvPicPr>
        <p:blipFill rotWithShape="1">
          <a:blip r:embed="rId2"/>
          <a:srcRect t="1644" r="5647" b="4207"/>
          <a:stretch/>
        </p:blipFill>
        <p:spPr>
          <a:xfrm>
            <a:off x="0" y="1765300"/>
            <a:ext cx="6286499" cy="5092700"/>
          </a:xfrm>
        </p:spPr>
      </p:pic>
      <p:pic>
        <p:nvPicPr>
          <p:cNvPr id="7" name="Picture 6">
            <a:extLst>
              <a:ext uri="{FF2B5EF4-FFF2-40B4-BE49-F238E27FC236}">
                <a16:creationId xmlns:a16="http://schemas.microsoft.com/office/drawing/2014/main" id="{CF163E78-0580-4DEF-873A-DAD4A257AEB4}"/>
              </a:ext>
            </a:extLst>
          </p:cNvPr>
          <p:cNvPicPr>
            <a:picLocks noChangeAspect="1"/>
          </p:cNvPicPr>
          <p:nvPr/>
        </p:nvPicPr>
        <p:blipFill rotWithShape="1">
          <a:blip r:embed="rId3"/>
          <a:srcRect l="2152" r="2658"/>
          <a:stretch/>
        </p:blipFill>
        <p:spPr>
          <a:xfrm>
            <a:off x="6340917" y="1714500"/>
            <a:ext cx="5851083" cy="4778375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2011697064"/>
      </p:ext>
    </p:extLst>
  </p:cSld>
  <p:clrMapOvr>
    <a:masterClrMapping/>
  </p:clrMapOvr>
</p:sld>
</file>

<file path=ppt/slides/slide1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6518A1EB-0166-4175-A77E-EAD5D62EFCA0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195071" y="238125"/>
            <a:ext cx="11758803" cy="1695449"/>
          </a:xfrm>
        </p:spPr>
        <p:txBody>
          <a:bodyPr>
            <a:normAutofit/>
          </a:bodyPr>
          <a:lstStyle/>
          <a:p>
            <a:r>
              <a:rPr lang="en-US" b="1" i="0" dirty="0">
                <a:solidFill>
                  <a:srgbClr val="212B32"/>
                </a:solidFill>
                <a:effectLst/>
                <a:latin typeface="Frutiger W01"/>
              </a:rPr>
              <a:t>What happens during a needs  assessment?</a:t>
            </a:r>
            <a:endParaRPr lang="en-GB" dirty="0"/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E115C4B6-303D-4E91-9383-4738635328FA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195071" y="2085976"/>
            <a:ext cx="10972801" cy="5805488"/>
          </a:xfrm>
        </p:spPr>
        <p:txBody>
          <a:bodyPr>
            <a:normAutofit/>
          </a:bodyPr>
          <a:lstStyle/>
          <a:p>
            <a:pPr algn="l"/>
            <a:r>
              <a:rPr lang="en-US" b="0" i="0" dirty="0">
                <a:solidFill>
                  <a:srgbClr val="212B32"/>
                </a:solidFill>
                <a:effectLst/>
                <a:latin typeface="Frutiger W01"/>
              </a:rPr>
              <a:t>Someone from the council such as a social worker or occupational therapist will ask you how you're managing everyday tasks like washing, dressing and cooking.</a:t>
            </a:r>
          </a:p>
          <a:p>
            <a:pPr algn="l"/>
            <a:r>
              <a:rPr lang="en-US" b="0" i="0" dirty="0">
                <a:solidFill>
                  <a:srgbClr val="212B32"/>
                </a:solidFill>
                <a:effectLst/>
                <a:latin typeface="Frutiger W01"/>
              </a:rPr>
              <a:t>They might ask you to describe how well you do certain things like making a cup of tea and getting out of a chair.</a:t>
            </a:r>
          </a:p>
          <a:p>
            <a:pPr algn="l"/>
            <a:r>
              <a:rPr lang="en-US" b="0" i="0" dirty="0">
                <a:solidFill>
                  <a:srgbClr val="212B32"/>
                </a:solidFill>
                <a:effectLst/>
                <a:latin typeface="Frutiger W01"/>
              </a:rPr>
              <a:t>If it seems you may need some alterations in and around your home such as grab rails in the bathroom, you might also be referred for a separate </a:t>
            </a:r>
            <a:r>
              <a:rPr lang="en-US" b="0" i="0" dirty="0">
                <a:solidFill>
                  <a:srgbClr val="005EB8"/>
                </a:solidFill>
                <a:effectLst/>
                <a:latin typeface="Frutiger W01"/>
                <a:hlinkClick r:id="rId2"/>
              </a:rPr>
              <a:t>assessment of your home</a:t>
            </a:r>
            <a:r>
              <a:rPr lang="en-US" b="0" i="0" dirty="0">
                <a:solidFill>
                  <a:srgbClr val="212B32"/>
                </a:solidFill>
                <a:effectLst/>
                <a:latin typeface="Frutiger W01"/>
              </a:rPr>
              <a:t>.</a:t>
            </a:r>
          </a:p>
          <a:p>
            <a:pPr algn="l"/>
            <a:r>
              <a:rPr lang="en-US" b="0" i="0" dirty="0">
                <a:solidFill>
                  <a:srgbClr val="212B32"/>
                </a:solidFill>
                <a:effectLst/>
                <a:latin typeface="Frutiger W01"/>
              </a:rPr>
              <a:t>The needs assessment can happen:</a:t>
            </a:r>
          </a:p>
          <a:p>
            <a:pPr algn="l">
              <a:buFont typeface="Arial" panose="020B0604020202020204" pitchFamily="34" charset="0"/>
              <a:buChar char="•"/>
            </a:pPr>
            <a:r>
              <a:rPr lang="en-US" b="0" i="0" dirty="0">
                <a:solidFill>
                  <a:srgbClr val="212B32"/>
                </a:solidFill>
                <a:effectLst/>
                <a:latin typeface="Frutiger W01"/>
              </a:rPr>
              <a:t>face-to-face</a:t>
            </a:r>
          </a:p>
          <a:p>
            <a:pPr algn="l">
              <a:buFont typeface="Arial" panose="020B0604020202020204" pitchFamily="34" charset="0"/>
              <a:buChar char="•"/>
            </a:pPr>
            <a:r>
              <a:rPr lang="en-US" b="0" i="0" dirty="0">
                <a:solidFill>
                  <a:srgbClr val="212B32"/>
                </a:solidFill>
                <a:effectLst/>
                <a:latin typeface="Frutiger W01"/>
              </a:rPr>
              <a:t>over the phone</a:t>
            </a:r>
          </a:p>
          <a:p>
            <a:pPr algn="l"/>
            <a:r>
              <a:rPr lang="en-US" b="0" i="0" dirty="0">
                <a:solidFill>
                  <a:srgbClr val="212B32"/>
                </a:solidFill>
                <a:effectLst/>
                <a:latin typeface="Frutiger W01"/>
              </a:rPr>
              <a:t>Assessments usually last at least an hour.</a:t>
            </a:r>
          </a:p>
          <a:p>
            <a:endParaRPr lang="en-GB" dirty="0"/>
          </a:p>
        </p:txBody>
      </p:sp>
    </p:spTree>
    <p:extLst>
      <p:ext uri="{BB962C8B-B14F-4D97-AF65-F5344CB8AC3E}">
        <p14:creationId xmlns:p14="http://schemas.microsoft.com/office/powerpoint/2010/main" val="823269930"/>
      </p:ext>
    </p:extLst>
  </p:cSld>
  <p:clrMapOvr>
    <a:masterClrMapping/>
  </p:clrMapOvr>
</p:sld>
</file>

<file path=ppt/slides/slide1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636C5A58-4F81-4F16-A932-5CB73728D126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dirty="0"/>
              <a:t>REFERENCES</a:t>
            </a:r>
            <a:br>
              <a:rPr lang="en-US" dirty="0"/>
            </a:br>
            <a:endParaRPr lang="en-GB" dirty="0"/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22F34420-627E-4C33-86F4-8E93718EE2A8}"/>
              </a:ext>
            </a:extLst>
          </p:cNvPr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US" dirty="0"/>
              <a:t>NHS UK (2018) </a:t>
            </a:r>
            <a:r>
              <a:rPr lang="en-US" dirty="0">
                <a:hlinkClick r:id="rId2"/>
              </a:rPr>
              <a:t>Introduction to care and support - NHS (www.nhs.uk)</a:t>
            </a:r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14939807"/>
      </p:ext>
    </p:extLst>
  </p:cSld>
  <p:clrMapOvr>
    <a:masterClrMapping/>
  </p:clrMapOvr>
</p:sld>
</file>

<file path=ppt/slides/slide1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9647DAEB-F830-46C9-BB49-F06DB2C9849C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>
            <a:normAutofit fontScale="90000"/>
          </a:bodyPr>
          <a:lstStyle/>
          <a:p>
            <a:r>
              <a:rPr lang="en-GB" b="1" i="0" dirty="0">
                <a:solidFill>
                  <a:srgbClr val="212B32"/>
                </a:solidFill>
                <a:effectLst/>
                <a:latin typeface="Frutiger W01"/>
              </a:rPr>
              <a:t>Video: Augmentative and Alternative Communication (AAC)</a:t>
            </a:r>
            <a:br>
              <a:rPr lang="en-GB" b="1" i="0" dirty="0">
                <a:solidFill>
                  <a:srgbClr val="212B32"/>
                </a:solidFill>
                <a:effectLst/>
                <a:latin typeface="Frutiger W01"/>
              </a:rPr>
            </a:br>
            <a:endParaRPr lang="en-GB" dirty="0"/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EFFE183C-8403-4E46-A92E-0C378E766F5F}"/>
              </a:ext>
            </a:extLst>
          </p:cNvPr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US" b="0" i="0" dirty="0">
                <a:solidFill>
                  <a:srgbClr val="212B32"/>
                </a:solidFill>
                <a:effectLst/>
                <a:latin typeface="Frutiger W01"/>
              </a:rPr>
              <a:t>This video shows how Toby uses AAC to help him lead a successful professional life.</a:t>
            </a:r>
          </a:p>
          <a:p>
            <a:r>
              <a:rPr lang="en-US" dirty="0">
                <a:hlinkClick r:id="rId2"/>
              </a:rPr>
              <a:t>Introduction to care and support - NHS (www.nhs.uk)</a:t>
            </a:r>
            <a:endParaRPr lang="en-US" b="0" i="0" dirty="0">
              <a:solidFill>
                <a:srgbClr val="212B32"/>
              </a:solidFill>
              <a:effectLst/>
              <a:latin typeface="Frutiger W01"/>
            </a:endParaRPr>
          </a:p>
        </p:txBody>
      </p:sp>
      <p:pic>
        <p:nvPicPr>
          <p:cNvPr id="5" name="Picture 4">
            <a:extLst>
              <a:ext uri="{FF2B5EF4-FFF2-40B4-BE49-F238E27FC236}">
                <a16:creationId xmlns:a16="http://schemas.microsoft.com/office/drawing/2014/main" id="{6746E15D-B1FC-4A72-B8E2-00F177BC2DA4}"/>
              </a:ext>
            </a:extLst>
          </p:cNvPr>
          <p:cNvPicPr>
            <a:picLocks noChangeAspect="1"/>
          </p:cNvPicPr>
          <p:nvPr/>
        </p:nvPicPr>
        <p:blipFill rotWithShape="1">
          <a:blip r:embed="rId3"/>
          <a:srcRect t="36551"/>
          <a:stretch/>
        </p:blipFill>
        <p:spPr>
          <a:xfrm>
            <a:off x="1502179" y="3429000"/>
            <a:ext cx="6232121" cy="3419534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1119069615"/>
      </p:ext>
    </p:extLst>
  </p:cSld>
  <p:clrMapOvr>
    <a:masterClrMapping/>
  </p:clrMapOvr>
</p:sld>
</file>

<file path=ppt/slides/slide1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9132696F-4891-431A-A040-B33ED952189E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>
            <a:normAutofit fontScale="90000"/>
          </a:bodyPr>
          <a:lstStyle/>
          <a:p>
            <a:r>
              <a:rPr lang="en-GB" b="1" i="0" dirty="0">
                <a:solidFill>
                  <a:srgbClr val="212B32"/>
                </a:solidFill>
                <a:effectLst/>
                <a:latin typeface="Frutiger W01"/>
              </a:rPr>
              <a:t>NHS care</a:t>
            </a:r>
            <a:br>
              <a:rPr lang="en-GB" b="1" i="0" dirty="0">
                <a:solidFill>
                  <a:srgbClr val="212B32"/>
                </a:solidFill>
                <a:effectLst/>
                <a:latin typeface="Frutiger W01"/>
              </a:rPr>
            </a:br>
            <a:br>
              <a:rPr lang="en-GB" dirty="0"/>
            </a:br>
            <a:endParaRPr lang="en-GB" dirty="0"/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2BC646F6-C72F-454E-B8AB-ECAF327EE2A8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171450" y="1876425"/>
            <a:ext cx="11563350" cy="4432935"/>
          </a:xfrm>
        </p:spPr>
        <p:txBody>
          <a:bodyPr/>
          <a:lstStyle/>
          <a:p>
            <a:pPr algn="l"/>
            <a:r>
              <a:rPr lang="en-US" b="0" i="0" dirty="0">
                <a:solidFill>
                  <a:srgbClr val="212B32"/>
                </a:solidFill>
                <a:effectLst/>
                <a:latin typeface="Frutiger W01"/>
              </a:rPr>
              <a:t>In some situations, social care and support is provided by the NHS instead of your local council. In these instances it's free. It's not means-tested.</a:t>
            </a:r>
          </a:p>
          <a:p>
            <a:pPr algn="l"/>
            <a:r>
              <a:rPr lang="en-US" b="0" i="0" dirty="0">
                <a:solidFill>
                  <a:srgbClr val="212B32"/>
                </a:solidFill>
                <a:effectLst/>
                <a:latin typeface="Frutiger W01"/>
              </a:rPr>
              <a:t>It includes:</a:t>
            </a:r>
          </a:p>
          <a:p>
            <a:pPr algn="l">
              <a:buFont typeface="Arial" panose="020B0604020202020204" pitchFamily="34" charset="0"/>
              <a:buChar char="•"/>
            </a:pPr>
            <a:r>
              <a:rPr lang="en-US" b="0" i="0" dirty="0">
                <a:solidFill>
                  <a:srgbClr val="212B32"/>
                </a:solidFill>
                <a:effectLst/>
                <a:latin typeface="Frutiger W01"/>
              </a:rPr>
              <a:t>up to 6 weeks of care </a:t>
            </a:r>
            <a:r>
              <a:rPr lang="en-US" b="0" i="0" dirty="0">
                <a:solidFill>
                  <a:srgbClr val="005EB8"/>
                </a:solidFill>
                <a:effectLst/>
                <a:latin typeface="Frutiger W01"/>
                <a:hlinkClick r:id="rId2"/>
              </a:rPr>
              <a:t>after leaving hospital</a:t>
            </a:r>
            <a:r>
              <a:rPr lang="en-US" b="0" i="0" dirty="0">
                <a:solidFill>
                  <a:srgbClr val="212B32"/>
                </a:solidFill>
                <a:effectLst/>
                <a:latin typeface="Frutiger W01"/>
              </a:rPr>
              <a:t>, known as </a:t>
            </a:r>
            <a:r>
              <a:rPr lang="en-US" b="0" i="0" dirty="0" err="1">
                <a:solidFill>
                  <a:srgbClr val="212B32"/>
                </a:solidFill>
                <a:effectLst/>
                <a:latin typeface="Frutiger W01"/>
              </a:rPr>
              <a:t>reablement</a:t>
            </a:r>
            <a:r>
              <a:rPr lang="en-US" b="0" i="0" dirty="0">
                <a:solidFill>
                  <a:srgbClr val="212B32"/>
                </a:solidFill>
                <a:effectLst/>
                <a:latin typeface="Frutiger W01"/>
              </a:rPr>
              <a:t> (this service can also be provided by local councils)</a:t>
            </a:r>
          </a:p>
          <a:p>
            <a:pPr algn="l">
              <a:buFont typeface="Arial" panose="020B0604020202020204" pitchFamily="34" charset="0"/>
              <a:buChar char="•"/>
            </a:pPr>
            <a:r>
              <a:rPr lang="en-US" b="0" i="0" dirty="0">
                <a:solidFill>
                  <a:srgbClr val="212B32"/>
                </a:solidFill>
                <a:effectLst/>
                <a:latin typeface="Frutiger W01"/>
              </a:rPr>
              <a:t>care if you have complex and serious health conditions </a:t>
            </a:r>
            <a:r>
              <a:rPr lang="en-US" b="0" i="0" dirty="0">
                <a:solidFill>
                  <a:srgbClr val="005EB8"/>
                </a:solidFill>
                <a:effectLst/>
                <a:latin typeface="Frutiger W01"/>
                <a:hlinkClick r:id="rId3"/>
              </a:rPr>
              <a:t>(NHS continuing healthcare)</a:t>
            </a:r>
            <a:endParaRPr lang="en-US" b="0" i="0" dirty="0">
              <a:solidFill>
                <a:srgbClr val="212B32"/>
              </a:solidFill>
              <a:effectLst/>
              <a:latin typeface="Frutiger W01"/>
            </a:endParaRPr>
          </a:p>
          <a:p>
            <a:endParaRPr lang="en-GB" dirty="0"/>
          </a:p>
        </p:txBody>
      </p:sp>
    </p:spTree>
    <p:extLst>
      <p:ext uri="{BB962C8B-B14F-4D97-AF65-F5344CB8AC3E}">
        <p14:creationId xmlns:p14="http://schemas.microsoft.com/office/powerpoint/2010/main" val="1724399844"/>
      </p:ext>
    </p:extLst>
  </p:cSld>
  <p:clrMapOvr>
    <a:masterClrMapping/>
  </p:clrMapOvr>
</p:sld>
</file>

<file path=ppt/theme/_rels/theme1.xml.rels><?xml version="1.0" encoding="UTF-8" standalone="yes"?>
<Relationships xmlns="http://schemas.openxmlformats.org/package/2006/relationships"><Relationship Id="rId1" Type="http://schemas.openxmlformats.org/officeDocument/2006/relationships/image" Target="../media/image1.jpeg"/></Relationships>
</file>

<file path=ppt/theme/theme1.xml><?xml version="1.0" encoding="utf-8"?>
<a:theme xmlns:a="http://schemas.openxmlformats.org/drawingml/2006/main" name="Integral">
  <a:themeElements>
    <a:clrScheme name="Integral">
      <a:dk1>
        <a:sysClr val="windowText" lastClr="000000"/>
      </a:dk1>
      <a:lt1>
        <a:sysClr val="window" lastClr="FFFFFF"/>
      </a:lt1>
      <a:dk2>
        <a:srgbClr val="455F51"/>
      </a:dk2>
      <a:lt2>
        <a:srgbClr val="E3DED1"/>
      </a:lt2>
      <a:accent1>
        <a:srgbClr val="99CB38"/>
      </a:accent1>
      <a:accent2>
        <a:srgbClr val="63A537"/>
      </a:accent2>
      <a:accent3>
        <a:srgbClr val="E6D024"/>
      </a:accent3>
      <a:accent4>
        <a:srgbClr val="CC9700"/>
      </a:accent4>
      <a:accent5>
        <a:srgbClr val="4EB3CF"/>
      </a:accent5>
      <a:accent6>
        <a:srgbClr val="378DA6"/>
      </a:accent6>
      <a:hlink>
        <a:srgbClr val="6B9F25"/>
      </a:hlink>
      <a:folHlink>
        <a:srgbClr val="B26B02"/>
      </a:folHlink>
    </a:clrScheme>
    <a:fontScheme name="Integral">
      <a:majorFont>
        <a:latin typeface="Tw Cen MT Condensed" panose="020B0606020104020203"/>
        <a:ea typeface=""/>
        <a:cs typeface=""/>
        <a:font script="Grek" typeface="Calibri"/>
        <a:font script="Cyrl" typeface="Calibri"/>
        <a:font script="Jpan" typeface="メイリオ"/>
        <a:font script="Hang" typeface="HY얕은샘물M"/>
        <a:font script="Hans" typeface="华文仿宋"/>
        <a:font script="Hant" typeface="微軟正黑體"/>
        <a:font script="Arab" typeface="Arial"/>
        <a:font script="Hebr" typeface="Levenim MT"/>
        <a:font script="Thai" typeface="FreesiaUPC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ahoma"/>
        <a:font script="Uigh" typeface="Microsoft Uighur"/>
        <a:font script="Geor" typeface="Sylfaen"/>
      </a:majorFont>
      <a:minorFont>
        <a:latin typeface="Tw Cen MT" panose="020B0602020104020603"/>
        <a:ea typeface=""/>
        <a:cs typeface=""/>
        <a:font script="Grek" typeface="Calibri"/>
        <a:font script="Cyrl" typeface="Calibri"/>
        <a:font script="Jpan" typeface="メイリオ"/>
        <a:font script="Hang" typeface="HY얕은샘물M"/>
        <a:font script="Hans" typeface="华文仿宋"/>
        <a:font script="Hant" typeface="微軟正黑體"/>
        <a:font script="Arab" typeface="Arial"/>
        <a:font script="Hebr" typeface="Levenim MT"/>
        <a:font script="Thai" typeface="FreesiaUPC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ahoma"/>
        <a:font script="Uigh" typeface="Microsoft Uighur"/>
        <a:font script="Geor" typeface="Sylfaen"/>
      </a:minorFont>
    </a:fontScheme>
    <a:fmtScheme name="Integral">
      <a:fillStyleLst>
        <a:solidFill>
          <a:schemeClr val="phClr"/>
        </a:solidFill>
        <a:gradFill rotWithShape="1">
          <a:gsLst>
            <a:gs pos="0">
              <a:schemeClr val="phClr">
                <a:tint val="83000"/>
                <a:satMod val="100000"/>
                <a:lumMod val="100000"/>
              </a:schemeClr>
            </a:gs>
            <a:gs pos="100000">
              <a:schemeClr val="phClr">
                <a:tint val="61000"/>
                <a:satMod val="150000"/>
                <a:lumMod val="100000"/>
              </a:schemeClr>
            </a:gs>
          </a:gsLst>
          <a:path path="circle">
            <a:fillToRect l="100000" t="100000" r="100000" b="100000"/>
          </a:path>
        </a:gradFill>
        <a:gradFill rotWithShape="1">
          <a:gsLst>
            <a:gs pos="0">
              <a:schemeClr val="phClr">
                <a:tint val="100000"/>
                <a:shade val="85000"/>
                <a:satMod val="100000"/>
                <a:lumMod val="100000"/>
              </a:schemeClr>
            </a:gs>
            <a:gs pos="100000">
              <a:schemeClr val="phClr">
                <a:tint val="90000"/>
                <a:shade val="100000"/>
                <a:satMod val="150000"/>
                <a:lumMod val="100000"/>
              </a:schemeClr>
            </a:gs>
          </a:gsLst>
          <a:path path="circle">
            <a:fillToRect l="100000" t="100000" r="100000" b="100000"/>
          </a:path>
        </a:gradFill>
      </a:fillStyleLst>
      <a:lnStyleLst>
        <a:ln w="9525" cap="flat" cmpd="sng" algn="ctr">
          <a:solidFill>
            <a:schemeClr val="phClr"/>
          </a:solidFill>
          <a:prstDash val="solid"/>
        </a:ln>
        <a:ln w="15875" cap="flat" cmpd="sng" algn="ctr">
          <a:solidFill>
            <a:schemeClr val="phClr"/>
          </a:solidFill>
          <a:prstDash val="solid"/>
        </a:ln>
        <a:ln w="19050" cap="flat" cmpd="sng" algn="ctr">
          <a:solidFill>
            <a:schemeClr val="phClr"/>
          </a:solidFill>
          <a:prstDash val="solid"/>
        </a:ln>
      </a:lnStyleLst>
      <a:effectStyleLst>
        <a:effectStyle>
          <a:effectLst/>
        </a:effectStyle>
        <a:effectStyle>
          <a:effectLst>
            <a:outerShdw blurRad="50800" dist="12700" dir="5400000" algn="ctr" rotWithShape="0">
              <a:srgbClr val="000000">
                <a:alpha val="50000"/>
              </a:srgbClr>
            </a:outerShdw>
          </a:effectLst>
        </a:effectStyle>
        <a:effectStyle>
          <a:effectLst>
            <a:outerShdw blurRad="76200" dist="25400" dir="5400000" algn="ctr" rotWithShape="0">
              <a:srgbClr val="000000">
                <a:alpha val="60000"/>
              </a:srgbClr>
            </a:outerShdw>
          </a:effectLst>
          <a:scene3d>
            <a:camera prst="orthographicFront">
              <a:rot lat="0" lon="0" rev="0"/>
            </a:camera>
            <a:lightRig rig="flat" dir="t">
              <a:rot lat="0" lon="0" rev="3600000"/>
            </a:lightRig>
          </a:scene3d>
          <a:sp3d contourW="12700" prstMaterial="flat">
            <a:bevelT w="38100" h="44450" prst="angle"/>
            <a:contourClr>
              <a:schemeClr val="phClr">
                <a:shade val="35000"/>
                <a:satMod val="160000"/>
              </a:schemeClr>
            </a:contourClr>
          </a:sp3d>
        </a:effectStyle>
      </a:effectStyleLst>
      <a:bgFillStyleLst>
        <a:solidFill>
          <a:schemeClr val="phClr"/>
        </a:solidFill>
        <a:solidFill>
          <a:schemeClr val="phClr">
            <a:tint val="95000"/>
            <a:shade val="85000"/>
            <a:satMod val="125000"/>
          </a:schemeClr>
        </a:solidFill>
        <a:blipFill rotWithShape="1">
          <a:blip xmlns:r="http://schemas.openxmlformats.org/officeDocument/2006/relationships" r:embed="rId1">
            <a:duotone>
              <a:schemeClr val="phClr">
                <a:tint val="95000"/>
                <a:shade val="74000"/>
                <a:satMod val="230000"/>
              </a:schemeClr>
              <a:schemeClr val="phClr">
                <a:tint val="92000"/>
                <a:shade val="69000"/>
                <a:satMod val="250000"/>
              </a:schemeClr>
            </a:duotone>
          </a:blip>
          <a:tile tx="0" ty="0" sx="40000" sy="40000" flip="none" algn="tl"/>
        </a:blip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Integral" id="{3577F8C9-A904-41D8-97D2-FD898F53F20E}" vid="{29F68FFC-748B-4FC3-BF39-7F84A6D5840F}"/>
    </a:ext>
  </a:extLst>
</a:theme>
</file>

<file path=docProps/app.xml><?xml version="1.0" encoding="utf-8"?>
<Properties xmlns="http://schemas.openxmlformats.org/officeDocument/2006/extended-properties" xmlns:vt="http://schemas.openxmlformats.org/officeDocument/2006/docPropsVTypes">
  <Template>Integral</Template>
  <TotalTime>225</TotalTime>
  <Words>1286</Words>
  <Application>Microsoft Office PowerPoint</Application>
  <PresentationFormat>Widescreen</PresentationFormat>
  <Paragraphs>116</Paragraphs>
  <Slides>17</Slides>
  <Notes>0</Notes>
  <HiddenSlides>0</HiddenSlides>
  <MMClips>0</MMClips>
  <ScaleCrop>false</ScaleCrop>
  <HeadingPairs>
    <vt:vector size="6" baseType="variant">
      <vt:variant>
        <vt:lpstr>Fonts Used</vt:lpstr>
      </vt:variant>
      <vt:variant>
        <vt:i4>6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17</vt:i4>
      </vt:variant>
    </vt:vector>
  </HeadingPairs>
  <TitlesOfParts>
    <vt:vector size="24" baseType="lpstr">
      <vt:lpstr>Arial</vt:lpstr>
      <vt:lpstr>Frutiger W01</vt:lpstr>
      <vt:lpstr>nta</vt:lpstr>
      <vt:lpstr>Tw Cen MT</vt:lpstr>
      <vt:lpstr>Tw Cen MT Condensed</vt:lpstr>
      <vt:lpstr>Wingdings 3</vt:lpstr>
      <vt:lpstr>Integral</vt:lpstr>
      <vt:lpstr>Introduction to care  and support FOR THE ELDERLY IN THEUK  </vt:lpstr>
      <vt:lpstr>What is social care and support? </vt:lpstr>
      <vt:lpstr>Types of social care and support</vt:lpstr>
      <vt:lpstr>Help at home from a paid carer </vt:lpstr>
      <vt:lpstr>When can clients consider help at home from a paid carer? </vt:lpstr>
      <vt:lpstr>Advantages of home care </vt:lpstr>
      <vt:lpstr>Home help</vt:lpstr>
      <vt:lpstr>Other alternative to home care </vt:lpstr>
      <vt:lpstr>How to get help at home from a paid carer </vt:lpstr>
      <vt:lpstr>How the local council can help </vt:lpstr>
      <vt:lpstr>What is a needs assement </vt:lpstr>
      <vt:lpstr>Find out the services offered by your local council</vt:lpstr>
      <vt:lpstr>EXAMPLE OF SERVICES OFFERED IN GREENWICH BOROUGH &amp; Westminster</vt:lpstr>
      <vt:lpstr>What happens during a needs  assessment?</vt:lpstr>
      <vt:lpstr>REFERENCES </vt:lpstr>
      <vt:lpstr>Video: Augmentative and Alternative Communication (AAC) </vt:lpstr>
      <vt:lpstr>NHS care  </vt:lpstr>
    </vt:vector>
  </TitlesOfParts>
  <LinksUpToDate>false</LinksUpToDate>
  <SharedDoc>false</SharedDoc>
  <HyperlinksChanged>false</HyperlinksChanged>
  <AppVersion>16.0000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Introduction to care and support UK</dc:title>
  <dc:creator>Adesewa Ajayi</dc:creator>
  <cp:lastModifiedBy>Adesewa Ajayi</cp:lastModifiedBy>
  <cp:revision>8</cp:revision>
  <dcterms:created xsi:type="dcterms:W3CDTF">2021-03-09T14:38:25Z</dcterms:created>
  <dcterms:modified xsi:type="dcterms:W3CDTF">2021-03-10T15:27:25Z</dcterms:modified>
</cp:coreProperties>
</file>