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41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4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37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083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0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590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04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147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141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824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127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A576B-2863-4475-8345-9292910D43D9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17D37-78F9-4499-B74A-0F3DA33D73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832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952992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some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52992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stay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881950" y="4214818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you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81950" y="285749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there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81950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shout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881950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home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881158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went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952992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they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952992" y="428625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was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881950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can’t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952992" y="292893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have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1881158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going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881158" y="285749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the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1881158" y="428625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am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1881158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come</a:t>
            </a:r>
          </a:p>
        </p:txBody>
      </p:sp>
    </p:spTree>
    <p:extLst>
      <p:ext uri="{BB962C8B-B14F-4D97-AF65-F5344CB8AC3E}">
        <p14:creationId xmlns:p14="http://schemas.microsoft.com/office/powerpoint/2010/main" val="96072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952992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are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52992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she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881950" y="4214818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said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81950" y="285749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all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81950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one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881950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out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881158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down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952992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called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952992" y="428625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saw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881950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this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952992" y="292893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want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1881158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have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881158" y="285749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home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1881158" y="428625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here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1881158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like</a:t>
            </a:r>
          </a:p>
        </p:txBody>
      </p:sp>
    </p:spTree>
    <p:extLst>
      <p:ext uri="{BB962C8B-B14F-4D97-AF65-F5344CB8AC3E}">
        <p14:creationId xmlns:p14="http://schemas.microsoft.com/office/powerpoint/2010/main" val="3803403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952992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look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52992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me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881950" y="4214818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for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81950" y="285749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away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81950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see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881950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am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881158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my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952992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is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952992" y="428625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to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881950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help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952992" y="292893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play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1881158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and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881158" y="285749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he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1881158" y="4286256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am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1881158" y="564355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little</a:t>
            </a:r>
          </a:p>
        </p:txBody>
      </p:sp>
    </p:spTree>
    <p:extLst>
      <p:ext uri="{BB962C8B-B14F-4D97-AF65-F5344CB8AC3E}">
        <p14:creationId xmlns:p14="http://schemas.microsoft.com/office/powerpoint/2010/main" val="2644605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952992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big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52992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then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81950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with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881950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get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881158" y="142852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when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1881158" y="1500174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got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1952596" y="3071810"/>
            <a:ext cx="2500330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Comic Sans MS" pitchFamily="66" charset="0"/>
              </a:rPr>
              <a:t>here</a:t>
            </a:r>
          </a:p>
        </p:txBody>
      </p:sp>
    </p:spTree>
    <p:extLst>
      <p:ext uri="{BB962C8B-B14F-4D97-AF65-F5344CB8AC3E}">
        <p14:creationId xmlns:p14="http://schemas.microsoft.com/office/powerpoint/2010/main" val="34213653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52</Words>
  <Application>Microsoft Office PowerPoint</Application>
  <PresentationFormat>Widescreen</PresentationFormat>
  <Paragraphs>52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1</cp:revision>
  <dcterms:created xsi:type="dcterms:W3CDTF">2016-11-07T15:50:37Z</dcterms:created>
  <dcterms:modified xsi:type="dcterms:W3CDTF">2016-11-07T15:51:54Z</dcterms:modified>
</cp:coreProperties>
</file>