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0"/>
  </p:notesMasterIdLst>
  <p:handoutMasterIdLst>
    <p:handoutMasterId r:id="rId21"/>
  </p:handoutMasterIdLst>
  <p:sldIdLst>
    <p:sldId id="410" r:id="rId5"/>
    <p:sldId id="371" r:id="rId6"/>
    <p:sldId id="390" r:id="rId7"/>
    <p:sldId id="388" r:id="rId8"/>
    <p:sldId id="372" r:id="rId9"/>
    <p:sldId id="396" r:id="rId10"/>
    <p:sldId id="391" r:id="rId11"/>
    <p:sldId id="411" r:id="rId12"/>
    <p:sldId id="256" r:id="rId13"/>
    <p:sldId id="289" r:id="rId14"/>
    <p:sldId id="291" r:id="rId15"/>
    <p:sldId id="257" r:id="rId16"/>
    <p:sldId id="400" r:id="rId17"/>
    <p:sldId id="258" r:id="rId18"/>
    <p:sldId id="407" r:id="rId19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108A0D-F10A-41C1-9077-FD0B143ECB42}" v="77" dt="2024-07-30T15:28:09.59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392" autoAdjust="0"/>
    <p:restoredTop sz="94598" autoAdjust="0"/>
  </p:normalViewPr>
  <p:slideViewPr>
    <p:cSldViewPr snapToGrid="0">
      <p:cViewPr varScale="1">
        <p:scale>
          <a:sx n="62" d="100"/>
          <a:sy n="62" d="100"/>
        </p:scale>
        <p:origin x="96" y="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r Charlotte Greenway" userId="21ca5f9ab6ecb0bd" providerId="LiveId" clId="{AD108A0D-F10A-41C1-9077-FD0B143ECB42}"/>
    <pc:docChg chg="undo custSel addSld delSld modSld sldOrd modMainMaster">
      <pc:chgData name="Dr Charlotte Greenway" userId="21ca5f9ab6ecb0bd" providerId="LiveId" clId="{AD108A0D-F10A-41C1-9077-FD0B143ECB42}" dt="2024-07-30T15:30:13.658" v="775" actId="1076"/>
      <pc:docMkLst>
        <pc:docMk/>
      </pc:docMkLst>
      <pc:sldChg chg="addSp delSp modSp add mod modClrScheme chgLayout">
        <pc:chgData name="Dr Charlotte Greenway" userId="21ca5f9ab6ecb0bd" providerId="LiveId" clId="{AD108A0D-F10A-41C1-9077-FD0B143ECB42}" dt="2024-07-30T15:24:27.077" v="663" actId="20577"/>
        <pc:sldMkLst>
          <pc:docMk/>
          <pc:sldMk cId="1026295663" sldId="256"/>
        </pc:sldMkLst>
        <pc:spChg chg="mod">
          <ac:chgData name="Dr Charlotte Greenway" userId="21ca5f9ab6ecb0bd" providerId="LiveId" clId="{AD108A0D-F10A-41C1-9077-FD0B143ECB42}" dt="2024-07-30T15:22:16.626" v="622" actId="1076"/>
          <ac:spMkLst>
            <pc:docMk/>
            <pc:sldMk cId="1026295663" sldId="256"/>
            <ac:spMk id="2" creationId="{00000000-0000-0000-0000-000000000000}"/>
          </ac:spMkLst>
        </pc:spChg>
        <pc:spChg chg="del mod ord">
          <ac:chgData name="Dr Charlotte Greenway" userId="21ca5f9ab6ecb0bd" providerId="LiveId" clId="{AD108A0D-F10A-41C1-9077-FD0B143ECB42}" dt="2024-07-30T15:22:55.828" v="632" actId="478"/>
          <ac:spMkLst>
            <pc:docMk/>
            <pc:sldMk cId="1026295663" sldId="256"/>
            <ac:spMk id="3" creationId="{00000000-0000-0000-0000-000000000000}"/>
          </ac:spMkLst>
        </pc:spChg>
        <pc:spChg chg="add mod">
          <ac:chgData name="Dr Charlotte Greenway" userId="21ca5f9ab6ecb0bd" providerId="LiveId" clId="{AD108A0D-F10A-41C1-9077-FD0B143ECB42}" dt="2024-07-30T15:23:02.615" v="634" actId="1076"/>
          <ac:spMkLst>
            <pc:docMk/>
            <pc:sldMk cId="1026295663" sldId="256"/>
            <ac:spMk id="5" creationId="{5AFCCF84-74ED-80EC-1E0C-47042B37325E}"/>
          </ac:spMkLst>
        </pc:spChg>
        <pc:spChg chg="add mod">
          <ac:chgData name="Dr Charlotte Greenway" userId="21ca5f9ab6ecb0bd" providerId="LiveId" clId="{AD108A0D-F10A-41C1-9077-FD0B143ECB42}" dt="2024-07-30T15:24:27.077" v="663" actId="20577"/>
          <ac:spMkLst>
            <pc:docMk/>
            <pc:sldMk cId="1026295663" sldId="256"/>
            <ac:spMk id="7" creationId="{E8469E62-36CD-25BF-DC8E-90DFE5269557}"/>
          </ac:spMkLst>
        </pc:spChg>
        <pc:spChg chg="add del mod">
          <ac:chgData name="Dr Charlotte Greenway" userId="21ca5f9ab6ecb0bd" providerId="LiveId" clId="{AD108A0D-F10A-41C1-9077-FD0B143ECB42}" dt="2024-07-30T15:22:23.718" v="624" actId="478"/>
          <ac:spMkLst>
            <pc:docMk/>
            <pc:sldMk cId="1026295663" sldId="256"/>
            <ac:spMk id="4103" creationId="{9C5D3E1F-DB08-91BA-6E10-807E13E1141B}"/>
          </ac:spMkLst>
        </pc:spChg>
        <pc:spChg chg="add del mod">
          <ac:chgData name="Dr Charlotte Greenway" userId="21ca5f9ab6ecb0bd" providerId="LiveId" clId="{AD108A0D-F10A-41C1-9077-FD0B143ECB42}" dt="2024-07-30T15:22:20.286" v="623" actId="478"/>
          <ac:spMkLst>
            <pc:docMk/>
            <pc:sldMk cId="1026295663" sldId="256"/>
            <ac:spMk id="4105" creationId="{5A74014F-8EBE-1DE7-E811-41B81DBAE08A}"/>
          </ac:spMkLst>
        </pc:spChg>
        <pc:spChg chg="add mod">
          <ac:chgData name="Dr Charlotte Greenway" userId="21ca5f9ab6ecb0bd" providerId="LiveId" clId="{AD108A0D-F10A-41C1-9077-FD0B143ECB42}" dt="2024-07-30T15:19:16.939" v="598" actId="26606"/>
          <ac:spMkLst>
            <pc:docMk/>
            <pc:sldMk cId="1026295663" sldId="256"/>
            <ac:spMk id="4107" creationId="{889516C9-F543-5EF2-3EFF-E5B44E78A95A}"/>
          </ac:spMkLst>
        </pc:spChg>
        <pc:picChg chg="add mod">
          <ac:chgData name="Dr Charlotte Greenway" userId="21ca5f9ab6ecb0bd" providerId="LiveId" clId="{AD108A0D-F10A-41C1-9077-FD0B143ECB42}" dt="2024-07-30T15:22:44.636" v="628" actId="1076"/>
          <ac:picMkLst>
            <pc:docMk/>
            <pc:sldMk cId="1026295663" sldId="256"/>
            <ac:picMk id="4098" creationId="{93D47937-EB59-661F-B9F5-02E79DC3A3FF}"/>
          </ac:picMkLst>
        </pc:picChg>
      </pc:sldChg>
      <pc:sldChg chg="add">
        <pc:chgData name="Dr Charlotte Greenway" userId="21ca5f9ab6ecb0bd" providerId="LiveId" clId="{AD108A0D-F10A-41C1-9077-FD0B143ECB42}" dt="2024-07-30T15:10:42.931" v="503"/>
        <pc:sldMkLst>
          <pc:docMk/>
          <pc:sldMk cId="1724049178" sldId="257"/>
        </pc:sldMkLst>
      </pc:sldChg>
      <pc:sldChg chg="modSp add mod">
        <pc:chgData name="Dr Charlotte Greenway" userId="21ca5f9ab6ecb0bd" providerId="LiveId" clId="{AD108A0D-F10A-41C1-9077-FD0B143ECB42}" dt="2024-07-30T15:26:56.262" v="722" actId="404"/>
        <pc:sldMkLst>
          <pc:docMk/>
          <pc:sldMk cId="1792800813" sldId="258"/>
        </pc:sldMkLst>
        <pc:spChg chg="mod">
          <ac:chgData name="Dr Charlotte Greenway" userId="21ca5f9ab6ecb0bd" providerId="LiveId" clId="{AD108A0D-F10A-41C1-9077-FD0B143ECB42}" dt="2024-07-30T15:26:56.262" v="722" actId="404"/>
          <ac:spMkLst>
            <pc:docMk/>
            <pc:sldMk cId="1792800813" sldId="258"/>
            <ac:spMk id="2" creationId="{00000000-0000-0000-0000-000000000000}"/>
          </ac:spMkLst>
        </pc:spChg>
      </pc:sldChg>
      <pc:sldChg chg="add del">
        <pc:chgData name="Dr Charlotte Greenway" userId="21ca5f9ab6ecb0bd" providerId="LiveId" clId="{AD108A0D-F10A-41C1-9077-FD0B143ECB42}" dt="2024-07-30T15:29:26.382" v="754" actId="47"/>
        <pc:sldMkLst>
          <pc:docMk/>
          <pc:sldMk cId="1673252391" sldId="265"/>
        </pc:sldMkLst>
      </pc:sldChg>
      <pc:sldChg chg="modSp add del mod">
        <pc:chgData name="Dr Charlotte Greenway" userId="21ca5f9ab6ecb0bd" providerId="LiveId" clId="{AD108A0D-F10A-41C1-9077-FD0B143ECB42}" dt="2024-07-30T15:24:35.721" v="664" actId="47"/>
        <pc:sldMkLst>
          <pc:docMk/>
          <pc:sldMk cId="725616088" sldId="284"/>
        </pc:sldMkLst>
        <pc:spChg chg="mod">
          <ac:chgData name="Dr Charlotte Greenway" userId="21ca5f9ab6ecb0bd" providerId="LiveId" clId="{AD108A0D-F10A-41C1-9077-FD0B143ECB42}" dt="2024-07-30T15:10:43.049" v="504" actId="27636"/>
          <ac:spMkLst>
            <pc:docMk/>
            <pc:sldMk cId="725616088" sldId="284"/>
            <ac:spMk id="5" creationId="{00000000-0000-0000-0000-000000000000}"/>
          </ac:spMkLst>
        </pc:spChg>
      </pc:sldChg>
      <pc:sldChg chg="addSp delSp modSp add mod">
        <pc:chgData name="Dr Charlotte Greenway" userId="21ca5f9ab6ecb0bd" providerId="LiveId" clId="{AD108A0D-F10A-41C1-9077-FD0B143ECB42}" dt="2024-07-30T15:26:09.139" v="686" actId="20577"/>
        <pc:sldMkLst>
          <pc:docMk/>
          <pc:sldMk cId="1214985085" sldId="289"/>
        </pc:sldMkLst>
        <pc:spChg chg="mod">
          <ac:chgData name="Dr Charlotte Greenway" userId="21ca5f9ab6ecb0bd" providerId="LiveId" clId="{AD108A0D-F10A-41C1-9077-FD0B143ECB42}" dt="2024-07-30T15:24:47.050" v="667" actId="1076"/>
          <ac:spMkLst>
            <pc:docMk/>
            <pc:sldMk cId="1214985085" sldId="289"/>
            <ac:spMk id="3" creationId="{00000000-0000-0000-0000-000000000000}"/>
          </ac:spMkLst>
        </pc:spChg>
        <pc:spChg chg="del mod">
          <ac:chgData name="Dr Charlotte Greenway" userId="21ca5f9ab6ecb0bd" providerId="LiveId" clId="{AD108A0D-F10A-41C1-9077-FD0B143ECB42}" dt="2024-07-30T15:25:31.906" v="677" actId="12084"/>
          <ac:spMkLst>
            <pc:docMk/>
            <pc:sldMk cId="1214985085" sldId="289"/>
            <ac:spMk id="5" creationId="{00000000-0000-0000-0000-000000000000}"/>
          </ac:spMkLst>
        </pc:spChg>
        <pc:spChg chg="add mod">
          <ac:chgData name="Dr Charlotte Greenway" userId="21ca5f9ab6ecb0bd" providerId="LiveId" clId="{AD108A0D-F10A-41C1-9077-FD0B143ECB42}" dt="2024-07-30T15:25:54.749" v="682" actId="1076"/>
          <ac:spMkLst>
            <pc:docMk/>
            <pc:sldMk cId="1214985085" sldId="289"/>
            <ac:spMk id="6" creationId="{07BFF2EB-3913-374D-25BD-A092A1336AB1}"/>
          </ac:spMkLst>
        </pc:spChg>
        <pc:spChg chg="mod">
          <ac:chgData name="Dr Charlotte Greenway" userId="21ca5f9ab6ecb0bd" providerId="LiveId" clId="{AD108A0D-F10A-41C1-9077-FD0B143ECB42}" dt="2024-07-30T15:24:43.747" v="666" actId="1076"/>
          <ac:spMkLst>
            <pc:docMk/>
            <pc:sldMk cId="1214985085" sldId="289"/>
            <ac:spMk id="29698" creationId="{00000000-0000-0000-0000-000000000000}"/>
          </ac:spMkLst>
        </pc:spChg>
        <pc:graphicFrameChg chg="mod">
          <ac:chgData name="Dr Charlotte Greenway" userId="21ca5f9ab6ecb0bd" providerId="LiveId" clId="{AD108A0D-F10A-41C1-9077-FD0B143ECB42}" dt="2024-07-30T15:24:40.634" v="665"/>
          <ac:graphicFrameMkLst>
            <pc:docMk/>
            <pc:sldMk cId="1214985085" sldId="289"/>
            <ac:graphicFrameMk id="2" creationId="{00000000-0000-0000-0000-000000000000}"/>
          </ac:graphicFrameMkLst>
        </pc:graphicFrameChg>
        <pc:graphicFrameChg chg="add mod">
          <ac:chgData name="Dr Charlotte Greenway" userId="21ca5f9ab6ecb0bd" providerId="LiveId" clId="{AD108A0D-F10A-41C1-9077-FD0B143ECB42}" dt="2024-07-30T15:26:09.139" v="686" actId="20577"/>
          <ac:graphicFrameMkLst>
            <pc:docMk/>
            <pc:sldMk cId="1214985085" sldId="289"/>
            <ac:graphicFrameMk id="7" creationId="{63F60F12-E725-FD1D-33EE-7EB26AA6CC71}"/>
          </ac:graphicFrameMkLst>
        </pc:graphicFrameChg>
      </pc:sldChg>
      <pc:sldChg chg="modSp add mod">
        <pc:chgData name="Dr Charlotte Greenway" userId="21ca5f9ab6ecb0bd" providerId="LiveId" clId="{AD108A0D-F10A-41C1-9077-FD0B143ECB42}" dt="2024-07-30T15:26:31.462" v="721" actId="20577"/>
        <pc:sldMkLst>
          <pc:docMk/>
          <pc:sldMk cId="2966383818" sldId="291"/>
        </pc:sldMkLst>
        <pc:spChg chg="mod">
          <ac:chgData name="Dr Charlotte Greenway" userId="21ca5f9ab6ecb0bd" providerId="LiveId" clId="{AD108A0D-F10A-41C1-9077-FD0B143ECB42}" dt="2024-07-30T15:26:18.717" v="687" actId="207"/>
          <ac:spMkLst>
            <pc:docMk/>
            <pc:sldMk cId="2966383818" sldId="291"/>
            <ac:spMk id="2" creationId="{00000000-0000-0000-0000-000000000000}"/>
          </ac:spMkLst>
        </pc:spChg>
        <pc:spChg chg="mod">
          <ac:chgData name="Dr Charlotte Greenway" userId="21ca5f9ab6ecb0bd" providerId="LiveId" clId="{AD108A0D-F10A-41C1-9077-FD0B143ECB42}" dt="2024-07-30T15:26:31.462" v="721" actId="20577"/>
          <ac:spMkLst>
            <pc:docMk/>
            <pc:sldMk cId="2966383818" sldId="291"/>
            <ac:spMk id="4" creationId="{00000000-0000-0000-0000-000000000000}"/>
          </ac:spMkLst>
        </pc:spChg>
        <pc:spChg chg="mod">
          <ac:chgData name="Dr Charlotte Greenway" userId="21ca5f9ab6ecb0bd" providerId="LiveId" clId="{AD108A0D-F10A-41C1-9077-FD0B143ECB42}" dt="2024-07-30T15:10:43.073" v="505" actId="27636"/>
          <ac:spMkLst>
            <pc:docMk/>
            <pc:sldMk cId="2966383818" sldId="291"/>
            <ac:spMk id="36867" creationId="{00000000-0000-0000-0000-000000000000}"/>
          </ac:spMkLst>
        </pc:spChg>
      </pc:sldChg>
      <pc:sldChg chg="setBg">
        <pc:chgData name="Dr Charlotte Greenway" userId="21ca5f9ab6ecb0bd" providerId="LiveId" clId="{AD108A0D-F10A-41C1-9077-FD0B143ECB42}" dt="2024-07-30T11:04:00.131" v="215"/>
        <pc:sldMkLst>
          <pc:docMk/>
          <pc:sldMk cId="1544838494" sldId="371"/>
        </pc:sldMkLst>
      </pc:sldChg>
      <pc:sldChg chg="addSp delSp modSp mod">
        <pc:chgData name="Dr Charlotte Greenway" userId="21ca5f9ab6ecb0bd" providerId="LiveId" clId="{AD108A0D-F10A-41C1-9077-FD0B143ECB42}" dt="2024-07-30T15:29:00.997" v="753" actId="20577"/>
        <pc:sldMkLst>
          <pc:docMk/>
          <pc:sldMk cId="162092071" sldId="372"/>
        </pc:sldMkLst>
        <pc:spChg chg="mod">
          <ac:chgData name="Dr Charlotte Greenway" userId="21ca5f9ab6ecb0bd" providerId="LiveId" clId="{AD108A0D-F10A-41C1-9077-FD0B143ECB42}" dt="2024-07-30T15:29:00.997" v="753" actId="20577"/>
          <ac:spMkLst>
            <pc:docMk/>
            <pc:sldMk cId="162092071" sldId="372"/>
            <ac:spMk id="3" creationId="{42AFE50A-6F33-40AD-9446-D7F6D1B310CF}"/>
          </ac:spMkLst>
        </pc:spChg>
        <pc:spChg chg="add del mod">
          <ac:chgData name="Dr Charlotte Greenway" userId="21ca5f9ab6ecb0bd" providerId="LiveId" clId="{AD108A0D-F10A-41C1-9077-FD0B143ECB42}" dt="2024-07-30T10:59:42.095" v="148" actId="478"/>
          <ac:spMkLst>
            <pc:docMk/>
            <pc:sldMk cId="162092071" sldId="372"/>
            <ac:spMk id="4" creationId="{B7D6D956-5D47-7D9E-D5D5-A599073CE09D}"/>
          </ac:spMkLst>
        </pc:spChg>
        <pc:spChg chg="add mod">
          <ac:chgData name="Dr Charlotte Greenway" userId="21ca5f9ab6ecb0bd" providerId="LiveId" clId="{AD108A0D-F10A-41C1-9077-FD0B143ECB42}" dt="2024-07-30T11:01:58.697" v="199" actId="1076"/>
          <ac:spMkLst>
            <pc:docMk/>
            <pc:sldMk cId="162092071" sldId="372"/>
            <ac:spMk id="6" creationId="{9E230D6A-A273-1578-51C2-9ED8C472E62D}"/>
          </ac:spMkLst>
        </pc:spChg>
        <pc:spChg chg="del">
          <ac:chgData name="Dr Charlotte Greenway" userId="21ca5f9ab6ecb0bd" providerId="LiveId" clId="{AD108A0D-F10A-41C1-9077-FD0B143ECB42}" dt="2024-07-30T11:02:06.190" v="200" actId="478"/>
          <ac:spMkLst>
            <pc:docMk/>
            <pc:sldMk cId="162092071" sldId="372"/>
            <ac:spMk id="13" creationId="{A3967E21-B2F3-45A0-8DC7-5AA3CCC51699}"/>
          </ac:spMkLst>
        </pc:spChg>
        <pc:picChg chg="add mod">
          <ac:chgData name="Dr Charlotte Greenway" userId="21ca5f9ab6ecb0bd" providerId="LiveId" clId="{AD108A0D-F10A-41C1-9077-FD0B143ECB42}" dt="2024-07-30T11:05:06.215" v="273" actId="14100"/>
          <ac:picMkLst>
            <pc:docMk/>
            <pc:sldMk cId="162092071" sldId="372"/>
            <ac:picMk id="7" creationId="{3DB12212-84E9-E143-064E-9B7CDF6C6F2C}"/>
          </ac:picMkLst>
        </pc:picChg>
        <pc:picChg chg="add mod">
          <ac:chgData name="Dr Charlotte Greenway" userId="21ca5f9ab6ecb0bd" providerId="LiveId" clId="{AD108A0D-F10A-41C1-9077-FD0B143ECB42}" dt="2024-07-30T11:04:04.272" v="218" actId="1076"/>
          <ac:picMkLst>
            <pc:docMk/>
            <pc:sldMk cId="162092071" sldId="372"/>
            <ac:picMk id="1026" creationId="{7105E474-EF72-A631-C0C7-26342E304E00}"/>
          </ac:picMkLst>
        </pc:picChg>
        <pc:picChg chg="add del mod">
          <ac:chgData name="Dr Charlotte Greenway" userId="21ca5f9ab6ecb0bd" providerId="LiveId" clId="{AD108A0D-F10A-41C1-9077-FD0B143ECB42}" dt="2024-07-30T11:04:10.497" v="221" actId="478"/>
          <ac:picMkLst>
            <pc:docMk/>
            <pc:sldMk cId="162092071" sldId="372"/>
            <ac:picMk id="1028" creationId="{4E27D5BF-CDD6-6BA7-E62A-1F19C0266979}"/>
          </ac:picMkLst>
        </pc:picChg>
      </pc:sldChg>
      <pc:sldChg chg="addSp delSp modSp mod ord">
        <pc:chgData name="Dr Charlotte Greenway" userId="21ca5f9ab6ecb0bd" providerId="LiveId" clId="{AD108A0D-F10A-41C1-9077-FD0B143ECB42}" dt="2024-07-30T14:30:15.706" v="434" actId="1076"/>
        <pc:sldMkLst>
          <pc:docMk/>
          <pc:sldMk cId="3266076763" sldId="388"/>
        </pc:sldMkLst>
        <pc:spChg chg="del mod">
          <ac:chgData name="Dr Charlotte Greenway" userId="21ca5f9ab6ecb0bd" providerId="LiveId" clId="{AD108A0D-F10A-41C1-9077-FD0B143ECB42}" dt="2024-07-30T12:47:57.934" v="294" actId="478"/>
          <ac:spMkLst>
            <pc:docMk/>
            <pc:sldMk cId="3266076763" sldId="388"/>
            <ac:spMk id="2" creationId="{00401ED9-04DB-4CDE-9061-CBB220C8211E}"/>
          </ac:spMkLst>
        </pc:spChg>
        <pc:spChg chg="mod">
          <ac:chgData name="Dr Charlotte Greenway" userId="21ca5f9ab6ecb0bd" providerId="LiveId" clId="{AD108A0D-F10A-41C1-9077-FD0B143ECB42}" dt="2024-07-30T14:29:25.192" v="425" actId="6549"/>
          <ac:spMkLst>
            <pc:docMk/>
            <pc:sldMk cId="3266076763" sldId="388"/>
            <ac:spMk id="3" creationId="{855FC34B-AEBB-4162-8BC0-9234A2B83958}"/>
          </ac:spMkLst>
        </pc:spChg>
        <pc:spChg chg="add mod">
          <ac:chgData name="Dr Charlotte Greenway" userId="21ca5f9ab6ecb0bd" providerId="LiveId" clId="{AD108A0D-F10A-41C1-9077-FD0B143ECB42}" dt="2024-07-30T14:30:15.490" v="433" actId="1076"/>
          <ac:spMkLst>
            <pc:docMk/>
            <pc:sldMk cId="3266076763" sldId="388"/>
            <ac:spMk id="4" creationId="{FA191B2A-6A28-4D35-7019-FD4C98F5C192}"/>
          </ac:spMkLst>
        </pc:spChg>
        <pc:spChg chg="add mod">
          <ac:chgData name="Dr Charlotte Greenway" userId="21ca5f9ab6ecb0bd" providerId="LiveId" clId="{AD108A0D-F10A-41C1-9077-FD0B143ECB42}" dt="2024-07-30T14:29:20.373" v="424" actId="1076"/>
          <ac:spMkLst>
            <pc:docMk/>
            <pc:sldMk cId="3266076763" sldId="388"/>
            <ac:spMk id="7" creationId="{AE80C4F4-AC10-DE57-4A69-450327435648}"/>
          </ac:spMkLst>
        </pc:spChg>
        <pc:spChg chg="add mod">
          <ac:chgData name="Dr Charlotte Greenway" userId="21ca5f9ab6ecb0bd" providerId="LiveId" clId="{AD108A0D-F10A-41C1-9077-FD0B143ECB42}" dt="2024-07-30T14:30:15.706" v="434" actId="1076"/>
          <ac:spMkLst>
            <pc:docMk/>
            <pc:sldMk cId="3266076763" sldId="388"/>
            <ac:spMk id="9" creationId="{2B3F70C4-04FF-6ACC-8B46-56A20EB66376}"/>
          </ac:spMkLst>
        </pc:spChg>
      </pc:sldChg>
      <pc:sldChg chg="delSp mod">
        <pc:chgData name="Dr Charlotte Greenway" userId="21ca5f9ab6ecb0bd" providerId="LiveId" clId="{AD108A0D-F10A-41C1-9077-FD0B143ECB42}" dt="2024-07-30T12:46:36.542" v="286" actId="478"/>
        <pc:sldMkLst>
          <pc:docMk/>
          <pc:sldMk cId="787300552" sldId="390"/>
        </pc:sldMkLst>
        <pc:spChg chg="del">
          <ac:chgData name="Dr Charlotte Greenway" userId="21ca5f9ab6ecb0bd" providerId="LiveId" clId="{AD108A0D-F10A-41C1-9077-FD0B143ECB42}" dt="2024-07-30T12:46:36.542" v="286" actId="478"/>
          <ac:spMkLst>
            <pc:docMk/>
            <pc:sldMk cId="787300552" sldId="390"/>
            <ac:spMk id="15" creationId="{026721E9-8CD9-A104-FA3F-77CF7EBCCED4}"/>
          </ac:spMkLst>
        </pc:spChg>
      </pc:sldChg>
      <pc:sldChg chg="addSp delSp modSp mod">
        <pc:chgData name="Dr Charlotte Greenway" userId="21ca5f9ab6ecb0bd" providerId="LiveId" clId="{AD108A0D-F10A-41C1-9077-FD0B143ECB42}" dt="2024-07-30T15:18:16.534" v="594" actId="14100"/>
        <pc:sldMkLst>
          <pc:docMk/>
          <pc:sldMk cId="1279475182" sldId="391"/>
        </pc:sldMkLst>
        <pc:spChg chg="del mod">
          <ac:chgData name="Dr Charlotte Greenway" userId="21ca5f9ab6ecb0bd" providerId="LiveId" clId="{AD108A0D-F10A-41C1-9077-FD0B143ECB42}" dt="2024-07-30T14:35:41.190" v="444" actId="478"/>
          <ac:spMkLst>
            <pc:docMk/>
            <pc:sldMk cId="1279475182" sldId="391"/>
            <ac:spMk id="2" creationId="{D35EB972-6BD6-47D1-9E78-CE35D79FC904}"/>
          </ac:spMkLst>
        </pc:spChg>
        <pc:spChg chg="del">
          <ac:chgData name="Dr Charlotte Greenway" userId="21ca5f9ab6ecb0bd" providerId="LiveId" clId="{AD108A0D-F10A-41C1-9077-FD0B143ECB42}" dt="2024-07-30T14:32:06.824" v="440" actId="478"/>
          <ac:spMkLst>
            <pc:docMk/>
            <pc:sldMk cId="1279475182" sldId="391"/>
            <ac:spMk id="5" creationId="{5C378AB1-B107-4B6E-AFB4-6820509E85B8}"/>
          </ac:spMkLst>
        </pc:spChg>
        <pc:spChg chg="del">
          <ac:chgData name="Dr Charlotte Greenway" userId="21ca5f9ab6ecb0bd" providerId="LiveId" clId="{AD108A0D-F10A-41C1-9077-FD0B143ECB42}" dt="2024-07-30T15:09:47.865" v="502" actId="478"/>
          <ac:spMkLst>
            <pc:docMk/>
            <pc:sldMk cId="1279475182" sldId="391"/>
            <ac:spMk id="6" creationId="{578E7BB1-2A06-445D-8F53-8CF8F5466E16}"/>
          </ac:spMkLst>
        </pc:spChg>
        <pc:spChg chg="add mod">
          <ac:chgData name="Dr Charlotte Greenway" userId="21ca5f9ab6ecb0bd" providerId="LiveId" clId="{AD108A0D-F10A-41C1-9077-FD0B143ECB42}" dt="2024-07-30T14:36:12.693" v="493" actId="403"/>
          <ac:spMkLst>
            <pc:docMk/>
            <pc:sldMk cId="1279475182" sldId="391"/>
            <ac:spMk id="8" creationId="{8E3CB92D-4373-F2A7-515D-1E0DD42AF8E5}"/>
          </ac:spMkLst>
        </pc:spChg>
        <pc:spChg chg="add del mod">
          <ac:chgData name="Dr Charlotte Greenway" userId="21ca5f9ab6ecb0bd" providerId="LiveId" clId="{AD108A0D-F10A-41C1-9077-FD0B143ECB42}" dt="2024-07-30T14:36:35.237" v="498" actId="12084"/>
          <ac:spMkLst>
            <pc:docMk/>
            <pc:sldMk cId="1279475182" sldId="391"/>
            <ac:spMk id="10" creationId="{4CA9BA37-128B-E75E-396E-8F501D96DFF5}"/>
          </ac:spMkLst>
        </pc:spChg>
        <pc:spChg chg="add">
          <ac:chgData name="Dr Charlotte Greenway" userId="21ca5f9ab6ecb0bd" providerId="LiveId" clId="{AD108A0D-F10A-41C1-9077-FD0B143ECB42}" dt="2024-07-30T14:37:18.239" v="501"/>
          <ac:spMkLst>
            <pc:docMk/>
            <pc:sldMk cId="1279475182" sldId="391"/>
            <ac:spMk id="12" creationId="{3C031EF9-A717-1ABC-884B-8D6440ACD9BA}"/>
          </ac:spMkLst>
        </pc:spChg>
        <pc:spChg chg="add mod">
          <ac:chgData name="Dr Charlotte Greenway" userId="21ca5f9ab6ecb0bd" providerId="LiveId" clId="{AD108A0D-F10A-41C1-9077-FD0B143ECB42}" dt="2024-07-30T15:16:08.384" v="577" actId="1076"/>
          <ac:spMkLst>
            <pc:docMk/>
            <pc:sldMk cId="1279475182" sldId="391"/>
            <ac:spMk id="14" creationId="{D705C8FE-C77B-B8C9-E002-470C12D4886C}"/>
          </ac:spMkLst>
        </pc:spChg>
        <pc:graphicFrameChg chg="del">
          <ac:chgData name="Dr Charlotte Greenway" userId="21ca5f9ab6ecb0bd" providerId="LiveId" clId="{AD108A0D-F10A-41C1-9077-FD0B143ECB42}" dt="2024-07-30T14:35:44.632" v="445" actId="478"/>
          <ac:graphicFrameMkLst>
            <pc:docMk/>
            <pc:sldMk cId="1279475182" sldId="391"/>
            <ac:graphicFrameMk id="4" creationId="{115C55EB-D35E-42BE-8A0C-ED4493EFBDD6}"/>
          </ac:graphicFrameMkLst>
        </pc:graphicFrameChg>
        <pc:graphicFrameChg chg="add mod">
          <ac:chgData name="Dr Charlotte Greenway" userId="21ca5f9ab6ecb0bd" providerId="LiveId" clId="{AD108A0D-F10A-41C1-9077-FD0B143ECB42}" dt="2024-07-30T14:36:43.270" v="500" actId="1076"/>
          <ac:graphicFrameMkLst>
            <pc:docMk/>
            <pc:sldMk cId="1279475182" sldId="391"/>
            <ac:graphicFrameMk id="11" creationId="{6A696775-3704-F15F-5DA8-967B61813FF9}"/>
          </ac:graphicFrameMkLst>
        </pc:graphicFrameChg>
        <pc:picChg chg="add mod">
          <ac:chgData name="Dr Charlotte Greenway" userId="21ca5f9ab6ecb0bd" providerId="LiveId" clId="{AD108A0D-F10A-41C1-9077-FD0B143ECB42}" dt="2024-07-30T15:17:38.793" v="586" actId="1076"/>
          <ac:picMkLst>
            <pc:docMk/>
            <pc:sldMk cId="1279475182" sldId="391"/>
            <ac:picMk id="15" creationId="{FB5036C2-530D-DBE1-E0C3-248BA38AB25F}"/>
          </ac:picMkLst>
        </pc:picChg>
        <pc:picChg chg="add mod">
          <ac:chgData name="Dr Charlotte Greenway" userId="21ca5f9ab6ecb0bd" providerId="LiveId" clId="{AD108A0D-F10A-41C1-9077-FD0B143ECB42}" dt="2024-07-30T15:18:16.534" v="594" actId="14100"/>
          <ac:picMkLst>
            <pc:docMk/>
            <pc:sldMk cId="1279475182" sldId="391"/>
            <ac:picMk id="16" creationId="{7EE32C4A-AD18-9CEB-F7CD-D347A1AFD099}"/>
          </ac:picMkLst>
        </pc:picChg>
        <pc:picChg chg="add mod">
          <ac:chgData name="Dr Charlotte Greenway" userId="21ca5f9ab6ecb0bd" providerId="LiveId" clId="{AD108A0D-F10A-41C1-9077-FD0B143ECB42}" dt="2024-07-30T15:18:08.756" v="591" actId="1076"/>
          <ac:picMkLst>
            <pc:docMk/>
            <pc:sldMk cId="1279475182" sldId="391"/>
            <ac:picMk id="17" creationId="{AEEA68C0-FB2B-EF10-32F6-8DC145744CCA}"/>
          </ac:picMkLst>
        </pc:picChg>
      </pc:sldChg>
      <pc:sldChg chg="addSp delSp modSp mod ord">
        <pc:chgData name="Dr Charlotte Greenway" userId="21ca5f9ab6ecb0bd" providerId="LiveId" clId="{AD108A0D-F10A-41C1-9077-FD0B143ECB42}" dt="2024-07-30T14:32:03.357" v="439" actId="478"/>
        <pc:sldMkLst>
          <pc:docMk/>
          <pc:sldMk cId="4047162040" sldId="396"/>
        </pc:sldMkLst>
        <pc:spChg chg="add del mod">
          <ac:chgData name="Dr Charlotte Greenway" userId="21ca5f9ab6ecb0bd" providerId="LiveId" clId="{AD108A0D-F10A-41C1-9077-FD0B143ECB42}" dt="2024-07-30T14:03:17.436" v="344" actId="478"/>
          <ac:spMkLst>
            <pc:docMk/>
            <pc:sldMk cId="4047162040" sldId="396"/>
            <ac:spMk id="3" creationId="{2A5CE130-9F4D-EFC8-FA97-7FD195B86608}"/>
          </ac:spMkLst>
        </pc:spChg>
        <pc:spChg chg="add">
          <ac:chgData name="Dr Charlotte Greenway" userId="21ca5f9ab6ecb0bd" providerId="LiveId" clId="{AD108A0D-F10A-41C1-9077-FD0B143ECB42}" dt="2024-07-30T14:02:54.675" v="338"/>
          <ac:spMkLst>
            <pc:docMk/>
            <pc:sldMk cId="4047162040" sldId="396"/>
            <ac:spMk id="4" creationId="{4E00A691-3FD3-7CC2-0ED5-83A60A85E91B}"/>
          </ac:spMkLst>
        </pc:spChg>
        <pc:spChg chg="add">
          <ac:chgData name="Dr Charlotte Greenway" userId="21ca5f9ab6ecb0bd" providerId="LiveId" clId="{AD108A0D-F10A-41C1-9077-FD0B143ECB42}" dt="2024-07-30T14:02:54.675" v="338"/>
          <ac:spMkLst>
            <pc:docMk/>
            <pc:sldMk cId="4047162040" sldId="396"/>
            <ac:spMk id="5" creationId="{191E1D14-D23C-5888-584D-40FAB94C1CEA}"/>
          </ac:spMkLst>
        </pc:spChg>
        <pc:spChg chg="add del mod">
          <ac:chgData name="Dr Charlotte Greenway" userId="21ca5f9ab6ecb0bd" providerId="LiveId" clId="{AD108A0D-F10A-41C1-9077-FD0B143ECB42}" dt="2024-07-30T14:04:28.296" v="349" actId="478"/>
          <ac:spMkLst>
            <pc:docMk/>
            <pc:sldMk cId="4047162040" sldId="396"/>
            <ac:spMk id="6" creationId="{3E50E753-F631-ABE4-AE4E-DF5EA689DB00}"/>
          </ac:spMkLst>
        </pc:spChg>
        <pc:spChg chg="mod">
          <ac:chgData name="Dr Charlotte Greenway" userId="21ca5f9ab6ecb0bd" providerId="LiveId" clId="{AD108A0D-F10A-41C1-9077-FD0B143ECB42}" dt="2024-07-30T14:07:18.607" v="374" actId="20577"/>
          <ac:spMkLst>
            <pc:docMk/>
            <pc:sldMk cId="4047162040" sldId="396"/>
            <ac:spMk id="9" creationId="{6074EFDE-BA5F-45C9-82A2-B73BB548FADE}"/>
          </ac:spMkLst>
        </pc:spChg>
        <pc:spChg chg="del mod">
          <ac:chgData name="Dr Charlotte Greenway" userId="21ca5f9ab6ecb0bd" providerId="LiveId" clId="{AD108A0D-F10A-41C1-9077-FD0B143ECB42}" dt="2024-07-30T14:01:49.499" v="333" actId="478"/>
          <ac:spMkLst>
            <pc:docMk/>
            <pc:sldMk cId="4047162040" sldId="396"/>
            <ac:spMk id="10" creationId="{FD6DBFEE-49C8-4A03-9DB6-00EECA975BDD}"/>
          </ac:spMkLst>
        </pc:spChg>
        <pc:spChg chg="del">
          <ac:chgData name="Dr Charlotte Greenway" userId="21ca5f9ab6ecb0bd" providerId="LiveId" clId="{AD108A0D-F10A-41C1-9077-FD0B143ECB42}" dt="2024-07-30T14:32:03.357" v="439" actId="478"/>
          <ac:spMkLst>
            <pc:docMk/>
            <pc:sldMk cId="4047162040" sldId="396"/>
            <ac:spMk id="14" creationId="{FA7015F5-9F09-48BB-B4BE-E11F885F1F25}"/>
          </ac:spMkLst>
        </pc:spChg>
        <pc:spChg chg="del mod">
          <ac:chgData name="Dr Charlotte Greenway" userId="21ca5f9ab6ecb0bd" providerId="LiveId" clId="{AD108A0D-F10A-41C1-9077-FD0B143ECB42}" dt="2024-07-30T14:03:02.011" v="340" actId="478"/>
          <ac:spMkLst>
            <pc:docMk/>
            <pc:sldMk cId="4047162040" sldId="396"/>
            <ac:spMk id="15" creationId="{EDCF2EF8-141F-4B02-8F8E-6A1F3FE31BC6}"/>
          </ac:spMkLst>
        </pc:spChg>
        <pc:picChg chg="add">
          <ac:chgData name="Dr Charlotte Greenway" userId="21ca5f9ab6ecb0bd" providerId="LiveId" clId="{AD108A0D-F10A-41C1-9077-FD0B143ECB42}" dt="2024-07-30T14:02:54.675" v="338"/>
          <ac:picMkLst>
            <pc:docMk/>
            <pc:sldMk cId="4047162040" sldId="396"/>
            <ac:picMk id="2049" creationId="{18B3FD3A-D068-2133-55D1-EBE79E16A4DC}"/>
          </ac:picMkLst>
        </pc:picChg>
      </pc:sldChg>
      <pc:sldChg chg="addSp delSp modSp mod ord">
        <pc:chgData name="Dr Charlotte Greenway" userId="21ca5f9ab6ecb0bd" providerId="LiveId" clId="{AD108A0D-F10A-41C1-9077-FD0B143ECB42}" dt="2024-07-30T15:28:09.592" v="733" actId="14100"/>
        <pc:sldMkLst>
          <pc:docMk/>
          <pc:sldMk cId="637630954" sldId="400"/>
        </pc:sldMkLst>
        <pc:spChg chg="mod">
          <ac:chgData name="Dr Charlotte Greenway" userId="21ca5f9ab6ecb0bd" providerId="LiveId" clId="{AD108A0D-F10A-41C1-9077-FD0B143ECB42}" dt="2024-07-30T15:27:20.739" v="725"/>
          <ac:spMkLst>
            <pc:docMk/>
            <pc:sldMk cId="637630954" sldId="400"/>
            <ac:spMk id="2" creationId="{937EC466-2297-4C1B-8079-A514AB8D335D}"/>
          </ac:spMkLst>
        </pc:spChg>
        <pc:spChg chg="mod">
          <ac:chgData name="Dr Charlotte Greenway" userId="21ca5f9ab6ecb0bd" providerId="LiveId" clId="{AD108A0D-F10A-41C1-9077-FD0B143ECB42}" dt="2024-07-30T15:28:04.035" v="732" actId="120"/>
          <ac:spMkLst>
            <pc:docMk/>
            <pc:sldMk cId="637630954" sldId="400"/>
            <ac:spMk id="3" creationId="{6CC87D86-1B97-419B-878E-C18BA725FF0A}"/>
          </ac:spMkLst>
        </pc:spChg>
        <pc:spChg chg="add mod">
          <ac:chgData name="Dr Charlotte Greenway" userId="21ca5f9ab6ecb0bd" providerId="LiveId" clId="{AD108A0D-F10A-41C1-9077-FD0B143ECB42}" dt="2024-07-30T15:28:09.592" v="733" actId="14100"/>
          <ac:spMkLst>
            <pc:docMk/>
            <pc:sldMk cId="637630954" sldId="400"/>
            <ac:spMk id="4" creationId="{0DAE5F63-F174-2A7B-A913-675CAE8281DE}"/>
          </ac:spMkLst>
        </pc:spChg>
        <pc:spChg chg="del">
          <ac:chgData name="Dr Charlotte Greenway" userId="21ca5f9ab6ecb0bd" providerId="LiveId" clId="{AD108A0D-F10A-41C1-9077-FD0B143ECB42}" dt="2024-07-30T14:32:16.439" v="442" actId="478"/>
          <ac:spMkLst>
            <pc:docMk/>
            <pc:sldMk cId="637630954" sldId="400"/>
            <ac:spMk id="16" creationId="{6D298BC0-D1EE-4B8A-B546-4C8799240D8F}"/>
          </ac:spMkLst>
        </pc:spChg>
        <pc:spChg chg="del">
          <ac:chgData name="Dr Charlotte Greenway" userId="21ca5f9ab6ecb0bd" providerId="LiveId" clId="{AD108A0D-F10A-41C1-9077-FD0B143ECB42}" dt="2024-07-30T15:27:54.663" v="730" actId="478"/>
          <ac:spMkLst>
            <pc:docMk/>
            <pc:sldMk cId="637630954" sldId="400"/>
            <ac:spMk id="17" creationId="{7CF31D05-F197-49CC-87BE-4A7FEB81335F}"/>
          </ac:spMkLst>
        </pc:spChg>
      </pc:sldChg>
      <pc:sldChg chg="del">
        <pc:chgData name="Dr Charlotte Greenway" userId="21ca5f9ab6ecb0bd" providerId="LiveId" clId="{AD108A0D-F10A-41C1-9077-FD0B143ECB42}" dt="2024-07-30T14:30:49.537" v="437" actId="47"/>
        <pc:sldMkLst>
          <pc:docMk/>
          <pc:sldMk cId="4107789351" sldId="403"/>
        </pc:sldMkLst>
      </pc:sldChg>
      <pc:sldChg chg="del">
        <pc:chgData name="Dr Charlotte Greenway" userId="21ca5f9ab6ecb0bd" providerId="LiveId" clId="{AD108A0D-F10A-41C1-9077-FD0B143ECB42}" dt="2024-07-30T14:30:52.888" v="438" actId="47"/>
        <pc:sldMkLst>
          <pc:docMk/>
          <pc:sldMk cId="2394014188" sldId="404"/>
        </pc:sldMkLst>
      </pc:sldChg>
      <pc:sldChg chg="delSp modSp mod">
        <pc:chgData name="Dr Charlotte Greenway" userId="21ca5f9ab6ecb0bd" providerId="LiveId" clId="{AD108A0D-F10A-41C1-9077-FD0B143ECB42}" dt="2024-07-30T15:30:13.658" v="775" actId="1076"/>
        <pc:sldMkLst>
          <pc:docMk/>
          <pc:sldMk cId="1994895105" sldId="407"/>
        </pc:sldMkLst>
        <pc:spChg chg="mod">
          <ac:chgData name="Dr Charlotte Greenway" userId="21ca5f9ab6ecb0bd" providerId="LiveId" clId="{AD108A0D-F10A-41C1-9077-FD0B143ECB42}" dt="2024-07-30T15:29:41.192" v="766" actId="20577"/>
          <ac:spMkLst>
            <pc:docMk/>
            <pc:sldMk cId="1994895105" sldId="407"/>
            <ac:spMk id="2" creationId="{D2F924B7-710C-4A57-8CFD-02AED0241E6D}"/>
          </ac:spMkLst>
        </pc:spChg>
        <pc:spChg chg="mod">
          <ac:chgData name="Dr Charlotte Greenway" userId="21ca5f9ab6ecb0bd" providerId="LiveId" clId="{AD108A0D-F10A-41C1-9077-FD0B143ECB42}" dt="2024-07-30T15:30:13.658" v="775" actId="1076"/>
          <ac:spMkLst>
            <pc:docMk/>
            <pc:sldMk cId="1994895105" sldId="407"/>
            <ac:spMk id="3" creationId="{C95A8907-8F83-4D28-A679-FA8F63B9A1BA}"/>
          </ac:spMkLst>
        </pc:spChg>
        <pc:spChg chg="del">
          <ac:chgData name="Dr Charlotte Greenway" userId="21ca5f9ab6ecb0bd" providerId="LiveId" clId="{AD108A0D-F10A-41C1-9077-FD0B143ECB42}" dt="2024-07-30T14:32:13.404" v="441" actId="478"/>
          <ac:spMkLst>
            <pc:docMk/>
            <pc:sldMk cId="1994895105" sldId="407"/>
            <ac:spMk id="7" creationId="{58677E1A-6EF4-4E0B-8465-B74A11B4EC5E}"/>
          </ac:spMkLst>
        </pc:spChg>
      </pc:sldChg>
      <pc:sldChg chg="del">
        <pc:chgData name="Dr Charlotte Greenway" userId="21ca5f9ab6ecb0bd" providerId="LiveId" clId="{AD108A0D-F10A-41C1-9077-FD0B143ECB42}" dt="2024-07-30T14:30:39.851" v="435" actId="47"/>
        <pc:sldMkLst>
          <pc:docMk/>
          <pc:sldMk cId="2875688276" sldId="409"/>
        </pc:sldMkLst>
      </pc:sldChg>
      <pc:sldChg chg="del">
        <pc:chgData name="Dr Charlotte Greenway" userId="21ca5f9ab6ecb0bd" providerId="LiveId" clId="{AD108A0D-F10A-41C1-9077-FD0B143ECB42}" dt="2024-07-30T14:30:43.834" v="436" actId="47"/>
        <pc:sldMkLst>
          <pc:docMk/>
          <pc:sldMk cId="568354645" sldId="411"/>
        </pc:sldMkLst>
      </pc:sldChg>
      <pc:sldChg chg="addSp delSp modSp add mod">
        <pc:chgData name="Dr Charlotte Greenway" userId="21ca5f9ab6ecb0bd" providerId="LiveId" clId="{AD108A0D-F10A-41C1-9077-FD0B143ECB42}" dt="2024-07-30T15:13:11.407" v="540" actId="1076"/>
        <pc:sldMkLst>
          <pc:docMk/>
          <pc:sldMk cId="3279654231" sldId="411"/>
        </pc:sldMkLst>
        <pc:spChg chg="del">
          <ac:chgData name="Dr Charlotte Greenway" userId="21ca5f9ab6ecb0bd" providerId="LiveId" clId="{AD108A0D-F10A-41C1-9077-FD0B143ECB42}" dt="2024-07-30T15:11:27.772" v="507" actId="478"/>
          <ac:spMkLst>
            <pc:docMk/>
            <pc:sldMk cId="3279654231" sldId="411"/>
            <ac:spMk id="3" creationId="{42AFE50A-6F33-40AD-9446-D7F6D1B310CF}"/>
          </ac:spMkLst>
        </pc:spChg>
        <pc:spChg chg="add del mod">
          <ac:chgData name="Dr Charlotte Greenway" userId="21ca5f9ab6ecb0bd" providerId="LiveId" clId="{AD108A0D-F10A-41C1-9077-FD0B143ECB42}" dt="2024-07-30T15:11:37.395" v="509" actId="478"/>
          <ac:spMkLst>
            <pc:docMk/>
            <pc:sldMk cId="3279654231" sldId="411"/>
            <ac:spMk id="4" creationId="{5B523D7C-61EC-B1FF-BEC6-C900509EEEE3}"/>
          </ac:spMkLst>
        </pc:spChg>
        <pc:spChg chg="del">
          <ac:chgData name="Dr Charlotte Greenway" userId="21ca5f9ab6ecb0bd" providerId="LiveId" clId="{AD108A0D-F10A-41C1-9077-FD0B143ECB42}" dt="2024-07-30T15:11:31.184" v="508" actId="478"/>
          <ac:spMkLst>
            <pc:docMk/>
            <pc:sldMk cId="3279654231" sldId="411"/>
            <ac:spMk id="6" creationId="{9E230D6A-A273-1578-51C2-9ED8C472E62D}"/>
          </ac:spMkLst>
        </pc:spChg>
        <pc:spChg chg="add mod">
          <ac:chgData name="Dr Charlotte Greenway" userId="21ca5f9ab6ecb0bd" providerId="LiveId" clId="{AD108A0D-F10A-41C1-9077-FD0B143ECB42}" dt="2024-07-30T15:13:11.407" v="540" actId="1076"/>
          <ac:spMkLst>
            <pc:docMk/>
            <pc:sldMk cId="3279654231" sldId="411"/>
            <ac:spMk id="9" creationId="{8FD25250-03BF-79B7-B376-B73EEC93D9FD}"/>
          </ac:spMkLst>
        </pc:spChg>
        <pc:spChg chg="mod">
          <ac:chgData name="Dr Charlotte Greenway" userId="21ca5f9ab6ecb0bd" providerId="LiveId" clId="{AD108A0D-F10A-41C1-9077-FD0B143ECB42}" dt="2024-07-30T15:12:37.396" v="521" actId="403"/>
          <ac:spMkLst>
            <pc:docMk/>
            <pc:sldMk cId="3279654231" sldId="411"/>
            <ac:spMk id="59" creationId="{FD483A78-48D6-4682-BE37-B2D0C566DB9D}"/>
          </ac:spMkLst>
        </pc:spChg>
        <pc:picChg chg="del">
          <ac:chgData name="Dr Charlotte Greenway" userId="21ca5f9ab6ecb0bd" providerId="LiveId" clId="{AD108A0D-F10A-41C1-9077-FD0B143ECB42}" dt="2024-07-30T15:11:39.081" v="510" actId="478"/>
          <ac:picMkLst>
            <pc:docMk/>
            <pc:sldMk cId="3279654231" sldId="411"/>
            <ac:picMk id="7" creationId="{3DB12212-84E9-E143-064E-9B7CDF6C6F2C}"/>
          </ac:picMkLst>
        </pc:picChg>
      </pc:sldChg>
      <pc:sldChg chg="add del">
        <pc:chgData name="Dr Charlotte Greenway" userId="21ca5f9ab6ecb0bd" providerId="LiveId" clId="{AD108A0D-F10A-41C1-9077-FD0B143ECB42}" dt="2024-07-30T15:11:44.139" v="512"/>
        <pc:sldMkLst>
          <pc:docMk/>
          <pc:sldMk cId="1220173485" sldId="412"/>
        </pc:sldMkLst>
      </pc:sldChg>
      <pc:sldChg chg="add del">
        <pc:chgData name="Dr Charlotte Greenway" userId="21ca5f9ab6ecb0bd" providerId="LiveId" clId="{AD108A0D-F10A-41C1-9077-FD0B143ECB42}" dt="2024-07-30T12:47:42.147" v="290"/>
        <pc:sldMkLst>
          <pc:docMk/>
          <pc:sldMk cId="3155038541" sldId="412"/>
        </pc:sldMkLst>
      </pc:sldChg>
      <pc:sldMasterChg chg="delSldLayout modSldLayout">
        <pc:chgData name="Dr Charlotte Greenway" userId="21ca5f9ab6ecb0bd" providerId="LiveId" clId="{AD108A0D-F10A-41C1-9077-FD0B143ECB42}" dt="2024-07-30T15:29:26.382" v="754" actId="47"/>
        <pc:sldMasterMkLst>
          <pc:docMk/>
          <pc:sldMasterMk cId="3377632538" sldId="2147483660"/>
        </pc:sldMasterMkLst>
        <pc:sldLayoutChg chg="setBg">
          <pc:chgData name="Dr Charlotte Greenway" userId="21ca5f9ab6ecb0bd" providerId="LiveId" clId="{AD108A0D-F10A-41C1-9077-FD0B143ECB42}" dt="2024-07-30T11:04:00.131" v="215"/>
          <pc:sldLayoutMkLst>
            <pc:docMk/>
            <pc:sldMasterMk cId="3377632538" sldId="2147483660"/>
            <pc:sldLayoutMk cId="2120578450" sldId="2147483673"/>
          </pc:sldLayoutMkLst>
        </pc:sldLayoutChg>
        <pc:sldLayoutChg chg="setBg">
          <pc:chgData name="Dr Charlotte Greenway" userId="21ca5f9ab6ecb0bd" providerId="LiveId" clId="{AD108A0D-F10A-41C1-9077-FD0B143ECB42}" dt="2024-07-30T11:04:00.131" v="215"/>
          <pc:sldLayoutMkLst>
            <pc:docMk/>
            <pc:sldMasterMk cId="3377632538" sldId="2147483660"/>
            <pc:sldLayoutMk cId="109277002" sldId="2147483679"/>
          </pc:sldLayoutMkLst>
        </pc:sldLayoutChg>
        <pc:sldLayoutChg chg="setBg">
          <pc:chgData name="Dr Charlotte Greenway" userId="21ca5f9ab6ecb0bd" providerId="LiveId" clId="{AD108A0D-F10A-41C1-9077-FD0B143ECB42}" dt="2024-07-30T11:04:00.131" v="215"/>
          <pc:sldLayoutMkLst>
            <pc:docMk/>
            <pc:sldMasterMk cId="3377632538" sldId="2147483660"/>
            <pc:sldLayoutMk cId="32860019" sldId="2147483683"/>
          </pc:sldLayoutMkLst>
        </pc:sldLayoutChg>
        <pc:sldLayoutChg chg="setBg">
          <pc:chgData name="Dr Charlotte Greenway" userId="21ca5f9ab6ecb0bd" providerId="LiveId" clId="{AD108A0D-F10A-41C1-9077-FD0B143ECB42}" dt="2024-07-30T11:04:00.131" v="215"/>
          <pc:sldLayoutMkLst>
            <pc:docMk/>
            <pc:sldMasterMk cId="3377632538" sldId="2147483660"/>
            <pc:sldLayoutMk cId="1579113311" sldId="2147483685"/>
          </pc:sldLayoutMkLst>
        </pc:sldLayoutChg>
        <pc:sldLayoutChg chg="del">
          <pc:chgData name="Dr Charlotte Greenway" userId="21ca5f9ab6ecb0bd" providerId="LiveId" clId="{AD108A0D-F10A-41C1-9077-FD0B143ECB42}" dt="2024-07-30T15:29:26.382" v="754" actId="47"/>
          <pc:sldLayoutMkLst>
            <pc:docMk/>
            <pc:sldMasterMk cId="3377632538" sldId="2147483660"/>
            <pc:sldLayoutMk cId="1535799718" sldId="2147483689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AE733E-76EC-4FB3-8670-D062B6EDC943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FA2261B-214D-438B-B40A-FF421AE9E942}">
      <dgm:prSet/>
      <dgm:spPr/>
      <dgm:t>
        <a:bodyPr/>
        <a:lstStyle/>
        <a:p>
          <a:r>
            <a:rPr lang="en-GB"/>
            <a:t>Individual differences in psychology refer to the variations or deviations among individuals in various aspects of their behavior, cognition, emotion, and personality. These differences can be attributed to a wide range of factors, including genetics, environment, culture, and personal experiences. Here are some key areas where individual differences are commonly studied:</a:t>
          </a:r>
        </a:p>
      </dgm:t>
    </dgm:pt>
    <dgm:pt modelId="{DF7D65E7-D04C-4E3D-BF04-65DDC5DA0788}" type="parTrans" cxnId="{4494280C-B376-472B-A298-A19D7CF4BBF7}">
      <dgm:prSet/>
      <dgm:spPr/>
      <dgm:t>
        <a:bodyPr/>
        <a:lstStyle/>
        <a:p>
          <a:endParaRPr lang="en-GB"/>
        </a:p>
      </dgm:t>
    </dgm:pt>
    <dgm:pt modelId="{1C0D6586-1D07-4F6A-BC52-C0E8601E0F17}" type="sibTrans" cxnId="{4494280C-B376-472B-A298-A19D7CF4BBF7}">
      <dgm:prSet/>
      <dgm:spPr/>
      <dgm:t>
        <a:bodyPr/>
        <a:lstStyle/>
        <a:p>
          <a:endParaRPr lang="en-GB"/>
        </a:p>
      </dgm:t>
    </dgm:pt>
    <dgm:pt modelId="{43D558C0-B709-4DB7-A3F4-B0C0B20213DF}" type="pres">
      <dgm:prSet presAssocID="{20AE733E-76EC-4FB3-8670-D062B6EDC943}" presName="Name0" presStyleCnt="0">
        <dgm:presLayoutVars>
          <dgm:dir/>
          <dgm:resizeHandles val="exact"/>
        </dgm:presLayoutVars>
      </dgm:prSet>
      <dgm:spPr/>
    </dgm:pt>
    <dgm:pt modelId="{634815BC-CFEA-4A73-BA7F-08B77873B880}" type="pres">
      <dgm:prSet presAssocID="{EFA2261B-214D-438B-B40A-FF421AE9E942}" presName="node" presStyleLbl="node1" presStyleIdx="0" presStyleCnt="1">
        <dgm:presLayoutVars>
          <dgm:bulletEnabled val="1"/>
        </dgm:presLayoutVars>
      </dgm:prSet>
      <dgm:spPr/>
    </dgm:pt>
  </dgm:ptLst>
  <dgm:cxnLst>
    <dgm:cxn modelId="{4494280C-B376-472B-A298-A19D7CF4BBF7}" srcId="{20AE733E-76EC-4FB3-8670-D062B6EDC943}" destId="{EFA2261B-214D-438B-B40A-FF421AE9E942}" srcOrd="0" destOrd="0" parTransId="{DF7D65E7-D04C-4E3D-BF04-65DDC5DA0788}" sibTransId="{1C0D6586-1D07-4F6A-BC52-C0E8601E0F17}"/>
    <dgm:cxn modelId="{633ED259-A0DF-4459-8476-6E0268CE81AD}" type="presOf" srcId="{EFA2261B-214D-438B-B40A-FF421AE9E942}" destId="{634815BC-CFEA-4A73-BA7F-08B77873B880}" srcOrd="0" destOrd="0" presId="urn:microsoft.com/office/officeart/2005/8/layout/process1"/>
    <dgm:cxn modelId="{E95610A9-C74A-4995-AF49-77F4E05E20D5}" type="presOf" srcId="{20AE733E-76EC-4FB3-8670-D062B6EDC943}" destId="{43D558C0-B709-4DB7-A3F4-B0C0B20213DF}" srcOrd="0" destOrd="0" presId="urn:microsoft.com/office/officeart/2005/8/layout/process1"/>
    <dgm:cxn modelId="{E15B1BCB-FF3D-4B38-B1BB-6514C9E0EFB3}" type="presParOf" srcId="{43D558C0-B709-4DB7-A3F4-B0C0B20213DF}" destId="{634815BC-CFEA-4A73-BA7F-08B77873B880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496A6E-2322-4EF0-B900-6891CDE4BE29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1CDE2BD-F01D-4327-90AE-B53DD0FCBE50}">
      <dgm:prSet/>
      <dgm:spPr/>
      <dgm:t>
        <a:bodyPr/>
        <a:lstStyle/>
        <a:p>
          <a:pPr rtl="0"/>
          <a:r>
            <a:rPr lang="en-GB" dirty="0" err="1"/>
            <a:t>Papadopoulous</a:t>
          </a:r>
          <a:r>
            <a:rPr lang="en-GB" dirty="0"/>
            <a:t> (2004). </a:t>
          </a:r>
        </a:p>
      </dgm:t>
    </dgm:pt>
    <dgm:pt modelId="{A0F1A3AB-497A-42AC-BB4F-C16512A2DE89}" type="parTrans" cxnId="{EA523AEE-4B17-478E-8B1D-BC9B236215B9}">
      <dgm:prSet/>
      <dgm:spPr/>
      <dgm:t>
        <a:bodyPr/>
        <a:lstStyle/>
        <a:p>
          <a:endParaRPr lang="en-US"/>
        </a:p>
      </dgm:t>
    </dgm:pt>
    <dgm:pt modelId="{532203F1-1F19-4740-B542-999A1914CB40}" type="sibTrans" cxnId="{EA523AEE-4B17-478E-8B1D-BC9B236215B9}">
      <dgm:prSet/>
      <dgm:spPr/>
      <dgm:t>
        <a:bodyPr/>
        <a:lstStyle/>
        <a:p>
          <a:endParaRPr lang="en-US"/>
        </a:p>
      </dgm:t>
    </dgm:pt>
    <dgm:pt modelId="{F5C51A1E-2E53-4481-882D-37A7512FA8A7}">
      <dgm:prSet/>
      <dgm:spPr/>
      <dgm:t>
        <a:bodyPr/>
        <a:lstStyle/>
        <a:p>
          <a:pPr rtl="0"/>
          <a:r>
            <a:rPr lang="en-GB"/>
            <a:t>Western View of Intelligence.  </a:t>
          </a:r>
        </a:p>
      </dgm:t>
    </dgm:pt>
    <dgm:pt modelId="{82300BE8-C4F3-43A8-913A-2E1C74B6D6EF}" type="parTrans" cxnId="{5F76C95E-6E32-4D08-ABE8-B1278AD0635C}">
      <dgm:prSet/>
      <dgm:spPr/>
      <dgm:t>
        <a:bodyPr/>
        <a:lstStyle/>
        <a:p>
          <a:endParaRPr lang="en-US"/>
        </a:p>
      </dgm:t>
    </dgm:pt>
    <dgm:pt modelId="{DC934116-0FE2-48E5-BBDB-9030C572BFB4}" type="sibTrans" cxnId="{5F76C95E-6E32-4D08-ABE8-B1278AD0635C}">
      <dgm:prSet/>
      <dgm:spPr/>
      <dgm:t>
        <a:bodyPr/>
        <a:lstStyle/>
        <a:p>
          <a:endParaRPr lang="en-US"/>
        </a:p>
      </dgm:t>
    </dgm:pt>
    <dgm:pt modelId="{9F372137-04C9-42B2-B1C5-C3E0BB851D7D}">
      <dgm:prSet/>
      <dgm:spPr/>
      <dgm:t>
        <a:bodyPr/>
        <a:lstStyle/>
        <a:p>
          <a:pPr rtl="0"/>
          <a:r>
            <a:rPr lang="en-GB"/>
            <a:t>Cognitive and Memory skills refer only to the individual. </a:t>
          </a:r>
        </a:p>
      </dgm:t>
    </dgm:pt>
    <dgm:pt modelId="{65EB3F53-C129-49F9-96F9-125F1B2E6ECA}" type="parTrans" cxnId="{6D54D04A-1C43-4E28-B47B-1E27DD7F613A}">
      <dgm:prSet/>
      <dgm:spPr/>
      <dgm:t>
        <a:bodyPr/>
        <a:lstStyle/>
        <a:p>
          <a:endParaRPr lang="en-US"/>
        </a:p>
      </dgm:t>
    </dgm:pt>
    <dgm:pt modelId="{D27B76E9-C52E-46DE-871A-713953DF32DC}" type="sibTrans" cxnId="{6D54D04A-1C43-4E28-B47B-1E27DD7F613A}">
      <dgm:prSet/>
      <dgm:spPr/>
      <dgm:t>
        <a:bodyPr/>
        <a:lstStyle/>
        <a:p>
          <a:endParaRPr lang="en-US"/>
        </a:p>
      </dgm:t>
    </dgm:pt>
    <dgm:pt modelId="{F62BAF93-6056-4360-A83B-2ABA85356EF7}">
      <dgm:prSet/>
      <dgm:spPr/>
      <dgm:t>
        <a:bodyPr/>
        <a:lstStyle/>
        <a:p>
          <a:pPr rtl="0"/>
          <a:r>
            <a:rPr lang="en-GB"/>
            <a:t>Individualist cultures</a:t>
          </a:r>
        </a:p>
      </dgm:t>
    </dgm:pt>
    <dgm:pt modelId="{220F81C1-C631-480E-AAD3-8474B24F93E2}" type="parTrans" cxnId="{229EC243-FB6C-4450-8160-23FDFC5B64CB}">
      <dgm:prSet/>
      <dgm:spPr/>
      <dgm:t>
        <a:bodyPr/>
        <a:lstStyle/>
        <a:p>
          <a:endParaRPr lang="en-US"/>
        </a:p>
      </dgm:t>
    </dgm:pt>
    <dgm:pt modelId="{BFC11DFC-9C54-4153-A336-AAD5F698076D}" type="sibTrans" cxnId="{229EC243-FB6C-4450-8160-23FDFC5B64CB}">
      <dgm:prSet/>
      <dgm:spPr/>
      <dgm:t>
        <a:bodyPr/>
        <a:lstStyle/>
        <a:p>
          <a:endParaRPr lang="en-US"/>
        </a:p>
      </dgm:t>
    </dgm:pt>
    <dgm:pt modelId="{269CA917-8944-49B3-BD33-95A43B11C5E9}">
      <dgm:prSet/>
      <dgm:spPr/>
      <dgm:t>
        <a:bodyPr/>
        <a:lstStyle/>
        <a:p>
          <a:pPr rtl="0"/>
          <a:r>
            <a:rPr lang="en-GB"/>
            <a:t>Eastern Cultures. </a:t>
          </a:r>
        </a:p>
      </dgm:t>
    </dgm:pt>
    <dgm:pt modelId="{AE1E180F-FF54-4BF3-9FA6-DAF4418D2F3A}" type="parTrans" cxnId="{BF212D1C-3661-4A51-976F-645A0BF90938}">
      <dgm:prSet/>
      <dgm:spPr/>
      <dgm:t>
        <a:bodyPr/>
        <a:lstStyle/>
        <a:p>
          <a:endParaRPr lang="en-US"/>
        </a:p>
      </dgm:t>
    </dgm:pt>
    <dgm:pt modelId="{DB579FC0-C962-4E05-9280-4B057725CF57}" type="sibTrans" cxnId="{BF212D1C-3661-4A51-976F-645A0BF90938}">
      <dgm:prSet/>
      <dgm:spPr/>
      <dgm:t>
        <a:bodyPr/>
        <a:lstStyle/>
        <a:p>
          <a:endParaRPr lang="en-US"/>
        </a:p>
      </dgm:t>
    </dgm:pt>
    <dgm:pt modelId="{13836AEE-DCC0-47E0-9ACB-A3ECA0843AA3}">
      <dgm:prSet/>
      <dgm:spPr/>
      <dgm:t>
        <a:bodyPr/>
        <a:lstStyle/>
        <a:p>
          <a:pPr rtl="0"/>
          <a:r>
            <a:rPr lang="en-GB"/>
            <a:t>Social, historical and spiritual aspects of everyday interaction. </a:t>
          </a:r>
        </a:p>
      </dgm:t>
    </dgm:pt>
    <dgm:pt modelId="{B3D11449-9514-4FC4-A7C5-DBD51608BA0D}" type="parTrans" cxnId="{2FD77F6B-C934-42A2-9529-DD966BC9BE1E}">
      <dgm:prSet/>
      <dgm:spPr/>
      <dgm:t>
        <a:bodyPr/>
        <a:lstStyle/>
        <a:p>
          <a:endParaRPr lang="en-US"/>
        </a:p>
      </dgm:t>
    </dgm:pt>
    <dgm:pt modelId="{272E78A6-2BB9-491B-BAC6-67EF816EE362}" type="sibTrans" cxnId="{2FD77F6B-C934-42A2-9529-DD966BC9BE1E}">
      <dgm:prSet/>
      <dgm:spPr/>
      <dgm:t>
        <a:bodyPr/>
        <a:lstStyle/>
        <a:p>
          <a:endParaRPr lang="en-US"/>
        </a:p>
      </dgm:t>
    </dgm:pt>
    <dgm:pt modelId="{D54AF373-7CDC-4A12-92F4-26395CBAEF6B}">
      <dgm:prSet/>
      <dgm:spPr/>
      <dgm:t>
        <a:bodyPr/>
        <a:lstStyle/>
        <a:p>
          <a:pPr rtl="0"/>
          <a:r>
            <a:rPr lang="en-GB"/>
            <a:t>Collectivist cultures</a:t>
          </a:r>
        </a:p>
      </dgm:t>
    </dgm:pt>
    <dgm:pt modelId="{8E3CAEC4-C605-4921-A863-875A6EDA3522}" type="parTrans" cxnId="{2FE8866F-7868-40F7-903F-F29F5A449A59}">
      <dgm:prSet/>
      <dgm:spPr/>
      <dgm:t>
        <a:bodyPr/>
        <a:lstStyle/>
        <a:p>
          <a:endParaRPr lang="en-US"/>
        </a:p>
      </dgm:t>
    </dgm:pt>
    <dgm:pt modelId="{6585AEF6-DE09-4F43-9A99-B506EF2F58ED}" type="sibTrans" cxnId="{2FE8866F-7868-40F7-903F-F29F5A449A59}">
      <dgm:prSet/>
      <dgm:spPr/>
      <dgm:t>
        <a:bodyPr/>
        <a:lstStyle/>
        <a:p>
          <a:endParaRPr lang="en-US"/>
        </a:p>
      </dgm:t>
    </dgm:pt>
    <dgm:pt modelId="{4C4AF66D-706C-4072-9902-AECD95DAD2DF}" type="pres">
      <dgm:prSet presAssocID="{45496A6E-2322-4EF0-B900-6891CDE4BE29}" presName="Name0" presStyleCnt="0">
        <dgm:presLayoutVars>
          <dgm:dir/>
          <dgm:animLvl val="lvl"/>
          <dgm:resizeHandles val="exact"/>
        </dgm:presLayoutVars>
      </dgm:prSet>
      <dgm:spPr/>
    </dgm:pt>
    <dgm:pt modelId="{AE4AA1F0-FBAB-4954-8504-7064F5646FD4}" type="pres">
      <dgm:prSet presAssocID="{51CDE2BD-F01D-4327-90AE-B53DD0FCBE50}" presName="composite" presStyleCnt="0"/>
      <dgm:spPr/>
    </dgm:pt>
    <dgm:pt modelId="{DEC14266-8FCD-4327-990A-EC6311B21C98}" type="pres">
      <dgm:prSet presAssocID="{51CDE2BD-F01D-4327-90AE-B53DD0FCBE50}" presName="parTx" presStyleLbl="alignNode1" presStyleIdx="0" presStyleCnt="1" custLinFactNeighborX="320" custLinFactNeighborY="-33711">
        <dgm:presLayoutVars>
          <dgm:chMax val="0"/>
          <dgm:chPref val="0"/>
          <dgm:bulletEnabled val="1"/>
        </dgm:presLayoutVars>
      </dgm:prSet>
      <dgm:spPr/>
    </dgm:pt>
    <dgm:pt modelId="{477C6A22-E9FE-4DAF-9323-9112B5A6BD09}" type="pres">
      <dgm:prSet presAssocID="{51CDE2BD-F01D-4327-90AE-B53DD0FCBE50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BF212D1C-3661-4A51-976F-645A0BF90938}" srcId="{51CDE2BD-F01D-4327-90AE-B53DD0FCBE50}" destId="{269CA917-8944-49B3-BD33-95A43B11C5E9}" srcOrd="1" destOrd="0" parTransId="{AE1E180F-FF54-4BF3-9FA6-DAF4418D2F3A}" sibTransId="{DB579FC0-C962-4E05-9280-4B057725CF57}"/>
    <dgm:cxn modelId="{532AC136-AB57-47AA-963C-112A5E8BCED5}" type="presOf" srcId="{D54AF373-7CDC-4A12-92F4-26395CBAEF6B}" destId="{477C6A22-E9FE-4DAF-9323-9112B5A6BD09}" srcOrd="0" destOrd="5" presId="urn:microsoft.com/office/officeart/2005/8/layout/hList1"/>
    <dgm:cxn modelId="{5F76C95E-6E32-4D08-ABE8-B1278AD0635C}" srcId="{51CDE2BD-F01D-4327-90AE-B53DD0FCBE50}" destId="{F5C51A1E-2E53-4481-882D-37A7512FA8A7}" srcOrd="0" destOrd="0" parTransId="{82300BE8-C4F3-43A8-913A-2E1C74B6D6EF}" sibTransId="{DC934116-0FE2-48E5-BBDB-9030C572BFB4}"/>
    <dgm:cxn modelId="{229EC243-FB6C-4450-8160-23FDFC5B64CB}" srcId="{F5C51A1E-2E53-4481-882D-37A7512FA8A7}" destId="{F62BAF93-6056-4360-A83B-2ABA85356EF7}" srcOrd="1" destOrd="0" parTransId="{220F81C1-C631-480E-AAD3-8474B24F93E2}" sibTransId="{BFC11DFC-9C54-4153-A336-AAD5F698076D}"/>
    <dgm:cxn modelId="{6D54D04A-1C43-4E28-B47B-1E27DD7F613A}" srcId="{F5C51A1E-2E53-4481-882D-37A7512FA8A7}" destId="{9F372137-04C9-42B2-B1C5-C3E0BB851D7D}" srcOrd="0" destOrd="0" parTransId="{65EB3F53-C129-49F9-96F9-125F1B2E6ECA}" sibTransId="{D27B76E9-C52E-46DE-871A-713953DF32DC}"/>
    <dgm:cxn modelId="{2FD77F6B-C934-42A2-9529-DD966BC9BE1E}" srcId="{269CA917-8944-49B3-BD33-95A43B11C5E9}" destId="{13836AEE-DCC0-47E0-9ACB-A3ECA0843AA3}" srcOrd="0" destOrd="0" parTransId="{B3D11449-9514-4FC4-A7C5-DBD51608BA0D}" sibTransId="{272E78A6-2BB9-491B-BAC6-67EF816EE362}"/>
    <dgm:cxn modelId="{2FE8866F-7868-40F7-903F-F29F5A449A59}" srcId="{269CA917-8944-49B3-BD33-95A43B11C5E9}" destId="{D54AF373-7CDC-4A12-92F4-26395CBAEF6B}" srcOrd="1" destOrd="0" parTransId="{8E3CAEC4-C605-4921-A863-875A6EDA3522}" sibTransId="{6585AEF6-DE09-4F43-9A99-B506EF2F58ED}"/>
    <dgm:cxn modelId="{2FE81B74-5AC6-4D83-A1C7-18F29EF02A6D}" type="presOf" srcId="{51CDE2BD-F01D-4327-90AE-B53DD0FCBE50}" destId="{DEC14266-8FCD-4327-990A-EC6311B21C98}" srcOrd="0" destOrd="0" presId="urn:microsoft.com/office/officeart/2005/8/layout/hList1"/>
    <dgm:cxn modelId="{A509E25A-754F-4E1C-977F-C321B14335D4}" type="presOf" srcId="{9F372137-04C9-42B2-B1C5-C3E0BB851D7D}" destId="{477C6A22-E9FE-4DAF-9323-9112B5A6BD09}" srcOrd="0" destOrd="1" presId="urn:microsoft.com/office/officeart/2005/8/layout/hList1"/>
    <dgm:cxn modelId="{F47A63C1-F9ED-4FD3-B6B9-FFE991A02FEC}" type="presOf" srcId="{F5C51A1E-2E53-4481-882D-37A7512FA8A7}" destId="{477C6A22-E9FE-4DAF-9323-9112B5A6BD09}" srcOrd="0" destOrd="0" presId="urn:microsoft.com/office/officeart/2005/8/layout/hList1"/>
    <dgm:cxn modelId="{41392FC8-B5BE-4F61-BD01-5E1DB4C6BBD2}" type="presOf" srcId="{269CA917-8944-49B3-BD33-95A43B11C5E9}" destId="{477C6A22-E9FE-4DAF-9323-9112B5A6BD09}" srcOrd="0" destOrd="3" presId="urn:microsoft.com/office/officeart/2005/8/layout/hList1"/>
    <dgm:cxn modelId="{906F5BCE-7713-4459-BFBD-32D1C4C4BB43}" type="presOf" srcId="{F62BAF93-6056-4360-A83B-2ABA85356EF7}" destId="{477C6A22-E9FE-4DAF-9323-9112B5A6BD09}" srcOrd="0" destOrd="2" presId="urn:microsoft.com/office/officeart/2005/8/layout/hList1"/>
    <dgm:cxn modelId="{919080E1-80E2-4E03-91FE-03989F954726}" type="presOf" srcId="{45496A6E-2322-4EF0-B900-6891CDE4BE29}" destId="{4C4AF66D-706C-4072-9902-AECD95DAD2DF}" srcOrd="0" destOrd="0" presId="urn:microsoft.com/office/officeart/2005/8/layout/hList1"/>
    <dgm:cxn modelId="{EA523AEE-4B17-478E-8B1D-BC9B236215B9}" srcId="{45496A6E-2322-4EF0-B900-6891CDE4BE29}" destId="{51CDE2BD-F01D-4327-90AE-B53DD0FCBE50}" srcOrd="0" destOrd="0" parTransId="{A0F1A3AB-497A-42AC-BB4F-C16512A2DE89}" sibTransId="{532203F1-1F19-4740-B542-999A1914CB40}"/>
    <dgm:cxn modelId="{AD675DF0-D306-4CBF-9FA5-928B4EA08BF7}" type="presOf" srcId="{13836AEE-DCC0-47E0-9ACB-A3ECA0843AA3}" destId="{477C6A22-E9FE-4DAF-9323-9112B5A6BD09}" srcOrd="0" destOrd="4" presId="urn:microsoft.com/office/officeart/2005/8/layout/hList1"/>
    <dgm:cxn modelId="{C079F7B1-8697-46D6-83B3-EF306016A94E}" type="presParOf" srcId="{4C4AF66D-706C-4072-9902-AECD95DAD2DF}" destId="{AE4AA1F0-FBAB-4954-8504-7064F5646FD4}" srcOrd="0" destOrd="0" presId="urn:microsoft.com/office/officeart/2005/8/layout/hList1"/>
    <dgm:cxn modelId="{F2D8688A-0DB0-480A-A55E-D5E9B74052B6}" type="presParOf" srcId="{AE4AA1F0-FBAB-4954-8504-7064F5646FD4}" destId="{DEC14266-8FCD-4327-990A-EC6311B21C98}" srcOrd="0" destOrd="0" presId="urn:microsoft.com/office/officeart/2005/8/layout/hList1"/>
    <dgm:cxn modelId="{5317E83C-D94E-41E3-B890-04FBF63C2A84}" type="presParOf" srcId="{AE4AA1F0-FBAB-4954-8504-7064F5646FD4}" destId="{477C6A22-E9FE-4DAF-9323-9112B5A6BD09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5EC5CF5-2D1E-416F-AEC4-6EAC0096680E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FC658DF-4FBD-49DC-9CF7-A8F05420CEC7}">
      <dgm:prSet/>
      <dgm:spPr/>
      <dgm:t>
        <a:bodyPr/>
        <a:lstStyle/>
        <a:p>
          <a:r>
            <a:rPr lang="en-GB"/>
            <a:t>High levels of </a:t>
          </a:r>
          <a:r>
            <a:rPr lang="en-GB" b="1"/>
            <a:t>thinking</a:t>
          </a:r>
          <a:r>
            <a:rPr lang="en-GB"/>
            <a:t>, </a:t>
          </a:r>
          <a:r>
            <a:rPr lang="en-GB" b="1"/>
            <a:t>judgement</a:t>
          </a:r>
          <a:r>
            <a:rPr lang="en-GB"/>
            <a:t> and </a:t>
          </a:r>
          <a:r>
            <a:rPr lang="en-GB" b="1"/>
            <a:t>decision making</a:t>
          </a:r>
          <a:r>
            <a:rPr lang="en-GB"/>
            <a:t> all important in intelligence. </a:t>
          </a:r>
        </a:p>
      </dgm:t>
    </dgm:pt>
    <dgm:pt modelId="{3686CAE8-ED62-430C-818D-4F17C2D8574E}" type="parTrans" cxnId="{84769A63-B34D-4FE4-9D14-CC8BE5CAB691}">
      <dgm:prSet/>
      <dgm:spPr/>
      <dgm:t>
        <a:bodyPr/>
        <a:lstStyle/>
        <a:p>
          <a:endParaRPr lang="en-GB"/>
        </a:p>
      </dgm:t>
    </dgm:pt>
    <dgm:pt modelId="{02BC856D-37CD-4EDA-8F82-211AD0FA1C56}" type="sibTrans" cxnId="{84769A63-B34D-4FE4-9D14-CC8BE5CAB691}">
      <dgm:prSet/>
      <dgm:spPr/>
      <dgm:t>
        <a:bodyPr/>
        <a:lstStyle/>
        <a:p>
          <a:endParaRPr lang="en-GB"/>
        </a:p>
      </dgm:t>
    </dgm:pt>
    <dgm:pt modelId="{82E08E58-8E90-4C04-B736-591FCE3D4C1B}">
      <dgm:prSet/>
      <dgm:spPr/>
      <dgm:t>
        <a:bodyPr/>
        <a:lstStyle/>
        <a:p>
          <a:r>
            <a:rPr lang="en-GB"/>
            <a:t>How these aspects </a:t>
          </a:r>
          <a:r>
            <a:rPr lang="en-US"/>
            <a:t>work together</a:t>
          </a:r>
          <a:r>
            <a:rPr lang="en-GB"/>
            <a:t> is critical. </a:t>
          </a:r>
        </a:p>
      </dgm:t>
    </dgm:pt>
    <dgm:pt modelId="{13748559-11DE-4E74-9874-B8F776AC5DD7}" type="parTrans" cxnId="{226FEB55-9E6F-4D2B-BAE0-52A2F4193488}">
      <dgm:prSet/>
      <dgm:spPr/>
      <dgm:t>
        <a:bodyPr/>
        <a:lstStyle/>
        <a:p>
          <a:endParaRPr lang="en-GB"/>
        </a:p>
      </dgm:t>
    </dgm:pt>
    <dgm:pt modelId="{893BE525-7AE6-4ADD-9224-7B12B39A3022}" type="sibTrans" cxnId="{226FEB55-9E6F-4D2B-BAE0-52A2F4193488}">
      <dgm:prSet/>
      <dgm:spPr/>
      <dgm:t>
        <a:bodyPr/>
        <a:lstStyle/>
        <a:p>
          <a:endParaRPr lang="en-GB"/>
        </a:p>
      </dgm:t>
    </dgm:pt>
    <dgm:pt modelId="{B5ACC01B-EA73-44EE-B33F-1C8CAADA9174}">
      <dgm:prSet/>
      <dgm:spPr/>
      <dgm:t>
        <a:bodyPr/>
        <a:lstStyle/>
        <a:p>
          <a:r>
            <a:rPr lang="en-GB" dirty="0"/>
            <a:t>Harmony of thought, self-awareness and consciousness. </a:t>
          </a:r>
        </a:p>
      </dgm:t>
    </dgm:pt>
    <dgm:pt modelId="{5FCB2CF4-D17A-4665-B2E4-D7F129ED8052}" type="parTrans" cxnId="{3DBD3AA8-F25E-40F8-AA32-7F264083FA25}">
      <dgm:prSet/>
      <dgm:spPr/>
      <dgm:t>
        <a:bodyPr/>
        <a:lstStyle/>
        <a:p>
          <a:endParaRPr lang="en-GB"/>
        </a:p>
      </dgm:t>
    </dgm:pt>
    <dgm:pt modelId="{A61E0DD3-A213-4DF5-BD88-99D17D01985A}" type="sibTrans" cxnId="{3DBD3AA8-F25E-40F8-AA32-7F264083FA25}">
      <dgm:prSet/>
      <dgm:spPr/>
      <dgm:t>
        <a:bodyPr/>
        <a:lstStyle/>
        <a:p>
          <a:endParaRPr lang="en-GB"/>
        </a:p>
      </dgm:t>
    </dgm:pt>
    <dgm:pt modelId="{8A734242-ED15-4B36-9A16-7B9A801ECB67}">
      <dgm:prSet/>
      <dgm:spPr/>
      <dgm:t>
        <a:bodyPr/>
        <a:lstStyle/>
        <a:p>
          <a:r>
            <a:rPr lang="en-GB" dirty="0"/>
            <a:t>Also, appreciation of others. </a:t>
          </a:r>
        </a:p>
      </dgm:t>
    </dgm:pt>
    <dgm:pt modelId="{67809252-F37C-4FF2-ABF9-5ADBFEBAE69C}" type="parTrans" cxnId="{B0404811-A3C2-4542-89E1-530C2024E087}">
      <dgm:prSet/>
      <dgm:spPr/>
      <dgm:t>
        <a:bodyPr/>
        <a:lstStyle/>
        <a:p>
          <a:endParaRPr lang="en-GB"/>
        </a:p>
      </dgm:t>
    </dgm:pt>
    <dgm:pt modelId="{05071B3D-E066-4ABC-BAED-5AAC04516320}" type="sibTrans" cxnId="{B0404811-A3C2-4542-89E1-530C2024E087}">
      <dgm:prSet/>
      <dgm:spPr/>
      <dgm:t>
        <a:bodyPr/>
        <a:lstStyle/>
        <a:p>
          <a:endParaRPr lang="en-GB"/>
        </a:p>
      </dgm:t>
    </dgm:pt>
    <dgm:pt modelId="{6E098827-57AF-4A60-AF53-4501A5227BE1}">
      <dgm:prSet/>
      <dgm:spPr/>
      <dgm:t>
        <a:bodyPr/>
        <a:lstStyle/>
        <a:p>
          <a:r>
            <a:rPr lang="en-GB"/>
            <a:t>Politeness, interest in others, modesty. </a:t>
          </a:r>
        </a:p>
      </dgm:t>
    </dgm:pt>
    <dgm:pt modelId="{27B41C3A-26BE-4C71-87CD-0DD308758F9D}" type="parTrans" cxnId="{23A68269-EFD1-48DF-B143-AFAE981162CC}">
      <dgm:prSet/>
      <dgm:spPr/>
      <dgm:t>
        <a:bodyPr/>
        <a:lstStyle/>
        <a:p>
          <a:endParaRPr lang="en-GB"/>
        </a:p>
      </dgm:t>
    </dgm:pt>
    <dgm:pt modelId="{18AAE530-65A7-4D42-B2E3-294E34018D76}" type="sibTrans" cxnId="{23A68269-EFD1-48DF-B143-AFAE981162CC}">
      <dgm:prSet/>
      <dgm:spPr/>
      <dgm:t>
        <a:bodyPr/>
        <a:lstStyle/>
        <a:p>
          <a:endParaRPr lang="en-GB"/>
        </a:p>
      </dgm:t>
    </dgm:pt>
    <dgm:pt modelId="{1241F60E-472C-472E-953D-3F3957D6FBB0}" type="pres">
      <dgm:prSet presAssocID="{E5EC5CF5-2D1E-416F-AEC4-6EAC0096680E}" presName="compositeShape" presStyleCnt="0">
        <dgm:presLayoutVars>
          <dgm:dir/>
          <dgm:resizeHandles/>
        </dgm:presLayoutVars>
      </dgm:prSet>
      <dgm:spPr/>
    </dgm:pt>
    <dgm:pt modelId="{89035491-F1F3-432D-8A6D-FAE6D391EC85}" type="pres">
      <dgm:prSet presAssocID="{E5EC5CF5-2D1E-416F-AEC4-6EAC0096680E}" presName="pyramid" presStyleLbl="node1" presStyleIdx="0" presStyleCnt="1"/>
      <dgm:spPr/>
    </dgm:pt>
    <dgm:pt modelId="{595F54BE-6509-4F07-860B-296C5FE59491}" type="pres">
      <dgm:prSet presAssocID="{E5EC5CF5-2D1E-416F-AEC4-6EAC0096680E}" presName="theList" presStyleCnt="0"/>
      <dgm:spPr/>
    </dgm:pt>
    <dgm:pt modelId="{F7E2A13A-15F2-4B44-B760-844036EF4927}" type="pres">
      <dgm:prSet presAssocID="{5FC658DF-4FBD-49DC-9CF7-A8F05420CEC7}" presName="aNode" presStyleLbl="fgAcc1" presStyleIdx="0" presStyleCnt="3">
        <dgm:presLayoutVars>
          <dgm:bulletEnabled val="1"/>
        </dgm:presLayoutVars>
      </dgm:prSet>
      <dgm:spPr/>
    </dgm:pt>
    <dgm:pt modelId="{46F8BFBC-EFC4-46AA-B188-174764ECDAF3}" type="pres">
      <dgm:prSet presAssocID="{5FC658DF-4FBD-49DC-9CF7-A8F05420CEC7}" presName="aSpace" presStyleCnt="0"/>
      <dgm:spPr/>
    </dgm:pt>
    <dgm:pt modelId="{777399ED-DFA5-425B-B226-945EA4B3C220}" type="pres">
      <dgm:prSet presAssocID="{82E08E58-8E90-4C04-B736-591FCE3D4C1B}" presName="aNode" presStyleLbl="fgAcc1" presStyleIdx="1" presStyleCnt="3">
        <dgm:presLayoutVars>
          <dgm:bulletEnabled val="1"/>
        </dgm:presLayoutVars>
      </dgm:prSet>
      <dgm:spPr/>
    </dgm:pt>
    <dgm:pt modelId="{C25C3D95-B7E6-4A71-B451-681B61686FB8}" type="pres">
      <dgm:prSet presAssocID="{82E08E58-8E90-4C04-B736-591FCE3D4C1B}" presName="aSpace" presStyleCnt="0"/>
      <dgm:spPr/>
    </dgm:pt>
    <dgm:pt modelId="{BF789A8B-E776-43AB-A53A-4FC28E2E7E3F}" type="pres">
      <dgm:prSet presAssocID="{8A734242-ED15-4B36-9A16-7B9A801ECB67}" presName="aNode" presStyleLbl="fgAcc1" presStyleIdx="2" presStyleCnt="3">
        <dgm:presLayoutVars>
          <dgm:bulletEnabled val="1"/>
        </dgm:presLayoutVars>
      </dgm:prSet>
      <dgm:spPr/>
    </dgm:pt>
    <dgm:pt modelId="{FACC9558-24E6-4736-8CEA-47E256D0B659}" type="pres">
      <dgm:prSet presAssocID="{8A734242-ED15-4B36-9A16-7B9A801ECB67}" presName="aSpace" presStyleCnt="0"/>
      <dgm:spPr/>
    </dgm:pt>
  </dgm:ptLst>
  <dgm:cxnLst>
    <dgm:cxn modelId="{A218FE04-F7E9-4747-A19C-3E6431A0C902}" type="presOf" srcId="{B5ACC01B-EA73-44EE-B33F-1C8CAADA9174}" destId="{777399ED-DFA5-425B-B226-945EA4B3C220}" srcOrd="0" destOrd="1" presId="urn:microsoft.com/office/officeart/2005/8/layout/pyramid2"/>
    <dgm:cxn modelId="{B0404811-A3C2-4542-89E1-530C2024E087}" srcId="{E5EC5CF5-2D1E-416F-AEC4-6EAC0096680E}" destId="{8A734242-ED15-4B36-9A16-7B9A801ECB67}" srcOrd="2" destOrd="0" parTransId="{67809252-F37C-4FF2-ABF9-5ADBFEBAE69C}" sibTransId="{05071B3D-E066-4ABC-BAED-5AAC04516320}"/>
    <dgm:cxn modelId="{84769A63-B34D-4FE4-9D14-CC8BE5CAB691}" srcId="{E5EC5CF5-2D1E-416F-AEC4-6EAC0096680E}" destId="{5FC658DF-4FBD-49DC-9CF7-A8F05420CEC7}" srcOrd="0" destOrd="0" parTransId="{3686CAE8-ED62-430C-818D-4F17C2D8574E}" sibTransId="{02BC856D-37CD-4EDA-8F82-211AD0FA1C56}"/>
    <dgm:cxn modelId="{23A68269-EFD1-48DF-B143-AFAE981162CC}" srcId="{8A734242-ED15-4B36-9A16-7B9A801ECB67}" destId="{6E098827-57AF-4A60-AF53-4501A5227BE1}" srcOrd="0" destOrd="0" parTransId="{27B41C3A-26BE-4C71-87CD-0DD308758F9D}" sibTransId="{18AAE530-65A7-4D42-B2E3-294E34018D76}"/>
    <dgm:cxn modelId="{8777F14F-250E-4F13-A29E-B76ABFBED5B5}" type="presOf" srcId="{6E098827-57AF-4A60-AF53-4501A5227BE1}" destId="{BF789A8B-E776-43AB-A53A-4FC28E2E7E3F}" srcOrd="0" destOrd="1" presId="urn:microsoft.com/office/officeart/2005/8/layout/pyramid2"/>
    <dgm:cxn modelId="{226FEB55-9E6F-4D2B-BAE0-52A2F4193488}" srcId="{E5EC5CF5-2D1E-416F-AEC4-6EAC0096680E}" destId="{82E08E58-8E90-4C04-B736-591FCE3D4C1B}" srcOrd="1" destOrd="0" parTransId="{13748559-11DE-4E74-9874-B8F776AC5DD7}" sibTransId="{893BE525-7AE6-4ADD-9224-7B12B39A3022}"/>
    <dgm:cxn modelId="{07B6AB99-DC77-481C-AA27-7CA467C8E323}" type="presOf" srcId="{E5EC5CF5-2D1E-416F-AEC4-6EAC0096680E}" destId="{1241F60E-472C-472E-953D-3F3957D6FBB0}" srcOrd="0" destOrd="0" presId="urn:microsoft.com/office/officeart/2005/8/layout/pyramid2"/>
    <dgm:cxn modelId="{3DBD3AA8-F25E-40F8-AA32-7F264083FA25}" srcId="{82E08E58-8E90-4C04-B736-591FCE3D4C1B}" destId="{B5ACC01B-EA73-44EE-B33F-1C8CAADA9174}" srcOrd="0" destOrd="0" parTransId="{5FCB2CF4-D17A-4665-B2E4-D7F129ED8052}" sibTransId="{A61E0DD3-A213-4DF5-BD88-99D17D01985A}"/>
    <dgm:cxn modelId="{75880EDD-34F7-449C-84EF-A7CF03A1D232}" type="presOf" srcId="{8A734242-ED15-4B36-9A16-7B9A801ECB67}" destId="{BF789A8B-E776-43AB-A53A-4FC28E2E7E3F}" srcOrd="0" destOrd="0" presId="urn:microsoft.com/office/officeart/2005/8/layout/pyramid2"/>
    <dgm:cxn modelId="{7C1E68E2-8CD4-472F-8324-3B244CB4E704}" type="presOf" srcId="{5FC658DF-4FBD-49DC-9CF7-A8F05420CEC7}" destId="{F7E2A13A-15F2-4B44-B760-844036EF4927}" srcOrd="0" destOrd="0" presId="urn:microsoft.com/office/officeart/2005/8/layout/pyramid2"/>
    <dgm:cxn modelId="{4A857CFC-7F3E-4A0C-89B1-2A1AA6F38430}" type="presOf" srcId="{82E08E58-8E90-4C04-B736-591FCE3D4C1B}" destId="{777399ED-DFA5-425B-B226-945EA4B3C220}" srcOrd="0" destOrd="0" presId="urn:microsoft.com/office/officeart/2005/8/layout/pyramid2"/>
    <dgm:cxn modelId="{B1071460-E311-47A6-9095-FEEA3CF7A434}" type="presParOf" srcId="{1241F60E-472C-472E-953D-3F3957D6FBB0}" destId="{89035491-F1F3-432D-8A6D-FAE6D391EC85}" srcOrd="0" destOrd="0" presId="urn:microsoft.com/office/officeart/2005/8/layout/pyramid2"/>
    <dgm:cxn modelId="{E3A7361D-7E84-4E4B-9234-F93A105CDD9A}" type="presParOf" srcId="{1241F60E-472C-472E-953D-3F3957D6FBB0}" destId="{595F54BE-6509-4F07-860B-296C5FE59491}" srcOrd="1" destOrd="0" presId="urn:microsoft.com/office/officeart/2005/8/layout/pyramid2"/>
    <dgm:cxn modelId="{4F3A2816-4E8B-4FFA-BAFA-A2074158F151}" type="presParOf" srcId="{595F54BE-6509-4F07-860B-296C5FE59491}" destId="{F7E2A13A-15F2-4B44-B760-844036EF4927}" srcOrd="0" destOrd="0" presId="urn:microsoft.com/office/officeart/2005/8/layout/pyramid2"/>
    <dgm:cxn modelId="{94BF7A8B-EB76-4F0A-8E8F-BA4AA75B03F3}" type="presParOf" srcId="{595F54BE-6509-4F07-860B-296C5FE59491}" destId="{46F8BFBC-EFC4-46AA-B188-174764ECDAF3}" srcOrd="1" destOrd="0" presId="urn:microsoft.com/office/officeart/2005/8/layout/pyramid2"/>
    <dgm:cxn modelId="{45581843-76CE-4E53-9A0F-1917944BDE0B}" type="presParOf" srcId="{595F54BE-6509-4F07-860B-296C5FE59491}" destId="{777399ED-DFA5-425B-B226-945EA4B3C220}" srcOrd="2" destOrd="0" presId="urn:microsoft.com/office/officeart/2005/8/layout/pyramid2"/>
    <dgm:cxn modelId="{6AD55EE5-6D5C-4DE0-87CD-35B6B25D0FC2}" type="presParOf" srcId="{595F54BE-6509-4F07-860B-296C5FE59491}" destId="{C25C3D95-B7E6-4A71-B451-681B61686FB8}" srcOrd="3" destOrd="0" presId="urn:microsoft.com/office/officeart/2005/8/layout/pyramid2"/>
    <dgm:cxn modelId="{64FF80B7-E318-493E-9723-6514D17B48B9}" type="presParOf" srcId="{595F54BE-6509-4F07-860B-296C5FE59491}" destId="{BF789A8B-E776-43AB-A53A-4FC28E2E7E3F}" srcOrd="4" destOrd="0" presId="urn:microsoft.com/office/officeart/2005/8/layout/pyramid2"/>
    <dgm:cxn modelId="{70BFC2CB-6B25-403E-AAFC-0F6B1F6F3FC0}" type="presParOf" srcId="{595F54BE-6509-4F07-860B-296C5FE59491}" destId="{FACC9558-24E6-4736-8CEA-47E256D0B659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298A71F-50A0-4E8E-A0C8-AFB55AEC193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60F8119-5ADC-4F78-8587-9C3B84A0C647}">
      <dgm:prSet/>
      <dgm:spPr/>
      <dgm:t>
        <a:bodyPr/>
        <a:lstStyle/>
        <a:p>
          <a:pPr rtl="0"/>
          <a:r>
            <a:rPr lang="en-GB" dirty="0"/>
            <a:t>The ability to acquire knowledge, to think and reason effectively, and to deal adaptively with the environment  (Passer, 2009): ‘Intelligence is what intelligence tests measure’ (Boring, 1923)</a:t>
          </a:r>
        </a:p>
      </dgm:t>
    </dgm:pt>
    <dgm:pt modelId="{C89CDFE4-FFD3-412B-8EB7-DE070690E353}" type="parTrans" cxnId="{84B0771C-3127-4CFE-8B9A-491E35A13AB2}">
      <dgm:prSet/>
      <dgm:spPr/>
      <dgm:t>
        <a:bodyPr/>
        <a:lstStyle/>
        <a:p>
          <a:endParaRPr lang="en-US"/>
        </a:p>
      </dgm:t>
    </dgm:pt>
    <dgm:pt modelId="{4997C25F-5AC0-4420-AEAE-15B954F0AD96}" type="sibTrans" cxnId="{84B0771C-3127-4CFE-8B9A-491E35A13AB2}">
      <dgm:prSet/>
      <dgm:spPr/>
      <dgm:t>
        <a:bodyPr/>
        <a:lstStyle/>
        <a:p>
          <a:endParaRPr lang="en-US"/>
        </a:p>
      </dgm:t>
    </dgm:pt>
    <dgm:pt modelId="{F9F6308D-982C-4ABA-9FF7-32DFC4F2C57E}" type="pres">
      <dgm:prSet presAssocID="{4298A71F-50A0-4E8E-A0C8-AFB55AEC1932}" presName="linear" presStyleCnt="0">
        <dgm:presLayoutVars>
          <dgm:animLvl val="lvl"/>
          <dgm:resizeHandles val="exact"/>
        </dgm:presLayoutVars>
      </dgm:prSet>
      <dgm:spPr/>
    </dgm:pt>
    <dgm:pt modelId="{4E25D1CB-2D32-4C31-970C-DE8D11650F49}" type="pres">
      <dgm:prSet presAssocID="{360F8119-5ADC-4F78-8587-9C3B84A0C647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84B0771C-3127-4CFE-8B9A-491E35A13AB2}" srcId="{4298A71F-50A0-4E8E-A0C8-AFB55AEC1932}" destId="{360F8119-5ADC-4F78-8587-9C3B84A0C647}" srcOrd="0" destOrd="0" parTransId="{C89CDFE4-FFD3-412B-8EB7-DE070690E353}" sibTransId="{4997C25F-5AC0-4420-AEAE-15B954F0AD96}"/>
    <dgm:cxn modelId="{BBC1CA69-39ED-47E8-A909-1209D63A3114}" type="presOf" srcId="{360F8119-5ADC-4F78-8587-9C3B84A0C647}" destId="{4E25D1CB-2D32-4C31-970C-DE8D11650F49}" srcOrd="0" destOrd="0" presId="urn:microsoft.com/office/officeart/2005/8/layout/vList2"/>
    <dgm:cxn modelId="{5DAD5B83-32EF-4BDA-B32F-E9FC90D5D561}" type="presOf" srcId="{4298A71F-50A0-4E8E-A0C8-AFB55AEC1932}" destId="{F9F6308D-982C-4ABA-9FF7-32DFC4F2C57E}" srcOrd="0" destOrd="0" presId="urn:microsoft.com/office/officeart/2005/8/layout/vList2"/>
    <dgm:cxn modelId="{141A4CAE-DFD3-4A38-AF87-739834F22404}" type="presParOf" srcId="{F9F6308D-982C-4ABA-9FF7-32DFC4F2C57E}" destId="{4E25D1CB-2D32-4C31-970C-DE8D11650F4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9074028-4757-4C69-BE46-F028D649892D}" type="doc">
      <dgm:prSet loTypeId="urn:microsoft.com/office/officeart/2005/8/layout/process1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C6CBF259-3E16-40CC-924E-9565CCAF26D6}">
      <dgm:prSet custT="1"/>
      <dgm:spPr/>
      <dgm:t>
        <a:bodyPr/>
        <a:lstStyle/>
        <a:p>
          <a:pPr rtl="0"/>
          <a:r>
            <a:rPr lang="en-GB" sz="2400" dirty="0"/>
            <a:t>Is intelligence a single aptitude or many specific abilities?</a:t>
          </a:r>
        </a:p>
      </dgm:t>
    </dgm:pt>
    <dgm:pt modelId="{8B59991D-D448-4F88-8039-35340004AB79}" type="parTrans" cxnId="{2486C531-5DB5-4D72-9858-B0BA86094459}">
      <dgm:prSet/>
      <dgm:spPr/>
      <dgm:t>
        <a:bodyPr/>
        <a:lstStyle/>
        <a:p>
          <a:endParaRPr lang="en-US"/>
        </a:p>
      </dgm:t>
    </dgm:pt>
    <dgm:pt modelId="{F845A698-5183-4641-9DEB-788D3D8DB866}" type="sibTrans" cxnId="{2486C531-5DB5-4D72-9858-B0BA86094459}">
      <dgm:prSet/>
      <dgm:spPr/>
      <dgm:t>
        <a:bodyPr/>
        <a:lstStyle/>
        <a:p>
          <a:endParaRPr lang="en-US"/>
        </a:p>
      </dgm:t>
    </dgm:pt>
    <dgm:pt modelId="{1832A581-758B-427B-972E-92B456059627}">
      <dgm:prSet/>
      <dgm:spPr/>
      <dgm:t>
        <a:bodyPr/>
        <a:lstStyle/>
        <a:p>
          <a:pPr rtl="0"/>
          <a:r>
            <a:rPr lang="en-GB" dirty="0"/>
            <a:t>Is intelligence an innate mental capacity or a product of our upbringing? </a:t>
          </a:r>
        </a:p>
      </dgm:t>
    </dgm:pt>
    <dgm:pt modelId="{597057C5-4091-42A9-B500-4536345F0DBA}" type="parTrans" cxnId="{66516AE6-A4E3-4241-B1A0-1FC765243C7A}">
      <dgm:prSet/>
      <dgm:spPr/>
      <dgm:t>
        <a:bodyPr/>
        <a:lstStyle/>
        <a:p>
          <a:endParaRPr lang="en-US"/>
        </a:p>
      </dgm:t>
    </dgm:pt>
    <dgm:pt modelId="{CBD5F995-48E8-490A-A91A-7DA74D3948D5}" type="sibTrans" cxnId="{66516AE6-A4E3-4241-B1A0-1FC765243C7A}">
      <dgm:prSet/>
      <dgm:spPr/>
      <dgm:t>
        <a:bodyPr/>
        <a:lstStyle/>
        <a:p>
          <a:endParaRPr lang="en-US"/>
        </a:p>
      </dgm:t>
    </dgm:pt>
    <dgm:pt modelId="{58B9FC4E-43F5-474F-92DB-A8C2D196FC45}">
      <dgm:prSet/>
      <dgm:spPr/>
      <dgm:t>
        <a:bodyPr/>
        <a:lstStyle/>
        <a:p>
          <a:pPr rtl="0"/>
          <a:r>
            <a:rPr lang="en-GB"/>
            <a:t>What kinds of brain processes underlie mental skills?</a:t>
          </a:r>
        </a:p>
      </dgm:t>
    </dgm:pt>
    <dgm:pt modelId="{222FE476-EC6B-4A29-852C-E810374A8CB1}" type="parTrans" cxnId="{A7C23F1A-A47F-467A-9A8D-6CFECC1E725E}">
      <dgm:prSet/>
      <dgm:spPr/>
      <dgm:t>
        <a:bodyPr/>
        <a:lstStyle/>
        <a:p>
          <a:endParaRPr lang="en-US"/>
        </a:p>
      </dgm:t>
    </dgm:pt>
    <dgm:pt modelId="{416CFDB7-5B83-46F4-B286-00D75E03E5C1}" type="sibTrans" cxnId="{A7C23F1A-A47F-467A-9A8D-6CFECC1E725E}">
      <dgm:prSet/>
      <dgm:spPr/>
      <dgm:t>
        <a:bodyPr/>
        <a:lstStyle/>
        <a:p>
          <a:endParaRPr lang="en-US"/>
        </a:p>
      </dgm:t>
    </dgm:pt>
    <dgm:pt modelId="{A6C644E1-7C8F-4317-9B2A-210F174F0C69}">
      <dgm:prSet/>
      <dgm:spPr/>
      <dgm:t>
        <a:bodyPr/>
        <a:lstStyle/>
        <a:p>
          <a:pPr rtl="0"/>
          <a:r>
            <a:rPr lang="en-GB" dirty="0"/>
            <a:t>Are there actually multiple intelligences?</a:t>
          </a:r>
        </a:p>
      </dgm:t>
    </dgm:pt>
    <dgm:pt modelId="{07B7E7FE-1AB9-45C1-AA33-5C0175BEE220}" type="parTrans" cxnId="{F739C99B-C012-43A8-BC5C-DC76DA15998D}">
      <dgm:prSet/>
      <dgm:spPr/>
      <dgm:t>
        <a:bodyPr/>
        <a:lstStyle/>
        <a:p>
          <a:endParaRPr lang="en-US"/>
        </a:p>
      </dgm:t>
    </dgm:pt>
    <dgm:pt modelId="{E7E02EF9-0296-4E57-8175-000213CAB310}" type="sibTrans" cxnId="{F739C99B-C012-43A8-BC5C-DC76DA15998D}">
      <dgm:prSet/>
      <dgm:spPr/>
      <dgm:t>
        <a:bodyPr/>
        <a:lstStyle/>
        <a:p>
          <a:endParaRPr lang="en-US"/>
        </a:p>
      </dgm:t>
    </dgm:pt>
    <dgm:pt modelId="{D3635ADD-7275-4952-BF27-057A691C7D33}" type="pres">
      <dgm:prSet presAssocID="{29074028-4757-4C69-BE46-F028D649892D}" presName="Name0" presStyleCnt="0">
        <dgm:presLayoutVars>
          <dgm:dir/>
          <dgm:resizeHandles val="exact"/>
        </dgm:presLayoutVars>
      </dgm:prSet>
      <dgm:spPr/>
    </dgm:pt>
    <dgm:pt modelId="{82C9565D-B45E-4F0E-9F4A-2991F57F863A}" type="pres">
      <dgm:prSet presAssocID="{C6CBF259-3E16-40CC-924E-9565CCAF26D6}" presName="node" presStyleLbl="node1" presStyleIdx="0" presStyleCnt="4" custScaleY="125796">
        <dgm:presLayoutVars>
          <dgm:bulletEnabled val="1"/>
        </dgm:presLayoutVars>
      </dgm:prSet>
      <dgm:spPr/>
    </dgm:pt>
    <dgm:pt modelId="{43AD847D-AEB4-4301-967D-37F8FAC38657}" type="pres">
      <dgm:prSet presAssocID="{F845A698-5183-4641-9DEB-788D3D8DB866}" presName="sibTrans" presStyleLbl="sibTrans2D1" presStyleIdx="0" presStyleCnt="3"/>
      <dgm:spPr/>
    </dgm:pt>
    <dgm:pt modelId="{88972029-149E-4929-9469-41AD8ECC89E3}" type="pres">
      <dgm:prSet presAssocID="{F845A698-5183-4641-9DEB-788D3D8DB866}" presName="connectorText" presStyleLbl="sibTrans2D1" presStyleIdx="0" presStyleCnt="3"/>
      <dgm:spPr/>
    </dgm:pt>
    <dgm:pt modelId="{F2C12072-F829-43B2-A085-2CD4438C4CD5}" type="pres">
      <dgm:prSet presAssocID="{1832A581-758B-427B-972E-92B456059627}" presName="node" presStyleLbl="node1" presStyleIdx="1" presStyleCnt="4" custScaleY="129759">
        <dgm:presLayoutVars>
          <dgm:bulletEnabled val="1"/>
        </dgm:presLayoutVars>
      </dgm:prSet>
      <dgm:spPr/>
    </dgm:pt>
    <dgm:pt modelId="{F5B10EC0-9F95-4901-93E7-53D286E24527}" type="pres">
      <dgm:prSet presAssocID="{CBD5F995-48E8-490A-A91A-7DA74D3948D5}" presName="sibTrans" presStyleLbl="sibTrans2D1" presStyleIdx="1" presStyleCnt="3"/>
      <dgm:spPr/>
    </dgm:pt>
    <dgm:pt modelId="{63A06353-5A5B-47BB-AED7-DA82207F4079}" type="pres">
      <dgm:prSet presAssocID="{CBD5F995-48E8-490A-A91A-7DA74D3948D5}" presName="connectorText" presStyleLbl="sibTrans2D1" presStyleIdx="1" presStyleCnt="3"/>
      <dgm:spPr/>
    </dgm:pt>
    <dgm:pt modelId="{C7488F91-6932-424E-A914-9E8B0DC96230}" type="pres">
      <dgm:prSet presAssocID="{58B9FC4E-43F5-474F-92DB-A8C2D196FC45}" presName="node" presStyleLbl="node1" presStyleIdx="2" presStyleCnt="4" custScaleY="128163">
        <dgm:presLayoutVars>
          <dgm:bulletEnabled val="1"/>
        </dgm:presLayoutVars>
      </dgm:prSet>
      <dgm:spPr/>
    </dgm:pt>
    <dgm:pt modelId="{D53FF575-13EF-4425-BC5F-C8D19AFE1FAB}" type="pres">
      <dgm:prSet presAssocID="{416CFDB7-5B83-46F4-B286-00D75E03E5C1}" presName="sibTrans" presStyleLbl="sibTrans2D1" presStyleIdx="2" presStyleCnt="3"/>
      <dgm:spPr/>
    </dgm:pt>
    <dgm:pt modelId="{744E08C4-3D38-45C9-A372-C82884F40582}" type="pres">
      <dgm:prSet presAssocID="{416CFDB7-5B83-46F4-B286-00D75E03E5C1}" presName="connectorText" presStyleLbl="sibTrans2D1" presStyleIdx="2" presStyleCnt="3"/>
      <dgm:spPr/>
    </dgm:pt>
    <dgm:pt modelId="{0389827C-1C6F-45D8-83F5-CC782B00AA88}" type="pres">
      <dgm:prSet presAssocID="{A6C644E1-7C8F-4317-9B2A-210F174F0C69}" presName="node" presStyleLbl="node1" presStyleIdx="3" presStyleCnt="4" custScaleY="130529">
        <dgm:presLayoutVars>
          <dgm:bulletEnabled val="1"/>
        </dgm:presLayoutVars>
      </dgm:prSet>
      <dgm:spPr/>
    </dgm:pt>
  </dgm:ptLst>
  <dgm:cxnLst>
    <dgm:cxn modelId="{904C870A-6750-40ED-A08E-977AB01C1214}" type="presOf" srcId="{416CFDB7-5B83-46F4-B286-00D75E03E5C1}" destId="{D53FF575-13EF-4425-BC5F-C8D19AFE1FAB}" srcOrd="0" destOrd="0" presId="urn:microsoft.com/office/officeart/2005/8/layout/process1"/>
    <dgm:cxn modelId="{9B6D2516-DB86-4CA1-BC58-7D588CCF6CBA}" type="presOf" srcId="{416CFDB7-5B83-46F4-B286-00D75E03E5C1}" destId="{744E08C4-3D38-45C9-A372-C82884F40582}" srcOrd="1" destOrd="0" presId="urn:microsoft.com/office/officeart/2005/8/layout/process1"/>
    <dgm:cxn modelId="{A7C23F1A-A47F-467A-9A8D-6CFECC1E725E}" srcId="{29074028-4757-4C69-BE46-F028D649892D}" destId="{58B9FC4E-43F5-474F-92DB-A8C2D196FC45}" srcOrd="2" destOrd="0" parTransId="{222FE476-EC6B-4A29-852C-E810374A8CB1}" sibTransId="{416CFDB7-5B83-46F4-B286-00D75E03E5C1}"/>
    <dgm:cxn modelId="{2486C531-5DB5-4D72-9858-B0BA86094459}" srcId="{29074028-4757-4C69-BE46-F028D649892D}" destId="{C6CBF259-3E16-40CC-924E-9565CCAF26D6}" srcOrd="0" destOrd="0" parTransId="{8B59991D-D448-4F88-8039-35340004AB79}" sibTransId="{F845A698-5183-4641-9DEB-788D3D8DB866}"/>
    <dgm:cxn modelId="{DAA68339-C44E-4D51-BE3C-AD183DA75C04}" type="presOf" srcId="{F845A698-5183-4641-9DEB-788D3D8DB866}" destId="{43AD847D-AEB4-4301-967D-37F8FAC38657}" srcOrd="0" destOrd="0" presId="urn:microsoft.com/office/officeart/2005/8/layout/process1"/>
    <dgm:cxn modelId="{67B7FF57-AAE2-4241-8B28-4CD683B96D97}" type="presOf" srcId="{F845A698-5183-4641-9DEB-788D3D8DB866}" destId="{88972029-149E-4929-9469-41AD8ECC89E3}" srcOrd="1" destOrd="0" presId="urn:microsoft.com/office/officeart/2005/8/layout/process1"/>
    <dgm:cxn modelId="{E1804782-485A-4B2A-BE37-A2D82E28C23C}" type="presOf" srcId="{CBD5F995-48E8-490A-A91A-7DA74D3948D5}" destId="{F5B10EC0-9F95-4901-93E7-53D286E24527}" srcOrd="0" destOrd="0" presId="urn:microsoft.com/office/officeart/2005/8/layout/process1"/>
    <dgm:cxn modelId="{4DB5D38B-6FB3-44DB-9926-8A4CE12891AA}" type="presOf" srcId="{1832A581-758B-427B-972E-92B456059627}" destId="{F2C12072-F829-43B2-A085-2CD4438C4CD5}" srcOrd="0" destOrd="0" presId="urn:microsoft.com/office/officeart/2005/8/layout/process1"/>
    <dgm:cxn modelId="{F739C99B-C012-43A8-BC5C-DC76DA15998D}" srcId="{29074028-4757-4C69-BE46-F028D649892D}" destId="{A6C644E1-7C8F-4317-9B2A-210F174F0C69}" srcOrd="3" destOrd="0" parTransId="{07B7E7FE-1AB9-45C1-AA33-5C0175BEE220}" sibTransId="{E7E02EF9-0296-4E57-8175-000213CAB310}"/>
    <dgm:cxn modelId="{1D6166A6-AB98-4F05-B4E7-DBB56E81D0AA}" type="presOf" srcId="{C6CBF259-3E16-40CC-924E-9565CCAF26D6}" destId="{82C9565D-B45E-4F0E-9F4A-2991F57F863A}" srcOrd="0" destOrd="0" presId="urn:microsoft.com/office/officeart/2005/8/layout/process1"/>
    <dgm:cxn modelId="{57C5B9AB-A82F-4AA4-88E2-ABA65E7A80D2}" type="presOf" srcId="{CBD5F995-48E8-490A-A91A-7DA74D3948D5}" destId="{63A06353-5A5B-47BB-AED7-DA82207F4079}" srcOrd="1" destOrd="0" presId="urn:microsoft.com/office/officeart/2005/8/layout/process1"/>
    <dgm:cxn modelId="{C0BE8DD4-D34B-46E2-A7AF-ABE94B19281E}" type="presOf" srcId="{29074028-4757-4C69-BE46-F028D649892D}" destId="{D3635ADD-7275-4952-BF27-057A691C7D33}" srcOrd="0" destOrd="0" presId="urn:microsoft.com/office/officeart/2005/8/layout/process1"/>
    <dgm:cxn modelId="{E7F934E1-6869-46B4-A7A7-06E930D044E0}" type="presOf" srcId="{58B9FC4E-43F5-474F-92DB-A8C2D196FC45}" destId="{C7488F91-6932-424E-A914-9E8B0DC96230}" srcOrd="0" destOrd="0" presId="urn:microsoft.com/office/officeart/2005/8/layout/process1"/>
    <dgm:cxn modelId="{A78CB4E1-F93C-4AC4-8115-6740F94E7316}" type="presOf" srcId="{A6C644E1-7C8F-4317-9B2A-210F174F0C69}" destId="{0389827C-1C6F-45D8-83F5-CC782B00AA88}" srcOrd="0" destOrd="0" presId="urn:microsoft.com/office/officeart/2005/8/layout/process1"/>
    <dgm:cxn modelId="{66516AE6-A4E3-4241-B1A0-1FC765243C7A}" srcId="{29074028-4757-4C69-BE46-F028D649892D}" destId="{1832A581-758B-427B-972E-92B456059627}" srcOrd="1" destOrd="0" parTransId="{597057C5-4091-42A9-B500-4536345F0DBA}" sibTransId="{CBD5F995-48E8-490A-A91A-7DA74D3948D5}"/>
    <dgm:cxn modelId="{62B705FF-0DB0-430A-B317-C48297E3BB3E}" type="presParOf" srcId="{D3635ADD-7275-4952-BF27-057A691C7D33}" destId="{82C9565D-B45E-4F0E-9F4A-2991F57F863A}" srcOrd="0" destOrd="0" presId="urn:microsoft.com/office/officeart/2005/8/layout/process1"/>
    <dgm:cxn modelId="{177814DD-117B-4BE4-893B-92E93AFECB28}" type="presParOf" srcId="{D3635ADD-7275-4952-BF27-057A691C7D33}" destId="{43AD847D-AEB4-4301-967D-37F8FAC38657}" srcOrd="1" destOrd="0" presId="urn:microsoft.com/office/officeart/2005/8/layout/process1"/>
    <dgm:cxn modelId="{6A3FFB14-159C-4DC6-9650-7E23E5BAD5B0}" type="presParOf" srcId="{43AD847D-AEB4-4301-967D-37F8FAC38657}" destId="{88972029-149E-4929-9469-41AD8ECC89E3}" srcOrd="0" destOrd="0" presId="urn:microsoft.com/office/officeart/2005/8/layout/process1"/>
    <dgm:cxn modelId="{36A2D350-27A7-416C-9C2D-B64C4C861CEE}" type="presParOf" srcId="{D3635ADD-7275-4952-BF27-057A691C7D33}" destId="{F2C12072-F829-43B2-A085-2CD4438C4CD5}" srcOrd="2" destOrd="0" presId="urn:microsoft.com/office/officeart/2005/8/layout/process1"/>
    <dgm:cxn modelId="{F5D89C7E-F590-4421-B22D-023007627341}" type="presParOf" srcId="{D3635ADD-7275-4952-BF27-057A691C7D33}" destId="{F5B10EC0-9F95-4901-93E7-53D286E24527}" srcOrd="3" destOrd="0" presId="urn:microsoft.com/office/officeart/2005/8/layout/process1"/>
    <dgm:cxn modelId="{808757FC-AB0A-4BD6-9984-F282F01F2B3E}" type="presParOf" srcId="{F5B10EC0-9F95-4901-93E7-53D286E24527}" destId="{63A06353-5A5B-47BB-AED7-DA82207F4079}" srcOrd="0" destOrd="0" presId="urn:microsoft.com/office/officeart/2005/8/layout/process1"/>
    <dgm:cxn modelId="{AFF0A303-C665-4CB5-9867-F321FB4121FB}" type="presParOf" srcId="{D3635ADD-7275-4952-BF27-057A691C7D33}" destId="{C7488F91-6932-424E-A914-9E8B0DC96230}" srcOrd="4" destOrd="0" presId="urn:microsoft.com/office/officeart/2005/8/layout/process1"/>
    <dgm:cxn modelId="{2F601E19-479C-43F5-ACAE-9D23B7C0FC30}" type="presParOf" srcId="{D3635ADD-7275-4952-BF27-057A691C7D33}" destId="{D53FF575-13EF-4425-BC5F-C8D19AFE1FAB}" srcOrd="5" destOrd="0" presId="urn:microsoft.com/office/officeart/2005/8/layout/process1"/>
    <dgm:cxn modelId="{34E3F877-C673-48A9-9BA2-27EBAEFFE376}" type="presParOf" srcId="{D53FF575-13EF-4425-BC5F-C8D19AFE1FAB}" destId="{744E08C4-3D38-45C9-A372-C82884F40582}" srcOrd="0" destOrd="0" presId="urn:microsoft.com/office/officeart/2005/8/layout/process1"/>
    <dgm:cxn modelId="{6BB17C9F-8661-424F-8719-93A08A9D2C32}" type="presParOf" srcId="{D3635ADD-7275-4952-BF27-057A691C7D33}" destId="{0389827C-1C6F-45D8-83F5-CC782B00AA88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9FFDE68-950F-4EA3-B24C-8806F22DA5A4}" type="doc">
      <dgm:prSet loTypeId="urn:microsoft.com/office/officeart/2005/8/layout/cycle2" loCatId="cycle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US"/>
        </a:p>
      </dgm:t>
    </dgm:pt>
    <dgm:pt modelId="{57A6A6CD-D877-4A72-8F01-D4B457A9C7CD}">
      <dgm:prSet custT="1"/>
      <dgm:spPr/>
      <dgm:t>
        <a:bodyPr/>
        <a:lstStyle/>
        <a:p>
          <a:pPr rtl="0"/>
          <a:r>
            <a:rPr lang="en-GB" sz="2000" dirty="0"/>
            <a:t>Galton (1865).</a:t>
          </a:r>
        </a:p>
      </dgm:t>
    </dgm:pt>
    <dgm:pt modelId="{B6591A1C-C169-4CBA-9FA1-0868842419F4}" type="parTrans" cxnId="{33B3925A-7F4C-4257-9545-BB6470BC6325}">
      <dgm:prSet/>
      <dgm:spPr/>
      <dgm:t>
        <a:bodyPr/>
        <a:lstStyle/>
        <a:p>
          <a:endParaRPr lang="en-US"/>
        </a:p>
      </dgm:t>
    </dgm:pt>
    <dgm:pt modelId="{ED3121F5-8F29-4A11-A6A3-123CA1282A5F}" type="sibTrans" cxnId="{33B3925A-7F4C-4257-9545-BB6470BC6325}">
      <dgm:prSet/>
      <dgm:spPr/>
      <dgm:t>
        <a:bodyPr/>
        <a:lstStyle/>
        <a:p>
          <a:endParaRPr lang="en-US"/>
        </a:p>
      </dgm:t>
    </dgm:pt>
    <dgm:pt modelId="{B7A7FE3C-DEBC-40C3-B3AE-E57FD1627140}">
      <dgm:prSet/>
      <dgm:spPr/>
      <dgm:t>
        <a:bodyPr/>
        <a:lstStyle/>
        <a:p>
          <a:pPr rtl="0"/>
          <a:r>
            <a:rPr lang="en-GB" sz="1900" dirty="0"/>
            <a:t>Inspired by the work of Darwin.</a:t>
          </a:r>
        </a:p>
      </dgm:t>
    </dgm:pt>
    <dgm:pt modelId="{76D28EF3-77D8-4A77-BC53-2B05624B8D1C}" type="parTrans" cxnId="{463AB4AB-7171-43CC-AD1D-8AA4E5F3F4EC}">
      <dgm:prSet/>
      <dgm:spPr/>
      <dgm:t>
        <a:bodyPr/>
        <a:lstStyle/>
        <a:p>
          <a:endParaRPr lang="en-US"/>
        </a:p>
      </dgm:t>
    </dgm:pt>
    <dgm:pt modelId="{C5D53F0A-D923-4C9F-A8CE-8693674CE059}" type="sibTrans" cxnId="{463AB4AB-7171-43CC-AD1D-8AA4E5F3F4EC}">
      <dgm:prSet/>
      <dgm:spPr/>
      <dgm:t>
        <a:bodyPr/>
        <a:lstStyle/>
        <a:p>
          <a:endParaRPr lang="en-US"/>
        </a:p>
      </dgm:t>
    </dgm:pt>
    <dgm:pt modelId="{A8B399B7-40E4-4DEC-95CC-B0DD355FB3A4}">
      <dgm:prSet/>
      <dgm:spPr/>
      <dgm:t>
        <a:bodyPr/>
        <a:lstStyle/>
        <a:p>
          <a:pPr rtl="0"/>
          <a:r>
            <a:rPr lang="en-GB" sz="1900" dirty="0"/>
            <a:t>Higher intelligence due to superior qualities passed down to children through hereditary.</a:t>
          </a:r>
        </a:p>
      </dgm:t>
    </dgm:pt>
    <dgm:pt modelId="{B9AD6C08-0A3E-47AE-A1F1-B7E9BD937570}" type="parTrans" cxnId="{69647222-BC3B-4684-A551-F26F607FBD24}">
      <dgm:prSet/>
      <dgm:spPr/>
      <dgm:t>
        <a:bodyPr/>
        <a:lstStyle/>
        <a:p>
          <a:endParaRPr lang="en-US"/>
        </a:p>
      </dgm:t>
    </dgm:pt>
    <dgm:pt modelId="{9C8929E0-F5C8-430A-B8C8-8CED50A5507E}" type="sibTrans" cxnId="{69647222-BC3B-4684-A551-F26F607FBD24}">
      <dgm:prSet/>
      <dgm:spPr/>
      <dgm:t>
        <a:bodyPr/>
        <a:lstStyle/>
        <a:p>
          <a:endParaRPr lang="en-US"/>
        </a:p>
      </dgm:t>
    </dgm:pt>
    <dgm:pt modelId="{7A9AD685-2DD4-4CF0-ABE0-0703802E8387}" type="pres">
      <dgm:prSet presAssocID="{09FFDE68-950F-4EA3-B24C-8806F22DA5A4}" presName="cycle" presStyleCnt="0">
        <dgm:presLayoutVars>
          <dgm:dir/>
          <dgm:resizeHandles val="exact"/>
        </dgm:presLayoutVars>
      </dgm:prSet>
      <dgm:spPr/>
    </dgm:pt>
    <dgm:pt modelId="{83E8174E-E065-4DEA-89DB-8FD2B1203F37}" type="pres">
      <dgm:prSet presAssocID="{57A6A6CD-D877-4A72-8F01-D4B457A9C7CD}" presName="node" presStyleLbl="node1" presStyleIdx="0" presStyleCnt="1" custScaleX="126291">
        <dgm:presLayoutVars>
          <dgm:bulletEnabled val="1"/>
        </dgm:presLayoutVars>
      </dgm:prSet>
      <dgm:spPr/>
    </dgm:pt>
  </dgm:ptLst>
  <dgm:cxnLst>
    <dgm:cxn modelId="{B8268F19-8A01-448A-965A-3BCA66505727}" type="presOf" srcId="{A8B399B7-40E4-4DEC-95CC-B0DD355FB3A4}" destId="{83E8174E-E065-4DEA-89DB-8FD2B1203F37}" srcOrd="0" destOrd="2" presId="urn:microsoft.com/office/officeart/2005/8/layout/cycle2"/>
    <dgm:cxn modelId="{69647222-BC3B-4684-A551-F26F607FBD24}" srcId="{57A6A6CD-D877-4A72-8F01-D4B457A9C7CD}" destId="{A8B399B7-40E4-4DEC-95CC-B0DD355FB3A4}" srcOrd="1" destOrd="0" parTransId="{B9AD6C08-0A3E-47AE-A1F1-B7E9BD937570}" sibTransId="{9C8929E0-F5C8-430A-B8C8-8CED50A5507E}"/>
    <dgm:cxn modelId="{FE28046A-D9DF-4D55-BD31-5B11BFFD0428}" type="presOf" srcId="{B7A7FE3C-DEBC-40C3-B3AE-E57FD1627140}" destId="{83E8174E-E065-4DEA-89DB-8FD2B1203F37}" srcOrd="0" destOrd="1" presId="urn:microsoft.com/office/officeart/2005/8/layout/cycle2"/>
    <dgm:cxn modelId="{33B3925A-7F4C-4257-9545-BB6470BC6325}" srcId="{09FFDE68-950F-4EA3-B24C-8806F22DA5A4}" destId="{57A6A6CD-D877-4A72-8F01-D4B457A9C7CD}" srcOrd="0" destOrd="0" parTransId="{B6591A1C-C169-4CBA-9FA1-0868842419F4}" sibTransId="{ED3121F5-8F29-4A11-A6A3-123CA1282A5F}"/>
    <dgm:cxn modelId="{463AB4AB-7171-43CC-AD1D-8AA4E5F3F4EC}" srcId="{57A6A6CD-D877-4A72-8F01-D4B457A9C7CD}" destId="{B7A7FE3C-DEBC-40C3-B3AE-E57FD1627140}" srcOrd="0" destOrd="0" parTransId="{76D28EF3-77D8-4A77-BC53-2B05624B8D1C}" sibTransId="{C5D53F0A-D923-4C9F-A8CE-8693674CE059}"/>
    <dgm:cxn modelId="{D223DFBC-5BAA-41C2-9FE4-534AFB9C823B}" type="presOf" srcId="{09FFDE68-950F-4EA3-B24C-8806F22DA5A4}" destId="{7A9AD685-2DD4-4CF0-ABE0-0703802E8387}" srcOrd="0" destOrd="0" presId="urn:microsoft.com/office/officeart/2005/8/layout/cycle2"/>
    <dgm:cxn modelId="{CEAA9DE4-3ADA-4EB9-87A9-D6E9C0D30835}" type="presOf" srcId="{57A6A6CD-D877-4A72-8F01-D4B457A9C7CD}" destId="{83E8174E-E065-4DEA-89DB-8FD2B1203F37}" srcOrd="0" destOrd="0" presId="urn:microsoft.com/office/officeart/2005/8/layout/cycle2"/>
    <dgm:cxn modelId="{0D283AA7-DEE3-4D04-8EF0-57C68BA808C2}" type="presParOf" srcId="{7A9AD685-2DD4-4CF0-ABE0-0703802E8387}" destId="{83E8174E-E065-4DEA-89DB-8FD2B1203F37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8F3A5F6-F3B6-4CFB-ADE2-D5E6EAA4C4E8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24EAE8E-F4A0-4F26-85D5-68D62E253C52}">
      <dgm:prSet/>
      <dgm:spPr/>
      <dgm:t>
        <a:bodyPr/>
        <a:lstStyle/>
        <a:p>
          <a:pPr rtl="0"/>
          <a:r>
            <a:rPr lang="en-GB" b="0" i="0" dirty="0">
              <a:solidFill>
                <a:schemeClr val="accent1">
                  <a:lumMod val="50000"/>
                </a:schemeClr>
              </a:solidFill>
            </a:rPr>
            <a:t>Intelligence is quantifiable and normally distributed -we can assign a score to intelligence where the majority of people fall in the average range and the percentage of the population decreases the farther from the middle their score gets.</a:t>
          </a:r>
          <a:endParaRPr lang="en-GB" dirty="0">
            <a:solidFill>
              <a:schemeClr val="accent1">
                <a:lumMod val="50000"/>
              </a:schemeClr>
            </a:solidFill>
          </a:endParaRPr>
        </a:p>
      </dgm:t>
    </dgm:pt>
    <dgm:pt modelId="{33DD7A8F-AFCC-416E-B3F4-B20299DBD82A}" type="parTrans" cxnId="{1F7E441A-9FB9-40CC-A7EC-B3D31EBC8DF6}">
      <dgm:prSet/>
      <dgm:spPr/>
      <dgm:t>
        <a:bodyPr/>
        <a:lstStyle/>
        <a:p>
          <a:endParaRPr lang="en-US">
            <a:solidFill>
              <a:schemeClr val="accent1">
                <a:lumMod val="50000"/>
              </a:schemeClr>
            </a:solidFill>
          </a:endParaRPr>
        </a:p>
      </dgm:t>
    </dgm:pt>
    <dgm:pt modelId="{BA7C31AA-8F34-4EB1-BC82-BB90D59BBD90}" type="sibTrans" cxnId="{1F7E441A-9FB9-40CC-A7EC-B3D31EBC8DF6}">
      <dgm:prSet/>
      <dgm:spPr/>
      <dgm:t>
        <a:bodyPr/>
        <a:lstStyle/>
        <a:p>
          <a:endParaRPr lang="en-US">
            <a:solidFill>
              <a:schemeClr val="accent1">
                <a:lumMod val="50000"/>
              </a:schemeClr>
            </a:solidFill>
          </a:endParaRPr>
        </a:p>
      </dgm:t>
    </dgm:pt>
    <dgm:pt modelId="{333303CF-5ECC-4F8E-8833-FEA79C1BE219}" type="pres">
      <dgm:prSet presAssocID="{B8F3A5F6-F3B6-4CFB-ADE2-D5E6EAA4C4E8}" presName="vert0" presStyleCnt="0">
        <dgm:presLayoutVars>
          <dgm:dir/>
          <dgm:animOne val="branch"/>
          <dgm:animLvl val="lvl"/>
        </dgm:presLayoutVars>
      </dgm:prSet>
      <dgm:spPr/>
    </dgm:pt>
    <dgm:pt modelId="{AD8B171B-CEF1-4F0E-B92F-499FB53E1366}" type="pres">
      <dgm:prSet presAssocID="{D24EAE8E-F4A0-4F26-85D5-68D62E253C52}" presName="thickLine" presStyleLbl="alignNode1" presStyleIdx="0" presStyleCnt="1"/>
      <dgm:spPr/>
    </dgm:pt>
    <dgm:pt modelId="{84E1D329-F433-4EF9-A74F-F2127D3C0693}" type="pres">
      <dgm:prSet presAssocID="{D24EAE8E-F4A0-4F26-85D5-68D62E253C52}" presName="horz1" presStyleCnt="0"/>
      <dgm:spPr/>
    </dgm:pt>
    <dgm:pt modelId="{9822F9D2-BCB3-4DDE-8107-4209D611CB3F}" type="pres">
      <dgm:prSet presAssocID="{D24EAE8E-F4A0-4F26-85D5-68D62E253C52}" presName="tx1" presStyleLbl="revTx" presStyleIdx="0" presStyleCnt="1"/>
      <dgm:spPr/>
    </dgm:pt>
    <dgm:pt modelId="{F49E128C-9F50-4606-971F-63D323323F8E}" type="pres">
      <dgm:prSet presAssocID="{D24EAE8E-F4A0-4F26-85D5-68D62E253C52}" presName="vert1" presStyleCnt="0"/>
      <dgm:spPr/>
    </dgm:pt>
  </dgm:ptLst>
  <dgm:cxnLst>
    <dgm:cxn modelId="{CEFD5108-5CA5-4E50-9CCB-2C3512D018CD}" type="presOf" srcId="{D24EAE8E-F4A0-4F26-85D5-68D62E253C52}" destId="{9822F9D2-BCB3-4DDE-8107-4209D611CB3F}" srcOrd="0" destOrd="0" presId="urn:microsoft.com/office/officeart/2008/layout/LinedList"/>
    <dgm:cxn modelId="{1F7E441A-9FB9-40CC-A7EC-B3D31EBC8DF6}" srcId="{B8F3A5F6-F3B6-4CFB-ADE2-D5E6EAA4C4E8}" destId="{D24EAE8E-F4A0-4F26-85D5-68D62E253C52}" srcOrd="0" destOrd="0" parTransId="{33DD7A8F-AFCC-416E-B3F4-B20299DBD82A}" sibTransId="{BA7C31AA-8F34-4EB1-BC82-BB90D59BBD90}"/>
    <dgm:cxn modelId="{C2A6E2B7-5E03-4627-AFFA-72CBD766F843}" type="presOf" srcId="{B8F3A5F6-F3B6-4CFB-ADE2-D5E6EAA4C4E8}" destId="{333303CF-5ECC-4F8E-8833-FEA79C1BE219}" srcOrd="0" destOrd="0" presId="urn:microsoft.com/office/officeart/2008/layout/LinedList"/>
    <dgm:cxn modelId="{8D93422A-EE04-442A-A790-E052D523CF41}" type="presParOf" srcId="{333303CF-5ECC-4F8E-8833-FEA79C1BE219}" destId="{AD8B171B-CEF1-4F0E-B92F-499FB53E1366}" srcOrd="0" destOrd="0" presId="urn:microsoft.com/office/officeart/2008/layout/LinedList"/>
    <dgm:cxn modelId="{51A56718-9B6D-46EB-A5BB-496960B70B67}" type="presParOf" srcId="{333303CF-5ECC-4F8E-8833-FEA79C1BE219}" destId="{84E1D329-F433-4EF9-A74F-F2127D3C0693}" srcOrd="1" destOrd="0" presId="urn:microsoft.com/office/officeart/2008/layout/LinedList"/>
    <dgm:cxn modelId="{3530FB60-EEB2-4801-8649-38E215DA3B49}" type="presParOf" srcId="{84E1D329-F433-4EF9-A74F-F2127D3C0693}" destId="{9822F9D2-BCB3-4DDE-8107-4209D611CB3F}" srcOrd="0" destOrd="0" presId="urn:microsoft.com/office/officeart/2008/layout/LinedList"/>
    <dgm:cxn modelId="{4C9AF048-C737-4254-A665-6BE5338576FE}" type="presParOf" srcId="{84E1D329-F433-4EF9-A74F-F2127D3C0693}" destId="{F49E128C-9F50-4606-971F-63D323323F8E}" srcOrd="1" destOrd="0" presId="urn:microsoft.com/office/officeart/2008/layout/LinedList"/>
  </dgm:cxnLst>
  <dgm:bg>
    <a:solidFill>
      <a:schemeClr val="accent1">
        <a:lumMod val="60000"/>
        <a:lumOff val="40000"/>
      </a:schemeClr>
    </a:solidFill>
  </dgm:bg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D3393A9-BB5A-46F2-88A4-077FC65DB394}" type="doc">
      <dgm:prSet loTypeId="urn:microsoft.com/office/officeart/2005/8/layout/venn1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B8340BE8-279F-46F2-B8D6-72A282BEFC79}">
      <dgm:prSet/>
      <dgm:spPr/>
      <dgm:t>
        <a:bodyPr/>
        <a:lstStyle/>
        <a:p>
          <a:pPr rtl="0"/>
          <a:r>
            <a:rPr lang="en-GB" b="0" i="0" dirty="0"/>
            <a:t>He advocated human breeding restrictions to curtail the breeding of 'feeble-minded' (Irvine, 1986; </a:t>
          </a:r>
          <a:r>
            <a:rPr lang="en-GB" b="0" i="0" dirty="0" err="1"/>
            <a:t>Clayes</a:t>
          </a:r>
          <a:r>
            <a:rPr lang="en-GB" b="0" i="0" dirty="0"/>
            <a:t>, 2001). "superior mental and </a:t>
          </a:r>
          <a:r>
            <a:rPr lang="en-GB" b="0" i="0" dirty="0" err="1"/>
            <a:t>behavioral</a:t>
          </a:r>
          <a:r>
            <a:rPr lang="en-GB" b="0" i="0" dirty="0"/>
            <a:t> capacities, as well as physical health, are advantageous, not only to an individual but for the well-being of society as a whole" (Jensen, 2002). </a:t>
          </a:r>
          <a:endParaRPr lang="en-GB" dirty="0"/>
        </a:p>
      </dgm:t>
    </dgm:pt>
    <dgm:pt modelId="{7BCF718A-93E8-4261-B353-3B62ECCE890C}" type="parTrans" cxnId="{B65901B8-6B52-4F2F-92E3-38D81E8E1E79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E5383E0F-8495-45F8-8814-3057CEB8E473}" type="sibTrans" cxnId="{B65901B8-6B52-4F2F-92E3-38D81E8E1E79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74238799-7548-4222-B2C7-2BA37C824773}" type="pres">
      <dgm:prSet presAssocID="{DD3393A9-BB5A-46F2-88A4-077FC65DB394}" presName="compositeShape" presStyleCnt="0">
        <dgm:presLayoutVars>
          <dgm:chMax val="7"/>
          <dgm:dir/>
          <dgm:resizeHandles val="exact"/>
        </dgm:presLayoutVars>
      </dgm:prSet>
      <dgm:spPr/>
    </dgm:pt>
    <dgm:pt modelId="{158159B2-0750-4B2E-88AD-83E5F6D617E7}" type="pres">
      <dgm:prSet presAssocID="{B8340BE8-279F-46F2-B8D6-72A282BEFC79}" presName="circ1TxSh" presStyleLbl="vennNode1" presStyleIdx="0" presStyleCnt="1" custScaleX="239750"/>
      <dgm:spPr/>
    </dgm:pt>
  </dgm:ptLst>
  <dgm:cxnLst>
    <dgm:cxn modelId="{3B3EA166-7F4A-46B3-8971-92B2DFEDDF08}" type="presOf" srcId="{B8340BE8-279F-46F2-B8D6-72A282BEFC79}" destId="{158159B2-0750-4B2E-88AD-83E5F6D617E7}" srcOrd="0" destOrd="0" presId="urn:microsoft.com/office/officeart/2005/8/layout/venn1"/>
    <dgm:cxn modelId="{B65901B8-6B52-4F2F-92E3-38D81E8E1E79}" srcId="{DD3393A9-BB5A-46F2-88A4-077FC65DB394}" destId="{B8340BE8-279F-46F2-B8D6-72A282BEFC79}" srcOrd="0" destOrd="0" parTransId="{7BCF718A-93E8-4261-B353-3B62ECCE890C}" sibTransId="{E5383E0F-8495-45F8-8814-3057CEB8E473}"/>
    <dgm:cxn modelId="{65256BF1-50B5-4519-BEDD-53FC594FBFF4}" type="presOf" srcId="{DD3393A9-BB5A-46F2-88A4-077FC65DB394}" destId="{74238799-7548-4222-B2C7-2BA37C824773}" srcOrd="0" destOrd="0" presId="urn:microsoft.com/office/officeart/2005/8/layout/venn1"/>
    <dgm:cxn modelId="{57EAB54C-A765-4026-BE24-E83C7558D369}" type="presParOf" srcId="{74238799-7548-4222-B2C7-2BA37C824773}" destId="{158159B2-0750-4B2E-88AD-83E5F6D617E7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FF342AD-9B64-4D5E-BBF4-50090551437A}" type="doc">
      <dgm:prSet loTypeId="urn:microsoft.com/office/officeart/2005/8/layout/hChevron3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B4935FC-3E78-4BFA-8050-39468A180929}">
      <dgm:prSet/>
      <dgm:spPr/>
      <dgm:t>
        <a:bodyPr/>
        <a:lstStyle/>
        <a:p>
          <a:pPr rtl="0"/>
          <a:r>
            <a:rPr lang="en-GB" b="0" i="0" dirty="0"/>
            <a:t>His work sparked the formative years of the eugenics movement, which called for methods of improving the biological make-up of the human species through selective parenthood. </a:t>
          </a:r>
          <a:endParaRPr lang="en-GB" dirty="0"/>
        </a:p>
      </dgm:t>
    </dgm:pt>
    <dgm:pt modelId="{52E50397-F70E-43F3-923B-CA36D177D7DA}" type="parTrans" cxnId="{67C1F176-7A6C-4BB4-AD7C-E58480A17522}">
      <dgm:prSet/>
      <dgm:spPr/>
      <dgm:t>
        <a:bodyPr/>
        <a:lstStyle/>
        <a:p>
          <a:endParaRPr lang="en-US"/>
        </a:p>
      </dgm:t>
    </dgm:pt>
    <dgm:pt modelId="{DD3C41B4-590A-4958-BAD8-29CB6DADF019}" type="sibTrans" cxnId="{67C1F176-7A6C-4BB4-AD7C-E58480A17522}">
      <dgm:prSet/>
      <dgm:spPr/>
      <dgm:t>
        <a:bodyPr/>
        <a:lstStyle/>
        <a:p>
          <a:endParaRPr lang="en-US"/>
        </a:p>
      </dgm:t>
    </dgm:pt>
    <dgm:pt modelId="{9101FDD9-AD35-4D09-B077-422DA0FE32BC}" type="pres">
      <dgm:prSet presAssocID="{AFF342AD-9B64-4D5E-BBF4-50090551437A}" presName="Name0" presStyleCnt="0">
        <dgm:presLayoutVars>
          <dgm:dir/>
          <dgm:resizeHandles val="exact"/>
        </dgm:presLayoutVars>
      </dgm:prSet>
      <dgm:spPr/>
    </dgm:pt>
    <dgm:pt modelId="{7252C591-A4AB-43CE-BC1E-8B3474F19E3B}" type="pres">
      <dgm:prSet presAssocID="{FB4935FC-3E78-4BFA-8050-39468A180929}" presName="parTxOnly" presStyleLbl="node1" presStyleIdx="0" presStyleCnt="1" custLinFactNeighborX="4086" custLinFactNeighborY="2005">
        <dgm:presLayoutVars>
          <dgm:bulletEnabled val="1"/>
        </dgm:presLayoutVars>
      </dgm:prSet>
      <dgm:spPr/>
    </dgm:pt>
  </dgm:ptLst>
  <dgm:cxnLst>
    <dgm:cxn modelId="{EA026360-73AC-426E-B785-5F3192AB22FA}" type="presOf" srcId="{FB4935FC-3E78-4BFA-8050-39468A180929}" destId="{7252C591-A4AB-43CE-BC1E-8B3474F19E3B}" srcOrd="0" destOrd="0" presId="urn:microsoft.com/office/officeart/2005/8/layout/hChevron3"/>
    <dgm:cxn modelId="{67C1F176-7A6C-4BB4-AD7C-E58480A17522}" srcId="{AFF342AD-9B64-4D5E-BBF4-50090551437A}" destId="{FB4935FC-3E78-4BFA-8050-39468A180929}" srcOrd="0" destOrd="0" parTransId="{52E50397-F70E-43F3-923B-CA36D177D7DA}" sibTransId="{DD3C41B4-590A-4958-BAD8-29CB6DADF019}"/>
    <dgm:cxn modelId="{A48F91FA-F009-4FFC-8929-492063309C91}" type="presOf" srcId="{AFF342AD-9B64-4D5E-BBF4-50090551437A}" destId="{9101FDD9-AD35-4D09-B077-422DA0FE32BC}" srcOrd="0" destOrd="0" presId="urn:microsoft.com/office/officeart/2005/8/layout/hChevron3"/>
    <dgm:cxn modelId="{105F09A4-7028-4E98-9D47-52AA55791A14}" type="presParOf" srcId="{9101FDD9-AD35-4D09-B077-422DA0FE32BC}" destId="{7252C591-A4AB-43CE-BC1E-8B3474F19E3B}" srcOrd="0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725EADB-DB10-45AB-AFAE-A7465173BCD4}" type="doc">
      <dgm:prSet loTypeId="urn:microsoft.com/office/officeart/2005/8/layout/vList2" loCatId="list" qsTypeId="urn:microsoft.com/office/officeart/2005/8/quickstyle/simple1" qsCatId="simple" csTypeId="urn:microsoft.com/office/officeart/2005/8/colors/accent6_5" csCatId="accent6"/>
      <dgm:spPr/>
      <dgm:t>
        <a:bodyPr/>
        <a:lstStyle/>
        <a:p>
          <a:endParaRPr lang="en-US"/>
        </a:p>
      </dgm:t>
    </dgm:pt>
    <dgm:pt modelId="{5DA3CCDE-7349-4C76-8310-55AAC715C5B0}">
      <dgm:prSet/>
      <dgm:spPr/>
      <dgm:t>
        <a:bodyPr/>
        <a:lstStyle/>
        <a:p>
          <a:pPr rtl="0"/>
          <a:r>
            <a:rPr lang="en-GB" b="0" i="0" dirty="0"/>
            <a:t>Galton estimated from his field observations in Africa that the African people were 'two grades' below Anglo-Saxons' position in the normal frequency distribution of general mental ability, which gave claim to the scientific validation of Africans' mental inferiority compared with Anglo-Saxons (Jensen, 2002)</a:t>
          </a:r>
          <a:endParaRPr lang="en-GB" dirty="0"/>
        </a:p>
      </dgm:t>
    </dgm:pt>
    <dgm:pt modelId="{58789D62-4B81-4523-9520-11198AE26427}" type="parTrans" cxnId="{16CE7C59-A39C-4115-8607-04E3BE5939DB}">
      <dgm:prSet/>
      <dgm:spPr/>
      <dgm:t>
        <a:bodyPr/>
        <a:lstStyle/>
        <a:p>
          <a:endParaRPr lang="en-US"/>
        </a:p>
      </dgm:t>
    </dgm:pt>
    <dgm:pt modelId="{244B08B2-BFB0-4FD1-9503-C35453CEBC4D}" type="sibTrans" cxnId="{16CE7C59-A39C-4115-8607-04E3BE5939DB}">
      <dgm:prSet/>
      <dgm:spPr/>
      <dgm:t>
        <a:bodyPr/>
        <a:lstStyle/>
        <a:p>
          <a:endParaRPr lang="en-US"/>
        </a:p>
      </dgm:t>
    </dgm:pt>
    <dgm:pt modelId="{21E91FBD-B277-400D-A60A-4113B3251A1A}" type="pres">
      <dgm:prSet presAssocID="{7725EADB-DB10-45AB-AFAE-A7465173BCD4}" presName="linear" presStyleCnt="0">
        <dgm:presLayoutVars>
          <dgm:animLvl val="lvl"/>
          <dgm:resizeHandles val="exact"/>
        </dgm:presLayoutVars>
      </dgm:prSet>
      <dgm:spPr/>
    </dgm:pt>
    <dgm:pt modelId="{09BD5F02-DE85-4757-9870-8B025E5A44E4}" type="pres">
      <dgm:prSet presAssocID="{5DA3CCDE-7349-4C76-8310-55AAC715C5B0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AD580B2E-1748-45EB-8F88-44068DFB4FC8}" type="presOf" srcId="{7725EADB-DB10-45AB-AFAE-A7465173BCD4}" destId="{21E91FBD-B277-400D-A60A-4113B3251A1A}" srcOrd="0" destOrd="0" presId="urn:microsoft.com/office/officeart/2005/8/layout/vList2"/>
    <dgm:cxn modelId="{16CE7C59-A39C-4115-8607-04E3BE5939DB}" srcId="{7725EADB-DB10-45AB-AFAE-A7465173BCD4}" destId="{5DA3CCDE-7349-4C76-8310-55AAC715C5B0}" srcOrd="0" destOrd="0" parTransId="{58789D62-4B81-4523-9520-11198AE26427}" sibTransId="{244B08B2-BFB0-4FD1-9503-C35453CEBC4D}"/>
    <dgm:cxn modelId="{38AFE7D1-AEBD-4051-A999-E7BA826044B9}" type="presOf" srcId="{5DA3CCDE-7349-4C76-8310-55AAC715C5B0}" destId="{09BD5F02-DE85-4757-9870-8B025E5A44E4}" srcOrd="0" destOrd="0" presId="urn:microsoft.com/office/officeart/2005/8/layout/vList2"/>
    <dgm:cxn modelId="{36B14249-E355-49F6-A87E-5B0A76D99975}" type="presParOf" srcId="{21E91FBD-B277-400D-A60A-4113B3251A1A}" destId="{09BD5F02-DE85-4757-9870-8B025E5A44E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4815BC-CFEA-4A73-BA7F-08B77873B880}">
      <dsp:nvSpPr>
        <dsp:cNvPr id="0" name=""/>
        <dsp:cNvSpPr/>
      </dsp:nvSpPr>
      <dsp:spPr>
        <a:xfrm>
          <a:off x="5369" y="0"/>
          <a:ext cx="10986774" cy="15216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Individual differences in psychology refer to the variations or deviations among individuals in various aspects of their behavior, cognition, emotion, and personality. These differences can be attributed to a wide range of factors, including genetics, environment, culture, and personal experiences. Here are some key areas where individual differences are commonly studied:</a:t>
          </a:r>
        </a:p>
      </dsp:txBody>
      <dsp:txXfrm>
        <a:off x="49935" y="44566"/>
        <a:ext cx="10897642" cy="14324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C14266-8FCD-4327-990A-EC6311B21C98}">
      <dsp:nvSpPr>
        <dsp:cNvPr id="0" name=""/>
        <dsp:cNvSpPr/>
      </dsp:nvSpPr>
      <dsp:spPr>
        <a:xfrm>
          <a:off x="0" y="0"/>
          <a:ext cx="5783318" cy="806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 err="1"/>
            <a:t>Papadopoulous</a:t>
          </a:r>
          <a:r>
            <a:rPr lang="en-GB" sz="2800" kern="1200" dirty="0"/>
            <a:t> (2004). </a:t>
          </a:r>
        </a:p>
      </dsp:txBody>
      <dsp:txXfrm>
        <a:off x="0" y="0"/>
        <a:ext cx="5783318" cy="806400"/>
      </dsp:txXfrm>
    </dsp:sp>
    <dsp:sp modelId="{477C6A22-E9FE-4DAF-9323-9112B5A6BD09}">
      <dsp:nvSpPr>
        <dsp:cNvPr id="0" name=""/>
        <dsp:cNvSpPr/>
      </dsp:nvSpPr>
      <dsp:spPr>
        <a:xfrm>
          <a:off x="0" y="986857"/>
          <a:ext cx="5783318" cy="384299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Western View of Intelligence.  </a:t>
          </a:r>
        </a:p>
        <a:p>
          <a:pPr marL="571500" lvl="2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Cognitive and Memory skills refer only to the individual. </a:t>
          </a:r>
        </a:p>
        <a:p>
          <a:pPr marL="571500" lvl="2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Individualist cultures</a:t>
          </a:r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Eastern Cultures. </a:t>
          </a:r>
        </a:p>
        <a:p>
          <a:pPr marL="571500" lvl="2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Social, historical and spiritual aspects of everyday interaction. </a:t>
          </a:r>
        </a:p>
        <a:p>
          <a:pPr marL="571500" lvl="2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Collectivist cultures</a:t>
          </a:r>
        </a:p>
      </dsp:txBody>
      <dsp:txXfrm>
        <a:off x="0" y="986857"/>
        <a:ext cx="5783318" cy="38429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035491-F1F3-432D-8A6D-FAE6D391EC85}">
      <dsp:nvSpPr>
        <dsp:cNvPr id="0" name=""/>
        <dsp:cNvSpPr/>
      </dsp:nvSpPr>
      <dsp:spPr>
        <a:xfrm>
          <a:off x="117321" y="0"/>
          <a:ext cx="4776952" cy="4776952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E2A13A-15F2-4B44-B760-844036EF4927}">
      <dsp:nvSpPr>
        <dsp:cNvPr id="0" name=""/>
        <dsp:cNvSpPr/>
      </dsp:nvSpPr>
      <dsp:spPr>
        <a:xfrm>
          <a:off x="2505797" y="480260"/>
          <a:ext cx="3105018" cy="113079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High levels of </a:t>
          </a:r>
          <a:r>
            <a:rPr lang="en-GB" sz="1600" b="1" kern="1200"/>
            <a:t>thinking</a:t>
          </a:r>
          <a:r>
            <a:rPr lang="en-GB" sz="1600" kern="1200"/>
            <a:t>, </a:t>
          </a:r>
          <a:r>
            <a:rPr lang="en-GB" sz="1600" b="1" kern="1200"/>
            <a:t>judgement</a:t>
          </a:r>
          <a:r>
            <a:rPr lang="en-GB" sz="1600" kern="1200"/>
            <a:t> and </a:t>
          </a:r>
          <a:r>
            <a:rPr lang="en-GB" sz="1600" b="1" kern="1200"/>
            <a:t>decision making</a:t>
          </a:r>
          <a:r>
            <a:rPr lang="en-GB" sz="1600" kern="1200"/>
            <a:t> all important in intelligence. </a:t>
          </a:r>
        </a:p>
      </dsp:txBody>
      <dsp:txXfrm>
        <a:off x="2560998" y="535461"/>
        <a:ext cx="2994616" cy="1020392"/>
      </dsp:txXfrm>
    </dsp:sp>
    <dsp:sp modelId="{777399ED-DFA5-425B-B226-945EA4B3C220}">
      <dsp:nvSpPr>
        <dsp:cNvPr id="0" name=""/>
        <dsp:cNvSpPr/>
      </dsp:nvSpPr>
      <dsp:spPr>
        <a:xfrm>
          <a:off x="2505797" y="1752404"/>
          <a:ext cx="3105018" cy="113079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How these aspects </a:t>
          </a:r>
          <a:r>
            <a:rPr lang="en-US" sz="1600" kern="1200"/>
            <a:t>work together</a:t>
          </a:r>
          <a:r>
            <a:rPr lang="en-GB" sz="1600" kern="1200"/>
            <a:t> is critical. 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Harmony of thought, self-awareness and consciousness. </a:t>
          </a:r>
        </a:p>
      </dsp:txBody>
      <dsp:txXfrm>
        <a:off x="2560998" y="1807605"/>
        <a:ext cx="2994616" cy="1020392"/>
      </dsp:txXfrm>
    </dsp:sp>
    <dsp:sp modelId="{BF789A8B-E776-43AB-A53A-4FC28E2E7E3F}">
      <dsp:nvSpPr>
        <dsp:cNvPr id="0" name=""/>
        <dsp:cNvSpPr/>
      </dsp:nvSpPr>
      <dsp:spPr>
        <a:xfrm>
          <a:off x="2505797" y="3024547"/>
          <a:ext cx="3105018" cy="113079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Also, appreciation of others. 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Politeness, interest in others, modesty. </a:t>
          </a:r>
        </a:p>
      </dsp:txBody>
      <dsp:txXfrm>
        <a:off x="2560998" y="3079748"/>
        <a:ext cx="2994616" cy="102039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25D1CB-2D32-4C31-970C-DE8D11650F49}">
      <dsp:nvSpPr>
        <dsp:cNvPr id="0" name=""/>
        <dsp:cNvSpPr/>
      </dsp:nvSpPr>
      <dsp:spPr>
        <a:xfrm>
          <a:off x="0" y="6370"/>
          <a:ext cx="10955534" cy="131975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 ability to acquire knowledge, to think and reason effectively, and to deal adaptively with the environment  (Passer, 2009): ‘Intelligence is what intelligence tests measure’ (Boring, 1923)</a:t>
          </a:r>
        </a:p>
      </dsp:txBody>
      <dsp:txXfrm>
        <a:off x="64425" y="70795"/>
        <a:ext cx="10826684" cy="119090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9565D-B45E-4F0E-9F4A-2991F57F863A}">
      <dsp:nvSpPr>
        <dsp:cNvPr id="0" name=""/>
        <dsp:cNvSpPr/>
      </dsp:nvSpPr>
      <dsp:spPr>
        <a:xfrm>
          <a:off x="5079" y="1346651"/>
          <a:ext cx="2220883" cy="246202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Is intelligence a single aptitude or many specific abilities?</a:t>
          </a:r>
        </a:p>
      </dsp:txBody>
      <dsp:txXfrm>
        <a:off x="70126" y="1411698"/>
        <a:ext cx="2090789" cy="2331926"/>
      </dsp:txXfrm>
    </dsp:sp>
    <dsp:sp modelId="{43AD847D-AEB4-4301-967D-37F8FAC38657}">
      <dsp:nvSpPr>
        <dsp:cNvPr id="0" name=""/>
        <dsp:cNvSpPr/>
      </dsp:nvSpPr>
      <dsp:spPr>
        <a:xfrm>
          <a:off x="2448051" y="2302272"/>
          <a:ext cx="470827" cy="5507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2448051" y="2412428"/>
        <a:ext cx="329579" cy="330467"/>
      </dsp:txXfrm>
    </dsp:sp>
    <dsp:sp modelId="{F2C12072-F829-43B2-A085-2CD4438C4CD5}">
      <dsp:nvSpPr>
        <dsp:cNvPr id="0" name=""/>
        <dsp:cNvSpPr/>
      </dsp:nvSpPr>
      <dsp:spPr>
        <a:xfrm>
          <a:off x="3114316" y="1307870"/>
          <a:ext cx="2220883" cy="2539582"/>
        </a:xfrm>
        <a:prstGeom prst="roundRect">
          <a:avLst>
            <a:gd name="adj" fmla="val 10000"/>
          </a:avLst>
        </a:prstGeom>
        <a:solidFill>
          <a:schemeClr val="accent4">
            <a:hueOff val="125447"/>
            <a:satOff val="-1676"/>
            <a:lumOff val="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Is intelligence an innate mental capacity or a product of our upbringing? </a:t>
          </a:r>
        </a:p>
      </dsp:txBody>
      <dsp:txXfrm>
        <a:off x="3179363" y="1372917"/>
        <a:ext cx="2090789" cy="2409488"/>
      </dsp:txXfrm>
    </dsp:sp>
    <dsp:sp modelId="{F5B10EC0-9F95-4901-93E7-53D286E24527}">
      <dsp:nvSpPr>
        <dsp:cNvPr id="0" name=""/>
        <dsp:cNvSpPr/>
      </dsp:nvSpPr>
      <dsp:spPr>
        <a:xfrm>
          <a:off x="5557287" y="2302272"/>
          <a:ext cx="470827" cy="5507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188170"/>
            <a:satOff val="-2514"/>
            <a:lumOff val="294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5557287" y="2412428"/>
        <a:ext cx="329579" cy="330467"/>
      </dsp:txXfrm>
    </dsp:sp>
    <dsp:sp modelId="{C7488F91-6932-424E-A914-9E8B0DC96230}">
      <dsp:nvSpPr>
        <dsp:cNvPr id="0" name=""/>
        <dsp:cNvSpPr/>
      </dsp:nvSpPr>
      <dsp:spPr>
        <a:xfrm>
          <a:off x="6223552" y="1323488"/>
          <a:ext cx="2220883" cy="2508346"/>
        </a:xfrm>
        <a:prstGeom prst="roundRect">
          <a:avLst>
            <a:gd name="adj" fmla="val 10000"/>
          </a:avLst>
        </a:prstGeom>
        <a:solidFill>
          <a:schemeClr val="accent4">
            <a:hueOff val="250893"/>
            <a:satOff val="-3352"/>
            <a:lumOff val="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What kinds of brain processes underlie mental skills?</a:t>
          </a:r>
        </a:p>
      </dsp:txBody>
      <dsp:txXfrm>
        <a:off x="6288599" y="1388535"/>
        <a:ext cx="2090789" cy="2378252"/>
      </dsp:txXfrm>
    </dsp:sp>
    <dsp:sp modelId="{D53FF575-13EF-4425-BC5F-C8D19AFE1FAB}">
      <dsp:nvSpPr>
        <dsp:cNvPr id="0" name=""/>
        <dsp:cNvSpPr/>
      </dsp:nvSpPr>
      <dsp:spPr>
        <a:xfrm>
          <a:off x="8666524" y="2302272"/>
          <a:ext cx="470827" cy="5507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376340"/>
            <a:satOff val="-5028"/>
            <a:lumOff val="588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666524" y="2412428"/>
        <a:ext cx="329579" cy="330467"/>
      </dsp:txXfrm>
    </dsp:sp>
    <dsp:sp modelId="{0389827C-1C6F-45D8-83F5-CC782B00AA88}">
      <dsp:nvSpPr>
        <dsp:cNvPr id="0" name=""/>
        <dsp:cNvSpPr/>
      </dsp:nvSpPr>
      <dsp:spPr>
        <a:xfrm>
          <a:off x="9332789" y="1300335"/>
          <a:ext cx="2220883" cy="2554652"/>
        </a:xfrm>
        <a:prstGeom prst="roundRect">
          <a:avLst>
            <a:gd name="adj" fmla="val 10000"/>
          </a:avLst>
        </a:prstGeom>
        <a:solidFill>
          <a:schemeClr val="accent4">
            <a:hueOff val="376340"/>
            <a:satOff val="-5028"/>
            <a:lumOff val="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Are there actually multiple intelligences?</a:t>
          </a:r>
        </a:p>
      </dsp:txBody>
      <dsp:txXfrm>
        <a:off x="9397836" y="1365382"/>
        <a:ext cx="2090789" cy="242455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E8174E-E065-4DEA-89DB-8FD2B1203F37}">
      <dsp:nvSpPr>
        <dsp:cNvPr id="0" name=""/>
        <dsp:cNvSpPr/>
      </dsp:nvSpPr>
      <dsp:spPr>
        <a:xfrm>
          <a:off x="3849743" y="1105"/>
          <a:ext cx="3940719" cy="312034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Galton (1865).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Inspired by the work of Darwin.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Higher intelligence due to superior qualities passed down to children through hereditary.</a:t>
          </a:r>
        </a:p>
      </dsp:txBody>
      <dsp:txXfrm>
        <a:off x="4426848" y="458069"/>
        <a:ext cx="2786509" cy="220642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8B171B-CEF1-4F0E-B92F-499FB53E1366}">
      <dsp:nvSpPr>
        <dsp:cNvPr id="0" name=""/>
        <dsp:cNvSpPr/>
      </dsp:nvSpPr>
      <dsp:spPr>
        <a:xfrm>
          <a:off x="0" y="0"/>
          <a:ext cx="612584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22F9D2-BCB3-4DDE-8107-4209D611CB3F}">
      <dsp:nvSpPr>
        <dsp:cNvPr id="0" name=""/>
        <dsp:cNvSpPr/>
      </dsp:nvSpPr>
      <dsp:spPr>
        <a:xfrm>
          <a:off x="0" y="0"/>
          <a:ext cx="6125842" cy="2120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>
              <a:solidFill>
                <a:schemeClr val="accent1">
                  <a:lumMod val="50000"/>
                </a:schemeClr>
              </a:solidFill>
            </a:rPr>
            <a:t>Intelligence is quantifiable and normally distributed -we can assign a score to intelligence where the majority of people fall in the average range and the percentage of the population decreases the farther from the middle their score gets.</a:t>
          </a:r>
          <a:endParaRPr lang="en-GB" sz="23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0" y="0"/>
        <a:ext cx="6125842" cy="212083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8159B2-0750-4B2E-88AD-83E5F6D617E7}">
      <dsp:nvSpPr>
        <dsp:cNvPr id="0" name=""/>
        <dsp:cNvSpPr/>
      </dsp:nvSpPr>
      <dsp:spPr>
        <a:xfrm>
          <a:off x="-373666" y="0"/>
          <a:ext cx="7661451" cy="3195600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/>
            <a:t>He advocated human breeding restrictions to curtail the breeding of 'feeble-minded' (Irvine, 1986; </a:t>
          </a:r>
          <a:r>
            <a:rPr lang="en-GB" sz="2300" b="0" i="0" kern="1200" dirty="0" err="1"/>
            <a:t>Clayes</a:t>
          </a:r>
          <a:r>
            <a:rPr lang="en-GB" sz="2300" b="0" i="0" kern="1200" dirty="0"/>
            <a:t>, 2001). "superior mental and </a:t>
          </a:r>
          <a:r>
            <a:rPr lang="en-GB" sz="2300" b="0" i="0" kern="1200" dirty="0" err="1"/>
            <a:t>behavioral</a:t>
          </a:r>
          <a:r>
            <a:rPr lang="en-GB" sz="2300" b="0" i="0" kern="1200" dirty="0"/>
            <a:t> capacities, as well as physical health, are advantageous, not only to an individual but for the well-being of society as a whole" (Jensen, 2002). </a:t>
          </a:r>
          <a:endParaRPr lang="en-GB" sz="2300" kern="1200" dirty="0"/>
        </a:p>
      </dsp:txBody>
      <dsp:txXfrm>
        <a:off x="748328" y="467985"/>
        <a:ext cx="5417463" cy="225963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52C591-A4AB-43CE-BC1E-8B3474F19E3B}">
      <dsp:nvSpPr>
        <dsp:cNvPr id="0" name=""/>
        <dsp:cNvSpPr/>
      </dsp:nvSpPr>
      <dsp:spPr>
        <a:xfrm>
          <a:off x="7482" y="0"/>
          <a:ext cx="7654559" cy="1353853"/>
        </a:xfrm>
        <a:prstGeom prst="homePlat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7348" tIns="58674" rIns="29337" bIns="58674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dirty="0"/>
            <a:t>His work sparked the formative years of the eugenics movement, which called for methods of improving the biological make-up of the human species through selective parenthood. </a:t>
          </a:r>
          <a:endParaRPr lang="en-GB" sz="2200" kern="1200" dirty="0"/>
        </a:p>
      </dsp:txBody>
      <dsp:txXfrm>
        <a:off x="7482" y="0"/>
        <a:ext cx="7316096" cy="135385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BD5F02-DE85-4757-9870-8B025E5A44E4}">
      <dsp:nvSpPr>
        <dsp:cNvPr id="0" name=""/>
        <dsp:cNvSpPr/>
      </dsp:nvSpPr>
      <dsp:spPr>
        <a:xfrm>
          <a:off x="0" y="180010"/>
          <a:ext cx="4524703" cy="2358720"/>
        </a:xfrm>
        <a:prstGeom prst="roundRect">
          <a:avLst/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/>
            <a:t>Galton estimated from his field observations in Africa that the African people were 'two grades' below Anglo-Saxons' position in the normal frequency distribution of general mental ability, which gave claim to the scientific validation of Africans' mental inferiority compared with Anglo-Saxons (Jensen, 2002)</a:t>
          </a:r>
          <a:endParaRPr lang="en-GB" sz="1800" kern="1200" dirty="0"/>
        </a:p>
      </dsp:txBody>
      <dsp:txXfrm>
        <a:off x="115143" y="295153"/>
        <a:ext cx="4294417" cy="21284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A08D4B0-572C-45A3-AE54-80B1D0D3C1D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77CC36-C717-44BC-B769-78B08BAE390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4F9539-9587-4301-B67E-95AC0AB1AE28}" type="datetime1">
              <a:rPr lang="en-GB" smtClean="0"/>
              <a:t>30/07/2024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C10DB7-1A79-4178-BDA3-56B63313CA6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A6567F-3BAD-426A-A9A9-993CA1488D5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496F4-88E4-4657-8104-6CB2714F77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752528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4BE6C49-79EE-411D-B712-38F1F5C37022}" type="datetime1">
              <a:rPr lang="en-GB" smtClean="0"/>
              <a:t>30/07/2024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2BF9438-3EEF-4192-9815-F6F44770AE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2651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FD177CC8-001B-43AD-8769-8F49681EBED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1273115" cy="6858000"/>
          </a:xfrm>
          <a:custGeom>
            <a:avLst/>
            <a:gdLst>
              <a:gd name="connsiteX0" fmla="*/ 3348090 w 11273115"/>
              <a:gd name="connsiteY0" fmla="*/ 0 h 6858000"/>
              <a:gd name="connsiteX1" fmla="*/ 3350669 w 11273115"/>
              <a:gd name="connsiteY1" fmla="*/ 66 h 6858000"/>
              <a:gd name="connsiteX2" fmla="*/ 3350669 w 11273115"/>
              <a:gd name="connsiteY2" fmla="*/ 0 h 6858000"/>
              <a:gd name="connsiteX3" fmla="*/ 11272195 w 11273115"/>
              <a:gd name="connsiteY3" fmla="*/ 0 h 6858000"/>
              <a:gd name="connsiteX4" fmla="*/ 11272195 w 11273115"/>
              <a:gd name="connsiteY4" fmla="*/ 2961216 h 6858000"/>
              <a:gd name="connsiteX5" fmla="*/ 11271695 w 11273115"/>
              <a:gd name="connsiteY5" fmla="*/ 2961216 h 6858000"/>
              <a:gd name="connsiteX6" fmla="*/ 11273115 w 11273115"/>
              <a:gd name="connsiteY6" fmla="*/ 3017366 h 6858000"/>
              <a:gd name="connsiteX7" fmla="*/ 7818094 w 11273115"/>
              <a:gd name="connsiteY7" fmla="*/ 6846005 h 6858000"/>
              <a:gd name="connsiteX8" fmla="*/ 7660345 w 11273115"/>
              <a:gd name="connsiteY8" fmla="*/ 6858000 h 6858000"/>
              <a:gd name="connsiteX9" fmla="*/ 0 w 11273115"/>
              <a:gd name="connsiteY9" fmla="*/ 6858000 h 6858000"/>
              <a:gd name="connsiteX10" fmla="*/ 0 w 11273115"/>
              <a:gd name="connsiteY10" fmla="*/ 3105006 h 6858000"/>
              <a:gd name="connsiteX11" fmla="*/ 1984 w 11273115"/>
              <a:gd name="connsiteY11" fmla="*/ 3078405 h 6858000"/>
              <a:gd name="connsiteX12" fmla="*/ 3348090 w 11273115"/>
              <a:gd name="connsiteY12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273115" h="6858000">
                <a:moveTo>
                  <a:pt x="3348090" y="0"/>
                </a:moveTo>
                <a:lnTo>
                  <a:pt x="3350669" y="66"/>
                </a:lnTo>
                <a:lnTo>
                  <a:pt x="3350669" y="0"/>
                </a:lnTo>
                <a:lnTo>
                  <a:pt x="11272195" y="0"/>
                </a:lnTo>
                <a:lnTo>
                  <a:pt x="11272195" y="2961216"/>
                </a:lnTo>
                <a:lnTo>
                  <a:pt x="11271695" y="2961216"/>
                </a:lnTo>
                <a:lnTo>
                  <a:pt x="11273115" y="3017366"/>
                </a:lnTo>
                <a:cubicBezTo>
                  <a:pt x="11273115" y="5009996"/>
                  <a:pt x="9758729" y="6648923"/>
                  <a:pt x="7818094" y="6846005"/>
                </a:cubicBezTo>
                <a:lnTo>
                  <a:pt x="7660345" y="6858000"/>
                </a:lnTo>
                <a:lnTo>
                  <a:pt x="0" y="6858000"/>
                </a:lnTo>
                <a:lnTo>
                  <a:pt x="0" y="3105006"/>
                </a:lnTo>
                <a:lnTo>
                  <a:pt x="1984" y="3078405"/>
                </a:lnTo>
                <a:cubicBezTo>
                  <a:pt x="174228" y="1349311"/>
                  <a:pt x="1606596" y="0"/>
                  <a:pt x="3348090" y="0"/>
                </a:cubicBezTo>
                <a:close/>
              </a:path>
            </a:pathLst>
          </a:custGeom>
          <a:solidFill>
            <a:schemeClr val="accent6"/>
          </a:solidFill>
        </p:spPr>
        <p:txBody>
          <a:bodyPr wrap="square" rtlCol="0" anchor="ctr">
            <a:noAutofit/>
          </a:bodyPr>
          <a:lstStyle>
            <a:lvl1pPr algn="ct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D724945-48CE-43AA-A2D7-D18FC7CB7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0" y="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lumMod val="7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FF4C4F21-0086-44BC-AE2C-731756B16D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21" y="4330696"/>
            <a:ext cx="11582479" cy="2527304"/>
          </a:xfrm>
          <a:custGeom>
            <a:avLst/>
            <a:gdLst>
              <a:gd name="connsiteX0" fmla="*/ 326075 w 8600365"/>
              <a:gd name="connsiteY0" fmla="*/ 0 h 1224926"/>
              <a:gd name="connsiteX1" fmla="*/ 8274290 w 8600365"/>
              <a:gd name="connsiteY1" fmla="*/ 0 h 1224926"/>
              <a:gd name="connsiteX2" fmla="*/ 8600365 w 8600365"/>
              <a:gd name="connsiteY2" fmla="*/ 326075 h 1224926"/>
              <a:gd name="connsiteX3" fmla="*/ 8600365 w 8600365"/>
              <a:gd name="connsiteY3" fmla="*/ 1224926 h 1224926"/>
              <a:gd name="connsiteX4" fmla="*/ 8600365 w 8600365"/>
              <a:gd name="connsiteY4" fmla="*/ 1224926 h 1224926"/>
              <a:gd name="connsiteX5" fmla="*/ 0 w 8600365"/>
              <a:gd name="connsiteY5" fmla="*/ 1224926 h 1224926"/>
              <a:gd name="connsiteX6" fmla="*/ 0 w 8600365"/>
              <a:gd name="connsiteY6" fmla="*/ 1224926 h 1224926"/>
              <a:gd name="connsiteX7" fmla="*/ 0 w 8600365"/>
              <a:gd name="connsiteY7" fmla="*/ 326075 h 1224926"/>
              <a:gd name="connsiteX8" fmla="*/ 326075 w 8600365"/>
              <a:gd name="connsiteY8" fmla="*/ 0 h 1224926"/>
              <a:gd name="connsiteX0" fmla="*/ 326075 w 8687289"/>
              <a:gd name="connsiteY0" fmla="*/ 0 h 1224926"/>
              <a:gd name="connsiteX1" fmla="*/ 8609570 w 8687289"/>
              <a:gd name="connsiteY1" fmla="*/ 0 h 1224926"/>
              <a:gd name="connsiteX2" fmla="*/ 8600365 w 8687289"/>
              <a:gd name="connsiteY2" fmla="*/ 326075 h 1224926"/>
              <a:gd name="connsiteX3" fmla="*/ 8600365 w 8687289"/>
              <a:gd name="connsiteY3" fmla="*/ 1224926 h 1224926"/>
              <a:gd name="connsiteX4" fmla="*/ 8600365 w 8687289"/>
              <a:gd name="connsiteY4" fmla="*/ 1224926 h 1224926"/>
              <a:gd name="connsiteX5" fmla="*/ 0 w 8687289"/>
              <a:gd name="connsiteY5" fmla="*/ 1224926 h 1224926"/>
              <a:gd name="connsiteX6" fmla="*/ 0 w 8687289"/>
              <a:gd name="connsiteY6" fmla="*/ 1224926 h 1224926"/>
              <a:gd name="connsiteX7" fmla="*/ 0 w 8687289"/>
              <a:gd name="connsiteY7" fmla="*/ 326075 h 1224926"/>
              <a:gd name="connsiteX8" fmla="*/ 326075 w 8687289"/>
              <a:gd name="connsiteY8" fmla="*/ 0 h 1224926"/>
              <a:gd name="connsiteX0" fmla="*/ 326075 w 8635417"/>
              <a:gd name="connsiteY0" fmla="*/ 0 h 1224926"/>
              <a:gd name="connsiteX1" fmla="*/ 8533370 w 8635417"/>
              <a:gd name="connsiteY1" fmla="*/ 0 h 1224926"/>
              <a:gd name="connsiteX2" fmla="*/ 8600365 w 8635417"/>
              <a:gd name="connsiteY2" fmla="*/ 326075 h 1224926"/>
              <a:gd name="connsiteX3" fmla="*/ 8600365 w 8635417"/>
              <a:gd name="connsiteY3" fmla="*/ 1224926 h 1224926"/>
              <a:gd name="connsiteX4" fmla="*/ 8600365 w 8635417"/>
              <a:gd name="connsiteY4" fmla="*/ 1224926 h 1224926"/>
              <a:gd name="connsiteX5" fmla="*/ 0 w 8635417"/>
              <a:gd name="connsiteY5" fmla="*/ 1224926 h 1224926"/>
              <a:gd name="connsiteX6" fmla="*/ 0 w 8635417"/>
              <a:gd name="connsiteY6" fmla="*/ 1224926 h 1224926"/>
              <a:gd name="connsiteX7" fmla="*/ 0 w 8635417"/>
              <a:gd name="connsiteY7" fmla="*/ 326075 h 1224926"/>
              <a:gd name="connsiteX8" fmla="*/ 326075 w 8635417"/>
              <a:gd name="connsiteY8" fmla="*/ 0 h 1224926"/>
              <a:gd name="connsiteX0" fmla="*/ 326075 w 8626903"/>
              <a:gd name="connsiteY0" fmla="*/ 0 h 1224926"/>
              <a:gd name="connsiteX1" fmla="*/ 8518130 w 8626903"/>
              <a:gd name="connsiteY1" fmla="*/ 0 h 1224926"/>
              <a:gd name="connsiteX2" fmla="*/ 8600365 w 8626903"/>
              <a:gd name="connsiteY2" fmla="*/ 326075 h 1224926"/>
              <a:gd name="connsiteX3" fmla="*/ 8600365 w 8626903"/>
              <a:gd name="connsiteY3" fmla="*/ 1224926 h 1224926"/>
              <a:gd name="connsiteX4" fmla="*/ 8600365 w 8626903"/>
              <a:gd name="connsiteY4" fmla="*/ 1224926 h 1224926"/>
              <a:gd name="connsiteX5" fmla="*/ 0 w 8626903"/>
              <a:gd name="connsiteY5" fmla="*/ 1224926 h 1224926"/>
              <a:gd name="connsiteX6" fmla="*/ 0 w 8626903"/>
              <a:gd name="connsiteY6" fmla="*/ 1224926 h 1224926"/>
              <a:gd name="connsiteX7" fmla="*/ 0 w 8626903"/>
              <a:gd name="connsiteY7" fmla="*/ 326075 h 1224926"/>
              <a:gd name="connsiteX8" fmla="*/ 326075 w 8626903"/>
              <a:gd name="connsiteY8" fmla="*/ 0 h 1224926"/>
              <a:gd name="connsiteX0" fmla="*/ 326075 w 8600365"/>
              <a:gd name="connsiteY0" fmla="*/ 0 h 1224926"/>
              <a:gd name="connsiteX1" fmla="*/ 8518130 w 8600365"/>
              <a:gd name="connsiteY1" fmla="*/ 0 h 1224926"/>
              <a:gd name="connsiteX2" fmla="*/ 8600365 w 8600365"/>
              <a:gd name="connsiteY2" fmla="*/ 326075 h 1224926"/>
              <a:gd name="connsiteX3" fmla="*/ 8600365 w 8600365"/>
              <a:gd name="connsiteY3" fmla="*/ 1224926 h 1224926"/>
              <a:gd name="connsiteX4" fmla="*/ 8600365 w 8600365"/>
              <a:gd name="connsiteY4" fmla="*/ 1224926 h 1224926"/>
              <a:gd name="connsiteX5" fmla="*/ 0 w 8600365"/>
              <a:gd name="connsiteY5" fmla="*/ 1224926 h 1224926"/>
              <a:gd name="connsiteX6" fmla="*/ 0 w 8600365"/>
              <a:gd name="connsiteY6" fmla="*/ 1224926 h 1224926"/>
              <a:gd name="connsiteX7" fmla="*/ 0 w 8600365"/>
              <a:gd name="connsiteY7" fmla="*/ 326075 h 1224926"/>
              <a:gd name="connsiteX8" fmla="*/ 326075 w 8600365"/>
              <a:gd name="connsiteY8" fmla="*/ 0 h 1224926"/>
              <a:gd name="connsiteX0" fmla="*/ 326075 w 8600365"/>
              <a:gd name="connsiteY0" fmla="*/ 0 h 1224926"/>
              <a:gd name="connsiteX1" fmla="*/ 8518130 w 8600365"/>
              <a:gd name="connsiteY1" fmla="*/ 0 h 1224926"/>
              <a:gd name="connsiteX2" fmla="*/ 8600365 w 8600365"/>
              <a:gd name="connsiteY2" fmla="*/ 764225 h 1224926"/>
              <a:gd name="connsiteX3" fmla="*/ 8600365 w 8600365"/>
              <a:gd name="connsiteY3" fmla="*/ 1224926 h 1224926"/>
              <a:gd name="connsiteX4" fmla="*/ 8600365 w 8600365"/>
              <a:gd name="connsiteY4" fmla="*/ 1224926 h 1224926"/>
              <a:gd name="connsiteX5" fmla="*/ 0 w 8600365"/>
              <a:gd name="connsiteY5" fmla="*/ 1224926 h 1224926"/>
              <a:gd name="connsiteX6" fmla="*/ 0 w 8600365"/>
              <a:gd name="connsiteY6" fmla="*/ 1224926 h 1224926"/>
              <a:gd name="connsiteX7" fmla="*/ 0 w 8600365"/>
              <a:gd name="connsiteY7" fmla="*/ 326075 h 1224926"/>
              <a:gd name="connsiteX8" fmla="*/ 326075 w 8600365"/>
              <a:gd name="connsiteY8" fmla="*/ 0 h 1224926"/>
              <a:gd name="connsiteX0" fmla="*/ 326075 w 8611111"/>
              <a:gd name="connsiteY0" fmla="*/ 0 h 1224926"/>
              <a:gd name="connsiteX1" fmla="*/ 8603855 w 8611111"/>
              <a:gd name="connsiteY1" fmla="*/ 0 h 1224926"/>
              <a:gd name="connsiteX2" fmla="*/ 8600365 w 8611111"/>
              <a:gd name="connsiteY2" fmla="*/ 764225 h 1224926"/>
              <a:gd name="connsiteX3" fmla="*/ 8600365 w 8611111"/>
              <a:gd name="connsiteY3" fmla="*/ 1224926 h 1224926"/>
              <a:gd name="connsiteX4" fmla="*/ 8600365 w 8611111"/>
              <a:gd name="connsiteY4" fmla="*/ 1224926 h 1224926"/>
              <a:gd name="connsiteX5" fmla="*/ 0 w 8611111"/>
              <a:gd name="connsiteY5" fmla="*/ 1224926 h 1224926"/>
              <a:gd name="connsiteX6" fmla="*/ 0 w 8611111"/>
              <a:gd name="connsiteY6" fmla="*/ 1224926 h 1224926"/>
              <a:gd name="connsiteX7" fmla="*/ 0 w 8611111"/>
              <a:gd name="connsiteY7" fmla="*/ 326075 h 1224926"/>
              <a:gd name="connsiteX8" fmla="*/ 326075 w 8611111"/>
              <a:gd name="connsiteY8" fmla="*/ 0 h 1224926"/>
              <a:gd name="connsiteX0" fmla="*/ 326075 w 8611111"/>
              <a:gd name="connsiteY0" fmla="*/ 0 h 1224926"/>
              <a:gd name="connsiteX1" fmla="*/ 8603855 w 8611111"/>
              <a:gd name="connsiteY1" fmla="*/ 0 h 1224926"/>
              <a:gd name="connsiteX2" fmla="*/ 8600365 w 8611111"/>
              <a:gd name="connsiteY2" fmla="*/ 764225 h 1224926"/>
              <a:gd name="connsiteX3" fmla="*/ 8600365 w 8611111"/>
              <a:gd name="connsiteY3" fmla="*/ 1224926 h 1224926"/>
              <a:gd name="connsiteX4" fmla="*/ 8600365 w 8611111"/>
              <a:gd name="connsiteY4" fmla="*/ 1224926 h 1224926"/>
              <a:gd name="connsiteX5" fmla="*/ 0 w 8611111"/>
              <a:gd name="connsiteY5" fmla="*/ 1224926 h 1224926"/>
              <a:gd name="connsiteX6" fmla="*/ 0 w 8611111"/>
              <a:gd name="connsiteY6" fmla="*/ 1224926 h 1224926"/>
              <a:gd name="connsiteX7" fmla="*/ 0 w 8611111"/>
              <a:gd name="connsiteY7" fmla="*/ 326075 h 1224926"/>
              <a:gd name="connsiteX8" fmla="*/ 326075 w 8611111"/>
              <a:gd name="connsiteY8" fmla="*/ 0 h 1224926"/>
              <a:gd name="connsiteX0" fmla="*/ 326075 w 8606958"/>
              <a:gd name="connsiteY0" fmla="*/ 0 h 1224926"/>
              <a:gd name="connsiteX1" fmla="*/ 8603855 w 8606958"/>
              <a:gd name="connsiteY1" fmla="*/ 0 h 1224926"/>
              <a:gd name="connsiteX2" fmla="*/ 8600365 w 8606958"/>
              <a:gd name="connsiteY2" fmla="*/ 764225 h 1224926"/>
              <a:gd name="connsiteX3" fmla="*/ 8600365 w 8606958"/>
              <a:gd name="connsiteY3" fmla="*/ 1224926 h 1224926"/>
              <a:gd name="connsiteX4" fmla="*/ 8600365 w 8606958"/>
              <a:gd name="connsiteY4" fmla="*/ 1224926 h 1224926"/>
              <a:gd name="connsiteX5" fmla="*/ 0 w 8606958"/>
              <a:gd name="connsiteY5" fmla="*/ 1224926 h 1224926"/>
              <a:gd name="connsiteX6" fmla="*/ 0 w 8606958"/>
              <a:gd name="connsiteY6" fmla="*/ 1224926 h 1224926"/>
              <a:gd name="connsiteX7" fmla="*/ 0 w 8606958"/>
              <a:gd name="connsiteY7" fmla="*/ 326075 h 1224926"/>
              <a:gd name="connsiteX8" fmla="*/ 326075 w 8606958"/>
              <a:gd name="connsiteY8" fmla="*/ 0 h 1224926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0 w 8606958"/>
              <a:gd name="connsiteY6" fmla="*/ 1237299 h 1237299"/>
              <a:gd name="connsiteX7" fmla="*/ 0 w 8606958"/>
              <a:gd name="connsiteY7" fmla="*/ 338448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0 w 8606958"/>
              <a:gd name="connsiteY6" fmla="*/ 1237299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0 w 8606958"/>
              <a:gd name="connsiteY6" fmla="*/ 1237299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585122 w 8606958"/>
              <a:gd name="connsiteY6" fmla="*/ 909415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585122 w 8606958"/>
              <a:gd name="connsiteY6" fmla="*/ 909415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932911 w 8817050"/>
              <a:gd name="connsiteY0" fmla="*/ 0 h 1237299"/>
              <a:gd name="connsiteX1" fmla="*/ 8813947 w 8817050"/>
              <a:gd name="connsiteY1" fmla="*/ 12373 h 1237299"/>
              <a:gd name="connsiteX2" fmla="*/ 8810457 w 8817050"/>
              <a:gd name="connsiteY2" fmla="*/ 776598 h 1237299"/>
              <a:gd name="connsiteX3" fmla="*/ 8810457 w 8817050"/>
              <a:gd name="connsiteY3" fmla="*/ 1237299 h 1237299"/>
              <a:gd name="connsiteX4" fmla="*/ 8810457 w 8817050"/>
              <a:gd name="connsiteY4" fmla="*/ 1237299 h 1237299"/>
              <a:gd name="connsiteX5" fmla="*/ 210092 w 8817050"/>
              <a:gd name="connsiteY5" fmla="*/ 1237299 h 1237299"/>
              <a:gd name="connsiteX6" fmla="*/ 313904 w 8817050"/>
              <a:gd name="connsiteY6" fmla="*/ 810431 h 1237299"/>
              <a:gd name="connsiteX7" fmla="*/ 615903 w 8817050"/>
              <a:gd name="connsiteY7" fmla="*/ 480737 h 1237299"/>
              <a:gd name="connsiteX8" fmla="*/ 1932911 w 8817050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103812 w 8606958"/>
              <a:gd name="connsiteY6" fmla="*/ 810431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731342 w 8615481"/>
              <a:gd name="connsiteY0" fmla="*/ 0 h 1237299"/>
              <a:gd name="connsiteX1" fmla="*/ 8612378 w 8615481"/>
              <a:gd name="connsiteY1" fmla="*/ 12373 h 1237299"/>
              <a:gd name="connsiteX2" fmla="*/ 8608888 w 8615481"/>
              <a:gd name="connsiteY2" fmla="*/ 776598 h 1237299"/>
              <a:gd name="connsiteX3" fmla="*/ 8608888 w 8615481"/>
              <a:gd name="connsiteY3" fmla="*/ 1237299 h 1237299"/>
              <a:gd name="connsiteX4" fmla="*/ 8608888 w 8615481"/>
              <a:gd name="connsiteY4" fmla="*/ 1237299 h 1237299"/>
              <a:gd name="connsiteX5" fmla="*/ 8523 w 8615481"/>
              <a:gd name="connsiteY5" fmla="*/ 1237299 h 1237299"/>
              <a:gd name="connsiteX6" fmla="*/ 112335 w 8615481"/>
              <a:gd name="connsiteY6" fmla="*/ 810431 h 1237299"/>
              <a:gd name="connsiteX7" fmla="*/ 414334 w 8615481"/>
              <a:gd name="connsiteY7" fmla="*/ 480737 h 1237299"/>
              <a:gd name="connsiteX8" fmla="*/ 1731342 w 8615481"/>
              <a:gd name="connsiteY8" fmla="*/ 0 h 1237299"/>
              <a:gd name="connsiteX0" fmla="*/ 1731342 w 8615481"/>
              <a:gd name="connsiteY0" fmla="*/ 0 h 1237299"/>
              <a:gd name="connsiteX1" fmla="*/ 8612378 w 8615481"/>
              <a:gd name="connsiteY1" fmla="*/ 12373 h 1237299"/>
              <a:gd name="connsiteX2" fmla="*/ 8608888 w 8615481"/>
              <a:gd name="connsiteY2" fmla="*/ 776598 h 1237299"/>
              <a:gd name="connsiteX3" fmla="*/ 8608888 w 8615481"/>
              <a:gd name="connsiteY3" fmla="*/ 1237299 h 1237299"/>
              <a:gd name="connsiteX4" fmla="*/ 8608888 w 8615481"/>
              <a:gd name="connsiteY4" fmla="*/ 1237299 h 1237299"/>
              <a:gd name="connsiteX5" fmla="*/ 8523 w 8615481"/>
              <a:gd name="connsiteY5" fmla="*/ 1237299 h 1237299"/>
              <a:gd name="connsiteX6" fmla="*/ 112335 w 8615481"/>
              <a:gd name="connsiteY6" fmla="*/ 810431 h 1237299"/>
              <a:gd name="connsiteX7" fmla="*/ 782395 w 8615481"/>
              <a:gd name="connsiteY7" fmla="*/ 251837 h 1237299"/>
              <a:gd name="connsiteX8" fmla="*/ 1731342 w 8615481"/>
              <a:gd name="connsiteY8" fmla="*/ 0 h 1237299"/>
              <a:gd name="connsiteX0" fmla="*/ 1731342 w 8615481"/>
              <a:gd name="connsiteY0" fmla="*/ 0 h 1237299"/>
              <a:gd name="connsiteX1" fmla="*/ 8612378 w 8615481"/>
              <a:gd name="connsiteY1" fmla="*/ 12373 h 1237299"/>
              <a:gd name="connsiteX2" fmla="*/ 8608888 w 8615481"/>
              <a:gd name="connsiteY2" fmla="*/ 776598 h 1237299"/>
              <a:gd name="connsiteX3" fmla="*/ 8608888 w 8615481"/>
              <a:gd name="connsiteY3" fmla="*/ 1237299 h 1237299"/>
              <a:gd name="connsiteX4" fmla="*/ 8608888 w 8615481"/>
              <a:gd name="connsiteY4" fmla="*/ 1237299 h 1237299"/>
              <a:gd name="connsiteX5" fmla="*/ 8523 w 8615481"/>
              <a:gd name="connsiteY5" fmla="*/ 1237299 h 1237299"/>
              <a:gd name="connsiteX6" fmla="*/ 112335 w 8615481"/>
              <a:gd name="connsiteY6" fmla="*/ 810431 h 1237299"/>
              <a:gd name="connsiteX7" fmla="*/ 782395 w 8615481"/>
              <a:gd name="connsiteY7" fmla="*/ 251837 h 1237299"/>
              <a:gd name="connsiteX8" fmla="*/ 1731342 w 8615481"/>
              <a:gd name="connsiteY8" fmla="*/ 0 h 1237299"/>
              <a:gd name="connsiteX0" fmla="*/ 1731342 w 8615481"/>
              <a:gd name="connsiteY0" fmla="*/ 0 h 1237299"/>
              <a:gd name="connsiteX1" fmla="*/ 8612378 w 8615481"/>
              <a:gd name="connsiteY1" fmla="*/ 12373 h 1237299"/>
              <a:gd name="connsiteX2" fmla="*/ 8608888 w 8615481"/>
              <a:gd name="connsiteY2" fmla="*/ 776598 h 1237299"/>
              <a:gd name="connsiteX3" fmla="*/ 8608888 w 8615481"/>
              <a:gd name="connsiteY3" fmla="*/ 1237299 h 1237299"/>
              <a:gd name="connsiteX4" fmla="*/ 8608888 w 8615481"/>
              <a:gd name="connsiteY4" fmla="*/ 1237299 h 1237299"/>
              <a:gd name="connsiteX5" fmla="*/ 8523 w 8615481"/>
              <a:gd name="connsiteY5" fmla="*/ 1237299 h 1237299"/>
              <a:gd name="connsiteX6" fmla="*/ 112335 w 8615481"/>
              <a:gd name="connsiteY6" fmla="*/ 810431 h 1237299"/>
              <a:gd name="connsiteX7" fmla="*/ 782395 w 8615481"/>
              <a:gd name="connsiteY7" fmla="*/ 251837 h 1237299"/>
              <a:gd name="connsiteX8" fmla="*/ 1731342 w 8615481"/>
              <a:gd name="connsiteY8" fmla="*/ 0 h 1237299"/>
              <a:gd name="connsiteX0" fmla="*/ 1727632 w 8611771"/>
              <a:gd name="connsiteY0" fmla="*/ 0 h 1237299"/>
              <a:gd name="connsiteX1" fmla="*/ 8608668 w 8611771"/>
              <a:gd name="connsiteY1" fmla="*/ 12373 h 1237299"/>
              <a:gd name="connsiteX2" fmla="*/ 8605178 w 8611771"/>
              <a:gd name="connsiteY2" fmla="*/ 776598 h 1237299"/>
              <a:gd name="connsiteX3" fmla="*/ 8605178 w 8611771"/>
              <a:gd name="connsiteY3" fmla="*/ 1237299 h 1237299"/>
              <a:gd name="connsiteX4" fmla="*/ 8605178 w 8611771"/>
              <a:gd name="connsiteY4" fmla="*/ 1237299 h 1237299"/>
              <a:gd name="connsiteX5" fmla="*/ 4813 w 8611771"/>
              <a:gd name="connsiteY5" fmla="*/ 1237299 h 1237299"/>
              <a:gd name="connsiteX6" fmla="*/ 108625 w 8611771"/>
              <a:gd name="connsiteY6" fmla="*/ 810431 h 1237299"/>
              <a:gd name="connsiteX7" fmla="*/ 778685 w 8611771"/>
              <a:gd name="connsiteY7" fmla="*/ 251837 h 1237299"/>
              <a:gd name="connsiteX8" fmla="*/ 1727632 w 8611771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103812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6697 w 8610836"/>
              <a:gd name="connsiteY0" fmla="*/ 0 h 1237299"/>
              <a:gd name="connsiteX1" fmla="*/ 8607733 w 8610836"/>
              <a:gd name="connsiteY1" fmla="*/ 12373 h 1237299"/>
              <a:gd name="connsiteX2" fmla="*/ 8604243 w 8610836"/>
              <a:gd name="connsiteY2" fmla="*/ 776598 h 1237299"/>
              <a:gd name="connsiteX3" fmla="*/ 8604243 w 8610836"/>
              <a:gd name="connsiteY3" fmla="*/ 1237299 h 1237299"/>
              <a:gd name="connsiteX4" fmla="*/ 8604243 w 8610836"/>
              <a:gd name="connsiteY4" fmla="*/ 1237299 h 1237299"/>
              <a:gd name="connsiteX5" fmla="*/ 3878 w 8610836"/>
              <a:gd name="connsiteY5" fmla="*/ 1237299 h 1237299"/>
              <a:gd name="connsiteX6" fmla="*/ 88815 w 8610836"/>
              <a:gd name="connsiteY6" fmla="*/ 810431 h 1237299"/>
              <a:gd name="connsiteX7" fmla="*/ 777750 w 8610836"/>
              <a:gd name="connsiteY7" fmla="*/ 251837 h 1237299"/>
              <a:gd name="connsiteX8" fmla="*/ 1726697 w 8610836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637882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637882 w 8606958"/>
              <a:gd name="connsiteY8" fmla="*/ 0 h 1237299"/>
              <a:gd name="connsiteX0" fmla="*/ 2298504 w 8606958"/>
              <a:gd name="connsiteY0" fmla="*/ 0 h 1249672"/>
              <a:gd name="connsiteX1" fmla="*/ 8603855 w 8606958"/>
              <a:gd name="connsiteY1" fmla="*/ 24746 h 1249672"/>
              <a:gd name="connsiteX2" fmla="*/ 8600365 w 8606958"/>
              <a:gd name="connsiteY2" fmla="*/ 788971 h 1249672"/>
              <a:gd name="connsiteX3" fmla="*/ 8600365 w 8606958"/>
              <a:gd name="connsiteY3" fmla="*/ 1249672 h 1249672"/>
              <a:gd name="connsiteX4" fmla="*/ 8600365 w 8606958"/>
              <a:gd name="connsiteY4" fmla="*/ 1249672 h 1249672"/>
              <a:gd name="connsiteX5" fmla="*/ 0 w 8606958"/>
              <a:gd name="connsiteY5" fmla="*/ 1249672 h 1249672"/>
              <a:gd name="connsiteX6" fmla="*/ 84937 w 8606958"/>
              <a:gd name="connsiteY6" fmla="*/ 822804 h 1249672"/>
              <a:gd name="connsiteX7" fmla="*/ 745560 w 8606958"/>
              <a:gd name="connsiteY7" fmla="*/ 251837 h 1249672"/>
              <a:gd name="connsiteX8" fmla="*/ 2298504 w 8606958"/>
              <a:gd name="connsiteY8" fmla="*/ 0 h 1249672"/>
              <a:gd name="connsiteX0" fmla="*/ 2298504 w 8606958"/>
              <a:gd name="connsiteY0" fmla="*/ 0 h 1249672"/>
              <a:gd name="connsiteX1" fmla="*/ 8603855 w 8606958"/>
              <a:gd name="connsiteY1" fmla="*/ 24746 h 1249672"/>
              <a:gd name="connsiteX2" fmla="*/ 8600365 w 8606958"/>
              <a:gd name="connsiteY2" fmla="*/ 788971 h 1249672"/>
              <a:gd name="connsiteX3" fmla="*/ 8600365 w 8606958"/>
              <a:gd name="connsiteY3" fmla="*/ 1249672 h 1249672"/>
              <a:gd name="connsiteX4" fmla="*/ 8600365 w 8606958"/>
              <a:gd name="connsiteY4" fmla="*/ 1249672 h 1249672"/>
              <a:gd name="connsiteX5" fmla="*/ 0 w 8606958"/>
              <a:gd name="connsiteY5" fmla="*/ 1249672 h 1249672"/>
              <a:gd name="connsiteX6" fmla="*/ 84937 w 8606958"/>
              <a:gd name="connsiteY6" fmla="*/ 822804 h 1249672"/>
              <a:gd name="connsiteX7" fmla="*/ 745560 w 8606958"/>
              <a:gd name="connsiteY7" fmla="*/ 251837 h 1249672"/>
              <a:gd name="connsiteX8" fmla="*/ 2298504 w 8606958"/>
              <a:gd name="connsiteY8" fmla="*/ 0 h 1249672"/>
              <a:gd name="connsiteX0" fmla="*/ 2298504 w 8606958"/>
              <a:gd name="connsiteY0" fmla="*/ 0 h 1249672"/>
              <a:gd name="connsiteX1" fmla="*/ 8603855 w 8606958"/>
              <a:gd name="connsiteY1" fmla="*/ 24746 h 1249672"/>
              <a:gd name="connsiteX2" fmla="*/ 8600365 w 8606958"/>
              <a:gd name="connsiteY2" fmla="*/ 788971 h 1249672"/>
              <a:gd name="connsiteX3" fmla="*/ 8600365 w 8606958"/>
              <a:gd name="connsiteY3" fmla="*/ 1249672 h 1249672"/>
              <a:gd name="connsiteX4" fmla="*/ 8600365 w 8606958"/>
              <a:gd name="connsiteY4" fmla="*/ 1249672 h 1249672"/>
              <a:gd name="connsiteX5" fmla="*/ 0 w 8606958"/>
              <a:gd name="connsiteY5" fmla="*/ 1249672 h 1249672"/>
              <a:gd name="connsiteX6" fmla="*/ 84937 w 8606958"/>
              <a:gd name="connsiteY6" fmla="*/ 822804 h 1249672"/>
              <a:gd name="connsiteX7" fmla="*/ 2298504 w 8606958"/>
              <a:gd name="connsiteY7" fmla="*/ 0 h 1249672"/>
              <a:gd name="connsiteX0" fmla="*/ 2600441 w 8908895"/>
              <a:gd name="connsiteY0" fmla="*/ 0 h 1249672"/>
              <a:gd name="connsiteX1" fmla="*/ 8905792 w 8908895"/>
              <a:gd name="connsiteY1" fmla="*/ 24746 h 1249672"/>
              <a:gd name="connsiteX2" fmla="*/ 8902302 w 8908895"/>
              <a:gd name="connsiteY2" fmla="*/ 788971 h 1249672"/>
              <a:gd name="connsiteX3" fmla="*/ 8902302 w 8908895"/>
              <a:gd name="connsiteY3" fmla="*/ 1249672 h 1249672"/>
              <a:gd name="connsiteX4" fmla="*/ 8902302 w 8908895"/>
              <a:gd name="connsiteY4" fmla="*/ 1249672 h 1249672"/>
              <a:gd name="connsiteX5" fmla="*/ 301937 w 8908895"/>
              <a:gd name="connsiteY5" fmla="*/ 1249672 h 1249672"/>
              <a:gd name="connsiteX6" fmla="*/ 2600441 w 8908895"/>
              <a:gd name="connsiteY6" fmla="*/ 0 h 1249672"/>
              <a:gd name="connsiteX0" fmla="*/ 2600441 w 8908895"/>
              <a:gd name="connsiteY0" fmla="*/ 0 h 1231113"/>
              <a:gd name="connsiteX1" fmla="*/ 8905792 w 8908895"/>
              <a:gd name="connsiteY1" fmla="*/ 6187 h 1231113"/>
              <a:gd name="connsiteX2" fmla="*/ 8902302 w 8908895"/>
              <a:gd name="connsiteY2" fmla="*/ 770412 h 1231113"/>
              <a:gd name="connsiteX3" fmla="*/ 8902302 w 8908895"/>
              <a:gd name="connsiteY3" fmla="*/ 1231113 h 1231113"/>
              <a:gd name="connsiteX4" fmla="*/ 8902302 w 8908895"/>
              <a:gd name="connsiteY4" fmla="*/ 1231113 h 1231113"/>
              <a:gd name="connsiteX5" fmla="*/ 301937 w 8908895"/>
              <a:gd name="connsiteY5" fmla="*/ 1231113 h 1231113"/>
              <a:gd name="connsiteX6" fmla="*/ 2600441 w 8908895"/>
              <a:gd name="connsiteY6" fmla="*/ 0 h 1231113"/>
              <a:gd name="connsiteX0" fmla="*/ 2716264 w 9024718"/>
              <a:gd name="connsiteY0" fmla="*/ 0 h 1231113"/>
              <a:gd name="connsiteX1" fmla="*/ 9021615 w 9024718"/>
              <a:gd name="connsiteY1" fmla="*/ 6187 h 1231113"/>
              <a:gd name="connsiteX2" fmla="*/ 9018125 w 9024718"/>
              <a:gd name="connsiteY2" fmla="*/ 770412 h 1231113"/>
              <a:gd name="connsiteX3" fmla="*/ 9018125 w 9024718"/>
              <a:gd name="connsiteY3" fmla="*/ 1231113 h 1231113"/>
              <a:gd name="connsiteX4" fmla="*/ 9018125 w 9024718"/>
              <a:gd name="connsiteY4" fmla="*/ 1231113 h 1231113"/>
              <a:gd name="connsiteX5" fmla="*/ 417760 w 9024718"/>
              <a:gd name="connsiteY5" fmla="*/ 1231113 h 1231113"/>
              <a:gd name="connsiteX6" fmla="*/ 2716264 w 9024718"/>
              <a:gd name="connsiteY6" fmla="*/ 0 h 1231113"/>
              <a:gd name="connsiteX0" fmla="*/ 2300894 w 8609348"/>
              <a:gd name="connsiteY0" fmla="*/ 0 h 1231113"/>
              <a:gd name="connsiteX1" fmla="*/ 8606245 w 8609348"/>
              <a:gd name="connsiteY1" fmla="*/ 6187 h 1231113"/>
              <a:gd name="connsiteX2" fmla="*/ 8602755 w 8609348"/>
              <a:gd name="connsiteY2" fmla="*/ 770412 h 1231113"/>
              <a:gd name="connsiteX3" fmla="*/ 8602755 w 8609348"/>
              <a:gd name="connsiteY3" fmla="*/ 1231113 h 1231113"/>
              <a:gd name="connsiteX4" fmla="*/ 8602755 w 8609348"/>
              <a:gd name="connsiteY4" fmla="*/ 1231113 h 1231113"/>
              <a:gd name="connsiteX5" fmla="*/ 2390 w 8609348"/>
              <a:gd name="connsiteY5" fmla="*/ 1231113 h 1231113"/>
              <a:gd name="connsiteX6" fmla="*/ 2300894 w 8609348"/>
              <a:gd name="connsiteY6" fmla="*/ 0 h 1231113"/>
              <a:gd name="connsiteX0" fmla="*/ 2299332 w 8607786"/>
              <a:gd name="connsiteY0" fmla="*/ 0 h 1231113"/>
              <a:gd name="connsiteX1" fmla="*/ 8604683 w 8607786"/>
              <a:gd name="connsiteY1" fmla="*/ 6187 h 1231113"/>
              <a:gd name="connsiteX2" fmla="*/ 8601193 w 8607786"/>
              <a:gd name="connsiteY2" fmla="*/ 770412 h 1231113"/>
              <a:gd name="connsiteX3" fmla="*/ 8601193 w 8607786"/>
              <a:gd name="connsiteY3" fmla="*/ 1231113 h 1231113"/>
              <a:gd name="connsiteX4" fmla="*/ 8601193 w 8607786"/>
              <a:gd name="connsiteY4" fmla="*/ 1231113 h 1231113"/>
              <a:gd name="connsiteX5" fmla="*/ 828 w 8607786"/>
              <a:gd name="connsiteY5" fmla="*/ 1231113 h 1231113"/>
              <a:gd name="connsiteX6" fmla="*/ 2299332 w 8607786"/>
              <a:gd name="connsiteY6" fmla="*/ 0 h 1231113"/>
              <a:gd name="connsiteX0" fmla="*/ 2298564 w 8607018"/>
              <a:gd name="connsiteY0" fmla="*/ 0 h 1231113"/>
              <a:gd name="connsiteX1" fmla="*/ 8603915 w 8607018"/>
              <a:gd name="connsiteY1" fmla="*/ 6187 h 1231113"/>
              <a:gd name="connsiteX2" fmla="*/ 8600425 w 8607018"/>
              <a:gd name="connsiteY2" fmla="*/ 770412 h 1231113"/>
              <a:gd name="connsiteX3" fmla="*/ 8600425 w 8607018"/>
              <a:gd name="connsiteY3" fmla="*/ 1231113 h 1231113"/>
              <a:gd name="connsiteX4" fmla="*/ 8600425 w 8607018"/>
              <a:gd name="connsiteY4" fmla="*/ 1231113 h 1231113"/>
              <a:gd name="connsiteX5" fmla="*/ 60 w 8607018"/>
              <a:gd name="connsiteY5" fmla="*/ 1231113 h 1231113"/>
              <a:gd name="connsiteX6" fmla="*/ 2298564 w 8607018"/>
              <a:gd name="connsiteY6" fmla="*/ 0 h 12311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07018" h="1231113">
                <a:moveTo>
                  <a:pt x="2298564" y="0"/>
                </a:moveTo>
                <a:lnTo>
                  <a:pt x="8603915" y="6187"/>
                </a:lnTo>
                <a:cubicBezTo>
                  <a:pt x="8612551" y="339562"/>
                  <a:pt x="8600425" y="590326"/>
                  <a:pt x="8600425" y="770412"/>
                </a:cubicBezTo>
                <a:lnTo>
                  <a:pt x="8600425" y="1231113"/>
                </a:lnTo>
                <a:lnTo>
                  <a:pt x="8600425" y="1231113"/>
                </a:lnTo>
                <a:lnTo>
                  <a:pt x="60" y="1231113"/>
                </a:lnTo>
                <a:cubicBezTo>
                  <a:pt x="-2693" y="979529"/>
                  <a:pt x="81279" y="0"/>
                  <a:pt x="2298564" y="0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 rtlCol="0" anchor="t">
            <a:noAutofit/>
          </a:bodyPr>
          <a:lstStyle>
            <a:lvl1pPr marL="1371600">
              <a:lnSpc>
                <a:spcPct val="280000"/>
              </a:lnSpc>
              <a:spcBef>
                <a:spcPts val="1800"/>
              </a:spcBef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 sz="4400">
                <a:solidFill>
                  <a:srgbClr val="FFFFFF"/>
                </a:solidFill>
              </a:rPr>
              <a:t>Click to edit Master title style</a:t>
            </a:r>
            <a:endParaRPr lang="en-GB" sz="4400" dirty="0">
              <a:solidFill>
                <a:srgbClr val="FFFFFF"/>
              </a:solidFill>
            </a:endParaRP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9A0315CC-EC7D-4E65-936E-03F3BE220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77125" y="0"/>
            <a:ext cx="4714875" cy="6858000"/>
          </a:xfrm>
          <a:custGeom>
            <a:avLst/>
            <a:gdLst>
              <a:gd name="connsiteX0" fmla="*/ 3611850 w 4528607"/>
              <a:gd name="connsiteY0" fmla="*/ 0 h 6858000"/>
              <a:gd name="connsiteX1" fmla="*/ 4528607 w 4528607"/>
              <a:gd name="connsiteY1" fmla="*/ 0 h 6858000"/>
              <a:gd name="connsiteX2" fmla="*/ 4528607 w 4528607"/>
              <a:gd name="connsiteY2" fmla="*/ 6858000 h 6858000"/>
              <a:gd name="connsiteX3" fmla="*/ 0 w 4528607"/>
              <a:gd name="connsiteY3" fmla="*/ 6858000 h 6858000"/>
              <a:gd name="connsiteX4" fmla="*/ 157749 w 4528607"/>
              <a:gd name="connsiteY4" fmla="*/ 6846005 h 6858000"/>
              <a:gd name="connsiteX5" fmla="*/ 3612770 w 4528607"/>
              <a:gd name="connsiteY5" fmla="*/ 3017366 h 6858000"/>
              <a:gd name="connsiteX6" fmla="*/ 3611350 w 4528607"/>
              <a:gd name="connsiteY6" fmla="*/ 2961216 h 6858000"/>
              <a:gd name="connsiteX7" fmla="*/ 3611850 w 4528607"/>
              <a:gd name="connsiteY7" fmla="*/ 2961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28607" h="6858000">
                <a:moveTo>
                  <a:pt x="3611850" y="0"/>
                </a:moveTo>
                <a:lnTo>
                  <a:pt x="4528607" y="0"/>
                </a:lnTo>
                <a:lnTo>
                  <a:pt x="4528607" y="6858000"/>
                </a:lnTo>
                <a:lnTo>
                  <a:pt x="0" y="6858000"/>
                </a:lnTo>
                <a:lnTo>
                  <a:pt x="157749" y="6846005"/>
                </a:lnTo>
                <a:cubicBezTo>
                  <a:pt x="2098384" y="6648923"/>
                  <a:pt x="3612770" y="5009996"/>
                  <a:pt x="3612770" y="3017366"/>
                </a:cubicBezTo>
                <a:lnTo>
                  <a:pt x="3611350" y="2961216"/>
                </a:lnTo>
                <a:lnTo>
                  <a:pt x="3611850" y="2961216"/>
                </a:lnTo>
                <a:close/>
              </a:path>
            </a:pathLst>
          </a:custGeom>
          <a:solidFill>
            <a:schemeClr val="accent2">
              <a:lumMod val="75000"/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DAB5A3B-4D59-4E0D-9EA9-FAFC9BFBB5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000614" y="5920740"/>
            <a:ext cx="5476512" cy="723900"/>
          </a:xfrm>
        </p:spPr>
        <p:txBody>
          <a:bodyPr rtlCol="0">
            <a:noAutofit/>
          </a:bodyPr>
          <a:lstStyle>
            <a:lvl1pPr>
              <a:buNone/>
              <a:defRPr sz="2000">
                <a:solidFill>
                  <a:schemeClr val="bg2"/>
                </a:solidFill>
              </a:defRPr>
            </a:lvl1pPr>
            <a:lvl2pPr>
              <a:buNone/>
              <a:defRPr sz="2000">
                <a:solidFill>
                  <a:schemeClr val="bg2"/>
                </a:solidFill>
              </a:defRPr>
            </a:lvl2pPr>
            <a:lvl3pPr>
              <a:buNone/>
              <a:defRPr sz="2000">
                <a:solidFill>
                  <a:schemeClr val="bg2"/>
                </a:solidFill>
              </a:defRPr>
            </a:lvl3pPr>
            <a:lvl4pPr>
              <a:buNone/>
              <a:defRPr sz="2000">
                <a:solidFill>
                  <a:schemeClr val="bg2"/>
                </a:solidFill>
              </a:defRPr>
            </a:lvl4pPr>
            <a:lvl5pPr>
              <a:buNone/>
              <a:defRPr sz="2000">
                <a:solidFill>
                  <a:schemeClr val="bg2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553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6C91E54-DBE4-467A-A827-2C5C88E61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880244"/>
            <a:ext cx="12192000" cy="397775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DBAED78D-8293-4554-BA23-D14EC617A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525440"/>
            <a:ext cx="5390983" cy="1963318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A9EFAE44-6509-43CD-AB03-7B4944875B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1" y="3377821"/>
            <a:ext cx="5181600" cy="2799142"/>
          </a:xfrm>
        </p:spPr>
        <p:txBody>
          <a:bodyPr rtlCol="0">
            <a:normAutofit/>
          </a:bodyPr>
          <a:lstStyle>
            <a:lvl1pPr>
              <a:buNone/>
              <a:defRPr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D5749D8A-F20A-4228-9136-5891AE0352B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514166" y="-1798"/>
            <a:ext cx="2846566" cy="2872294"/>
          </a:xfrm>
          <a:custGeom>
            <a:avLst/>
            <a:gdLst>
              <a:gd name="connsiteX0" fmla="*/ 2797 w 2846566"/>
              <a:gd name="connsiteY0" fmla="*/ 0 h 2838450"/>
              <a:gd name="connsiteX1" fmla="*/ 2846566 w 2846566"/>
              <a:gd name="connsiteY1" fmla="*/ 0 h 2838450"/>
              <a:gd name="connsiteX2" fmla="*/ 2846566 w 2846566"/>
              <a:gd name="connsiteY2" fmla="*/ 2838450 h 2838450"/>
              <a:gd name="connsiteX3" fmla="*/ 2091122 w 2846566"/>
              <a:gd name="connsiteY3" fmla="*/ 2838450 h 2838450"/>
              <a:gd name="connsiteX4" fmla="*/ 1974232 w 2846566"/>
              <a:gd name="connsiteY4" fmla="*/ 2820914 h 2838450"/>
              <a:gd name="connsiteX5" fmla="*/ 0 w 2846566"/>
              <a:gd name="connsiteY5" fmla="*/ 404262 h 2838450"/>
              <a:gd name="connsiteX6" fmla="*/ 2797 w 2846566"/>
              <a:gd name="connsiteY6" fmla="*/ 293225 h 28384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46566" h="2838450">
                <a:moveTo>
                  <a:pt x="2797" y="0"/>
                </a:moveTo>
                <a:lnTo>
                  <a:pt x="2846566" y="0"/>
                </a:lnTo>
                <a:lnTo>
                  <a:pt x="2846566" y="2838450"/>
                </a:lnTo>
                <a:lnTo>
                  <a:pt x="2091122" y="2838450"/>
                </a:lnTo>
                <a:lnTo>
                  <a:pt x="1974232" y="2820914"/>
                </a:lnTo>
                <a:cubicBezTo>
                  <a:pt x="848632" y="2597020"/>
                  <a:pt x="0" y="1600146"/>
                  <a:pt x="0" y="404262"/>
                </a:cubicBezTo>
                <a:lnTo>
                  <a:pt x="2797" y="293225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rtlCol="0">
            <a:noAutofit/>
          </a:bodyPr>
          <a:lstStyle>
            <a:lvl1pPr algn="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4A3C6DC1-25FD-4947-8211-89B20E599AE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360733" y="-1798"/>
            <a:ext cx="2826990" cy="2854594"/>
          </a:xfrm>
          <a:custGeom>
            <a:avLst/>
            <a:gdLst>
              <a:gd name="connsiteX0" fmla="*/ 0 w 2826990"/>
              <a:gd name="connsiteY0" fmla="*/ 0 h 2854594"/>
              <a:gd name="connsiteX1" fmla="*/ 2826990 w 2826990"/>
              <a:gd name="connsiteY1" fmla="*/ 0 h 2854594"/>
              <a:gd name="connsiteX2" fmla="*/ 2826990 w 2826990"/>
              <a:gd name="connsiteY2" fmla="*/ 2854594 h 2854594"/>
              <a:gd name="connsiteX3" fmla="*/ 0 w 2826990"/>
              <a:gd name="connsiteY3" fmla="*/ 2854594 h 2854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26990" h="2854594">
                <a:moveTo>
                  <a:pt x="0" y="0"/>
                </a:moveTo>
                <a:lnTo>
                  <a:pt x="2826990" y="0"/>
                </a:lnTo>
                <a:lnTo>
                  <a:pt x="2826990" y="2854594"/>
                </a:lnTo>
                <a:lnTo>
                  <a:pt x="0" y="2854594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53C819AA-E73C-44C7-9928-5E1A8A22BC5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14169" y="2856391"/>
            <a:ext cx="2846565" cy="4001609"/>
          </a:xfrm>
          <a:custGeom>
            <a:avLst/>
            <a:gdLst>
              <a:gd name="connsiteX0" fmla="*/ 2436721 w 2846565"/>
              <a:gd name="connsiteY0" fmla="*/ 0 h 4001609"/>
              <a:gd name="connsiteX1" fmla="*/ 2846565 w 2846565"/>
              <a:gd name="connsiteY1" fmla="*/ 0 h 4001609"/>
              <a:gd name="connsiteX2" fmla="*/ 2846565 w 2846565"/>
              <a:gd name="connsiteY2" fmla="*/ 4001609 h 4001609"/>
              <a:gd name="connsiteX3" fmla="*/ 2796 w 2846565"/>
              <a:gd name="connsiteY3" fmla="*/ 4001608 h 4001609"/>
              <a:gd name="connsiteX4" fmla="*/ 2796 w 2846565"/>
              <a:gd name="connsiteY4" fmla="*/ 2564348 h 4001609"/>
              <a:gd name="connsiteX5" fmla="*/ 0 w 2846565"/>
              <a:gd name="connsiteY5" fmla="*/ 2453758 h 4001609"/>
              <a:gd name="connsiteX6" fmla="*/ 2202875 w 2846565"/>
              <a:gd name="connsiteY6" fmla="*/ 12668 h 4001609"/>
              <a:gd name="connsiteX7" fmla="*/ 2436721 w 2846565"/>
              <a:gd name="connsiteY7" fmla="*/ 860 h 40016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46565" h="4001609">
                <a:moveTo>
                  <a:pt x="2436721" y="0"/>
                </a:moveTo>
                <a:lnTo>
                  <a:pt x="2846565" y="0"/>
                </a:lnTo>
                <a:lnTo>
                  <a:pt x="2846565" y="4001609"/>
                </a:lnTo>
                <a:lnTo>
                  <a:pt x="2796" y="4001608"/>
                </a:lnTo>
                <a:lnTo>
                  <a:pt x="2796" y="2564348"/>
                </a:lnTo>
                <a:lnTo>
                  <a:pt x="0" y="2453758"/>
                </a:lnTo>
                <a:cubicBezTo>
                  <a:pt x="0" y="1183283"/>
                  <a:pt x="965553" y="138326"/>
                  <a:pt x="2202875" y="12668"/>
                </a:cubicBezTo>
                <a:lnTo>
                  <a:pt x="2436721" y="860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>
            <a:lvl1pPr algn="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64635F40-0058-44E0-95CD-8FFAE187647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356456" y="2828943"/>
            <a:ext cx="2835544" cy="4038805"/>
          </a:xfrm>
          <a:custGeom>
            <a:avLst/>
            <a:gdLst>
              <a:gd name="connsiteX0" fmla="*/ 0 w 2835544"/>
              <a:gd name="connsiteY0" fmla="*/ 0 h 4038805"/>
              <a:gd name="connsiteX1" fmla="*/ 2835544 w 2835544"/>
              <a:gd name="connsiteY1" fmla="*/ 0 h 4038805"/>
              <a:gd name="connsiteX2" fmla="*/ 2835544 w 2835544"/>
              <a:gd name="connsiteY2" fmla="*/ 4038805 h 4038805"/>
              <a:gd name="connsiteX3" fmla="*/ 0 w 2835544"/>
              <a:gd name="connsiteY3" fmla="*/ 4038805 h 40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544" h="4038805">
                <a:moveTo>
                  <a:pt x="0" y="0"/>
                </a:moveTo>
                <a:lnTo>
                  <a:pt x="2835544" y="0"/>
                </a:lnTo>
                <a:lnTo>
                  <a:pt x="2835544" y="4038805"/>
                </a:lnTo>
                <a:lnTo>
                  <a:pt x="0" y="4038805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578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7624BCA1-E0EF-42A1-B762-D68E4B984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5C258CF-58AC-4C7A-A953-392693E55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3537"/>
            <a:ext cx="12192000" cy="4463002"/>
          </a:xfrm>
          <a:custGeom>
            <a:avLst/>
            <a:gdLst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7294008 w 12192000"/>
              <a:gd name="connsiteY10" fmla="*/ 2210393 h 4463002"/>
              <a:gd name="connsiteX11" fmla="*/ 6051190 w 12192000"/>
              <a:gd name="connsiteY11" fmla="*/ 2210393 h 4463002"/>
              <a:gd name="connsiteX12" fmla="*/ 5343524 w 12192000"/>
              <a:gd name="connsiteY12" fmla="*/ 2210393 h 4463002"/>
              <a:gd name="connsiteX13" fmla="*/ 5343524 w 12192000"/>
              <a:gd name="connsiteY13" fmla="*/ 2209238 h 4463002"/>
              <a:gd name="connsiteX14" fmla="*/ 0 w 12192000"/>
              <a:gd name="connsiteY14" fmla="*/ 2209238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7294008 w 12192000"/>
              <a:gd name="connsiteY10" fmla="*/ 2210393 h 4463002"/>
              <a:gd name="connsiteX11" fmla="*/ 5343524 w 12192000"/>
              <a:gd name="connsiteY11" fmla="*/ 2210393 h 4463002"/>
              <a:gd name="connsiteX12" fmla="*/ 5343524 w 12192000"/>
              <a:gd name="connsiteY12" fmla="*/ 2209238 h 4463002"/>
              <a:gd name="connsiteX13" fmla="*/ 0 w 12192000"/>
              <a:gd name="connsiteY13" fmla="*/ 2209238 h 4463002"/>
              <a:gd name="connsiteX14" fmla="*/ 0 w 12192000"/>
              <a:gd name="connsiteY14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5343524 w 12192000"/>
              <a:gd name="connsiteY10" fmla="*/ 2210393 h 4463002"/>
              <a:gd name="connsiteX11" fmla="*/ 5343524 w 12192000"/>
              <a:gd name="connsiteY11" fmla="*/ 2209238 h 4463002"/>
              <a:gd name="connsiteX12" fmla="*/ 0 w 12192000"/>
              <a:gd name="connsiteY12" fmla="*/ 2209238 h 4463002"/>
              <a:gd name="connsiteX13" fmla="*/ 0 w 12192000"/>
              <a:gd name="connsiteY13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5343524 w 12192000"/>
              <a:gd name="connsiteY9" fmla="*/ 2210393 h 4463002"/>
              <a:gd name="connsiteX10" fmla="*/ 5343524 w 12192000"/>
              <a:gd name="connsiteY10" fmla="*/ 2209238 h 4463002"/>
              <a:gd name="connsiteX11" fmla="*/ 0 w 12192000"/>
              <a:gd name="connsiteY11" fmla="*/ 2209238 h 4463002"/>
              <a:gd name="connsiteX12" fmla="*/ 0 w 12192000"/>
              <a:gd name="connsiteY12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5343524 w 12192000"/>
              <a:gd name="connsiteY8" fmla="*/ 2210393 h 4463002"/>
              <a:gd name="connsiteX9" fmla="*/ 5343524 w 12192000"/>
              <a:gd name="connsiteY9" fmla="*/ 2209238 h 4463002"/>
              <a:gd name="connsiteX10" fmla="*/ 0 w 12192000"/>
              <a:gd name="connsiteY10" fmla="*/ 2209238 h 4463002"/>
              <a:gd name="connsiteX11" fmla="*/ 0 w 12192000"/>
              <a:gd name="connsiteY11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5343524 w 12192000"/>
              <a:gd name="connsiteY8" fmla="*/ 2210393 h 4463002"/>
              <a:gd name="connsiteX9" fmla="*/ 0 w 12192000"/>
              <a:gd name="connsiteY9" fmla="*/ 2209238 h 4463002"/>
              <a:gd name="connsiteX10" fmla="*/ 0 w 12192000"/>
              <a:gd name="connsiteY10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0 w 12192000"/>
              <a:gd name="connsiteY8" fmla="*/ 2209238 h 4463002"/>
              <a:gd name="connsiteX9" fmla="*/ 0 w 12192000"/>
              <a:gd name="connsiteY9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0 w 12192000"/>
              <a:gd name="connsiteY7" fmla="*/ 2209238 h 4463002"/>
              <a:gd name="connsiteX8" fmla="*/ 0 w 12192000"/>
              <a:gd name="connsiteY8" fmla="*/ 0 h 4463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4463002">
                <a:moveTo>
                  <a:pt x="0" y="0"/>
                </a:moveTo>
                <a:lnTo>
                  <a:pt x="12192000" y="0"/>
                </a:lnTo>
                <a:lnTo>
                  <a:pt x="12192000" y="4463002"/>
                </a:lnTo>
                <a:cubicBezTo>
                  <a:pt x="12191459" y="4451584"/>
                  <a:pt x="12190919" y="4440167"/>
                  <a:pt x="12190378" y="4428749"/>
                </a:cubicBezTo>
                <a:cubicBezTo>
                  <a:pt x="12079768" y="3266647"/>
                  <a:pt x="11158638" y="2340865"/>
                  <a:pt x="9998648" y="2223060"/>
                </a:cubicBezTo>
                <a:lnTo>
                  <a:pt x="9764803" y="2211252"/>
                </a:lnTo>
                <a:lnTo>
                  <a:pt x="9764803" y="2210393"/>
                </a:lnTo>
                <a:lnTo>
                  <a:pt x="0" y="22092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F9CDC83-34B8-4E32-84EC-92854CEE4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3537"/>
            <a:ext cx="12192000" cy="4463002"/>
          </a:xfrm>
          <a:custGeom>
            <a:avLst/>
            <a:gdLst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7294008 w 12192000"/>
              <a:gd name="connsiteY10" fmla="*/ 2210393 h 4463002"/>
              <a:gd name="connsiteX11" fmla="*/ 6051190 w 12192000"/>
              <a:gd name="connsiteY11" fmla="*/ 2210393 h 4463002"/>
              <a:gd name="connsiteX12" fmla="*/ 5343524 w 12192000"/>
              <a:gd name="connsiteY12" fmla="*/ 2210393 h 4463002"/>
              <a:gd name="connsiteX13" fmla="*/ 5343524 w 12192000"/>
              <a:gd name="connsiteY13" fmla="*/ 2209238 h 4463002"/>
              <a:gd name="connsiteX14" fmla="*/ 0 w 12192000"/>
              <a:gd name="connsiteY14" fmla="*/ 2209238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7294008 w 12192000"/>
              <a:gd name="connsiteY10" fmla="*/ 2210393 h 4463002"/>
              <a:gd name="connsiteX11" fmla="*/ 5343524 w 12192000"/>
              <a:gd name="connsiteY11" fmla="*/ 2210393 h 4463002"/>
              <a:gd name="connsiteX12" fmla="*/ 5343524 w 12192000"/>
              <a:gd name="connsiteY12" fmla="*/ 2209238 h 4463002"/>
              <a:gd name="connsiteX13" fmla="*/ 0 w 12192000"/>
              <a:gd name="connsiteY13" fmla="*/ 2209238 h 4463002"/>
              <a:gd name="connsiteX14" fmla="*/ 0 w 12192000"/>
              <a:gd name="connsiteY14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5343524 w 12192000"/>
              <a:gd name="connsiteY10" fmla="*/ 2210393 h 4463002"/>
              <a:gd name="connsiteX11" fmla="*/ 5343524 w 12192000"/>
              <a:gd name="connsiteY11" fmla="*/ 2209238 h 4463002"/>
              <a:gd name="connsiteX12" fmla="*/ 0 w 12192000"/>
              <a:gd name="connsiteY12" fmla="*/ 2209238 h 4463002"/>
              <a:gd name="connsiteX13" fmla="*/ 0 w 12192000"/>
              <a:gd name="connsiteY13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5343524 w 12192000"/>
              <a:gd name="connsiteY9" fmla="*/ 2210393 h 4463002"/>
              <a:gd name="connsiteX10" fmla="*/ 5343524 w 12192000"/>
              <a:gd name="connsiteY10" fmla="*/ 2209238 h 4463002"/>
              <a:gd name="connsiteX11" fmla="*/ 0 w 12192000"/>
              <a:gd name="connsiteY11" fmla="*/ 2209238 h 4463002"/>
              <a:gd name="connsiteX12" fmla="*/ 0 w 12192000"/>
              <a:gd name="connsiteY12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5343524 w 12192000"/>
              <a:gd name="connsiteY8" fmla="*/ 2210393 h 4463002"/>
              <a:gd name="connsiteX9" fmla="*/ 5343524 w 12192000"/>
              <a:gd name="connsiteY9" fmla="*/ 2209238 h 4463002"/>
              <a:gd name="connsiteX10" fmla="*/ 0 w 12192000"/>
              <a:gd name="connsiteY10" fmla="*/ 2209238 h 4463002"/>
              <a:gd name="connsiteX11" fmla="*/ 0 w 12192000"/>
              <a:gd name="connsiteY11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5343524 w 12192000"/>
              <a:gd name="connsiteY8" fmla="*/ 2210393 h 4463002"/>
              <a:gd name="connsiteX9" fmla="*/ 0 w 12192000"/>
              <a:gd name="connsiteY9" fmla="*/ 2209238 h 4463002"/>
              <a:gd name="connsiteX10" fmla="*/ 0 w 12192000"/>
              <a:gd name="connsiteY10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0 w 12192000"/>
              <a:gd name="connsiteY8" fmla="*/ 2209238 h 4463002"/>
              <a:gd name="connsiteX9" fmla="*/ 0 w 12192000"/>
              <a:gd name="connsiteY9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0 w 12192000"/>
              <a:gd name="connsiteY7" fmla="*/ 2209238 h 4463002"/>
              <a:gd name="connsiteX8" fmla="*/ 0 w 12192000"/>
              <a:gd name="connsiteY8" fmla="*/ 0 h 4463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4463002">
                <a:moveTo>
                  <a:pt x="0" y="0"/>
                </a:moveTo>
                <a:lnTo>
                  <a:pt x="12192000" y="0"/>
                </a:lnTo>
                <a:lnTo>
                  <a:pt x="12192000" y="4463002"/>
                </a:lnTo>
                <a:cubicBezTo>
                  <a:pt x="12191459" y="4451584"/>
                  <a:pt x="12190919" y="4440167"/>
                  <a:pt x="12190378" y="4428749"/>
                </a:cubicBezTo>
                <a:cubicBezTo>
                  <a:pt x="12079768" y="3266647"/>
                  <a:pt x="11158638" y="2340865"/>
                  <a:pt x="9998648" y="2223060"/>
                </a:cubicBezTo>
                <a:lnTo>
                  <a:pt x="9764803" y="2211252"/>
                </a:lnTo>
                <a:lnTo>
                  <a:pt x="9764803" y="2210393"/>
                </a:lnTo>
                <a:lnTo>
                  <a:pt x="0" y="22092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1E215A6-E6FC-4D5A-9881-E87CC7507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0" y="1"/>
            <a:ext cx="9432315" cy="2198972"/>
          </a:xfrm>
          <a:custGeom>
            <a:avLst/>
            <a:gdLst>
              <a:gd name="connsiteX0" fmla="*/ 0 w 10240035"/>
              <a:gd name="connsiteY0" fmla="*/ 0 h 2198971"/>
              <a:gd name="connsiteX1" fmla="*/ 10240035 w 10240035"/>
              <a:gd name="connsiteY1" fmla="*/ 0 h 2198971"/>
              <a:gd name="connsiteX2" fmla="*/ 10240035 w 10240035"/>
              <a:gd name="connsiteY2" fmla="*/ 0 h 2198971"/>
              <a:gd name="connsiteX3" fmla="*/ 10240035 w 10240035"/>
              <a:gd name="connsiteY3" fmla="*/ 1099486 h 2198971"/>
              <a:gd name="connsiteX4" fmla="*/ 9140549 w 10240035"/>
              <a:gd name="connsiteY4" fmla="*/ 2198972 h 2198971"/>
              <a:gd name="connsiteX5" fmla="*/ 1099486 w 10240035"/>
              <a:gd name="connsiteY5" fmla="*/ 2198971 h 2198971"/>
              <a:gd name="connsiteX6" fmla="*/ 0 w 10240035"/>
              <a:gd name="connsiteY6" fmla="*/ 1099485 h 2198971"/>
              <a:gd name="connsiteX7" fmla="*/ 0 w 10240035"/>
              <a:gd name="connsiteY7" fmla="*/ 0 h 2198971"/>
              <a:gd name="connsiteX8" fmla="*/ 0 w 10240035"/>
              <a:gd name="connsiteY8" fmla="*/ 0 h 2198971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914054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914054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889670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869858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831758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795182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795182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9371355 w 10240035"/>
              <a:gd name="connsiteY2" fmla="*/ 152400 h 2198972"/>
              <a:gd name="connsiteX3" fmla="*/ 795182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9371355 w 10240035"/>
              <a:gd name="connsiteY2" fmla="*/ 152400 h 2198972"/>
              <a:gd name="connsiteX3" fmla="*/ 795182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9371355 w 10240035"/>
              <a:gd name="connsiteY2" fmla="*/ 152400 h 2198972"/>
              <a:gd name="connsiteX3" fmla="*/ 795182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661291"/>
              <a:gd name="connsiteY0" fmla="*/ 0 h 2198972"/>
              <a:gd name="connsiteX1" fmla="*/ 10240035 w 10661291"/>
              <a:gd name="connsiteY1" fmla="*/ 0 h 2198972"/>
              <a:gd name="connsiteX2" fmla="*/ 7951829 w 10661291"/>
              <a:gd name="connsiteY2" fmla="*/ 2198972 h 2198972"/>
              <a:gd name="connsiteX3" fmla="*/ 1099486 w 10661291"/>
              <a:gd name="connsiteY3" fmla="*/ 2198971 h 2198972"/>
              <a:gd name="connsiteX4" fmla="*/ 0 w 10661291"/>
              <a:gd name="connsiteY4" fmla="*/ 1099485 h 2198972"/>
              <a:gd name="connsiteX5" fmla="*/ 0 w 10661291"/>
              <a:gd name="connsiteY5" fmla="*/ 0 h 2198972"/>
              <a:gd name="connsiteX6" fmla="*/ 0 w 10661291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0 h 2198972"/>
              <a:gd name="connsiteX5" fmla="*/ 0 w 10240035"/>
              <a:gd name="connsiteY5" fmla="*/ 0 h 2198972"/>
              <a:gd name="connsiteX0" fmla="*/ 80772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0 h 2198972"/>
              <a:gd name="connsiteX5" fmla="*/ 807720 w 10240035"/>
              <a:gd name="connsiteY5" fmla="*/ 0 h 2198972"/>
              <a:gd name="connsiteX0" fmla="*/ 900020 w 10332335"/>
              <a:gd name="connsiteY0" fmla="*/ 0 h 2198972"/>
              <a:gd name="connsiteX1" fmla="*/ 10332335 w 10332335"/>
              <a:gd name="connsiteY1" fmla="*/ 0 h 2198972"/>
              <a:gd name="connsiteX2" fmla="*/ 8044129 w 10332335"/>
              <a:gd name="connsiteY2" fmla="*/ 2198972 h 2198972"/>
              <a:gd name="connsiteX3" fmla="*/ 1191786 w 10332335"/>
              <a:gd name="connsiteY3" fmla="*/ 2198971 h 2198972"/>
              <a:gd name="connsiteX4" fmla="*/ 900020 w 10332335"/>
              <a:gd name="connsiteY4" fmla="*/ 0 h 2198972"/>
              <a:gd name="connsiteX0" fmla="*/ 325154 w 9757469"/>
              <a:gd name="connsiteY0" fmla="*/ 0 h 2198972"/>
              <a:gd name="connsiteX1" fmla="*/ 9757469 w 9757469"/>
              <a:gd name="connsiteY1" fmla="*/ 0 h 2198972"/>
              <a:gd name="connsiteX2" fmla="*/ 7469263 w 9757469"/>
              <a:gd name="connsiteY2" fmla="*/ 2198972 h 2198972"/>
              <a:gd name="connsiteX3" fmla="*/ 616920 w 9757469"/>
              <a:gd name="connsiteY3" fmla="*/ 2198971 h 2198972"/>
              <a:gd name="connsiteX4" fmla="*/ 325154 w 9757469"/>
              <a:gd name="connsiteY4" fmla="*/ 0 h 2198972"/>
              <a:gd name="connsiteX0" fmla="*/ 0 w 9432315"/>
              <a:gd name="connsiteY0" fmla="*/ 0 h 2198972"/>
              <a:gd name="connsiteX1" fmla="*/ 9432315 w 9432315"/>
              <a:gd name="connsiteY1" fmla="*/ 0 h 2198972"/>
              <a:gd name="connsiteX2" fmla="*/ 7144109 w 9432315"/>
              <a:gd name="connsiteY2" fmla="*/ 2198972 h 2198972"/>
              <a:gd name="connsiteX3" fmla="*/ 291766 w 9432315"/>
              <a:gd name="connsiteY3" fmla="*/ 2198971 h 2198972"/>
              <a:gd name="connsiteX4" fmla="*/ 0 w 9432315"/>
              <a:gd name="connsiteY4" fmla="*/ 0 h 2198972"/>
              <a:gd name="connsiteX0" fmla="*/ 69347 w 9501662"/>
              <a:gd name="connsiteY0" fmla="*/ 0 h 2198972"/>
              <a:gd name="connsiteX1" fmla="*/ 9501662 w 9501662"/>
              <a:gd name="connsiteY1" fmla="*/ 0 h 2198972"/>
              <a:gd name="connsiteX2" fmla="*/ 7213456 w 9501662"/>
              <a:gd name="connsiteY2" fmla="*/ 2198972 h 2198972"/>
              <a:gd name="connsiteX3" fmla="*/ 86793 w 9501662"/>
              <a:gd name="connsiteY3" fmla="*/ 2198971 h 2198972"/>
              <a:gd name="connsiteX4" fmla="*/ 69347 w 9501662"/>
              <a:gd name="connsiteY4" fmla="*/ 0 h 2198972"/>
              <a:gd name="connsiteX0" fmla="*/ 0 w 9432315"/>
              <a:gd name="connsiteY0" fmla="*/ 0 h 2198972"/>
              <a:gd name="connsiteX1" fmla="*/ 9432315 w 9432315"/>
              <a:gd name="connsiteY1" fmla="*/ 0 h 2198972"/>
              <a:gd name="connsiteX2" fmla="*/ 7144109 w 9432315"/>
              <a:gd name="connsiteY2" fmla="*/ 2198972 h 2198972"/>
              <a:gd name="connsiteX3" fmla="*/ 17446 w 9432315"/>
              <a:gd name="connsiteY3" fmla="*/ 2198971 h 2198972"/>
              <a:gd name="connsiteX4" fmla="*/ 0 w 9432315"/>
              <a:gd name="connsiteY4" fmla="*/ 0 h 21989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432315" h="2198972">
                <a:moveTo>
                  <a:pt x="0" y="0"/>
                </a:moveTo>
                <a:lnTo>
                  <a:pt x="9432315" y="0"/>
                </a:lnTo>
                <a:cubicBezTo>
                  <a:pt x="9248860" y="1235175"/>
                  <a:pt x="8210334" y="2137277"/>
                  <a:pt x="7144109" y="2198972"/>
                </a:cubicBezTo>
                <a:lnTo>
                  <a:pt x="17446" y="2198971"/>
                </a:lnTo>
                <a:cubicBezTo>
                  <a:pt x="30721" y="1146676"/>
                  <a:pt x="575" y="838935"/>
                  <a:pt x="0" y="0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 rtlCol="0"/>
          <a:lstStyle>
            <a:lvl1pPr marL="548640">
              <a:lnSpc>
                <a:spcPct val="100000"/>
              </a:lnSpc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704EC18E-B48D-4AD7-A5B5-3D57255D1A2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6483" y="0"/>
            <a:ext cx="2773332" cy="2202508"/>
          </a:xfrm>
          <a:custGeom>
            <a:avLst/>
            <a:gdLst>
              <a:gd name="connsiteX0" fmla="*/ 0 w 2773332"/>
              <a:gd name="connsiteY0" fmla="*/ 0 h 2202508"/>
              <a:gd name="connsiteX1" fmla="*/ 2773332 w 2773332"/>
              <a:gd name="connsiteY1" fmla="*/ 0 h 2202508"/>
              <a:gd name="connsiteX2" fmla="*/ 2773332 w 2773332"/>
              <a:gd name="connsiteY2" fmla="*/ 2202508 h 2202508"/>
              <a:gd name="connsiteX3" fmla="*/ 0 w 2773332"/>
              <a:gd name="connsiteY3" fmla="*/ 2202508 h 2202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73332" h="2202508">
                <a:moveTo>
                  <a:pt x="0" y="0"/>
                </a:moveTo>
                <a:lnTo>
                  <a:pt x="2773332" y="0"/>
                </a:lnTo>
                <a:lnTo>
                  <a:pt x="2773332" y="2202508"/>
                </a:lnTo>
                <a:lnTo>
                  <a:pt x="0" y="2202508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FAE5A08C-2BA6-4754-806E-3BEAE8D2EC1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16484" y="2202508"/>
            <a:ext cx="2773332" cy="2327746"/>
          </a:xfrm>
          <a:custGeom>
            <a:avLst/>
            <a:gdLst>
              <a:gd name="connsiteX0" fmla="*/ 0 w 2773332"/>
              <a:gd name="connsiteY0" fmla="*/ 0 h 2327746"/>
              <a:gd name="connsiteX1" fmla="*/ 2773332 w 2773332"/>
              <a:gd name="connsiteY1" fmla="*/ 0 h 2327746"/>
              <a:gd name="connsiteX2" fmla="*/ 2773332 w 2773332"/>
              <a:gd name="connsiteY2" fmla="*/ 2327746 h 2327746"/>
              <a:gd name="connsiteX3" fmla="*/ 0 w 2773332"/>
              <a:gd name="connsiteY3" fmla="*/ 2327746 h 2327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73332" h="2327746">
                <a:moveTo>
                  <a:pt x="0" y="0"/>
                </a:moveTo>
                <a:lnTo>
                  <a:pt x="2773332" y="0"/>
                </a:lnTo>
                <a:lnTo>
                  <a:pt x="2773332" y="2327746"/>
                </a:lnTo>
                <a:lnTo>
                  <a:pt x="0" y="2327746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BBE1FA0E-416C-4623-840A-A04A5237BCF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-16484" y="4530254"/>
            <a:ext cx="2773332" cy="2327746"/>
          </a:xfrm>
          <a:custGeom>
            <a:avLst/>
            <a:gdLst>
              <a:gd name="connsiteX0" fmla="*/ 0 w 2773332"/>
              <a:gd name="connsiteY0" fmla="*/ 0 h 2327746"/>
              <a:gd name="connsiteX1" fmla="*/ 2773332 w 2773332"/>
              <a:gd name="connsiteY1" fmla="*/ 0 h 2327746"/>
              <a:gd name="connsiteX2" fmla="*/ 2773332 w 2773332"/>
              <a:gd name="connsiteY2" fmla="*/ 2327746 h 2327746"/>
              <a:gd name="connsiteX3" fmla="*/ 0 w 2773332"/>
              <a:gd name="connsiteY3" fmla="*/ 2327746 h 2327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73332" h="2327746">
                <a:moveTo>
                  <a:pt x="0" y="0"/>
                </a:moveTo>
                <a:lnTo>
                  <a:pt x="2773332" y="0"/>
                </a:lnTo>
                <a:lnTo>
                  <a:pt x="2773332" y="2327746"/>
                </a:lnTo>
                <a:lnTo>
                  <a:pt x="0" y="2327746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03BD1FF0-3229-401F-AEC3-09AE70428E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2800" y="2794177"/>
            <a:ext cx="7476460" cy="3382786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0524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755B30B-7677-4AAC-9890-81A7EFF6B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6E5F686-1654-4CE7-8DA0-0D626B36E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AA6281C-6C47-45BE-9BDA-1518A016E9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685798"/>
            <a:ext cx="4770783" cy="3217461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algn="l" rtl="0"/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AC1FE5B8-D695-49EA-BEA4-B9282CC4EF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57901" y="1"/>
            <a:ext cx="6134099" cy="6857999"/>
          </a:xfrm>
          <a:custGeom>
            <a:avLst/>
            <a:gdLst>
              <a:gd name="connsiteX0" fmla="*/ 2378699 w 6134099"/>
              <a:gd name="connsiteY0" fmla="*/ 0 h 6857999"/>
              <a:gd name="connsiteX1" fmla="*/ 6134099 w 6134099"/>
              <a:gd name="connsiteY1" fmla="*/ 0 h 6857999"/>
              <a:gd name="connsiteX2" fmla="*/ 6134099 w 6134099"/>
              <a:gd name="connsiteY2" fmla="*/ 6857999 h 6857999"/>
              <a:gd name="connsiteX3" fmla="*/ 2401766 w 6134099"/>
              <a:gd name="connsiteY3" fmla="*/ 6857999 h 6857999"/>
              <a:gd name="connsiteX4" fmla="*/ 2397402 w 6134099"/>
              <a:gd name="connsiteY4" fmla="*/ 6856523 h 6857999"/>
              <a:gd name="connsiteX5" fmla="*/ 0 w 6134099"/>
              <a:gd name="connsiteY5" fmla="*/ 3424574 h 6857999"/>
              <a:gd name="connsiteX6" fmla="*/ 2231484 w 6134099"/>
              <a:gd name="connsiteY6" fmla="*/ 58045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34099" h="6857999">
                <a:moveTo>
                  <a:pt x="2378699" y="0"/>
                </a:moveTo>
                <a:lnTo>
                  <a:pt x="6134099" y="0"/>
                </a:lnTo>
                <a:lnTo>
                  <a:pt x="6134099" y="6857999"/>
                </a:lnTo>
                <a:lnTo>
                  <a:pt x="2401766" y="6857999"/>
                </a:lnTo>
                <a:lnTo>
                  <a:pt x="2397402" y="6856523"/>
                </a:lnTo>
                <a:cubicBezTo>
                  <a:pt x="998410" y="6344283"/>
                  <a:pt x="0" y="5001024"/>
                  <a:pt x="0" y="3424574"/>
                </a:cubicBezTo>
                <a:cubicBezTo>
                  <a:pt x="0" y="1911182"/>
                  <a:pt x="920134" y="612699"/>
                  <a:pt x="2231484" y="58045"/>
                </a:cubicBezTo>
                <a:close/>
              </a:path>
            </a:pathLst>
          </a:custGeom>
          <a:solidFill>
            <a:schemeClr val="accent6"/>
          </a:solidFill>
        </p:spPr>
        <p:txBody>
          <a:bodyPr wrap="square" rtlCol="0" anchor="ctr">
            <a:noAutofit/>
          </a:bodyPr>
          <a:lstStyle>
            <a:lvl1pPr algn="ct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E24FC61A-6DA9-444C-9D55-2FE464BD58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327140"/>
            <a:ext cx="11576868" cy="2530860"/>
          </a:xfrm>
          <a:custGeom>
            <a:avLst/>
            <a:gdLst>
              <a:gd name="connsiteX0" fmla="*/ 0 w 11576868"/>
              <a:gd name="connsiteY0" fmla="*/ 0 h 2500380"/>
              <a:gd name="connsiteX1" fmla="*/ 10326678 w 11576868"/>
              <a:gd name="connsiteY1" fmla="*/ 0 h 2500380"/>
              <a:gd name="connsiteX2" fmla="*/ 11576868 w 11576868"/>
              <a:gd name="connsiteY2" fmla="*/ 1250190 h 2500380"/>
              <a:gd name="connsiteX3" fmla="*/ 11576868 w 11576868"/>
              <a:gd name="connsiteY3" fmla="*/ 2500380 h 2500380"/>
              <a:gd name="connsiteX4" fmla="*/ 0 w 11576868"/>
              <a:gd name="connsiteY4" fmla="*/ 2500380 h 2500380"/>
              <a:gd name="connsiteX5" fmla="*/ 0 w 11576868"/>
              <a:gd name="connsiteY5" fmla="*/ 0 h 2500380"/>
              <a:gd name="connsiteX0" fmla="*/ 0 w 12449160"/>
              <a:gd name="connsiteY0" fmla="*/ 0 h 2500380"/>
              <a:gd name="connsiteX1" fmla="*/ 10326678 w 12449160"/>
              <a:gd name="connsiteY1" fmla="*/ 0 h 2500380"/>
              <a:gd name="connsiteX2" fmla="*/ 11576868 w 12449160"/>
              <a:gd name="connsiteY2" fmla="*/ 2500380 h 2500380"/>
              <a:gd name="connsiteX3" fmla="*/ 0 w 12449160"/>
              <a:gd name="connsiteY3" fmla="*/ 2500380 h 2500380"/>
              <a:gd name="connsiteX4" fmla="*/ 0 w 12449160"/>
              <a:gd name="connsiteY4" fmla="*/ 0 h 2500380"/>
              <a:gd name="connsiteX0" fmla="*/ 0 w 11640738"/>
              <a:gd name="connsiteY0" fmla="*/ 0 h 2500380"/>
              <a:gd name="connsiteX1" fmla="*/ 10326678 w 11640738"/>
              <a:gd name="connsiteY1" fmla="*/ 0 h 2500380"/>
              <a:gd name="connsiteX2" fmla="*/ 11576868 w 11640738"/>
              <a:gd name="connsiteY2" fmla="*/ 2500380 h 2500380"/>
              <a:gd name="connsiteX3" fmla="*/ 0 w 11640738"/>
              <a:gd name="connsiteY3" fmla="*/ 2500380 h 2500380"/>
              <a:gd name="connsiteX4" fmla="*/ 0 w 11640738"/>
              <a:gd name="connsiteY4" fmla="*/ 0 h 2500380"/>
              <a:gd name="connsiteX0" fmla="*/ 0 w 11576868"/>
              <a:gd name="connsiteY0" fmla="*/ 0 h 2500380"/>
              <a:gd name="connsiteX1" fmla="*/ 1032667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0 h 2500380"/>
              <a:gd name="connsiteX1" fmla="*/ 973231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0 h 2500380"/>
              <a:gd name="connsiteX1" fmla="*/ 909223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0 h 2500380"/>
              <a:gd name="connsiteX1" fmla="*/ 881791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0 h 2500380"/>
              <a:gd name="connsiteX1" fmla="*/ 855883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10567 h 2510947"/>
              <a:gd name="connsiteX1" fmla="*/ 8558838 w 11576868"/>
              <a:gd name="connsiteY1" fmla="*/ 10567 h 2510947"/>
              <a:gd name="connsiteX2" fmla="*/ 11576868 w 11576868"/>
              <a:gd name="connsiteY2" fmla="*/ 2510947 h 2510947"/>
              <a:gd name="connsiteX3" fmla="*/ 0 w 11576868"/>
              <a:gd name="connsiteY3" fmla="*/ 2510947 h 2510947"/>
              <a:gd name="connsiteX4" fmla="*/ 0 w 11576868"/>
              <a:gd name="connsiteY4" fmla="*/ 10567 h 2510947"/>
              <a:gd name="connsiteX0" fmla="*/ 0 w 11576868"/>
              <a:gd name="connsiteY0" fmla="*/ 462 h 2500842"/>
              <a:gd name="connsiteX1" fmla="*/ 8558838 w 11576868"/>
              <a:gd name="connsiteY1" fmla="*/ 462 h 2500842"/>
              <a:gd name="connsiteX2" fmla="*/ 11576868 w 11576868"/>
              <a:gd name="connsiteY2" fmla="*/ 2500842 h 2500842"/>
              <a:gd name="connsiteX3" fmla="*/ 0 w 11576868"/>
              <a:gd name="connsiteY3" fmla="*/ 2500842 h 2500842"/>
              <a:gd name="connsiteX4" fmla="*/ 0 w 11576868"/>
              <a:gd name="connsiteY4" fmla="*/ 462 h 2500842"/>
              <a:gd name="connsiteX0" fmla="*/ 0 w 11576868"/>
              <a:gd name="connsiteY0" fmla="*/ 30928 h 2531308"/>
              <a:gd name="connsiteX1" fmla="*/ 8558838 w 11576868"/>
              <a:gd name="connsiteY1" fmla="*/ 448 h 2531308"/>
              <a:gd name="connsiteX2" fmla="*/ 11576868 w 11576868"/>
              <a:gd name="connsiteY2" fmla="*/ 2531308 h 2531308"/>
              <a:gd name="connsiteX3" fmla="*/ 0 w 11576868"/>
              <a:gd name="connsiteY3" fmla="*/ 2531308 h 2531308"/>
              <a:gd name="connsiteX4" fmla="*/ 0 w 11576868"/>
              <a:gd name="connsiteY4" fmla="*/ 30928 h 2531308"/>
              <a:gd name="connsiteX0" fmla="*/ 0 w 11576868"/>
              <a:gd name="connsiteY0" fmla="*/ 30480 h 2530860"/>
              <a:gd name="connsiteX1" fmla="*/ 8558838 w 11576868"/>
              <a:gd name="connsiteY1" fmla="*/ 0 h 2530860"/>
              <a:gd name="connsiteX2" fmla="*/ 11576868 w 11576868"/>
              <a:gd name="connsiteY2" fmla="*/ 2530860 h 2530860"/>
              <a:gd name="connsiteX3" fmla="*/ 0 w 11576868"/>
              <a:gd name="connsiteY3" fmla="*/ 2530860 h 2530860"/>
              <a:gd name="connsiteX4" fmla="*/ 0 w 11576868"/>
              <a:gd name="connsiteY4" fmla="*/ 30480 h 2530860"/>
              <a:gd name="connsiteX0" fmla="*/ 0 w 11576868"/>
              <a:gd name="connsiteY0" fmla="*/ 30480 h 2530860"/>
              <a:gd name="connsiteX1" fmla="*/ 8558838 w 11576868"/>
              <a:gd name="connsiteY1" fmla="*/ 0 h 2530860"/>
              <a:gd name="connsiteX2" fmla="*/ 11576868 w 11576868"/>
              <a:gd name="connsiteY2" fmla="*/ 2530860 h 2530860"/>
              <a:gd name="connsiteX3" fmla="*/ 0 w 11576868"/>
              <a:gd name="connsiteY3" fmla="*/ 2530860 h 2530860"/>
              <a:gd name="connsiteX4" fmla="*/ 0 w 11576868"/>
              <a:gd name="connsiteY4" fmla="*/ 30480 h 25308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76868" h="2530860">
                <a:moveTo>
                  <a:pt x="0" y="30480"/>
                </a:moveTo>
                <a:lnTo>
                  <a:pt x="8558838" y="0"/>
                </a:lnTo>
                <a:cubicBezTo>
                  <a:pt x="10335916" y="20490"/>
                  <a:pt x="11453941" y="1016850"/>
                  <a:pt x="11576868" y="2530860"/>
                </a:cubicBezTo>
                <a:lnTo>
                  <a:pt x="0" y="2530860"/>
                </a:lnTo>
                <a:lnTo>
                  <a:pt x="0" y="30480"/>
                </a:lnTo>
                <a:close/>
              </a:path>
            </a:pathLst>
          </a:custGeom>
          <a:solidFill>
            <a:schemeClr val="accent2">
              <a:lumMod val="75000"/>
              <a:alpha val="80000"/>
            </a:schemeClr>
          </a:solidFill>
        </p:spPr>
        <p:txBody>
          <a:bodyPr rtlCol="0" anchor="t"/>
          <a:lstStyle>
            <a:lvl1pPr marL="914400" indent="0">
              <a:lnSpc>
                <a:spcPct val="400000"/>
              </a:lnSpc>
              <a:buNone/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>
                <a:solidFill>
                  <a:srgbClr val="FFFFFF"/>
                </a:solidFill>
              </a:rPr>
              <a:t>Click to edit Master subtitle style</a:t>
            </a: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9018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9839C-7D7A-49F1-8BFE-85C6C7D78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448056"/>
            <a:ext cx="9914859" cy="1329004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748DC-EBB9-44C6-8566-38F87FF7F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919673"/>
            <a:ext cx="9914860" cy="412331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2F5AB-D8C6-4AE1-8FAE-CD0499CB6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4400" y="6437376"/>
            <a:ext cx="3775914" cy="365125"/>
          </a:xfrm>
        </p:spPr>
        <p:txBody>
          <a:bodyPr rtlCol="0"/>
          <a:lstStyle>
            <a:lvl1pPr algn="l"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42198-F50F-4C8A-9BD9-4CC3950F8FA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 rtlCol="0"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C58D8-B582-4DB3-A94D-056240199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954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6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9839C-7D7A-49F1-8BFE-85C6C7D78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448056"/>
            <a:ext cx="9914859" cy="1329004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748DC-EBB9-44C6-8566-38F87FF7F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3440" y="1825625"/>
            <a:ext cx="10500360" cy="435133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2F5AB-D8C6-4AE1-8FAE-CD0499CB6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4400" y="6437376"/>
            <a:ext cx="3775914" cy="365125"/>
          </a:xfrm>
        </p:spPr>
        <p:txBody>
          <a:bodyPr rtlCol="0"/>
          <a:lstStyle>
            <a:lvl1pPr algn="l"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42198-F50F-4C8A-9BD9-4CC3950F8FA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 rtlCol="0"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C58D8-B582-4DB3-A94D-056240199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4635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F47EA1B-2641-431A-B894-4A66FC5A0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6246663" y="-1789711"/>
            <a:ext cx="3354778" cy="6934200"/>
          </a:xfrm>
          <a:custGeom>
            <a:avLst/>
            <a:gdLst>
              <a:gd name="connsiteX0" fmla="*/ 2352312 w 2353172"/>
              <a:gd name="connsiteY0" fmla="*/ 0 h 4863918"/>
              <a:gd name="connsiteX1" fmla="*/ 2353172 w 2353172"/>
              <a:gd name="connsiteY1" fmla="*/ 0 h 4863918"/>
              <a:gd name="connsiteX2" fmla="*/ 2353172 w 2353172"/>
              <a:gd name="connsiteY2" fmla="*/ 4863918 h 4863918"/>
              <a:gd name="connsiteX3" fmla="*/ 2352312 w 2353172"/>
              <a:gd name="connsiteY3" fmla="*/ 4863918 h 4863918"/>
              <a:gd name="connsiteX4" fmla="*/ 2340504 w 2353172"/>
              <a:gd name="connsiteY4" fmla="*/ 4630072 h 4863918"/>
              <a:gd name="connsiteX5" fmla="*/ 134816 w 2353172"/>
              <a:gd name="connsiteY5" fmla="*/ 2438342 h 4863918"/>
              <a:gd name="connsiteX6" fmla="*/ 0 w 2353172"/>
              <a:gd name="connsiteY6" fmla="*/ 2431959 h 4863918"/>
              <a:gd name="connsiteX7" fmla="*/ 134816 w 2353172"/>
              <a:gd name="connsiteY7" fmla="*/ 2425576 h 4863918"/>
              <a:gd name="connsiteX8" fmla="*/ 2340504 w 2353172"/>
              <a:gd name="connsiteY8" fmla="*/ 233845 h 4863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53172" h="4863918">
                <a:moveTo>
                  <a:pt x="2352312" y="0"/>
                </a:moveTo>
                <a:lnTo>
                  <a:pt x="2353172" y="0"/>
                </a:lnTo>
                <a:lnTo>
                  <a:pt x="2353172" y="4863918"/>
                </a:lnTo>
                <a:lnTo>
                  <a:pt x="2352312" y="4863918"/>
                </a:lnTo>
                <a:lnTo>
                  <a:pt x="2340504" y="4630072"/>
                </a:lnTo>
                <a:cubicBezTo>
                  <a:pt x="2222700" y="3470082"/>
                  <a:pt x="1296917" y="2548952"/>
                  <a:pt x="134816" y="2438342"/>
                </a:cubicBezTo>
                <a:lnTo>
                  <a:pt x="0" y="2431959"/>
                </a:lnTo>
                <a:lnTo>
                  <a:pt x="134816" y="2425576"/>
                </a:lnTo>
                <a:cubicBezTo>
                  <a:pt x="1296917" y="2314966"/>
                  <a:pt x="2222700" y="1393835"/>
                  <a:pt x="2340504" y="233845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21A2820-A76E-454D-9A0E-F8F7B21367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9327" y="919717"/>
            <a:ext cx="5761074" cy="3423684"/>
          </a:xfrm>
        </p:spPr>
        <p:txBody>
          <a:bodyPr rtlCol="0" anchor="b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ED9A69A-6A32-4722-924D-7FEFEA9195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9327" y="4795284"/>
            <a:ext cx="4846674" cy="1084522"/>
          </a:xfrm>
        </p:spPr>
        <p:txBody>
          <a:bodyPr rtlCol="0"/>
          <a:lstStyle>
            <a:lvl1pPr>
              <a:buNone/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>
                <a:solidFill>
                  <a:srgbClr val="FFFFFF"/>
                </a:solidFill>
              </a:rPr>
              <a:t>Click to edit Master subtitle style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1587820-C6FA-402E-9F8D-2DAE5BF95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4513861" y="3447061"/>
            <a:ext cx="3354778" cy="3467100"/>
          </a:xfrm>
          <a:custGeom>
            <a:avLst/>
            <a:gdLst>
              <a:gd name="connsiteX0" fmla="*/ 0 w 2353172"/>
              <a:gd name="connsiteY0" fmla="*/ 0 h 2431959"/>
              <a:gd name="connsiteX1" fmla="*/ 2353172 w 2353172"/>
              <a:gd name="connsiteY1" fmla="*/ 0 h 2431959"/>
              <a:gd name="connsiteX2" fmla="*/ 2353172 w 2353172"/>
              <a:gd name="connsiteY2" fmla="*/ 2431959 h 2431959"/>
              <a:gd name="connsiteX3" fmla="*/ 2352312 w 2353172"/>
              <a:gd name="connsiteY3" fmla="*/ 2431959 h 2431959"/>
              <a:gd name="connsiteX4" fmla="*/ 2340504 w 2353172"/>
              <a:gd name="connsiteY4" fmla="*/ 2198113 h 2431959"/>
              <a:gd name="connsiteX5" fmla="*/ 134816 w 2353172"/>
              <a:gd name="connsiteY5" fmla="*/ 6383 h 2431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53172" h="2431959">
                <a:moveTo>
                  <a:pt x="0" y="0"/>
                </a:moveTo>
                <a:lnTo>
                  <a:pt x="2353172" y="0"/>
                </a:lnTo>
                <a:lnTo>
                  <a:pt x="2353172" y="2431959"/>
                </a:lnTo>
                <a:lnTo>
                  <a:pt x="2352312" y="2431959"/>
                </a:lnTo>
                <a:lnTo>
                  <a:pt x="2340504" y="2198113"/>
                </a:lnTo>
                <a:cubicBezTo>
                  <a:pt x="2222700" y="1038123"/>
                  <a:pt x="1296917" y="116993"/>
                  <a:pt x="134816" y="6383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52728" y="6434560"/>
            <a:ext cx="3428012" cy="365125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1E70801-1BA4-4276-9934-E418115C03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924800" y="1"/>
            <a:ext cx="4267200" cy="6858000"/>
          </a:xfrm>
          <a:custGeom>
            <a:avLst/>
            <a:gdLst>
              <a:gd name="connsiteX0" fmla="*/ 3466352 w 4267200"/>
              <a:gd name="connsiteY0" fmla="*/ 0 h 6858000"/>
              <a:gd name="connsiteX1" fmla="*/ 4267200 w 4267200"/>
              <a:gd name="connsiteY1" fmla="*/ 0 h 6858000"/>
              <a:gd name="connsiteX2" fmla="*/ 4267200 w 4267200"/>
              <a:gd name="connsiteY2" fmla="*/ 6858000 h 6858000"/>
              <a:gd name="connsiteX3" fmla="*/ 0 w 4267200"/>
              <a:gd name="connsiteY3" fmla="*/ 6858000 h 6858000"/>
              <a:gd name="connsiteX4" fmla="*/ 0 w 4267200"/>
              <a:gd name="connsiteY4" fmla="*/ 3338980 h 6858000"/>
              <a:gd name="connsiteX5" fmla="*/ 8352 w 4267200"/>
              <a:gd name="connsiteY5" fmla="*/ 3162578 h 6858000"/>
              <a:gd name="connsiteX6" fmla="*/ 3132972 w 4267200"/>
              <a:gd name="connsiteY6" fmla="*/ 18059 h 6858000"/>
              <a:gd name="connsiteX7" fmla="*/ 3466352 w 4267200"/>
              <a:gd name="connsiteY7" fmla="*/ 122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67200" h="6858000">
                <a:moveTo>
                  <a:pt x="3466352" y="0"/>
                </a:moveTo>
                <a:lnTo>
                  <a:pt x="4267200" y="0"/>
                </a:lnTo>
                <a:lnTo>
                  <a:pt x="4267200" y="6858000"/>
                </a:lnTo>
                <a:lnTo>
                  <a:pt x="0" y="6858000"/>
                </a:lnTo>
                <a:lnTo>
                  <a:pt x="0" y="3338980"/>
                </a:lnTo>
                <a:lnTo>
                  <a:pt x="8352" y="3162578"/>
                </a:lnTo>
                <a:cubicBezTo>
                  <a:pt x="166042" y="1505839"/>
                  <a:pt x="1479242" y="186005"/>
                  <a:pt x="3132972" y="18059"/>
                </a:cubicBezTo>
                <a:lnTo>
                  <a:pt x="3466352" y="1225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rtlCol="0" anchor="ctr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277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CA75F14-4851-4FA1-AF45-240D9124B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E08278-E6C4-4B25-8343-43C881C007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844850" y="1"/>
            <a:ext cx="2347151" cy="4454343"/>
          </a:xfrm>
          <a:custGeom>
            <a:avLst/>
            <a:gdLst>
              <a:gd name="connsiteX0" fmla="*/ 2329738 w 2347151"/>
              <a:gd name="connsiteY0" fmla="*/ 0 h 4454343"/>
              <a:gd name="connsiteX1" fmla="*/ 2347151 w 2347151"/>
              <a:gd name="connsiteY1" fmla="*/ 0 h 4454343"/>
              <a:gd name="connsiteX2" fmla="*/ 2347151 w 2347151"/>
              <a:gd name="connsiteY2" fmla="*/ 4454343 h 4454343"/>
              <a:gd name="connsiteX3" fmla="*/ 2340504 w 2347151"/>
              <a:gd name="connsiteY3" fmla="*/ 4322705 h 4454343"/>
              <a:gd name="connsiteX4" fmla="*/ 134816 w 2347151"/>
              <a:gd name="connsiteY4" fmla="*/ 2130974 h 4454343"/>
              <a:gd name="connsiteX5" fmla="*/ 0 w 2347151"/>
              <a:gd name="connsiteY5" fmla="*/ 2124591 h 4454343"/>
              <a:gd name="connsiteX6" fmla="*/ 134816 w 2347151"/>
              <a:gd name="connsiteY6" fmla="*/ 2118208 h 4454343"/>
              <a:gd name="connsiteX7" fmla="*/ 2309087 w 2347151"/>
              <a:gd name="connsiteY7" fmla="*/ 141037 h 4454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47151" h="4454343">
                <a:moveTo>
                  <a:pt x="2329738" y="0"/>
                </a:moveTo>
                <a:lnTo>
                  <a:pt x="2347151" y="0"/>
                </a:lnTo>
                <a:lnTo>
                  <a:pt x="2347151" y="4454343"/>
                </a:lnTo>
                <a:lnTo>
                  <a:pt x="2340504" y="4322705"/>
                </a:lnTo>
                <a:cubicBezTo>
                  <a:pt x="2222700" y="3162715"/>
                  <a:pt x="1296917" y="2241584"/>
                  <a:pt x="134816" y="2130974"/>
                </a:cubicBezTo>
                <a:lnTo>
                  <a:pt x="0" y="2124591"/>
                </a:lnTo>
                <a:lnTo>
                  <a:pt x="134816" y="2118208"/>
                </a:lnTo>
                <a:cubicBezTo>
                  <a:pt x="1224286" y="2014511"/>
                  <a:pt x="2106054" y="1198443"/>
                  <a:pt x="2309087" y="141037"/>
                </a:cubicBez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0CC2109-6984-401D-BF1D-B4F0C35B03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844850" y="-770"/>
            <a:ext cx="2347151" cy="4454343"/>
          </a:xfrm>
          <a:custGeom>
            <a:avLst/>
            <a:gdLst>
              <a:gd name="connsiteX0" fmla="*/ 2329738 w 2347151"/>
              <a:gd name="connsiteY0" fmla="*/ 0 h 4454343"/>
              <a:gd name="connsiteX1" fmla="*/ 2347151 w 2347151"/>
              <a:gd name="connsiteY1" fmla="*/ 0 h 4454343"/>
              <a:gd name="connsiteX2" fmla="*/ 2347151 w 2347151"/>
              <a:gd name="connsiteY2" fmla="*/ 4454343 h 4454343"/>
              <a:gd name="connsiteX3" fmla="*/ 2340504 w 2347151"/>
              <a:gd name="connsiteY3" fmla="*/ 4322705 h 4454343"/>
              <a:gd name="connsiteX4" fmla="*/ 134816 w 2347151"/>
              <a:gd name="connsiteY4" fmla="*/ 2130974 h 4454343"/>
              <a:gd name="connsiteX5" fmla="*/ 0 w 2347151"/>
              <a:gd name="connsiteY5" fmla="*/ 2124591 h 4454343"/>
              <a:gd name="connsiteX6" fmla="*/ 134816 w 2347151"/>
              <a:gd name="connsiteY6" fmla="*/ 2118208 h 4454343"/>
              <a:gd name="connsiteX7" fmla="*/ 2309087 w 2347151"/>
              <a:gd name="connsiteY7" fmla="*/ 141037 h 4454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47151" h="4454343">
                <a:moveTo>
                  <a:pt x="2329738" y="0"/>
                </a:moveTo>
                <a:lnTo>
                  <a:pt x="2347151" y="0"/>
                </a:lnTo>
                <a:lnTo>
                  <a:pt x="2347151" y="4454343"/>
                </a:lnTo>
                <a:lnTo>
                  <a:pt x="2340504" y="4322705"/>
                </a:lnTo>
                <a:cubicBezTo>
                  <a:pt x="2222700" y="3162715"/>
                  <a:pt x="1296917" y="2241584"/>
                  <a:pt x="134816" y="2130974"/>
                </a:cubicBezTo>
                <a:lnTo>
                  <a:pt x="0" y="2124591"/>
                </a:lnTo>
                <a:lnTo>
                  <a:pt x="134816" y="2118208"/>
                </a:lnTo>
                <a:cubicBezTo>
                  <a:pt x="1224286" y="2014511"/>
                  <a:pt x="2106054" y="1198443"/>
                  <a:pt x="2309087" y="14103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4510ECF1-6DD2-4E35-8398-66D763897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0159"/>
            <a:ext cx="12191999" cy="2128731"/>
          </a:xfrm>
          <a:custGeom>
            <a:avLst/>
            <a:gdLst>
              <a:gd name="connsiteX0" fmla="*/ 0 w 12191999"/>
              <a:gd name="connsiteY0" fmla="*/ 0 h 2123863"/>
              <a:gd name="connsiteX1" fmla="*/ 12191999 w 12191999"/>
              <a:gd name="connsiteY1" fmla="*/ 0 h 2123863"/>
              <a:gd name="connsiteX2" fmla="*/ 12191999 w 12191999"/>
              <a:gd name="connsiteY2" fmla="*/ 0 h 2123863"/>
              <a:gd name="connsiteX3" fmla="*/ 12191999 w 12191999"/>
              <a:gd name="connsiteY3" fmla="*/ 1061932 h 2123863"/>
              <a:gd name="connsiteX4" fmla="*/ 11130067 w 12191999"/>
              <a:gd name="connsiteY4" fmla="*/ 2123864 h 2123863"/>
              <a:gd name="connsiteX5" fmla="*/ 1061932 w 12191999"/>
              <a:gd name="connsiteY5" fmla="*/ 2123863 h 2123863"/>
              <a:gd name="connsiteX6" fmla="*/ 0 w 12191999"/>
              <a:gd name="connsiteY6" fmla="*/ 1061931 h 2123863"/>
              <a:gd name="connsiteX7" fmla="*/ 0 w 12191999"/>
              <a:gd name="connsiteY7" fmla="*/ 0 h 2123863"/>
              <a:gd name="connsiteX8" fmla="*/ 0 w 12191999"/>
              <a:gd name="connsiteY8" fmla="*/ 0 h 2123863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12191999 w 12191999"/>
              <a:gd name="connsiteY2" fmla="*/ 0 h 2123864"/>
              <a:gd name="connsiteX3" fmla="*/ 11130067 w 12191999"/>
              <a:gd name="connsiteY3" fmla="*/ 2123864 h 2123864"/>
              <a:gd name="connsiteX4" fmla="*/ 1061932 w 12191999"/>
              <a:gd name="connsiteY4" fmla="*/ 2123863 h 2123864"/>
              <a:gd name="connsiteX5" fmla="*/ 0 w 12191999"/>
              <a:gd name="connsiteY5" fmla="*/ 1061931 h 2123864"/>
              <a:gd name="connsiteX6" fmla="*/ 0 w 12191999"/>
              <a:gd name="connsiteY6" fmla="*/ 0 h 2123864"/>
              <a:gd name="connsiteX7" fmla="*/ 0 w 12191999"/>
              <a:gd name="connsiteY7" fmla="*/ 0 h 2123864"/>
              <a:gd name="connsiteX0" fmla="*/ 0 w 12191999"/>
              <a:gd name="connsiteY0" fmla="*/ 0 h 2123863"/>
              <a:gd name="connsiteX1" fmla="*/ 12191999 w 12191999"/>
              <a:gd name="connsiteY1" fmla="*/ 0 h 2123863"/>
              <a:gd name="connsiteX2" fmla="*/ 12191999 w 12191999"/>
              <a:gd name="connsiteY2" fmla="*/ 0 h 2123863"/>
              <a:gd name="connsiteX3" fmla="*/ 10261387 w 12191999"/>
              <a:gd name="connsiteY3" fmla="*/ 2108624 h 2123863"/>
              <a:gd name="connsiteX4" fmla="*/ 1061932 w 12191999"/>
              <a:gd name="connsiteY4" fmla="*/ 2123863 h 2123863"/>
              <a:gd name="connsiteX5" fmla="*/ 0 w 12191999"/>
              <a:gd name="connsiteY5" fmla="*/ 1061931 h 2123863"/>
              <a:gd name="connsiteX6" fmla="*/ 0 w 12191999"/>
              <a:gd name="connsiteY6" fmla="*/ 0 h 2123863"/>
              <a:gd name="connsiteX7" fmla="*/ 0 w 12191999"/>
              <a:gd name="connsiteY7" fmla="*/ 0 h 2123863"/>
              <a:gd name="connsiteX0" fmla="*/ 0 w 12191999"/>
              <a:gd name="connsiteY0" fmla="*/ 0 h 2123863"/>
              <a:gd name="connsiteX1" fmla="*/ 12191999 w 12191999"/>
              <a:gd name="connsiteY1" fmla="*/ 0 h 2123863"/>
              <a:gd name="connsiteX2" fmla="*/ 12191999 w 12191999"/>
              <a:gd name="connsiteY2" fmla="*/ 0 h 2123863"/>
              <a:gd name="connsiteX3" fmla="*/ 9758467 w 12191999"/>
              <a:gd name="connsiteY3" fmla="*/ 2108624 h 2123863"/>
              <a:gd name="connsiteX4" fmla="*/ 1061932 w 12191999"/>
              <a:gd name="connsiteY4" fmla="*/ 2123863 h 2123863"/>
              <a:gd name="connsiteX5" fmla="*/ 0 w 12191999"/>
              <a:gd name="connsiteY5" fmla="*/ 1061931 h 2123863"/>
              <a:gd name="connsiteX6" fmla="*/ 0 w 12191999"/>
              <a:gd name="connsiteY6" fmla="*/ 0 h 2123863"/>
              <a:gd name="connsiteX7" fmla="*/ 0 w 12191999"/>
              <a:gd name="connsiteY7" fmla="*/ 0 h 2123863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12191999 w 12191999"/>
              <a:gd name="connsiteY2" fmla="*/ 0 h 2123864"/>
              <a:gd name="connsiteX3" fmla="*/ 9636547 w 12191999"/>
              <a:gd name="connsiteY3" fmla="*/ 2123864 h 2123864"/>
              <a:gd name="connsiteX4" fmla="*/ 1061932 w 12191999"/>
              <a:gd name="connsiteY4" fmla="*/ 2123863 h 2123864"/>
              <a:gd name="connsiteX5" fmla="*/ 0 w 12191999"/>
              <a:gd name="connsiteY5" fmla="*/ 1061931 h 2123864"/>
              <a:gd name="connsiteX6" fmla="*/ 0 w 12191999"/>
              <a:gd name="connsiteY6" fmla="*/ 0 h 2123864"/>
              <a:gd name="connsiteX7" fmla="*/ 0 w 12191999"/>
              <a:gd name="connsiteY7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12191999 w 12191999"/>
              <a:gd name="connsiteY2" fmla="*/ 0 h 2123864"/>
              <a:gd name="connsiteX3" fmla="*/ 9636547 w 12191999"/>
              <a:gd name="connsiteY3" fmla="*/ 2123864 h 2123864"/>
              <a:gd name="connsiteX4" fmla="*/ 1061932 w 12191999"/>
              <a:gd name="connsiteY4" fmla="*/ 2123863 h 2123864"/>
              <a:gd name="connsiteX5" fmla="*/ 0 w 12191999"/>
              <a:gd name="connsiteY5" fmla="*/ 1061931 h 2123864"/>
              <a:gd name="connsiteX6" fmla="*/ 0 w 12191999"/>
              <a:gd name="connsiteY6" fmla="*/ 0 h 2123864"/>
              <a:gd name="connsiteX7" fmla="*/ 0 w 12191999"/>
              <a:gd name="connsiteY7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11612879 w 12191999"/>
              <a:gd name="connsiteY2" fmla="*/ 381000 h 2123864"/>
              <a:gd name="connsiteX3" fmla="*/ 9636547 w 12191999"/>
              <a:gd name="connsiteY3" fmla="*/ 2123864 h 2123864"/>
              <a:gd name="connsiteX4" fmla="*/ 1061932 w 12191999"/>
              <a:gd name="connsiteY4" fmla="*/ 2123863 h 2123864"/>
              <a:gd name="connsiteX5" fmla="*/ 0 w 12191999"/>
              <a:gd name="connsiteY5" fmla="*/ 1061931 h 2123864"/>
              <a:gd name="connsiteX6" fmla="*/ 0 w 12191999"/>
              <a:gd name="connsiteY6" fmla="*/ 0 h 2123864"/>
              <a:gd name="connsiteX7" fmla="*/ 0 w 12191999"/>
              <a:gd name="connsiteY7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11612879 w 12191999"/>
              <a:gd name="connsiteY2" fmla="*/ 381000 h 2123864"/>
              <a:gd name="connsiteX3" fmla="*/ 9636547 w 12191999"/>
              <a:gd name="connsiteY3" fmla="*/ 2123864 h 2123864"/>
              <a:gd name="connsiteX4" fmla="*/ 1061932 w 12191999"/>
              <a:gd name="connsiteY4" fmla="*/ 2123863 h 2123864"/>
              <a:gd name="connsiteX5" fmla="*/ 0 w 12191999"/>
              <a:gd name="connsiteY5" fmla="*/ 1061931 h 2123864"/>
              <a:gd name="connsiteX6" fmla="*/ 0 w 12191999"/>
              <a:gd name="connsiteY6" fmla="*/ 0 h 2123864"/>
              <a:gd name="connsiteX7" fmla="*/ 0 w 12191999"/>
              <a:gd name="connsiteY7" fmla="*/ 0 h 2123864"/>
              <a:gd name="connsiteX0" fmla="*/ 0 w 12732723"/>
              <a:gd name="connsiteY0" fmla="*/ 0 h 2123864"/>
              <a:gd name="connsiteX1" fmla="*/ 12191999 w 12732723"/>
              <a:gd name="connsiteY1" fmla="*/ 0 h 2123864"/>
              <a:gd name="connsiteX2" fmla="*/ 9636547 w 12732723"/>
              <a:gd name="connsiteY2" fmla="*/ 2123864 h 2123864"/>
              <a:gd name="connsiteX3" fmla="*/ 1061932 w 12732723"/>
              <a:gd name="connsiteY3" fmla="*/ 2123863 h 2123864"/>
              <a:gd name="connsiteX4" fmla="*/ 0 w 12732723"/>
              <a:gd name="connsiteY4" fmla="*/ 1061931 h 2123864"/>
              <a:gd name="connsiteX5" fmla="*/ 0 w 12732723"/>
              <a:gd name="connsiteY5" fmla="*/ 0 h 2123864"/>
              <a:gd name="connsiteX6" fmla="*/ 0 w 12732723"/>
              <a:gd name="connsiteY6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9636547 w 12191999"/>
              <a:gd name="connsiteY2" fmla="*/ 2123864 h 2123864"/>
              <a:gd name="connsiteX3" fmla="*/ 1061932 w 12191999"/>
              <a:gd name="connsiteY3" fmla="*/ 2123863 h 2123864"/>
              <a:gd name="connsiteX4" fmla="*/ 0 w 12191999"/>
              <a:gd name="connsiteY4" fmla="*/ 1061931 h 2123864"/>
              <a:gd name="connsiteX5" fmla="*/ 0 w 12191999"/>
              <a:gd name="connsiteY5" fmla="*/ 0 h 2123864"/>
              <a:gd name="connsiteX6" fmla="*/ 0 w 12191999"/>
              <a:gd name="connsiteY6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9636547 w 12191999"/>
              <a:gd name="connsiteY2" fmla="*/ 2123864 h 2123864"/>
              <a:gd name="connsiteX3" fmla="*/ 1061932 w 12191999"/>
              <a:gd name="connsiteY3" fmla="*/ 2123863 h 2123864"/>
              <a:gd name="connsiteX4" fmla="*/ 0 w 12191999"/>
              <a:gd name="connsiteY4" fmla="*/ 1061931 h 2123864"/>
              <a:gd name="connsiteX5" fmla="*/ 0 w 12191999"/>
              <a:gd name="connsiteY5" fmla="*/ 0 h 2123864"/>
              <a:gd name="connsiteX6" fmla="*/ 0 w 12191999"/>
              <a:gd name="connsiteY6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9636547 w 12191999"/>
              <a:gd name="connsiteY2" fmla="*/ 2123864 h 2123864"/>
              <a:gd name="connsiteX3" fmla="*/ 1061932 w 12191999"/>
              <a:gd name="connsiteY3" fmla="*/ 2123863 h 2123864"/>
              <a:gd name="connsiteX4" fmla="*/ 0 w 12191999"/>
              <a:gd name="connsiteY4" fmla="*/ 1061931 h 2123864"/>
              <a:gd name="connsiteX5" fmla="*/ 0 w 12191999"/>
              <a:gd name="connsiteY5" fmla="*/ 0 h 2123864"/>
              <a:gd name="connsiteX6" fmla="*/ 0 w 12191999"/>
              <a:gd name="connsiteY6" fmla="*/ 0 h 2123864"/>
              <a:gd name="connsiteX0" fmla="*/ 0 w 12191999"/>
              <a:gd name="connsiteY0" fmla="*/ 0 h 2126534"/>
              <a:gd name="connsiteX1" fmla="*/ 12191999 w 12191999"/>
              <a:gd name="connsiteY1" fmla="*/ 0 h 2126534"/>
              <a:gd name="connsiteX2" fmla="*/ 9636547 w 12191999"/>
              <a:gd name="connsiteY2" fmla="*/ 2123864 h 2126534"/>
              <a:gd name="connsiteX3" fmla="*/ 1061932 w 12191999"/>
              <a:gd name="connsiteY3" fmla="*/ 2123863 h 2126534"/>
              <a:gd name="connsiteX4" fmla="*/ 0 w 12191999"/>
              <a:gd name="connsiteY4" fmla="*/ 1061931 h 2126534"/>
              <a:gd name="connsiteX5" fmla="*/ 0 w 12191999"/>
              <a:gd name="connsiteY5" fmla="*/ 0 h 2126534"/>
              <a:gd name="connsiteX6" fmla="*/ 0 w 12191999"/>
              <a:gd name="connsiteY6" fmla="*/ 0 h 2126534"/>
              <a:gd name="connsiteX0" fmla="*/ 0 w 12191999"/>
              <a:gd name="connsiteY0" fmla="*/ 0 h 2388136"/>
              <a:gd name="connsiteX1" fmla="*/ 12191999 w 12191999"/>
              <a:gd name="connsiteY1" fmla="*/ 0 h 2388136"/>
              <a:gd name="connsiteX2" fmla="*/ 9636547 w 12191999"/>
              <a:gd name="connsiteY2" fmla="*/ 2123864 h 2388136"/>
              <a:gd name="connsiteX3" fmla="*/ 1061932 w 12191999"/>
              <a:gd name="connsiteY3" fmla="*/ 2123863 h 2388136"/>
              <a:gd name="connsiteX4" fmla="*/ 0 w 12191999"/>
              <a:gd name="connsiteY4" fmla="*/ 2128731 h 2388136"/>
              <a:gd name="connsiteX5" fmla="*/ 0 w 12191999"/>
              <a:gd name="connsiteY5" fmla="*/ 0 h 2388136"/>
              <a:gd name="connsiteX6" fmla="*/ 0 w 12191999"/>
              <a:gd name="connsiteY6" fmla="*/ 0 h 2388136"/>
              <a:gd name="connsiteX0" fmla="*/ 0 w 12191999"/>
              <a:gd name="connsiteY0" fmla="*/ 0 h 2128731"/>
              <a:gd name="connsiteX1" fmla="*/ 12191999 w 12191999"/>
              <a:gd name="connsiteY1" fmla="*/ 0 h 2128731"/>
              <a:gd name="connsiteX2" fmla="*/ 9636547 w 12191999"/>
              <a:gd name="connsiteY2" fmla="*/ 2123864 h 2128731"/>
              <a:gd name="connsiteX3" fmla="*/ 0 w 12191999"/>
              <a:gd name="connsiteY3" fmla="*/ 2128731 h 2128731"/>
              <a:gd name="connsiteX4" fmla="*/ 0 w 12191999"/>
              <a:gd name="connsiteY4" fmla="*/ 0 h 2128731"/>
              <a:gd name="connsiteX5" fmla="*/ 0 w 12191999"/>
              <a:gd name="connsiteY5" fmla="*/ 0 h 2128731"/>
              <a:gd name="connsiteX0" fmla="*/ 0 w 12191999"/>
              <a:gd name="connsiteY0" fmla="*/ 0 h 2128731"/>
              <a:gd name="connsiteX1" fmla="*/ 12191999 w 12191999"/>
              <a:gd name="connsiteY1" fmla="*/ 0 h 2128731"/>
              <a:gd name="connsiteX2" fmla="*/ 9636547 w 12191999"/>
              <a:gd name="connsiteY2" fmla="*/ 2123864 h 2128731"/>
              <a:gd name="connsiteX3" fmla="*/ 0 w 12191999"/>
              <a:gd name="connsiteY3" fmla="*/ 2128731 h 2128731"/>
              <a:gd name="connsiteX4" fmla="*/ 0 w 12191999"/>
              <a:gd name="connsiteY4" fmla="*/ 0 h 2128731"/>
              <a:gd name="connsiteX5" fmla="*/ 0 w 12191999"/>
              <a:gd name="connsiteY5" fmla="*/ 0 h 2128731"/>
              <a:gd name="connsiteX0" fmla="*/ 0 w 12191999"/>
              <a:gd name="connsiteY0" fmla="*/ 0 h 2128731"/>
              <a:gd name="connsiteX1" fmla="*/ 12191999 w 12191999"/>
              <a:gd name="connsiteY1" fmla="*/ 0 h 2128731"/>
              <a:gd name="connsiteX2" fmla="*/ 9636547 w 12191999"/>
              <a:gd name="connsiteY2" fmla="*/ 2123864 h 2128731"/>
              <a:gd name="connsiteX3" fmla="*/ 0 w 12191999"/>
              <a:gd name="connsiteY3" fmla="*/ 2128731 h 2128731"/>
              <a:gd name="connsiteX4" fmla="*/ 0 w 12191999"/>
              <a:gd name="connsiteY4" fmla="*/ 0 h 2128731"/>
              <a:gd name="connsiteX5" fmla="*/ 0 w 12191999"/>
              <a:gd name="connsiteY5" fmla="*/ 0 h 21287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2128731">
                <a:moveTo>
                  <a:pt x="0" y="0"/>
                </a:moveTo>
                <a:lnTo>
                  <a:pt x="12191999" y="0"/>
                </a:lnTo>
                <a:cubicBezTo>
                  <a:pt x="12045490" y="887377"/>
                  <a:pt x="11262958" y="2196607"/>
                  <a:pt x="9636547" y="2123864"/>
                </a:cubicBezTo>
                <a:lnTo>
                  <a:pt x="0" y="2128731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 rtlCol="0"/>
          <a:lstStyle>
            <a:lvl1pPr marL="914400">
              <a:lnSpc>
                <a:spcPct val="100000"/>
              </a:lnSpc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25" name="Picture Placeholder 36">
            <a:extLst>
              <a:ext uri="{FF2B5EF4-FFF2-40B4-BE49-F238E27FC236}">
                <a16:creationId xmlns:a16="http://schemas.microsoft.com/office/drawing/2014/main" id="{22F784D1-8CE5-4710-ADC3-2F70D5766F7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863600" y="2185416"/>
            <a:ext cx="2286000" cy="174650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4" name="Text Placeholder 30">
            <a:extLst>
              <a:ext uri="{FF2B5EF4-FFF2-40B4-BE49-F238E27FC236}">
                <a16:creationId xmlns:a16="http://schemas.microsoft.com/office/drawing/2014/main" id="{1F2D6BF5-159D-4F01-BDEB-0FBD75D3F49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71298" y="3970230"/>
            <a:ext cx="2286000" cy="87782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bg2"/>
                </a:solidFill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518C033F-CC28-477A-8A72-AD0398D3680F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64181" y="4948171"/>
            <a:ext cx="228600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bg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26" name="Picture Placeholder 36">
            <a:extLst>
              <a:ext uri="{FF2B5EF4-FFF2-40B4-BE49-F238E27FC236}">
                <a16:creationId xmlns:a16="http://schemas.microsoft.com/office/drawing/2014/main" id="{599604B7-B0E5-4112-9123-341EB9C62675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3593592" y="2185416"/>
            <a:ext cx="2286000" cy="174650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1" name="Text Placeholder 30">
            <a:extLst>
              <a:ext uri="{FF2B5EF4-FFF2-40B4-BE49-F238E27FC236}">
                <a16:creationId xmlns:a16="http://schemas.microsoft.com/office/drawing/2014/main" id="{B4836FAA-F9D8-465B-8985-A5A10F5F2E2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593592" y="3971853"/>
            <a:ext cx="2286000" cy="87782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bg2"/>
                </a:solidFill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83A2A0BF-0F76-4FDC-97BF-55EBAD5FFFE7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3593592" y="4948171"/>
            <a:ext cx="228600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bg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27" name="Picture Placeholder 36">
            <a:extLst>
              <a:ext uri="{FF2B5EF4-FFF2-40B4-BE49-F238E27FC236}">
                <a16:creationId xmlns:a16="http://schemas.microsoft.com/office/drawing/2014/main" id="{811A58E2-70B8-4F18-AF4A-136F58682C43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309360" y="2185416"/>
            <a:ext cx="2286000" cy="174650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2" name="Text Placeholder 30">
            <a:extLst>
              <a:ext uri="{FF2B5EF4-FFF2-40B4-BE49-F238E27FC236}">
                <a16:creationId xmlns:a16="http://schemas.microsoft.com/office/drawing/2014/main" id="{51A90A66-376F-4665-B6E9-475C686D797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09360" y="3971853"/>
            <a:ext cx="2286000" cy="87782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bg2"/>
                </a:solidFill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7FD8E69F-7035-465B-98F7-47AAF27D3AD7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6309360" y="4949098"/>
            <a:ext cx="228600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bg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28" name="Picture Placeholder 36">
            <a:extLst>
              <a:ext uri="{FF2B5EF4-FFF2-40B4-BE49-F238E27FC236}">
                <a16:creationId xmlns:a16="http://schemas.microsoft.com/office/drawing/2014/main" id="{D390D85C-0A55-413E-9301-4F451686AB8B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9015984" y="2185416"/>
            <a:ext cx="2286000" cy="174650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3" name="Text Placeholder 30">
            <a:extLst>
              <a:ext uri="{FF2B5EF4-FFF2-40B4-BE49-F238E27FC236}">
                <a16:creationId xmlns:a16="http://schemas.microsoft.com/office/drawing/2014/main" id="{4C70777F-7849-4350-9858-AB46DD43F28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015984" y="3976192"/>
            <a:ext cx="2286000" cy="87782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bg2"/>
                </a:solidFill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08918885-EB29-485A-A99A-D589B7ABAD71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9015984" y="4945456"/>
            <a:ext cx="228600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bg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9113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51886-4F39-4E3E-948D-DBC73F267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48056"/>
            <a:ext cx="10515600" cy="1325563"/>
          </a:xfrm>
        </p:spPr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2C7B2A-B6BE-46FD-9278-A5246BF7EE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E85295-E4B5-4D75-954F-B07A2F4CAB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35623"/>
            <a:ext cx="5157787" cy="3554039"/>
          </a:xfrm>
        </p:spPr>
        <p:txBody>
          <a:bodyPr rtlCol="0">
            <a:noAutofit/>
          </a:bodyPr>
          <a:lstStyle>
            <a:lvl1pPr marL="283464" indent="-283464">
              <a:defRPr sz="2000"/>
            </a:lvl1pPr>
            <a:lvl2pPr marL="283464" indent="-283464">
              <a:defRPr sz="1800"/>
            </a:lvl2pPr>
            <a:lvl3pPr marL="283464" indent="-283464">
              <a:defRPr sz="1600"/>
            </a:lvl3pPr>
            <a:lvl4pPr marL="283464" indent="-283464">
              <a:defRPr sz="1400"/>
            </a:lvl4pPr>
            <a:lvl5pPr marL="283464" indent="-283464">
              <a:defRPr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87ABF0-C78D-4589-8FA5-0D6238B4B0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6A4064-2E0A-4FC3-837B-14EC0EF3A6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35623"/>
            <a:ext cx="5183188" cy="3554040"/>
          </a:xfrm>
        </p:spPr>
        <p:txBody>
          <a:bodyPr rtlCol="0">
            <a:noAutofit/>
          </a:bodyPr>
          <a:lstStyle>
            <a:lvl1pPr marL="283464" indent="-283464">
              <a:defRPr sz="2000"/>
            </a:lvl1pPr>
            <a:lvl2pPr marL="283464" indent="-283464">
              <a:defRPr sz="1800"/>
            </a:lvl2pPr>
            <a:lvl3pPr marL="283464" indent="-283464">
              <a:defRPr sz="1600"/>
            </a:lvl3pPr>
            <a:lvl4pPr marL="283464" indent="-283464">
              <a:defRPr sz="1400"/>
            </a:lvl4pPr>
            <a:lvl5pPr marL="283464" indent="-283464">
              <a:defRPr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4EC709-AAD9-475C-AC6A-943A8E872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E3C169-8D29-4CC4-9581-748178F3C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0C0E3E-587D-46EB-AAF5-011C137B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5568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51886-4F39-4E3E-948D-DBC73F267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056"/>
            <a:ext cx="10515600" cy="1325563"/>
          </a:xfrm>
        </p:spPr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2C7B2A-B6BE-46FD-9278-A5246BF7EE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320040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E85295-E4B5-4D75-954F-B07A2F4CAB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35623"/>
            <a:ext cx="3200400" cy="3554039"/>
          </a:xfrm>
        </p:spPr>
        <p:txBody>
          <a:bodyPr rtlCol="0">
            <a:normAutofit/>
          </a:bodyPr>
          <a:lstStyle>
            <a:lvl1pPr marL="283464" indent="-283464">
              <a:defRPr sz="1400"/>
            </a:lvl1pPr>
            <a:lvl2pPr marL="283464" indent="-283464">
              <a:defRPr sz="1400"/>
            </a:lvl2pPr>
            <a:lvl3pPr marL="283464" indent="-283464">
              <a:defRPr sz="1400"/>
            </a:lvl3pPr>
            <a:lvl4pPr marL="283464" indent="-283464">
              <a:defRPr sz="1400"/>
            </a:lvl4pPr>
            <a:lvl5pPr marL="283464" indent="-283464">
              <a:defRPr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87ABF0-C78D-4589-8FA5-0D6238B4B0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6597" y="1679012"/>
            <a:ext cx="320040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6A4064-2E0A-4FC3-837B-14EC0EF3A6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6597" y="2633472"/>
            <a:ext cx="3200400" cy="3554040"/>
          </a:xfrm>
        </p:spPr>
        <p:txBody>
          <a:bodyPr rtlCol="0">
            <a:normAutofit/>
          </a:bodyPr>
          <a:lstStyle>
            <a:lvl1pPr marL="283464" indent="-283464">
              <a:defRPr sz="1400"/>
            </a:lvl1pPr>
            <a:lvl2pPr marL="283464" indent="-283464">
              <a:defRPr sz="1400"/>
            </a:lvl2pPr>
            <a:lvl3pPr marL="283464" indent="-283464">
              <a:defRPr sz="1400"/>
            </a:lvl3pPr>
            <a:lvl4pPr marL="283464" indent="-283464">
              <a:defRPr sz="1400"/>
            </a:lvl4pPr>
            <a:lvl5pPr marL="283464" indent="-283464">
              <a:defRPr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255FA165-37DF-4E15-9395-3DD34C0F1CC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53406" y="1682496"/>
            <a:ext cx="320040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CAFAE5B4-E9C2-4CEE-AE3C-EAD0E422778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53406" y="2633472"/>
            <a:ext cx="3200400" cy="3554040"/>
          </a:xfrm>
        </p:spPr>
        <p:txBody>
          <a:bodyPr rtlCol="0">
            <a:normAutofit/>
          </a:bodyPr>
          <a:lstStyle>
            <a:lvl1pPr marL="283464" indent="-283464">
              <a:defRPr sz="1400"/>
            </a:lvl1pPr>
            <a:lvl2pPr marL="283464" indent="-283464">
              <a:defRPr sz="1400"/>
            </a:lvl2pPr>
            <a:lvl3pPr marL="283464" indent="-283464">
              <a:defRPr sz="1400"/>
            </a:lvl3pPr>
            <a:lvl4pPr marL="283464" indent="-283464">
              <a:defRPr sz="1400"/>
            </a:lvl4pPr>
            <a:lvl5pPr marL="283464" indent="-283464">
              <a:defRPr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4EC709-AAD9-475C-AC6A-943A8E872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E3C169-8D29-4CC4-9581-748178F3C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0C0E3E-587D-46EB-AAF5-011C137B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17974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F77B68-7FA5-4C67-BB5E-544A66A74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21289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459E3D4-4913-4324-9732-B962CCA5D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443553"/>
            <a:ext cx="9914859" cy="1325880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Content Placeholder 9">
            <a:extLst>
              <a:ext uri="{FF2B5EF4-FFF2-40B4-BE49-F238E27FC236}">
                <a16:creationId xmlns:a16="http://schemas.microsoft.com/office/drawing/2014/main" id="{FE71C6AE-BA35-4C02-9C7B-2A2D9775DF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709080"/>
            <a:ext cx="5868537" cy="3467881"/>
          </a:xfrm>
        </p:spPr>
        <p:txBody>
          <a:bodyPr rtlCol="0"/>
          <a:lstStyle>
            <a:lvl1pPr marL="0" indent="0">
              <a:buNone/>
              <a:defRPr baseline="0"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F8E2564-CCE3-4E5F-BA7A-BE1CD195CC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844851" y="1"/>
            <a:ext cx="2347150" cy="4454343"/>
          </a:xfrm>
          <a:custGeom>
            <a:avLst/>
            <a:gdLst>
              <a:gd name="connsiteX0" fmla="*/ 2329738 w 2347151"/>
              <a:gd name="connsiteY0" fmla="*/ 0 h 4454343"/>
              <a:gd name="connsiteX1" fmla="*/ 2347151 w 2347151"/>
              <a:gd name="connsiteY1" fmla="*/ 0 h 4454343"/>
              <a:gd name="connsiteX2" fmla="*/ 2347151 w 2347151"/>
              <a:gd name="connsiteY2" fmla="*/ 4454343 h 4454343"/>
              <a:gd name="connsiteX3" fmla="*/ 2340504 w 2347151"/>
              <a:gd name="connsiteY3" fmla="*/ 4322705 h 4454343"/>
              <a:gd name="connsiteX4" fmla="*/ 134816 w 2347151"/>
              <a:gd name="connsiteY4" fmla="*/ 2130974 h 4454343"/>
              <a:gd name="connsiteX5" fmla="*/ 0 w 2347151"/>
              <a:gd name="connsiteY5" fmla="*/ 2124591 h 4454343"/>
              <a:gd name="connsiteX6" fmla="*/ 134816 w 2347151"/>
              <a:gd name="connsiteY6" fmla="*/ 2118208 h 4454343"/>
              <a:gd name="connsiteX7" fmla="*/ 2309087 w 2347151"/>
              <a:gd name="connsiteY7" fmla="*/ 141037 h 4454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47151" h="4454343">
                <a:moveTo>
                  <a:pt x="2329738" y="0"/>
                </a:moveTo>
                <a:lnTo>
                  <a:pt x="2347151" y="0"/>
                </a:lnTo>
                <a:lnTo>
                  <a:pt x="2347151" y="4454343"/>
                </a:lnTo>
                <a:lnTo>
                  <a:pt x="2340504" y="4322705"/>
                </a:lnTo>
                <a:cubicBezTo>
                  <a:pt x="2222700" y="3162715"/>
                  <a:pt x="1296917" y="2241584"/>
                  <a:pt x="134816" y="2130974"/>
                </a:cubicBezTo>
                <a:lnTo>
                  <a:pt x="0" y="2124591"/>
                </a:lnTo>
                <a:lnTo>
                  <a:pt x="134816" y="2118208"/>
                </a:lnTo>
                <a:cubicBezTo>
                  <a:pt x="1224286" y="2014511"/>
                  <a:pt x="2106054" y="1198443"/>
                  <a:pt x="2309087" y="141037"/>
                </a:cubicBez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70E4796D-B53A-4567-BE9E-482FEC3EDB2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26184" y="2126134"/>
            <a:ext cx="2434622" cy="2503056"/>
          </a:xfrm>
          <a:custGeom>
            <a:avLst/>
            <a:gdLst>
              <a:gd name="connsiteX0" fmla="*/ 0 w 2434622"/>
              <a:gd name="connsiteY0" fmla="*/ 0 h 2381427"/>
              <a:gd name="connsiteX1" fmla="*/ 2434622 w 2434622"/>
              <a:gd name="connsiteY1" fmla="*/ 0 h 2381427"/>
              <a:gd name="connsiteX2" fmla="*/ 2434622 w 2434622"/>
              <a:gd name="connsiteY2" fmla="*/ 2381427 h 2381427"/>
              <a:gd name="connsiteX3" fmla="*/ 0 w 2434622"/>
              <a:gd name="connsiteY3" fmla="*/ 2381427 h 2381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4622" h="2381427">
                <a:moveTo>
                  <a:pt x="0" y="0"/>
                </a:moveTo>
                <a:lnTo>
                  <a:pt x="2434622" y="0"/>
                </a:lnTo>
                <a:lnTo>
                  <a:pt x="2434622" y="2381427"/>
                </a:lnTo>
                <a:lnTo>
                  <a:pt x="0" y="2381427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1FD357AB-C536-40A5-BB4E-AD59A1D930C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759092" y="2118839"/>
            <a:ext cx="2432908" cy="2498880"/>
          </a:xfrm>
          <a:custGeom>
            <a:avLst/>
            <a:gdLst>
              <a:gd name="connsiteX0" fmla="*/ 0 w 2425326"/>
              <a:gd name="connsiteY0" fmla="*/ 0 h 2381426"/>
              <a:gd name="connsiteX1" fmla="*/ 254330 w 2425326"/>
              <a:gd name="connsiteY1" fmla="*/ 0 h 2381426"/>
              <a:gd name="connsiteX2" fmla="*/ 433844 w 2425326"/>
              <a:gd name="connsiteY2" fmla="*/ 25132 h 2381426"/>
              <a:gd name="connsiteX3" fmla="*/ 2424547 w 2425326"/>
              <a:gd name="connsiteY3" fmla="*/ 2186765 h 2381426"/>
              <a:gd name="connsiteX4" fmla="*/ 2425326 w 2425326"/>
              <a:gd name="connsiteY4" fmla="*/ 2202193 h 2381426"/>
              <a:gd name="connsiteX5" fmla="*/ 2425326 w 2425326"/>
              <a:gd name="connsiteY5" fmla="*/ 2381426 h 2381426"/>
              <a:gd name="connsiteX6" fmla="*/ 0 w 2425326"/>
              <a:gd name="connsiteY6" fmla="*/ 2381426 h 2381426"/>
              <a:gd name="connsiteX0" fmla="*/ 0 w 2701627"/>
              <a:gd name="connsiteY0" fmla="*/ 0 h 2419519"/>
              <a:gd name="connsiteX1" fmla="*/ 254330 w 2701627"/>
              <a:gd name="connsiteY1" fmla="*/ 0 h 2419519"/>
              <a:gd name="connsiteX2" fmla="*/ 433844 w 2701627"/>
              <a:gd name="connsiteY2" fmla="*/ 25132 h 2419519"/>
              <a:gd name="connsiteX3" fmla="*/ 2424547 w 2701627"/>
              <a:gd name="connsiteY3" fmla="*/ 2186765 h 2419519"/>
              <a:gd name="connsiteX4" fmla="*/ 2425326 w 2701627"/>
              <a:gd name="connsiteY4" fmla="*/ 2381426 h 2419519"/>
              <a:gd name="connsiteX5" fmla="*/ 0 w 2701627"/>
              <a:gd name="connsiteY5" fmla="*/ 2381426 h 2419519"/>
              <a:gd name="connsiteX6" fmla="*/ 0 w 2701627"/>
              <a:gd name="connsiteY6" fmla="*/ 0 h 2419519"/>
              <a:gd name="connsiteX0" fmla="*/ 0 w 2427563"/>
              <a:gd name="connsiteY0" fmla="*/ 0 h 2381426"/>
              <a:gd name="connsiteX1" fmla="*/ 254330 w 2427563"/>
              <a:gd name="connsiteY1" fmla="*/ 0 h 2381426"/>
              <a:gd name="connsiteX2" fmla="*/ 433844 w 2427563"/>
              <a:gd name="connsiteY2" fmla="*/ 25132 h 2381426"/>
              <a:gd name="connsiteX3" fmla="*/ 2425326 w 2427563"/>
              <a:gd name="connsiteY3" fmla="*/ 2381426 h 2381426"/>
              <a:gd name="connsiteX4" fmla="*/ 0 w 2427563"/>
              <a:gd name="connsiteY4" fmla="*/ 2381426 h 2381426"/>
              <a:gd name="connsiteX5" fmla="*/ 0 w 2427563"/>
              <a:gd name="connsiteY5" fmla="*/ 0 h 2381426"/>
              <a:gd name="connsiteX0" fmla="*/ 0 w 2425384"/>
              <a:gd name="connsiteY0" fmla="*/ 0 h 2381426"/>
              <a:gd name="connsiteX1" fmla="*/ 254330 w 2425384"/>
              <a:gd name="connsiteY1" fmla="*/ 0 h 2381426"/>
              <a:gd name="connsiteX2" fmla="*/ 433844 w 2425384"/>
              <a:gd name="connsiteY2" fmla="*/ 25132 h 2381426"/>
              <a:gd name="connsiteX3" fmla="*/ 2425326 w 2425384"/>
              <a:gd name="connsiteY3" fmla="*/ 2381426 h 2381426"/>
              <a:gd name="connsiteX4" fmla="*/ 0 w 2425384"/>
              <a:gd name="connsiteY4" fmla="*/ 2381426 h 2381426"/>
              <a:gd name="connsiteX5" fmla="*/ 0 w 2425384"/>
              <a:gd name="connsiteY5" fmla="*/ 0 h 2381426"/>
              <a:gd name="connsiteX0" fmla="*/ 0 w 2425326"/>
              <a:gd name="connsiteY0" fmla="*/ 0 h 2381426"/>
              <a:gd name="connsiteX1" fmla="*/ 254330 w 2425326"/>
              <a:gd name="connsiteY1" fmla="*/ 0 h 2381426"/>
              <a:gd name="connsiteX2" fmla="*/ 2425326 w 2425326"/>
              <a:gd name="connsiteY2" fmla="*/ 2381426 h 2381426"/>
              <a:gd name="connsiteX3" fmla="*/ 0 w 2425326"/>
              <a:gd name="connsiteY3" fmla="*/ 2381426 h 2381426"/>
              <a:gd name="connsiteX4" fmla="*/ 0 w 2425326"/>
              <a:gd name="connsiteY4" fmla="*/ 0 h 2381426"/>
              <a:gd name="connsiteX0" fmla="*/ 0 w 2425326"/>
              <a:gd name="connsiteY0" fmla="*/ 0 h 2381426"/>
              <a:gd name="connsiteX1" fmla="*/ 2425326 w 2425326"/>
              <a:gd name="connsiteY1" fmla="*/ 2381426 h 2381426"/>
              <a:gd name="connsiteX2" fmla="*/ 0 w 2425326"/>
              <a:gd name="connsiteY2" fmla="*/ 2381426 h 2381426"/>
              <a:gd name="connsiteX3" fmla="*/ 0 w 2425326"/>
              <a:gd name="connsiteY3" fmla="*/ 0 h 2381426"/>
              <a:gd name="connsiteX0" fmla="*/ 0 w 2425326"/>
              <a:gd name="connsiteY0" fmla="*/ 0 h 2381426"/>
              <a:gd name="connsiteX1" fmla="*/ 2425326 w 2425326"/>
              <a:gd name="connsiteY1" fmla="*/ 2381426 h 2381426"/>
              <a:gd name="connsiteX2" fmla="*/ 0 w 2425326"/>
              <a:gd name="connsiteY2" fmla="*/ 2381426 h 2381426"/>
              <a:gd name="connsiteX3" fmla="*/ 0 w 2425326"/>
              <a:gd name="connsiteY3" fmla="*/ 0 h 2381426"/>
              <a:gd name="connsiteX0" fmla="*/ 0 w 2425326"/>
              <a:gd name="connsiteY0" fmla="*/ 0 h 2381426"/>
              <a:gd name="connsiteX1" fmla="*/ 2425326 w 2425326"/>
              <a:gd name="connsiteY1" fmla="*/ 2381426 h 2381426"/>
              <a:gd name="connsiteX2" fmla="*/ 0 w 2425326"/>
              <a:gd name="connsiteY2" fmla="*/ 2381426 h 2381426"/>
              <a:gd name="connsiteX3" fmla="*/ 0 w 2425326"/>
              <a:gd name="connsiteY3" fmla="*/ 0 h 2381426"/>
              <a:gd name="connsiteX0" fmla="*/ 0 w 2425326"/>
              <a:gd name="connsiteY0" fmla="*/ 0 h 2381426"/>
              <a:gd name="connsiteX1" fmla="*/ 2425326 w 2425326"/>
              <a:gd name="connsiteY1" fmla="*/ 2381426 h 2381426"/>
              <a:gd name="connsiteX2" fmla="*/ 0 w 2425326"/>
              <a:gd name="connsiteY2" fmla="*/ 2381426 h 2381426"/>
              <a:gd name="connsiteX3" fmla="*/ 0 w 2425326"/>
              <a:gd name="connsiteY3" fmla="*/ 0 h 2381426"/>
              <a:gd name="connsiteX0" fmla="*/ 0 w 2425326"/>
              <a:gd name="connsiteY0" fmla="*/ 14 h 2381440"/>
              <a:gd name="connsiteX1" fmla="*/ 2425326 w 2425326"/>
              <a:gd name="connsiteY1" fmla="*/ 2381440 h 2381440"/>
              <a:gd name="connsiteX2" fmla="*/ 0 w 2425326"/>
              <a:gd name="connsiteY2" fmla="*/ 2381440 h 2381440"/>
              <a:gd name="connsiteX3" fmla="*/ 0 w 2425326"/>
              <a:gd name="connsiteY3" fmla="*/ 14 h 2381440"/>
              <a:gd name="connsiteX0" fmla="*/ 0 w 2427169"/>
              <a:gd name="connsiteY0" fmla="*/ 14 h 2381440"/>
              <a:gd name="connsiteX1" fmla="*/ 2425326 w 2427169"/>
              <a:gd name="connsiteY1" fmla="*/ 2381440 h 2381440"/>
              <a:gd name="connsiteX2" fmla="*/ 0 w 2427169"/>
              <a:gd name="connsiteY2" fmla="*/ 2381440 h 2381440"/>
              <a:gd name="connsiteX3" fmla="*/ 0 w 2427169"/>
              <a:gd name="connsiteY3" fmla="*/ 14 h 2381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7169" h="2381440">
                <a:moveTo>
                  <a:pt x="0" y="14"/>
                </a:moveTo>
                <a:cubicBezTo>
                  <a:pt x="1692362" y="-4985"/>
                  <a:pt x="2470324" y="1326204"/>
                  <a:pt x="2425326" y="2381440"/>
                </a:cubicBezTo>
                <a:lnTo>
                  <a:pt x="0" y="2381440"/>
                </a:lnTo>
                <a:lnTo>
                  <a:pt x="0" y="14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EF54B49C-CC16-4438-9923-F41C8E75273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324344" y="4503573"/>
            <a:ext cx="2434622" cy="2354427"/>
          </a:xfrm>
          <a:custGeom>
            <a:avLst/>
            <a:gdLst>
              <a:gd name="connsiteX0" fmla="*/ 0 w 2434622"/>
              <a:gd name="connsiteY0" fmla="*/ 0 h 2381427"/>
              <a:gd name="connsiteX1" fmla="*/ 2434622 w 2434622"/>
              <a:gd name="connsiteY1" fmla="*/ 0 h 2381427"/>
              <a:gd name="connsiteX2" fmla="*/ 2434622 w 2434622"/>
              <a:gd name="connsiteY2" fmla="*/ 2381427 h 2381427"/>
              <a:gd name="connsiteX3" fmla="*/ 0 w 2434622"/>
              <a:gd name="connsiteY3" fmla="*/ 2381427 h 2381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4622" h="2381427">
                <a:moveTo>
                  <a:pt x="0" y="0"/>
                </a:moveTo>
                <a:lnTo>
                  <a:pt x="2434622" y="0"/>
                </a:lnTo>
                <a:lnTo>
                  <a:pt x="2434622" y="2381427"/>
                </a:lnTo>
                <a:lnTo>
                  <a:pt x="0" y="2381427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BC1AB157-27FC-4B7D-9CCA-71C57045CEE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758966" y="4507560"/>
            <a:ext cx="2434622" cy="2350439"/>
          </a:xfrm>
          <a:custGeom>
            <a:avLst/>
            <a:gdLst>
              <a:gd name="connsiteX0" fmla="*/ 0 w 2434622"/>
              <a:gd name="connsiteY0" fmla="*/ 0 h 2342635"/>
              <a:gd name="connsiteX1" fmla="*/ 2434622 w 2434622"/>
              <a:gd name="connsiteY1" fmla="*/ 0 h 2342635"/>
              <a:gd name="connsiteX2" fmla="*/ 2434622 w 2434622"/>
              <a:gd name="connsiteY2" fmla="*/ 2342635 h 2342635"/>
              <a:gd name="connsiteX3" fmla="*/ 0 w 2434622"/>
              <a:gd name="connsiteY3" fmla="*/ 2342635 h 2342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4622" h="2342635">
                <a:moveTo>
                  <a:pt x="0" y="0"/>
                </a:moveTo>
                <a:lnTo>
                  <a:pt x="2434622" y="0"/>
                </a:lnTo>
                <a:lnTo>
                  <a:pt x="2434622" y="2342635"/>
                </a:lnTo>
                <a:lnTo>
                  <a:pt x="0" y="2342635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83899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BAB19D3-90A9-40E5-BED8-289A8919A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AD247D9-20CF-4BAD-906D-66DB8B852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63479" y="596393"/>
            <a:ext cx="5618922" cy="1542507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0E4B7A8-67F1-4290-B537-DE49AD9FBFF7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-1"/>
            <a:ext cx="5181600" cy="6857999"/>
          </a:xfrm>
          <a:custGeom>
            <a:avLst/>
            <a:gdLst>
              <a:gd name="connsiteX0" fmla="*/ 0 w 5181600"/>
              <a:gd name="connsiteY0" fmla="*/ 0 h 6857999"/>
              <a:gd name="connsiteX1" fmla="*/ 5181600 w 5181600"/>
              <a:gd name="connsiteY1" fmla="*/ 0 h 6857999"/>
              <a:gd name="connsiteX2" fmla="*/ 5181600 w 5181600"/>
              <a:gd name="connsiteY2" fmla="*/ 4504871 h 6857999"/>
              <a:gd name="connsiteX3" fmla="*/ 5181598 w 5181600"/>
              <a:gd name="connsiteY3" fmla="*/ 4504830 h 6857999"/>
              <a:gd name="connsiteX4" fmla="*/ 5175215 w 5181600"/>
              <a:gd name="connsiteY4" fmla="*/ 4639646 h 6857999"/>
              <a:gd name="connsiteX5" fmla="*/ 2983485 w 5181600"/>
              <a:gd name="connsiteY5" fmla="*/ 6845334 h 6857999"/>
              <a:gd name="connsiteX6" fmla="*/ 2749639 w 5181600"/>
              <a:gd name="connsiteY6" fmla="*/ 6857142 h 6857999"/>
              <a:gd name="connsiteX7" fmla="*/ 2749639 w 5181600"/>
              <a:gd name="connsiteY7" fmla="*/ 6857999 h 6857999"/>
              <a:gd name="connsiteX8" fmla="*/ 0 w 5181600"/>
              <a:gd name="connsiteY8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81600" h="6857999">
                <a:moveTo>
                  <a:pt x="0" y="0"/>
                </a:moveTo>
                <a:lnTo>
                  <a:pt x="5181600" y="0"/>
                </a:lnTo>
                <a:lnTo>
                  <a:pt x="5181600" y="4504871"/>
                </a:lnTo>
                <a:lnTo>
                  <a:pt x="5181598" y="4504830"/>
                </a:lnTo>
                <a:lnTo>
                  <a:pt x="5175215" y="4639646"/>
                </a:lnTo>
                <a:cubicBezTo>
                  <a:pt x="5064605" y="5801747"/>
                  <a:pt x="4143475" y="6727530"/>
                  <a:pt x="2983485" y="6845334"/>
                </a:cubicBezTo>
                <a:lnTo>
                  <a:pt x="2749639" y="6857142"/>
                </a:lnTo>
                <a:lnTo>
                  <a:pt x="2749639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E5EAFE93-40B7-4FF8-BEE7-E39911ECD8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3478" y="2138901"/>
            <a:ext cx="5618922" cy="4033299"/>
          </a:xfrm>
        </p:spPr>
        <p:txBody>
          <a:bodyPr rtlCol="0">
            <a:normAutofit/>
          </a:bodyPr>
          <a:lstStyle>
            <a:lvl1pPr>
              <a:buNone/>
              <a:defRPr>
                <a:solidFill>
                  <a:schemeClr val="bg2"/>
                </a:solidFill>
              </a:defRPr>
            </a:lvl1pPr>
          </a:lstStyle>
          <a:p>
            <a:pPr lvl="0" rtl="0"/>
            <a:r>
              <a:rPr lang="en-US">
                <a:solidFill>
                  <a:srgbClr val="FFFFFF"/>
                </a:solidFill>
              </a:rPr>
              <a:t>Click to edit Master text styles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752B41F-4B4E-4E1F-9191-6BB3F421E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4005014" y="3249456"/>
            <a:ext cx="2353172" cy="4863918"/>
          </a:xfrm>
          <a:custGeom>
            <a:avLst/>
            <a:gdLst>
              <a:gd name="connsiteX0" fmla="*/ 2352312 w 2353172"/>
              <a:gd name="connsiteY0" fmla="*/ 0 h 4863918"/>
              <a:gd name="connsiteX1" fmla="*/ 2353172 w 2353172"/>
              <a:gd name="connsiteY1" fmla="*/ 0 h 4863918"/>
              <a:gd name="connsiteX2" fmla="*/ 2353172 w 2353172"/>
              <a:gd name="connsiteY2" fmla="*/ 4863918 h 4863918"/>
              <a:gd name="connsiteX3" fmla="*/ 2352312 w 2353172"/>
              <a:gd name="connsiteY3" fmla="*/ 4863918 h 4863918"/>
              <a:gd name="connsiteX4" fmla="*/ 2340504 w 2353172"/>
              <a:gd name="connsiteY4" fmla="*/ 4630072 h 4863918"/>
              <a:gd name="connsiteX5" fmla="*/ 134816 w 2353172"/>
              <a:gd name="connsiteY5" fmla="*/ 2438342 h 4863918"/>
              <a:gd name="connsiteX6" fmla="*/ 0 w 2353172"/>
              <a:gd name="connsiteY6" fmla="*/ 2431959 h 4863918"/>
              <a:gd name="connsiteX7" fmla="*/ 134816 w 2353172"/>
              <a:gd name="connsiteY7" fmla="*/ 2425576 h 4863918"/>
              <a:gd name="connsiteX8" fmla="*/ 2340504 w 2353172"/>
              <a:gd name="connsiteY8" fmla="*/ 233845 h 4863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53172" h="4863918">
                <a:moveTo>
                  <a:pt x="2352312" y="0"/>
                </a:moveTo>
                <a:lnTo>
                  <a:pt x="2353172" y="0"/>
                </a:lnTo>
                <a:lnTo>
                  <a:pt x="2353172" y="4863918"/>
                </a:lnTo>
                <a:lnTo>
                  <a:pt x="2352312" y="4863918"/>
                </a:lnTo>
                <a:lnTo>
                  <a:pt x="2340504" y="4630072"/>
                </a:lnTo>
                <a:cubicBezTo>
                  <a:pt x="2222700" y="3470082"/>
                  <a:pt x="1296917" y="2548952"/>
                  <a:pt x="134816" y="2438342"/>
                </a:cubicBezTo>
                <a:lnTo>
                  <a:pt x="0" y="2431959"/>
                </a:lnTo>
                <a:lnTo>
                  <a:pt x="134816" y="2425576"/>
                </a:lnTo>
                <a:cubicBezTo>
                  <a:pt x="1296917" y="2314966"/>
                  <a:pt x="2222700" y="1393835"/>
                  <a:pt x="2340504" y="233845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EFD1DB-7478-445F-ACEF-64BE4DFEC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4005012" y="3249456"/>
            <a:ext cx="2353172" cy="4863918"/>
          </a:xfrm>
          <a:custGeom>
            <a:avLst/>
            <a:gdLst>
              <a:gd name="connsiteX0" fmla="*/ 2352312 w 2353172"/>
              <a:gd name="connsiteY0" fmla="*/ 0 h 4863918"/>
              <a:gd name="connsiteX1" fmla="*/ 2353172 w 2353172"/>
              <a:gd name="connsiteY1" fmla="*/ 0 h 4863918"/>
              <a:gd name="connsiteX2" fmla="*/ 2353172 w 2353172"/>
              <a:gd name="connsiteY2" fmla="*/ 4863918 h 4863918"/>
              <a:gd name="connsiteX3" fmla="*/ 2352312 w 2353172"/>
              <a:gd name="connsiteY3" fmla="*/ 4863918 h 4863918"/>
              <a:gd name="connsiteX4" fmla="*/ 2340504 w 2353172"/>
              <a:gd name="connsiteY4" fmla="*/ 4630072 h 4863918"/>
              <a:gd name="connsiteX5" fmla="*/ 134816 w 2353172"/>
              <a:gd name="connsiteY5" fmla="*/ 2438342 h 4863918"/>
              <a:gd name="connsiteX6" fmla="*/ 0 w 2353172"/>
              <a:gd name="connsiteY6" fmla="*/ 2431959 h 4863918"/>
              <a:gd name="connsiteX7" fmla="*/ 134816 w 2353172"/>
              <a:gd name="connsiteY7" fmla="*/ 2425576 h 4863918"/>
              <a:gd name="connsiteX8" fmla="*/ 2340504 w 2353172"/>
              <a:gd name="connsiteY8" fmla="*/ 233845 h 4863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53172" h="4863918">
                <a:moveTo>
                  <a:pt x="2352312" y="0"/>
                </a:moveTo>
                <a:lnTo>
                  <a:pt x="2353172" y="0"/>
                </a:lnTo>
                <a:lnTo>
                  <a:pt x="2353172" y="4863918"/>
                </a:lnTo>
                <a:lnTo>
                  <a:pt x="2352312" y="4863918"/>
                </a:lnTo>
                <a:lnTo>
                  <a:pt x="2340504" y="4630072"/>
                </a:lnTo>
                <a:cubicBezTo>
                  <a:pt x="2222700" y="3470082"/>
                  <a:pt x="1296917" y="2548952"/>
                  <a:pt x="134816" y="2438342"/>
                </a:cubicBezTo>
                <a:lnTo>
                  <a:pt x="0" y="2431959"/>
                </a:lnTo>
                <a:lnTo>
                  <a:pt x="134816" y="2425576"/>
                </a:lnTo>
                <a:cubicBezTo>
                  <a:pt x="1296917" y="2314966"/>
                  <a:pt x="2222700" y="1393835"/>
                  <a:pt x="2340504" y="233845"/>
                </a:cubicBez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600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2D13D15-77CA-4B50-9E08-0F58009A8E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7635" y="4626592"/>
            <a:ext cx="8600365" cy="1224926"/>
          </a:xfrm>
        </p:spPr>
        <p:txBody>
          <a:bodyPr rtlCol="0" anchor="b">
            <a:noAutofit/>
          </a:bodyPr>
          <a:lstStyle/>
          <a:p>
            <a:pPr rtl="0"/>
            <a:r>
              <a:rPr lang="en-US" sz="4400">
                <a:solidFill>
                  <a:srgbClr val="FFFFFF"/>
                </a:solidFill>
              </a:rPr>
              <a:t>Click to edit Master title style</a:t>
            </a:r>
            <a:endParaRPr lang="en-GB" sz="4400" dirty="0">
              <a:solidFill>
                <a:srgbClr val="FFFFFF"/>
              </a:solidFill>
            </a:endParaRP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FBB8E73D-B3E6-4E0A-8295-A9EB157228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67636" y="5936776"/>
            <a:ext cx="6660107" cy="625497"/>
          </a:xfrm>
        </p:spPr>
        <p:txBody>
          <a:bodyPr rtlCol="0">
            <a:normAutofit/>
          </a:bodyPr>
          <a:lstStyle/>
          <a:p>
            <a:pPr rtl="0"/>
            <a:r>
              <a:rPr lang="en-US" sz="1400">
                <a:solidFill>
                  <a:srgbClr val="FFFFFF"/>
                </a:solidFill>
              </a:rPr>
              <a:t>Click to edit Master subtitle style</a:t>
            </a:r>
            <a:endParaRPr lang="en-GB" sz="1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9899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9960-406F-4187-A0E6-BD19C68403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9326" y="919716"/>
            <a:ext cx="8504275" cy="3551275"/>
          </a:xfrm>
        </p:spPr>
        <p:txBody>
          <a:bodyPr rtlCol="0" anchor="b">
            <a:normAutofit/>
          </a:bodyPr>
          <a:lstStyle>
            <a:lvl1pPr algn="l">
              <a:lnSpc>
                <a:spcPct val="100000"/>
              </a:lnSpc>
              <a:defRPr sz="5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27E7FE-647D-4B2F-BA13-AB3ED4C5CF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9326" y="4795284"/>
            <a:ext cx="8504275" cy="1084522"/>
          </a:xfrm>
        </p:spPr>
        <p:txBody>
          <a:bodyPr rtlCol="0">
            <a:normAutofit/>
          </a:bodyPr>
          <a:lstStyle>
            <a:lvl1pPr marL="0" indent="0" algn="l">
              <a:lnSpc>
                <a:spcPct val="120000"/>
              </a:lnSpc>
              <a:buNone/>
              <a:defRPr sz="16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5EF785-E0A7-4496-A5BA-49B0156F262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64706" y="6433202"/>
            <a:ext cx="2426446" cy="367841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42C627-38A1-4A14-8822-D8D33751C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EBE346-5F34-48CD-8928-DA8567AED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3203"/>
            <a:ext cx="702781" cy="367842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37087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8A94B-011C-4B13-8C12-E91BF7A40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20800"/>
            <a:ext cx="9144000" cy="3095813"/>
          </a:xfrm>
        </p:spPr>
        <p:txBody>
          <a:bodyPr rtlCol="0" anchor="b">
            <a:normAutofit/>
          </a:bodyPr>
          <a:lstStyle>
            <a:lvl1pPr>
              <a:defRPr sz="5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16D5F3-887C-4A8F-842A-0294A9FB08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3999" y="4589463"/>
            <a:ext cx="9144001" cy="1500187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94588B-131A-42F3-B76C-62BD65E4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11AB28-20BD-4CD8-9840-985C3EDBA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3C85C-3801-46F0-A100-616F5F2F8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00162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5CB06-0454-4BF1-8011-F8B1A9595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20A70-D33B-4461-B74C-3F59ADB161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08813" y="2163725"/>
            <a:ext cx="4610986" cy="4013237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81BDF9-836E-431C-8EFA-417A9BEE9F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7260" y="2163725"/>
            <a:ext cx="4853763" cy="4013238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BD9F59-B591-4E2F-899E-3CA78CE82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6CFD12-B3EC-432C-B264-8AB571CAA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F3CBBA-71B3-4857-80E7-525E89FD9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21288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3E062-B7F5-4D30-B416-1BBB4A7D0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BDFF7A-EBD3-4FEB-8451-5D7355069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F54A2D-2C4B-4E1D-AC16-E3B1F1DDB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11F373-DB96-4AEA-8E3E-7EDEA213D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15713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09F8C-8071-4BE5-AD6F-C98F481D1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135B3-14BA-4A88-B6B3-88B77B1C63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7C3A4D-5B69-44B4-B17F-770E83F008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F1C41D-2A59-4512-8034-6DB705787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85C494-778C-4EE6-9402-242E1CDD9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5677B9-C338-4033-9AFE-B8B81C5D8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77147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B77DE-4C2E-476F-A419-57470FB66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9FD1A0-93AE-469A-ADDF-2453B64CAA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119C9C-EF97-4910-9419-6D7202609E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A87172-A64E-4C38-82ED-2A7050B0F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0C3E24-28E2-4512-BEA0-DAEC5E8465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F04F0D-DA84-434D-B136-BEE9FD80A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7360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A08E557-10DB-421A-876E-1AE58F8E07C4}"/>
              </a:ext>
            </a:extLst>
          </p:cNvPr>
          <p:cNvSpPr/>
          <p:nvPr/>
        </p:nvSpPr>
        <p:spPr>
          <a:xfrm>
            <a:off x="8839807" y="373256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2EBCA0-8609-4F35-8CA7-7AD35FDACD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434560"/>
            <a:ext cx="34280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sz="1000"/>
              <a:t>Sample Footer Text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DA9639-38D2-4CD4-A861-F6B4C6CB9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8775" y="590372"/>
            <a:ext cx="10202248" cy="13258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AF00B1-16C1-47B3-A7A0-B714683128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8825" y="1916262"/>
            <a:ext cx="10192198" cy="4133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F9501-5B6B-4DAF-B59D-3C129ED805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017000" y="6433202"/>
            <a:ext cx="2374150" cy="3678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spc="50" baseline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685DBD-B7AE-41D8-8CF1-B21CD58E1B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1150" y="6433203"/>
            <a:ext cx="693263" cy="3678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FFFFF"/>
                </a:solidFill>
                <a:latin typeface="+mj-lt"/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7632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73" r:id="rId2"/>
    <p:sldLayoutId id="2147483674" r:id="rId3"/>
    <p:sldLayoutId id="2147483675" r:id="rId4"/>
    <p:sldLayoutId id="2147483662" r:id="rId5"/>
    <p:sldLayoutId id="2147483688" r:id="rId6"/>
    <p:sldLayoutId id="2147483679" r:id="rId7"/>
    <p:sldLayoutId id="2147483685" r:id="rId8"/>
    <p:sldLayoutId id="2147483665" r:id="rId9"/>
    <p:sldLayoutId id="2147483681" r:id="rId10"/>
    <p:sldLayoutId id="2147483678" r:id="rId11"/>
    <p:sldLayoutId id="2147483683" r:id="rId12"/>
    <p:sldLayoutId id="2147483684" r:id="rId13"/>
    <p:sldLayoutId id="2147483661" r:id="rId14"/>
    <p:sldLayoutId id="2147483663" r:id="rId15"/>
    <p:sldLayoutId id="2147483664" r:id="rId16"/>
    <p:sldLayoutId id="2147483666" r:id="rId17"/>
    <p:sldLayoutId id="2147483668" r:id="rId18"/>
    <p:sldLayoutId id="2147483669" r:id="rId19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5"/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736">
          <p15:clr>
            <a:srgbClr val="F26B43"/>
          </p15:clr>
        </p15:guide>
        <p15:guide id="4" orient="horz" pos="3312">
          <p15:clr>
            <a:srgbClr val="F26B43"/>
          </p15:clr>
        </p15:guide>
        <p15:guide id="5" orient="horz" pos="432">
          <p15:clr>
            <a:srgbClr val="F26B43"/>
          </p15:clr>
        </p15:guide>
        <p15:guide id="7" pos="4416">
          <p15:clr>
            <a:srgbClr val="F26B43"/>
          </p15:clr>
        </p15:guide>
        <p15:guide id="8" pos="5568">
          <p15:clr>
            <a:srgbClr val="F26B43"/>
          </p15:clr>
        </p15:guide>
        <p15:guide id="9" pos="7296">
          <p15:clr>
            <a:srgbClr val="F26B43"/>
          </p15:clr>
        </p15:guide>
        <p15:guide id="10" pos="2688">
          <p15:clr>
            <a:srgbClr val="F26B43"/>
          </p15:clr>
        </p15:guide>
        <p15:guide id="11" pos="1536">
          <p15:clr>
            <a:srgbClr val="F26B43"/>
          </p15:clr>
        </p15:guide>
        <p15:guide id="12" pos="384">
          <p15:clr>
            <a:srgbClr val="F26B43"/>
          </p15:clr>
        </p15:guide>
        <p15:guide id="13" pos="2112">
          <p15:clr>
            <a:srgbClr val="F26B43"/>
          </p15:clr>
        </p15:guide>
        <p15:guide id="14" pos="4992">
          <p15:clr>
            <a:srgbClr val="F26B43"/>
          </p15:clr>
        </p15:guide>
        <p15:guide id="15" pos="6720">
          <p15:clr>
            <a:srgbClr val="F26B43"/>
          </p15:clr>
        </p15:guide>
        <p15:guide id="16" pos="960">
          <p15:clr>
            <a:srgbClr val="F26B43"/>
          </p15:clr>
        </p15:guide>
        <p15:guide id="17" pos="3264">
          <p15:clr>
            <a:srgbClr val="F26B43"/>
          </p15:clr>
        </p15:guide>
        <p15:guide id="18" orient="horz" pos="1008">
          <p15:clr>
            <a:srgbClr val="F26B43"/>
          </p15:clr>
        </p15:guide>
        <p15:guide id="19" orient="horz" pos="3888">
          <p15:clr>
            <a:srgbClr val="F26B43"/>
          </p15:clr>
        </p15:guide>
        <p15:guide id="20" pos="6144">
          <p15:clr>
            <a:srgbClr val="F26B43"/>
          </p15:clr>
        </p15:guide>
        <p15:guide id="21" orient="horz" pos="1584">
          <p15:clr>
            <a:srgbClr val="F26B43"/>
          </p15:clr>
        </p15:guide>
        <p15:guide id="22" pos="576">
          <p15:clr>
            <a:srgbClr val="F26B43"/>
          </p15:clr>
        </p15:guide>
        <p15:guide id="23" pos="7104">
          <p15:clr>
            <a:srgbClr val="F26B43"/>
          </p15:clr>
        </p15:guide>
        <p15:guide id="24" pos="768">
          <p15:clr>
            <a:srgbClr val="F26B43"/>
          </p15:clr>
        </p15:guide>
        <p15:guide id="25" pos="691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s://uowtsd-my.sharepoint.com/personal/c_greenway_uwtsd_ac_uk/Documents/OldUDrive/Lectures%20Trinity%20Saint%20David/Year%202/NEW%20Individual%20diffs/ECAP5010%20Individual%20Differences%20schedule.docx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1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13" Type="http://schemas.openxmlformats.org/officeDocument/2006/relationships/diagramLayout" Target="../diagrams/layout8.xml"/><Relationship Id="rId18" Type="http://schemas.openxmlformats.org/officeDocument/2006/relationships/diagramLayout" Target="../diagrams/layout9.xml"/><Relationship Id="rId26" Type="http://schemas.microsoft.com/office/2007/relationships/diagramDrawing" Target="../diagrams/drawing10.xml"/><Relationship Id="rId3" Type="http://schemas.openxmlformats.org/officeDocument/2006/relationships/diagramLayout" Target="../diagrams/layout6.xml"/><Relationship Id="rId21" Type="http://schemas.microsoft.com/office/2007/relationships/diagramDrawing" Target="../diagrams/drawing9.xml"/><Relationship Id="rId7" Type="http://schemas.openxmlformats.org/officeDocument/2006/relationships/diagramData" Target="../diagrams/data7.xml"/><Relationship Id="rId12" Type="http://schemas.openxmlformats.org/officeDocument/2006/relationships/diagramData" Target="../diagrams/data8.xml"/><Relationship Id="rId17" Type="http://schemas.openxmlformats.org/officeDocument/2006/relationships/diagramData" Target="../diagrams/data9.xml"/><Relationship Id="rId25" Type="http://schemas.openxmlformats.org/officeDocument/2006/relationships/diagramColors" Target="../diagrams/colors10.xml"/><Relationship Id="rId2" Type="http://schemas.openxmlformats.org/officeDocument/2006/relationships/diagramData" Target="../diagrams/data6.xml"/><Relationship Id="rId16" Type="http://schemas.microsoft.com/office/2007/relationships/diagramDrawing" Target="../diagrams/drawing8.xml"/><Relationship Id="rId20" Type="http://schemas.openxmlformats.org/officeDocument/2006/relationships/diagramColors" Target="../diagrams/colors9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24" Type="http://schemas.openxmlformats.org/officeDocument/2006/relationships/diagramQuickStyle" Target="../diagrams/quickStyle10.xml"/><Relationship Id="rId5" Type="http://schemas.openxmlformats.org/officeDocument/2006/relationships/diagramColors" Target="../diagrams/colors6.xml"/><Relationship Id="rId15" Type="http://schemas.openxmlformats.org/officeDocument/2006/relationships/diagramColors" Target="../diagrams/colors8.xml"/><Relationship Id="rId23" Type="http://schemas.openxmlformats.org/officeDocument/2006/relationships/diagramLayout" Target="../diagrams/layout10.xml"/><Relationship Id="rId10" Type="http://schemas.openxmlformats.org/officeDocument/2006/relationships/diagramColors" Target="../diagrams/colors7.xml"/><Relationship Id="rId19" Type="http://schemas.openxmlformats.org/officeDocument/2006/relationships/diagramQuickStyle" Target="../diagrams/quickStyle9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Relationship Id="rId14" Type="http://schemas.openxmlformats.org/officeDocument/2006/relationships/diagramQuickStyle" Target="../diagrams/quickStyle8.xml"/><Relationship Id="rId22" Type="http://schemas.openxmlformats.org/officeDocument/2006/relationships/diagramData" Target="../diagrams/data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2" descr="A picture containing nature, night sky, northern lights">
            <a:extLst>
              <a:ext uri="{FF2B5EF4-FFF2-40B4-BE49-F238E27FC236}">
                <a16:creationId xmlns:a16="http://schemas.microsoft.com/office/drawing/2014/main" id="{973A7C7E-C448-42BB-B732-541A6CC83C8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1273115" cy="6858000"/>
          </a:xfrm>
        </p:spPr>
      </p:pic>
      <p:sp>
        <p:nvSpPr>
          <p:cNvPr id="30" name="Title 29">
            <a:extLst>
              <a:ext uri="{FF2B5EF4-FFF2-40B4-BE49-F238E27FC236}">
                <a16:creationId xmlns:a16="http://schemas.microsoft.com/office/drawing/2014/main" id="{9DAE0213-8971-4F41-9E3D-5FCCD40DC2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21" y="4330696"/>
            <a:ext cx="11582479" cy="2527304"/>
          </a:xfrm>
        </p:spPr>
        <p:txBody>
          <a:bodyPr rtlCol="0"/>
          <a:lstStyle/>
          <a:p>
            <a:pPr rtl="0"/>
            <a:r>
              <a:rPr lang="en-GB" sz="2800" b="1" dirty="0">
                <a:effectLst/>
                <a:latin typeface="Arial" panose="020B0604020202020204" pitchFamily="34" charset="0"/>
                <a:ea typeface="SimSun" panose="02010600030101010101" pitchFamily="2" charset="-122"/>
              </a:rPr>
              <a:t>ECAP5010  Individual Differences: Theory and Practice</a:t>
            </a:r>
            <a:endParaRPr lang="en-GB" sz="5400" dirty="0"/>
          </a:p>
        </p:txBody>
      </p:sp>
      <p:sp>
        <p:nvSpPr>
          <p:cNvPr id="10" name="Subtitle 9">
            <a:extLst>
              <a:ext uri="{FF2B5EF4-FFF2-40B4-BE49-F238E27FC236}">
                <a16:creationId xmlns:a16="http://schemas.microsoft.com/office/drawing/2014/main" id="{623FB30D-4353-4FDD-9FA6-2C7A5AF303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000614" y="5920740"/>
            <a:ext cx="5476512" cy="723900"/>
          </a:xfrm>
        </p:spPr>
        <p:txBody>
          <a:bodyPr rtlCol="0"/>
          <a:lstStyle/>
          <a:p>
            <a:pPr rtl="0"/>
            <a:r>
              <a:rPr lang="en-GB" dirty="0"/>
              <a:t>Dr Charlotte Greenway</a:t>
            </a:r>
          </a:p>
        </p:txBody>
      </p:sp>
    </p:spTree>
    <p:extLst>
      <p:ext uri="{BB962C8B-B14F-4D97-AF65-F5344CB8AC3E}">
        <p14:creationId xmlns:p14="http://schemas.microsoft.com/office/powerpoint/2010/main" val="10328043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BD072B0-076E-4AAF-84A8-1A907CED4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763" y="548872"/>
            <a:ext cx="6264876" cy="1963318"/>
          </a:xfrm>
        </p:spPr>
        <p:txBody>
          <a:bodyPr rtlCol="0">
            <a:noAutofit/>
          </a:bodyPr>
          <a:lstStyle/>
          <a:p>
            <a:pPr fontAlgn="base" hangingPunct="0">
              <a:lnSpc>
                <a:spcPct val="115000"/>
              </a:lnSpc>
              <a:spcAft>
                <a:spcPts val="1000"/>
              </a:spcAft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AIM</a:t>
            </a:r>
            <a:b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b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provide students with a critical understanding of the ideas and approaches relating to individual differences. </a:t>
            </a:r>
            <a:b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b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2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2" name="Picture Placeholder 11" descr="A galaxy in space">
            <a:extLst>
              <a:ext uri="{FF2B5EF4-FFF2-40B4-BE49-F238E27FC236}">
                <a16:creationId xmlns:a16="http://schemas.microsoft.com/office/drawing/2014/main" id="{74CBA211-37A0-4CC8-ACD3-522C5BE6773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14166" y="-1798"/>
            <a:ext cx="2846566" cy="2872294"/>
          </a:xfrm>
        </p:spPr>
      </p:pic>
      <p:pic>
        <p:nvPicPr>
          <p:cNvPr id="14" name="Picture Placeholder 13" descr="A spiral galaxy in space">
            <a:extLst>
              <a:ext uri="{FF2B5EF4-FFF2-40B4-BE49-F238E27FC236}">
                <a16:creationId xmlns:a16="http://schemas.microsoft.com/office/drawing/2014/main" id="{1EAE460E-5FC8-45EA-B10F-E699814E8EA0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60733" y="-1798"/>
            <a:ext cx="2826990" cy="2854594"/>
          </a:xfrm>
        </p:spPr>
      </p:pic>
      <p:pic>
        <p:nvPicPr>
          <p:cNvPr id="18" name="Picture Placeholder 17" descr="Star in the evening sky">
            <a:extLst>
              <a:ext uri="{FF2B5EF4-FFF2-40B4-BE49-F238E27FC236}">
                <a16:creationId xmlns:a16="http://schemas.microsoft.com/office/drawing/2014/main" id="{D9F63E76-B657-482E-810D-3321F4B962A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14169" y="2856391"/>
            <a:ext cx="2846565" cy="4001609"/>
          </a:xfrm>
        </p:spPr>
      </p:pic>
      <p:pic>
        <p:nvPicPr>
          <p:cNvPr id="16" name="Picture Placeholder 15" descr="The Northern Lights ">
            <a:extLst>
              <a:ext uri="{FF2B5EF4-FFF2-40B4-BE49-F238E27FC236}">
                <a16:creationId xmlns:a16="http://schemas.microsoft.com/office/drawing/2014/main" id="{0B4EBE43-9BF3-4053-9882-9A8FE1110EEF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56456" y="2828943"/>
            <a:ext cx="2835544" cy="4038805"/>
          </a:xfrm>
        </p:spPr>
      </p:pic>
      <p:sp>
        <p:nvSpPr>
          <p:cNvPr id="19" name="Date Placeholder 18">
            <a:extLst>
              <a:ext uri="{FF2B5EF4-FFF2-40B4-BE49-F238E27FC236}">
                <a16:creationId xmlns:a16="http://schemas.microsoft.com/office/drawing/2014/main" id="{C1DB8175-C36B-4576-9F4C-02F5CFEA54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17000" y="6433202"/>
            <a:ext cx="2374150" cy="367841"/>
          </a:xfrm>
        </p:spPr>
        <p:txBody>
          <a:bodyPr rtlCol="0"/>
          <a:lstStyle/>
          <a:p>
            <a:pPr rtl="0"/>
            <a:r>
              <a:rPr lang="en-GB"/>
              <a:t>2/8/20XX</a:t>
            </a:r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04AC6251-86B6-46D0-9E3A-E833E8CCD8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0" y="6433203"/>
            <a:ext cx="693263" cy="367842"/>
          </a:xfrm>
        </p:spPr>
        <p:txBody>
          <a:bodyPr rtlCol="0"/>
          <a:lstStyle/>
          <a:p>
            <a:pPr rtl="0"/>
            <a:fld id="{08AB70BE-1769-45B8-85A6-0C837432C7E6}" type="slidenum">
              <a:rPr lang="en-GB" smtClean="0"/>
              <a:pPr/>
              <a:t>2</a:t>
            </a:fld>
            <a:endParaRPr lang="en-GB" dirty="0"/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C67645C1-E1D0-B6F0-9F07-6504304D82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86" y="3062860"/>
            <a:ext cx="6298995" cy="3804888"/>
          </a:xfrm>
        </p:spPr>
        <p:txBody>
          <a:bodyPr rtlCol="0">
            <a:normAutofit fontScale="77500" lnSpcReduction="20000"/>
          </a:bodyPr>
          <a:lstStyle/>
          <a:p>
            <a:pPr algn="just" fontAlgn="base" hangingPunct="0">
              <a:lnSpc>
                <a:spcPct val="115000"/>
              </a:lnSpc>
              <a:spcAft>
                <a:spcPts val="1000"/>
              </a:spcAft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LEARNING OUTCOMES</a:t>
            </a:r>
          </a:p>
          <a:p>
            <a:pPr marL="342900" indent="-342900" algn="just" fontAlgn="base" hangingPunct="0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Ø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critically appraise the theories underlying the concept of personality and intelligence from  a  variety of psychological perspectives;</a:t>
            </a:r>
            <a:endParaRPr lang="en-GB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indent="-342900" algn="just" fontAlgn="base" hangingPunct="0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Ø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evaluate historical and contemporary ideas relating to intelligence, and its measurement;</a:t>
            </a:r>
            <a:endParaRPr lang="en-GB" sz="2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indent="-342900" algn="just" fontAlgn="base" hangingPunct="0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Ø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critically review and appraise the application of individual differences research in an applied setting;</a:t>
            </a:r>
            <a:endParaRPr lang="en-GB" sz="2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indent="-342900" algn="just" fontAlgn="base" hangingPunct="0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Ø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take responsibility for their own learning and skill development; including effective personal planning, self-reflection and project management skills.</a:t>
            </a:r>
            <a:endParaRPr lang="en-GB" sz="2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48384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9A0FD-000E-4BE6-AF65-BB86C656D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448056"/>
            <a:ext cx="9914859" cy="1329004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Assessments </a:t>
            </a:r>
          </a:p>
        </p:txBody>
      </p:sp>
      <p:pic>
        <p:nvPicPr>
          <p:cNvPr id="10" name="Picture 9" descr="A screenshot of a computer&#10;&#10;Description automatically generated">
            <a:extLst>
              <a:ext uri="{FF2B5EF4-FFF2-40B4-BE49-F238E27FC236}">
                <a16:creationId xmlns:a16="http://schemas.microsoft.com/office/drawing/2014/main" id="{51B1FF20-93F5-6002-86D8-D96569D905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6018" y="1825625"/>
            <a:ext cx="8835204" cy="4351338"/>
          </a:xfrm>
          <a:prstGeom prst="rect">
            <a:avLst/>
          </a:prstGeom>
          <a:noFill/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E129AC-705E-40E6-B0FC-ECDDA2A41B2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2/8/20XX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8698A3-3CB3-4698-8F42-F3D81D37FF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 rtlCol="0"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08AB70BE-1769-45B8-85A6-0C837432C7E6}" type="slidenum">
              <a:rPr lang="en-GB" sz="1900" smtClean="0"/>
              <a:pPr rtl="0">
                <a:lnSpc>
                  <a:spcPct val="90000"/>
                </a:lnSpc>
                <a:spcAft>
                  <a:spcPts val="600"/>
                </a:spcAft>
              </a:pPr>
              <a:t>3</a:t>
            </a:fld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787300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Moon in the evening sky">
            <a:extLst>
              <a:ext uri="{FF2B5EF4-FFF2-40B4-BE49-F238E27FC236}">
                <a16:creationId xmlns:a16="http://schemas.microsoft.com/office/drawing/2014/main" id="{F5199BAF-8671-4A5C-B912-4B2556FF9B3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57901" y="1"/>
            <a:ext cx="6134099" cy="6857999"/>
          </a:xfr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855FC34B-AEBB-4162-8BC0-9234A2B839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327139"/>
            <a:ext cx="11576868" cy="2530860"/>
          </a:xfrm>
        </p:spPr>
        <p:txBody>
          <a:bodyPr rtlCol="0">
            <a:normAutofit/>
          </a:bodyPr>
          <a:lstStyle/>
          <a:p>
            <a:pPr rtl="0"/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A191B2A-6A28-4D35-7019-FD4C98F5C192}"/>
              </a:ext>
            </a:extLst>
          </p:cNvPr>
          <p:cNvSpPr txBox="1">
            <a:spLocks/>
          </p:cNvSpPr>
          <p:nvPr/>
        </p:nvSpPr>
        <p:spPr>
          <a:xfrm>
            <a:off x="911435" y="4816169"/>
            <a:ext cx="9914859" cy="13290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Assessments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80C4F4-AC10-DE57-4A69-450327435648}"/>
              </a:ext>
            </a:extLst>
          </p:cNvPr>
          <p:cNvSpPr txBox="1"/>
          <p:nvPr/>
        </p:nvSpPr>
        <p:spPr>
          <a:xfrm>
            <a:off x="435763" y="364177"/>
            <a:ext cx="614130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4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Group Presentation 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endParaRPr lang="en-GB" sz="2000" b="1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Critically discuss the view that there is a single factor of intelligence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B3F70C4-04FF-6ACC-8B46-56A20EB66376}"/>
              </a:ext>
            </a:extLst>
          </p:cNvPr>
          <p:cNvSpPr txBox="1"/>
          <p:nvPr/>
        </p:nvSpPr>
        <p:spPr>
          <a:xfrm>
            <a:off x="482101" y="2330535"/>
            <a:ext cx="6094970" cy="12618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4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Qualitative report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endParaRPr lang="en-GB" sz="2400" b="1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Personality</a:t>
            </a:r>
          </a:p>
        </p:txBody>
      </p:sp>
    </p:spTree>
    <p:extLst>
      <p:ext uri="{BB962C8B-B14F-4D97-AF65-F5344CB8AC3E}">
        <p14:creationId xmlns:p14="http://schemas.microsoft.com/office/powerpoint/2010/main" val="32660767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Title 58">
            <a:extLst>
              <a:ext uri="{FF2B5EF4-FFF2-40B4-BE49-F238E27FC236}">
                <a16:creationId xmlns:a16="http://schemas.microsoft.com/office/drawing/2014/main" id="{FD483A78-48D6-4682-BE37-B2D0C566D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0" y="1"/>
            <a:ext cx="9432315" cy="2198972"/>
          </a:xfrm>
        </p:spPr>
        <p:txBody>
          <a:bodyPr rtlCol="0"/>
          <a:lstStyle/>
          <a:p>
            <a:pPr rtl="0"/>
            <a:r>
              <a:rPr lang="en-GB" dirty="0"/>
              <a:t>Topic areas</a:t>
            </a:r>
          </a:p>
        </p:txBody>
      </p:sp>
      <p:pic>
        <p:nvPicPr>
          <p:cNvPr id="8" name="Picture Placeholder 7" descr="A picture containing sky, outdoor, sunset, sun, satellite">
            <a:extLst>
              <a:ext uri="{FF2B5EF4-FFF2-40B4-BE49-F238E27FC236}">
                <a16:creationId xmlns:a16="http://schemas.microsoft.com/office/drawing/2014/main" id="{1424FF41-F655-4118-95E4-CC03D489668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" r="33"/>
          <a:stretch/>
        </p:blipFill>
        <p:spPr>
          <a:xfrm>
            <a:off x="-16483" y="0"/>
            <a:ext cx="2773332" cy="2202508"/>
          </a:xfrm>
        </p:spPr>
      </p:pic>
      <p:pic>
        <p:nvPicPr>
          <p:cNvPr id="10" name="Picture Placeholder 9" descr="A picture containing sky, outdoor, stars, satellite">
            <a:extLst>
              <a:ext uri="{FF2B5EF4-FFF2-40B4-BE49-F238E27FC236}">
                <a16:creationId xmlns:a16="http://schemas.microsoft.com/office/drawing/2014/main" id="{9CB36CBF-780F-44BF-90F7-7C2E32629CB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" r="10"/>
          <a:stretch/>
        </p:blipFill>
        <p:spPr>
          <a:xfrm>
            <a:off x="-16484" y="2202508"/>
            <a:ext cx="2773332" cy="2327746"/>
          </a:xfrm>
        </p:spPr>
      </p:pic>
      <p:pic>
        <p:nvPicPr>
          <p:cNvPr id="12" name="Picture Placeholder 11" descr="Star in the evening sky">
            <a:extLst>
              <a:ext uri="{FF2B5EF4-FFF2-40B4-BE49-F238E27FC236}">
                <a16:creationId xmlns:a16="http://schemas.microsoft.com/office/drawing/2014/main" id="{09C1E283-54F6-4BE3-BD4B-B4C5888D08CC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" b="24"/>
          <a:stretch/>
        </p:blipFill>
        <p:spPr>
          <a:xfrm>
            <a:off x="-16484" y="4530254"/>
            <a:ext cx="2773332" cy="2327746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FE50A-6F33-40AD-9446-D7F6D1B310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7405" y="2276272"/>
            <a:ext cx="7801855" cy="4483701"/>
          </a:xfrm>
        </p:spPr>
        <p:txBody>
          <a:bodyPr rtlCol="0">
            <a:normAutofit fontScale="77500" lnSpcReduction="20000"/>
          </a:bodyPr>
          <a:lstStyle/>
          <a:p>
            <a:pPr rtl="0"/>
            <a:r>
              <a:rPr lang="en-GB" dirty="0"/>
              <a:t>Intelligence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History and cultural differences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Intelligence Theories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Intelligence testing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Intelligence, motivation and education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Intelligence and the workplace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Personality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Personality Theories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Personality tests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Personality and education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Personality and the workplace</a:t>
            </a:r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E87B0019-071E-4C19-9139-35D5377D2C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0" y="6433203"/>
            <a:ext cx="693263" cy="367842"/>
          </a:xfrm>
        </p:spPr>
        <p:txBody>
          <a:bodyPr rtlCol="0"/>
          <a:lstStyle/>
          <a:p>
            <a:pPr rtl="0"/>
            <a:fld id="{08AB70BE-1769-45B8-85A6-0C837432C7E6}" type="slidenum">
              <a:rPr lang="en-GB" smtClean="0"/>
              <a:pPr rtl="0"/>
              <a:t>5</a:t>
            </a:fld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230D6A-A273-1578-51C2-9ED8C472E62D}"/>
              </a:ext>
            </a:extLst>
          </p:cNvPr>
          <p:cNvSpPr txBox="1"/>
          <p:nvPr/>
        </p:nvSpPr>
        <p:spPr>
          <a:xfrm>
            <a:off x="7166042" y="2276272"/>
            <a:ext cx="5444242" cy="12411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F48E7C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9283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Individual differences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F48E7C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9283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Social Anxiety/shyness</a:t>
            </a:r>
          </a:p>
          <a:p>
            <a:pPr marL="342900" marR="0" lvl="0" indent="-3429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F48E7C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9283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Optimism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DB12212-84E9-E143-064E-9B7CDF6C6F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96458" y="3768811"/>
            <a:ext cx="4113747" cy="2848313"/>
          </a:xfrm>
          <a:prstGeom prst="rect">
            <a:avLst/>
          </a:prstGeom>
          <a:effectLst>
            <a:softEdge rad="165100"/>
          </a:effectLst>
        </p:spPr>
      </p:pic>
    </p:spTree>
    <p:extLst>
      <p:ext uri="{BB962C8B-B14F-4D97-AF65-F5344CB8AC3E}">
        <p14:creationId xmlns:p14="http://schemas.microsoft.com/office/powerpoint/2010/main" val="1620920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6074EFDE-BA5F-45C9-82A2-B73BB548FA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5311" y="58315"/>
            <a:ext cx="5761074" cy="3423684"/>
          </a:xfrm>
        </p:spPr>
        <p:txBody>
          <a:bodyPr rtlCol="0" anchor="b" anchorCtr="0"/>
          <a:lstStyle/>
          <a:p>
            <a:pPr rtl="0"/>
            <a:r>
              <a:rPr lang="en-GB" dirty="0">
                <a:hlinkClick r:id="rId2"/>
              </a:rPr>
              <a:t>Module Schedule </a:t>
            </a:r>
            <a:r>
              <a:rPr lang="en-GB" dirty="0"/>
              <a:t>on Moodle</a:t>
            </a:r>
          </a:p>
        </p:txBody>
      </p:sp>
      <p:pic>
        <p:nvPicPr>
          <p:cNvPr id="13" name="Picture Placeholder 12" descr="The Northern Lights ">
            <a:extLst>
              <a:ext uri="{FF2B5EF4-FFF2-40B4-BE49-F238E27FC236}">
                <a16:creationId xmlns:a16="http://schemas.microsoft.com/office/drawing/2014/main" id="{36B7155F-34CC-4B9E-A9FB-FA34CA0B36E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24800" y="1"/>
            <a:ext cx="4267200" cy="6858000"/>
          </a:xfrm>
        </p:spPr>
      </p:pic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3EBD2A47-3DF2-4802-95E2-3AF0635E9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0" y="6433203"/>
            <a:ext cx="693263" cy="367842"/>
          </a:xfrm>
        </p:spPr>
        <p:txBody>
          <a:bodyPr rtlCol="0"/>
          <a:lstStyle/>
          <a:p>
            <a:pPr rtl="0"/>
            <a:fld id="{08AB70BE-1769-45B8-85A6-0C837432C7E6}" type="slidenum">
              <a:rPr lang="en-GB" smtClean="0"/>
              <a:pPr rtl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71620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457D41-65CB-4795-A8FB-A35DF5075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 rtlCol="0"/>
          <a:lstStyle/>
          <a:p>
            <a:pPr rtl="0"/>
            <a:fld id="{08AB70BE-1769-45B8-85A6-0C837432C7E6}" type="slidenum">
              <a:rPr lang="en-GB" smtClean="0"/>
              <a:pPr rtl="0"/>
              <a:t>7</a:t>
            </a:fld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E3CB92D-4373-F2A7-515D-1E0DD42AF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525" y="140300"/>
            <a:ext cx="9914860" cy="10706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So – what’s this module all about?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6A696775-3704-F15F-5DA8-967B61813F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36285897"/>
              </p:ext>
            </p:extLst>
          </p:nvPr>
        </p:nvGraphicFramePr>
        <p:xfrm>
          <a:off x="364525" y="1013253"/>
          <a:ext cx="10997514" cy="1521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D705C8FE-C77B-B8C9-E002-470C12D4886C}"/>
              </a:ext>
            </a:extLst>
          </p:cNvPr>
          <p:cNvSpPr txBox="1"/>
          <p:nvPr/>
        </p:nvSpPr>
        <p:spPr>
          <a:xfrm>
            <a:off x="477280" y="2810281"/>
            <a:ext cx="9519336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Personality</a:t>
            </a:r>
          </a:p>
          <a:p>
            <a:r>
              <a:rPr lang="en-GB" dirty="0"/>
              <a:t>Intelligence</a:t>
            </a:r>
          </a:p>
          <a:p>
            <a:r>
              <a:rPr lang="en-GB" dirty="0"/>
              <a:t>Cognitive Abilities</a:t>
            </a:r>
          </a:p>
          <a:p>
            <a:r>
              <a:rPr lang="en-GB" dirty="0"/>
              <a:t>Emotions</a:t>
            </a:r>
          </a:p>
          <a:p>
            <a:r>
              <a:rPr lang="en-GB" dirty="0"/>
              <a:t>Motivation</a:t>
            </a:r>
          </a:p>
          <a:p>
            <a:r>
              <a:rPr lang="en-GB" dirty="0"/>
              <a:t>Risk-Taking</a:t>
            </a:r>
          </a:p>
          <a:p>
            <a:r>
              <a:rPr lang="en-GB" dirty="0"/>
              <a:t>Aggression</a:t>
            </a:r>
          </a:p>
          <a:p>
            <a:r>
              <a:rPr lang="en-GB" dirty="0"/>
              <a:t>Interpersonal Skills</a:t>
            </a:r>
          </a:p>
          <a:p>
            <a:r>
              <a:rPr lang="en-GB" dirty="0"/>
              <a:t>Social Influence</a:t>
            </a:r>
          </a:p>
          <a:p>
            <a:r>
              <a:rPr lang="en-GB" dirty="0"/>
              <a:t>Learning Styles</a:t>
            </a:r>
          </a:p>
          <a:p>
            <a:r>
              <a:rPr lang="en-GB" dirty="0"/>
              <a:t>Stress Management</a:t>
            </a:r>
          </a:p>
          <a:p>
            <a:r>
              <a:rPr lang="en-GB" dirty="0"/>
              <a:t>Mental Health</a:t>
            </a:r>
          </a:p>
          <a:p>
            <a:r>
              <a:rPr lang="en-GB" dirty="0"/>
              <a:t>Resilience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FB5036C2-530D-DBE1-E0C3-248BA38AB25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10144" y="3182199"/>
            <a:ext cx="3942315" cy="295293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EE32C4A-AD18-9CEB-F7CD-D347A1AFD09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54562" y="2688243"/>
            <a:ext cx="3558746" cy="170458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EEA68C0-FB2B-EF10-32F6-8DC145744CC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37920" y="4296181"/>
            <a:ext cx="2741465" cy="1990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94751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Title 58">
            <a:extLst>
              <a:ext uri="{FF2B5EF4-FFF2-40B4-BE49-F238E27FC236}">
                <a16:creationId xmlns:a16="http://schemas.microsoft.com/office/drawing/2014/main" id="{FD483A78-48D6-4682-BE37-B2D0C566D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0" y="1"/>
            <a:ext cx="9432315" cy="2198972"/>
          </a:xfrm>
        </p:spPr>
        <p:txBody>
          <a:bodyPr rtlCol="0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Several factors contribute to individual differences, including:</a:t>
            </a:r>
          </a:p>
        </p:txBody>
      </p:sp>
      <p:pic>
        <p:nvPicPr>
          <p:cNvPr id="8" name="Picture Placeholder 7" descr="A picture containing sky, outdoor, sunset, sun, satellite">
            <a:extLst>
              <a:ext uri="{FF2B5EF4-FFF2-40B4-BE49-F238E27FC236}">
                <a16:creationId xmlns:a16="http://schemas.microsoft.com/office/drawing/2014/main" id="{1424FF41-F655-4118-95E4-CC03D489668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" r="33"/>
          <a:stretch/>
        </p:blipFill>
        <p:spPr>
          <a:xfrm>
            <a:off x="-16483" y="0"/>
            <a:ext cx="2773332" cy="2202508"/>
          </a:xfrm>
        </p:spPr>
      </p:pic>
      <p:pic>
        <p:nvPicPr>
          <p:cNvPr id="10" name="Picture Placeholder 9" descr="A picture containing sky, outdoor, stars, satellite">
            <a:extLst>
              <a:ext uri="{FF2B5EF4-FFF2-40B4-BE49-F238E27FC236}">
                <a16:creationId xmlns:a16="http://schemas.microsoft.com/office/drawing/2014/main" id="{9CB36CBF-780F-44BF-90F7-7C2E32629CB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" r="10"/>
          <a:stretch/>
        </p:blipFill>
        <p:spPr>
          <a:xfrm>
            <a:off x="-16484" y="2202508"/>
            <a:ext cx="2773332" cy="2327746"/>
          </a:xfrm>
        </p:spPr>
      </p:pic>
      <p:pic>
        <p:nvPicPr>
          <p:cNvPr id="12" name="Picture Placeholder 11" descr="Star in the evening sky">
            <a:extLst>
              <a:ext uri="{FF2B5EF4-FFF2-40B4-BE49-F238E27FC236}">
                <a16:creationId xmlns:a16="http://schemas.microsoft.com/office/drawing/2014/main" id="{09C1E283-54F6-4BE3-BD4B-B4C5888D08CC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" b="24"/>
          <a:stretch/>
        </p:blipFill>
        <p:spPr>
          <a:xfrm>
            <a:off x="-16484" y="4530254"/>
            <a:ext cx="2773332" cy="2327746"/>
          </a:xfrm>
        </p:spPr>
      </p:pic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E87B0019-071E-4C19-9139-35D5377D2C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0" y="6433203"/>
            <a:ext cx="693263" cy="367842"/>
          </a:xfrm>
        </p:spPr>
        <p:txBody>
          <a:bodyPr rtlCol="0"/>
          <a:lstStyle/>
          <a:p>
            <a:pPr rtl="0"/>
            <a:fld id="{08AB70BE-1769-45B8-85A6-0C837432C7E6}" type="slidenum">
              <a:rPr lang="en-GB" smtClean="0"/>
              <a:pPr rtl="0"/>
              <a:t>8</a:t>
            </a:fld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FD25250-03BF-79B7-B376-B73EEC93D9FD}"/>
              </a:ext>
            </a:extLst>
          </p:cNvPr>
          <p:cNvSpPr txBox="1"/>
          <p:nvPr/>
        </p:nvSpPr>
        <p:spPr>
          <a:xfrm>
            <a:off x="3261940" y="2852511"/>
            <a:ext cx="7624118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Genetics: Heritable traits passed down from parents.</a:t>
            </a:r>
          </a:p>
          <a:p>
            <a:endParaRPr lang="en-GB" dirty="0"/>
          </a:p>
          <a:p>
            <a:r>
              <a:rPr lang="en-GB" dirty="0"/>
              <a:t>Environment: Influence of upbringing, culture, education, and social context.</a:t>
            </a:r>
          </a:p>
          <a:p>
            <a:endParaRPr lang="en-GB" dirty="0"/>
          </a:p>
          <a:p>
            <a:r>
              <a:rPr lang="en-GB" dirty="0"/>
              <a:t>Life Experiences: Unique events and experiences that shape an individual's behaviour and outlook.</a:t>
            </a:r>
          </a:p>
          <a:p>
            <a:endParaRPr lang="en-GB" dirty="0"/>
          </a:p>
          <a:p>
            <a:r>
              <a:rPr lang="en-GB" dirty="0"/>
              <a:t>Understanding individual differences is crucial in fields like education, clinical psychology, organizational behaviour, and personal development. </a:t>
            </a:r>
          </a:p>
          <a:p>
            <a:endParaRPr lang="en-GB" dirty="0"/>
          </a:p>
          <a:p>
            <a:r>
              <a:rPr lang="en-GB" dirty="0"/>
              <a:t>It helps in creating personalised approaches for learning, therapy, career development, and improving interpersonal relationships.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96542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4525" y="265670"/>
            <a:ext cx="4772025" cy="1791730"/>
          </a:xfrm>
        </p:spPr>
        <p:txBody>
          <a:bodyPr anchor="b">
            <a:normAutofit/>
          </a:bodyPr>
          <a:lstStyle/>
          <a:p>
            <a:r>
              <a:rPr lang="en-GB" sz="4400" dirty="0"/>
              <a:t>Intelligence</a:t>
            </a:r>
          </a:p>
        </p:txBody>
      </p:sp>
      <p:pic>
        <p:nvPicPr>
          <p:cNvPr id="4098" name="Picture 2" descr="The Unprecedented Impact of Artificial ...">
            <a:extLst>
              <a:ext uri="{FF2B5EF4-FFF2-40B4-BE49-F238E27FC236}">
                <a16:creationId xmlns:a16="http://schemas.microsoft.com/office/drawing/2014/main" id="{93D47937-EB59-661F-B9F5-02E79DC3A3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" r="32612" b="2"/>
          <a:stretch/>
        </p:blipFill>
        <p:spPr bwMode="auto">
          <a:xfrm>
            <a:off x="7194511" y="265670"/>
            <a:ext cx="4543270" cy="3587407"/>
          </a:xfrm>
          <a:prstGeom prst="rect">
            <a:avLst/>
          </a:prstGeom>
          <a:solidFill>
            <a:srgbClr val="FFFFFF"/>
          </a:solidFill>
          <a:effectLst>
            <a:softEdge rad="203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7" name="Slide Number Placeholder 6">
            <a:extLst>
              <a:ext uri="{FF2B5EF4-FFF2-40B4-BE49-F238E27FC236}">
                <a16:creationId xmlns:a16="http://schemas.microsoft.com/office/drawing/2014/main" id="{889516C9-F543-5EF2-3EFF-E5B44E78A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0" y="6433203"/>
            <a:ext cx="693263" cy="367842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08AB70BE-1769-45B8-85A6-0C837432C7E6}" type="slidenum">
              <a:rPr lang="en-GB" smtClean="0"/>
              <a:pPr rtl="0">
                <a:spcAft>
                  <a:spcPts val="600"/>
                </a:spcAft>
              </a:pPr>
              <a:t>9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FCCF84-74ED-80EC-1E0C-47042B37325E}"/>
              </a:ext>
            </a:extLst>
          </p:cNvPr>
          <p:cNvSpPr txBox="1"/>
          <p:nvPr/>
        </p:nvSpPr>
        <p:spPr>
          <a:xfrm>
            <a:off x="179173" y="2690336"/>
            <a:ext cx="6950675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“Intelligence is judgment or common sense, initiative, the ability to adapt oneself” and again “to judge well, understand well, reason well —these are the essentials of intelligence.” </a:t>
            </a:r>
          </a:p>
          <a:p>
            <a:endParaRPr lang="en-GB" dirty="0"/>
          </a:p>
          <a:p>
            <a:r>
              <a:rPr lang="en-GB" dirty="0"/>
              <a:t>Alfred Binet (1857-1911)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469E62-36CD-25BF-DC8E-90DFE5269557}"/>
              </a:ext>
            </a:extLst>
          </p:cNvPr>
          <p:cNvSpPr txBox="1"/>
          <p:nvPr/>
        </p:nvSpPr>
        <p:spPr>
          <a:xfrm>
            <a:off x="151876" y="4486013"/>
            <a:ext cx="9969348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Our own perceptions of intelligence are an important aspect of our everyday life (Sternberg, 2001). </a:t>
            </a:r>
          </a:p>
          <a:p>
            <a:endParaRPr lang="en-GB" dirty="0"/>
          </a:p>
          <a:p>
            <a:r>
              <a:rPr lang="en-GB" dirty="0"/>
              <a:t>Why is this? -   Everyday decisions</a:t>
            </a:r>
          </a:p>
          <a:p>
            <a:endParaRPr lang="en-GB" dirty="0"/>
          </a:p>
          <a:p>
            <a:r>
              <a:rPr lang="en-GB" dirty="0"/>
              <a:t>Long-term decisions with regard to ourselves loved ones and family. e.g. Academic decisions, Children, Romantic Relationships, Work…</a:t>
            </a:r>
          </a:p>
          <a:p>
            <a:endParaRPr lang="en-GB" dirty="0"/>
          </a:p>
          <a:p>
            <a:r>
              <a:rPr lang="en-GB" dirty="0"/>
              <a:t>Can influence everyday conversations</a:t>
            </a:r>
          </a:p>
        </p:txBody>
      </p:sp>
    </p:spTree>
    <p:extLst>
      <p:ext uri="{BB962C8B-B14F-4D97-AF65-F5344CB8AC3E}">
        <p14:creationId xmlns:p14="http://schemas.microsoft.com/office/powerpoint/2010/main" val="10262956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291981" y="286297"/>
            <a:ext cx="6061523" cy="1325563"/>
          </a:xfrm>
        </p:spPr>
        <p:txBody>
          <a:bodyPr wrap="square" numCol="1" anchorCtr="0" compatLnSpc="1">
            <a:prstTxWarp prst="textNoShape">
              <a:avLst/>
            </a:prstTxWarp>
            <a:normAutofit/>
          </a:bodyPr>
          <a:lstStyle/>
          <a:p>
            <a:pPr marL="53975"/>
            <a:r>
              <a:rPr lang="en-GB" altLang="en-US" dirty="0">
                <a:solidFill>
                  <a:srgbClr val="404049"/>
                </a:solidFill>
              </a:rPr>
              <a:t>Cultural Perspective</a:t>
            </a:r>
            <a:br>
              <a:rPr lang="en-US" altLang="en-US" dirty="0">
                <a:solidFill>
                  <a:srgbClr val="404049"/>
                </a:solidFill>
              </a:rPr>
            </a:br>
            <a:endParaRPr lang="en-US" altLang="en-US" dirty="0">
              <a:solidFill>
                <a:srgbClr val="404049"/>
              </a:solidFill>
            </a:endParaRP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3541190"/>
              </p:ext>
            </p:extLst>
          </p:nvPr>
        </p:nvGraphicFramePr>
        <p:xfrm>
          <a:off x="191813" y="1611860"/>
          <a:ext cx="5783318" cy="50103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63F60F12-E725-FD1D-33EE-7EB26AA6CC7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95779235"/>
              </p:ext>
            </p:extLst>
          </p:nvPr>
        </p:nvGraphicFramePr>
        <p:xfrm>
          <a:off x="6096000" y="1611860"/>
          <a:ext cx="5728138" cy="47769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Rectangle 2"/>
          <p:cNvSpPr/>
          <p:nvPr/>
        </p:nvSpPr>
        <p:spPr>
          <a:xfrm>
            <a:off x="6664357" y="267607"/>
            <a:ext cx="342972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400" dirty="0">
                <a:latin typeface="+mj-lt"/>
              </a:rPr>
              <a:t>Indian Culture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BFF2EB-3913-374D-25BD-A092A1336AB1}"/>
              </a:ext>
            </a:extLst>
          </p:cNvPr>
          <p:cNvSpPr txBox="1"/>
          <p:nvPr/>
        </p:nvSpPr>
        <p:spPr>
          <a:xfrm>
            <a:off x="8940345" y="1268149"/>
            <a:ext cx="611968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r>
              <a:rPr lang="en-GB" altLang="en-US" sz="2400" dirty="0" err="1">
                <a:solidFill>
                  <a:srgbClr val="404049"/>
                </a:solidFill>
              </a:rPr>
              <a:t>Baral</a:t>
            </a:r>
            <a:r>
              <a:rPr lang="en-GB" altLang="en-US" sz="2400" dirty="0">
                <a:solidFill>
                  <a:srgbClr val="404049"/>
                </a:solidFill>
              </a:rPr>
              <a:t> and Das (2004)</a:t>
            </a:r>
          </a:p>
        </p:txBody>
      </p:sp>
    </p:spTree>
    <p:extLst>
      <p:ext uri="{BB962C8B-B14F-4D97-AF65-F5344CB8AC3E}">
        <p14:creationId xmlns:p14="http://schemas.microsoft.com/office/powerpoint/2010/main" val="12149850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4060" y="204951"/>
            <a:ext cx="11206657" cy="1485737"/>
          </a:xfrm>
          <a:solidFill>
            <a:schemeClr val="accent1"/>
          </a:solidFill>
        </p:spPr>
        <p:txBody>
          <a:bodyPr wrap="square" numCol="1" anchorCtr="0" compatLnSpc="1">
            <a:prstTxWarp prst="textNoShape">
              <a:avLst/>
            </a:prstTxWarp>
            <a:normAutofit fontScale="90000"/>
          </a:bodyPr>
          <a:lstStyle/>
          <a:p>
            <a:pPr marL="53975"/>
            <a:br>
              <a:rPr lang="en-GB" altLang="en-US" dirty="0">
                <a:solidFill>
                  <a:srgbClr val="404049"/>
                </a:solidFill>
              </a:rPr>
            </a:br>
            <a:r>
              <a:rPr lang="en-GB" altLang="en-US" dirty="0">
                <a:solidFill>
                  <a:srgbClr val="404049"/>
                </a:solidFill>
              </a:rPr>
              <a:t>Taiwanese Chinese</a:t>
            </a:r>
            <a:br>
              <a:rPr lang="en-GB" altLang="en-US" dirty="0">
                <a:solidFill>
                  <a:srgbClr val="404049"/>
                </a:solidFill>
              </a:rPr>
            </a:br>
            <a:r>
              <a:rPr lang="en-GB" altLang="en-US" dirty="0">
                <a:solidFill>
                  <a:srgbClr val="404049"/>
                </a:solidFill>
              </a:rPr>
              <a:t>Yang and Sternberg (1997) - </a:t>
            </a:r>
            <a:r>
              <a:rPr lang="en-GB" altLang="en-US" dirty="0">
                <a:solidFill>
                  <a:schemeClr val="bg1"/>
                </a:solidFill>
              </a:rPr>
              <a:t>Five Factors</a:t>
            </a:r>
            <a:br>
              <a:rPr lang="en-GB" altLang="en-US" dirty="0">
                <a:solidFill>
                  <a:schemeClr val="bg1"/>
                </a:solidFill>
              </a:rPr>
            </a:br>
            <a:endParaRPr lang="en-US" altLang="en-US" dirty="0">
              <a:solidFill>
                <a:schemeClr val="bg1"/>
              </a:solidFill>
            </a:endParaRPr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>
          <a:xfrm>
            <a:off x="444061" y="1920218"/>
            <a:ext cx="5231525" cy="4685534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457200" indent="-457200" eaLnBrk="1" hangingPunct="1">
              <a:buFont typeface="Arial" panose="020B0604020202020204" pitchFamily="34" charset="0"/>
              <a:buAutoNum type="arabicPeriod"/>
            </a:pPr>
            <a:r>
              <a:rPr lang="en-GB" altLang="en-US" sz="2400" b="1" dirty="0"/>
              <a:t>A general cognitive factor of intelligence. </a:t>
            </a:r>
          </a:p>
          <a:p>
            <a:pPr lvl="1"/>
            <a:r>
              <a:rPr lang="en-GB" altLang="en-US" dirty="0"/>
              <a:t>Practical problem solving</a:t>
            </a:r>
          </a:p>
          <a:p>
            <a:pPr lvl="1"/>
            <a:r>
              <a:rPr lang="en-GB" altLang="en-US" dirty="0"/>
              <a:t>Processing speed </a:t>
            </a:r>
          </a:p>
          <a:p>
            <a:pPr marL="457200" indent="-457200" eaLnBrk="1" hangingPunct="1">
              <a:buFont typeface="Arial" panose="020B0604020202020204" pitchFamily="34" charset="0"/>
              <a:buAutoNum type="arabicPeriod" startAt="2"/>
            </a:pPr>
            <a:r>
              <a:rPr lang="en-GB" altLang="en-US" sz="2400" b="1" dirty="0"/>
              <a:t>Interpersonal Intelligence. </a:t>
            </a:r>
          </a:p>
          <a:p>
            <a:pPr lvl="1"/>
            <a:r>
              <a:rPr lang="en-GB" altLang="en-US" dirty="0"/>
              <a:t>Relating to others. </a:t>
            </a:r>
          </a:p>
          <a:p>
            <a:pPr lvl="1"/>
            <a:r>
              <a:rPr lang="en-GB" altLang="en-US" dirty="0"/>
              <a:t>Empathy and Politeness. </a:t>
            </a:r>
          </a:p>
          <a:p>
            <a:pPr marL="381000" indent="-381000"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2400" dirty="0"/>
          </a:p>
          <a:p>
            <a:pPr marL="457200" indent="-457200">
              <a:spcBef>
                <a:spcPct val="0"/>
              </a:spcBef>
              <a:spcAft>
                <a:spcPct val="0"/>
              </a:spcAft>
              <a:buAutoNum type="arabicPeriod" startAt="3"/>
            </a:pPr>
            <a:r>
              <a:rPr lang="en-GB" altLang="en-US" sz="2400" b="1" dirty="0"/>
              <a:t>Intrapersonal Intelligence. </a:t>
            </a:r>
          </a:p>
          <a:p>
            <a:pPr lvl="1">
              <a:spcBef>
                <a:spcPct val="0"/>
              </a:spcBef>
              <a:spcAft>
                <a:spcPct val="0"/>
              </a:spcAft>
            </a:pPr>
            <a:r>
              <a:rPr lang="en-GB" altLang="en-US" dirty="0"/>
              <a:t>Knowledge about the self and to view objectively. e.g. meaning and purpose of his/her life. </a:t>
            </a:r>
          </a:p>
          <a:p>
            <a:pPr lvl="1" eaLnBrk="1" hangingPunct="1">
              <a:buFont typeface="Arial" panose="020B0604020202020204" pitchFamily="34" charset="0"/>
              <a:buNone/>
            </a:pPr>
            <a:endParaRPr lang="en-GB" altLang="en-US" sz="2800" dirty="0"/>
          </a:p>
          <a:p>
            <a:pPr eaLnBrk="1" hangingPunct="1">
              <a:buFont typeface="Arial" panose="020B0604020202020204" pitchFamily="34" charset="0"/>
              <a:buChar char="•"/>
            </a:pPr>
            <a:endParaRPr lang="en-GB" altLang="en-US" sz="3200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5906813" y="1920218"/>
            <a:ext cx="5743905" cy="468553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AutoNum type="arabicPeriod" startAt="4"/>
            </a:pPr>
            <a:r>
              <a:rPr lang="en-GB" altLang="en-US" sz="2400" b="1" dirty="0"/>
              <a:t>Intellectual self-assertion. </a:t>
            </a:r>
          </a:p>
          <a:p>
            <a:pPr lvl="1">
              <a:spcBef>
                <a:spcPct val="0"/>
              </a:spcBef>
              <a:spcAft>
                <a:spcPct val="0"/>
              </a:spcAft>
            </a:pPr>
            <a:r>
              <a:rPr lang="en-GB" altLang="en-US" dirty="0"/>
              <a:t>Process for an individual who is confident and aware of their intellect. </a:t>
            </a:r>
          </a:p>
          <a:p>
            <a:pPr marL="381000" indent="-381000">
              <a:spcBef>
                <a:spcPct val="0"/>
              </a:spcBef>
              <a:spcAft>
                <a:spcPct val="0"/>
              </a:spcAft>
            </a:pPr>
            <a:endParaRPr lang="en-GB" altLang="en-US" sz="2400" dirty="0"/>
          </a:p>
          <a:p>
            <a:pPr marL="457200" indent="-45720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AutoNum type="arabicPeriod" startAt="5"/>
            </a:pPr>
            <a:r>
              <a:rPr lang="en-GB" altLang="en-US" sz="2400" b="1" dirty="0"/>
              <a:t>Intellectual self-effacement.</a:t>
            </a:r>
          </a:p>
          <a:p>
            <a:pPr lvl="1">
              <a:spcBef>
                <a:spcPct val="0"/>
              </a:spcBef>
              <a:spcAft>
                <a:spcPct val="0"/>
              </a:spcAft>
            </a:pPr>
            <a:r>
              <a:rPr lang="en-GB" altLang="en-US" dirty="0"/>
              <a:t>Refers to modesty or humility surrounding intellect. </a:t>
            </a:r>
          </a:p>
          <a:p>
            <a:pPr lvl="1">
              <a:spcBef>
                <a:spcPct val="0"/>
              </a:spcBef>
              <a:spcAft>
                <a:spcPct val="0"/>
              </a:spcAft>
            </a:pPr>
            <a:r>
              <a:rPr lang="en-GB" altLang="en-US" dirty="0"/>
              <a:t>Talk</a:t>
            </a:r>
            <a:r>
              <a:rPr lang="en-US" altLang="en-US" dirty="0" err="1"/>
              <a:t>ing</a:t>
            </a:r>
            <a:r>
              <a:rPr lang="en-GB" altLang="en-US" dirty="0"/>
              <a:t> at length, but only about the topics that interest him/her.  </a:t>
            </a:r>
            <a:endParaRPr lang="en-US" altLang="en-US" dirty="0"/>
          </a:p>
          <a:p>
            <a:pPr marL="381000" indent="-381000">
              <a:spcBef>
                <a:spcPct val="0"/>
              </a:spcBef>
              <a:spcAft>
                <a:spcPct val="0"/>
              </a:spcAft>
            </a:pP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9663838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-183962"/>
            <a:ext cx="10515600" cy="1325563"/>
          </a:xfrm>
        </p:spPr>
        <p:txBody>
          <a:bodyPr/>
          <a:lstStyle/>
          <a:p>
            <a:r>
              <a:rPr lang="en-GB" dirty="0"/>
              <a:t>Intelligence 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idx="1"/>
          </p:nvPr>
        </p:nvSpPr>
        <p:spPr>
          <a:xfrm>
            <a:off x="735724" y="2312214"/>
            <a:ext cx="10515600" cy="113637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 marR="12700" indent="0">
              <a:lnSpc>
                <a:spcPts val="1839"/>
              </a:lnSpc>
              <a:buNone/>
              <a:tabLst>
                <a:tab pos="354965" algn="l"/>
              </a:tabLst>
            </a:pPr>
            <a:endParaRPr sz="1700" dirty="0">
              <a:latin typeface="Century Gothic"/>
              <a:cs typeface="Century Gothic"/>
            </a:endParaRPr>
          </a:p>
          <a:p>
            <a:pPr>
              <a:lnSpc>
                <a:spcPts val="600"/>
              </a:lnSpc>
              <a:spcBef>
                <a:spcPts val="36"/>
              </a:spcBef>
            </a:pPr>
            <a:endParaRPr sz="600" dirty="0"/>
          </a:p>
          <a:p>
            <a:pPr marL="1448435" indent="0">
              <a:lnSpc>
                <a:spcPct val="100000"/>
              </a:lnSpc>
              <a:buNone/>
            </a:pPr>
            <a:r>
              <a:rPr sz="3200" b="1" dirty="0">
                <a:solidFill>
                  <a:srgbClr val="7030A0"/>
                </a:solidFill>
                <a:latin typeface="Century Gothic"/>
                <a:cs typeface="Century Gothic"/>
              </a:rPr>
              <a:t>B</a:t>
            </a:r>
            <a:r>
              <a:rPr sz="3200" b="1" spc="-10" dirty="0">
                <a:solidFill>
                  <a:srgbClr val="7030A0"/>
                </a:solidFill>
                <a:latin typeface="Century Gothic"/>
                <a:cs typeface="Century Gothic"/>
              </a:rPr>
              <a:t>u</a:t>
            </a:r>
            <a:r>
              <a:rPr sz="3200" b="1" spc="0" dirty="0">
                <a:solidFill>
                  <a:srgbClr val="7030A0"/>
                </a:solidFill>
                <a:latin typeface="Century Gothic"/>
                <a:cs typeface="Century Gothic"/>
              </a:rPr>
              <a:t>t</a:t>
            </a:r>
            <a:r>
              <a:rPr sz="3200" b="1" spc="5" dirty="0">
                <a:solidFill>
                  <a:srgbClr val="7030A0"/>
                </a:solidFill>
                <a:latin typeface="Century Gothic"/>
                <a:cs typeface="Century Gothic"/>
              </a:rPr>
              <a:t> </a:t>
            </a:r>
            <a:r>
              <a:rPr sz="3200" b="1" spc="0" dirty="0">
                <a:solidFill>
                  <a:srgbClr val="7030A0"/>
                </a:solidFill>
                <a:latin typeface="Century Gothic"/>
                <a:cs typeface="Century Gothic"/>
              </a:rPr>
              <a:t>what </a:t>
            </a:r>
            <a:r>
              <a:rPr sz="3200" b="1" spc="-10" dirty="0">
                <a:solidFill>
                  <a:srgbClr val="7030A0"/>
                </a:solidFill>
                <a:latin typeface="Century Gothic"/>
                <a:cs typeface="Century Gothic"/>
              </a:rPr>
              <a:t>D</a:t>
            </a:r>
            <a:r>
              <a:rPr sz="3200" b="1" spc="0" dirty="0">
                <a:solidFill>
                  <a:srgbClr val="7030A0"/>
                </a:solidFill>
                <a:latin typeface="Century Gothic"/>
                <a:cs typeface="Century Gothic"/>
              </a:rPr>
              <a:t>O</a:t>
            </a:r>
            <a:r>
              <a:rPr sz="3200" b="1" spc="-15" dirty="0">
                <a:solidFill>
                  <a:srgbClr val="7030A0"/>
                </a:solidFill>
                <a:latin typeface="Century Gothic"/>
                <a:cs typeface="Century Gothic"/>
              </a:rPr>
              <a:t> </a:t>
            </a:r>
            <a:r>
              <a:rPr sz="3200" b="1" spc="0" dirty="0">
                <a:solidFill>
                  <a:srgbClr val="7030A0"/>
                </a:solidFill>
                <a:latin typeface="Century Gothic"/>
                <a:cs typeface="Century Gothic"/>
              </a:rPr>
              <a:t>intelligence</a:t>
            </a:r>
            <a:r>
              <a:rPr sz="3200" b="1" spc="5" dirty="0">
                <a:solidFill>
                  <a:srgbClr val="7030A0"/>
                </a:solidFill>
                <a:latin typeface="Century Gothic"/>
                <a:cs typeface="Century Gothic"/>
              </a:rPr>
              <a:t> t</a:t>
            </a:r>
            <a:r>
              <a:rPr sz="3200" b="1" spc="0" dirty="0">
                <a:solidFill>
                  <a:srgbClr val="7030A0"/>
                </a:solidFill>
                <a:latin typeface="Century Gothic"/>
                <a:cs typeface="Century Gothic"/>
              </a:rPr>
              <a:t>ests</a:t>
            </a:r>
            <a:r>
              <a:rPr sz="3200" b="1" spc="-5" dirty="0">
                <a:solidFill>
                  <a:srgbClr val="7030A0"/>
                </a:solidFill>
                <a:latin typeface="Century Gothic"/>
                <a:cs typeface="Century Gothic"/>
              </a:rPr>
              <a:t> </a:t>
            </a:r>
            <a:r>
              <a:rPr sz="3200" b="1" spc="0" dirty="0">
                <a:solidFill>
                  <a:srgbClr val="7030A0"/>
                </a:solidFill>
                <a:latin typeface="Century Gothic"/>
                <a:cs typeface="Century Gothic"/>
              </a:rPr>
              <a:t>meas</a:t>
            </a:r>
            <a:r>
              <a:rPr sz="3200" b="1" spc="-10" dirty="0">
                <a:solidFill>
                  <a:srgbClr val="7030A0"/>
                </a:solidFill>
                <a:latin typeface="Century Gothic"/>
                <a:cs typeface="Century Gothic"/>
              </a:rPr>
              <a:t>u</a:t>
            </a:r>
            <a:r>
              <a:rPr sz="3200" b="1" spc="-5" dirty="0">
                <a:solidFill>
                  <a:srgbClr val="7030A0"/>
                </a:solidFill>
                <a:latin typeface="Century Gothic"/>
                <a:cs typeface="Century Gothic"/>
              </a:rPr>
              <a:t>r</a:t>
            </a:r>
            <a:r>
              <a:rPr sz="3200" b="1" spc="0" dirty="0">
                <a:solidFill>
                  <a:srgbClr val="7030A0"/>
                </a:solidFill>
                <a:latin typeface="Century Gothic"/>
                <a:cs typeface="Century Gothic"/>
              </a:rPr>
              <a:t>e?</a:t>
            </a:r>
            <a:endParaRPr sz="3200" dirty="0">
              <a:solidFill>
                <a:srgbClr val="7030A0"/>
              </a:solidFill>
              <a:latin typeface="Century Gothic"/>
              <a:cs typeface="Century Gothic"/>
            </a:endParaRPr>
          </a:p>
          <a:p>
            <a:pPr>
              <a:lnSpc>
                <a:spcPts val="600"/>
              </a:lnSpc>
              <a:spcBef>
                <a:spcPts val="39"/>
              </a:spcBef>
            </a:pPr>
            <a:endParaRPr sz="600" dirty="0"/>
          </a:p>
          <a:p>
            <a:pPr>
              <a:lnSpc>
                <a:spcPts val="1000"/>
              </a:lnSpc>
            </a:pPr>
            <a:endParaRPr sz="1000" dirty="0"/>
          </a:p>
          <a:p>
            <a:pPr>
              <a:lnSpc>
                <a:spcPts val="1000"/>
              </a:lnSpc>
            </a:pPr>
            <a:endParaRPr sz="1000" dirty="0"/>
          </a:p>
        </p:txBody>
      </p:sp>
      <p:graphicFrame>
        <p:nvGraphicFramePr>
          <p:cNvPr id="6" name="Diagram 5"/>
          <p:cNvGraphicFramePr/>
          <p:nvPr/>
        </p:nvGraphicFramePr>
        <p:xfrm>
          <a:off x="735723" y="1060658"/>
          <a:ext cx="10955534" cy="1332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/>
          <p:cNvGraphicFramePr/>
          <p:nvPr/>
        </p:nvGraphicFramePr>
        <p:xfrm>
          <a:off x="457201" y="2880402"/>
          <a:ext cx="11558752" cy="5155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7240491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EC466-2297-4C1B-8079-A514AB8D3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443553"/>
            <a:ext cx="9914859" cy="1325880"/>
          </a:xfrm>
        </p:spPr>
        <p:txBody>
          <a:bodyPr rtlCol="0"/>
          <a:lstStyle/>
          <a:p>
            <a:pPr rtl="0"/>
            <a:r>
              <a:rPr lang="en-US" altLang="en-US" sz="4000" dirty="0">
                <a:latin typeface="Palatino Linotype" panose="02040502050505030304" pitchFamily="18" charset="0"/>
              </a:rPr>
              <a:t>Controversies About Intelligence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C87D86-1B97-419B-878E-C18BA725F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384" y="2381626"/>
            <a:ext cx="5868537" cy="3467881"/>
          </a:xfrm>
        </p:spPr>
        <p:txBody>
          <a:bodyPr rtlCol="0"/>
          <a:lstStyle/>
          <a:p>
            <a:pPr eaLnBrk="1" hangingPunct="1">
              <a:spcBef>
                <a:spcPct val="20000"/>
              </a:spcBef>
              <a:buFont typeface="Wingdings" panose="05000000000000000000" pitchFamily="2" charset="2"/>
              <a:buNone/>
            </a:pPr>
            <a:r>
              <a:rPr lang="en-US" altLang="en-US" sz="2000" dirty="0">
                <a:latin typeface="Palatino Linotype" panose="02040502050505030304" pitchFamily="18" charset="0"/>
              </a:rPr>
              <a:t>Despite general agreement among psychologists about the nature of intelligence, two controversies remain:</a:t>
            </a:r>
          </a:p>
        </p:txBody>
      </p:sp>
      <p:pic>
        <p:nvPicPr>
          <p:cNvPr id="9" name="Picture Placeholder 8" descr="Moon in the evening sky">
            <a:extLst>
              <a:ext uri="{FF2B5EF4-FFF2-40B4-BE49-F238E27FC236}">
                <a16:creationId xmlns:a16="http://schemas.microsoft.com/office/drawing/2014/main" id="{B7D17764-41DE-474B-801F-3A31C13890C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" r="26"/>
          <a:stretch/>
        </p:blipFill>
        <p:spPr>
          <a:xfrm>
            <a:off x="7326184" y="2126134"/>
            <a:ext cx="2434622" cy="2503056"/>
          </a:xfrm>
        </p:spPr>
      </p:pic>
      <p:pic>
        <p:nvPicPr>
          <p:cNvPr id="11" name="Picture Placeholder 10" descr="A picture containing sky, outdoor, stars, satellite">
            <a:extLst>
              <a:ext uri="{FF2B5EF4-FFF2-40B4-BE49-F238E27FC236}">
                <a16:creationId xmlns:a16="http://schemas.microsoft.com/office/drawing/2014/main" id="{D47600FE-FF70-4943-A9DC-B1AF91EC0CBC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" b="165"/>
          <a:stretch/>
        </p:blipFill>
        <p:spPr>
          <a:xfrm>
            <a:off x="9759092" y="2118839"/>
            <a:ext cx="2432908" cy="2498880"/>
          </a:xfrm>
        </p:spPr>
      </p:pic>
      <p:pic>
        <p:nvPicPr>
          <p:cNvPr id="15" name="Picture Placeholder 14" descr="Star in the evening sky">
            <a:extLst>
              <a:ext uri="{FF2B5EF4-FFF2-40B4-BE49-F238E27FC236}">
                <a16:creationId xmlns:a16="http://schemas.microsoft.com/office/drawing/2014/main" id="{0A64F2A4-8811-44F1-825B-9D04590EB45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1" b="641"/>
          <a:stretch/>
        </p:blipFill>
        <p:spPr>
          <a:xfrm>
            <a:off x="7324344" y="4503573"/>
            <a:ext cx="2434622" cy="2354427"/>
          </a:xfrm>
        </p:spPr>
      </p:pic>
      <p:pic>
        <p:nvPicPr>
          <p:cNvPr id="13" name="Picture Placeholder 12" descr="The Northern Lights ">
            <a:extLst>
              <a:ext uri="{FF2B5EF4-FFF2-40B4-BE49-F238E27FC236}">
                <a16:creationId xmlns:a16="http://schemas.microsoft.com/office/drawing/2014/main" id="{38CED09D-01FE-44EB-A655-6EC0819B7094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0" b="490"/>
          <a:stretch/>
        </p:blipFill>
        <p:spPr>
          <a:xfrm>
            <a:off x="9758966" y="4507560"/>
            <a:ext cx="2434622" cy="2350439"/>
          </a:xfrm>
        </p:spPr>
      </p:pic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0CFCA4BA-5731-4BC1-9FF7-23403BFA9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0" y="6433203"/>
            <a:ext cx="693263" cy="367842"/>
          </a:xfrm>
        </p:spPr>
        <p:txBody>
          <a:bodyPr rtlCol="0"/>
          <a:lstStyle/>
          <a:p>
            <a:pPr rtl="0"/>
            <a:fld id="{08AB70BE-1769-45B8-85A6-0C837432C7E6}" type="slidenum">
              <a:rPr lang="en-GB" smtClean="0"/>
              <a:pPr rtl="0"/>
              <a:t>13</a:t>
            </a:fld>
            <a:endParaRPr lang="en-GB" dirty="0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0DAE5F63-F174-2A7B-A913-675CAE8281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839" y="3929449"/>
            <a:ext cx="6794085" cy="2642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09600" indent="-609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  <a:buFont typeface="Wingdings" panose="05000000000000000000" pitchFamily="2" charset="2"/>
              <a:buAutoNum type="arabicPeriod"/>
            </a:pPr>
            <a:r>
              <a:rPr lang="en-US" altLang="en-US" sz="2800" dirty="0">
                <a:latin typeface="Palatino Linotype" panose="02040502050505030304" pitchFamily="18" charset="0"/>
              </a:rPr>
              <a:t>Is intelligence a single overall ability or is it several specific abilities?</a:t>
            </a:r>
          </a:p>
          <a:p>
            <a:pPr eaLnBrk="1" hangingPunct="1">
              <a:spcBef>
                <a:spcPct val="20000"/>
              </a:spcBef>
              <a:buFont typeface="Wingdings" panose="05000000000000000000" pitchFamily="2" charset="2"/>
              <a:buAutoNum type="arabicPeriod"/>
            </a:pPr>
            <a:r>
              <a:rPr lang="en-US" altLang="en-US" sz="2800" dirty="0">
                <a:latin typeface="Palatino Linotype" panose="02040502050505030304" pitchFamily="18" charset="0"/>
              </a:rPr>
              <a:t>With modern neuroscience techniques, can we locate and measure intelligence within the brain?</a:t>
            </a:r>
          </a:p>
        </p:txBody>
      </p:sp>
    </p:spTree>
    <p:extLst>
      <p:ext uri="{BB962C8B-B14F-4D97-AF65-F5344CB8AC3E}">
        <p14:creationId xmlns:p14="http://schemas.microsoft.com/office/powerpoint/2010/main" val="6376309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371" y="14288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dirty="0"/>
              <a:t>History of Intelligence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-3557753" y="1016701"/>
          <a:ext cx="11640207" cy="31225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5596760" y="14287"/>
          <a:ext cx="6125842" cy="212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Rectangle 6"/>
          <p:cNvSpPr/>
          <p:nvPr/>
        </p:nvSpPr>
        <p:spPr>
          <a:xfrm>
            <a:off x="1681432" y="3660231"/>
            <a:ext cx="161018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1400" dirty="0"/>
              <a:t>Biological approach</a:t>
            </a:r>
            <a:endParaRPr lang="en-GB" sz="1400" dirty="0"/>
          </a:p>
        </p:txBody>
      </p:sp>
      <p:graphicFrame>
        <p:nvGraphicFramePr>
          <p:cNvPr id="12" name="Diagram 11"/>
          <p:cNvGraphicFramePr/>
          <p:nvPr/>
        </p:nvGraphicFramePr>
        <p:xfrm>
          <a:off x="4808483" y="3488979"/>
          <a:ext cx="6914118" cy="3195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10" name="Diagram 9"/>
          <p:cNvGraphicFramePr/>
          <p:nvPr/>
        </p:nvGraphicFramePr>
        <p:xfrm>
          <a:off x="3815256" y="2135126"/>
          <a:ext cx="7662042" cy="13538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13" name="Diagram 12"/>
          <p:cNvGraphicFramePr/>
          <p:nvPr/>
        </p:nvGraphicFramePr>
        <p:xfrm>
          <a:off x="0" y="4139260"/>
          <a:ext cx="4524703" cy="2718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</p:spTree>
    <p:extLst>
      <p:ext uri="{BB962C8B-B14F-4D97-AF65-F5344CB8AC3E}">
        <p14:creationId xmlns:p14="http://schemas.microsoft.com/office/powerpoint/2010/main" val="17928008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924B7-710C-4A57-8CFD-02AED0241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63479" y="596393"/>
            <a:ext cx="5618922" cy="1542507"/>
          </a:xfrm>
        </p:spPr>
        <p:txBody>
          <a:bodyPr rtlCol="0"/>
          <a:lstStyle/>
          <a:p>
            <a:pPr rtl="0"/>
            <a:r>
              <a:rPr lang="en-GB" dirty="0"/>
              <a:t>Seminar task</a:t>
            </a:r>
          </a:p>
        </p:txBody>
      </p:sp>
      <p:pic>
        <p:nvPicPr>
          <p:cNvPr id="6" name="Picture Placeholder 5" descr="The Northern Lights ">
            <a:extLst>
              <a:ext uri="{FF2B5EF4-FFF2-40B4-BE49-F238E27FC236}">
                <a16:creationId xmlns:a16="http://schemas.microsoft.com/office/drawing/2014/main" id="{331D72FC-DA58-4C81-8A6D-2766DA418FD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1"/>
            <a:ext cx="5181600" cy="6857999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5A8907-8F83-4D28-A679-FA8F63B9A1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6464" y="2026509"/>
            <a:ext cx="5960076" cy="4312508"/>
          </a:xfrm>
        </p:spPr>
        <p:txBody>
          <a:bodyPr rtlCol="0">
            <a:normAutofit/>
          </a:bodyPr>
          <a:lstStyle/>
          <a:p>
            <a:pPr marL="67310"/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Research and Presentation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67310"/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You will choose a specific culture or subculture and conduct in-depth research on its view of intelligence. Prepare a group presentation covering: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Traditional and contemporary views of intelligence in the culture.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Methods used to assess intelligence.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Implications for education and psychological assessment.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Cross-cultural comparisons and potential biases.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416018-B9FF-439D-B677-A6C1EE52C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4400" y="6434560"/>
            <a:ext cx="3428012" cy="365125"/>
          </a:xfrm>
        </p:spPr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9293E6D-52CE-414C-A9A9-7A3C0CE089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0" y="6433203"/>
            <a:ext cx="693263" cy="367842"/>
          </a:xfrm>
        </p:spPr>
        <p:txBody>
          <a:bodyPr rtlCol="0"/>
          <a:lstStyle/>
          <a:p>
            <a:pPr rtl="0"/>
            <a:fld id="{08AB70BE-1769-45B8-85A6-0C837432C7E6}" type="slidenum">
              <a:rPr lang="en-GB" smtClean="0"/>
              <a:pPr rtl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4895105"/>
      </p:ext>
    </p:extLst>
  </p:cSld>
  <p:clrMapOvr>
    <a:masterClrMapping/>
  </p:clrMapOvr>
</p:sld>
</file>

<file path=ppt/theme/theme1.xml><?xml version="1.0" encoding="utf-8"?>
<a:theme xmlns:a="http://schemas.openxmlformats.org/drawingml/2006/main" name="ModOverlayVTI">
  <a:themeElements>
    <a:clrScheme name="Custom 50">
      <a:dk1>
        <a:sysClr val="windowText" lastClr="000000"/>
      </a:dk1>
      <a:lt1>
        <a:srgbClr val="F4F2EC"/>
      </a:lt1>
      <a:dk2>
        <a:srgbClr val="09283F"/>
      </a:dk2>
      <a:lt2>
        <a:srgbClr val="FFFFFF"/>
      </a:lt2>
      <a:accent1>
        <a:srgbClr val="3C9A8F"/>
      </a:accent1>
      <a:accent2>
        <a:srgbClr val="18818C"/>
      </a:accent2>
      <a:accent3>
        <a:srgbClr val="800A2F"/>
      </a:accent3>
      <a:accent4>
        <a:srgbClr val="F6635C"/>
      </a:accent4>
      <a:accent5>
        <a:srgbClr val="F48E7C"/>
      </a:accent5>
      <a:accent6>
        <a:srgbClr val="DA9D16"/>
      </a:accent6>
      <a:hlink>
        <a:srgbClr val="ED621D"/>
      </a:hlink>
      <a:folHlink>
        <a:srgbClr val="A18A6D"/>
      </a:folHlink>
    </a:clrScheme>
    <a:fontScheme name="Elephant Arial Nova Light">
      <a:majorFont>
        <a:latin typeface="Elephant"/>
        <a:ea typeface=""/>
        <a:cs typeface=""/>
      </a:majorFont>
      <a:minorFont>
        <a:latin typeface="Arial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193.tgt.Office_50301524_TF89118109_Win32_OJ112196119" id="{DD9F22B7-EB13-4537-B5DE-235EAF431E11}" vid="{2669E526-CAFD-4480-8D09-AF6D4F4D34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B61E4D0-D101-4A17-BA61-F29B2B6CFE7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EAB8BBB-9A18-4050-923B-7FC6E36DA496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5BD36D06-4CB7-4DF0-BC60-E9BFBDAC456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{09C0735A-3673-4CC7-BA71-EED37C00D01E}tf89118109_win32</Template>
  <TotalTime>0</TotalTime>
  <Words>1038</Words>
  <Application>Microsoft Office PowerPoint</Application>
  <PresentationFormat>Widescreen</PresentationFormat>
  <Paragraphs>145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Arial</vt:lpstr>
      <vt:lpstr>Arial Nova Light</vt:lpstr>
      <vt:lpstr>Calibri</vt:lpstr>
      <vt:lpstr>Century Gothic</vt:lpstr>
      <vt:lpstr>Elephant</vt:lpstr>
      <vt:lpstr>Palatino Linotype</vt:lpstr>
      <vt:lpstr>Symbol</vt:lpstr>
      <vt:lpstr>Wingdings</vt:lpstr>
      <vt:lpstr>ModOverlayVTI</vt:lpstr>
      <vt:lpstr>ECAP5010  Individual Differences: Theory and Practice</vt:lpstr>
      <vt:lpstr>AIM   To provide students with a critical understanding of the ideas and approaches relating to individual differences.     </vt:lpstr>
      <vt:lpstr>Assessments </vt:lpstr>
      <vt:lpstr>PowerPoint Presentation</vt:lpstr>
      <vt:lpstr>Topic areas</vt:lpstr>
      <vt:lpstr>Module Schedule on Moodle</vt:lpstr>
      <vt:lpstr>PowerPoint Presentation</vt:lpstr>
      <vt:lpstr>Several factors contribute to individual differences, including:</vt:lpstr>
      <vt:lpstr>Intelligence</vt:lpstr>
      <vt:lpstr>Cultural Perspective </vt:lpstr>
      <vt:lpstr> Taiwanese Chinese Yang and Sternberg (1997) - Five Factors </vt:lpstr>
      <vt:lpstr>Intelligence </vt:lpstr>
      <vt:lpstr>Controversies About Intelligence</vt:lpstr>
      <vt:lpstr>History of Intelligence</vt:lpstr>
      <vt:lpstr>Seminar task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Charlotte Greenway</dc:creator>
  <cp:lastModifiedBy>Charlotte Greenway</cp:lastModifiedBy>
  <cp:revision>1</cp:revision>
  <dcterms:created xsi:type="dcterms:W3CDTF">2024-07-30T10:42:20Z</dcterms:created>
  <dcterms:modified xsi:type="dcterms:W3CDTF">2024-07-30T15:30:14Z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