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9" r:id="rId2"/>
    <p:sldId id="264" r:id="rId3"/>
    <p:sldId id="257" r:id="rId4"/>
    <p:sldId id="275" r:id="rId5"/>
    <p:sldId id="277" r:id="rId6"/>
    <p:sldId id="266" r:id="rId7"/>
    <p:sldId id="259" r:id="rId8"/>
    <p:sldId id="267" r:id="rId9"/>
    <p:sldId id="270" r:id="rId10"/>
    <p:sldId id="268" r:id="rId11"/>
    <p:sldId id="272" r:id="rId12"/>
    <p:sldId id="271" r:id="rId13"/>
    <p:sldId id="278" r:id="rId14"/>
    <p:sldId id="274" r:id="rId15"/>
    <p:sldId id="263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  <a:tblStyle styleId="{BDBED569-4797-4DF1-A0F4-6AAB3CD982D8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A02B93"/>
          </a:solidFill>
        </a:fill>
      </a:tcStyle>
    </a:band1H>
    <a:band1V>
      <a:tcStyle>
        <a:tcBdr/>
        <a:fill>
          <a:solidFill>
            <a:srgbClr val="A02B93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25402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2D5ABB26-0587-4C30-8999-92F81FD0307C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/>
      </a:tcStyle>
    </a:wholeTbl>
  </a:tblStyle>
  <a:tblStyle styleId="{3C2FFA5D-87B4-456A-9821-1D502468CF0F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wholeTbl>
    <a:band1H>
      <a:tcStyle>
        <a:tcBdr/>
        <a:fill>
          <a:solidFill>
            <a:srgbClr val="156082"/>
          </a:solidFill>
        </a:fill>
      </a:tcStyle>
    </a:band1H>
    <a:band2H>
      <a:tcStyle>
        <a:tcBdr/>
        <a:fill>
          <a:solidFill>
            <a:srgbClr val="156082"/>
          </a:solidFill>
        </a:fill>
      </a:tcStyle>
    </a:band2H>
    <a:band1V>
      <a:tcStyle>
        <a:tcBdr>
          <a:top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band1V>
    <a:band2V>
      <a:tcStyle>
        <a:tcBdr/>
        <a:fill>
          <a:solidFill>
            <a:srgbClr val="156082"/>
          </a:solidFill>
        </a:fill>
      </a:tcStyle>
    </a:band2V>
    <a:la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lef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E83B7E-4B28-27E9-5B82-385E1977470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B78B62-6CCB-3C38-15F8-C61820BD96A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7BFC7E62-1386-42A8-A883-E08974F89A01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35A2741C-18A5-21AF-1A3A-97BCF0EDA0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A5218E4-D6FD-D8AB-0BE9-FB68AA70660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97B960-76A3-DE63-766D-DFD2CB6D058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89F3C3-640D-DB3A-A0B4-3C8A2E384C6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7CAECCA4-6F86-4195-BB90-C6AFD692FD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296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EC0233-35B2-9E7F-CDAE-D62CA02975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E0DC14-44FD-8F08-C22E-7BD888D87B8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0A7CC-0698-40F8-4D02-10E013E5BD6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4C174C7-0D09-40B9-9657-ABE419618F11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AB5A8-4CE9-3D33-2044-4FEE7E422DE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589215" y="2514600"/>
            <a:ext cx="8915400" cy="2262783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2DF4FC-C376-3906-B83A-26A2D62CF3C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589215" y="4777383"/>
            <a:ext cx="8915400" cy="1126284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F9ECB-D586-1EB8-9503-670DA17537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FF482A-FE83-4CBF-B6FF-59F0D737A7DE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F1397-761C-3F22-3BA7-58A8913B94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355BECEB-6441-AECD-66A7-41A29B16755C}"/>
              </a:ext>
            </a:extLst>
          </p:cNvPr>
          <p:cNvSpPr/>
          <p:nvPr/>
        </p:nvSpPr>
        <p:spPr>
          <a:xfrm>
            <a:off x="0" y="4323813"/>
            <a:ext cx="1744647" cy="778593"/>
          </a:xfrm>
          <a:custGeom>
            <a:avLst/>
            <a:gdLst>
              <a:gd name="f0" fmla="val w"/>
              <a:gd name="f1" fmla="val h"/>
              <a:gd name="f2" fmla="val 0"/>
              <a:gd name="f3" fmla="val 372"/>
              <a:gd name="f4" fmla="val 166"/>
              <a:gd name="f5" fmla="val 287"/>
              <a:gd name="f6" fmla="val 290"/>
              <a:gd name="f7" fmla="val 292"/>
              <a:gd name="f8" fmla="val 165"/>
              <a:gd name="f9" fmla="val 293"/>
              <a:gd name="f10" fmla="val 164"/>
              <a:gd name="f11" fmla="val 163"/>
              <a:gd name="f12" fmla="val 294"/>
              <a:gd name="f13" fmla="val 370"/>
              <a:gd name="f14" fmla="val 87"/>
              <a:gd name="f15" fmla="val 85"/>
              <a:gd name="f16" fmla="val 81"/>
              <a:gd name="f17" fmla="val 78"/>
              <a:gd name="f18" fmla="val 3"/>
              <a:gd name="f19" fmla="val 2"/>
              <a:gd name="f20" fmla="val 1"/>
              <a:gd name="f21" fmla="*/ f0 1 372"/>
              <a:gd name="f22" fmla="*/ f1 1 166"/>
              <a:gd name="f23" fmla="val f2"/>
              <a:gd name="f24" fmla="val f3"/>
              <a:gd name="f25" fmla="val f4"/>
              <a:gd name="f26" fmla="+- f25 0 f23"/>
              <a:gd name="f27" fmla="+- f24 0 f23"/>
              <a:gd name="f28" fmla="*/ f27 1 372"/>
              <a:gd name="f29" fmla="*/ f26 1 166"/>
              <a:gd name="f30" fmla="*/ 0 1 f28"/>
              <a:gd name="f31" fmla="*/ f24 1 f28"/>
              <a:gd name="f32" fmla="*/ 0 1 f29"/>
              <a:gd name="f33" fmla="*/ f25 1 f29"/>
              <a:gd name="f34" fmla="*/ f30 f21 1"/>
              <a:gd name="f35" fmla="*/ f31 f21 1"/>
              <a:gd name="f36" fmla="*/ f33 f22 1"/>
              <a:gd name="f37" fmla="*/ f32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4" t="f37" r="f35" b="f36"/>
            <a:pathLst>
              <a:path w="372" h="166">
                <a:moveTo>
                  <a:pt x="f5" y="f4"/>
                </a:moveTo>
                <a:cubicBezTo>
                  <a:pt x="f6" y="f4"/>
                  <a:pt x="f7" y="f8"/>
                  <a:pt x="f9" y="f10"/>
                </a:cubicBezTo>
                <a:cubicBezTo>
                  <a:pt x="f9" y="f11"/>
                  <a:pt x="f12" y="f11"/>
                  <a:pt x="f12" y="f11"/>
                </a:cubicBezTo>
                <a:cubicBezTo>
                  <a:pt x="f13" y="f14"/>
                  <a:pt x="f13" y="f14"/>
                  <a:pt x="f13" y="f14"/>
                </a:cubicBezTo>
                <a:cubicBezTo>
                  <a:pt x="f3" y="f15"/>
                  <a:pt x="f3" y="f16"/>
                  <a:pt x="f13" y="f17"/>
                </a:cubicBezTo>
                <a:cubicBezTo>
                  <a:pt x="f12" y="f18"/>
                  <a:pt x="f12" y="f18"/>
                  <a:pt x="f12" y="f18"/>
                </a:cubicBezTo>
                <a:cubicBezTo>
                  <a:pt x="f12" y="f19"/>
                  <a:pt x="f9" y="f19"/>
                  <a:pt x="f9" y="f19"/>
                </a:cubicBezTo>
                <a:cubicBezTo>
                  <a:pt x="f7" y="f20"/>
                  <a:pt x="f6" y="f2"/>
                  <a:pt x="f5" y="f2"/>
                </a:cubicBezTo>
                <a:cubicBezTo>
                  <a:pt x="f2" y="f2"/>
                  <a:pt x="f2" y="f2"/>
                  <a:pt x="f2" y="f2"/>
                </a:cubicBezTo>
                <a:cubicBezTo>
                  <a:pt x="f2" y="f4"/>
                  <a:pt x="f2" y="f4"/>
                  <a:pt x="f2" y="f4"/>
                </a:cubicBezTo>
                <a:lnTo>
                  <a:pt x="f5" y="f4"/>
                </a:ln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AEBBD90-6BA5-A1F9-F536-D01ED56266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529544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275E427-C15A-4F14-A861-61AA1921F5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85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EFA6A-4911-BCE1-16B1-79DB1EDA345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5E631-3ECD-68EC-3E85-ECEA325D13C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89215" y="2133596"/>
            <a:ext cx="8915400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CC1B6-EE99-8C97-ABA5-D9A1653DBC9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23EA6E-2ABA-4A2D-8048-B29CEC98DD49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D8DE68-C410-9FF0-C88C-9AFE810601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A8F1898C-43F5-F7E3-3801-35BB431F2EF5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2A54B6C-AC72-730C-B850-1204C40CE8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BF24A6-297E-4730-8B8D-521B5EE7484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56807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C5415-A8A9-6755-302E-8CF09E0A51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2058753"/>
            <a:ext cx="8915400" cy="146880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905B10-359B-B265-C91C-AA858705A30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89215" y="3530132"/>
            <a:ext cx="8915400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DCCD7-1AB9-1E5A-1290-9C5D8BE660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552765-FBA3-4361-AC96-D144898967ED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7D5313-5690-DAB1-84B1-9DD132ECBF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242C6560-8602-2EF2-1E62-46CB71680AC2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6039CB1-F636-EB10-861E-4E71542290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80300F1-C2D0-415C-9F92-C17AC857D2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6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A2675B1D-95A4-A83D-3602-4FD820F2DC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20712-C066-F8B9-5561-4EC03704A9C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89215" y="2133596"/>
            <a:ext cx="4313864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2DB2F-A5FB-BCA8-CADB-1B27B89C251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190750" y="2126217"/>
            <a:ext cx="4313864" cy="37776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B813A2-71AC-3A24-A9BF-A625ACEFEC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69467B-FD4D-4C0D-B350-0DCF11148348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74708D-BCF9-CD1F-13E6-FECA232368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573CD70E-1243-1F5F-B5DB-B1DABFA79818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566065D-1E8D-246E-9034-52374EFD7A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D849CD-B36A-4C72-A5CE-78E6B18A2C9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372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FE10FAFA-A047-33D2-4BC5-FBA486024DB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146EF-8C3A-DE99-7AC1-5BDDEBFD2D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939375" y="1972699"/>
            <a:ext cx="3992727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3B982F-56A8-66D5-E03E-BB2A76505E7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2589215" y="2548963"/>
            <a:ext cx="4342897" cy="33540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220BF7-8323-1EEF-92CD-E0B9BBE1F0C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7506629" y="1969471"/>
            <a:ext cx="399900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828ECD-7F9A-ECD8-28CA-E8EBC7FB6F8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7166957" y="2545735"/>
            <a:ext cx="4338672" cy="33540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6E520D-6F6A-E869-E795-3889EF93BA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5F6BD3-71CF-42C0-811B-16AE771490AD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CFE94-105D-D1EC-F060-5DB4520E60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Freeform 11">
            <a:extLst>
              <a:ext uri="{FF2B5EF4-FFF2-40B4-BE49-F238E27FC236}">
                <a16:creationId xmlns:a16="http://schemas.microsoft.com/office/drawing/2014/main" id="{4DAB35F6-5E7E-61C5-63EC-D2F6B771EE68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17CBAFE-68DA-576B-88FF-3D695E2611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7FDBC1-CC82-4C87-99EA-7A29557BAB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256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FAF8B-66C1-E660-F880-D542560A06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D5C03A-E0BE-BB4E-9BA2-4344D55A46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CA5F7A-5A38-49B3-AE4D-334EFF9A9D67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CE859-ED2B-BA89-5275-F063491505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0CB26EC3-B965-5295-5B57-C9D0EFE1FE4C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96125AA8-8CC4-4DE5-8C76-CFEC43956F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369A7B-276D-47DD-BD9E-54CDAC710E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271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0F711-DC1B-00F0-352E-46C5FF048C3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36CF9A-10B2-4422-831A-3ECC4FFF20C1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F2314-BCBF-0935-A022-4C6C0D0330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6F67BCF9-E4C2-88DA-E21F-015259C6CE1F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956E48BB-853D-C682-526D-E90473A98D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A3E40F-63C0-4C76-A3C9-6C24531805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13798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81419-B3A4-5540-C08B-FC78109DC5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46090"/>
            <a:ext cx="3505196" cy="976314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72AAA-5E71-EF62-0768-EE083512A71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23011" y="446090"/>
            <a:ext cx="5181603" cy="5414967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7817-D803-CD86-86D0-49F97D97F7A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1598608"/>
            <a:ext cx="3505196" cy="4262439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82C9A9-3E4B-B791-DC2B-C024FC25EA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16ADB6-76F1-4132-A421-7C65E88A3464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E061DE-F10B-3A31-B1B6-58E42A38B9D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443343AE-726A-AF33-6BF2-0ACE729EAFA7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390B166-4F5A-10F4-1C5A-EECE9441BAA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3F2FA2-35E5-45F4-8DA9-84345428E2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06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6E0D9-2A3D-2158-6859-5012D1389D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4800600"/>
            <a:ext cx="8915400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13C609-146A-1CE4-5C47-AC7E918514F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589215" y="634968"/>
            <a:ext cx="8915400" cy="3854973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6A3D4-3B95-FFE4-3ACA-CED1E6DAA16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89215" y="5367335"/>
            <a:ext cx="8915400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A45A05-22E3-E09A-9EC0-B348C231BEE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2AE4EF-8DE4-4BAE-903F-C07562FB8E83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A5917E-3109-4914-93CB-3AACD5D64C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389A439F-EA8E-B1DA-B019-7294C3CF3FFF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EE839D6-14A4-ABBE-5827-7AE5ADA515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D591049-9EAE-446A-B262-B3B4020C60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82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E187C-3B53-36DF-45A5-47BA7A3C78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609603"/>
            <a:ext cx="8915400" cy="311704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544B8B-0BE4-7E2E-B4E3-F6EE637C285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54043"/>
            <a:ext cx="8915400" cy="1555860"/>
          </a:xfrm>
        </p:spPr>
        <p:txBody>
          <a:bodyPr anchor="ctr"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10017-AA40-9863-FD00-85D5C5EB7A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FA16BA-AC9A-4D43-9ED6-1967A39E7389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A491C-8DF6-4A1F-4DE7-75A385E612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8DC1FB3D-6694-3526-A04D-8529F1A2FCDB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4DC41E2-A9E7-9AD6-E938-6F22007F28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19EC9BA-95D8-487E-A9F7-2AC58895BB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45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8F41E-3895-9CB8-6323-82E13F6670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49947" y="609603"/>
            <a:ext cx="8393926" cy="289560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57242686-FB67-D9A7-40C2-21C2FBD99A9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275015" y="3505196"/>
            <a:ext cx="7536557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57C470-5408-A864-7C84-9CA5AF90AA4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54043"/>
            <a:ext cx="8915400" cy="1555860"/>
          </a:xfrm>
        </p:spPr>
        <p:txBody>
          <a:bodyPr anchor="ctr"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C1B0A0D-69CB-B6B0-9441-4B842E8F6E5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7ECCDA-899D-4347-9A0A-4ACBCDF608A2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376AEEE-6B58-F9AF-A4E6-AF88081E08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C6F04750-22B9-C052-5B0B-AF7749585BDF}"/>
              </a:ext>
            </a:extLst>
          </p:cNvPr>
          <p:cNvSpPr/>
          <p:nvPr/>
        </p:nvSpPr>
        <p:spPr>
          <a:xfrm flipV="1">
            <a:off x="-4187" y="3178170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18FA8F7-3EA6-8EF6-7206-65F1634406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3244135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2EA0171-9CE8-4368-9CE4-779E8AC3B769}" type="slidenum">
              <a:t>‹#›</a:t>
            </a:fld>
            <a:endParaRPr lang="en-GB"/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5F72C6C0-8118-83D2-2188-3F97B3DDBAF9}"/>
              </a:ext>
            </a:extLst>
          </p:cNvPr>
          <p:cNvSpPr txBox="1"/>
          <p:nvPr/>
        </p:nvSpPr>
        <p:spPr>
          <a:xfrm>
            <a:off x="2467654" y="648007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10" name="TextBox 14">
            <a:extLst>
              <a:ext uri="{FF2B5EF4-FFF2-40B4-BE49-F238E27FC236}">
                <a16:creationId xmlns:a16="http://schemas.microsoft.com/office/drawing/2014/main" id="{52D60B95-9B49-40E1-992D-15D4DC9AACC8}"/>
              </a:ext>
            </a:extLst>
          </p:cNvPr>
          <p:cNvSpPr txBox="1"/>
          <p:nvPr/>
        </p:nvSpPr>
        <p:spPr>
          <a:xfrm>
            <a:off x="11114852" y="2905304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5216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9FBA7-6DD6-4B9D-5BEF-392B7C09B9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2438403"/>
            <a:ext cx="8915400" cy="2724847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2ED3AF8-D2C9-72CE-C975-D1FAC781F6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A3859365-9D2A-55BD-6895-F4B6B4AFBD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1ED685-B524-4C61-81CE-13C2364205A2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53A857A-7E8E-50AA-ECC6-24F6847E86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16A6F1FC-1463-938B-55C3-6389273CD9DC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922F1-BD88-5E67-5FE4-176740F0C1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7D2D40B-C73C-4072-947F-4A6EF5219A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055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BB06E-EAB2-95F3-CBD8-F0FE446DD8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49947" y="609603"/>
            <a:ext cx="8393926" cy="2895603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11E7465D-A1E6-B5A7-E9FA-9E5737F7DB9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43400"/>
            <a:ext cx="8915400" cy="838203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53010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22E434-B9BC-1C07-ABBA-C051EAD949D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DF17EF-708A-5600-1C19-25F1DAFF47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12BDE0-6713-4F9D-A94C-20D689EE9EE2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E80964-E3C6-39B8-AAE4-14824B8B96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F912885A-B92E-12C7-AF04-D22B3D4DB52B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C00E59C-B623-0C4A-BE5E-E76348AA37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6AC04D8-3DEB-43CA-A968-CFE527558DF7}" type="slidenum">
              <a:t>‹#›</a:t>
            </a:fld>
            <a:endParaRPr lang="en-GB"/>
          </a:p>
        </p:txBody>
      </p:sp>
      <p:sp>
        <p:nvSpPr>
          <p:cNvPr id="9" name="TextBox 16">
            <a:extLst>
              <a:ext uri="{FF2B5EF4-FFF2-40B4-BE49-F238E27FC236}">
                <a16:creationId xmlns:a16="http://schemas.microsoft.com/office/drawing/2014/main" id="{1BBB8B75-C18A-233F-CA29-6C44E9468772}"/>
              </a:ext>
            </a:extLst>
          </p:cNvPr>
          <p:cNvSpPr txBox="1"/>
          <p:nvPr/>
        </p:nvSpPr>
        <p:spPr>
          <a:xfrm>
            <a:off x="2467654" y="648007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10" name="TextBox 17">
            <a:extLst>
              <a:ext uri="{FF2B5EF4-FFF2-40B4-BE49-F238E27FC236}">
                <a16:creationId xmlns:a16="http://schemas.microsoft.com/office/drawing/2014/main" id="{6BF08D77-F803-C817-7311-6BB87EB24843}"/>
              </a:ext>
            </a:extLst>
          </p:cNvPr>
          <p:cNvSpPr txBox="1"/>
          <p:nvPr/>
        </p:nvSpPr>
        <p:spPr>
          <a:xfrm>
            <a:off x="11114852" y="2905304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A53010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3996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644D6-9219-1DFA-A77C-418C8EEEBF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89215" y="627406"/>
            <a:ext cx="8915400" cy="2880021"/>
          </a:xfrm>
        </p:spPr>
        <p:txBody>
          <a:bodyPr anchor="ctr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1C826664-8CFB-26DD-2CFC-19CEAB29BC1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4343400"/>
            <a:ext cx="8915400" cy="838203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A53010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7A2EE2-83F2-FA48-D55A-92917C66ED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589215" y="5181603"/>
            <a:ext cx="8915400" cy="729618"/>
          </a:xfrm>
        </p:spPr>
        <p:txBody>
          <a:bodyPr/>
          <a:lstStyle>
            <a:lvl1pPr marL="0" indent="0">
              <a:buNone/>
              <a:defRPr>
                <a:solidFill>
                  <a:srgbClr val="59595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B3E7BF-D761-7B4B-170B-50FAE1DE6B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DB0CA7-34DD-4CBB-B2D4-141843ABEA5D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14D08A-D4F8-9C5A-254F-BE1D84AABF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81EA3295-242D-E6D4-4D3C-527C86C9AC22}"/>
              </a:ext>
            </a:extLst>
          </p:cNvPr>
          <p:cNvSpPr/>
          <p:nvPr/>
        </p:nvSpPr>
        <p:spPr>
          <a:xfrm flipV="1">
            <a:off x="-4187" y="4911727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2DB1111C-90F8-DA1D-A03C-389F630822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531815" y="4983086"/>
            <a:ext cx="7797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F244F4A-59EC-43E9-8816-C996F416304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979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BA5C6-74C7-F1FD-8D2C-3A7547F4BCF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0647C6-1289-DA8B-77BF-93B68BF2BD3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03EE3-99CE-AD04-57CE-4AB4972510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7CCC1E-3263-471A-A400-84749A6B71C2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CADA0-CF28-2E1A-AB72-D046685CB0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1902B0B3-C2BB-FB34-9FA8-C473D9886C1A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5F8118A-E138-F961-D775-3C3ECEBCB3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9F069A-D44B-4266-BAED-CB80742EE9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5627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00DCBB-ED44-16D9-7D8F-1F87E2B6899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94811" y="627406"/>
            <a:ext cx="2207599" cy="528381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425730-46E0-3C78-BE3E-AEC9FB60DC4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2589215" y="627406"/>
            <a:ext cx="6476996" cy="528381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E4E33-2AC4-03AC-58B1-A52BE363E7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64EFBE-7419-45E0-808B-DA3FFB2AE362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6C3BA-509C-9E5A-6570-439733164C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39C2A0DE-6431-5AD1-A332-704194BF9B06}"/>
              </a:ext>
            </a:extLst>
          </p:cNvPr>
          <p:cNvSpPr/>
          <p:nvPr/>
        </p:nvSpPr>
        <p:spPr>
          <a:xfrm flipV="1">
            <a:off x="-4187" y="714375"/>
            <a:ext cx="1588523" cy="507299"/>
          </a:xfrm>
          <a:custGeom>
            <a:avLst/>
            <a:gdLst>
              <a:gd name="f0" fmla="val w"/>
              <a:gd name="f1" fmla="val h"/>
              <a:gd name="f2" fmla="val 0"/>
              <a:gd name="f3" fmla="val 9248"/>
              <a:gd name="f4" fmla="val 10000"/>
              <a:gd name="f5" fmla="val 4701"/>
              <a:gd name="f6" fmla="val 7915"/>
              <a:gd name="f7" fmla="val 188"/>
              <a:gd name="f8" fmla="val 7906"/>
              <a:gd name="f9" fmla="val 156"/>
              <a:gd name="f10" fmla="val 7895"/>
              <a:gd name="f11" fmla="val 126"/>
              <a:gd name="f12" fmla="val 7886"/>
              <a:gd name="f13" fmla="val 94"/>
              <a:gd name="f14" fmla="val 7859"/>
              <a:gd name="f15" fmla="val 7831"/>
              <a:gd name="f16" fmla="val 7803"/>
              <a:gd name="f17" fmla="val 7275"/>
              <a:gd name="f18" fmla="val 70"/>
              <a:gd name="f19" fmla="val 8"/>
              <a:gd name="f20" fmla="val 3380"/>
              <a:gd name="f21" fmla="val 17"/>
              <a:gd name="f22" fmla="val 6690"/>
              <a:gd name="f23" fmla="val 25"/>
              <a:gd name="f24" fmla="val 9966"/>
              <a:gd name="f25" fmla="val 9872"/>
              <a:gd name="f26" fmla="val 9778"/>
              <a:gd name="f27" fmla="val 5265"/>
              <a:gd name="f28" fmla="val 9303"/>
              <a:gd name="f29" fmla="val 5077"/>
              <a:gd name="f30" fmla="val 4889"/>
              <a:gd name="f31" fmla="*/ f0 1 9248"/>
              <a:gd name="f32" fmla="*/ f1 1 10000"/>
              <a:gd name="f33" fmla="val f2"/>
              <a:gd name="f34" fmla="val f3"/>
              <a:gd name="f35" fmla="val f4"/>
              <a:gd name="f36" fmla="+- f35 0 f33"/>
              <a:gd name="f37" fmla="+- f34 0 f33"/>
              <a:gd name="f38" fmla="*/ f37 1 9248"/>
              <a:gd name="f39" fmla="*/ f36 1 10000"/>
              <a:gd name="f40" fmla="*/ f33 1 f38"/>
              <a:gd name="f41" fmla="*/ f34 1 f38"/>
              <a:gd name="f42" fmla="*/ f33 1 f39"/>
              <a:gd name="f43" fmla="*/ f35 1 f39"/>
              <a:gd name="f44" fmla="*/ f40 f31 1"/>
              <a:gd name="f45" fmla="*/ f41 f31 1"/>
              <a:gd name="f46" fmla="*/ f43 f32 1"/>
              <a:gd name="f47" fmla="*/ f4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4" t="f47" r="f45" b="f46"/>
            <a:pathLst>
              <a:path w="9248" h="10000">
                <a:moveTo>
                  <a:pt x="f3" y="f5"/>
                </a:move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2"/>
                  <a:pt x="f15" y="f2"/>
                  <a:pt x="f16" y="f2"/>
                </a:cubicBezTo>
                <a:lnTo>
                  <a:pt x="f17" y="f2"/>
                </a:lnTo>
                <a:lnTo>
                  <a:pt x="f2" y="f18"/>
                </a:lnTo>
                <a:cubicBezTo>
                  <a:pt x="f19" y="f20"/>
                  <a:pt x="f21" y="f22"/>
                  <a:pt x="f23" y="f4"/>
                </a:cubicBezTo>
                <a:lnTo>
                  <a:pt x="f17" y="f24"/>
                </a:lnTo>
                <a:lnTo>
                  <a:pt x="f16" y="f24"/>
                </a:lnTo>
                <a:cubicBezTo>
                  <a:pt x="f15" y="f24"/>
                  <a:pt x="f14" y="f25"/>
                  <a:pt x="f12" y="f25"/>
                </a:cubicBezTo>
                <a:cubicBezTo>
                  <a:pt x="f12" y="f26"/>
                  <a:pt x="f6" y="f26"/>
                  <a:pt x="f6" y="f26"/>
                </a:cubicBezTo>
                <a:lnTo>
                  <a:pt x="f3" y="f27"/>
                </a:lnTo>
                <a:cubicBezTo>
                  <a:pt x="f28" y="f29"/>
                  <a:pt x="f28" y="f30"/>
                  <a:pt x="f3" y="f5"/>
                </a:cubicBezTo>
                <a:close/>
              </a:path>
            </a:pathLst>
          </a:custGeom>
          <a:solidFill>
            <a:srgbClr val="A53010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D21A871-73D3-B4AD-A008-C083521895A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817DE1-301B-424F-933F-F7807AEDE63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100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DFE8C4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2">
            <a:extLst>
              <a:ext uri="{FF2B5EF4-FFF2-40B4-BE49-F238E27FC236}">
                <a16:creationId xmlns:a16="http://schemas.microsoft.com/office/drawing/2014/main" id="{30E5D7B3-FB7E-3CC8-B2C6-2BC13A8998E2}"/>
              </a:ext>
            </a:extLst>
          </p:cNvPr>
          <p:cNvGrpSpPr/>
          <p:nvPr/>
        </p:nvGrpSpPr>
        <p:grpSpPr>
          <a:xfrm>
            <a:off x="0" y="228600"/>
            <a:ext cx="2851510" cy="6638634"/>
            <a:chOff x="0" y="228600"/>
            <a:chExt cx="2851510" cy="6638634"/>
          </a:xfrm>
        </p:grpSpPr>
        <p:sp>
          <p:nvSpPr>
            <p:cNvPr id="3" name="Freeform 11">
              <a:extLst>
                <a:ext uri="{FF2B5EF4-FFF2-40B4-BE49-F238E27FC236}">
                  <a16:creationId xmlns:a16="http://schemas.microsoft.com/office/drawing/2014/main" id="{7A8E1CB8-110E-3F15-0364-F274922A8FC4}"/>
                </a:ext>
              </a:extLst>
            </p:cNvPr>
            <p:cNvSpPr/>
            <p:nvPr/>
          </p:nvSpPr>
          <p:spPr>
            <a:xfrm>
              <a:off x="0" y="2575041"/>
              <a:ext cx="100638" cy="62621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2"/>
                <a:gd name="f4" fmla="val 136"/>
                <a:gd name="f5" fmla="val 20"/>
                <a:gd name="f6" fmla="val 117"/>
                <a:gd name="f7" fmla="val 19"/>
                <a:gd name="f8" fmla="val 99"/>
                <a:gd name="f9" fmla="val 17"/>
                <a:gd name="f10" fmla="val 80"/>
                <a:gd name="f11" fmla="val 11"/>
                <a:gd name="f12" fmla="val 54"/>
                <a:gd name="f13" fmla="val 6"/>
                <a:gd name="f14" fmla="val 27"/>
                <a:gd name="f15" fmla="val 35"/>
                <a:gd name="f16" fmla="val 64"/>
                <a:gd name="f17" fmla="val 13"/>
                <a:gd name="f18" fmla="val 94"/>
                <a:gd name="f19" fmla="val 124"/>
                <a:gd name="f20" fmla="val 128"/>
                <a:gd name="f21" fmla="val 21"/>
                <a:gd name="f22" fmla="val 132"/>
                <a:gd name="f23" fmla="*/ f0 1 22"/>
                <a:gd name="f24" fmla="*/ f1 1 136"/>
                <a:gd name="f25" fmla="val f2"/>
                <a:gd name="f26" fmla="val f3"/>
                <a:gd name="f27" fmla="val f4"/>
                <a:gd name="f28" fmla="+- f27 0 f25"/>
                <a:gd name="f29" fmla="+- f26 0 f25"/>
                <a:gd name="f30" fmla="*/ f29 1 22"/>
                <a:gd name="f31" fmla="*/ f28 1 136"/>
                <a:gd name="f32" fmla="*/ 0 1 f30"/>
                <a:gd name="f33" fmla="*/ f26 1 f30"/>
                <a:gd name="f34" fmla="*/ 0 1 f31"/>
                <a:gd name="f35" fmla="*/ f27 1 f31"/>
                <a:gd name="f36" fmla="*/ f32 f23 1"/>
                <a:gd name="f37" fmla="*/ f33 f23 1"/>
                <a:gd name="f38" fmla="*/ f35 f24 1"/>
                <a:gd name="f39" fmla="*/ f3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6" t="f39" r="f37" b="f38"/>
              <a:pathLst>
                <a:path w="22" h="136">
                  <a:moveTo>
                    <a:pt x="f3" y="f4"/>
                  </a:moveTo>
                  <a:cubicBezTo>
                    <a:pt x="f5" y="f6"/>
                    <a:pt x="f7" y="f8"/>
                    <a:pt x="f9" y="f10"/>
                  </a:cubicBezTo>
                  <a:cubicBezTo>
                    <a:pt x="f11" y="f12"/>
                    <a:pt x="f13" y="f14"/>
                    <a:pt x="f2" y="f2"/>
                  </a:cubicBezTo>
                  <a:cubicBezTo>
                    <a:pt x="f2" y="f15"/>
                    <a:pt x="f2" y="f15"/>
                    <a:pt x="f2" y="f15"/>
                  </a:cubicBezTo>
                  <a:cubicBezTo>
                    <a:pt x="f13" y="f16"/>
                    <a:pt x="f17" y="f18"/>
                    <a:pt x="f5" y="f19"/>
                  </a:cubicBezTo>
                  <a:cubicBezTo>
                    <a:pt x="f5" y="f20"/>
                    <a:pt x="f21" y="f22"/>
                    <a:pt x="f3" y="f4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4" name="Freeform 12">
              <a:extLst>
                <a:ext uri="{FF2B5EF4-FFF2-40B4-BE49-F238E27FC236}">
                  <a16:creationId xmlns:a16="http://schemas.microsoft.com/office/drawing/2014/main" id="{F9B96DD3-E218-069F-BAFD-7ACE47EB884E}"/>
                </a:ext>
              </a:extLst>
            </p:cNvPr>
            <p:cNvSpPr/>
            <p:nvPr/>
          </p:nvSpPr>
          <p:spPr>
            <a:xfrm>
              <a:off x="128601" y="3156527"/>
              <a:ext cx="646718" cy="232221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40"/>
                <a:gd name="f4" fmla="val 504"/>
                <a:gd name="f5" fmla="val 86"/>
                <a:gd name="f6" fmla="val 350"/>
                <a:gd name="f7" fmla="val 103"/>
                <a:gd name="f8" fmla="val 402"/>
                <a:gd name="f9" fmla="val 120"/>
                <a:gd name="f10" fmla="val 453"/>
                <a:gd name="f11" fmla="val 139"/>
                <a:gd name="f12" fmla="val 495"/>
                <a:gd name="f13" fmla="val 487"/>
                <a:gd name="f14" fmla="val 478"/>
                <a:gd name="f15" fmla="val 124"/>
                <a:gd name="f16" fmla="val 435"/>
                <a:gd name="f17" fmla="val 109"/>
                <a:gd name="f18" fmla="val 391"/>
                <a:gd name="f19" fmla="val 95"/>
                <a:gd name="f20" fmla="val 347"/>
                <a:gd name="f21" fmla="val 58"/>
                <a:gd name="f22" fmla="val 233"/>
                <a:gd name="f23" fmla="val 27"/>
                <a:gd name="f24" fmla="val 117"/>
                <a:gd name="f25" fmla="val 2"/>
                <a:gd name="f26" fmla="val 20"/>
                <a:gd name="f27" fmla="val 4"/>
                <a:gd name="f28" fmla="val 41"/>
                <a:gd name="f29" fmla="val 6"/>
                <a:gd name="f30" fmla="val 61"/>
                <a:gd name="f31" fmla="val 30"/>
                <a:gd name="f32" fmla="val 158"/>
                <a:gd name="f33" fmla="val 56"/>
                <a:gd name="f34" fmla="val 255"/>
                <a:gd name="f35" fmla="*/ f0 1 140"/>
                <a:gd name="f36" fmla="*/ f1 1 504"/>
                <a:gd name="f37" fmla="val f2"/>
                <a:gd name="f38" fmla="val f3"/>
                <a:gd name="f39" fmla="val f4"/>
                <a:gd name="f40" fmla="+- f39 0 f37"/>
                <a:gd name="f41" fmla="+- f38 0 f37"/>
                <a:gd name="f42" fmla="*/ f41 1 140"/>
                <a:gd name="f43" fmla="*/ f40 1 504"/>
                <a:gd name="f44" fmla="*/ 0 1 f42"/>
                <a:gd name="f45" fmla="*/ f38 1 f42"/>
                <a:gd name="f46" fmla="*/ 0 1 f43"/>
                <a:gd name="f47" fmla="*/ f39 1 f43"/>
                <a:gd name="f48" fmla="*/ f44 f35 1"/>
                <a:gd name="f49" fmla="*/ f45 f35 1"/>
                <a:gd name="f50" fmla="*/ f47 f36 1"/>
                <a:gd name="f51" fmla="*/ f46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8" t="f51" r="f49" b="f50"/>
              <a:pathLst>
                <a:path w="140" h="504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1" y="f12"/>
                    <a:pt x="f11" y="f13"/>
                    <a:pt x="f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" y="f2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5" name="Freeform 13">
              <a:extLst>
                <a:ext uri="{FF2B5EF4-FFF2-40B4-BE49-F238E27FC236}">
                  <a16:creationId xmlns:a16="http://schemas.microsoft.com/office/drawing/2014/main" id="{DD9631E1-D553-BCA4-6DCE-4D434103E439}"/>
                </a:ext>
              </a:extLst>
            </p:cNvPr>
            <p:cNvSpPr/>
            <p:nvPr/>
          </p:nvSpPr>
          <p:spPr>
            <a:xfrm>
              <a:off x="806994" y="5447062"/>
              <a:ext cx="609438" cy="142016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2"/>
                <a:gd name="f4" fmla="val 308"/>
                <a:gd name="f5" fmla="val 8"/>
                <a:gd name="f6" fmla="val 22"/>
                <a:gd name="f7" fmla="val 5"/>
                <a:gd name="f8" fmla="val 15"/>
                <a:gd name="f9" fmla="val 2"/>
                <a:gd name="f10" fmla="val 10"/>
                <a:gd name="f11" fmla="val 19"/>
                <a:gd name="f12" fmla="val 29"/>
                <a:gd name="f13" fmla="val 21"/>
                <a:gd name="f14" fmla="val 85"/>
                <a:gd name="f15" fmla="val 44"/>
                <a:gd name="f16" fmla="val 140"/>
                <a:gd name="f17" fmla="val 68"/>
                <a:gd name="f18" fmla="val 194"/>
                <a:gd name="f19" fmla="val 232"/>
                <a:gd name="f20" fmla="val 104"/>
                <a:gd name="f21" fmla="val 270"/>
                <a:gd name="f22" fmla="val 123"/>
                <a:gd name="f23" fmla="val 113"/>
                <a:gd name="f24" fmla="val 269"/>
                <a:gd name="f25" fmla="val 94"/>
                <a:gd name="f26" fmla="val 230"/>
                <a:gd name="f27" fmla="val 77"/>
                <a:gd name="f28" fmla="val 190"/>
                <a:gd name="f29" fmla="val 52"/>
                <a:gd name="f30" fmla="val 135"/>
                <a:gd name="f31" fmla="val 79"/>
                <a:gd name="f32" fmla="*/ f0 1 132"/>
                <a:gd name="f33" fmla="*/ f1 1 308"/>
                <a:gd name="f34" fmla="val f2"/>
                <a:gd name="f35" fmla="val f3"/>
                <a:gd name="f36" fmla="val f4"/>
                <a:gd name="f37" fmla="+- f36 0 f34"/>
                <a:gd name="f38" fmla="+- f35 0 f34"/>
                <a:gd name="f39" fmla="*/ f38 1 132"/>
                <a:gd name="f40" fmla="*/ f37 1 308"/>
                <a:gd name="f41" fmla="*/ 0 1 f39"/>
                <a:gd name="f42" fmla="*/ f35 1 f39"/>
                <a:gd name="f43" fmla="*/ 0 1 f40"/>
                <a:gd name="f44" fmla="*/ f36 1 f40"/>
                <a:gd name="f45" fmla="*/ f41 f32 1"/>
                <a:gd name="f46" fmla="*/ f42 f32 1"/>
                <a:gd name="f47" fmla="*/ f44 f33 1"/>
                <a:gd name="f48" fmla="*/ f43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5" t="f48" r="f46" b="f47"/>
              <a:pathLst>
                <a:path w="132" h="308">
                  <a:moveTo>
                    <a:pt x="f5" y="f6"/>
                  </a:moveTo>
                  <a:cubicBezTo>
                    <a:pt x="f7" y="f8"/>
                    <a:pt x="f9" y="f5"/>
                    <a:pt x="f2" y="f2"/>
                  </a:cubicBezTo>
                  <a:cubicBezTo>
                    <a:pt x="f2" y="f10"/>
                    <a:pt x="f2" y="f11"/>
                    <a:pt x="f2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4" y="f19"/>
                    <a:pt x="f20" y="f21"/>
                    <a:pt x="f22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12" y="f31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6" name="Freeform 14">
              <a:extLst>
                <a:ext uri="{FF2B5EF4-FFF2-40B4-BE49-F238E27FC236}">
                  <a16:creationId xmlns:a16="http://schemas.microsoft.com/office/drawing/2014/main" id="{A0BF3458-1B79-2180-0385-6F12FA188FDC}"/>
                </a:ext>
              </a:extLst>
            </p:cNvPr>
            <p:cNvSpPr/>
            <p:nvPr/>
          </p:nvSpPr>
          <p:spPr>
            <a:xfrm>
              <a:off x="959827" y="6503798"/>
              <a:ext cx="171468" cy="36342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7"/>
                <a:gd name="f4" fmla="val 79"/>
                <a:gd name="f5" fmla="val 28"/>
                <a:gd name="f6" fmla="val 24"/>
                <a:gd name="f7" fmla="val 53"/>
                <a:gd name="f8" fmla="val 12"/>
                <a:gd name="f9" fmla="val 27"/>
                <a:gd name="f10" fmla="val 8"/>
                <a:gd name="f11" fmla="val 17"/>
                <a:gd name="f12" fmla="*/ f0 1 37"/>
                <a:gd name="f13" fmla="*/ f1 1 79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37"/>
                <a:gd name="f20" fmla="*/ f17 1 79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37" h="79">
                  <a:moveTo>
                    <a:pt x="f5" y="f4"/>
                  </a:moveTo>
                  <a:cubicBezTo>
                    <a:pt x="f3" y="f4"/>
                    <a:pt x="f3" y="f4"/>
                    <a:pt x="f3" y="f4"/>
                  </a:cubicBezTo>
                  <a:cubicBezTo>
                    <a:pt x="f6" y="f7"/>
                    <a:pt x="f8" y="f9"/>
                    <a:pt x="f2" y="f2"/>
                  </a:cubicBezTo>
                  <a:cubicBezTo>
                    <a:pt x="f10" y="f9"/>
                    <a:pt x="f11" y="f7"/>
                    <a:pt x="f5" y="f4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7" name="Freeform 15">
              <a:extLst>
                <a:ext uri="{FF2B5EF4-FFF2-40B4-BE49-F238E27FC236}">
                  <a16:creationId xmlns:a16="http://schemas.microsoft.com/office/drawing/2014/main" id="{58B9CC2D-8AB9-F05B-0C5E-1ACE77C040BC}"/>
                </a:ext>
              </a:extLst>
            </p:cNvPr>
            <p:cNvSpPr/>
            <p:nvPr/>
          </p:nvSpPr>
          <p:spPr>
            <a:xfrm>
              <a:off x="100638" y="3201259"/>
              <a:ext cx="821908" cy="332863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8"/>
                <a:gd name="f4" fmla="val 722"/>
                <a:gd name="f5" fmla="val 162"/>
                <a:gd name="f6" fmla="val 660"/>
                <a:gd name="f7" fmla="val 145"/>
                <a:gd name="f8" fmla="val 618"/>
                <a:gd name="f9" fmla="val 130"/>
                <a:gd name="f10" fmla="val 576"/>
                <a:gd name="f11" fmla="val 116"/>
                <a:gd name="f12" fmla="val 534"/>
                <a:gd name="f13" fmla="val 84"/>
                <a:gd name="f14" fmla="val 437"/>
                <a:gd name="f15" fmla="val 59"/>
                <a:gd name="f16" fmla="val 337"/>
                <a:gd name="f17" fmla="val 40"/>
                <a:gd name="f18" fmla="val 236"/>
                <a:gd name="f19" fmla="val 29"/>
                <a:gd name="f20" fmla="val 175"/>
                <a:gd name="f21" fmla="val 20"/>
                <a:gd name="f22" fmla="val 113"/>
                <a:gd name="f23" fmla="val 12"/>
                <a:gd name="f24" fmla="val 51"/>
                <a:gd name="f25" fmla="val 8"/>
                <a:gd name="f26" fmla="val 34"/>
                <a:gd name="f27" fmla="val 4"/>
                <a:gd name="f28" fmla="val 17"/>
                <a:gd name="f29" fmla="val 79"/>
                <a:gd name="f30" fmla="val 19"/>
                <a:gd name="f31" fmla="val 159"/>
                <a:gd name="f32" fmla="val 33"/>
                <a:gd name="f33" fmla="val 237"/>
                <a:gd name="f34" fmla="val 339"/>
                <a:gd name="f35" fmla="val 76"/>
                <a:gd name="f36" fmla="val 439"/>
                <a:gd name="f37" fmla="val 107"/>
                <a:gd name="f38" fmla="val 537"/>
                <a:gd name="f39" fmla="val 123"/>
                <a:gd name="f40" fmla="val 586"/>
                <a:gd name="f41" fmla="val 141"/>
                <a:gd name="f42" fmla="val 634"/>
                <a:gd name="f43" fmla="val 160"/>
                <a:gd name="f44" fmla="val 681"/>
                <a:gd name="f45" fmla="val 166"/>
                <a:gd name="f46" fmla="val 695"/>
                <a:gd name="f47" fmla="val 172"/>
                <a:gd name="f48" fmla="val 708"/>
                <a:gd name="f49" fmla="val 176"/>
                <a:gd name="f50" fmla="val 717"/>
                <a:gd name="f51" fmla="val 713"/>
                <a:gd name="f52" fmla="val 174"/>
                <a:gd name="f53" fmla="val 169"/>
                <a:gd name="f54" fmla="val 692"/>
                <a:gd name="f55" fmla="val 165"/>
                <a:gd name="f56" fmla="val 676"/>
                <a:gd name="f57" fmla="*/ f0 1 178"/>
                <a:gd name="f58" fmla="*/ f1 1 722"/>
                <a:gd name="f59" fmla="val f2"/>
                <a:gd name="f60" fmla="val f3"/>
                <a:gd name="f61" fmla="val f4"/>
                <a:gd name="f62" fmla="+- f61 0 f59"/>
                <a:gd name="f63" fmla="+- f60 0 f59"/>
                <a:gd name="f64" fmla="*/ f63 1 178"/>
                <a:gd name="f65" fmla="*/ f62 1 722"/>
                <a:gd name="f66" fmla="*/ 0 1 f64"/>
                <a:gd name="f67" fmla="*/ f60 1 f64"/>
                <a:gd name="f68" fmla="*/ 0 1 f65"/>
                <a:gd name="f69" fmla="*/ f61 1 f65"/>
                <a:gd name="f70" fmla="*/ f66 f57 1"/>
                <a:gd name="f71" fmla="*/ f67 f57 1"/>
                <a:gd name="f72" fmla="*/ f69 f58 1"/>
                <a:gd name="f73" fmla="*/ f68 f5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0" t="f73" r="f71" b="f72"/>
              <a:pathLst>
                <a:path w="178" h="722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" y="f2"/>
                  </a:cubicBezTo>
                  <a:cubicBezTo>
                    <a:pt x="f25" y="f29"/>
                    <a:pt x="f30" y="f31"/>
                    <a:pt x="f32" y="f33"/>
                  </a:cubicBezTo>
                  <a:cubicBezTo>
                    <a:pt x="f24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3" y="f4"/>
                  </a:cubicBezTo>
                  <a:cubicBezTo>
                    <a:pt x="f49" y="f50"/>
                    <a:pt x="f20" y="f51"/>
                    <a:pt x="f52" y="f48"/>
                  </a:cubicBezTo>
                  <a:cubicBezTo>
                    <a:pt x="f53" y="f54"/>
                    <a:pt x="f55" y="f56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8" name="Freeform 16">
              <a:extLst>
                <a:ext uri="{FF2B5EF4-FFF2-40B4-BE49-F238E27FC236}">
                  <a16:creationId xmlns:a16="http://schemas.microsoft.com/office/drawing/2014/main" id="{D79392D4-0CB1-060B-FD65-C75C34AE6448}"/>
                </a:ext>
              </a:extLst>
            </p:cNvPr>
            <p:cNvSpPr/>
            <p:nvPr/>
          </p:nvSpPr>
          <p:spPr>
            <a:xfrm>
              <a:off x="22366" y="228600"/>
              <a:ext cx="106234" cy="292792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3"/>
                <a:gd name="f4" fmla="val 635"/>
                <a:gd name="f5" fmla="val 11"/>
                <a:gd name="f6" fmla="val 577"/>
                <a:gd name="f7" fmla="val 12"/>
                <a:gd name="f8" fmla="val 581"/>
                <a:gd name="f9" fmla="val 585"/>
                <a:gd name="f10" fmla="val 589"/>
                <a:gd name="f11" fmla="val 15"/>
                <a:gd name="f12" fmla="val 603"/>
                <a:gd name="f13" fmla="val 19"/>
                <a:gd name="f14" fmla="val 617"/>
                <a:gd name="f15" fmla="val 22"/>
                <a:gd name="f16" fmla="val 632"/>
                <a:gd name="f17" fmla="val 633"/>
                <a:gd name="f18" fmla="val 634"/>
                <a:gd name="f19" fmla="val 21"/>
                <a:gd name="f20" fmla="val 615"/>
                <a:gd name="f21" fmla="val 596"/>
                <a:gd name="f22" fmla="val 17"/>
                <a:gd name="f23" fmla="val 576"/>
                <a:gd name="f24" fmla="val 9"/>
                <a:gd name="f25" fmla="val 474"/>
                <a:gd name="f26" fmla="val 5"/>
                <a:gd name="f27" fmla="val 372"/>
                <a:gd name="f28" fmla="val 269"/>
                <a:gd name="f29" fmla="val 6"/>
                <a:gd name="f30" fmla="val 179"/>
                <a:gd name="f31" fmla="val 90"/>
                <a:gd name="f32" fmla="val 89"/>
                <a:gd name="f33" fmla="val 2"/>
                <a:gd name="f34" fmla="val 1"/>
                <a:gd name="f35" fmla="val 3"/>
                <a:gd name="f36" fmla="*/ f0 1 23"/>
                <a:gd name="f37" fmla="*/ f1 1 635"/>
                <a:gd name="f38" fmla="val f2"/>
                <a:gd name="f39" fmla="val f3"/>
                <a:gd name="f40" fmla="val f4"/>
                <a:gd name="f41" fmla="+- f40 0 f38"/>
                <a:gd name="f42" fmla="+- f39 0 f38"/>
                <a:gd name="f43" fmla="*/ f42 1 23"/>
                <a:gd name="f44" fmla="*/ f41 1 635"/>
                <a:gd name="f45" fmla="*/ 0 1 f43"/>
                <a:gd name="f46" fmla="*/ f39 1 f43"/>
                <a:gd name="f47" fmla="*/ 0 1 f44"/>
                <a:gd name="f48" fmla="*/ f40 1 f44"/>
                <a:gd name="f49" fmla="*/ f45 f36 1"/>
                <a:gd name="f50" fmla="*/ f46 f36 1"/>
                <a:gd name="f51" fmla="*/ f48 f37 1"/>
                <a:gd name="f52" fmla="*/ f47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9" t="f52" r="f50" b="f51"/>
              <a:pathLst>
                <a:path w="23" h="635">
                  <a:moveTo>
                    <a:pt x="f5" y="f6"/>
                  </a:moveTo>
                  <a:cubicBezTo>
                    <a:pt x="f7" y="f8"/>
                    <a:pt x="f7" y="f9"/>
                    <a:pt x="f7" y="f10"/>
                  </a:cubicBezTo>
                  <a:cubicBezTo>
                    <a:pt x="f11" y="f12"/>
                    <a:pt x="f13" y="f14"/>
                    <a:pt x="f15" y="f16"/>
                  </a:cubicBezTo>
                  <a:cubicBezTo>
                    <a:pt x="f15" y="f17"/>
                    <a:pt x="f15" y="f18"/>
                    <a:pt x="f3" y="f4"/>
                  </a:cubicBezTo>
                  <a:cubicBezTo>
                    <a:pt x="f19" y="f20"/>
                    <a:pt x="f13" y="f21"/>
                    <a:pt x="f22" y="f23"/>
                  </a:cubicBezTo>
                  <a:cubicBezTo>
                    <a:pt x="f24" y="f25"/>
                    <a:pt x="f26" y="f27"/>
                    <a:pt x="f26" y="f28"/>
                  </a:cubicBezTo>
                  <a:cubicBezTo>
                    <a:pt x="f29" y="f30"/>
                    <a:pt x="f24" y="f31"/>
                    <a:pt x="f11" y="f2"/>
                  </a:cubicBezTo>
                  <a:cubicBezTo>
                    <a:pt x="f7" y="f2"/>
                    <a:pt x="f7" y="f2"/>
                    <a:pt x="f7" y="f2"/>
                  </a:cubicBezTo>
                  <a:cubicBezTo>
                    <a:pt x="f26" y="f32"/>
                    <a:pt x="f33" y="f30"/>
                    <a:pt x="f34" y="f28"/>
                  </a:cubicBezTo>
                  <a:cubicBezTo>
                    <a:pt x="f2" y="f27"/>
                    <a:pt x="f35" y="f25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9" name="Freeform 17">
              <a:extLst>
                <a:ext uri="{FF2B5EF4-FFF2-40B4-BE49-F238E27FC236}">
                  <a16:creationId xmlns:a16="http://schemas.microsoft.com/office/drawing/2014/main" id="{6FA75495-3423-C02A-A053-F79BB86EA757}"/>
                </a:ext>
              </a:extLst>
            </p:cNvPr>
            <p:cNvSpPr/>
            <p:nvPr/>
          </p:nvSpPr>
          <p:spPr>
            <a:xfrm>
              <a:off x="78281" y="2944066"/>
              <a:ext cx="78272" cy="49389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"/>
                <a:gd name="f4" fmla="val 107"/>
                <a:gd name="f5" fmla="val 2"/>
                <a:gd name="f6" fmla="val 19"/>
                <a:gd name="f7" fmla="val 3"/>
                <a:gd name="f8" fmla="val 37"/>
                <a:gd name="f9" fmla="val 5"/>
                <a:gd name="f10" fmla="val 56"/>
                <a:gd name="f11" fmla="val 9"/>
                <a:gd name="f12" fmla="val 73"/>
                <a:gd name="f13" fmla="val 13"/>
                <a:gd name="f14" fmla="val 90"/>
                <a:gd name="f15" fmla="val 15"/>
                <a:gd name="f16" fmla="val 87"/>
                <a:gd name="f17" fmla="val 66"/>
                <a:gd name="f18" fmla="val 11"/>
                <a:gd name="f19" fmla="val 46"/>
                <a:gd name="f20" fmla="val 10"/>
                <a:gd name="f21" fmla="val 45"/>
                <a:gd name="f22" fmla="val 44"/>
                <a:gd name="f23" fmla="val 43"/>
                <a:gd name="f24" fmla="val 7"/>
                <a:gd name="f25" fmla="val 28"/>
                <a:gd name="f26" fmla="val 14"/>
                <a:gd name="f27" fmla="*/ f0 1 17"/>
                <a:gd name="f28" fmla="*/ f1 1 107"/>
                <a:gd name="f29" fmla="val f2"/>
                <a:gd name="f30" fmla="val f3"/>
                <a:gd name="f31" fmla="val f4"/>
                <a:gd name="f32" fmla="+- f31 0 f29"/>
                <a:gd name="f33" fmla="+- f30 0 f29"/>
                <a:gd name="f34" fmla="*/ f33 1 17"/>
                <a:gd name="f35" fmla="*/ f32 1 107"/>
                <a:gd name="f36" fmla="*/ 0 1 f34"/>
                <a:gd name="f37" fmla="*/ f30 1 f34"/>
                <a:gd name="f38" fmla="*/ 0 1 f35"/>
                <a:gd name="f39" fmla="*/ f31 1 f35"/>
                <a:gd name="f40" fmla="*/ f36 f27 1"/>
                <a:gd name="f41" fmla="*/ f37 f27 1"/>
                <a:gd name="f42" fmla="*/ f39 f28 1"/>
                <a:gd name="f43" fmla="*/ f38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0" t="f43" r="f41" b="f42"/>
              <a:pathLst>
                <a:path w="17" h="107">
                  <a:moveTo>
                    <a:pt x="f2" y="f2"/>
                  </a:moveTo>
                  <a:cubicBezTo>
                    <a:pt x="f5" y="f6"/>
                    <a:pt x="f7" y="f8"/>
                    <a:pt x="f9" y="f10"/>
                  </a:cubicBezTo>
                  <a:cubicBezTo>
                    <a:pt x="f11" y="f12"/>
                    <a:pt x="f13" y="f14"/>
                    <a:pt x="f3" y="f4"/>
                  </a:cubicBezTo>
                  <a:cubicBezTo>
                    <a:pt x="f15" y="f16"/>
                    <a:pt x="f13" y="f17"/>
                    <a:pt x="f18" y="f19"/>
                  </a:cubicBezTo>
                  <a:cubicBezTo>
                    <a:pt x="f20" y="f21"/>
                    <a:pt x="f20" y="f22"/>
                    <a:pt x="f20" y="f23"/>
                  </a:cubicBezTo>
                  <a:cubicBezTo>
                    <a:pt x="f24" y="f25"/>
                    <a:pt x="f7" y="f26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0" name="Freeform 18">
              <a:extLst>
                <a:ext uri="{FF2B5EF4-FFF2-40B4-BE49-F238E27FC236}">
                  <a16:creationId xmlns:a16="http://schemas.microsoft.com/office/drawing/2014/main" id="{C723B51C-CC2A-0B52-C37A-EF518B98A03F}"/>
                </a:ext>
              </a:extLst>
            </p:cNvPr>
            <p:cNvSpPr/>
            <p:nvPr/>
          </p:nvSpPr>
          <p:spPr>
            <a:xfrm>
              <a:off x="769723" y="5478746"/>
              <a:ext cx="190103" cy="1025051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1"/>
                <a:gd name="f4" fmla="val 222"/>
                <a:gd name="f5" fmla="val 31"/>
                <a:gd name="f6" fmla="val 2"/>
                <a:gd name="f7" fmla="val 62"/>
                <a:gd name="f8" fmla="val 5"/>
                <a:gd name="f9" fmla="val 93"/>
                <a:gd name="f10" fmla="val 8"/>
                <a:gd name="f11" fmla="val 117"/>
                <a:gd name="f12" fmla="val 12"/>
                <a:gd name="f13" fmla="val 142"/>
                <a:gd name="f14" fmla="val 17"/>
                <a:gd name="f15" fmla="val 166"/>
                <a:gd name="f16" fmla="val 19"/>
                <a:gd name="f17" fmla="val 172"/>
                <a:gd name="f18" fmla="val 22"/>
                <a:gd name="f19" fmla="val 178"/>
                <a:gd name="f20" fmla="val 24"/>
                <a:gd name="f21" fmla="val 184"/>
                <a:gd name="f22" fmla="val 30"/>
                <a:gd name="f23" fmla="val 197"/>
                <a:gd name="f24" fmla="val 35"/>
                <a:gd name="f25" fmla="val 209"/>
                <a:gd name="f26" fmla="val 40"/>
                <a:gd name="f27" fmla="val 219"/>
                <a:gd name="f28" fmla="val 39"/>
                <a:gd name="f29" fmla="val 215"/>
                <a:gd name="f30" fmla="val 38"/>
                <a:gd name="f31" fmla="val 212"/>
                <a:gd name="f32" fmla="val 26"/>
                <a:gd name="f33" fmla="val 18"/>
                <a:gd name="f34" fmla="val 132"/>
                <a:gd name="f35" fmla="val 13"/>
                <a:gd name="f36" fmla="val 92"/>
                <a:gd name="f37" fmla="val 11"/>
                <a:gd name="f38" fmla="val 68"/>
                <a:gd name="f39" fmla="val 9"/>
                <a:gd name="f40" fmla="val 45"/>
                <a:gd name="f41" fmla="val 21"/>
                <a:gd name="f42" fmla="val 7"/>
                <a:gd name="f43" fmla="val 20"/>
                <a:gd name="f44" fmla="val 6"/>
                <a:gd name="f45" fmla="*/ f0 1 41"/>
                <a:gd name="f46" fmla="*/ f1 1 222"/>
                <a:gd name="f47" fmla="val f2"/>
                <a:gd name="f48" fmla="val f3"/>
                <a:gd name="f49" fmla="val f4"/>
                <a:gd name="f50" fmla="+- f49 0 f47"/>
                <a:gd name="f51" fmla="+- f48 0 f47"/>
                <a:gd name="f52" fmla="*/ f51 1 41"/>
                <a:gd name="f53" fmla="*/ f50 1 222"/>
                <a:gd name="f54" fmla="*/ 0 1 f52"/>
                <a:gd name="f55" fmla="*/ f48 1 f52"/>
                <a:gd name="f56" fmla="*/ 0 1 f53"/>
                <a:gd name="f57" fmla="*/ f49 1 f53"/>
                <a:gd name="f58" fmla="*/ f54 f45 1"/>
                <a:gd name="f59" fmla="*/ f55 f45 1"/>
                <a:gd name="f60" fmla="*/ f57 f46 1"/>
                <a:gd name="f61" fmla="*/ f5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8" t="f61" r="f59" b="f60"/>
              <a:pathLst>
                <a:path w="41" h="222">
                  <a:moveTo>
                    <a:pt x="f2" y="f2"/>
                  </a:moveTo>
                  <a:cubicBezTo>
                    <a:pt x="f2" y="f5"/>
                    <a:pt x="f6" y="f7"/>
                    <a:pt x="f8" y="f9"/>
                  </a:cubicBez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3" y="f4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17"/>
                    <a:pt x="f33" y="f34"/>
                    <a:pt x="f35" y="f36"/>
                  </a:cubicBezTo>
                  <a:cubicBezTo>
                    <a:pt x="f37" y="f38"/>
                    <a:pt x="f39" y="f40"/>
                    <a:pt x="f10" y="f18"/>
                  </a:cubicBezTo>
                  <a:cubicBezTo>
                    <a:pt x="f10" y="f41"/>
                    <a:pt x="f42" y="f43"/>
                    <a:pt x="f42" y="f33"/>
                  </a:cubicBezTo>
                  <a:cubicBezTo>
                    <a:pt x="f8" y="f12"/>
                    <a:pt x="f6" y="f44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1" name="Freeform 19">
              <a:extLst>
                <a:ext uri="{FF2B5EF4-FFF2-40B4-BE49-F238E27FC236}">
                  <a16:creationId xmlns:a16="http://schemas.microsoft.com/office/drawing/2014/main" id="{1EC49514-64B1-F589-37EB-491D49F618C6}"/>
                </a:ext>
              </a:extLst>
            </p:cNvPr>
            <p:cNvSpPr/>
            <p:nvPr/>
          </p:nvSpPr>
          <p:spPr>
            <a:xfrm>
              <a:off x="775310" y="1399022"/>
              <a:ext cx="2076200" cy="40480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0"/>
                <a:gd name="f4" fmla="val 878"/>
                <a:gd name="f5" fmla="val 7"/>
                <a:gd name="f6" fmla="val 854"/>
                <a:gd name="f7" fmla="val 10"/>
                <a:gd name="f8" fmla="val 772"/>
                <a:gd name="f9" fmla="val 26"/>
                <a:gd name="f10" fmla="val 691"/>
                <a:gd name="f11" fmla="val 50"/>
                <a:gd name="f12" fmla="val 613"/>
                <a:gd name="f13" fmla="val 75"/>
                <a:gd name="f14" fmla="val 535"/>
                <a:gd name="f15" fmla="val 109"/>
                <a:gd name="f16" fmla="val 460"/>
                <a:gd name="f17" fmla="val 149"/>
                <a:gd name="f18" fmla="val 388"/>
                <a:gd name="f19" fmla="val 189"/>
                <a:gd name="f20" fmla="val 316"/>
                <a:gd name="f21" fmla="val 235"/>
                <a:gd name="f22" fmla="val 248"/>
                <a:gd name="f23" fmla="val 285"/>
                <a:gd name="f24" fmla="val 183"/>
                <a:gd name="f25" fmla="val 310"/>
                <a:gd name="f26" fmla="val 151"/>
                <a:gd name="f27" fmla="val 337"/>
                <a:gd name="f28" fmla="val 119"/>
                <a:gd name="f29" fmla="val 364"/>
                <a:gd name="f30" fmla="val 89"/>
                <a:gd name="f31" fmla="val 378"/>
                <a:gd name="f32" fmla="val 74"/>
                <a:gd name="f33" fmla="val 392"/>
                <a:gd name="f34" fmla="val 58"/>
                <a:gd name="f35" fmla="val 406"/>
                <a:gd name="f36" fmla="val 44"/>
                <a:gd name="f37" fmla="val 421"/>
                <a:gd name="f38" fmla="val 29"/>
                <a:gd name="f39" fmla="val 435"/>
                <a:gd name="f40" fmla="val 15"/>
                <a:gd name="f41" fmla="val 1"/>
                <a:gd name="f42" fmla="val 434"/>
                <a:gd name="f43" fmla="val 14"/>
                <a:gd name="f44" fmla="val 420"/>
                <a:gd name="f45" fmla="val 28"/>
                <a:gd name="f46" fmla="val 405"/>
                <a:gd name="f47" fmla="val 43"/>
                <a:gd name="f48" fmla="val 391"/>
                <a:gd name="f49" fmla="val 57"/>
                <a:gd name="f50" fmla="val 377"/>
                <a:gd name="f51" fmla="val 72"/>
                <a:gd name="f52" fmla="val 363"/>
                <a:gd name="f53" fmla="val 88"/>
                <a:gd name="f54" fmla="val 335"/>
                <a:gd name="f55" fmla="val 118"/>
                <a:gd name="f56" fmla="val 308"/>
                <a:gd name="f57" fmla="val 283"/>
                <a:gd name="f58" fmla="val 181"/>
                <a:gd name="f59" fmla="val 232"/>
                <a:gd name="f60" fmla="val 246"/>
                <a:gd name="f61" fmla="val 185"/>
                <a:gd name="f62" fmla="val 314"/>
                <a:gd name="f63" fmla="val 145"/>
                <a:gd name="f64" fmla="val 386"/>
                <a:gd name="f65" fmla="val 104"/>
                <a:gd name="f66" fmla="val 457"/>
                <a:gd name="f67" fmla="val 70"/>
                <a:gd name="f68" fmla="val 533"/>
                <a:gd name="f69" fmla="val 45"/>
                <a:gd name="f70" fmla="val 611"/>
                <a:gd name="f71" fmla="val 19"/>
                <a:gd name="f72" fmla="val 690"/>
                <a:gd name="f73" fmla="val 3"/>
                <a:gd name="f74" fmla="val 771"/>
                <a:gd name="f75" fmla="val 856"/>
                <a:gd name="f76" fmla="val 857"/>
                <a:gd name="f77" fmla="val 859"/>
                <a:gd name="f78" fmla="val 2"/>
                <a:gd name="f79" fmla="val 865"/>
                <a:gd name="f80" fmla="val 4"/>
                <a:gd name="f81" fmla="val 872"/>
                <a:gd name="f82" fmla="val 870"/>
                <a:gd name="f83" fmla="val 862"/>
                <a:gd name="f84" fmla="*/ f0 1 450"/>
                <a:gd name="f85" fmla="*/ f1 1 878"/>
                <a:gd name="f86" fmla="val f2"/>
                <a:gd name="f87" fmla="val f3"/>
                <a:gd name="f88" fmla="val f4"/>
                <a:gd name="f89" fmla="+- f88 0 f86"/>
                <a:gd name="f90" fmla="+- f87 0 f86"/>
                <a:gd name="f91" fmla="*/ f90 1 450"/>
                <a:gd name="f92" fmla="*/ f89 1 878"/>
                <a:gd name="f93" fmla="*/ 0 1 f91"/>
                <a:gd name="f94" fmla="*/ f87 1 f91"/>
                <a:gd name="f95" fmla="*/ 0 1 f92"/>
                <a:gd name="f96" fmla="*/ f88 1 f92"/>
                <a:gd name="f97" fmla="*/ f93 f84 1"/>
                <a:gd name="f98" fmla="*/ f94 f84 1"/>
                <a:gd name="f99" fmla="*/ f96 f85 1"/>
                <a:gd name="f100" fmla="*/ f95 f8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7" t="f100" r="f98" b="f99"/>
              <a:pathLst>
                <a:path w="450" h="878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38"/>
                    <a:pt x="f39" y="f40"/>
                    <a:pt x="f3" y="f41"/>
                  </a:cubicBezTo>
                  <a:cubicBezTo>
                    <a:pt x="f3" y="f2"/>
                    <a:pt x="f3" y="f2"/>
                    <a:pt x="f3" y="f2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55"/>
                    <a:pt x="f56" y="f17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2" y="f6"/>
                  </a:cubicBezTo>
                  <a:cubicBezTo>
                    <a:pt x="f2" y="f75"/>
                    <a:pt x="f2" y="f76"/>
                    <a:pt x="f2" y="f77"/>
                  </a:cubicBezTo>
                  <a:cubicBezTo>
                    <a:pt x="f78" y="f79"/>
                    <a:pt x="f80" y="f81"/>
                    <a:pt x="f5" y="f4"/>
                  </a:cubicBezTo>
                  <a:cubicBezTo>
                    <a:pt x="f5" y="f82"/>
                    <a:pt x="f5" y="f83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2" name="Freeform 20">
              <a:extLst>
                <a:ext uri="{FF2B5EF4-FFF2-40B4-BE49-F238E27FC236}">
                  <a16:creationId xmlns:a16="http://schemas.microsoft.com/office/drawing/2014/main" id="{6F2B9E20-3F10-90AB-0937-2082D88C77BD}"/>
                </a:ext>
              </a:extLst>
            </p:cNvPr>
            <p:cNvSpPr/>
            <p:nvPr/>
          </p:nvSpPr>
          <p:spPr>
            <a:xfrm>
              <a:off x="922547" y="6529894"/>
              <a:ext cx="162150" cy="33734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5"/>
                <a:gd name="f4" fmla="val 73"/>
                <a:gd name="f5" fmla="val 7"/>
                <a:gd name="f6" fmla="val 24"/>
                <a:gd name="f7" fmla="val 16"/>
                <a:gd name="f8" fmla="val 49"/>
                <a:gd name="f9" fmla="val 26"/>
                <a:gd name="f10" fmla="val 23"/>
                <a:gd name="f11" fmla="val 11"/>
                <a:gd name="f12" fmla="*/ f0 1 35"/>
                <a:gd name="f13" fmla="*/ f1 1 73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35"/>
                <a:gd name="f20" fmla="*/ f17 1 73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35" h="73">
                  <a:moveTo>
                    <a:pt x="f2" y="f2"/>
                  </a:moveTo>
                  <a:cubicBezTo>
                    <a:pt x="f5" y="f6"/>
                    <a:pt x="f7" y="f8"/>
                    <a:pt x="f9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10" y="f8"/>
                    <a:pt x="f11" y="f6"/>
                    <a:pt x="f2" y="f2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3" name="Freeform 21">
              <a:extLst>
                <a:ext uri="{FF2B5EF4-FFF2-40B4-BE49-F238E27FC236}">
                  <a16:creationId xmlns:a16="http://schemas.microsoft.com/office/drawing/2014/main" id="{A4251F27-3614-7472-2AA1-AB535B6AB496}"/>
                </a:ext>
              </a:extLst>
            </p:cNvPr>
            <p:cNvSpPr/>
            <p:nvPr/>
          </p:nvSpPr>
          <p:spPr>
            <a:xfrm>
              <a:off x="769723" y="5359462"/>
              <a:ext cx="37270" cy="22178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"/>
                <a:gd name="f4" fmla="val 48"/>
                <a:gd name="f5" fmla="val 7"/>
                <a:gd name="f6" fmla="val 44"/>
                <a:gd name="f7" fmla="val 46"/>
                <a:gd name="f8" fmla="val 47"/>
                <a:gd name="f9" fmla="val 38"/>
                <a:gd name="f10" fmla="val 29"/>
                <a:gd name="f11" fmla="val 19"/>
                <a:gd name="f12" fmla="val 5"/>
                <a:gd name="f13" fmla="val 13"/>
                <a:gd name="f14" fmla="val 3"/>
                <a:gd name="f15" fmla="val 6"/>
                <a:gd name="f16" fmla="val 1"/>
                <a:gd name="f17" fmla="val 9"/>
                <a:gd name="f18" fmla="val 17"/>
                <a:gd name="f19" fmla="val 26"/>
                <a:gd name="f20" fmla="val 2"/>
                <a:gd name="f21" fmla="val 32"/>
                <a:gd name="f22" fmla="*/ f0 1 8"/>
                <a:gd name="f23" fmla="*/ f1 1 48"/>
                <a:gd name="f24" fmla="val f2"/>
                <a:gd name="f25" fmla="val f3"/>
                <a:gd name="f26" fmla="val f4"/>
                <a:gd name="f27" fmla="+- f26 0 f24"/>
                <a:gd name="f28" fmla="+- f25 0 f24"/>
                <a:gd name="f29" fmla="*/ f28 1 8"/>
                <a:gd name="f30" fmla="*/ f27 1 48"/>
                <a:gd name="f31" fmla="*/ 0 1 f29"/>
                <a:gd name="f32" fmla="*/ f25 1 f29"/>
                <a:gd name="f33" fmla="*/ 0 1 f30"/>
                <a:gd name="f34" fmla="*/ f26 1 f30"/>
                <a:gd name="f35" fmla="*/ f31 f22 1"/>
                <a:gd name="f36" fmla="*/ f32 f22 1"/>
                <a:gd name="f37" fmla="*/ f34 f23 1"/>
                <a:gd name="f38" fmla="*/ f33 f2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5" t="f38" r="f36" b="f37"/>
              <a:pathLst>
                <a:path w="8" h="48">
                  <a:moveTo>
                    <a:pt x="f5" y="f6"/>
                  </a:moveTo>
                  <a:cubicBezTo>
                    <a:pt x="f5" y="f7"/>
                    <a:pt x="f3" y="f8"/>
                    <a:pt x="f3" y="f4"/>
                  </a:cubicBezTo>
                  <a:cubicBezTo>
                    <a:pt x="f3" y="f9"/>
                    <a:pt x="f3" y="f10"/>
                    <a:pt x="f3" y="f11"/>
                  </a:cubicBezTo>
                  <a:cubicBezTo>
                    <a:pt x="f12" y="f13"/>
                    <a:pt x="f14" y="f15"/>
                    <a:pt x="f16" y="f2"/>
                  </a:cubicBezTo>
                  <a:cubicBezTo>
                    <a:pt x="f2" y="f17"/>
                    <a:pt x="f2" y="f18"/>
                    <a:pt x="f2" y="f19"/>
                  </a:cubicBezTo>
                  <a:cubicBezTo>
                    <a:pt x="f20" y="f21"/>
                    <a:pt x="f12" y="f9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1DEB314F-87A4-6375-D6A3-15FDCD655582}"/>
                </a:ext>
              </a:extLst>
            </p:cNvPr>
            <p:cNvSpPr/>
            <p:nvPr/>
          </p:nvSpPr>
          <p:spPr>
            <a:xfrm>
              <a:off x="849861" y="6244739"/>
              <a:ext cx="238557" cy="62248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2"/>
                <a:gd name="f4" fmla="val 135"/>
                <a:gd name="f5" fmla="val 7"/>
                <a:gd name="f6" fmla="val 18"/>
                <a:gd name="f7" fmla="val 5"/>
                <a:gd name="f8" fmla="val 12"/>
                <a:gd name="f9" fmla="val 2"/>
                <a:gd name="f10" fmla="val 6"/>
                <a:gd name="f11" fmla="val 3"/>
                <a:gd name="f12" fmla="val 16"/>
                <a:gd name="f13" fmla="val 32"/>
                <a:gd name="f14" fmla="val 48"/>
                <a:gd name="f15" fmla="val 13"/>
                <a:gd name="f16" fmla="val 53"/>
                <a:gd name="f17" fmla="val 14"/>
                <a:gd name="f18" fmla="val 57"/>
                <a:gd name="f19" fmla="val 62"/>
                <a:gd name="f20" fmla="val 27"/>
                <a:gd name="f21" fmla="val 86"/>
                <a:gd name="f22" fmla="val 39"/>
                <a:gd name="f23" fmla="val 111"/>
                <a:gd name="f24" fmla="val 51"/>
                <a:gd name="f25" fmla="val 41"/>
                <a:gd name="f26" fmla="val 109"/>
                <a:gd name="f27" fmla="val 83"/>
                <a:gd name="f28" fmla="val 24"/>
                <a:gd name="f29" fmla="val 56"/>
                <a:gd name="f30" fmla="val 43"/>
                <a:gd name="f31" fmla="val 31"/>
                <a:gd name="f32" fmla="*/ f0 1 52"/>
                <a:gd name="f33" fmla="*/ f1 1 135"/>
                <a:gd name="f34" fmla="val f2"/>
                <a:gd name="f35" fmla="val f3"/>
                <a:gd name="f36" fmla="val f4"/>
                <a:gd name="f37" fmla="+- f36 0 f34"/>
                <a:gd name="f38" fmla="+- f35 0 f34"/>
                <a:gd name="f39" fmla="*/ f38 1 52"/>
                <a:gd name="f40" fmla="*/ f37 1 135"/>
                <a:gd name="f41" fmla="*/ 0 1 f39"/>
                <a:gd name="f42" fmla="*/ f35 1 f39"/>
                <a:gd name="f43" fmla="*/ 0 1 f40"/>
                <a:gd name="f44" fmla="*/ f36 1 f40"/>
                <a:gd name="f45" fmla="*/ f41 f32 1"/>
                <a:gd name="f46" fmla="*/ f42 f32 1"/>
                <a:gd name="f47" fmla="*/ f44 f33 1"/>
                <a:gd name="f48" fmla="*/ f43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5" t="f48" r="f46" b="f47"/>
              <a:pathLst>
                <a:path w="52" h="135">
                  <a:moveTo>
                    <a:pt x="f5" y="f6"/>
                  </a:moveTo>
                  <a:cubicBezTo>
                    <a:pt x="f7" y="f8"/>
                    <a:pt x="f9" y="f10"/>
                    <a:pt x="f2" y="f2"/>
                  </a:cubicBezTo>
                  <a:cubicBezTo>
                    <a:pt x="f11" y="f12"/>
                    <a:pt x="f5" y="f13"/>
                    <a:pt x="f8" y="f14"/>
                  </a:cubicBezTo>
                  <a:cubicBezTo>
                    <a:pt x="f15" y="f16"/>
                    <a:pt x="f17" y="f18"/>
                    <a:pt x="f12" y="f19"/>
                  </a:cubicBezTo>
                  <a:cubicBezTo>
                    <a:pt x="f20" y="f21"/>
                    <a:pt x="f22" y="f23"/>
                    <a:pt x="f24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5" y="f26"/>
                    <a:pt x="f13" y="f27"/>
                    <a:pt x="f28" y="f29"/>
                  </a:cubicBezTo>
                  <a:cubicBezTo>
                    <a:pt x="f6" y="f30"/>
                    <a:pt x="f15" y="f31"/>
                    <a:pt x="f5" y="f6"/>
                  </a:cubicBezTo>
                  <a:close/>
                </a:path>
              </a:pathLst>
            </a:custGeom>
            <a:solidFill>
              <a:srgbClr val="766F54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</p:grpSp>
      <p:grpSp>
        <p:nvGrpSpPr>
          <p:cNvPr id="15" name="Group 9">
            <a:extLst>
              <a:ext uri="{FF2B5EF4-FFF2-40B4-BE49-F238E27FC236}">
                <a16:creationId xmlns:a16="http://schemas.microsoft.com/office/drawing/2014/main" id="{03A8CDEA-99A4-BBF9-9ED1-055D8DD3E5E9}"/>
              </a:ext>
            </a:extLst>
          </p:cNvPr>
          <p:cNvGrpSpPr/>
          <p:nvPr/>
        </p:nvGrpSpPr>
        <p:grpSpPr>
          <a:xfrm>
            <a:off x="27221" y="-786"/>
            <a:ext cx="2356674" cy="6854040"/>
            <a:chOff x="27221" y="-786"/>
            <a:chExt cx="2356674" cy="6854040"/>
          </a:xfrm>
        </p:grpSpPr>
        <p:sp>
          <p:nvSpPr>
            <p:cNvPr id="16" name="Freeform 27">
              <a:extLst>
                <a:ext uri="{FF2B5EF4-FFF2-40B4-BE49-F238E27FC236}">
                  <a16:creationId xmlns:a16="http://schemas.microsoft.com/office/drawing/2014/main" id="{39C85918-E45D-4E2B-7EB0-14B747A86ADA}"/>
                </a:ext>
              </a:extLst>
            </p:cNvPr>
            <p:cNvSpPr/>
            <p:nvPr/>
          </p:nvSpPr>
          <p:spPr>
            <a:xfrm>
              <a:off x="27221" y="-786"/>
              <a:ext cx="494324" cy="440104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3"/>
                <a:gd name="f4" fmla="val 920"/>
                <a:gd name="f5" fmla="val 7"/>
                <a:gd name="f6" fmla="val 210"/>
                <a:gd name="f7" fmla="val 11"/>
                <a:gd name="f8" fmla="val 288"/>
                <a:gd name="f9" fmla="val 17"/>
                <a:gd name="f10" fmla="val 367"/>
                <a:gd name="f11" fmla="val 26"/>
                <a:gd name="f12" fmla="val 445"/>
                <a:gd name="f13" fmla="val 34"/>
                <a:gd name="f14" fmla="val 523"/>
                <a:gd name="f15" fmla="val 44"/>
                <a:gd name="f16" fmla="val 601"/>
                <a:gd name="f17" fmla="val 57"/>
                <a:gd name="f18" fmla="val 679"/>
                <a:gd name="f19" fmla="val 69"/>
                <a:gd name="f20" fmla="val 757"/>
                <a:gd name="f21" fmla="val 84"/>
                <a:gd name="f22" fmla="val 834"/>
                <a:gd name="f23" fmla="val 101"/>
                <a:gd name="f24" fmla="val 911"/>
                <a:gd name="f25" fmla="val 102"/>
                <a:gd name="f26" fmla="val 914"/>
                <a:gd name="f27" fmla="val 917"/>
                <a:gd name="f28" fmla="val 905"/>
                <a:gd name="f29" fmla="val 100"/>
                <a:gd name="f30" fmla="val 889"/>
                <a:gd name="f31" fmla="val 99"/>
                <a:gd name="f32" fmla="val 874"/>
                <a:gd name="f33" fmla="val 871"/>
                <a:gd name="f34" fmla="val 868"/>
                <a:gd name="f35" fmla="val 866"/>
                <a:gd name="f36" fmla="val 85"/>
                <a:gd name="f37" fmla="val 803"/>
                <a:gd name="f38" fmla="val 73"/>
                <a:gd name="f39" fmla="val 741"/>
                <a:gd name="f40" fmla="val 63"/>
                <a:gd name="f41" fmla="val 678"/>
                <a:gd name="f42" fmla="val 50"/>
                <a:gd name="f43" fmla="val 600"/>
                <a:gd name="f44" fmla="val 39"/>
                <a:gd name="f45" fmla="val 30"/>
                <a:gd name="f46" fmla="val 444"/>
                <a:gd name="f47" fmla="val 21"/>
                <a:gd name="f48" fmla="val 366"/>
                <a:gd name="f49" fmla="val 14"/>
                <a:gd name="f50" fmla="val 9"/>
                <a:gd name="f51" fmla="val 209"/>
                <a:gd name="f52" fmla="val 170"/>
                <a:gd name="f53" fmla="val 5"/>
                <a:gd name="f54" fmla="val 131"/>
                <a:gd name="f55" fmla="val 3"/>
                <a:gd name="f56" fmla="val 92"/>
                <a:gd name="f57" fmla="val 2"/>
                <a:gd name="f58" fmla="val 61"/>
                <a:gd name="f59" fmla="val 1"/>
                <a:gd name="f60" fmla="val 31"/>
                <a:gd name="f61" fmla="val 4"/>
                <a:gd name="f62" fmla="*/ f0 1 103"/>
                <a:gd name="f63" fmla="*/ f1 1 920"/>
                <a:gd name="f64" fmla="val f2"/>
                <a:gd name="f65" fmla="val f3"/>
                <a:gd name="f66" fmla="val f4"/>
                <a:gd name="f67" fmla="+- f66 0 f64"/>
                <a:gd name="f68" fmla="+- f65 0 f64"/>
                <a:gd name="f69" fmla="*/ f68 1 103"/>
                <a:gd name="f70" fmla="*/ f67 1 920"/>
                <a:gd name="f71" fmla="*/ 0 1 f69"/>
                <a:gd name="f72" fmla="*/ f65 1 f69"/>
                <a:gd name="f73" fmla="*/ 0 1 f70"/>
                <a:gd name="f74" fmla="*/ f66 1 f70"/>
                <a:gd name="f75" fmla="*/ f71 f62 1"/>
                <a:gd name="f76" fmla="*/ f72 f62 1"/>
                <a:gd name="f77" fmla="*/ f74 f63 1"/>
                <a:gd name="f78" fmla="*/ f73 f6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5" t="f78" r="f76" b="f77"/>
              <a:pathLst>
                <a:path w="103" h="920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3" y="f4"/>
                  </a:cubicBezTo>
                  <a:cubicBezTo>
                    <a:pt x="f25" y="f28"/>
                    <a:pt x="f29" y="f30"/>
                    <a:pt x="f31" y="f32"/>
                  </a:cubicBezTo>
                  <a:cubicBezTo>
                    <a:pt x="f31" y="f33"/>
                    <a:pt x="f31" y="f34"/>
                    <a:pt x="f31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14"/>
                    <a:pt x="f45" y="f46"/>
                  </a:cubicBezTo>
                  <a:cubicBezTo>
                    <a:pt x="f47" y="f48"/>
                    <a:pt x="f49" y="f8"/>
                    <a:pt x="f50" y="f51"/>
                  </a:cubicBezTo>
                  <a:cubicBezTo>
                    <a:pt x="f5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59" y="f2"/>
                  </a:cubicBezTo>
                  <a:cubicBezTo>
                    <a:pt x="f2" y="f2"/>
                    <a:pt x="f2" y="f2"/>
                    <a:pt x="f2" y="f2"/>
                  </a:cubicBezTo>
                  <a:cubicBezTo>
                    <a:pt x="f2" y="f60"/>
                    <a:pt x="f59" y="f58"/>
                    <a:pt x="f59" y="f56"/>
                  </a:cubicBezTo>
                  <a:cubicBezTo>
                    <a:pt x="f55" y="f54"/>
                    <a:pt x="f61" y="f52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7" name="Freeform 28">
              <a:extLst>
                <a:ext uri="{FF2B5EF4-FFF2-40B4-BE49-F238E27FC236}">
                  <a16:creationId xmlns:a16="http://schemas.microsoft.com/office/drawing/2014/main" id="{745B4045-D1C8-79A2-DFC2-69F629574467}"/>
                </a:ext>
              </a:extLst>
            </p:cNvPr>
            <p:cNvSpPr/>
            <p:nvPr/>
          </p:nvSpPr>
          <p:spPr>
            <a:xfrm>
              <a:off x="550285" y="4316470"/>
              <a:ext cx="423440" cy="158069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8"/>
                <a:gd name="f4" fmla="val 330"/>
                <a:gd name="f5" fmla="val 53"/>
                <a:gd name="f6" fmla="val 229"/>
                <a:gd name="f7" fmla="val 64"/>
                <a:gd name="f8" fmla="val 263"/>
                <a:gd name="f9" fmla="val 75"/>
                <a:gd name="f10" fmla="val 297"/>
                <a:gd name="f11" fmla="val 323"/>
                <a:gd name="f12" fmla="val 315"/>
                <a:gd name="f13" fmla="val 308"/>
                <a:gd name="f14" fmla="val 307"/>
                <a:gd name="f15" fmla="val 305"/>
                <a:gd name="f16" fmla="val 304"/>
                <a:gd name="f17" fmla="val 79"/>
                <a:gd name="f18" fmla="val 278"/>
                <a:gd name="f19" fmla="val 70"/>
                <a:gd name="f20" fmla="val 252"/>
                <a:gd name="f21" fmla="val 62"/>
                <a:gd name="f22" fmla="val 226"/>
                <a:gd name="f23" fmla="val 38"/>
                <a:gd name="f24" fmla="val 152"/>
                <a:gd name="f25" fmla="val 17"/>
                <a:gd name="f26" fmla="val 76"/>
                <a:gd name="f27" fmla="val 2"/>
                <a:gd name="f28" fmla="val 21"/>
                <a:gd name="f29" fmla="val 4"/>
                <a:gd name="f30" fmla="val 42"/>
                <a:gd name="f31" fmla="val 7"/>
                <a:gd name="f32" fmla="val 63"/>
                <a:gd name="f33" fmla="val 119"/>
                <a:gd name="f34" fmla="val 36"/>
                <a:gd name="f35" fmla="val 174"/>
                <a:gd name="f36" fmla="*/ f0 1 88"/>
                <a:gd name="f37" fmla="*/ f1 1 330"/>
                <a:gd name="f38" fmla="val f2"/>
                <a:gd name="f39" fmla="val f3"/>
                <a:gd name="f40" fmla="val f4"/>
                <a:gd name="f41" fmla="+- f40 0 f38"/>
                <a:gd name="f42" fmla="+- f39 0 f38"/>
                <a:gd name="f43" fmla="*/ f42 1 88"/>
                <a:gd name="f44" fmla="*/ f41 1 330"/>
                <a:gd name="f45" fmla="*/ 0 1 f43"/>
                <a:gd name="f46" fmla="*/ f39 1 f43"/>
                <a:gd name="f47" fmla="*/ 0 1 f44"/>
                <a:gd name="f48" fmla="*/ f40 1 f44"/>
                <a:gd name="f49" fmla="*/ f45 f36 1"/>
                <a:gd name="f50" fmla="*/ f46 f36 1"/>
                <a:gd name="f51" fmla="*/ f48 f37 1"/>
                <a:gd name="f52" fmla="*/ f47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9" t="f52" r="f50" b="f51"/>
              <a:pathLst>
                <a:path w="88" h="330">
                  <a:moveTo>
                    <a:pt x="f5" y="f6"/>
                  </a:moveTo>
                  <a:cubicBezTo>
                    <a:pt x="f7" y="f8"/>
                    <a:pt x="f9" y="f10"/>
                    <a:pt x="f3" y="f4"/>
                  </a:cubicBezTo>
                  <a:cubicBezTo>
                    <a:pt x="f3" y="f11"/>
                    <a:pt x="f3" y="f12"/>
                    <a:pt x="f3" y="f13"/>
                  </a:cubicBezTo>
                  <a:cubicBezTo>
                    <a:pt x="f3" y="f14"/>
                    <a:pt x="f3" y="f15"/>
                    <a:pt x="f3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" y="f2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28" y="f33"/>
                    <a:pt x="f34" y="f35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2064AE98-CEDD-84A6-F9B8-043FDE5DE219}"/>
                </a:ext>
              </a:extLst>
            </p:cNvPr>
            <p:cNvSpPr/>
            <p:nvPr/>
          </p:nvSpPr>
          <p:spPr>
            <a:xfrm>
              <a:off x="1006297" y="5862684"/>
              <a:ext cx="431103" cy="990569"/>
            </a:xfrm>
            <a:custGeom>
              <a:avLst/>
              <a:gdLst>
                <a:gd name="f0" fmla="val 180"/>
                <a:gd name="f1" fmla="val w"/>
                <a:gd name="f2" fmla="val h"/>
                <a:gd name="f3" fmla="val 0"/>
                <a:gd name="f4" fmla="val 90"/>
                <a:gd name="f5" fmla="val 207"/>
                <a:gd name="f6" fmla="val 6"/>
                <a:gd name="f7" fmla="val 15"/>
                <a:gd name="f8" fmla="val 4"/>
                <a:gd name="f9" fmla="val 10"/>
                <a:gd name="f10" fmla="val 2"/>
                <a:gd name="f11" fmla="val 5"/>
                <a:gd name="f12" fmla="val 9"/>
                <a:gd name="f13" fmla="val 19"/>
                <a:gd name="f14" fmla="val 1"/>
                <a:gd name="f15" fmla="val 29"/>
                <a:gd name="f16" fmla="val 14"/>
                <a:gd name="f17" fmla="val 62"/>
                <a:gd name="f18" fmla="val 27"/>
                <a:gd name="f19" fmla="val 95"/>
                <a:gd name="f20" fmla="val 42"/>
                <a:gd name="f21" fmla="val 127"/>
                <a:gd name="f22" fmla="val 54"/>
                <a:gd name="f23" fmla="val 154"/>
                <a:gd name="f24" fmla="val 67"/>
                <a:gd name="f25" fmla="val 181"/>
                <a:gd name="f26" fmla="val 80"/>
                <a:gd name="f27" fmla="val 76"/>
                <a:gd name="f28" fmla="val 63"/>
                <a:gd name="f29" fmla="val 152"/>
                <a:gd name="f30" fmla="val 50"/>
                <a:gd name="f31" fmla="val 123"/>
                <a:gd name="f32" fmla="val 34"/>
                <a:gd name="f33" fmla="val 88"/>
                <a:gd name="f34" fmla="val 20"/>
                <a:gd name="f35" fmla="val 51"/>
                <a:gd name="f36" fmla="*/ f1 1 90"/>
                <a:gd name="f37" fmla="*/ f2 1 207"/>
                <a:gd name="f38" fmla="val f3"/>
                <a:gd name="f39" fmla="val f4"/>
                <a:gd name="f40" fmla="val f5"/>
                <a:gd name="f41" fmla="+- f40 0 f38"/>
                <a:gd name="f42" fmla="+- f39 0 f38"/>
                <a:gd name="f43" fmla="*/ f42 1 90"/>
                <a:gd name="f44" fmla="*/ f41 1 207"/>
                <a:gd name="f45" fmla="*/ 0 1 f43"/>
                <a:gd name="f46" fmla="*/ f39 1 f43"/>
                <a:gd name="f47" fmla="*/ 0 1 f44"/>
                <a:gd name="f48" fmla="*/ f40 1 f44"/>
                <a:gd name="f49" fmla="*/ f45 f36 1"/>
                <a:gd name="f50" fmla="*/ f46 f36 1"/>
                <a:gd name="f51" fmla="*/ f48 f37 1"/>
                <a:gd name="f52" fmla="*/ f47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9" t="f52" r="f50" b="f51"/>
              <a:pathLst>
                <a:path w="90" h="207">
                  <a:moveTo>
                    <a:pt x="f6" y="f7"/>
                  </a:moveTo>
                  <a:cubicBezTo>
                    <a:pt x="f8" y="f9"/>
                    <a:pt x="f10" y="f11"/>
                    <a:pt x="f3" y="f3"/>
                  </a:cubicBezTo>
                  <a:cubicBezTo>
                    <a:pt x="f3" y="f12"/>
                    <a:pt x="f3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5"/>
                  </a:cubicBezTo>
                  <a:cubicBezTo>
                    <a:pt x="f4" y="f5"/>
                    <a:pt x="f4" y="f5"/>
                    <a:pt x="f4" y="f5"/>
                  </a:cubicBezTo>
                  <a:cubicBezTo>
                    <a:pt x="f27" y="f0"/>
                    <a:pt x="f28" y="f29"/>
                    <a:pt x="f30" y="f31"/>
                  </a:cubicBezTo>
                  <a:cubicBezTo>
                    <a:pt x="f32" y="f33"/>
                    <a:pt x="f34" y="f35"/>
                    <a:pt x="f6" y="f7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B9C41ED1-603A-7451-01A2-854C08E06617}"/>
                </a:ext>
              </a:extLst>
            </p:cNvPr>
            <p:cNvSpPr/>
            <p:nvPr/>
          </p:nvSpPr>
          <p:spPr>
            <a:xfrm>
              <a:off x="521546" y="4364376"/>
              <a:ext cx="551803" cy="223596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15"/>
                <a:gd name="f4" fmla="val 467"/>
                <a:gd name="f5" fmla="val 101"/>
                <a:gd name="f6" fmla="val 409"/>
                <a:gd name="f7" fmla="val 93"/>
                <a:gd name="f8" fmla="val 388"/>
                <a:gd name="f9" fmla="val 85"/>
                <a:gd name="f10" fmla="val 366"/>
                <a:gd name="f11" fmla="val 78"/>
                <a:gd name="f12" fmla="val 344"/>
                <a:gd name="f13" fmla="val 57"/>
                <a:gd name="f14" fmla="val 281"/>
                <a:gd name="f15" fmla="val 41"/>
                <a:gd name="f16" fmla="val 216"/>
                <a:gd name="f17" fmla="val 29"/>
                <a:gd name="f18" fmla="val 151"/>
                <a:gd name="f19" fmla="val 22"/>
                <a:gd name="f20" fmla="val 119"/>
                <a:gd name="f21" fmla="val 17"/>
                <a:gd name="f22" fmla="val 86"/>
                <a:gd name="f23" fmla="val 13"/>
                <a:gd name="f24" fmla="val 53"/>
                <a:gd name="f25" fmla="val 9"/>
                <a:gd name="f26" fmla="val 35"/>
                <a:gd name="f27" fmla="val 4"/>
                <a:gd name="f28" fmla="val 18"/>
                <a:gd name="f29" fmla="val 5"/>
                <a:gd name="f30" fmla="val 51"/>
                <a:gd name="f31" fmla="val 12"/>
                <a:gd name="f32" fmla="val 102"/>
                <a:gd name="f33" fmla="val 21"/>
                <a:gd name="f34" fmla="val 152"/>
                <a:gd name="f35" fmla="val 33"/>
                <a:gd name="f36" fmla="val 218"/>
                <a:gd name="f37" fmla="val 49"/>
                <a:gd name="f38" fmla="val 283"/>
                <a:gd name="f39" fmla="val 69"/>
                <a:gd name="f40" fmla="val 347"/>
                <a:gd name="f41" fmla="val 79"/>
                <a:gd name="f42" fmla="val 378"/>
                <a:gd name="f43" fmla="val 90"/>
                <a:gd name="f44" fmla="val 410"/>
                <a:gd name="f45" fmla="val 103"/>
                <a:gd name="f46" fmla="val 441"/>
                <a:gd name="f47" fmla="val 107"/>
                <a:gd name="f48" fmla="val 449"/>
                <a:gd name="f49" fmla="val 111"/>
                <a:gd name="f50" fmla="val 458"/>
                <a:gd name="f51" fmla="val 114"/>
                <a:gd name="f52" fmla="val 464"/>
                <a:gd name="f53" fmla="val 113"/>
                <a:gd name="f54" fmla="val 461"/>
                <a:gd name="f55" fmla="val 112"/>
                <a:gd name="f56" fmla="val 108"/>
                <a:gd name="f57" fmla="val 442"/>
                <a:gd name="f58" fmla="val 104"/>
                <a:gd name="f59" fmla="val 425"/>
                <a:gd name="f60" fmla="*/ f0 1 115"/>
                <a:gd name="f61" fmla="*/ f1 1 467"/>
                <a:gd name="f62" fmla="val f2"/>
                <a:gd name="f63" fmla="val f3"/>
                <a:gd name="f64" fmla="val f4"/>
                <a:gd name="f65" fmla="+- f64 0 f62"/>
                <a:gd name="f66" fmla="+- f63 0 f62"/>
                <a:gd name="f67" fmla="*/ f66 1 115"/>
                <a:gd name="f68" fmla="*/ f65 1 467"/>
                <a:gd name="f69" fmla="*/ 0 1 f67"/>
                <a:gd name="f70" fmla="*/ f63 1 f67"/>
                <a:gd name="f71" fmla="*/ 0 1 f68"/>
                <a:gd name="f72" fmla="*/ f64 1 f68"/>
                <a:gd name="f73" fmla="*/ f69 f60 1"/>
                <a:gd name="f74" fmla="*/ f70 f60 1"/>
                <a:gd name="f75" fmla="*/ f72 f61 1"/>
                <a:gd name="f76" fmla="*/ f71 f6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73" t="f76" r="f74" b="f75"/>
              <a:pathLst>
                <a:path w="115" h="467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" y="f2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3" y="f4"/>
                  </a:cubicBezTo>
                  <a:cubicBezTo>
                    <a:pt x="f51" y="f52"/>
                    <a:pt x="f53" y="f54"/>
                    <a:pt x="f55" y="f50"/>
                  </a:cubicBezTo>
                  <a:cubicBezTo>
                    <a:pt x="f56" y="f57"/>
                    <a:pt x="f58" y="f59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 31">
              <a:extLst>
                <a:ext uri="{FF2B5EF4-FFF2-40B4-BE49-F238E27FC236}">
                  <a16:creationId xmlns:a16="http://schemas.microsoft.com/office/drawing/2014/main" id="{DF823164-DE19-5C49-F6AC-59CD2ABA9BF5}"/>
                </a:ext>
              </a:extLst>
            </p:cNvPr>
            <p:cNvSpPr/>
            <p:nvPr/>
          </p:nvSpPr>
          <p:spPr>
            <a:xfrm>
              <a:off x="467898" y="1289194"/>
              <a:ext cx="174357" cy="302727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6"/>
                <a:gd name="f4" fmla="val 633"/>
                <a:gd name="f5" fmla="val 17"/>
                <a:gd name="f6" fmla="val 15"/>
                <a:gd name="f7" fmla="val 621"/>
                <a:gd name="f8" fmla="val 14"/>
                <a:gd name="f9" fmla="val 609"/>
                <a:gd name="f10" fmla="val 13"/>
                <a:gd name="f11" fmla="val 597"/>
                <a:gd name="f12" fmla="val 8"/>
                <a:gd name="f13" fmla="val 530"/>
                <a:gd name="f14" fmla="val 5"/>
                <a:gd name="f15" fmla="val 464"/>
                <a:gd name="f16" fmla="val 398"/>
                <a:gd name="f17" fmla="val 331"/>
                <a:gd name="f18" fmla="val 265"/>
                <a:gd name="f19" fmla="val 198"/>
                <a:gd name="f20" fmla="val 165"/>
                <a:gd name="f21" fmla="val 18"/>
                <a:gd name="f22" fmla="val 132"/>
                <a:gd name="f23" fmla="val 22"/>
                <a:gd name="f24" fmla="val 99"/>
                <a:gd name="f25" fmla="val 26"/>
                <a:gd name="f26" fmla="val 66"/>
                <a:gd name="f27" fmla="val 30"/>
                <a:gd name="f28" fmla="val 33"/>
                <a:gd name="f29" fmla="val 35"/>
                <a:gd name="f30" fmla="val 29"/>
                <a:gd name="f31" fmla="val 24"/>
                <a:gd name="f32" fmla="val 20"/>
                <a:gd name="f33" fmla="val 16"/>
                <a:gd name="f34" fmla="val 10"/>
                <a:gd name="f35" fmla="val 4"/>
                <a:gd name="f36" fmla="val 264"/>
                <a:gd name="f37" fmla="val 1"/>
                <a:gd name="f38" fmla="val 461"/>
                <a:gd name="f39" fmla="val 2"/>
                <a:gd name="f40" fmla="val 525"/>
                <a:gd name="f41" fmla="val 7"/>
                <a:gd name="f42" fmla="val 589"/>
                <a:gd name="f43" fmla="val 603"/>
                <a:gd name="f44" fmla="val 618"/>
                <a:gd name="f45" fmla="val 632"/>
                <a:gd name="f46" fmla="*/ f0 1 36"/>
                <a:gd name="f47" fmla="*/ f1 1 633"/>
                <a:gd name="f48" fmla="val f2"/>
                <a:gd name="f49" fmla="val f3"/>
                <a:gd name="f50" fmla="val f4"/>
                <a:gd name="f51" fmla="+- f50 0 f48"/>
                <a:gd name="f52" fmla="+- f49 0 f48"/>
                <a:gd name="f53" fmla="*/ f52 1 36"/>
                <a:gd name="f54" fmla="*/ f51 1 633"/>
                <a:gd name="f55" fmla="*/ 0 1 f53"/>
                <a:gd name="f56" fmla="*/ f49 1 f53"/>
                <a:gd name="f57" fmla="*/ 0 1 f54"/>
                <a:gd name="f58" fmla="*/ f50 1 f54"/>
                <a:gd name="f59" fmla="*/ f55 f46 1"/>
                <a:gd name="f60" fmla="*/ f56 f46 1"/>
                <a:gd name="f61" fmla="*/ f58 f47 1"/>
                <a:gd name="f62" fmla="*/ f57 f4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9" t="f62" r="f60" b="f61"/>
              <a:pathLst>
                <a:path w="36" h="633">
                  <a:moveTo>
                    <a:pt x="f5" y="f4"/>
                  </a:moveTo>
                  <a:cubicBezTo>
                    <a:pt x="f6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14" y="f16"/>
                  </a:cubicBezTo>
                  <a:cubicBezTo>
                    <a:pt x="f14" y="f17"/>
                    <a:pt x="f12" y="f18"/>
                    <a:pt x="f10" y="f19"/>
                  </a:cubicBezTo>
                  <a:cubicBezTo>
                    <a:pt x="f6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3" y="f2"/>
                  </a:cubicBezTo>
                  <a:cubicBezTo>
                    <a:pt x="f29" y="f2"/>
                    <a:pt x="f29" y="f2"/>
                    <a:pt x="f29" y="f2"/>
                  </a:cubicBezTo>
                  <a:cubicBezTo>
                    <a:pt x="f30" y="f28"/>
                    <a:pt x="f31" y="f26"/>
                    <a:pt x="f32" y="f24"/>
                  </a:cubicBezTo>
                  <a:cubicBezTo>
                    <a:pt x="f33" y="f22"/>
                    <a:pt x="f10" y="f20"/>
                    <a:pt x="f34" y="f19"/>
                  </a:cubicBezTo>
                  <a:cubicBezTo>
                    <a:pt x="f35" y="f36"/>
                    <a:pt x="f37" y="f17"/>
                    <a:pt x="f37" y="f16"/>
                  </a:cubicBezTo>
                  <a:cubicBezTo>
                    <a:pt x="f2" y="f38"/>
                    <a:pt x="f39" y="f40"/>
                    <a:pt x="f41" y="f42"/>
                  </a:cubicBezTo>
                  <a:cubicBezTo>
                    <a:pt x="f34" y="f43"/>
                    <a:pt x="f10" y="f44"/>
                    <a:pt x="f33" y="f45"/>
                  </a:cubicBezTo>
                  <a:cubicBezTo>
                    <a:pt x="f33" y="f45"/>
                    <a:pt x="f5" y="f4"/>
                    <a:pt x="f5" y="f4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32">
              <a:extLst>
                <a:ext uri="{FF2B5EF4-FFF2-40B4-BE49-F238E27FC236}">
                  <a16:creationId xmlns:a16="http://schemas.microsoft.com/office/drawing/2014/main" id="{DBA75DF1-E595-7A1C-DF35-6239B3C48BF6}"/>
                </a:ext>
              </a:extLst>
            </p:cNvPr>
            <p:cNvSpPr/>
            <p:nvPr/>
          </p:nvSpPr>
          <p:spPr>
            <a:xfrm>
              <a:off x="1111672" y="6571600"/>
              <a:ext cx="134124" cy="28165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"/>
                <a:gd name="f4" fmla="val 59"/>
                <a:gd name="f5" fmla="val 22"/>
                <a:gd name="f6" fmla="val 18"/>
                <a:gd name="f7" fmla="val 40"/>
                <a:gd name="f8" fmla="val 9"/>
                <a:gd name="f9" fmla="val 20"/>
                <a:gd name="f10" fmla="val 6"/>
                <a:gd name="f11" fmla="val 13"/>
                <a:gd name="f12" fmla="*/ f0 1 28"/>
                <a:gd name="f13" fmla="*/ f1 1 59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28"/>
                <a:gd name="f20" fmla="*/ f17 1 59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28" h="59">
                  <a:moveTo>
                    <a:pt x="f5" y="f4"/>
                  </a:moveTo>
                  <a:cubicBezTo>
                    <a:pt x="f3" y="f4"/>
                    <a:pt x="f3" y="f4"/>
                    <a:pt x="f3" y="f4"/>
                  </a:cubicBezTo>
                  <a:cubicBezTo>
                    <a:pt x="f6" y="f7"/>
                    <a:pt x="f8" y="f9"/>
                    <a:pt x="f2" y="f2"/>
                  </a:cubicBezTo>
                  <a:cubicBezTo>
                    <a:pt x="f10" y="f9"/>
                    <a:pt x="f11" y="f7"/>
                    <a:pt x="f5" y="f4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2" name="Freeform 33">
              <a:extLst>
                <a:ext uri="{FF2B5EF4-FFF2-40B4-BE49-F238E27FC236}">
                  <a16:creationId xmlns:a16="http://schemas.microsoft.com/office/drawing/2014/main" id="{938F2CED-C56A-B994-210A-8CC525C4ACD9}"/>
                </a:ext>
              </a:extLst>
            </p:cNvPr>
            <p:cNvSpPr/>
            <p:nvPr/>
          </p:nvSpPr>
          <p:spPr>
            <a:xfrm>
              <a:off x="502389" y="4107631"/>
              <a:ext cx="82387" cy="51157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7"/>
                <a:gd name="f4" fmla="val 107"/>
                <a:gd name="f5" fmla="val 4"/>
                <a:gd name="f6" fmla="val 54"/>
                <a:gd name="f7" fmla="val 8"/>
                <a:gd name="f8" fmla="val 72"/>
                <a:gd name="f9" fmla="val 13"/>
                <a:gd name="f10" fmla="val 89"/>
                <a:gd name="f11" fmla="val 14"/>
                <a:gd name="f12" fmla="val 86"/>
                <a:gd name="f13" fmla="val 12"/>
                <a:gd name="f14" fmla="val 65"/>
                <a:gd name="f15" fmla="val 10"/>
                <a:gd name="f16" fmla="val 44"/>
                <a:gd name="f17" fmla="val 9"/>
                <a:gd name="f18" fmla="val 43"/>
                <a:gd name="f19" fmla="val 6"/>
                <a:gd name="f20" fmla="val 29"/>
                <a:gd name="f21" fmla="val 3"/>
                <a:gd name="f22" fmla="val 2"/>
                <a:gd name="f23" fmla="val 5"/>
                <a:gd name="f24" fmla="val 1"/>
                <a:gd name="f25" fmla="val 23"/>
                <a:gd name="f26" fmla="val 39"/>
                <a:gd name="f27" fmla="*/ f0 1 17"/>
                <a:gd name="f28" fmla="*/ f1 1 107"/>
                <a:gd name="f29" fmla="val f2"/>
                <a:gd name="f30" fmla="val f3"/>
                <a:gd name="f31" fmla="val f4"/>
                <a:gd name="f32" fmla="+- f31 0 f29"/>
                <a:gd name="f33" fmla="+- f30 0 f29"/>
                <a:gd name="f34" fmla="*/ f33 1 17"/>
                <a:gd name="f35" fmla="*/ f32 1 107"/>
                <a:gd name="f36" fmla="*/ 0 1 f34"/>
                <a:gd name="f37" fmla="*/ f30 1 f34"/>
                <a:gd name="f38" fmla="*/ 0 1 f35"/>
                <a:gd name="f39" fmla="*/ f31 1 f35"/>
                <a:gd name="f40" fmla="*/ f36 f27 1"/>
                <a:gd name="f41" fmla="*/ f37 f27 1"/>
                <a:gd name="f42" fmla="*/ f39 f28 1"/>
                <a:gd name="f43" fmla="*/ f38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0" t="f43" r="f41" b="f42"/>
              <a:pathLst>
                <a:path w="17" h="107">
                  <a:moveTo>
                    <a:pt x="f5" y="f6"/>
                  </a:moveTo>
                  <a:cubicBezTo>
                    <a:pt x="f7" y="f8"/>
                    <a:pt x="f9" y="f10"/>
                    <a:pt x="f3" y="f4"/>
                  </a:cubicBezTo>
                  <a:cubicBezTo>
                    <a:pt x="f11" y="f12"/>
                    <a:pt x="f13" y="f14"/>
                    <a:pt x="f15" y="f16"/>
                  </a:cubicBezTo>
                  <a:cubicBezTo>
                    <a:pt x="f15" y="f16"/>
                    <a:pt x="f17" y="f18"/>
                    <a:pt x="f17" y="f18"/>
                  </a:cubicBezTo>
                  <a:cubicBezTo>
                    <a:pt x="f19" y="f20"/>
                    <a:pt x="f21" y="f11"/>
                    <a:pt x="f2" y="f2"/>
                  </a:cubicBezTo>
                  <a:cubicBezTo>
                    <a:pt x="f2" y="f22"/>
                    <a:pt x="f2" y="f23"/>
                    <a:pt x="f2" y="f7"/>
                  </a:cubicBezTo>
                  <a:cubicBezTo>
                    <a:pt x="f24" y="f25"/>
                    <a:pt x="f21" y="f26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3" name="Freeform 34">
              <a:extLst>
                <a:ext uri="{FF2B5EF4-FFF2-40B4-BE49-F238E27FC236}">
                  <a16:creationId xmlns:a16="http://schemas.microsoft.com/office/drawing/2014/main" id="{58C7C304-0BED-6403-9F23-2CBB18FB9EC4}"/>
                </a:ext>
              </a:extLst>
            </p:cNvPr>
            <p:cNvSpPr/>
            <p:nvPr/>
          </p:nvSpPr>
          <p:spPr>
            <a:xfrm>
              <a:off x="973726" y="3145801"/>
              <a:ext cx="1410169" cy="271688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94"/>
                <a:gd name="f4" fmla="val 568"/>
                <a:gd name="f5" fmla="val 8"/>
                <a:gd name="f6" fmla="val 553"/>
                <a:gd name="f7" fmla="val 9"/>
                <a:gd name="f8" fmla="val 501"/>
                <a:gd name="f9" fmla="val 19"/>
                <a:gd name="f10" fmla="val 448"/>
                <a:gd name="f11" fmla="val 35"/>
                <a:gd name="f12" fmla="val 397"/>
                <a:gd name="f13" fmla="val 51"/>
                <a:gd name="f14" fmla="val 347"/>
                <a:gd name="f15" fmla="val 73"/>
                <a:gd name="f16" fmla="val 298"/>
                <a:gd name="f17" fmla="val 99"/>
                <a:gd name="f18" fmla="val 252"/>
                <a:gd name="f19" fmla="val 124"/>
                <a:gd name="f20" fmla="val 205"/>
                <a:gd name="f21" fmla="val 154"/>
                <a:gd name="f22" fmla="val 161"/>
                <a:gd name="f23" fmla="val 187"/>
                <a:gd name="f24" fmla="val 119"/>
                <a:gd name="f25" fmla="val 203"/>
                <a:gd name="f26" fmla="val 98"/>
                <a:gd name="f27" fmla="val 220"/>
                <a:gd name="f28" fmla="val 77"/>
                <a:gd name="f29" fmla="val 238"/>
                <a:gd name="f30" fmla="val 58"/>
                <a:gd name="f31" fmla="val 247"/>
                <a:gd name="f32" fmla="val 48"/>
                <a:gd name="f33" fmla="val 256"/>
                <a:gd name="f34" fmla="val 38"/>
                <a:gd name="f35" fmla="val 265"/>
                <a:gd name="f36" fmla="val 28"/>
                <a:gd name="f37" fmla="val 274"/>
                <a:gd name="f38" fmla="val 284"/>
                <a:gd name="f39" fmla="val 293"/>
                <a:gd name="f40" fmla="val 283"/>
                <a:gd name="f41" fmla="val 273"/>
                <a:gd name="f42" fmla="val 18"/>
                <a:gd name="f43" fmla="val 264"/>
                <a:gd name="f44" fmla="val 27"/>
                <a:gd name="f45" fmla="val 255"/>
                <a:gd name="f46" fmla="val 37"/>
                <a:gd name="f47" fmla="val 246"/>
                <a:gd name="f48" fmla="val 47"/>
                <a:gd name="f49" fmla="val 237"/>
                <a:gd name="f50" fmla="val 56"/>
                <a:gd name="f51" fmla="val 218"/>
                <a:gd name="f52" fmla="val 76"/>
                <a:gd name="f53" fmla="val 201"/>
                <a:gd name="f54" fmla="val 96"/>
                <a:gd name="f55" fmla="val 185"/>
                <a:gd name="f56" fmla="val 117"/>
                <a:gd name="f57" fmla="val 151"/>
                <a:gd name="f58" fmla="val 159"/>
                <a:gd name="f59" fmla="val 121"/>
                <a:gd name="f60" fmla="val 95"/>
                <a:gd name="f61" fmla="val 249"/>
                <a:gd name="f62" fmla="val 68"/>
                <a:gd name="f63" fmla="val 296"/>
                <a:gd name="f64" fmla="val 46"/>
                <a:gd name="f65" fmla="val 345"/>
                <a:gd name="f66" fmla="val 30"/>
                <a:gd name="f67" fmla="val 396"/>
                <a:gd name="f68" fmla="val 13"/>
                <a:gd name="f69" fmla="val 445"/>
                <a:gd name="f70" fmla="val 3"/>
                <a:gd name="f71" fmla="val 497"/>
                <a:gd name="f72" fmla="val 549"/>
                <a:gd name="f73" fmla="val 555"/>
                <a:gd name="f74" fmla="val 5"/>
                <a:gd name="f75" fmla="val 561"/>
                <a:gd name="f76" fmla="val 7"/>
                <a:gd name="f77" fmla="val 563"/>
                <a:gd name="f78" fmla="val 558"/>
                <a:gd name="f79" fmla="*/ f0 1 294"/>
                <a:gd name="f80" fmla="*/ f1 1 568"/>
                <a:gd name="f81" fmla="val f2"/>
                <a:gd name="f82" fmla="val f3"/>
                <a:gd name="f83" fmla="val f4"/>
                <a:gd name="f84" fmla="+- f83 0 f81"/>
                <a:gd name="f85" fmla="+- f82 0 f81"/>
                <a:gd name="f86" fmla="*/ f85 1 294"/>
                <a:gd name="f87" fmla="*/ f84 1 568"/>
                <a:gd name="f88" fmla="*/ 0 1 f86"/>
                <a:gd name="f89" fmla="*/ f82 1 f86"/>
                <a:gd name="f90" fmla="*/ 0 1 f87"/>
                <a:gd name="f91" fmla="*/ f83 1 f87"/>
                <a:gd name="f92" fmla="*/ f88 f79 1"/>
                <a:gd name="f93" fmla="*/ f89 f79 1"/>
                <a:gd name="f94" fmla="*/ f91 f80 1"/>
                <a:gd name="f95" fmla="*/ f90 f8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2" t="f95" r="f93" b="f94"/>
              <a:pathLst>
                <a:path w="294" h="568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cubicBezTo>
                    <a:pt x="f37" y="f9"/>
                    <a:pt x="f38" y="f7"/>
                    <a:pt x="f3" y="f2"/>
                  </a:cubicBezTo>
                  <a:cubicBezTo>
                    <a:pt x="f39" y="f2"/>
                    <a:pt x="f39" y="f2"/>
                    <a:pt x="f39" y="f2"/>
                  </a:cubicBezTo>
                  <a:cubicBezTo>
                    <a:pt x="f40" y="f7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25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2" y="f72"/>
                  </a:cubicBezTo>
                  <a:cubicBezTo>
                    <a:pt x="f70" y="f73"/>
                    <a:pt x="f74" y="f75"/>
                    <a:pt x="f76" y="f4"/>
                  </a:cubicBezTo>
                  <a:cubicBezTo>
                    <a:pt x="f76" y="f77"/>
                    <a:pt x="f76" y="f78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4" name="Freeform 35">
              <a:extLst>
                <a:ext uri="{FF2B5EF4-FFF2-40B4-BE49-F238E27FC236}">
                  <a16:creationId xmlns:a16="http://schemas.microsoft.com/office/drawing/2014/main" id="{DDDC8C9C-01B0-494F-7ABA-B310A3CF8AB6}"/>
                </a:ext>
              </a:extLst>
            </p:cNvPr>
            <p:cNvSpPr/>
            <p:nvPr/>
          </p:nvSpPr>
          <p:spPr>
            <a:xfrm>
              <a:off x="1073350" y="6600340"/>
              <a:ext cx="120709" cy="25291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"/>
                <a:gd name="f4" fmla="val 53"/>
                <a:gd name="f5" fmla="val 5"/>
                <a:gd name="f6" fmla="val 18"/>
                <a:gd name="f7" fmla="val 12"/>
                <a:gd name="f8" fmla="val 36"/>
                <a:gd name="f9" fmla="val 19"/>
                <a:gd name="f10" fmla="val 16"/>
                <a:gd name="f11" fmla="val 8"/>
                <a:gd name="f12" fmla="*/ f0 1 25"/>
                <a:gd name="f13" fmla="*/ f1 1 53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25"/>
                <a:gd name="f20" fmla="*/ f17 1 53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25" h="53">
                  <a:moveTo>
                    <a:pt x="f2" y="f2"/>
                  </a:moveTo>
                  <a:cubicBezTo>
                    <a:pt x="f5" y="f6"/>
                    <a:pt x="f7" y="f8"/>
                    <a:pt x="f9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10" y="f8"/>
                    <a:pt x="f11" y="f6"/>
                    <a:pt x="f2" y="f2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5" name="Freeform 36">
              <a:extLst>
                <a:ext uri="{FF2B5EF4-FFF2-40B4-BE49-F238E27FC236}">
                  <a16:creationId xmlns:a16="http://schemas.microsoft.com/office/drawing/2014/main" id="{2CA274A4-537B-6F41-BDD9-D9041639DFD6}"/>
                </a:ext>
              </a:extLst>
            </p:cNvPr>
            <p:cNvSpPr/>
            <p:nvPr/>
          </p:nvSpPr>
          <p:spPr>
            <a:xfrm>
              <a:off x="973726" y="5897166"/>
              <a:ext cx="137955" cy="67443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9"/>
                <a:gd name="f4" fmla="val 141"/>
                <a:gd name="f5" fmla="val 30"/>
                <a:gd name="f6" fmla="val 2"/>
                <a:gd name="f7" fmla="val 60"/>
                <a:gd name="f8" fmla="val 7"/>
                <a:gd name="f9" fmla="val 89"/>
                <a:gd name="f10" fmla="val 11"/>
                <a:gd name="f11" fmla="val 98"/>
                <a:gd name="f12" fmla="val 14"/>
                <a:gd name="f13" fmla="val 108"/>
                <a:gd name="f14" fmla="val 18"/>
                <a:gd name="f15" fmla="val 117"/>
                <a:gd name="f16" fmla="val 22"/>
                <a:gd name="f17" fmla="val 125"/>
                <a:gd name="f18" fmla="val 25"/>
                <a:gd name="f19" fmla="val 133"/>
                <a:gd name="f20" fmla="val 28"/>
                <a:gd name="f21" fmla="val 139"/>
                <a:gd name="f22" fmla="val 137"/>
                <a:gd name="f23" fmla="val 27"/>
                <a:gd name="f24" fmla="val 135"/>
                <a:gd name="f25" fmla="val 16"/>
                <a:gd name="f26" fmla="val 10"/>
                <a:gd name="f27" fmla="val 8"/>
                <a:gd name="f28" fmla="val 5"/>
                <a:gd name="f29" fmla="val 15"/>
                <a:gd name="f30" fmla="val 4"/>
                <a:gd name="f31" fmla="val 1"/>
                <a:gd name="f32" fmla="val 3"/>
                <a:gd name="f33" fmla="*/ f0 1 29"/>
                <a:gd name="f34" fmla="*/ f1 1 141"/>
                <a:gd name="f35" fmla="val f2"/>
                <a:gd name="f36" fmla="val f3"/>
                <a:gd name="f37" fmla="val f4"/>
                <a:gd name="f38" fmla="+- f37 0 f35"/>
                <a:gd name="f39" fmla="+- f36 0 f35"/>
                <a:gd name="f40" fmla="*/ f39 1 29"/>
                <a:gd name="f41" fmla="*/ f38 1 141"/>
                <a:gd name="f42" fmla="*/ 0 1 f40"/>
                <a:gd name="f43" fmla="*/ f36 1 f40"/>
                <a:gd name="f44" fmla="*/ 0 1 f41"/>
                <a:gd name="f45" fmla="*/ f37 1 f41"/>
                <a:gd name="f46" fmla="*/ f42 f33 1"/>
                <a:gd name="f47" fmla="*/ f43 f33 1"/>
                <a:gd name="f48" fmla="*/ f45 f34 1"/>
                <a:gd name="f49" fmla="*/ f44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6" t="f49" r="f47" b="f48"/>
              <a:pathLst>
                <a:path w="29" h="141">
                  <a:moveTo>
                    <a:pt x="f2" y="f2"/>
                  </a:moveTo>
                  <a:cubicBezTo>
                    <a:pt x="f2" y="f5"/>
                    <a:pt x="f6" y="f7"/>
                    <a:pt x="f8" y="f9"/>
                  </a:cubicBez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3" y="f4"/>
                  </a:cubicBezTo>
                  <a:cubicBezTo>
                    <a:pt x="f20" y="f21"/>
                    <a:pt x="f20" y="f22"/>
                    <a:pt x="f23" y="f24"/>
                  </a:cubicBezTo>
                  <a:cubicBezTo>
                    <a:pt x="f25" y="f11"/>
                    <a:pt x="f26" y="f7"/>
                    <a:pt x="f27" y="f16"/>
                  </a:cubicBezTo>
                  <a:cubicBezTo>
                    <a:pt x="f8" y="f14"/>
                    <a:pt x="f28" y="f29"/>
                    <a:pt x="f30" y="f10"/>
                  </a:cubicBezTo>
                  <a:cubicBezTo>
                    <a:pt x="f6" y="f8"/>
                    <a:pt x="f31" y="f32"/>
                    <a:pt x="f2" y="f2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6" name="Freeform 37">
              <a:extLst>
                <a:ext uri="{FF2B5EF4-FFF2-40B4-BE49-F238E27FC236}">
                  <a16:creationId xmlns:a16="http://schemas.microsoft.com/office/drawing/2014/main" id="{4FDA6A7A-A906-2A63-2585-484366B822A2}"/>
                </a:ext>
              </a:extLst>
            </p:cNvPr>
            <p:cNvSpPr/>
            <p:nvPr/>
          </p:nvSpPr>
          <p:spPr>
            <a:xfrm>
              <a:off x="973726" y="5772625"/>
              <a:ext cx="38322" cy="22800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"/>
                <a:gd name="f4" fmla="val 48"/>
                <a:gd name="f5" fmla="val 26"/>
                <a:gd name="f6" fmla="val 1"/>
                <a:gd name="f7" fmla="val 29"/>
                <a:gd name="f8" fmla="val 2"/>
                <a:gd name="f9" fmla="val 33"/>
                <a:gd name="f10" fmla="val 4"/>
                <a:gd name="f11" fmla="val 37"/>
                <a:gd name="f12" fmla="val 5"/>
                <a:gd name="f13" fmla="val 41"/>
                <a:gd name="f14" fmla="val 7"/>
                <a:gd name="f15" fmla="val 44"/>
                <a:gd name="f16" fmla="val 38"/>
                <a:gd name="f17" fmla="val 28"/>
                <a:gd name="f18" fmla="val 19"/>
                <a:gd name="f19" fmla="val 12"/>
                <a:gd name="f20" fmla="val 3"/>
                <a:gd name="f21" fmla="val 6"/>
                <a:gd name="f22" fmla="val 11"/>
                <a:gd name="f23" fmla="*/ f0 1 8"/>
                <a:gd name="f24" fmla="*/ f1 1 48"/>
                <a:gd name="f25" fmla="val f2"/>
                <a:gd name="f26" fmla="val f3"/>
                <a:gd name="f27" fmla="val f4"/>
                <a:gd name="f28" fmla="+- f27 0 f25"/>
                <a:gd name="f29" fmla="+- f26 0 f25"/>
                <a:gd name="f30" fmla="*/ f29 1 8"/>
                <a:gd name="f31" fmla="*/ f28 1 48"/>
                <a:gd name="f32" fmla="*/ 0 1 f30"/>
                <a:gd name="f33" fmla="*/ f26 1 f30"/>
                <a:gd name="f34" fmla="*/ 0 1 f31"/>
                <a:gd name="f35" fmla="*/ f27 1 f31"/>
                <a:gd name="f36" fmla="*/ f32 f23 1"/>
                <a:gd name="f37" fmla="*/ f33 f23 1"/>
                <a:gd name="f38" fmla="*/ f35 f24 1"/>
                <a:gd name="f39" fmla="*/ f3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6" t="f39" r="f37" b="f38"/>
              <a:pathLst>
                <a:path w="8" h="48">
                  <a:moveTo>
                    <a:pt x="f2" y="f5"/>
                  </a:moveTo>
                  <a:cubicBezTo>
                    <a:pt x="f6" y="f7"/>
                    <a:pt x="f8" y="f9"/>
                    <a:pt x="f10" y="f11"/>
                  </a:cubicBezTo>
                  <a:cubicBezTo>
                    <a:pt x="f12" y="f13"/>
                    <a:pt x="f14" y="f15"/>
                    <a:pt x="f3" y="f4"/>
                  </a:cubicBezTo>
                  <a:cubicBezTo>
                    <a:pt x="f14" y="f16"/>
                    <a:pt x="f14" y="f17"/>
                    <a:pt x="f14" y="f18"/>
                  </a:cubicBezTo>
                  <a:cubicBezTo>
                    <a:pt x="f12" y="f19"/>
                    <a:pt x="f20" y="f21"/>
                    <a:pt x="f2" y="f2"/>
                  </a:cubicBezTo>
                  <a:cubicBezTo>
                    <a:pt x="f2" y="f6"/>
                    <a:pt x="f2" y="f20"/>
                    <a:pt x="f2" y="f10"/>
                  </a:cubicBezTo>
                  <a:cubicBezTo>
                    <a:pt x="f2" y="f22"/>
                    <a:pt x="f2" y="f18"/>
                    <a:pt x="f2" y="f5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7" name="Freeform 38">
              <a:extLst>
                <a:ext uri="{FF2B5EF4-FFF2-40B4-BE49-F238E27FC236}">
                  <a16:creationId xmlns:a16="http://schemas.microsoft.com/office/drawing/2014/main" id="{E9FB7F26-6941-163D-678D-0EC54326D304}"/>
                </a:ext>
              </a:extLst>
            </p:cNvPr>
            <p:cNvSpPr/>
            <p:nvPr/>
          </p:nvSpPr>
          <p:spPr>
            <a:xfrm>
              <a:off x="1006297" y="6322518"/>
              <a:ext cx="210760" cy="53073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4"/>
                <a:gd name="f4" fmla="val 111"/>
                <a:gd name="f5" fmla="val 11"/>
                <a:gd name="f6" fmla="val 28"/>
                <a:gd name="f7" fmla="val 7"/>
                <a:gd name="f8" fmla="val 19"/>
                <a:gd name="f9" fmla="val 4"/>
                <a:gd name="f10" fmla="val 9"/>
                <a:gd name="f11" fmla="val 3"/>
                <a:gd name="f12" fmla="val 16"/>
                <a:gd name="f13" fmla="val 33"/>
                <a:gd name="f14" fmla="val 49"/>
                <a:gd name="f15" fmla="val 12"/>
                <a:gd name="f16" fmla="val 52"/>
                <a:gd name="f17" fmla="val 13"/>
                <a:gd name="f18" fmla="val 55"/>
                <a:gd name="f19" fmla="val 14"/>
                <a:gd name="f20" fmla="val 58"/>
                <a:gd name="f21" fmla="val 22"/>
                <a:gd name="f22" fmla="val 76"/>
                <a:gd name="f23" fmla="val 30"/>
                <a:gd name="f24" fmla="val 94"/>
                <a:gd name="f25" fmla="val 39"/>
                <a:gd name="f26" fmla="val 35"/>
                <a:gd name="f27" fmla="val 92"/>
                <a:gd name="f28" fmla="val 72"/>
                <a:gd name="f29" fmla="val 18"/>
                <a:gd name="f30" fmla="val 15"/>
                <a:gd name="f31" fmla="val 36"/>
                <a:gd name="f32" fmla="*/ f0 1 44"/>
                <a:gd name="f33" fmla="*/ f1 1 111"/>
                <a:gd name="f34" fmla="val f2"/>
                <a:gd name="f35" fmla="val f3"/>
                <a:gd name="f36" fmla="val f4"/>
                <a:gd name="f37" fmla="+- f36 0 f34"/>
                <a:gd name="f38" fmla="+- f35 0 f34"/>
                <a:gd name="f39" fmla="*/ f38 1 44"/>
                <a:gd name="f40" fmla="*/ f37 1 111"/>
                <a:gd name="f41" fmla="*/ 0 1 f39"/>
                <a:gd name="f42" fmla="*/ f35 1 f39"/>
                <a:gd name="f43" fmla="*/ 0 1 f40"/>
                <a:gd name="f44" fmla="*/ f36 1 f40"/>
                <a:gd name="f45" fmla="*/ f41 f32 1"/>
                <a:gd name="f46" fmla="*/ f42 f32 1"/>
                <a:gd name="f47" fmla="*/ f44 f33 1"/>
                <a:gd name="f48" fmla="*/ f43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45" t="f48" r="f46" b="f47"/>
              <a:pathLst>
                <a:path w="44" h="111">
                  <a:moveTo>
                    <a:pt x="f5" y="f6"/>
                  </a:moveTo>
                  <a:cubicBezTo>
                    <a:pt x="f7" y="f8"/>
                    <a:pt x="f9" y="f10"/>
                    <a:pt x="f2" y="f2"/>
                  </a:cubicBezTo>
                  <a:cubicBezTo>
                    <a:pt x="f11" y="f12"/>
                    <a:pt x="f7" y="f13"/>
                    <a:pt x="f5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4"/>
                  </a:cubicBezTo>
                  <a:cubicBezTo>
                    <a:pt x="f3" y="f4"/>
                    <a:pt x="f3" y="f4"/>
                    <a:pt x="f3" y="f4"/>
                  </a:cubicBezTo>
                  <a:cubicBezTo>
                    <a:pt x="f26" y="f27"/>
                    <a:pt x="f6" y="f28"/>
                    <a:pt x="f21" y="f16"/>
                  </a:cubicBezTo>
                  <a:cubicBezTo>
                    <a:pt x="f29" y="f3"/>
                    <a:pt x="f30" y="f31"/>
                    <a:pt x="f5" y="f6"/>
                  </a:cubicBezTo>
                  <a:close/>
                </a:path>
              </a:pathLst>
            </a:custGeom>
            <a:solidFill>
              <a:srgbClr val="766F54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</p:grpSp>
      <p:sp>
        <p:nvSpPr>
          <p:cNvPr id="28" name="Rectangle 6">
            <a:extLst>
              <a:ext uri="{FF2B5EF4-FFF2-40B4-BE49-F238E27FC236}">
                <a16:creationId xmlns:a16="http://schemas.microsoft.com/office/drawing/2014/main" id="{1820A400-0D3F-E503-5F02-7F4CA3D264B3}"/>
              </a:ext>
            </a:extLst>
          </p:cNvPr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766F54"/>
          </a:solidFill>
          <a:ln cap="rnd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29" name="Title Placeholder 1">
            <a:extLst>
              <a:ext uri="{FF2B5EF4-FFF2-40B4-BE49-F238E27FC236}">
                <a16:creationId xmlns:a16="http://schemas.microsoft.com/office/drawing/2014/main" id="{672CCD7D-B2C0-4A95-1C42-C0D3B186D4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2927" y="624105"/>
            <a:ext cx="8911687" cy="12808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58FB9D38-A2A4-57C4-F9EF-A424B2F4B6B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89215" y="2133596"/>
            <a:ext cx="8915400" cy="3886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1" name="Date Placeholder 3">
            <a:extLst>
              <a:ext uri="{FF2B5EF4-FFF2-40B4-BE49-F238E27FC236}">
                <a16:creationId xmlns:a16="http://schemas.microsoft.com/office/drawing/2014/main" id="{281329C7-FE78-28FD-59EF-2D378B264E9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361615" y="6130439"/>
            <a:ext cx="1146282" cy="3703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fld id="{1BAB0745-327D-497F-8154-C7CAD469C90A}" type="datetime1">
              <a:rPr lang="en-GB"/>
              <a:pPr lvl="0"/>
              <a:t>27/10/2025</a:t>
            </a:fld>
            <a:endParaRPr lang="en-GB"/>
          </a:p>
        </p:txBody>
      </p:sp>
      <p:sp>
        <p:nvSpPr>
          <p:cNvPr id="32" name="Footer Placeholder 4">
            <a:extLst>
              <a:ext uri="{FF2B5EF4-FFF2-40B4-BE49-F238E27FC236}">
                <a16:creationId xmlns:a16="http://schemas.microsoft.com/office/drawing/2014/main" id="{63425FAB-9AF9-AB69-4EE3-B058CD27A2A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589215" y="6135806"/>
            <a:ext cx="76199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33" name="Slide Number Placeholder 5">
            <a:extLst>
              <a:ext uri="{FF2B5EF4-FFF2-40B4-BE49-F238E27FC236}">
                <a16:creationId xmlns:a16="http://schemas.microsoft.com/office/drawing/2014/main" id="{504889E8-8B75-2D31-495E-02D3967A413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531815" y="787783"/>
            <a:ext cx="7797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000" b="0" i="0" u="none" strike="noStrike" kern="1200" cap="none" spc="0" baseline="0">
                <a:solidFill>
                  <a:srgbClr val="FEFFFF"/>
                </a:solidFill>
                <a:uFillTx/>
                <a:latin typeface="Century Gothic"/>
              </a:defRPr>
            </a:lvl1pPr>
          </a:lstStyle>
          <a:p>
            <a:pPr lvl="0"/>
            <a:fld id="{222703A7-BF5D-4DBF-A96D-756562232B7B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3600" b="0" i="0" u="none" strike="noStrike" kern="1200" cap="none" spc="0" baseline="0">
          <a:solidFill>
            <a:srgbClr val="262626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800" b="0" i="0" u="none" strike="noStrike" kern="1200" cap="none" spc="0" baseline="0">
          <a:solidFill>
            <a:srgbClr val="404040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600" b="0" i="0" u="none" strike="noStrike" kern="1200" cap="none" spc="0" baseline="0">
          <a:solidFill>
            <a:srgbClr val="404040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400" b="0" i="0" u="none" strike="noStrike" kern="1200" cap="none" spc="0" baseline="0">
          <a:solidFill>
            <a:srgbClr val="404040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A53010"/>
        </a:buClr>
        <a:buSzPct val="100000"/>
        <a:buFont typeface="Wingdings 3"/>
        <a:buChar char="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16/j.resconrec.2024.10755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3D71F21F-CFA7-8CC8-EFA5-108A9D9A9741}"/>
              </a:ext>
            </a:extLst>
          </p:cNvPr>
          <p:cNvSpPr txBox="1"/>
          <p:nvPr/>
        </p:nvSpPr>
        <p:spPr>
          <a:xfrm>
            <a:off x="3669029" y="128802"/>
            <a:ext cx="5138927" cy="169841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262626"/>
                </a:solidFill>
                <a:uFillTx/>
                <a:latin typeface="Century Gothic"/>
                <a:ea typeface="Times New Roman" pitchFamily="18"/>
                <a:cs typeface="Times New Roman" pitchFamily="18"/>
              </a:rPr>
              <a:t>Independent project</a:t>
            </a:r>
            <a:endParaRPr lang="en-GB" sz="3600" b="0" i="0" u="none" strike="noStrike" kern="1200" cap="none" spc="0" baseline="0">
              <a:solidFill>
                <a:srgbClr val="000000"/>
              </a:solidFill>
              <a:uFillTx/>
              <a:latin typeface="Century Gothic"/>
              <a:ea typeface="Times New Roman" pitchFamily="18"/>
              <a:cs typeface="Times New Roman" pitchFamily="18"/>
            </a:endParaRPr>
          </a:p>
          <a:p>
            <a:pPr marL="0" marR="0" lvl="0" indent="0" algn="ctr" defTabSz="457200" rtl="0" fontAlgn="auto" hangingPunct="1">
              <a:lnSpc>
                <a:spcPct val="115000"/>
              </a:lnSpc>
              <a:spcBef>
                <a:spcPts val="60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40404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 </a:t>
            </a: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262626"/>
                </a:solidFill>
                <a:uFillTx/>
                <a:latin typeface="Aptos Display" pitchFamily="34"/>
                <a:ea typeface="Times New Roman" pitchFamily="18"/>
                <a:cs typeface="Times New Roman" pitchFamily="18"/>
              </a:rPr>
              <a:t> </a:t>
            </a: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Times New Roman" pitchFamily="18"/>
              <a:cs typeface="Times New Roman" pitchFamily="18"/>
            </a:endParaRP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CDAF94F6-D381-20D4-B98C-0D9CD8DDF8E6}"/>
              </a:ext>
            </a:extLst>
          </p:cNvPr>
          <p:cNvSpPr txBox="1"/>
          <p:nvPr/>
        </p:nvSpPr>
        <p:spPr>
          <a:xfrm>
            <a:off x="3605022" y="3759884"/>
            <a:ext cx="6094475" cy="496098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Project Supervisor: Dr. Amit Naik</a:t>
            </a:r>
          </a:p>
        </p:txBody>
      </p:sp>
      <p:sp>
        <p:nvSpPr>
          <p:cNvPr id="4" name="Text Box 28">
            <a:extLst>
              <a:ext uri="{FF2B5EF4-FFF2-40B4-BE49-F238E27FC236}">
                <a16:creationId xmlns:a16="http://schemas.microsoft.com/office/drawing/2014/main" id="{A9AC8005-1AFF-5A3C-75F6-655C234FE803}"/>
              </a:ext>
            </a:extLst>
          </p:cNvPr>
          <p:cNvSpPr txBox="1"/>
          <p:nvPr/>
        </p:nvSpPr>
        <p:spPr>
          <a:xfrm>
            <a:off x="7967478" y="6162809"/>
            <a:ext cx="4331201" cy="589906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0" tIns="0" rIns="0" bIns="0" anchor="b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  <a:ea typeface="Times New Roman" pitchFamily="18"/>
                <a:cs typeface="Times New Roman" pitchFamily="18"/>
              </a:rPr>
              <a:t>Student Name: Francis Monney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Century Gothic"/>
              <a:ea typeface="Times New Roman" pitchFamily="18"/>
              <a:cs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all" spc="0" baseline="0">
                <a:solidFill>
                  <a:srgbClr val="000000"/>
                </a:solidFill>
                <a:uFillTx/>
                <a:latin typeface="Century Gothic"/>
                <a:ea typeface="Times New Roman" pitchFamily="18"/>
                <a:cs typeface="Times New Roman" pitchFamily="18"/>
              </a:rPr>
              <a:t>Student ID: 2223886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Century Gothic"/>
              <a:ea typeface="Times New Roman" pitchFamily="18"/>
              <a:cs typeface="Times New Roman" pitchFamily="18"/>
            </a:endParaRPr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D7FAA1FE-F3E1-51E5-AE91-6C8C1B84D5B9}"/>
              </a:ext>
            </a:extLst>
          </p:cNvPr>
          <p:cNvSpPr txBox="1"/>
          <p:nvPr/>
        </p:nvSpPr>
        <p:spPr>
          <a:xfrm>
            <a:off x="1652622" y="2568256"/>
            <a:ext cx="9244584" cy="83099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Smart Meal Planner</a:t>
            </a:r>
          </a:p>
        </p:txBody>
      </p:sp>
      <p:pic>
        <p:nvPicPr>
          <p:cNvPr id="6" name="Picture 12">
            <a:extLst>
              <a:ext uri="{FF2B5EF4-FFF2-40B4-BE49-F238E27FC236}">
                <a16:creationId xmlns:a16="http://schemas.microsoft.com/office/drawing/2014/main" id="{EFDB930D-57EB-AB05-62ED-901F2ED94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6263" y="3030239"/>
            <a:ext cx="1481611" cy="1481611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7" name="Picture 17" descr="A logo of a restaurant&#10;&#10;AI-generated content may be incorrect.">
            <a:extLst>
              <a:ext uri="{FF2B5EF4-FFF2-40B4-BE49-F238E27FC236}">
                <a16:creationId xmlns:a16="http://schemas.microsoft.com/office/drawing/2014/main" id="{2A50E703-496B-E0E8-6331-68A0AD591C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2622" y="128802"/>
            <a:ext cx="1481611" cy="1173897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8" name="Picture 20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7D07DF5F-3930-D170-163A-55A8AD94CC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55133" y="5972732"/>
            <a:ext cx="2269394" cy="756464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DF76B-7CB4-EC31-C891-B02D7782ED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50427" y="0"/>
            <a:ext cx="1469331" cy="1280891"/>
          </a:xfrm>
        </p:spPr>
        <p:txBody>
          <a:bodyPr/>
          <a:lstStyle/>
          <a:p>
            <a:pPr lvl="0"/>
            <a:r>
              <a:rPr lang="en-GB" sz="2400" b="1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E698D-B325-1EA0-47CA-64F31862860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94855" y="1118612"/>
            <a:ext cx="8915400" cy="3777624"/>
          </a:xfrm>
        </p:spPr>
        <p:txBody>
          <a:bodyPr/>
          <a:lstStyle/>
          <a:p>
            <a:pPr lvl="0"/>
            <a:r>
              <a:rPr lang="en-GB"/>
              <a:t>Introduction</a:t>
            </a:r>
          </a:p>
          <a:p>
            <a:pPr lvl="0"/>
            <a:r>
              <a:rPr lang="en-GB"/>
              <a:t>Aim and Objectives</a:t>
            </a:r>
          </a:p>
          <a:p>
            <a:pPr lvl="0"/>
            <a:r>
              <a:rPr lang="en-GB"/>
              <a:t>Research Motivation</a:t>
            </a:r>
          </a:p>
          <a:p>
            <a:pPr lvl="0"/>
            <a:r>
              <a:rPr lang="en-GB"/>
              <a:t>Gantt Chart</a:t>
            </a:r>
          </a:p>
          <a:p>
            <a:pPr lvl="0"/>
            <a:r>
              <a:rPr lang="en-GB"/>
              <a:t>Literature Review</a:t>
            </a:r>
          </a:p>
          <a:p>
            <a:pPr lvl="0"/>
            <a:r>
              <a:rPr lang="en-GB"/>
              <a:t>Methodology</a:t>
            </a:r>
          </a:p>
          <a:p>
            <a:pPr lvl="0"/>
            <a:r>
              <a:rPr lang="en-GB"/>
              <a:t>Design </a:t>
            </a:r>
          </a:p>
          <a:p>
            <a:pPr lvl="0"/>
            <a:r>
              <a:rPr lang="en-GB"/>
              <a:t>Conclusion</a:t>
            </a:r>
          </a:p>
          <a:p>
            <a:pPr lvl="0"/>
            <a:r>
              <a:rPr lang="en-GB"/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FB21-33B2-CE82-FFE9-6F0A23F798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60515" y="68936"/>
            <a:ext cx="2032308" cy="525423"/>
          </a:xfrm>
        </p:spPr>
        <p:txBody>
          <a:bodyPr/>
          <a:lstStyle/>
          <a:p>
            <a:pPr lvl="0"/>
            <a:r>
              <a:rPr lang="en-GB" sz="2400" b="1"/>
              <a:t>Introduction </a:t>
            </a:r>
          </a:p>
        </p:txBody>
      </p:sp>
      <p:sp>
        <p:nvSpPr>
          <p:cNvPr id="3" name="TextBox 11">
            <a:extLst>
              <a:ext uri="{FF2B5EF4-FFF2-40B4-BE49-F238E27FC236}">
                <a16:creationId xmlns:a16="http://schemas.microsoft.com/office/drawing/2014/main" id="{C7310A60-13AF-8F2D-CE95-8514160FCD64}"/>
              </a:ext>
            </a:extLst>
          </p:cNvPr>
          <p:cNvSpPr txBox="1"/>
          <p:nvPr/>
        </p:nvSpPr>
        <p:spPr>
          <a:xfrm>
            <a:off x="1447824" y="2267712"/>
            <a:ext cx="10204704" cy="3693316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0444B42-0E71-F583-8413-0D9F00A979D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682496" y="1355844"/>
            <a:ext cx="9822119" cy="3693316"/>
          </a:xfrm>
        </p:spPr>
        <p:txBody>
          <a:bodyPr anchor="ctr">
            <a:spAutoFit/>
          </a:bodyPr>
          <a:lstStyle/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 b="1">
                <a:solidFill>
                  <a:srgbClr val="000000"/>
                </a:solidFill>
                <a:latin typeface="Arial" pitchFamily="34"/>
              </a:rPr>
              <a:t>What the project is about:</a:t>
            </a:r>
            <a:br>
              <a:rPr lang="en-US">
                <a:solidFill>
                  <a:srgbClr val="000000"/>
                </a:solidFill>
                <a:latin typeface="Arial" pitchFamily="34"/>
              </a:rPr>
            </a:br>
            <a:r>
              <a:rPr lang="en-US">
                <a:solidFill>
                  <a:srgbClr val="000000"/>
                </a:solidFill>
                <a:latin typeface="Arial" pitchFamily="34"/>
              </a:rPr>
              <a:t>A web-based recipe recommendation system that suggests meals based on ingredients users already have.</a:t>
            </a:r>
          </a:p>
          <a:p>
            <a:pPr marL="0" lvl="0" indent="0" defTabSz="914400" hangingPunct="0">
              <a:spcBef>
                <a:spcPts val="0"/>
              </a:spcBef>
              <a:buChar char="•"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 b="1">
                <a:solidFill>
                  <a:srgbClr val="000000"/>
                </a:solidFill>
                <a:latin typeface="Arial" pitchFamily="34"/>
              </a:rPr>
              <a:t>Why you chose it:</a:t>
            </a:r>
            <a:br>
              <a:rPr lang="en-US">
                <a:solidFill>
                  <a:srgbClr val="000000"/>
                </a:solidFill>
                <a:latin typeface="Arial" pitchFamily="34"/>
              </a:rPr>
            </a:br>
            <a:r>
              <a:rPr lang="en-US">
                <a:solidFill>
                  <a:srgbClr val="000000"/>
                </a:solidFill>
                <a:latin typeface="Arial" pitchFamily="34"/>
              </a:rPr>
              <a:t>To reduce food waste and improve convenience in daily meal planning.</a:t>
            </a:r>
          </a:p>
          <a:p>
            <a:pPr marL="0" lvl="0" indent="0" defTabSz="914400" hangingPunct="0">
              <a:spcBef>
                <a:spcPts val="0"/>
              </a:spcBef>
              <a:buNone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 b="1">
                <a:solidFill>
                  <a:srgbClr val="000000"/>
                </a:solidFill>
                <a:latin typeface="Arial" pitchFamily="34"/>
              </a:rPr>
              <a:t>What you aim to achieve:</a:t>
            </a:r>
            <a:br>
              <a:rPr lang="en-US">
                <a:solidFill>
                  <a:srgbClr val="000000"/>
                </a:solidFill>
                <a:latin typeface="Arial" pitchFamily="34"/>
              </a:rPr>
            </a:br>
            <a:r>
              <a:rPr lang="en-US">
                <a:solidFill>
                  <a:srgbClr val="000000"/>
                </a:solidFill>
                <a:latin typeface="Arial" pitchFamily="34"/>
              </a:rPr>
              <a:t>Create an accessible, user-friendly, and privacy-conscious web tool that encourages sustainable cooking.</a:t>
            </a:r>
          </a:p>
          <a:p>
            <a:pPr marL="0" lvl="0" indent="0" defTabSz="914400" hangingPunct="0">
              <a:spcBef>
                <a:spcPts val="0"/>
              </a:spcBef>
              <a:buNone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 b="1">
                <a:solidFill>
                  <a:srgbClr val="000000"/>
                </a:solidFill>
                <a:latin typeface="Arial" pitchFamily="34"/>
              </a:rPr>
              <a:t>Who benefits:</a:t>
            </a:r>
            <a:br>
              <a:rPr lang="en-US">
                <a:solidFill>
                  <a:srgbClr val="000000"/>
                </a:solidFill>
                <a:latin typeface="Arial" pitchFamily="34"/>
              </a:rPr>
            </a:br>
            <a:r>
              <a:rPr lang="en-US">
                <a:solidFill>
                  <a:srgbClr val="000000"/>
                </a:solidFill>
                <a:latin typeface="Arial" pitchFamily="34"/>
              </a:rPr>
              <a:t>Students, professionals, and families are seeking quick, efficient meal planning.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10D0FD5-9336-8ACF-60B3-F56E7931148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026758" y="742730"/>
            <a:ext cx="10058400" cy="4524314"/>
          </a:xfrm>
        </p:spPr>
        <p:txBody>
          <a:bodyPr anchor="ctr">
            <a:spAutoFit/>
          </a:bodyPr>
          <a:lstStyle/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 b="1">
                <a:solidFill>
                  <a:srgbClr val="000000"/>
                </a:solidFill>
                <a:latin typeface="Arial" pitchFamily="34"/>
              </a:rPr>
              <a:t>Aim:</a:t>
            </a:r>
          </a:p>
          <a:p>
            <a:pPr marL="0" lvl="0" indent="0" defTabSz="914400" hangingPunct="0">
              <a:spcBef>
                <a:spcPts val="0"/>
              </a:spcBef>
              <a:buNone/>
            </a:pPr>
            <a:br>
              <a:rPr lang="en-US">
                <a:solidFill>
                  <a:srgbClr val="000000"/>
                </a:solidFill>
                <a:latin typeface="Arial" pitchFamily="34"/>
              </a:rPr>
            </a:br>
            <a:r>
              <a:rPr lang="en-US">
                <a:solidFill>
                  <a:srgbClr val="000000"/>
                </a:solidFill>
                <a:latin typeface="Arial" pitchFamily="34"/>
              </a:rPr>
              <a:t>This project aims to design and develop a Smart Meal Planner that recommends recipes based on available ingredients using a content-based filtering approach.</a:t>
            </a:r>
          </a:p>
          <a:p>
            <a:pPr marL="0" lvl="0" indent="0" defTabSz="914400" hangingPunct="0">
              <a:spcBef>
                <a:spcPts val="0"/>
              </a:spcBef>
              <a:buNone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 b="1">
                <a:solidFill>
                  <a:srgbClr val="000000"/>
                </a:solidFill>
                <a:latin typeface="Arial" pitchFamily="34"/>
              </a:rPr>
              <a:t>Objectives:</a:t>
            </a:r>
          </a:p>
          <a:p>
            <a:pPr marL="0" lvl="0" indent="0" defTabSz="914400" hangingPunct="0">
              <a:spcBef>
                <a:spcPts val="0"/>
              </a:spcBef>
              <a:buNone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AutoNum type="arabicPeriod"/>
            </a:pPr>
            <a:r>
              <a:rPr lang="en-US">
                <a:solidFill>
                  <a:srgbClr val="000000"/>
                </a:solidFill>
                <a:latin typeface="Arial" pitchFamily="34"/>
              </a:rPr>
              <a:t>Analyse existing ingredient-based recipe systems.</a:t>
            </a:r>
          </a:p>
          <a:p>
            <a:pPr marL="0" lvl="0" indent="0" defTabSz="914400" hangingPunct="0">
              <a:spcBef>
                <a:spcPts val="0"/>
              </a:spcBef>
              <a:buAutoNum type="arabicPeriod"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AutoNum type="arabicPeriod" startAt="2"/>
            </a:pPr>
            <a:r>
              <a:rPr lang="en-US">
                <a:solidFill>
                  <a:srgbClr val="000000"/>
                </a:solidFill>
                <a:latin typeface="Arial" pitchFamily="34"/>
              </a:rPr>
              <a:t>Design and implement a structured recipe database and algorithm.</a:t>
            </a:r>
          </a:p>
          <a:p>
            <a:pPr marL="0" lvl="0" indent="0" defTabSz="914400" hangingPunct="0">
              <a:spcBef>
                <a:spcPts val="0"/>
              </a:spcBef>
              <a:buNone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AutoNum type="arabicPeriod" startAt="3"/>
            </a:pPr>
            <a:r>
              <a:rPr lang="en-US">
                <a:solidFill>
                  <a:srgbClr val="000000"/>
                </a:solidFill>
                <a:latin typeface="Arial" pitchFamily="34"/>
              </a:rPr>
              <a:t>Develop a responsive, user-friendly web interface.</a:t>
            </a:r>
          </a:p>
          <a:p>
            <a:pPr marL="0" lvl="0" indent="0" defTabSz="914400" hangingPunct="0">
              <a:spcBef>
                <a:spcPts val="0"/>
              </a:spcBef>
              <a:buAutoNum type="arabicPeriod" startAt="3"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AutoNum type="arabicPeriod" startAt="4"/>
            </a:pPr>
            <a:r>
              <a:rPr lang="en-US">
                <a:solidFill>
                  <a:srgbClr val="000000"/>
                </a:solidFill>
                <a:latin typeface="Arial" pitchFamily="34"/>
              </a:rPr>
              <a:t>Evaluate system performance and usability.</a:t>
            </a:r>
          </a:p>
          <a:p>
            <a:pPr marL="0" lvl="0" indent="0" defTabSz="914400" hangingPunct="0">
              <a:spcBef>
                <a:spcPts val="0"/>
              </a:spcBef>
              <a:buAutoNum type="arabicPeriod" startAt="4"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None/>
            </a:pPr>
            <a:endParaRPr lang="en-US">
              <a:solidFill>
                <a:srgbClr val="000000"/>
              </a:solidFill>
              <a:latin typeface="Arial" pitchFamily="34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FF5B4802-E5B4-F4FD-6985-E760A09994BF}"/>
              </a:ext>
            </a:extLst>
          </p:cNvPr>
          <p:cNvSpPr txBox="1"/>
          <p:nvPr/>
        </p:nvSpPr>
        <p:spPr>
          <a:xfrm>
            <a:off x="3973397" y="150830"/>
            <a:ext cx="3172117" cy="46166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Aim and Objectives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5FAA7-6632-0AB3-7D75-ED18C218CB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744001" y="109728"/>
            <a:ext cx="4703984" cy="704088"/>
          </a:xfrm>
        </p:spPr>
        <p:txBody>
          <a:bodyPr/>
          <a:lstStyle/>
          <a:p>
            <a:pPr lvl="0"/>
            <a:r>
              <a:rPr lang="en-GB" sz="2400" b="1"/>
              <a:t>Research Motivation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8961974-C435-A039-D875-E7DA638143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90493" y="1031516"/>
            <a:ext cx="6228051" cy="2031321"/>
          </a:xfrm>
        </p:spPr>
        <p:txBody>
          <a:bodyPr wrap="none" anchor="ctr">
            <a:spAutoFit/>
          </a:bodyPr>
          <a:lstStyle/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>
                <a:solidFill>
                  <a:srgbClr val="000000"/>
                </a:solidFill>
                <a:latin typeface="Arial" pitchFamily="34"/>
              </a:rPr>
              <a:t>Global food waste = ~1.3 billion tonnes annually (FAO)[1].</a:t>
            </a:r>
          </a:p>
          <a:p>
            <a:pPr marL="0" lvl="0" indent="0" defTabSz="914400" hangingPunct="0">
              <a:spcBef>
                <a:spcPts val="0"/>
              </a:spcBef>
              <a:buChar char="•"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>
                <a:solidFill>
                  <a:srgbClr val="000000"/>
                </a:solidFill>
                <a:latin typeface="Arial" pitchFamily="34"/>
              </a:rPr>
              <a:t>Household waste due to poor meal planning[2].</a:t>
            </a:r>
          </a:p>
          <a:p>
            <a:pPr marL="0" lvl="0" indent="0" defTabSz="914400" hangingPunct="0">
              <a:spcBef>
                <a:spcPts val="0"/>
              </a:spcBef>
              <a:buChar char="•"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>
                <a:solidFill>
                  <a:srgbClr val="000000"/>
                </a:solidFill>
                <a:latin typeface="Arial" pitchFamily="34"/>
              </a:rPr>
              <a:t>Need for privacy-friendly, lightweight digital tools.</a:t>
            </a:r>
          </a:p>
          <a:p>
            <a:pPr marL="0" lvl="0" indent="0" defTabSz="914400" hangingPunct="0">
              <a:spcBef>
                <a:spcPts val="0"/>
              </a:spcBef>
              <a:buChar char="•"/>
            </a:pPr>
            <a:endParaRPr lang="en-US">
              <a:solidFill>
                <a:srgbClr val="000000"/>
              </a:solidFill>
              <a:latin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Char char="•"/>
            </a:pPr>
            <a:r>
              <a:rPr lang="en-US">
                <a:solidFill>
                  <a:srgbClr val="000000"/>
                </a:solidFill>
                <a:latin typeface="Arial" pitchFamily="34"/>
              </a:rPr>
              <a:t>Promotes sustainability and efficient cooking.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CF9EC-288A-A05E-9A4A-582349940E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049609" y="57150"/>
            <a:ext cx="2092778" cy="1280891"/>
          </a:xfrm>
        </p:spPr>
        <p:txBody>
          <a:bodyPr/>
          <a:lstStyle/>
          <a:p>
            <a:pPr lvl="0"/>
            <a:r>
              <a:rPr lang="en-GB" sz="2400" b="1"/>
              <a:t>Gantt Chart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0C260-CCCE-C207-00F0-92EA8F162C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64627" y="150583"/>
            <a:ext cx="3179222" cy="1280891"/>
          </a:xfrm>
        </p:spPr>
        <p:txBody>
          <a:bodyPr/>
          <a:lstStyle/>
          <a:p>
            <a:pPr lvl="0"/>
            <a:r>
              <a:rPr lang="en-GB" sz="2400" b="1"/>
              <a:t>Literature Review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57DC1BC2-44CA-AEE3-3CB0-DDE32C0CEFFE}"/>
              </a:ext>
            </a:extLst>
          </p:cNvPr>
          <p:cNvSpPr txBox="1"/>
          <p:nvPr/>
        </p:nvSpPr>
        <p:spPr>
          <a:xfrm>
            <a:off x="2514600" y="978408"/>
            <a:ext cx="6627114" cy="2862318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Existing Tools: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SuperCook[3] , Tasty[4], Cookpad[5].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Common Issues: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Ads, login requirements, poor filtering, limited sustainability focus.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Research Gaps: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Lack of simple, accessible, privacy-conscious platforms.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Chosen Approach: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Content-Based Filtering matches recipes using user-input ingredients.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2981A-8AE3-8324-698C-4F71EAFA04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05639" y="106134"/>
            <a:ext cx="2341275" cy="1280891"/>
          </a:xfrm>
        </p:spPr>
        <p:txBody>
          <a:bodyPr/>
          <a:lstStyle/>
          <a:p>
            <a:pPr lvl="0"/>
            <a:r>
              <a:rPr lang="en-GB" sz="2400" b="1"/>
              <a:t>Methodology</a:t>
            </a:r>
          </a:p>
        </p:txBody>
      </p:sp>
      <p:sp>
        <p:nvSpPr>
          <p:cNvPr id="3" name="Content Placeholder 17">
            <a:extLst>
              <a:ext uri="{FF2B5EF4-FFF2-40B4-BE49-F238E27FC236}">
                <a16:creationId xmlns:a16="http://schemas.microsoft.com/office/drawing/2014/main" id="{9339D5AF-B85B-96F9-F6E6-6BFC49C2FAA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89215" y="767446"/>
            <a:ext cx="8915400" cy="5143783"/>
          </a:xfrm>
        </p:spPr>
        <p:txBody>
          <a:bodyPr/>
          <a:lstStyle/>
          <a:p>
            <a:pPr lvl="0"/>
            <a:endParaRPr lang="en-GB"/>
          </a:p>
          <a:p>
            <a:pPr lvl="0"/>
            <a:endParaRPr lang="en-GB"/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TextBox 19">
            <a:extLst>
              <a:ext uri="{FF2B5EF4-FFF2-40B4-BE49-F238E27FC236}">
                <a16:creationId xmlns:a16="http://schemas.microsoft.com/office/drawing/2014/main" id="{B4E165A4-3453-D2A3-4BCA-5F9133D8D58A}"/>
              </a:ext>
            </a:extLst>
          </p:cNvPr>
          <p:cNvSpPr txBox="1"/>
          <p:nvPr/>
        </p:nvSpPr>
        <p:spPr>
          <a:xfrm>
            <a:off x="2516264" y="872401"/>
            <a:ext cx="9444087" cy="5909309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Approach:</a:t>
            </a:r>
            <a:b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The project is using an agile-based methodology in software development[6]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Data Sources: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Open datasets (Kaggle, public recipe repositories).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Scraped data from cooking websites (ethically, with permission).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Research Methods: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Primary: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Prototype development &amp; user testing.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Secondary: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Academic and commercial platform analysis.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pic>
        <p:nvPicPr>
          <p:cNvPr id="5" name="Picture 18" descr="Agile Methodology in UX | Aguayo's Blog">
            <a:extLst>
              <a:ext uri="{FF2B5EF4-FFF2-40B4-BE49-F238E27FC236}">
                <a16:creationId xmlns:a16="http://schemas.microsoft.com/office/drawing/2014/main" id="{AEA9ACFA-A289-0EA2-261E-84A42675A1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653661" y="1655064"/>
            <a:ext cx="2495553" cy="2148839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AECD5-7D46-FCA9-8C46-1EA0BFD5F5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70661" y="109755"/>
            <a:ext cx="3186345" cy="655012"/>
          </a:xfrm>
        </p:spPr>
        <p:txBody>
          <a:bodyPr/>
          <a:lstStyle/>
          <a:p>
            <a:pPr lvl="0"/>
            <a:r>
              <a:rPr lang="en-GB" sz="2400" b="1"/>
              <a:t>Methodology</a:t>
            </a:r>
            <a:endParaRPr lang="en-GB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2309F-A463-8790-4BB8-B02E2BCB597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66255" y="764767"/>
            <a:ext cx="8915400" cy="5561216"/>
          </a:xfrm>
        </p:spPr>
        <p:txBody>
          <a:bodyPr/>
          <a:lstStyle/>
          <a:p>
            <a:pPr lvl="0"/>
            <a:r>
              <a:rPr lang="en-GB" b="1"/>
              <a:t>Reasons for Choosing Agile:</a:t>
            </a:r>
          </a:p>
          <a:p>
            <a:pPr marL="0" lvl="0" indent="0">
              <a:buNone/>
            </a:pPr>
            <a:r>
              <a:rPr lang="en-GB" b="1"/>
              <a:t>Iterative Development: </a:t>
            </a:r>
            <a:r>
              <a:rPr lang="en-GB"/>
              <a:t>Enables development in small sprints for early testing and continuous feature improvement.</a:t>
            </a:r>
          </a:p>
          <a:p>
            <a:pPr marL="0" lvl="0" indent="0">
              <a:buNone/>
            </a:pPr>
            <a:br>
              <a:rPr lang="en-GB"/>
            </a:br>
            <a:r>
              <a:rPr lang="en-GB" b="1"/>
              <a:t>Flexibility and Adaptability: </a:t>
            </a:r>
            <a:r>
              <a:rPr lang="en-GB"/>
              <a:t>Allows quick adjustments to evolving requirements without disrupting the project.</a:t>
            </a:r>
          </a:p>
          <a:p>
            <a:pPr marL="0" lvl="0" indent="0">
              <a:buNone/>
            </a:pPr>
            <a:br>
              <a:rPr lang="en-GB"/>
            </a:br>
            <a:r>
              <a:rPr lang="en-GB" b="1"/>
              <a:t>Continuous Feedback: </a:t>
            </a:r>
            <a:r>
              <a:rPr lang="en-GB"/>
              <a:t>Ensures regular evaluation and enhancement through sprint reviews and user feedback.</a:t>
            </a:r>
          </a:p>
          <a:p>
            <a:pPr marL="0" lvl="0" indent="0">
              <a:buNone/>
            </a:pPr>
            <a:br>
              <a:rPr lang="en-GB"/>
            </a:br>
            <a:r>
              <a:rPr lang="en-GB" b="1"/>
              <a:t>Early Prototyping and Testing: </a:t>
            </a:r>
            <a:r>
              <a:rPr lang="en-GB"/>
              <a:t>Promotes early creation and testing of modules to detect and fix issues promptly.</a:t>
            </a:r>
          </a:p>
          <a:p>
            <a:pPr marL="0" lvl="0" indent="0">
              <a:buNone/>
            </a:pPr>
            <a:br>
              <a:rPr lang="en-GB"/>
            </a:br>
            <a:r>
              <a:rPr lang="en-GB" b="1"/>
              <a:t>Collaboration and Progress Tracking: </a:t>
            </a:r>
            <a:r>
              <a:rPr lang="en-GB"/>
              <a:t>Encourages teamwork and clear tracking of progress throughout development.</a:t>
            </a:r>
            <a:br>
              <a:rPr lang="en-GB"/>
            </a:br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12D38-4A7B-95C1-2945-7A5E037FFD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88272" y="18269"/>
            <a:ext cx="3382950" cy="530370"/>
          </a:xfrm>
        </p:spPr>
        <p:txBody>
          <a:bodyPr/>
          <a:lstStyle/>
          <a:p>
            <a:pPr lvl="0"/>
            <a:r>
              <a:rPr lang="en-GB" sz="2400" b="1"/>
              <a:t>Design / Architecture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10E8556A-7F02-115E-3FA5-DE74017BC63A}"/>
              </a:ext>
            </a:extLst>
          </p:cNvPr>
          <p:cNvSpPr txBox="1"/>
          <p:nvPr/>
        </p:nvSpPr>
        <p:spPr>
          <a:xfrm>
            <a:off x="2853741" y="4233672"/>
            <a:ext cx="7776478" cy="3139318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Tools &amp; Technologies: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Frontend: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HTML, CSS, JavaScript (responsive with Bootstrap).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Backend: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Python Flask framework.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Database: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MySQL  (recipe &amp; ingredient tables).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Version Control: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GitHub.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pic>
        <p:nvPicPr>
          <p:cNvPr id="4" name="Picture 17" descr="A diagram of a software system&#10;&#10;AI-generated content may be incorrect.">
            <a:extLst>
              <a:ext uri="{FF2B5EF4-FFF2-40B4-BE49-F238E27FC236}">
                <a16:creationId xmlns:a16="http://schemas.microsoft.com/office/drawing/2014/main" id="{A6D3E19F-4731-BA5B-817A-8B3E98F26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6569" y="429768"/>
            <a:ext cx="7656774" cy="3621024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581AC52-657A-23F5-6486-C0593CA2D7E6}"/>
              </a:ext>
            </a:extLst>
          </p:cNvPr>
          <p:cNvSpPr txBox="1"/>
          <p:nvPr/>
        </p:nvSpPr>
        <p:spPr>
          <a:xfrm>
            <a:off x="3726280" y="193130"/>
            <a:ext cx="3433471" cy="83099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Design / </a:t>
            </a: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UI Mock-ups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1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pic>
        <p:nvPicPr>
          <p:cNvPr id="3" name="Picture 8" descr="A avocado and tomatoes on a table&#10;&#10;AI-generated content may be incorrect.">
            <a:extLst>
              <a:ext uri="{FF2B5EF4-FFF2-40B4-BE49-F238E27FC236}">
                <a16:creationId xmlns:a16="http://schemas.microsoft.com/office/drawing/2014/main" id="{7DD8AD28-FAA3-0E1D-9DBB-0847BC9EF2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405" y="1024128"/>
            <a:ext cx="6990322" cy="2675488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4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46EE9A5-B188-79BF-A2DA-538F68E15A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8405" y="4197096"/>
            <a:ext cx="7101961" cy="2203703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3B8CB86A-76B9-5BBD-3B2C-2F502966C6A6}"/>
              </a:ext>
            </a:extLst>
          </p:cNvPr>
          <p:cNvSpPr txBox="1"/>
          <p:nvPr/>
        </p:nvSpPr>
        <p:spPr>
          <a:xfrm>
            <a:off x="3517312" y="95344"/>
            <a:ext cx="3486991" cy="46166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Design /</a:t>
            </a: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</a:rPr>
              <a:t> UI Mock-ups</a:t>
            </a: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 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pic>
        <p:nvPicPr>
          <p:cNvPr id="3" name="Picture 7" descr="A close-up of food&#10;&#10;AI-generated content may be incorrect.">
            <a:extLst>
              <a:ext uri="{FF2B5EF4-FFF2-40B4-BE49-F238E27FC236}">
                <a16:creationId xmlns:a16="http://schemas.microsoft.com/office/drawing/2014/main" id="{57E36965-D55E-527C-94E8-EB32A9414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8132" y="739886"/>
            <a:ext cx="7159422" cy="2597673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4" name="Picture 9" descr="A screenshot of a website&#10;&#10;AI-generated content may be incorrect.">
            <a:extLst>
              <a:ext uri="{FF2B5EF4-FFF2-40B4-BE49-F238E27FC236}">
                <a16:creationId xmlns:a16="http://schemas.microsoft.com/office/drawing/2014/main" id="{6D0C483F-DA18-8D9D-12ED-574113C218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132" y="3520439"/>
            <a:ext cx="7159422" cy="3258199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43F8-9216-A9C5-E0B7-9BB68F3297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90305" y="0"/>
            <a:ext cx="4411376" cy="699890"/>
          </a:xfrm>
        </p:spPr>
        <p:txBody>
          <a:bodyPr/>
          <a:lstStyle/>
          <a:p>
            <a:pPr lvl="0"/>
            <a:r>
              <a:rPr lang="en-GB" sz="2400" b="1"/>
              <a:t>Design/ </a:t>
            </a:r>
            <a:r>
              <a:rPr lang="en-GB" sz="2400" b="1">
                <a:latin typeface="Amasis MT Pro" pitchFamily="18"/>
              </a:rPr>
              <a:t>UI Mock-ups</a:t>
            </a:r>
            <a:br>
              <a:rPr lang="en-GB" sz="3200"/>
            </a:br>
            <a:endParaRPr lang="en-GB" sz="3200"/>
          </a:p>
        </p:txBody>
      </p:sp>
      <p:pic>
        <p:nvPicPr>
          <p:cNvPr id="3" name="Content Placeholder 4" descr="A screenshot of a contact form&#10;&#10;AI-generated content may be incorrect.">
            <a:extLst>
              <a:ext uri="{FF2B5EF4-FFF2-40B4-BE49-F238E27FC236}">
                <a16:creationId xmlns:a16="http://schemas.microsoft.com/office/drawing/2014/main" id="{6C81784C-0DF4-8D34-2406-CD7E6F1042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7862" y="795125"/>
            <a:ext cx="7216280" cy="2244477"/>
          </a:xfrm>
        </p:spPr>
      </p:pic>
      <p:pic>
        <p:nvPicPr>
          <p:cNvPr id="4" name="Picture 6" descr="A screenshot of a login screen&#10;&#10;AI-generated content may be incorrect.">
            <a:extLst>
              <a:ext uri="{FF2B5EF4-FFF2-40B4-BE49-F238E27FC236}">
                <a16:creationId xmlns:a16="http://schemas.microsoft.com/office/drawing/2014/main" id="{042F16AE-306B-C5E3-0EB4-9F697CF1B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7862" y="3291840"/>
            <a:ext cx="7216280" cy="2999277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7E23E03-5612-F50F-FC63-F677F3FFF96A}"/>
              </a:ext>
            </a:extLst>
          </p:cNvPr>
          <p:cNvGraphicFramePr>
            <a:graphicFrameLocks noGrp="1"/>
          </p:cNvGraphicFramePr>
          <p:nvPr/>
        </p:nvGraphicFramePr>
        <p:xfrm>
          <a:off x="1807823" y="955218"/>
          <a:ext cx="9987936" cy="5682346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2494474">
                  <a:extLst>
                    <a:ext uri="{9D8B030D-6E8A-4147-A177-3AD203B41FA5}">
                      <a16:colId xmlns:a16="http://schemas.microsoft.com/office/drawing/2014/main" val="200044734"/>
                    </a:ext>
                  </a:extLst>
                </a:gridCol>
                <a:gridCol w="2494474">
                  <a:extLst>
                    <a:ext uri="{9D8B030D-6E8A-4147-A177-3AD203B41FA5}">
                      <a16:colId xmlns:a16="http://schemas.microsoft.com/office/drawing/2014/main" val="3990942625"/>
                    </a:ext>
                  </a:extLst>
                </a:gridCol>
                <a:gridCol w="2494474">
                  <a:extLst>
                    <a:ext uri="{9D8B030D-6E8A-4147-A177-3AD203B41FA5}">
                      <a16:colId xmlns:a16="http://schemas.microsoft.com/office/drawing/2014/main" val="590370337"/>
                    </a:ext>
                  </a:extLst>
                </a:gridCol>
                <a:gridCol w="2504514">
                  <a:extLst>
                    <a:ext uri="{9D8B030D-6E8A-4147-A177-3AD203B41FA5}">
                      <a16:colId xmlns:a16="http://schemas.microsoft.com/office/drawing/2014/main" val="3128091078"/>
                    </a:ext>
                  </a:extLst>
                </a:gridCol>
              </a:tblGrid>
              <a:tr h="375498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Section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Endpoint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Function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Database Table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32107950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Home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Landing page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—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23256521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Ingredient Input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/ingredients-input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Form for ingredients/diet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—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9878647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Submit Ingredient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/submit-ingredient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Save input to DB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ingredients_input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3113621"/>
                  </a:ext>
                </a:extLst>
              </a:tr>
              <a:tr h="1173714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Recommendations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/recommendations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Display recipes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recipes, recipes_ingredients_input, ingredients_input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31268461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Recipe Detail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/recipe/&lt;id&gt;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Show single recipe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recipes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51273969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Contact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/contact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Contact form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—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5646108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Submit Contact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/submit-contact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Store message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contact_messages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67714007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Admin Login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/admin/login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Log in as admin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admin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1928878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Admin Dashboard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/admin/dashboard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Admin homepage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—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6394857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Admin Recipes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/admin/recipes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View all recipes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recipes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7763686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Admin Messages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/admin/messages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View user messages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contact_messages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81172405"/>
                  </a:ext>
                </a:extLst>
              </a:tr>
              <a:tr h="375736"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Admin Logout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/admin/logout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End session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/>
                        <a:t>—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1712190"/>
                  </a:ext>
                </a:extLst>
              </a:tr>
            </a:tbl>
          </a:graphicData>
        </a:graphic>
      </p:graphicFrame>
      <p:sp>
        <p:nvSpPr>
          <p:cNvPr id="3" name="TextBox 3">
            <a:extLst>
              <a:ext uri="{FF2B5EF4-FFF2-40B4-BE49-F238E27FC236}">
                <a16:creationId xmlns:a16="http://schemas.microsoft.com/office/drawing/2014/main" id="{63F2CFF6-99C0-7B68-51E6-82A59E51D0F6}"/>
              </a:ext>
            </a:extLst>
          </p:cNvPr>
          <p:cNvSpPr txBox="1"/>
          <p:nvPr/>
        </p:nvSpPr>
        <p:spPr>
          <a:xfrm>
            <a:off x="4702631" y="106134"/>
            <a:ext cx="3829049" cy="46166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Design / Functionalities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698C4-0F71-38A0-8F9F-9CF2C534F7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56561" y="60771"/>
            <a:ext cx="1872938" cy="1280891"/>
          </a:xfrm>
        </p:spPr>
        <p:txBody>
          <a:bodyPr/>
          <a:lstStyle/>
          <a:p>
            <a:pPr lvl="0"/>
            <a:r>
              <a:rPr lang="en-GB" sz="2400" b="1"/>
              <a:t>Conclusion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A9196BA3-58A3-234C-647A-16D16B771ED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78DF0-E137-71FB-CFCB-CC9E113EB2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066233" y="-16331"/>
            <a:ext cx="2059530" cy="1280891"/>
          </a:xfrm>
        </p:spPr>
        <p:txBody>
          <a:bodyPr/>
          <a:lstStyle/>
          <a:p>
            <a:pPr lvl="0"/>
            <a:r>
              <a:rPr lang="en-GB" sz="24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2B7E2-3F8C-6A25-6EA1-9A8BAAF93AE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839407" y="624114"/>
            <a:ext cx="10203240" cy="4542245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1400"/>
              <a:t>[1] J. Skoet, C. Fabi, and A. Cattaneo, “Measuring Food Loss and Waste: An FAO Perspective,” </a:t>
            </a:r>
            <a:r>
              <a:rPr lang="en-GB" sz="1400" i="1"/>
              <a:t>EuroChoices</a:t>
            </a:r>
            <a:r>
              <a:rPr lang="en-GB" sz="1400"/>
              <a:t>, vol. 19, no. 1, pp. 22–23, 2020, doi: 10.1111/1746-692X.12251</a:t>
            </a:r>
          </a:p>
          <a:p>
            <a:pPr lvl="0">
              <a:lnSpc>
                <a:spcPct val="80000"/>
              </a:lnSpc>
            </a:pPr>
            <a:endParaRPr lang="en-GB" sz="1400"/>
          </a:p>
          <a:p>
            <a:pPr lvl="0">
              <a:lnSpc>
                <a:spcPct val="80000"/>
              </a:lnSpc>
            </a:pPr>
            <a:r>
              <a:rPr lang="en-GB" sz="1400"/>
              <a:t>[2] M.A. van Rooijen, J.C. Gerdessen, G. D. H. Claassen, and S.L.J.M. de Leeuw, “Optimizing household food waste: The impact of meal planning, package sizes, and performance indicators,” </a:t>
            </a:r>
            <a:r>
              <a:rPr lang="en-GB" sz="1400" i="1"/>
              <a:t>Resources, Conservation and Recycling</a:t>
            </a:r>
            <a:r>
              <a:rPr lang="en-GB" sz="1400"/>
              <a:t>, vol. 205, no. 107559, pp. 107559–107559, Jun. 2024, doi: </a:t>
            </a:r>
            <a:r>
              <a:rPr lang="en-GB" sz="14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https://doi.org/10.1016/j.resconrec.2024.107559</a:t>
            </a:r>
            <a:r>
              <a:rPr lang="en-GB" sz="1400"/>
              <a:t>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400"/>
          </a:p>
          <a:p>
            <a:pPr lvl="0">
              <a:lnSpc>
                <a:spcPct val="80000"/>
              </a:lnSpc>
            </a:pPr>
            <a:r>
              <a:rPr lang="en-GB" sz="1400"/>
              <a:t>[3] SuperCook, “SuperCook - Recipe Generator,” </a:t>
            </a:r>
            <a:r>
              <a:rPr lang="en-GB" sz="1400" i="1"/>
              <a:t>Google.com</a:t>
            </a:r>
            <a:r>
              <a:rPr lang="en-GB" sz="1400"/>
              <a:t>, 2021. https://play.google.com/store/apps/details?id=com.supercook.app&amp;hl=en_GB&amp;pli=1 (accessed Oct. 27, 2025).</a:t>
            </a:r>
          </a:p>
          <a:p>
            <a:pPr lvl="0">
              <a:lnSpc>
                <a:spcPct val="80000"/>
              </a:lnSpc>
            </a:pPr>
            <a:r>
              <a:rPr lang="en-GB" sz="1400"/>
              <a:t>[4] Moon, “Tasty App Review: A Foodie’s Dream for Easy Recipes,” </a:t>
            </a:r>
            <a:r>
              <a:rPr lang="en-GB" sz="1400" i="1"/>
              <a:t>Lemon8</a:t>
            </a:r>
            <a:r>
              <a:rPr lang="en-GB" sz="1400"/>
              <a:t>, Oct. 28, 2024. https://www.lemon8-app.com/@closer.to_theedge/7430973656429314566?region=us (accessed Oct. 27, 2025). </a:t>
            </a:r>
          </a:p>
          <a:p>
            <a:pPr lvl="0">
              <a:lnSpc>
                <a:spcPct val="80000"/>
              </a:lnSpc>
            </a:pPr>
            <a:endParaRPr lang="en-GB" sz="1400"/>
          </a:p>
          <a:p>
            <a:pPr lvl="0">
              <a:lnSpc>
                <a:spcPct val="80000"/>
              </a:lnSpc>
            </a:pPr>
            <a:r>
              <a:rPr lang="en-GB" sz="1400"/>
              <a:t>[5] “Marvel | Digital Design Platform | CookPad Case Study,” </a:t>
            </a:r>
            <a:r>
              <a:rPr lang="en-GB" sz="1400" i="1"/>
              <a:t>Marvelapp.com</a:t>
            </a:r>
            <a:r>
              <a:rPr lang="en-GB" sz="1400"/>
              <a:t>, 2019. https://marvelapp.com/case-studies/cookpad (accessed Oct. 27, 2025).</a:t>
            </a:r>
          </a:p>
          <a:p>
            <a:pPr lvl="0">
              <a:lnSpc>
                <a:spcPct val="80000"/>
              </a:lnSpc>
            </a:pPr>
            <a:endParaRPr lang="en-GB" sz="1400"/>
          </a:p>
          <a:p>
            <a:pPr lvl="0">
              <a:lnSpc>
                <a:spcPct val="80000"/>
              </a:lnSpc>
            </a:pPr>
            <a:r>
              <a:rPr lang="en-GB" sz="1500"/>
              <a:t>[6] L. Siewert, K. Gericke, N. Siller, J. Rusin, and D. Göhlich, “Impact, benefits and challenges of agile development – an explorative study on physical products,” </a:t>
            </a:r>
            <a:r>
              <a:rPr lang="en-GB" sz="1500" i="1"/>
              <a:t>Proceedings of the Design Society</a:t>
            </a:r>
            <a:r>
              <a:rPr lang="en-GB" sz="1500"/>
              <a:t>, vol. 5, pp. 2063–2072, 2025, doi: 10.1017/pds.2025.10220.</a:t>
            </a:r>
          </a:p>
          <a:p>
            <a:pPr lvl="0">
              <a:lnSpc>
                <a:spcPct val="80000"/>
              </a:lnSpc>
            </a:pPr>
            <a:endParaRPr lang="en-GB" sz="1500"/>
          </a:p>
          <a:p>
            <a:pPr lvl="0">
              <a:lnSpc>
                <a:spcPct val="80000"/>
              </a:lnSpc>
            </a:pPr>
            <a:endParaRPr lang="en-GB" sz="1500"/>
          </a:p>
          <a:p>
            <a:pPr lvl="0">
              <a:lnSpc>
                <a:spcPct val="80000"/>
              </a:lnSpc>
            </a:pPr>
            <a:endParaRPr lang="en-GB" sz="1400"/>
          </a:p>
          <a:p>
            <a:pPr lvl="0">
              <a:lnSpc>
                <a:spcPct val="80000"/>
              </a:lnSpc>
            </a:pPr>
            <a:endParaRPr lang="en-GB" sz="500"/>
          </a:p>
          <a:p>
            <a:pPr lvl="0">
              <a:lnSpc>
                <a:spcPct val="80000"/>
              </a:lnSpc>
            </a:pPr>
            <a:r>
              <a:rPr lang="en-GB" sz="500"/>
              <a:t>‌</a:t>
            </a:r>
          </a:p>
          <a:p>
            <a:pPr lvl="0">
              <a:lnSpc>
                <a:spcPct val="80000"/>
              </a:lnSpc>
            </a:pPr>
            <a:endParaRPr lang="en-GB" sz="400"/>
          </a:p>
          <a:p>
            <a:pPr lvl="0">
              <a:lnSpc>
                <a:spcPct val="80000"/>
              </a:lnSpc>
            </a:pPr>
            <a:endParaRPr lang="en-GB" sz="500"/>
          </a:p>
          <a:p>
            <a:pPr lvl="0">
              <a:lnSpc>
                <a:spcPct val="80000"/>
              </a:lnSpc>
            </a:pPr>
            <a:endParaRPr lang="en-GB" sz="500"/>
          </a:p>
          <a:p>
            <a:pPr lvl="0">
              <a:lnSpc>
                <a:spcPct val="80000"/>
              </a:lnSpc>
            </a:pPr>
            <a:endParaRPr lang="en-GB" sz="500"/>
          </a:p>
          <a:p>
            <a:pPr lvl="0">
              <a:lnSpc>
                <a:spcPct val="80000"/>
              </a:lnSpc>
            </a:pPr>
            <a:endParaRPr lang="en-GB" sz="300"/>
          </a:p>
          <a:p>
            <a:pPr lvl="0">
              <a:lnSpc>
                <a:spcPct val="80000"/>
              </a:lnSpc>
            </a:pPr>
            <a:endParaRPr lang="en-GB" sz="500"/>
          </a:p>
          <a:p>
            <a:pPr lvl="0">
              <a:lnSpc>
                <a:spcPct val="80000"/>
              </a:lnSpc>
            </a:pPr>
            <a:r>
              <a:rPr lang="en-GB" sz="500"/>
              <a:t>‌</a:t>
            </a:r>
          </a:p>
          <a:p>
            <a:pPr lvl="0">
              <a:lnSpc>
                <a:spcPct val="80000"/>
              </a:lnSpc>
            </a:pPr>
            <a:endParaRPr lang="en-GB" sz="500"/>
          </a:p>
          <a:p>
            <a:pPr marL="0" lvl="0" indent="0">
              <a:lnSpc>
                <a:spcPct val="80000"/>
              </a:lnSpc>
              <a:buNone/>
            </a:pPr>
            <a:endParaRPr lang="en-GB" sz="5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4358</TotalTime>
  <Words>965</Words>
  <Application>Microsoft Office PowerPoint</Application>
  <PresentationFormat>Widescreen</PresentationFormat>
  <Paragraphs>185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Amasis MT Pro</vt:lpstr>
      <vt:lpstr>Aptos</vt:lpstr>
      <vt:lpstr>Aptos Display</vt:lpstr>
      <vt:lpstr>Arial</vt:lpstr>
      <vt:lpstr>Century Gothic</vt:lpstr>
      <vt:lpstr>Wingdings 3</vt:lpstr>
      <vt:lpstr>Wisp</vt:lpstr>
      <vt:lpstr>PowerPoint Presentation</vt:lpstr>
      <vt:lpstr>Agenda</vt:lpstr>
      <vt:lpstr>Introduction </vt:lpstr>
      <vt:lpstr>PowerPoint Presentation</vt:lpstr>
      <vt:lpstr>Research Motivation</vt:lpstr>
      <vt:lpstr>Gantt Chart</vt:lpstr>
      <vt:lpstr>Literature Review</vt:lpstr>
      <vt:lpstr>Methodology</vt:lpstr>
      <vt:lpstr>Methodology</vt:lpstr>
      <vt:lpstr>Design / Architecture</vt:lpstr>
      <vt:lpstr>PowerPoint Presentation</vt:lpstr>
      <vt:lpstr>PowerPoint Presentation</vt:lpstr>
      <vt:lpstr>Design/ UI Mock-ups 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tyblackfrancis Monney</dc:creator>
  <cp:lastModifiedBy>tyblackfrancis Monney</cp:lastModifiedBy>
  <cp:revision>1</cp:revision>
  <dcterms:created xsi:type="dcterms:W3CDTF">2025-10-24T22:34:41Z</dcterms:created>
  <dcterms:modified xsi:type="dcterms:W3CDTF">2025-10-27T23:18:19Z</dcterms:modified>
</cp:coreProperties>
</file>