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svg" ContentType="image/svg+xml"/>
  <Default Extension="xml" ContentType="application/xml"/>
  <Override PartName="/ppt/presentation.xml" ContentType="application/vnd.openxmlformats-officedocument.presentationml.presentation.main+xml"/>
  <Override PartName="/customXml/itemProps1.xml" ContentType="application/vnd.openxmlformats-officedocument.customXmlProperties+xml"/>
  <Override PartName="/customXml/itemProps2.xml" ContentType="application/vnd.openxmlformats-officedocument.customXmlProperties+xml"/>
  <Override PartName="/customXml/itemProps3.xml" ContentType="application/vnd.openxmlformats-officedocument.customXmlProperties+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Masters/slideMaster3.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theme/theme2.xml" ContentType="application/vnd.openxmlformats-officedocument.theme+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theme/theme3.xml" ContentType="application/vnd.openxmlformats-officedocument.theme+xml"/>
  <Override PartName="/ppt/diagrams/data1.xml" ContentType="application/vnd.openxmlformats-officedocument.drawingml.diagramData+xml"/>
  <Override PartName="/ppt/diagrams/layout1.xml" ContentType="application/vnd.openxmlformats-officedocument.drawingml.diagramLayout+xml"/>
  <Override PartName="/ppt/diagrams/quickStyle1.xml" ContentType="application/vnd.openxmlformats-officedocument.drawingml.diagramStyle+xml"/>
  <Override PartName="/ppt/diagrams/colors1.xml" ContentType="application/vnd.openxmlformats-officedocument.drawingml.diagramColors+xml"/>
  <Override PartName="/ppt/diagrams/drawing1.xml" ContentType="application/vnd.ms-office.drawingml.diagramDrawing+xml"/>
  <Override PartName="/ppt/diagrams/data2.xml" ContentType="application/vnd.openxmlformats-officedocument.drawingml.diagramData+xml"/>
  <Override PartName="/ppt/diagrams/layout2.xml" ContentType="application/vnd.openxmlformats-officedocument.drawingml.diagramLayout+xml"/>
  <Override PartName="/ppt/diagrams/quickStyle2.xml" ContentType="application/vnd.openxmlformats-officedocument.drawingml.diagramStyle+xml"/>
  <Override PartName="/ppt/diagrams/colors2.xml" ContentType="application/vnd.openxmlformats-officedocument.drawingml.diagramColors+xml"/>
  <Override PartName="/ppt/diagrams/drawing2.xml" ContentType="application/vnd.ms-office.drawingml.diagramDrawing+xml"/>
  <Override PartName="/ppt/diagrams/data3.xml" ContentType="application/vnd.openxmlformats-officedocument.drawingml.diagramData+xml"/>
  <Override PartName="/ppt/diagrams/layout3.xml" ContentType="application/vnd.openxmlformats-officedocument.drawingml.diagramLayout+xml"/>
  <Override PartName="/ppt/diagrams/quickStyle3.xml" ContentType="application/vnd.openxmlformats-officedocument.drawingml.diagramStyle+xml"/>
  <Override PartName="/ppt/diagrams/colors3.xml" ContentType="application/vnd.openxmlformats-officedocument.drawingml.diagramColors+xml"/>
  <Override PartName="/ppt/diagrams/drawing3.xml" ContentType="application/vnd.ms-office.drawingml.diagramDrawing+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Override PartName="/docProps/custom.xml" ContentType="application/vnd.openxmlformats-officedocument.custom-properties+xml"/>
</Types>
</file>

<file path=_rels/.rels><?xml version="1.0" encoding="UTF-8" standalone="yes"?>
<Relationships xmlns="http://schemas.openxmlformats.org/package/2006/relationships"><Relationship Id="rId3" Type="http://schemas.openxmlformats.org/officeDocument/2006/relationships/extended-properties" Target="docProps/app.xml"/><Relationship Id="rId2" Type="http://schemas.openxmlformats.org/package/2006/relationships/metadata/core-properties" Target="docProps/core.xml"/><Relationship Id="rId1" Type="http://schemas.openxmlformats.org/officeDocument/2006/relationships/officeDocument" Target="ppt/presentation.xml"/><Relationship Id="rId4" Type="http://schemas.openxmlformats.org/officeDocument/2006/relationships/custom-properties" Target="docProps/custom.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48" r:id="rId4"/>
    <p:sldMasterId id="2147483660" r:id="rId5"/>
    <p:sldMasterId id="2147483696" r:id="rId6"/>
  </p:sldMasterIdLst>
  <p:sldIdLst>
    <p:sldId id="281" r:id="rId7"/>
    <p:sldId id="258" r:id="rId8"/>
    <p:sldId id="264" r:id="rId9"/>
    <p:sldId id="260" r:id="rId10"/>
    <p:sldId id="265" r:id="rId11"/>
    <p:sldId id="262" r:id="rId12"/>
    <p:sldId id="263" r:id="rId13"/>
    <p:sldId id="276" r:id="rId14"/>
    <p:sldId id="268" r:id="rId15"/>
    <p:sldId id="269" r:id="rId16"/>
    <p:sldId id="270" r:id="rId17"/>
    <p:sldId id="271" r:id="rId18"/>
    <p:sldId id="272" r:id="rId19"/>
    <p:sldId id="273" r:id="rId20"/>
    <p:sldId id="274" r:id="rId21"/>
    <p:sldId id="275" r:id="rId22"/>
    <p:sldId id="282" r:id="rId23"/>
    <p:sldId id="277" r:id="rId24"/>
    <p:sldId id="278" r:id="rId25"/>
    <p:sldId id="279" r:id="rId26"/>
    <p:sldId id="280" r:id="rId27"/>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18707EDC-E43A-4EDF-8AFB-DB3948540B47}" v="4" dt="2022-08-16T15:09:37.207"/>
  </p1510:revLst>
</p1510:revInfo>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lastView="sldThumbnailView">
  <p:normalViewPr>
    <p:restoredLeft sz="10711" autoAdjust="0"/>
    <p:restoredTop sz="94660"/>
  </p:normalViewPr>
  <p:slideViewPr>
    <p:cSldViewPr snapToGrid="0">
      <p:cViewPr varScale="1">
        <p:scale>
          <a:sx n="59" d="100"/>
          <a:sy n="59" d="100"/>
        </p:scale>
        <p:origin x="56" y="52"/>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2.xml"/><Relationship Id="rId13" Type="http://schemas.openxmlformats.org/officeDocument/2006/relationships/slide" Target="slides/slide7.xml"/><Relationship Id="rId18" Type="http://schemas.openxmlformats.org/officeDocument/2006/relationships/slide" Target="slides/slide12.xml"/><Relationship Id="rId26" Type="http://schemas.openxmlformats.org/officeDocument/2006/relationships/slide" Target="slides/slide20.xml"/><Relationship Id="rId3" Type="http://schemas.openxmlformats.org/officeDocument/2006/relationships/customXml" Target="../customXml/item3.xml"/><Relationship Id="rId21" Type="http://schemas.openxmlformats.org/officeDocument/2006/relationships/slide" Target="slides/slide15.xml"/><Relationship Id="rId7" Type="http://schemas.openxmlformats.org/officeDocument/2006/relationships/slide" Target="slides/slide1.xml"/><Relationship Id="rId12" Type="http://schemas.openxmlformats.org/officeDocument/2006/relationships/slide" Target="slides/slide6.xml"/><Relationship Id="rId17" Type="http://schemas.openxmlformats.org/officeDocument/2006/relationships/slide" Target="slides/slide11.xml"/><Relationship Id="rId25" Type="http://schemas.openxmlformats.org/officeDocument/2006/relationships/slide" Target="slides/slide19.xml"/><Relationship Id="rId2" Type="http://schemas.openxmlformats.org/officeDocument/2006/relationships/customXml" Target="../customXml/item2.xml"/><Relationship Id="rId16" Type="http://schemas.openxmlformats.org/officeDocument/2006/relationships/slide" Target="slides/slide10.xml"/><Relationship Id="rId20" Type="http://schemas.openxmlformats.org/officeDocument/2006/relationships/slide" Target="slides/slide14.xml"/><Relationship Id="rId29" Type="http://schemas.openxmlformats.org/officeDocument/2006/relationships/viewProps" Target="viewProps.xml"/><Relationship Id="rId1" Type="http://schemas.openxmlformats.org/officeDocument/2006/relationships/customXml" Target="../customXml/item1.xml"/><Relationship Id="rId6" Type="http://schemas.openxmlformats.org/officeDocument/2006/relationships/slideMaster" Target="slideMasters/slideMaster3.xml"/><Relationship Id="rId11" Type="http://schemas.openxmlformats.org/officeDocument/2006/relationships/slide" Target="slides/slide5.xml"/><Relationship Id="rId24" Type="http://schemas.openxmlformats.org/officeDocument/2006/relationships/slide" Target="slides/slide18.xml"/><Relationship Id="rId32" Type="http://schemas.microsoft.com/office/2015/10/relationships/revisionInfo" Target="revisionInfo.xml"/><Relationship Id="rId5" Type="http://schemas.openxmlformats.org/officeDocument/2006/relationships/slideMaster" Target="slideMasters/slideMaster2.xml"/><Relationship Id="rId15" Type="http://schemas.openxmlformats.org/officeDocument/2006/relationships/slide" Target="slides/slide9.xml"/><Relationship Id="rId23" Type="http://schemas.openxmlformats.org/officeDocument/2006/relationships/slide" Target="slides/slide17.xml"/><Relationship Id="rId28" Type="http://schemas.openxmlformats.org/officeDocument/2006/relationships/presProps" Target="presProps.xml"/><Relationship Id="rId10" Type="http://schemas.openxmlformats.org/officeDocument/2006/relationships/slide" Target="slides/slide4.xml"/><Relationship Id="rId19" Type="http://schemas.openxmlformats.org/officeDocument/2006/relationships/slide" Target="slides/slide13.xml"/><Relationship Id="rId31" Type="http://schemas.openxmlformats.org/officeDocument/2006/relationships/tableStyles" Target="tableStyles.xml"/><Relationship Id="rId4" Type="http://schemas.openxmlformats.org/officeDocument/2006/relationships/slideMaster" Target="slideMasters/slideMaster1.xml"/><Relationship Id="rId9" Type="http://schemas.openxmlformats.org/officeDocument/2006/relationships/slide" Target="slides/slide3.xml"/><Relationship Id="rId14" Type="http://schemas.openxmlformats.org/officeDocument/2006/relationships/slide" Target="slides/slide8.xml"/><Relationship Id="rId22" Type="http://schemas.openxmlformats.org/officeDocument/2006/relationships/slide" Target="slides/slide16.xml"/><Relationship Id="rId27" Type="http://schemas.openxmlformats.org/officeDocument/2006/relationships/slide" Target="slides/slide21.xml"/><Relationship Id="rId30" Type="http://schemas.openxmlformats.org/officeDocument/2006/relationships/theme" Target="theme/theme1.xml"/></Relationships>
</file>

<file path=ppt/diagrams/_rels/data1.xml.rels><?xml version="1.0" encoding="UTF-8" standalone="yes"?>
<Relationships xmlns="http://schemas.openxmlformats.org/package/2006/relationships"><Relationship Id="rId3" Type="http://schemas.openxmlformats.org/officeDocument/2006/relationships/image" Target="../media/image13.png"/><Relationship Id="rId2" Type="http://schemas.openxmlformats.org/officeDocument/2006/relationships/image" Target="../media/image12.svg"/><Relationship Id="rId1" Type="http://schemas.openxmlformats.org/officeDocument/2006/relationships/image" Target="../media/image11.png"/><Relationship Id="rId6" Type="http://schemas.openxmlformats.org/officeDocument/2006/relationships/image" Target="../media/image16.svg"/><Relationship Id="rId5" Type="http://schemas.openxmlformats.org/officeDocument/2006/relationships/image" Target="../media/image15.png"/><Relationship Id="rId4" Type="http://schemas.openxmlformats.org/officeDocument/2006/relationships/image" Target="../media/image14.svg"/></Relationships>
</file>

<file path=ppt/diagrams/_rels/drawing1.xml.rels><?xml version="1.0" encoding="UTF-8" standalone="yes"?>
<Relationships xmlns="http://schemas.openxmlformats.org/package/2006/relationships"><Relationship Id="rId3" Type="http://schemas.openxmlformats.org/officeDocument/2006/relationships/image" Target="../media/image13.png"/><Relationship Id="rId2" Type="http://schemas.openxmlformats.org/officeDocument/2006/relationships/image" Target="../media/image12.svg"/><Relationship Id="rId1" Type="http://schemas.openxmlformats.org/officeDocument/2006/relationships/image" Target="../media/image11.png"/><Relationship Id="rId6" Type="http://schemas.openxmlformats.org/officeDocument/2006/relationships/image" Target="../media/image16.svg"/><Relationship Id="rId5" Type="http://schemas.openxmlformats.org/officeDocument/2006/relationships/image" Target="../media/image15.png"/><Relationship Id="rId4" Type="http://schemas.openxmlformats.org/officeDocument/2006/relationships/image" Target="../media/image14.svg"/></Relationships>
</file>

<file path=ppt/diagrams/colors1.xml><?xml version="1.0" encoding="utf-8"?>
<dgm:colorsDef xmlns:dgm="http://schemas.openxmlformats.org/drawingml/2006/diagram" xmlns:a="http://schemas.openxmlformats.org/drawingml/2006/main" uniqueId="urn:microsoft.com/office/officeart/2018/5/colors/Iconchunking_neutralicon_colorful1">
  <dgm:title val=""/>
  <dgm:desc val=""/>
  <dgm:catLst>
    <dgm:cat type="colorful" pri="10100"/>
  </dgm:catLst>
  <dgm:styleLbl name="node0">
    <dgm:fillClrLst meth="repeat">
      <a:schemeClr val="accent1"/>
    </dgm:fillClrLst>
    <dgm:linClrLst meth="repeat">
      <a:schemeClr val="lt1"/>
    </dgm:linClrLst>
    <dgm:effectClrLst/>
    <dgm:txLinClrLst/>
    <dgm:txFillClrLst/>
    <dgm:txEffectClrLst/>
  </dgm:styleLbl>
  <dgm:styleLbl name="node1">
    <dgm:fillClrLst meth="repeat">
      <a:schemeClr val="bg1"/>
    </dgm:fillClrLst>
    <dgm:linClrLst meth="repeat">
      <a:schemeClr val="lt1">
        <a:alpha val="0"/>
      </a:schemeClr>
    </dgm:linClrLst>
    <dgm:effectClrLst/>
    <dgm:txLinClrLst/>
    <dgm:txFillClrLst meth="repeat">
      <a:schemeClr val="dk1"/>
    </dgm:txFillClrLst>
    <dgm:txEffectClrLst/>
  </dgm:styleLbl>
  <dgm:styleLbl name="alignNode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dgm:txEffectClrLst/>
  </dgm:styleLbl>
  <dgm:styleLbl name="ln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vennNode1">
    <dgm:fillClrLst meth="repeat">
      <a:schemeClr val="accent2">
        <a:alpha val="50000"/>
      </a:schemeClr>
      <a:schemeClr val="accent3">
        <a:alpha val="50000"/>
      </a:schemeClr>
      <a:schemeClr val="accent4">
        <a:alpha val="50000"/>
      </a:schemeClr>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2"/>
    </dgm:fillClrLst>
    <dgm:linClrLst meth="repeat">
      <a:schemeClr val="lt1"/>
    </dgm:linClrLst>
    <dgm:effectClrLst/>
    <dgm:txLinClrLst/>
    <dgm:txFillClrLst/>
    <dgm:txEffectClrLst/>
  </dgm:styleLbl>
  <dgm:styleLbl name="node3">
    <dgm:fillClrLst>
      <a:schemeClr val="accent3"/>
    </dgm:fillClrLst>
    <dgm:linClrLst meth="repeat">
      <a:schemeClr val="lt1"/>
    </dgm:linClrLst>
    <dgm:effectClrLst/>
    <dgm:txLinClrLst/>
    <dgm:txFillClrLst/>
    <dgm:txEffectClrLst/>
  </dgm:styleLbl>
  <dgm:styleLbl name="node4">
    <dgm:fillClrLst>
      <a:schemeClr val="accent4"/>
    </dgm:fillClrLst>
    <dgm:linClrLst meth="repeat">
      <a:schemeClr val="lt1"/>
    </dgm:linClrLst>
    <dgm:effectClrLst/>
    <dgm:txLinClrLst/>
    <dgm:txFillClrLst/>
    <dgm:txEffectClrLst/>
  </dgm:styleLbl>
  <dgm:styleLbl name="fgImgPlace1">
    <dgm:fillClrLst meth="repeat">
      <a:schemeClr val="accent2">
        <a:tint val="50000"/>
      </a:schemeClr>
      <a:schemeClr val="accent3">
        <a:tint val="50000"/>
      </a:schemeClr>
      <a:schemeClr val="accent4">
        <a:tint val="50000"/>
      </a:schemeClr>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2"/>
      <a:schemeClr val="accent3"/>
      <a:schemeClr val="accent4"/>
      <a:schemeClr val="accent5"/>
      <a:schemeClr val="accent6"/>
    </dgm:fillClrLst>
    <dgm:linClrLst meth="cycle">
      <a:schemeClr val="lt1"/>
    </dgm:linClrLst>
    <dgm:effectClrLst/>
    <dgm:txLinClrLst/>
    <dgm:txFillClrLst/>
    <dgm:txEffectClrLst/>
  </dgm:styleLbl>
  <dgm:styleLbl name="f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b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sibTrans1D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2"/>
    </dgm:fillClrLst>
    <dgm:linClrLst meth="repeat">
      <a:schemeClr val="lt1"/>
    </dgm:linClrLst>
    <dgm:effectClrLst/>
    <dgm:txLinClrLst/>
    <dgm:txFillClrLst/>
    <dgm:txEffectClrLst/>
  </dgm:styleLbl>
  <dgm:styleLbl name="asst2">
    <dgm:fillClrLst>
      <a:schemeClr val="accent3"/>
    </dgm:fillClrLst>
    <dgm:linClrLst meth="repeat">
      <a:schemeClr val="lt1"/>
    </dgm:linClrLst>
    <dgm:effectClrLst/>
    <dgm:txLinClrLst/>
    <dgm:txFillClrLst/>
    <dgm:txEffectClrLst/>
  </dgm:styleLbl>
  <dgm:styleLbl name="asst3">
    <dgm:fillClrLst>
      <a:schemeClr val="accent4"/>
    </dgm:fillClrLst>
    <dgm:linClrLst meth="repeat">
      <a:schemeClr val="lt1"/>
    </dgm:linClrLst>
    <dgm:effectClrLst/>
    <dgm:txLinClrLst/>
    <dgm:txFillClrLst/>
    <dgm:txEffectClrLst/>
  </dgm:styleLbl>
  <dgm:styleLbl name="asst4">
    <dgm:fillClrLst>
      <a:schemeClr val="accent5"/>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1"/>
    </dgm:linClrLst>
    <dgm:effectClrLst/>
    <dgm:txLinClrLst/>
    <dgm:txFillClrLst meth="repeat">
      <a:schemeClr val="tx1"/>
    </dgm:txFillClrLst>
    <dgm:txEffectClrLst/>
  </dgm:styleLbl>
  <dgm:styleLbl name="parChTrans1D2">
    <dgm:fillClrLst meth="repeat">
      <a:schemeClr val="accent3">
        <a:tint val="90000"/>
      </a:schemeClr>
    </dgm:fillClrLst>
    <dgm:linClrLst meth="repeat">
      <a:schemeClr val="accent2"/>
    </dgm:linClrLst>
    <dgm:effectClrLst/>
    <dgm:txLinClrLst/>
    <dgm:txFillClrLst meth="repeat">
      <a:schemeClr val="tx1"/>
    </dgm:txFillClrLst>
    <dgm:txEffectClrLst/>
  </dgm:styleLbl>
  <dgm:styleLbl name="parChTrans1D3">
    <dgm:fillClrLst meth="repeat">
      <a:schemeClr val="accent4">
        <a:tint val="70000"/>
      </a:schemeClr>
    </dgm:fillClrLst>
    <dgm:linClrLst meth="repeat">
      <a:schemeClr val="accent3"/>
    </dgm:linClrLst>
    <dgm:effectClrLst/>
    <dgm:txLinClrLst/>
    <dgm:txFillClrLst meth="repeat">
      <a:schemeClr val="tx1"/>
    </dgm:txFillClrLst>
    <dgm:txEffectClrLst/>
  </dgm:styleLbl>
  <dgm:styleLbl name="parChTrans1D4">
    <dgm:fillClrLst meth="repeat">
      <a:schemeClr val="accent5">
        <a:tint val="50000"/>
      </a:schemeClr>
    </dgm:fillClrLst>
    <dgm:linClrLst meth="repeat">
      <a:schemeClr val="accent4"/>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F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B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f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align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2"/>
    </dgm:linClrLst>
    <dgm:effectClrLst/>
    <dgm:txLinClrLst/>
    <dgm:txFillClrLst meth="repeat">
      <a:schemeClr val="dk1"/>
    </dgm:txFillClrLst>
    <dgm:txEffectClrLst/>
  </dgm:styleLbl>
  <dgm:styleLbl name="fgAcc3">
    <dgm:fillClrLst meth="repeat">
      <a:schemeClr val="lt1">
        <a:alpha val="90000"/>
      </a:schemeClr>
    </dgm:fillClrLst>
    <dgm:linClrLst>
      <a:schemeClr val="accent3"/>
    </dgm:linClrLst>
    <dgm:effectClrLst/>
    <dgm:txLinClrLst/>
    <dgm:txFillClrLst meth="repeat">
      <a:schemeClr val="dk1"/>
    </dgm:txFillClrLst>
    <dgm:txEffectClrLst/>
  </dgm:styleLbl>
  <dgm:styleLbl name="fgAcc4">
    <dgm:fillClrLst meth="repeat">
      <a:schemeClr val="lt1">
        <a:alpha val="90000"/>
      </a:schemeClr>
    </dgm:fillClrLst>
    <dgm:linClrLst>
      <a:schemeClr val="accent4"/>
    </dgm:linClrLst>
    <dgm:effectClrLst/>
    <dgm:txLinClrLst/>
    <dgm:txFillClrLst meth="repeat">
      <a:schemeClr val="dk1"/>
    </dgm:txFillClrLst>
    <dgm:txEffectClrLst/>
  </dgm:styleLbl>
  <dgm:styleLbl name="bgShp">
    <dgm:fillClrLst meth="repeat">
      <a:schemeClr val="accent2"/>
      <a:schemeClr val="accent3"/>
      <a:schemeClr val="accent4"/>
      <a:schemeClr val="accent5"/>
      <a:schemeClr val="accent6"/>
    </dgm:fillClrLst>
    <dgm:linClrLst meth="repeat">
      <a:schemeClr val="lt1">
        <a:alpha val="0"/>
      </a:schemeClr>
    </dgm:linClrLst>
    <dgm:effectClrLst/>
    <dgm:txLinClrLst/>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2.xml><?xml version="1.0" encoding="utf-8"?>
<dgm:colorsDef xmlns:dgm="http://schemas.openxmlformats.org/drawingml/2006/diagram" xmlns:a="http://schemas.openxmlformats.org/drawingml/2006/main" uniqueId="urn:microsoft.com/office/officeart/2005/8/colors/colorful2">
  <dgm:title val=""/>
  <dgm:desc val=""/>
  <dgm:catLst>
    <dgm:cat type="colorful" pri="10200"/>
  </dgm:catLst>
  <dgm:styleLbl name="node0">
    <dgm:fillClrLst meth="repeat">
      <a:schemeClr val="accent1"/>
    </dgm:fillClrLst>
    <dgm:linClrLst meth="repeat">
      <a:schemeClr val="lt1"/>
    </dgm:linClrLst>
    <dgm:effectClrLst/>
    <dgm:txLinClrLst/>
    <dgm:txFillClrLst/>
    <dgm:txEffectClrLst/>
  </dgm:styleLbl>
  <dgm:styleLbl name="node1">
    <dgm:fillClrLst>
      <a:schemeClr val="accent2"/>
      <a:schemeClr val="accent3"/>
    </dgm:fillClrLst>
    <dgm:linClrLst meth="repeat">
      <a:schemeClr val="lt1"/>
    </dgm:linClrLst>
    <dgm:effectClrLst/>
    <dgm:txLinClrLst/>
    <dgm:txFillClrLst/>
    <dgm:txEffectClrLst/>
  </dgm:styleLbl>
  <dgm:styleLbl name="alignNode1">
    <dgm:fillClrLst>
      <a:schemeClr val="accent2"/>
      <a:schemeClr val="accent3"/>
    </dgm:fillClrLst>
    <dgm:linClrLst>
      <a:schemeClr val="accent2"/>
      <a:schemeClr val="accent3"/>
    </dgm:linClrLst>
    <dgm:effectClrLst/>
    <dgm:txLinClrLst/>
    <dgm:txFillClrLst/>
    <dgm:txEffectClrLst/>
  </dgm:styleLbl>
  <dgm:styleLbl name="lnNode1">
    <dgm:fillClrLst>
      <a:schemeClr val="accent2"/>
      <a:schemeClr val="accent3"/>
    </dgm:fillClrLst>
    <dgm:linClrLst meth="repeat">
      <a:schemeClr val="lt1"/>
    </dgm:linClrLst>
    <dgm:effectClrLst/>
    <dgm:txLinClrLst/>
    <dgm:txFillClrLst/>
    <dgm:txEffectClrLst/>
  </dgm:styleLbl>
  <dgm:styleLbl name="vennNode1">
    <dgm:fillClrLst>
      <a:schemeClr val="accent2">
        <a:alpha val="50000"/>
      </a:schemeClr>
      <a:schemeClr val="accent3">
        <a:alpha val="50000"/>
      </a:schemeClr>
    </dgm:fillClrLst>
    <dgm:linClrLst meth="repeat">
      <a:schemeClr val="lt1"/>
    </dgm:linClrLst>
    <dgm:effectClrLst/>
    <dgm:txLinClrLst/>
    <dgm:txFillClrLst/>
    <dgm:txEffectClrLst/>
  </dgm:styleLbl>
  <dgm:styleLbl name="node2">
    <dgm:fillClrLst>
      <a:schemeClr val="accent3"/>
    </dgm:fillClrLst>
    <dgm:linClrLst meth="repeat">
      <a:schemeClr val="lt1"/>
    </dgm:linClrLst>
    <dgm:effectClrLst/>
    <dgm:txLinClrLst/>
    <dgm:txFillClrLst/>
    <dgm:txEffectClrLst/>
  </dgm:styleLbl>
  <dgm:styleLbl name="node3">
    <dgm:fillClrLst>
      <a:schemeClr val="accent4"/>
    </dgm:fillClrLst>
    <dgm:linClrLst meth="repeat">
      <a:schemeClr val="lt1"/>
    </dgm:linClrLst>
    <dgm:effectClrLst/>
    <dgm:txLinClrLst/>
    <dgm:txFillClrLst/>
    <dgm:txEffectClrLst/>
  </dgm:styleLbl>
  <dgm:styleLbl name="node4">
    <dgm:fillClrLst>
      <a:schemeClr val="accent5"/>
    </dgm:fillClrLst>
    <dgm:linClrLst meth="repeat">
      <a:schemeClr val="lt1"/>
    </dgm:linClrLst>
    <dgm:effectClrLst/>
    <dgm:txLinClrLst/>
    <dgm:txFillClrLst/>
    <dgm:txEffectClrLst/>
  </dgm:styleLbl>
  <dgm:styleLbl name="fgImgPlace1">
    <dgm:fillClrLst>
      <a:schemeClr val="accent2">
        <a:tint val="50000"/>
      </a:schemeClr>
      <a:schemeClr val="accent3">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2"/>
      <a:schemeClr val="accent3"/>
    </dgm:fillClrLst>
    <dgm:linClrLst meth="repeat">
      <a:schemeClr val="lt1"/>
    </dgm:linClrLst>
    <dgm:effectClrLst/>
    <dgm:txLinClrLst/>
    <dgm:txFillClrLst/>
    <dgm:txEffectClrLst/>
  </dgm:styleLbl>
  <dgm:styleLbl name="fgSibTrans2D1">
    <dgm:fillClrLst>
      <a:schemeClr val="accent2"/>
      <a:schemeClr val="accent3"/>
    </dgm:fillClrLst>
    <dgm:linClrLst meth="repeat">
      <a:schemeClr val="lt1"/>
    </dgm:linClrLst>
    <dgm:effectClrLst/>
    <dgm:txLinClrLst/>
    <dgm:txFillClrLst meth="repeat">
      <a:schemeClr val="lt1"/>
    </dgm:txFillClrLst>
    <dgm:txEffectClrLst/>
  </dgm:styleLbl>
  <dgm:styleLbl name="bgSibTrans2D1">
    <dgm:fillClrLst>
      <a:schemeClr val="accent2"/>
      <a:schemeClr val="accent3"/>
    </dgm:fillClrLst>
    <dgm:linClrLst meth="repeat">
      <a:schemeClr val="lt1"/>
    </dgm:linClrLst>
    <dgm:effectClrLst/>
    <dgm:txLinClrLst/>
    <dgm:txFillClrLst meth="repeat">
      <a:schemeClr val="lt1"/>
    </dgm:txFillClrLst>
    <dgm:txEffectClrLst/>
  </dgm:styleLbl>
  <dgm:styleLbl name="sibTrans1D1">
    <dgm:fillClrLst/>
    <dgm:linClrLst>
      <a:schemeClr val="accent2"/>
      <a:schemeClr val="accent3"/>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2"/>
    </dgm:fillClrLst>
    <dgm:linClrLst meth="repeat">
      <a:schemeClr val="lt1">
        <a:shade val="80000"/>
      </a:schemeClr>
    </dgm:linClrLst>
    <dgm:effectClrLst/>
    <dgm:txLinClrLst/>
    <dgm:txFillClrLst/>
    <dgm:txEffectClrLst/>
  </dgm:styleLbl>
  <dgm:styleLbl name="asst1">
    <dgm:fillClrLst meth="repeat">
      <a:schemeClr val="accent3"/>
    </dgm:fillClrLst>
    <dgm:linClrLst meth="repeat">
      <a:schemeClr val="lt1">
        <a:shade val="80000"/>
      </a:schemeClr>
    </dgm:linClrLst>
    <dgm:effectClrLst/>
    <dgm:txLinClrLst/>
    <dgm:txFillClrLst/>
    <dgm:txEffectClrLst/>
  </dgm:styleLbl>
  <dgm:styleLbl name="asst2">
    <dgm:fillClrLst>
      <a:schemeClr val="accent4"/>
    </dgm:fillClrLst>
    <dgm:linClrLst meth="repeat">
      <a:schemeClr val="lt1"/>
    </dgm:linClrLst>
    <dgm:effectClrLst/>
    <dgm:txLinClrLst/>
    <dgm:txFillClrLst/>
    <dgm:txEffectClrLst/>
  </dgm:styleLbl>
  <dgm:styleLbl name="asst3">
    <dgm:fillClrLst>
      <a:schemeClr val="accent5"/>
    </dgm:fillClrLst>
    <dgm:linClrLst meth="repeat">
      <a:schemeClr val="lt1"/>
    </dgm:linClrLst>
    <dgm:effectClrLst/>
    <dgm:txLinClrLst/>
    <dgm:txFillClrLst/>
    <dgm:txEffectClrLst/>
  </dgm:styleLbl>
  <dgm:styleLbl name="asst4">
    <dgm:fillClrLst>
      <a:schemeClr val="accent6"/>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2"/>
    </dgm:linClrLst>
    <dgm:effectClrLst/>
    <dgm:txLinClrLst/>
    <dgm:txFillClrLst meth="repeat">
      <a:schemeClr val="tx1"/>
    </dgm:txFillClrLst>
    <dgm:txEffectClrLst/>
  </dgm:styleLbl>
  <dgm:styleLbl name="parChTrans1D2">
    <dgm:fillClrLst meth="repeat">
      <a:schemeClr val="accent2">
        <a:tint val="90000"/>
      </a:schemeClr>
    </dgm:fillClrLst>
    <dgm:linClrLst meth="repeat">
      <a:schemeClr val="accent3"/>
    </dgm:linClrLst>
    <dgm:effectClrLst/>
    <dgm:txLinClrLst/>
    <dgm:txFillClrLst meth="repeat">
      <a:schemeClr val="tx1"/>
    </dgm:txFillClrLst>
    <dgm:txEffectClrLst/>
  </dgm:styleLbl>
  <dgm:styleLbl name="parChTrans1D3">
    <dgm:fillClrLst meth="repeat">
      <a:schemeClr val="accent2">
        <a:tint val="70000"/>
      </a:schemeClr>
    </dgm:fillClrLst>
    <dgm:linClrLst meth="repeat">
      <a:schemeClr val="accent4"/>
    </dgm:linClrLst>
    <dgm:effectClrLst/>
    <dgm:txLinClrLst/>
    <dgm:txFillClrLst meth="repeat">
      <a:schemeClr val="tx1"/>
    </dgm:txFillClrLst>
    <dgm:txEffectClrLst/>
  </dgm:styleLbl>
  <dgm:styleLbl name="parChTrans1D4">
    <dgm:fillClrLst meth="repeat">
      <a:schemeClr val="accent2">
        <a:tint val="50000"/>
      </a:schemeClr>
    </dgm:fillClrLst>
    <dgm:linClrLst meth="repeat">
      <a:schemeClr val="accent5"/>
    </dgm:linClrLst>
    <dgm:effectClrLst/>
    <dgm:txLinClrLst/>
    <dgm:txFillClrLst meth="repeat">
      <a:schemeClr val="tx1"/>
    </dgm:txFillClrLst>
    <dgm:txEffectClrLst/>
  </dgm:styleLbl>
  <dgm:styleLbl name="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con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align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2"/>
    </dgm:linClrLst>
    <dgm:effectClrLst/>
    <dgm:txLinClrLst/>
    <dgm:txFillClrLst meth="repeat">
      <a:schemeClr val="dk1"/>
    </dgm:txFillClrLst>
    <dgm:txEffectClrLst/>
  </dgm:styleLbl>
  <dgm:styleLbl name="b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solidFgAcc1">
    <dgm:fillClrLst meth="repeat">
      <a:schemeClr val="lt1"/>
    </dgm:fillClrLst>
    <dgm:linClrLst>
      <a:schemeClr val="accent2"/>
      <a:schemeClr val="accent3"/>
    </dgm:linClrLst>
    <dgm:effectClrLst/>
    <dgm:txLinClrLst/>
    <dgm:txFillClrLst meth="repeat">
      <a:schemeClr val="dk1"/>
    </dgm:txFillClrLst>
    <dgm:txEffectClrLst/>
  </dgm:styleLbl>
  <dgm:styleLbl name="solidAlignAcc1">
    <dgm:fillClrLst meth="repeat">
      <a:schemeClr val="lt1"/>
    </dgm:fillClrLst>
    <dgm:linClrLst>
      <a:schemeClr val="accent2"/>
      <a:schemeClr val="accent3"/>
    </dgm:linClrLst>
    <dgm:effectClrLst/>
    <dgm:txLinClrLst/>
    <dgm:txFillClrLst meth="repeat">
      <a:schemeClr val="dk1"/>
    </dgm:txFillClrLst>
    <dgm:txEffectClrLst/>
  </dgm:styleLbl>
  <dgm:styleLbl name="solidBgAcc1">
    <dgm:fillClrLst meth="repeat">
      <a:schemeClr val="lt1"/>
    </dgm:fillClrLst>
    <dgm:linClrLst>
      <a:schemeClr val="accent2"/>
      <a:schemeClr val="accent3"/>
    </dgm:linClrLst>
    <dgm:effectClrLst/>
    <dgm:txLinClrLst/>
    <dgm:txFillClrLst meth="repeat">
      <a:schemeClr val="dk1"/>
    </dgm:txFillClrLst>
    <dgm:txEffectClrLst/>
  </dgm:styleLbl>
  <dgm:styleLbl name="f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align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b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3"/>
    </dgm:linClrLst>
    <dgm:effectClrLst/>
    <dgm:txLinClrLst/>
    <dgm:txFillClrLst meth="repeat">
      <a:schemeClr val="dk1"/>
    </dgm:txFillClrLst>
    <dgm:txEffectClrLst/>
  </dgm:styleLbl>
  <dgm:styleLbl name="fgAcc3">
    <dgm:fillClrLst meth="repeat">
      <a:schemeClr val="lt1">
        <a:alpha val="90000"/>
      </a:schemeClr>
    </dgm:fillClrLst>
    <dgm:linClrLst>
      <a:schemeClr val="accent4"/>
    </dgm:linClrLst>
    <dgm:effectClrLst/>
    <dgm:txLinClrLst/>
    <dgm:txFillClrLst meth="repeat">
      <a:schemeClr val="dk1"/>
    </dgm:txFillClrLst>
    <dgm:txEffectClrLst/>
  </dgm:styleLbl>
  <dgm:styleLbl name="fgAcc4">
    <dgm:fillClrLst meth="repeat">
      <a:schemeClr val="lt1">
        <a:alpha val="90000"/>
      </a:schemeClr>
    </dgm:fillClrLst>
    <dgm:linClrLst>
      <a:schemeClr val="accent5"/>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2">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3.xml><?xml version="1.0" encoding="utf-8"?>
<dgm:colorsDef xmlns:dgm="http://schemas.openxmlformats.org/drawingml/2006/diagram" xmlns:a="http://schemas.openxmlformats.org/drawingml/2006/main" uniqueId="urn:microsoft.com/office/officeart/2005/8/colors/colorful1">
  <dgm:title val=""/>
  <dgm:desc val=""/>
  <dgm:catLst>
    <dgm:cat type="colorful" pri="10100"/>
  </dgm:catLst>
  <dgm:styleLbl name="node0">
    <dgm:fillClrLst meth="repeat">
      <a:schemeClr val="accent1"/>
    </dgm:fillClrLst>
    <dgm:linClrLst meth="repeat">
      <a:schemeClr val="lt1"/>
    </dgm:linClrLst>
    <dgm:effectClrLst/>
    <dgm:txLinClrLst/>
    <dgm:txFillClrLst/>
    <dgm:txEffectClrLst/>
  </dgm:styleLbl>
  <dgm:styleLbl name="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alignNode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dgm:txEffectClrLst/>
  </dgm:styleLbl>
  <dgm:styleLbl name="ln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vennNode1">
    <dgm:fillClrLst meth="repeat">
      <a:schemeClr val="accent2">
        <a:alpha val="50000"/>
      </a:schemeClr>
      <a:schemeClr val="accent3">
        <a:alpha val="50000"/>
      </a:schemeClr>
      <a:schemeClr val="accent4">
        <a:alpha val="50000"/>
      </a:schemeClr>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2"/>
    </dgm:fillClrLst>
    <dgm:linClrLst meth="repeat">
      <a:schemeClr val="lt1"/>
    </dgm:linClrLst>
    <dgm:effectClrLst/>
    <dgm:txLinClrLst/>
    <dgm:txFillClrLst/>
    <dgm:txEffectClrLst/>
  </dgm:styleLbl>
  <dgm:styleLbl name="node3">
    <dgm:fillClrLst>
      <a:schemeClr val="accent3"/>
    </dgm:fillClrLst>
    <dgm:linClrLst meth="repeat">
      <a:schemeClr val="lt1"/>
    </dgm:linClrLst>
    <dgm:effectClrLst/>
    <dgm:txLinClrLst/>
    <dgm:txFillClrLst/>
    <dgm:txEffectClrLst/>
  </dgm:styleLbl>
  <dgm:styleLbl name="node4">
    <dgm:fillClrLst>
      <a:schemeClr val="accent4"/>
    </dgm:fillClrLst>
    <dgm:linClrLst meth="repeat">
      <a:schemeClr val="lt1"/>
    </dgm:linClrLst>
    <dgm:effectClrLst/>
    <dgm:txLinClrLst/>
    <dgm:txFillClrLst/>
    <dgm:txEffectClrLst/>
  </dgm:styleLbl>
  <dgm:styleLbl name="fgImgPlace1">
    <dgm:fillClrLst meth="repeat">
      <a:schemeClr val="accent2">
        <a:tint val="50000"/>
      </a:schemeClr>
      <a:schemeClr val="accent3">
        <a:tint val="50000"/>
      </a:schemeClr>
      <a:schemeClr val="accent4">
        <a:tint val="50000"/>
      </a:schemeClr>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2"/>
      <a:schemeClr val="accent3"/>
      <a:schemeClr val="accent4"/>
      <a:schemeClr val="accent5"/>
      <a:schemeClr val="accent6"/>
    </dgm:fillClrLst>
    <dgm:linClrLst meth="cycle">
      <a:schemeClr val="lt1"/>
    </dgm:linClrLst>
    <dgm:effectClrLst/>
    <dgm:txLinClrLst/>
    <dgm:txFillClrLst/>
    <dgm:txEffectClrLst/>
  </dgm:styleLbl>
  <dgm:styleLbl name="f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b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sibTrans1D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2"/>
    </dgm:fillClrLst>
    <dgm:linClrLst meth="repeat">
      <a:schemeClr val="lt1"/>
    </dgm:linClrLst>
    <dgm:effectClrLst/>
    <dgm:txLinClrLst/>
    <dgm:txFillClrLst/>
    <dgm:txEffectClrLst/>
  </dgm:styleLbl>
  <dgm:styleLbl name="asst2">
    <dgm:fillClrLst>
      <a:schemeClr val="accent3"/>
    </dgm:fillClrLst>
    <dgm:linClrLst meth="repeat">
      <a:schemeClr val="lt1"/>
    </dgm:linClrLst>
    <dgm:effectClrLst/>
    <dgm:txLinClrLst/>
    <dgm:txFillClrLst/>
    <dgm:txEffectClrLst/>
  </dgm:styleLbl>
  <dgm:styleLbl name="asst3">
    <dgm:fillClrLst>
      <a:schemeClr val="accent4"/>
    </dgm:fillClrLst>
    <dgm:linClrLst meth="repeat">
      <a:schemeClr val="lt1"/>
    </dgm:linClrLst>
    <dgm:effectClrLst/>
    <dgm:txLinClrLst/>
    <dgm:txFillClrLst/>
    <dgm:txEffectClrLst/>
  </dgm:styleLbl>
  <dgm:styleLbl name="asst4">
    <dgm:fillClrLst>
      <a:schemeClr val="accent5"/>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1"/>
    </dgm:linClrLst>
    <dgm:effectClrLst/>
    <dgm:txLinClrLst/>
    <dgm:txFillClrLst meth="repeat">
      <a:schemeClr val="tx1"/>
    </dgm:txFillClrLst>
    <dgm:txEffectClrLst/>
  </dgm:styleLbl>
  <dgm:styleLbl name="parChTrans1D2">
    <dgm:fillClrLst meth="repeat">
      <a:schemeClr val="accent3">
        <a:tint val="90000"/>
      </a:schemeClr>
    </dgm:fillClrLst>
    <dgm:linClrLst meth="repeat">
      <a:schemeClr val="accent2"/>
    </dgm:linClrLst>
    <dgm:effectClrLst/>
    <dgm:txLinClrLst/>
    <dgm:txFillClrLst meth="repeat">
      <a:schemeClr val="tx1"/>
    </dgm:txFillClrLst>
    <dgm:txEffectClrLst/>
  </dgm:styleLbl>
  <dgm:styleLbl name="parChTrans1D3">
    <dgm:fillClrLst meth="repeat">
      <a:schemeClr val="accent4">
        <a:tint val="70000"/>
      </a:schemeClr>
    </dgm:fillClrLst>
    <dgm:linClrLst meth="repeat">
      <a:schemeClr val="accent3"/>
    </dgm:linClrLst>
    <dgm:effectClrLst/>
    <dgm:txLinClrLst/>
    <dgm:txFillClrLst meth="repeat">
      <a:schemeClr val="tx1"/>
    </dgm:txFillClrLst>
    <dgm:txEffectClrLst/>
  </dgm:styleLbl>
  <dgm:styleLbl name="parChTrans1D4">
    <dgm:fillClrLst meth="repeat">
      <a:schemeClr val="accent5">
        <a:tint val="50000"/>
      </a:schemeClr>
    </dgm:fillClrLst>
    <dgm:linClrLst meth="repeat">
      <a:schemeClr val="accent4"/>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F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B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f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align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2"/>
    </dgm:linClrLst>
    <dgm:effectClrLst/>
    <dgm:txLinClrLst/>
    <dgm:txFillClrLst meth="repeat">
      <a:schemeClr val="dk1"/>
    </dgm:txFillClrLst>
    <dgm:txEffectClrLst/>
  </dgm:styleLbl>
  <dgm:styleLbl name="fgAcc3">
    <dgm:fillClrLst meth="repeat">
      <a:schemeClr val="lt1">
        <a:alpha val="90000"/>
      </a:schemeClr>
    </dgm:fillClrLst>
    <dgm:linClrLst>
      <a:schemeClr val="accent3"/>
    </dgm:linClrLst>
    <dgm:effectClrLst/>
    <dgm:txLinClrLst/>
    <dgm:txFillClrLst meth="repeat">
      <a:schemeClr val="dk1"/>
    </dgm:txFillClrLst>
    <dgm:txEffectClrLst/>
  </dgm:styleLbl>
  <dgm:styleLbl name="fgAcc4">
    <dgm:fillClrLst meth="repeat">
      <a:schemeClr val="lt1">
        <a:alpha val="90000"/>
      </a:schemeClr>
    </dgm:fillClrLst>
    <dgm:linClrLst>
      <a:schemeClr val="accent4"/>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data1.xml><?xml version="1.0" encoding="utf-8"?>
<dgm:dataModel xmlns:dgm="http://schemas.openxmlformats.org/drawingml/2006/diagram" xmlns:a="http://schemas.openxmlformats.org/drawingml/2006/main">
  <dgm:ptLst>
    <dgm:pt modelId="{2A941C69-75C3-4797-BED8-18734F681B15}" type="doc">
      <dgm:prSet loTypeId="urn:microsoft.com/office/officeart/2018/5/layout/IconLeafLabelList" loCatId="icon" qsTypeId="urn:microsoft.com/office/officeart/2005/8/quickstyle/simple1" qsCatId="simple" csTypeId="urn:microsoft.com/office/officeart/2018/5/colors/Iconchunking_neutralicon_colorful1" csCatId="colorful" phldr="1"/>
      <dgm:spPr/>
      <dgm:t>
        <a:bodyPr/>
        <a:lstStyle/>
        <a:p>
          <a:endParaRPr lang="en-US"/>
        </a:p>
      </dgm:t>
    </dgm:pt>
    <dgm:pt modelId="{F79EF17D-A560-45D0-85D1-1450BA198F52}">
      <dgm:prSet custT="1"/>
      <dgm:spPr/>
      <dgm:t>
        <a:bodyPr/>
        <a:lstStyle/>
        <a:p>
          <a:pPr>
            <a:defRPr cap="all"/>
          </a:pPr>
          <a:r>
            <a:rPr lang="en-US" sz="1600" b="1" dirty="0"/>
            <a:t>Forming is the beginning of  the development of a team</a:t>
          </a:r>
          <a:r>
            <a:rPr lang="en-US" sz="1300" b="1" dirty="0"/>
            <a:t>.</a:t>
          </a:r>
        </a:p>
      </dgm:t>
    </dgm:pt>
    <dgm:pt modelId="{24310B3D-1068-4B5E-BF26-7C4D229FC66A}" type="parTrans" cxnId="{30831CEF-E4ED-4074-ABA3-58BB21BC0F91}">
      <dgm:prSet/>
      <dgm:spPr/>
      <dgm:t>
        <a:bodyPr/>
        <a:lstStyle/>
        <a:p>
          <a:endParaRPr lang="en-US"/>
        </a:p>
      </dgm:t>
    </dgm:pt>
    <dgm:pt modelId="{82C4BB3A-633E-4872-B389-636B06861261}" type="sibTrans" cxnId="{30831CEF-E4ED-4074-ABA3-58BB21BC0F91}">
      <dgm:prSet/>
      <dgm:spPr/>
      <dgm:t>
        <a:bodyPr/>
        <a:lstStyle/>
        <a:p>
          <a:endParaRPr lang="en-US"/>
        </a:p>
      </dgm:t>
    </dgm:pt>
    <dgm:pt modelId="{35845DAC-38CC-4BF0-965E-C4E7DB326264}">
      <dgm:prSet custT="1"/>
      <dgm:spPr/>
      <dgm:t>
        <a:bodyPr/>
        <a:lstStyle/>
        <a:p>
          <a:pPr>
            <a:defRPr cap="all"/>
          </a:pPr>
          <a:r>
            <a:rPr lang="en-US" sz="1600" b="1" dirty="0"/>
            <a:t>Relationships haven’t begun to yet form, as they meet for the 1</a:t>
          </a:r>
          <a:r>
            <a:rPr lang="en-US" sz="1600" b="1" baseline="30000" dirty="0"/>
            <a:t>st</a:t>
          </a:r>
          <a:r>
            <a:rPr lang="en-US" sz="1600" b="1" dirty="0"/>
            <a:t> time, and everyone is on edge</a:t>
          </a:r>
          <a:r>
            <a:rPr lang="en-US" sz="1600" dirty="0"/>
            <a:t>. </a:t>
          </a:r>
        </a:p>
      </dgm:t>
    </dgm:pt>
    <dgm:pt modelId="{91B0DF49-CD56-4378-B586-EE8C55C48CBD}" type="parTrans" cxnId="{BF6EC2AB-E00A-44CC-935C-3CC902307420}">
      <dgm:prSet/>
      <dgm:spPr/>
      <dgm:t>
        <a:bodyPr/>
        <a:lstStyle/>
        <a:p>
          <a:endParaRPr lang="en-US"/>
        </a:p>
      </dgm:t>
    </dgm:pt>
    <dgm:pt modelId="{C83F33AF-86CB-4291-B026-15B5D9B82FA9}" type="sibTrans" cxnId="{BF6EC2AB-E00A-44CC-935C-3CC902307420}">
      <dgm:prSet/>
      <dgm:spPr/>
      <dgm:t>
        <a:bodyPr/>
        <a:lstStyle/>
        <a:p>
          <a:endParaRPr lang="en-US"/>
        </a:p>
      </dgm:t>
    </dgm:pt>
    <dgm:pt modelId="{85A4958A-B828-489F-B392-60031D68135F}">
      <dgm:prSet custT="1"/>
      <dgm:spPr/>
      <dgm:t>
        <a:bodyPr/>
        <a:lstStyle/>
        <a:p>
          <a:pPr>
            <a:defRPr cap="all"/>
          </a:pPr>
          <a:r>
            <a:rPr lang="en-US" sz="1600" b="1" dirty="0"/>
            <a:t>Individuals are strangers to one another, so communication is formal</a:t>
          </a:r>
          <a:r>
            <a:rPr lang="en-US" sz="1300" dirty="0"/>
            <a:t>.</a:t>
          </a:r>
        </a:p>
      </dgm:t>
    </dgm:pt>
    <dgm:pt modelId="{298B1BEF-D6A8-4500-B522-A99F2CF8201D}" type="parTrans" cxnId="{CDF94DCB-E6DD-47B0-8B8E-8D2ECE00424E}">
      <dgm:prSet/>
      <dgm:spPr/>
      <dgm:t>
        <a:bodyPr/>
        <a:lstStyle/>
        <a:p>
          <a:endParaRPr lang="en-US"/>
        </a:p>
      </dgm:t>
    </dgm:pt>
    <dgm:pt modelId="{4955E28F-A4EE-4632-A079-ECDA95870F48}" type="sibTrans" cxnId="{CDF94DCB-E6DD-47B0-8B8E-8D2ECE00424E}">
      <dgm:prSet/>
      <dgm:spPr/>
      <dgm:t>
        <a:bodyPr/>
        <a:lstStyle/>
        <a:p>
          <a:endParaRPr lang="en-US"/>
        </a:p>
      </dgm:t>
    </dgm:pt>
    <dgm:pt modelId="{FFC59F0F-77C2-42E7-A53A-F5600744506F}" type="pres">
      <dgm:prSet presAssocID="{2A941C69-75C3-4797-BED8-18734F681B15}" presName="root" presStyleCnt="0">
        <dgm:presLayoutVars>
          <dgm:dir/>
          <dgm:resizeHandles val="exact"/>
        </dgm:presLayoutVars>
      </dgm:prSet>
      <dgm:spPr/>
    </dgm:pt>
    <dgm:pt modelId="{55B0C38A-2244-442A-BD91-4EB2D627C67A}" type="pres">
      <dgm:prSet presAssocID="{F79EF17D-A560-45D0-85D1-1450BA198F52}" presName="compNode" presStyleCnt="0"/>
      <dgm:spPr/>
    </dgm:pt>
    <dgm:pt modelId="{4062CFCC-20D1-4129-8454-BDACC5FB2745}" type="pres">
      <dgm:prSet presAssocID="{F79EF17D-A560-45D0-85D1-1450BA198F52}" presName="iconBgRect" presStyleLbl="bgShp" presStyleIdx="0" presStyleCnt="3"/>
      <dgm:spPr>
        <a:prstGeom prst="round2DiagRect">
          <a:avLst>
            <a:gd name="adj1" fmla="val 29727"/>
            <a:gd name="adj2" fmla="val 0"/>
          </a:avLst>
        </a:prstGeom>
      </dgm:spPr>
    </dgm:pt>
    <dgm:pt modelId="{E20D4A6F-886C-44AA-843F-171C71731B33}" type="pres">
      <dgm:prSet presAssocID="{F79EF17D-A560-45D0-85D1-1450BA198F52}" presName="iconRect" presStyleLbl="node1" presStyleIdx="0" presStyleCnt="3"/>
      <dgm:spPr>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a:noFill/>
        </a:ln>
      </dgm:spPr>
      <dgm:extLst>
        <a:ext uri="{E40237B7-FDA0-4F09-8148-C483321AD2D9}">
          <dgm14:cNvPr xmlns:dgm14="http://schemas.microsoft.com/office/drawing/2010/diagram" id="0" name="" descr="Arrow Circle"/>
        </a:ext>
      </dgm:extLst>
    </dgm:pt>
    <dgm:pt modelId="{9BDD8072-FDAE-4F3D-B411-162DF41DB848}" type="pres">
      <dgm:prSet presAssocID="{F79EF17D-A560-45D0-85D1-1450BA198F52}" presName="spaceRect" presStyleCnt="0"/>
      <dgm:spPr/>
    </dgm:pt>
    <dgm:pt modelId="{704B1FFE-EF9D-40C7-AB72-436DD6F7BF99}" type="pres">
      <dgm:prSet presAssocID="{F79EF17D-A560-45D0-85D1-1450BA198F52}" presName="textRect" presStyleLbl="revTx" presStyleIdx="0" presStyleCnt="3">
        <dgm:presLayoutVars>
          <dgm:chMax val="1"/>
          <dgm:chPref val="1"/>
        </dgm:presLayoutVars>
      </dgm:prSet>
      <dgm:spPr/>
    </dgm:pt>
    <dgm:pt modelId="{79909FA9-531D-46B5-AA56-A47F42CCDDE7}" type="pres">
      <dgm:prSet presAssocID="{82C4BB3A-633E-4872-B389-636B06861261}" presName="sibTrans" presStyleCnt="0"/>
      <dgm:spPr/>
    </dgm:pt>
    <dgm:pt modelId="{D1CFEC9D-3174-42CD-9BE9-D0A199EDE7EC}" type="pres">
      <dgm:prSet presAssocID="{35845DAC-38CC-4BF0-965E-C4E7DB326264}" presName="compNode" presStyleCnt="0"/>
      <dgm:spPr/>
    </dgm:pt>
    <dgm:pt modelId="{84F078D1-8FA6-4A55-9392-159AF792C618}" type="pres">
      <dgm:prSet presAssocID="{35845DAC-38CC-4BF0-965E-C4E7DB326264}" presName="iconBgRect" presStyleLbl="bgShp" presStyleIdx="1" presStyleCnt="3"/>
      <dgm:spPr>
        <a:prstGeom prst="round2DiagRect">
          <a:avLst>
            <a:gd name="adj1" fmla="val 29727"/>
            <a:gd name="adj2" fmla="val 0"/>
          </a:avLst>
        </a:prstGeom>
      </dgm:spPr>
    </dgm:pt>
    <dgm:pt modelId="{6A5B4A6C-5B0D-4941-9F47-16E8D42778A4}" type="pres">
      <dgm:prSet presAssocID="{35845DAC-38CC-4BF0-965E-C4E7DB326264}" presName="iconRect" presStyleLbl="node1" presStyleIdx="1" presStyleCnt="3"/>
      <dgm:spPr>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a:noFill/>
        </a:ln>
      </dgm:spPr>
      <dgm:extLst>
        <a:ext uri="{E40237B7-FDA0-4F09-8148-C483321AD2D9}">
          <dgm14:cNvPr xmlns:dgm14="http://schemas.microsoft.com/office/drawing/2010/diagram" id="0" name="" descr="Connections"/>
        </a:ext>
      </dgm:extLst>
    </dgm:pt>
    <dgm:pt modelId="{6FB78470-1DE7-400E-8E5D-316870FAB477}" type="pres">
      <dgm:prSet presAssocID="{35845DAC-38CC-4BF0-965E-C4E7DB326264}" presName="spaceRect" presStyleCnt="0"/>
      <dgm:spPr/>
    </dgm:pt>
    <dgm:pt modelId="{CF668A92-3D58-47C5-83EA-4D13D253239D}" type="pres">
      <dgm:prSet presAssocID="{35845DAC-38CC-4BF0-965E-C4E7DB326264}" presName="textRect" presStyleLbl="revTx" presStyleIdx="1" presStyleCnt="3" custScaleX="137473" custScaleY="112305">
        <dgm:presLayoutVars>
          <dgm:chMax val="1"/>
          <dgm:chPref val="1"/>
        </dgm:presLayoutVars>
      </dgm:prSet>
      <dgm:spPr/>
    </dgm:pt>
    <dgm:pt modelId="{56E1360B-49D0-4454-A3CC-08AF4BAAF206}" type="pres">
      <dgm:prSet presAssocID="{C83F33AF-86CB-4291-B026-15B5D9B82FA9}" presName="sibTrans" presStyleCnt="0"/>
      <dgm:spPr/>
    </dgm:pt>
    <dgm:pt modelId="{F5E887E6-1FD4-45CA-8746-E79100C97EEF}" type="pres">
      <dgm:prSet presAssocID="{85A4958A-B828-489F-B392-60031D68135F}" presName="compNode" presStyleCnt="0"/>
      <dgm:spPr/>
    </dgm:pt>
    <dgm:pt modelId="{64534C91-3317-4769-B406-104EB0220A58}" type="pres">
      <dgm:prSet presAssocID="{85A4958A-B828-489F-B392-60031D68135F}" presName="iconBgRect" presStyleLbl="bgShp" presStyleIdx="2" presStyleCnt="3"/>
      <dgm:spPr>
        <a:prstGeom prst="round2DiagRect">
          <a:avLst>
            <a:gd name="adj1" fmla="val 29727"/>
            <a:gd name="adj2" fmla="val 0"/>
          </a:avLst>
        </a:prstGeom>
      </dgm:spPr>
    </dgm:pt>
    <dgm:pt modelId="{2A3E5DD9-14A0-4B39-8C13-EB397C81E73B}" type="pres">
      <dgm:prSet presAssocID="{85A4958A-B828-489F-B392-60031D68135F}" presName="iconRect" presStyleLbl="node1" presStyleIdx="2" presStyleCnt="3"/>
      <dgm:spPr>
        <a:blipFill>
          <a:blip xmlns:r="http://schemas.openxmlformats.org/officeDocument/2006/relationships"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a:ln>
          <a:noFill/>
        </a:ln>
      </dgm:spPr>
      <dgm:extLst>
        <a:ext uri="{E40237B7-FDA0-4F09-8148-C483321AD2D9}">
          <dgm14:cNvPr xmlns:dgm14="http://schemas.microsoft.com/office/drawing/2010/diagram" id="0" name="" descr="User Network"/>
        </a:ext>
      </dgm:extLst>
    </dgm:pt>
    <dgm:pt modelId="{C32400CC-B9F2-4932-AD7F-F58FBA7C4001}" type="pres">
      <dgm:prSet presAssocID="{85A4958A-B828-489F-B392-60031D68135F}" presName="spaceRect" presStyleCnt="0"/>
      <dgm:spPr/>
    </dgm:pt>
    <dgm:pt modelId="{20D3CD5D-49AD-48B9-8CB0-E8502A963A9B}" type="pres">
      <dgm:prSet presAssocID="{85A4958A-B828-489F-B392-60031D68135F}" presName="textRect" presStyleLbl="revTx" presStyleIdx="2" presStyleCnt="3" custScaleX="93421" custScaleY="131109">
        <dgm:presLayoutVars>
          <dgm:chMax val="1"/>
          <dgm:chPref val="1"/>
        </dgm:presLayoutVars>
      </dgm:prSet>
      <dgm:spPr/>
    </dgm:pt>
  </dgm:ptLst>
  <dgm:cxnLst>
    <dgm:cxn modelId="{BA74662F-29AC-4C1B-9433-BAC344E972D0}" type="presOf" srcId="{2A941C69-75C3-4797-BED8-18734F681B15}" destId="{FFC59F0F-77C2-42E7-A53A-F5600744506F}" srcOrd="0" destOrd="0" presId="urn:microsoft.com/office/officeart/2018/5/layout/IconLeafLabelList"/>
    <dgm:cxn modelId="{10E3954E-6D93-4461-BA82-D02B709C3F3B}" type="presOf" srcId="{35845DAC-38CC-4BF0-965E-C4E7DB326264}" destId="{CF668A92-3D58-47C5-83EA-4D13D253239D}" srcOrd="0" destOrd="0" presId="urn:microsoft.com/office/officeart/2018/5/layout/IconLeafLabelList"/>
    <dgm:cxn modelId="{BF6EC2AB-E00A-44CC-935C-3CC902307420}" srcId="{2A941C69-75C3-4797-BED8-18734F681B15}" destId="{35845DAC-38CC-4BF0-965E-C4E7DB326264}" srcOrd="1" destOrd="0" parTransId="{91B0DF49-CD56-4378-B586-EE8C55C48CBD}" sibTransId="{C83F33AF-86CB-4291-B026-15B5D9B82FA9}"/>
    <dgm:cxn modelId="{CDF94DCB-E6DD-47B0-8B8E-8D2ECE00424E}" srcId="{2A941C69-75C3-4797-BED8-18734F681B15}" destId="{85A4958A-B828-489F-B392-60031D68135F}" srcOrd="2" destOrd="0" parTransId="{298B1BEF-D6A8-4500-B522-A99F2CF8201D}" sibTransId="{4955E28F-A4EE-4632-A079-ECDA95870F48}"/>
    <dgm:cxn modelId="{C90636CF-1A81-4039-98E3-2A5E2172D0CD}" type="presOf" srcId="{85A4958A-B828-489F-B392-60031D68135F}" destId="{20D3CD5D-49AD-48B9-8CB0-E8502A963A9B}" srcOrd="0" destOrd="0" presId="urn:microsoft.com/office/officeart/2018/5/layout/IconLeafLabelList"/>
    <dgm:cxn modelId="{20E493E2-6F10-4EF7-AFD9-1CDD8A5D5C03}" type="presOf" srcId="{F79EF17D-A560-45D0-85D1-1450BA198F52}" destId="{704B1FFE-EF9D-40C7-AB72-436DD6F7BF99}" srcOrd="0" destOrd="0" presId="urn:microsoft.com/office/officeart/2018/5/layout/IconLeafLabelList"/>
    <dgm:cxn modelId="{30831CEF-E4ED-4074-ABA3-58BB21BC0F91}" srcId="{2A941C69-75C3-4797-BED8-18734F681B15}" destId="{F79EF17D-A560-45D0-85D1-1450BA198F52}" srcOrd="0" destOrd="0" parTransId="{24310B3D-1068-4B5E-BF26-7C4D229FC66A}" sibTransId="{82C4BB3A-633E-4872-B389-636B06861261}"/>
    <dgm:cxn modelId="{85134000-EB50-48DC-9884-D907C400969F}" type="presParOf" srcId="{FFC59F0F-77C2-42E7-A53A-F5600744506F}" destId="{55B0C38A-2244-442A-BD91-4EB2D627C67A}" srcOrd="0" destOrd="0" presId="urn:microsoft.com/office/officeart/2018/5/layout/IconLeafLabelList"/>
    <dgm:cxn modelId="{74383669-7FCD-4780-B185-F7B4A0159A5A}" type="presParOf" srcId="{55B0C38A-2244-442A-BD91-4EB2D627C67A}" destId="{4062CFCC-20D1-4129-8454-BDACC5FB2745}" srcOrd="0" destOrd="0" presId="urn:microsoft.com/office/officeart/2018/5/layout/IconLeafLabelList"/>
    <dgm:cxn modelId="{A7A3C9AB-8F6E-4F40-8D13-BD617BFE3BB6}" type="presParOf" srcId="{55B0C38A-2244-442A-BD91-4EB2D627C67A}" destId="{E20D4A6F-886C-44AA-843F-171C71731B33}" srcOrd="1" destOrd="0" presId="urn:microsoft.com/office/officeart/2018/5/layout/IconLeafLabelList"/>
    <dgm:cxn modelId="{54884519-3DD1-4F33-A99F-A778DCAB2B02}" type="presParOf" srcId="{55B0C38A-2244-442A-BD91-4EB2D627C67A}" destId="{9BDD8072-FDAE-4F3D-B411-162DF41DB848}" srcOrd="2" destOrd="0" presId="urn:microsoft.com/office/officeart/2018/5/layout/IconLeafLabelList"/>
    <dgm:cxn modelId="{FB935000-5F19-456E-840B-52998CB11F35}" type="presParOf" srcId="{55B0C38A-2244-442A-BD91-4EB2D627C67A}" destId="{704B1FFE-EF9D-40C7-AB72-436DD6F7BF99}" srcOrd="3" destOrd="0" presId="urn:microsoft.com/office/officeart/2018/5/layout/IconLeafLabelList"/>
    <dgm:cxn modelId="{01A188D3-CE32-428D-A536-6DBE7CCD53C6}" type="presParOf" srcId="{FFC59F0F-77C2-42E7-A53A-F5600744506F}" destId="{79909FA9-531D-46B5-AA56-A47F42CCDDE7}" srcOrd="1" destOrd="0" presId="urn:microsoft.com/office/officeart/2018/5/layout/IconLeafLabelList"/>
    <dgm:cxn modelId="{420C32DF-3513-49E6-B0DA-55696F12FB21}" type="presParOf" srcId="{FFC59F0F-77C2-42E7-A53A-F5600744506F}" destId="{D1CFEC9D-3174-42CD-9BE9-D0A199EDE7EC}" srcOrd="2" destOrd="0" presId="urn:microsoft.com/office/officeart/2018/5/layout/IconLeafLabelList"/>
    <dgm:cxn modelId="{5B85FEDA-CF7F-479D-9A78-B829876D336F}" type="presParOf" srcId="{D1CFEC9D-3174-42CD-9BE9-D0A199EDE7EC}" destId="{84F078D1-8FA6-4A55-9392-159AF792C618}" srcOrd="0" destOrd="0" presId="urn:microsoft.com/office/officeart/2018/5/layout/IconLeafLabelList"/>
    <dgm:cxn modelId="{07815626-73B4-4B23-9E3B-93C7E324FFD5}" type="presParOf" srcId="{D1CFEC9D-3174-42CD-9BE9-D0A199EDE7EC}" destId="{6A5B4A6C-5B0D-4941-9F47-16E8D42778A4}" srcOrd="1" destOrd="0" presId="urn:microsoft.com/office/officeart/2018/5/layout/IconLeafLabelList"/>
    <dgm:cxn modelId="{4A388485-178C-42C2-B7C5-B75D4FC14847}" type="presParOf" srcId="{D1CFEC9D-3174-42CD-9BE9-D0A199EDE7EC}" destId="{6FB78470-1DE7-400E-8E5D-316870FAB477}" srcOrd="2" destOrd="0" presId="urn:microsoft.com/office/officeart/2018/5/layout/IconLeafLabelList"/>
    <dgm:cxn modelId="{3E34DE3F-A528-41F9-AE76-17B30C6A6096}" type="presParOf" srcId="{D1CFEC9D-3174-42CD-9BE9-D0A199EDE7EC}" destId="{CF668A92-3D58-47C5-83EA-4D13D253239D}" srcOrd="3" destOrd="0" presId="urn:microsoft.com/office/officeart/2018/5/layout/IconLeafLabelList"/>
    <dgm:cxn modelId="{19A84D06-732D-427E-93D8-88674217BEE6}" type="presParOf" srcId="{FFC59F0F-77C2-42E7-A53A-F5600744506F}" destId="{56E1360B-49D0-4454-A3CC-08AF4BAAF206}" srcOrd="3" destOrd="0" presId="urn:microsoft.com/office/officeart/2018/5/layout/IconLeafLabelList"/>
    <dgm:cxn modelId="{8813165C-FA17-4552-8145-B9D036A33E29}" type="presParOf" srcId="{FFC59F0F-77C2-42E7-A53A-F5600744506F}" destId="{F5E887E6-1FD4-45CA-8746-E79100C97EEF}" srcOrd="4" destOrd="0" presId="urn:microsoft.com/office/officeart/2018/5/layout/IconLeafLabelList"/>
    <dgm:cxn modelId="{43A4F2A3-9BAB-435D-A075-CD2EDB8B2559}" type="presParOf" srcId="{F5E887E6-1FD4-45CA-8746-E79100C97EEF}" destId="{64534C91-3317-4769-B406-104EB0220A58}" srcOrd="0" destOrd="0" presId="urn:microsoft.com/office/officeart/2018/5/layout/IconLeafLabelList"/>
    <dgm:cxn modelId="{D39EF9CF-4D21-46F0-BCD5-099AC24BDAC0}" type="presParOf" srcId="{F5E887E6-1FD4-45CA-8746-E79100C97EEF}" destId="{2A3E5DD9-14A0-4B39-8C13-EB397C81E73B}" srcOrd="1" destOrd="0" presId="urn:microsoft.com/office/officeart/2018/5/layout/IconLeafLabelList"/>
    <dgm:cxn modelId="{8FE58A5A-A025-48E0-9CDE-DA187D15A20C}" type="presParOf" srcId="{F5E887E6-1FD4-45CA-8746-E79100C97EEF}" destId="{C32400CC-B9F2-4932-AD7F-F58FBA7C4001}" srcOrd="2" destOrd="0" presId="urn:microsoft.com/office/officeart/2018/5/layout/IconLeafLabelList"/>
    <dgm:cxn modelId="{854DB01A-93B7-4FFA-B9C9-A0C92C3830E2}" type="presParOf" srcId="{F5E887E6-1FD4-45CA-8746-E79100C97EEF}" destId="{20D3CD5D-49AD-48B9-8CB0-E8502A963A9B}" srcOrd="3" destOrd="0" presId="urn:microsoft.com/office/officeart/2018/5/layout/IconLeafLabelList"/>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2.xml><?xml version="1.0" encoding="utf-8"?>
<dgm:dataModel xmlns:dgm="http://schemas.openxmlformats.org/drawingml/2006/diagram" xmlns:a="http://schemas.openxmlformats.org/drawingml/2006/main">
  <dgm:ptLst>
    <dgm:pt modelId="{956161A2-864C-4B0F-A5AA-C5778668C24C}" type="doc">
      <dgm:prSet loTypeId="urn:microsoft.com/office/officeart/2005/8/layout/vList2" loCatId="list" qsTypeId="urn:microsoft.com/office/officeart/2005/8/quickstyle/simple1" qsCatId="simple" csTypeId="urn:microsoft.com/office/officeart/2005/8/colors/colorful2" csCatId="colorful"/>
      <dgm:spPr/>
      <dgm:t>
        <a:bodyPr/>
        <a:lstStyle/>
        <a:p>
          <a:endParaRPr lang="en-US"/>
        </a:p>
      </dgm:t>
    </dgm:pt>
    <dgm:pt modelId="{661BA730-3AF3-4B7A-BF0C-472519F14955}">
      <dgm:prSet/>
      <dgm:spPr/>
      <dgm:t>
        <a:bodyPr/>
        <a:lstStyle/>
        <a:p>
          <a:r>
            <a:rPr lang="en-US"/>
            <a:t>As time goes by the group of individuals are beginning to get to know each other. </a:t>
          </a:r>
        </a:p>
      </dgm:t>
    </dgm:pt>
    <dgm:pt modelId="{2320D2C7-E52E-432A-B429-60C80C3E2377}" type="parTrans" cxnId="{DECAC587-88F5-4CE7-BD29-0271417EF9A0}">
      <dgm:prSet/>
      <dgm:spPr/>
      <dgm:t>
        <a:bodyPr/>
        <a:lstStyle/>
        <a:p>
          <a:endParaRPr lang="en-US"/>
        </a:p>
      </dgm:t>
    </dgm:pt>
    <dgm:pt modelId="{7614873A-FF7D-4B76-A0D9-5952BFD94AE9}" type="sibTrans" cxnId="{DECAC587-88F5-4CE7-BD29-0271417EF9A0}">
      <dgm:prSet/>
      <dgm:spPr/>
      <dgm:t>
        <a:bodyPr/>
        <a:lstStyle/>
        <a:p>
          <a:endParaRPr lang="en-US"/>
        </a:p>
      </dgm:t>
    </dgm:pt>
    <dgm:pt modelId="{0D5FD723-19B0-457B-A611-8934F92EB2B5}">
      <dgm:prSet/>
      <dgm:spPr/>
      <dgm:t>
        <a:bodyPr/>
        <a:lstStyle/>
        <a:p>
          <a:r>
            <a:rPr lang="en-US"/>
            <a:t>Conflict may begin to occur as people may not all be on the same page. </a:t>
          </a:r>
        </a:p>
      </dgm:t>
    </dgm:pt>
    <dgm:pt modelId="{2B5A1B8E-2840-4DDA-A5E7-EB416D2894A2}" type="parTrans" cxnId="{8D43F9FC-F5F8-4883-A9DE-247D5A573382}">
      <dgm:prSet/>
      <dgm:spPr/>
      <dgm:t>
        <a:bodyPr/>
        <a:lstStyle/>
        <a:p>
          <a:endParaRPr lang="en-US"/>
        </a:p>
      </dgm:t>
    </dgm:pt>
    <dgm:pt modelId="{778A79C9-7388-4FC8-B56F-5E56E1643A7C}" type="sibTrans" cxnId="{8D43F9FC-F5F8-4883-A9DE-247D5A573382}">
      <dgm:prSet/>
      <dgm:spPr/>
      <dgm:t>
        <a:bodyPr/>
        <a:lstStyle/>
        <a:p>
          <a:endParaRPr lang="en-US"/>
        </a:p>
      </dgm:t>
    </dgm:pt>
    <dgm:pt modelId="{B2B1A282-3E49-4A0B-B853-8370D034AA43}">
      <dgm:prSet/>
      <dgm:spPr/>
      <dgm:t>
        <a:bodyPr/>
        <a:lstStyle/>
        <a:p>
          <a:r>
            <a:rPr lang="en-US"/>
            <a:t>Competition arises when they all want higher positioning. </a:t>
          </a:r>
        </a:p>
      </dgm:t>
    </dgm:pt>
    <dgm:pt modelId="{6076B720-8B7B-4AF0-BB7C-CC7110EA8AB2}" type="parTrans" cxnId="{A00D5FFD-A984-4E96-A06C-0841B8A8F96E}">
      <dgm:prSet/>
      <dgm:spPr/>
      <dgm:t>
        <a:bodyPr/>
        <a:lstStyle/>
        <a:p>
          <a:endParaRPr lang="en-US"/>
        </a:p>
      </dgm:t>
    </dgm:pt>
    <dgm:pt modelId="{0880E0EE-62D3-453E-907E-9456E785BBBA}" type="sibTrans" cxnId="{A00D5FFD-A984-4E96-A06C-0841B8A8F96E}">
      <dgm:prSet/>
      <dgm:spPr/>
      <dgm:t>
        <a:bodyPr/>
        <a:lstStyle/>
        <a:p>
          <a:endParaRPr lang="en-US"/>
        </a:p>
      </dgm:t>
    </dgm:pt>
    <dgm:pt modelId="{87865A2B-D7E9-41B0-ABD5-60E9E2A113F0}" type="pres">
      <dgm:prSet presAssocID="{956161A2-864C-4B0F-A5AA-C5778668C24C}" presName="linear" presStyleCnt="0">
        <dgm:presLayoutVars>
          <dgm:animLvl val="lvl"/>
          <dgm:resizeHandles val="exact"/>
        </dgm:presLayoutVars>
      </dgm:prSet>
      <dgm:spPr/>
    </dgm:pt>
    <dgm:pt modelId="{637A8DE8-D096-42D6-A949-F1203F5B21C5}" type="pres">
      <dgm:prSet presAssocID="{661BA730-3AF3-4B7A-BF0C-472519F14955}" presName="parentText" presStyleLbl="node1" presStyleIdx="0" presStyleCnt="3">
        <dgm:presLayoutVars>
          <dgm:chMax val="0"/>
          <dgm:bulletEnabled val="1"/>
        </dgm:presLayoutVars>
      </dgm:prSet>
      <dgm:spPr/>
    </dgm:pt>
    <dgm:pt modelId="{3E5C8782-0EA2-4C90-9359-AFE0CA62CB00}" type="pres">
      <dgm:prSet presAssocID="{7614873A-FF7D-4B76-A0D9-5952BFD94AE9}" presName="spacer" presStyleCnt="0"/>
      <dgm:spPr/>
    </dgm:pt>
    <dgm:pt modelId="{F2BAD884-4A71-476E-9995-4184C36E3602}" type="pres">
      <dgm:prSet presAssocID="{0D5FD723-19B0-457B-A611-8934F92EB2B5}" presName="parentText" presStyleLbl="node1" presStyleIdx="1" presStyleCnt="3">
        <dgm:presLayoutVars>
          <dgm:chMax val="0"/>
          <dgm:bulletEnabled val="1"/>
        </dgm:presLayoutVars>
      </dgm:prSet>
      <dgm:spPr/>
    </dgm:pt>
    <dgm:pt modelId="{1F142EC2-7C8A-4346-820A-3386651EBE59}" type="pres">
      <dgm:prSet presAssocID="{778A79C9-7388-4FC8-B56F-5E56E1643A7C}" presName="spacer" presStyleCnt="0"/>
      <dgm:spPr/>
    </dgm:pt>
    <dgm:pt modelId="{72E955E3-E112-46C5-BE68-4AB1F9567773}" type="pres">
      <dgm:prSet presAssocID="{B2B1A282-3E49-4A0B-B853-8370D034AA43}" presName="parentText" presStyleLbl="node1" presStyleIdx="2" presStyleCnt="3">
        <dgm:presLayoutVars>
          <dgm:chMax val="0"/>
          <dgm:bulletEnabled val="1"/>
        </dgm:presLayoutVars>
      </dgm:prSet>
      <dgm:spPr/>
    </dgm:pt>
  </dgm:ptLst>
  <dgm:cxnLst>
    <dgm:cxn modelId="{E1FBF70B-B9D9-45FC-AB12-0A1E5B4EA04C}" type="presOf" srcId="{B2B1A282-3E49-4A0B-B853-8370D034AA43}" destId="{72E955E3-E112-46C5-BE68-4AB1F9567773}" srcOrd="0" destOrd="0" presId="urn:microsoft.com/office/officeart/2005/8/layout/vList2"/>
    <dgm:cxn modelId="{DEA89930-657C-42B7-8D54-44030E6F3A03}" type="presOf" srcId="{0D5FD723-19B0-457B-A611-8934F92EB2B5}" destId="{F2BAD884-4A71-476E-9995-4184C36E3602}" srcOrd="0" destOrd="0" presId="urn:microsoft.com/office/officeart/2005/8/layout/vList2"/>
    <dgm:cxn modelId="{D2285469-1759-4821-846A-FB4A11489BB5}" type="presOf" srcId="{956161A2-864C-4B0F-A5AA-C5778668C24C}" destId="{87865A2B-D7E9-41B0-ABD5-60E9E2A113F0}" srcOrd="0" destOrd="0" presId="urn:microsoft.com/office/officeart/2005/8/layout/vList2"/>
    <dgm:cxn modelId="{DECAC587-88F5-4CE7-BD29-0271417EF9A0}" srcId="{956161A2-864C-4B0F-A5AA-C5778668C24C}" destId="{661BA730-3AF3-4B7A-BF0C-472519F14955}" srcOrd="0" destOrd="0" parTransId="{2320D2C7-E52E-432A-B429-60C80C3E2377}" sibTransId="{7614873A-FF7D-4B76-A0D9-5952BFD94AE9}"/>
    <dgm:cxn modelId="{CBE8E7C1-10A5-47FF-B48A-7BE970D3EBD3}" type="presOf" srcId="{661BA730-3AF3-4B7A-BF0C-472519F14955}" destId="{637A8DE8-D096-42D6-A949-F1203F5B21C5}" srcOrd="0" destOrd="0" presId="urn:microsoft.com/office/officeart/2005/8/layout/vList2"/>
    <dgm:cxn modelId="{8D43F9FC-F5F8-4883-A9DE-247D5A573382}" srcId="{956161A2-864C-4B0F-A5AA-C5778668C24C}" destId="{0D5FD723-19B0-457B-A611-8934F92EB2B5}" srcOrd="1" destOrd="0" parTransId="{2B5A1B8E-2840-4DDA-A5E7-EB416D2894A2}" sibTransId="{778A79C9-7388-4FC8-B56F-5E56E1643A7C}"/>
    <dgm:cxn modelId="{A00D5FFD-A984-4E96-A06C-0841B8A8F96E}" srcId="{956161A2-864C-4B0F-A5AA-C5778668C24C}" destId="{B2B1A282-3E49-4A0B-B853-8370D034AA43}" srcOrd="2" destOrd="0" parTransId="{6076B720-8B7B-4AF0-BB7C-CC7110EA8AB2}" sibTransId="{0880E0EE-62D3-453E-907E-9456E785BBBA}"/>
    <dgm:cxn modelId="{DB9D8EF8-8E86-4242-A3FA-F682129B8E76}" type="presParOf" srcId="{87865A2B-D7E9-41B0-ABD5-60E9E2A113F0}" destId="{637A8DE8-D096-42D6-A949-F1203F5B21C5}" srcOrd="0" destOrd="0" presId="urn:microsoft.com/office/officeart/2005/8/layout/vList2"/>
    <dgm:cxn modelId="{26A4E5C9-A760-4D5B-B38B-E28AD1C09638}" type="presParOf" srcId="{87865A2B-D7E9-41B0-ABD5-60E9E2A113F0}" destId="{3E5C8782-0EA2-4C90-9359-AFE0CA62CB00}" srcOrd="1" destOrd="0" presId="urn:microsoft.com/office/officeart/2005/8/layout/vList2"/>
    <dgm:cxn modelId="{75B2D74D-8E1F-4284-BD18-99133A50124C}" type="presParOf" srcId="{87865A2B-D7E9-41B0-ABD5-60E9E2A113F0}" destId="{F2BAD884-4A71-476E-9995-4184C36E3602}" srcOrd="2" destOrd="0" presId="urn:microsoft.com/office/officeart/2005/8/layout/vList2"/>
    <dgm:cxn modelId="{51542CF9-7767-40A0-9BCF-A1146E383668}" type="presParOf" srcId="{87865A2B-D7E9-41B0-ABD5-60E9E2A113F0}" destId="{1F142EC2-7C8A-4346-820A-3386651EBE59}" srcOrd="3" destOrd="0" presId="urn:microsoft.com/office/officeart/2005/8/layout/vList2"/>
    <dgm:cxn modelId="{CB10C885-815C-4999-89A3-604F6629B05A}" type="presParOf" srcId="{87865A2B-D7E9-41B0-ABD5-60E9E2A113F0}" destId="{72E955E3-E112-46C5-BE68-4AB1F9567773}" srcOrd="4" destOrd="0" presId="urn:microsoft.com/office/officeart/2005/8/layout/vList2"/>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3.xml><?xml version="1.0" encoding="utf-8"?>
<dgm:dataModel xmlns:dgm="http://schemas.openxmlformats.org/drawingml/2006/diagram" xmlns:a="http://schemas.openxmlformats.org/drawingml/2006/main">
  <dgm:ptLst>
    <dgm:pt modelId="{D1D8AB02-D37F-4FF7-9608-8EF82CDE6B3E}" type="doc">
      <dgm:prSet loTypeId="urn:microsoft.com/office/officeart/2005/8/layout/default" loCatId="list" qsTypeId="urn:microsoft.com/office/officeart/2005/8/quickstyle/simple1" qsCatId="simple" csTypeId="urn:microsoft.com/office/officeart/2005/8/colors/colorful1" csCatId="colorful"/>
      <dgm:spPr/>
      <dgm:t>
        <a:bodyPr/>
        <a:lstStyle/>
        <a:p>
          <a:endParaRPr lang="en-US"/>
        </a:p>
      </dgm:t>
    </dgm:pt>
    <dgm:pt modelId="{F36B6649-3968-48D7-8B82-5FA85A0B8A76}">
      <dgm:prSet/>
      <dgm:spPr/>
      <dgm:t>
        <a:bodyPr/>
        <a:lstStyle/>
        <a:p>
          <a:r>
            <a:rPr lang="en-US"/>
            <a:t>According to Tuckerman’s theory it usually takes about 6 months for a team to get to this stage. </a:t>
          </a:r>
        </a:p>
      </dgm:t>
    </dgm:pt>
    <dgm:pt modelId="{A37BA8B8-1760-438F-9431-CD0674173EB0}" type="parTrans" cxnId="{A975BA21-6C00-4E25-8114-748BC9889692}">
      <dgm:prSet/>
      <dgm:spPr/>
      <dgm:t>
        <a:bodyPr/>
        <a:lstStyle/>
        <a:p>
          <a:endParaRPr lang="en-US"/>
        </a:p>
      </dgm:t>
    </dgm:pt>
    <dgm:pt modelId="{4CEB4047-66DE-479C-AD6A-4ABFB9B2285F}" type="sibTrans" cxnId="{A975BA21-6C00-4E25-8114-748BC9889692}">
      <dgm:prSet/>
      <dgm:spPr/>
      <dgm:t>
        <a:bodyPr/>
        <a:lstStyle/>
        <a:p>
          <a:endParaRPr lang="en-US"/>
        </a:p>
      </dgm:t>
    </dgm:pt>
    <dgm:pt modelId="{81BCAE19-F18F-4544-BDDF-DA93B08E6A4B}">
      <dgm:prSet/>
      <dgm:spPr/>
      <dgm:t>
        <a:bodyPr/>
        <a:lstStyle/>
        <a:p>
          <a:r>
            <a:rPr lang="en-US"/>
            <a:t>Here, we see colleagues flourishing in their groupwork, achieving goals together. </a:t>
          </a:r>
        </a:p>
      </dgm:t>
    </dgm:pt>
    <dgm:pt modelId="{66189F9A-E5DE-4687-8FFC-A946A8EE503C}" type="parTrans" cxnId="{CC04EDF1-B46D-4C7E-A09B-43529142D63C}">
      <dgm:prSet/>
      <dgm:spPr/>
      <dgm:t>
        <a:bodyPr/>
        <a:lstStyle/>
        <a:p>
          <a:endParaRPr lang="en-US"/>
        </a:p>
      </dgm:t>
    </dgm:pt>
    <dgm:pt modelId="{8B7D06BE-3F50-429F-894E-E216D48B22E3}" type="sibTrans" cxnId="{CC04EDF1-B46D-4C7E-A09B-43529142D63C}">
      <dgm:prSet/>
      <dgm:spPr/>
      <dgm:t>
        <a:bodyPr/>
        <a:lstStyle/>
        <a:p>
          <a:endParaRPr lang="en-US"/>
        </a:p>
      </dgm:t>
    </dgm:pt>
    <dgm:pt modelId="{AB9D1B27-C9E3-45A2-85FB-1070B32CA6D7}">
      <dgm:prSet/>
      <dgm:spPr/>
      <dgm:t>
        <a:bodyPr/>
        <a:lstStyle/>
        <a:p>
          <a:r>
            <a:rPr lang="en-US"/>
            <a:t>There is no more conflict for roles, each role is flexible and supported by fellow team members. </a:t>
          </a:r>
        </a:p>
      </dgm:t>
    </dgm:pt>
    <dgm:pt modelId="{9087A867-A0D8-41A6-89EC-5FE194AC3034}" type="parTrans" cxnId="{91FB1DD5-817F-41E3-B9C5-10BE54DE7CF3}">
      <dgm:prSet/>
      <dgm:spPr/>
      <dgm:t>
        <a:bodyPr/>
        <a:lstStyle/>
        <a:p>
          <a:endParaRPr lang="en-US"/>
        </a:p>
      </dgm:t>
    </dgm:pt>
    <dgm:pt modelId="{B1C76C0F-E869-43A1-820A-E887A2D77A24}" type="sibTrans" cxnId="{91FB1DD5-817F-41E3-B9C5-10BE54DE7CF3}">
      <dgm:prSet/>
      <dgm:spPr/>
      <dgm:t>
        <a:bodyPr/>
        <a:lstStyle/>
        <a:p>
          <a:endParaRPr lang="en-US"/>
        </a:p>
      </dgm:t>
    </dgm:pt>
    <dgm:pt modelId="{5C4165FB-A2EB-4677-920A-929ADB6436D7}">
      <dgm:prSet/>
      <dgm:spPr/>
      <dgm:t>
        <a:bodyPr/>
        <a:lstStyle/>
        <a:p>
          <a:r>
            <a:rPr lang="en-US"/>
            <a:t>Solutions are easily found and implemented.  </a:t>
          </a:r>
        </a:p>
      </dgm:t>
    </dgm:pt>
    <dgm:pt modelId="{6344225A-945D-4FA2-A85E-028A4B38AF95}" type="parTrans" cxnId="{A8880BD3-96D7-480B-A644-3BBFD27975B7}">
      <dgm:prSet/>
      <dgm:spPr/>
      <dgm:t>
        <a:bodyPr/>
        <a:lstStyle/>
        <a:p>
          <a:endParaRPr lang="en-US"/>
        </a:p>
      </dgm:t>
    </dgm:pt>
    <dgm:pt modelId="{A38B9434-2094-43BD-B2D8-4EDFDA8C0A0B}" type="sibTrans" cxnId="{A8880BD3-96D7-480B-A644-3BBFD27975B7}">
      <dgm:prSet/>
      <dgm:spPr/>
      <dgm:t>
        <a:bodyPr/>
        <a:lstStyle/>
        <a:p>
          <a:endParaRPr lang="en-US"/>
        </a:p>
      </dgm:t>
    </dgm:pt>
    <dgm:pt modelId="{4DB30C05-B132-4FB9-A7E9-9EB2BC3D65B1}">
      <dgm:prSet/>
      <dgm:spPr/>
      <dgm:t>
        <a:bodyPr/>
        <a:lstStyle/>
        <a:p>
          <a:r>
            <a:rPr lang="en-US" b="1"/>
            <a:t>REMEMEBER</a:t>
          </a:r>
          <a:r>
            <a:rPr lang="en-US"/>
            <a:t>: Teams may go back and forth between other stages before they get to the Performing Stage. </a:t>
          </a:r>
        </a:p>
      </dgm:t>
    </dgm:pt>
    <dgm:pt modelId="{7B85E91A-8724-4EB7-A3CB-F6907458D470}" type="parTrans" cxnId="{ED42B657-EF3B-4883-950F-7282D4CCCB1C}">
      <dgm:prSet/>
      <dgm:spPr/>
      <dgm:t>
        <a:bodyPr/>
        <a:lstStyle/>
        <a:p>
          <a:endParaRPr lang="en-US"/>
        </a:p>
      </dgm:t>
    </dgm:pt>
    <dgm:pt modelId="{73D43EA1-A3B9-4445-90DE-394D4F484374}" type="sibTrans" cxnId="{ED42B657-EF3B-4883-950F-7282D4CCCB1C}">
      <dgm:prSet/>
      <dgm:spPr/>
      <dgm:t>
        <a:bodyPr/>
        <a:lstStyle/>
        <a:p>
          <a:endParaRPr lang="en-US"/>
        </a:p>
      </dgm:t>
    </dgm:pt>
    <dgm:pt modelId="{3E4A9FF6-F6F2-423E-898E-06AD6F20C294}" type="pres">
      <dgm:prSet presAssocID="{D1D8AB02-D37F-4FF7-9608-8EF82CDE6B3E}" presName="diagram" presStyleCnt="0">
        <dgm:presLayoutVars>
          <dgm:dir/>
          <dgm:resizeHandles val="exact"/>
        </dgm:presLayoutVars>
      </dgm:prSet>
      <dgm:spPr/>
    </dgm:pt>
    <dgm:pt modelId="{5170C87D-8DA7-44CE-993D-133A484B4988}" type="pres">
      <dgm:prSet presAssocID="{F36B6649-3968-48D7-8B82-5FA85A0B8A76}" presName="node" presStyleLbl="node1" presStyleIdx="0" presStyleCnt="5">
        <dgm:presLayoutVars>
          <dgm:bulletEnabled val="1"/>
        </dgm:presLayoutVars>
      </dgm:prSet>
      <dgm:spPr/>
    </dgm:pt>
    <dgm:pt modelId="{9B654ECF-5AA3-4B3E-853C-C228236D36C1}" type="pres">
      <dgm:prSet presAssocID="{4CEB4047-66DE-479C-AD6A-4ABFB9B2285F}" presName="sibTrans" presStyleCnt="0"/>
      <dgm:spPr/>
    </dgm:pt>
    <dgm:pt modelId="{955E92E1-828C-4AF9-B758-69D827EE9360}" type="pres">
      <dgm:prSet presAssocID="{81BCAE19-F18F-4544-BDDF-DA93B08E6A4B}" presName="node" presStyleLbl="node1" presStyleIdx="1" presStyleCnt="5">
        <dgm:presLayoutVars>
          <dgm:bulletEnabled val="1"/>
        </dgm:presLayoutVars>
      </dgm:prSet>
      <dgm:spPr/>
    </dgm:pt>
    <dgm:pt modelId="{07BD51BE-3218-4290-A9D9-3DF8F8D9F5EF}" type="pres">
      <dgm:prSet presAssocID="{8B7D06BE-3F50-429F-894E-E216D48B22E3}" presName="sibTrans" presStyleCnt="0"/>
      <dgm:spPr/>
    </dgm:pt>
    <dgm:pt modelId="{B0957754-7704-487A-98D2-BE757E12310C}" type="pres">
      <dgm:prSet presAssocID="{AB9D1B27-C9E3-45A2-85FB-1070B32CA6D7}" presName="node" presStyleLbl="node1" presStyleIdx="2" presStyleCnt="5">
        <dgm:presLayoutVars>
          <dgm:bulletEnabled val="1"/>
        </dgm:presLayoutVars>
      </dgm:prSet>
      <dgm:spPr/>
    </dgm:pt>
    <dgm:pt modelId="{85064CD4-7DF2-4E5C-A986-4935CC058DD1}" type="pres">
      <dgm:prSet presAssocID="{B1C76C0F-E869-43A1-820A-E887A2D77A24}" presName="sibTrans" presStyleCnt="0"/>
      <dgm:spPr/>
    </dgm:pt>
    <dgm:pt modelId="{4B78E5CE-C4FE-4B35-B716-A9B4A159567E}" type="pres">
      <dgm:prSet presAssocID="{5C4165FB-A2EB-4677-920A-929ADB6436D7}" presName="node" presStyleLbl="node1" presStyleIdx="3" presStyleCnt="5">
        <dgm:presLayoutVars>
          <dgm:bulletEnabled val="1"/>
        </dgm:presLayoutVars>
      </dgm:prSet>
      <dgm:spPr/>
    </dgm:pt>
    <dgm:pt modelId="{C8938306-DF9E-4277-B878-DAC9FD190194}" type="pres">
      <dgm:prSet presAssocID="{A38B9434-2094-43BD-B2D8-4EDFDA8C0A0B}" presName="sibTrans" presStyleCnt="0"/>
      <dgm:spPr/>
    </dgm:pt>
    <dgm:pt modelId="{1686829E-C6C3-4D8F-948F-D77792308587}" type="pres">
      <dgm:prSet presAssocID="{4DB30C05-B132-4FB9-A7E9-9EB2BC3D65B1}" presName="node" presStyleLbl="node1" presStyleIdx="4" presStyleCnt="5">
        <dgm:presLayoutVars>
          <dgm:bulletEnabled val="1"/>
        </dgm:presLayoutVars>
      </dgm:prSet>
      <dgm:spPr/>
    </dgm:pt>
  </dgm:ptLst>
  <dgm:cxnLst>
    <dgm:cxn modelId="{0AC6CB12-7057-4E5A-85BD-C0103E297D42}" type="presOf" srcId="{D1D8AB02-D37F-4FF7-9608-8EF82CDE6B3E}" destId="{3E4A9FF6-F6F2-423E-898E-06AD6F20C294}" srcOrd="0" destOrd="0" presId="urn:microsoft.com/office/officeart/2005/8/layout/default"/>
    <dgm:cxn modelId="{78484E16-A5CC-498C-84C9-2E29C4B58E2A}" type="presOf" srcId="{AB9D1B27-C9E3-45A2-85FB-1070B32CA6D7}" destId="{B0957754-7704-487A-98D2-BE757E12310C}" srcOrd="0" destOrd="0" presId="urn:microsoft.com/office/officeart/2005/8/layout/default"/>
    <dgm:cxn modelId="{A975BA21-6C00-4E25-8114-748BC9889692}" srcId="{D1D8AB02-D37F-4FF7-9608-8EF82CDE6B3E}" destId="{F36B6649-3968-48D7-8B82-5FA85A0B8A76}" srcOrd="0" destOrd="0" parTransId="{A37BA8B8-1760-438F-9431-CD0674173EB0}" sibTransId="{4CEB4047-66DE-479C-AD6A-4ABFB9B2285F}"/>
    <dgm:cxn modelId="{462BC26A-3EF5-48B2-BFF3-5CDDD3ED2D6F}" type="presOf" srcId="{81BCAE19-F18F-4544-BDDF-DA93B08E6A4B}" destId="{955E92E1-828C-4AF9-B758-69D827EE9360}" srcOrd="0" destOrd="0" presId="urn:microsoft.com/office/officeart/2005/8/layout/default"/>
    <dgm:cxn modelId="{4E55D24F-B64C-4337-9EBA-E5DEFBFA46B2}" type="presOf" srcId="{5C4165FB-A2EB-4677-920A-929ADB6436D7}" destId="{4B78E5CE-C4FE-4B35-B716-A9B4A159567E}" srcOrd="0" destOrd="0" presId="urn:microsoft.com/office/officeart/2005/8/layout/default"/>
    <dgm:cxn modelId="{ED42B657-EF3B-4883-950F-7282D4CCCB1C}" srcId="{D1D8AB02-D37F-4FF7-9608-8EF82CDE6B3E}" destId="{4DB30C05-B132-4FB9-A7E9-9EB2BC3D65B1}" srcOrd="4" destOrd="0" parTransId="{7B85E91A-8724-4EB7-A3CB-F6907458D470}" sibTransId="{73D43EA1-A3B9-4445-90DE-394D4F484374}"/>
    <dgm:cxn modelId="{8CAC49BE-0FB8-4544-AED0-4602EB17803A}" type="presOf" srcId="{4DB30C05-B132-4FB9-A7E9-9EB2BC3D65B1}" destId="{1686829E-C6C3-4D8F-948F-D77792308587}" srcOrd="0" destOrd="0" presId="urn:microsoft.com/office/officeart/2005/8/layout/default"/>
    <dgm:cxn modelId="{A8880BD3-96D7-480B-A644-3BBFD27975B7}" srcId="{D1D8AB02-D37F-4FF7-9608-8EF82CDE6B3E}" destId="{5C4165FB-A2EB-4677-920A-929ADB6436D7}" srcOrd="3" destOrd="0" parTransId="{6344225A-945D-4FA2-A85E-028A4B38AF95}" sibTransId="{A38B9434-2094-43BD-B2D8-4EDFDA8C0A0B}"/>
    <dgm:cxn modelId="{91FB1DD5-817F-41E3-B9C5-10BE54DE7CF3}" srcId="{D1D8AB02-D37F-4FF7-9608-8EF82CDE6B3E}" destId="{AB9D1B27-C9E3-45A2-85FB-1070B32CA6D7}" srcOrd="2" destOrd="0" parTransId="{9087A867-A0D8-41A6-89EC-5FE194AC3034}" sibTransId="{B1C76C0F-E869-43A1-820A-E887A2D77A24}"/>
    <dgm:cxn modelId="{2A0883E2-C700-43F4-9ACA-4176DE057501}" type="presOf" srcId="{F36B6649-3968-48D7-8B82-5FA85A0B8A76}" destId="{5170C87D-8DA7-44CE-993D-133A484B4988}" srcOrd="0" destOrd="0" presId="urn:microsoft.com/office/officeart/2005/8/layout/default"/>
    <dgm:cxn modelId="{CC04EDF1-B46D-4C7E-A09B-43529142D63C}" srcId="{D1D8AB02-D37F-4FF7-9608-8EF82CDE6B3E}" destId="{81BCAE19-F18F-4544-BDDF-DA93B08E6A4B}" srcOrd="1" destOrd="0" parTransId="{66189F9A-E5DE-4687-8FFC-A946A8EE503C}" sibTransId="{8B7D06BE-3F50-429F-894E-E216D48B22E3}"/>
    <dgm:cxn modelId="{DD8407CD-8964-43DD-8FA0-21910DEEFCBB}" type="presParOf" srcId="{3E4A9FF6-F6F2-423E-898E-06AD6F20C294}" destId="{5170C87D-8DA7-44CE-993D-133A484B4988}" srcOrd="0" destOrd="0" presId="urn:microsoft.com/office/officeart/2005/8/layout/default"/>
    <dgm:cxn modelId="{2DBA331B-C002-49A9-A54C-4A794B57C91D}" type="presParOf" srcId="{3E4A9FF6-F6F2-423E-898E-06AD6F20C294}" destId="{9B654ECF-5AA3-4B3E-853C-C228236D36C1}" srcOrd="1" destOrd="0" presId="urn:microsoft.com/office/officeart/2005/8/layout/default"/>
    <dgm:cxn modelId="{6D24090C-185A-478E-BB26-DA6F75C2D69C}" type="presParOf" srcId="{3E4A9FF6-F6F2-423E-898E-06AD6F20C294}" destId="{955E92E1-828C-4AF9-B758-69D827EE9360}" srcOrd="2" destOrd="0" presId="urn:microsoft.com/office/officeart/2005/8/layout/default"/>
    <dgm:cxn modelId="{8A361221-DE98-4A5B-A822-CB90FF585FB7}" type="presParOf" srcId="{3E4A9FF6-F6F2-423E-898E-06AD6F20C294}" destId="{07BD51BE-3218-4290-A9D9-3DF8F8D9F5EF}" srcOrd="3" destOrd="0" presId="urn:microsoft.com/office/officeart/2005/8/layout/default"/>
    <dgm:cxn modelId="{C5F1C306-FA5B-423C-BF49-03111FDD5474}" type="presParOf" srcId="{3E4A9FF6-F6F2-423E-898E-06AD6F20C294}" destId="{B0957754-7704-487A-98D2-BE757E12310C}" srcOrd="4" destOrd="0" presId="urn:microsoft.com/office/officeart/2005/8/layout/default"/>
    <dgm:cxn modelId="{17E774AB-2340-44CE-8837-A06697F3EA5C}" type="presParOf" srcId="{3E4A9FF6-F6F2-423E-898E-06AD6F20C294}" destId="{85064CD4-7DF2-4E5C-A986-4935CC058DD1}" srcOrd="5" destOrd="0" presId="urn:microsoft.com/office/officeart/2005/8/layout/default"/>
    <dgm:cxn modelId="{FA48F3D0-730E-48BD-BC38-EAB17BBE8669}" type="presParOf" srcId="{3E4A9FF6-F6F2-423E-898E-06AD6F20C294}" destId="{4B78E5CE-C4FE-4B35-B716-A9B4A159567E}" srcOrd="6" destOrd="0" presId="urn:microsoft.com/office/officeart/2005/8/layout/default"/>
    <dgm:cxn modelId="{ED7CF2DA-3F67-4CD1-883A-A4EB2173EA78}" type="presParOf" srcId="{3E4A9FF6-F6F2-423E-898E-06AD6F20C294}" destId="{C8938306-DF9E-4277-B878-DAC9FD190194}" srcOrd="7" destOrd="0" presId="urn:microsoft.com/office/officeart/2005/8/layout/default"/>
    <dgm:cxn modelId="{4D105CCB-DC22-43A0-B0A3-27635D0B1ADD}" type="presParOf" srcId="{3E4A9FF6-F6F2-423E-898E-06AD6F20C294}" destId="{1686829E-C6C3-4D8F-948F-D77792308587}" srcOrd="8" destOrd="0" presId="urn:microsoft.com/office/officeart/2005/8/layout/default"/>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rawing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4062CFCC-20D1-4129-8454-BDACC5FB2745}">
      <dsp:nvSpPr>
        <dsp:cNvPr id="0" name=""/>
        <dsp:cNvSpPr/>
      </dsp:nvSpPr>
      <dsp:spPr>
        <a:xfrm>
          <a:off x="580272" y="165620"/>
          <a:ext cx="1578375" cy="1578375"/>
        </a:xfrm>
        <a:prstGeom prst="round2DiagRect">
          <a:avLst>
            <a:gd name="adj1" fmla="val 29727"/>
            <a:gd name="adj2" fmla="val 0"/>
          </a:avLst>
        </a:prstGeom>
        <a:solidFill>
          <a:schemeClr val="accent2">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E20D4A6F-886C-44AA-843F-171C71731B33}">
      <dsp:nvSpPr>
        <dsp:cNvPr id="0" name=""/>
        <dsp:cNvSpPr/>
      </dsp:nvSpPr>
      <dsp:spPr>
        <a:xfrm>
          <a:off x="916647" y="501995"/>
          <a:ext cx="905625" cy="905625"/>
        </a:xfrm>
        <a:prstGeom prst="rect">
          <a:avLst/>
        </a:prstGeom>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704B1FFE-EF9D-40C7-AB72-436DD6F7BF99}">
      <dsp:nvSpPr>
        <dsp:cNvPr id="0" name=""/>
        <dsp:cNvSpPr/>
      </dsp:nvSpPr>
      <dsp:spPr>
        <a:xfrm>
          <a:off x="75710" y="2235620"/>
          <a:ext cx="2587500" cy="970303"/>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t" anchorCtr="0">
          <a:noAutofit/>
        </a:bodyPr>
        <a:lstStyle/>
        <a:p>
          <a:pPr marL="0" lvl="0" indent="0" algn="ctr" defTabSz="711200">
            <a:lnSpc>
              <a:spcPct val="90000"/>
            </a:lnSpc>
            <a:spcBef>
              <a:spcPct val="0"/>
            </a:spcBef>
            <a:spcAft>
              <a:spcPct val="35000"/>
            </a:spcAft>
            <a:buNone/>
            <a:defRPr cap="all"/>
          </a:pPr>
          <a:r>
            <a:rPr lang="en-US" sz="1600" b="1" kern="1200" dirty="0"/>
            <a:t>Forming is the beginning of  the development of a team</a:t>
          </a:r>
          <a:r>
            <a:rPr lang="en-US" sz="1300" b="1" kern="1200" dirty="0"/>
            <a:t>.</a:t>
          </a:r>
        </a:p>
      </dsp:txBody>
      <dsp:txXfrm>
        <a:off x="75710" y="2235620"/>
        <a:ext cx="2587500" cy="970303"/>
      </dsp:txXfrm>
    </dsp:sp>
    <dsp:sp modelId="{84F078D1-8FA6-4A55-9392-159AF792C618}">
      <dsp:nvSpPr>
        <dsp:cNvPr id="0" name=""/>
        <dsp:cNvSpPr/>
      </dsp:nvSpPr>
      <dsp:spPr>
        <a:xfrm>
          <a:off x="4105392" y="135771"/>
          <a:ext cx="1578375" cy="1578375"/>
        </a:xfrm>
        <a:prstGeom prst="round2DiagRect">
          <a:avLst>
            <a:gd name="adj1" fmla="val 29727"/>
            <a:gd name="adj2" fmla="val 0"/>
          </a:avLst>
        </a:prstGeom>
        <a:solidFill>
          <a:schemeClr val="accent3">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6A5B4A6C-5B0D-4941-9F47-16E8D42778A4}">
      <dsp:nvSpPr>
        <dsp:cNvPr id="0" name=""/>
        <dsp:cNvSpPr/>
      </dsp:nvSpPr>
      <dsp:spPr>
        <a:xfrm>
          <a:off x="4441767" y="472146"/>
          <a:ext cx="905625" cy="905625"/>
        </a:xfrm>
        <a:prstGeom prst="rect">
          <a:avLst/>
        </a:prstGeom>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CF668A92-3D58-47C5-83EA-4D13D253239D}">
      <dsp:nvSpPr>
        <dsp:cNvPr id="0" name=""/>
        <dsp:cNvSpPr/>
      </dsp:nvSpPr>
      <dsp:spPr>
        <a:xfrm>
          <a:off x="3116022" y="2146073"/>
          <a:ext cx="3557113" cy="1089699"/>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t" anchorCtr="0">
          <a:noAutofit/>
        </a:bodyPr>
        <a:lstStyle/>
        <a:p>
          <a:pPr marL="0" lvl="0" indent="0" algn="ctr" defTabSz="711200">
            <a:lnSpc>
              <a:spcPct val="90000"/>
            </a:lnSpc>
            <a:spcBef>
              <a:spcPct val="0"/>
            </a:spcBef>
            <a:spcAft>
              <a:spcPct val="35000"/>
            </a:spcAft>
            <a:buNone/>
            <a:defRPr cap="all"/>
          </a:pPr>
          <a:r>
            <a:rPr lang="en-US" sz="1600" b="1" kern="1200" dirty="0"/>
            <a:t>Relationships haven’t begun to yet form, as they meet for the 1</a:t>
          </a:r>
          <a:r>
            <a:rPr lang="en-US" sz="1600" b="1" kern="1200" baseline="30000" dirty="0"/>
            <a:t>st</a:t>
          </a:r>
          <a:r>
            <a:rPr lang="en-US" sz="1600" b="1" kern="1200" dirty="0"/>
            <a:t> time, and everyone is on edge</a:t>
          </a:r>
          <a:r>
            <a:rPr lang="en-US" sz="1600" kern="1200" dirty="0"/>
            <a:t>. </a:t>
          </a:r>
        </a:p>
      </dsp:txBody>
      <dsp:txXfrm>
        <a:off x="3116022" y="2146073"/>
        <a:ext cx="3557113" cy="1089699"/>
      </dsp:txXfrm>
    </dsp:sp>
    <dsp:sp modelId="{64534C91-3317-4769-B406-104EB0220A58}">
      <dsp:nvSpPr>
        <dsp:cNvPr id="0" name=""/>
        <dsp:cNvSpPr/>
      </dsp:nvSpPr>
      <dsp:spPr>
        <a:xfrm>
          <a:off x="7630511" y="90157"/>
          <a:ext cx="1578375" cy="1578375"/>
        </a:xfrm>
        <a:prstGeom prst="round2DiagRect">
          <a:avLst>
            <a:gd name="adj1" fmla="val 29727"/>
            <a:gd name="adj2" fmla="val 0"/>
          </a:avLst>
        </a:prstGeom>
        <a:solidFill>
          <a:schemeClr val="accent4">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2A3E5DD9-14A0-4B39-8C13-EB397C81E73B}">
      <dsp:nvSpPr>
        <dsp:cNvPr id="0" name=""/>
        <dsp:cNvSpPr/>
      </dsp:nvSpPr>
      <dsp:spPr>
        <a:xfrm>
          <a:off x="7966886" y="426532"/>
          <a:ext cx="905625" cy="905625"/>
        </a:xfrm>
        <a:prstGeom prst="rect">
          <a:avLst/>
        </a:prstGeom>
        <a:blipFill>
          <a:blip xmlns:r="http://schemas.openxmlformats.org/officeDocument/2006/relationships"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20D3CD5D-49AD-48B9-8CB0-E8502A963A9B}">
      <dsp:nvSpPr>
        <dsp:cNvPr id="0" name=""/>
        <dsp:cNvSpPr/>
      </dsp:nvSpPr>
      <dsp:spPr>
        <a:xfrm>
          <a:off x="7205464" y="2009231"/>
          <a:ext cx="2258236" cy="1272155"/>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t" anchorCtr="0">
          <a:noAutofit/>
        </a:bodyPr>
        <a:lstStyle/>
        <a:p>
          <a:pPr marL="0" lvl="0" indent="0" algn="ctr" defTabSz="711200">
            <a:lnSpc>
              <a:spcPct val="90000"/>
            </a:lnSpc>
            <a:spcBef>
              <a:spcPct val="0"/>
            </a:spcBef>
            <a:spcAft>
              <a:spcPct val="35000"/>
            </a:spcAft>
            <a:buNone/>
            <a:defRPr cap="all"/>
          </a:pPr>
          <a:r>
            <a:rPr lang="en-US" sz="1600" b="1" kern="1200" dirty="0"/>
            <a:t>Individuals are strangers to one another, so communication is formal</a:t>
          </a:r>
          <a:r>
            <a:rPr lang="en-US" sz="1300" kern="1200" dirty="0"/>
            <a:t>.</a:t>
          </a:r>
        </a:p>
      </dsp:txBody>
      <dsp:txXfrm>
        <a:off x="7205464" y="2009231"/>
        <a:ext cx="2258236" cy="1272155"/>
      </dsp:txXfrm>
    </dsp:sp>
  </dsp:spTree>
</dsp:drawing>
</file>

<file path=ppt/diagrams/drawing2.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637A8DE8-D096-42D6-A949-F1203F5B21C5}">
      <dsp:nvSpPr>
        <dsp:cNvPr id="0" name=""/>
        <dsp:cNvSpPr/>
      </dsp:nvSpPr>
      <dsp:spPr>
        <a:xfrm>
          <a:off x="0" y="70525"/>
          <a:ext cx="5210615" cy="1492920"/>
        </a:xfrm>
        <a:prstGeom prst="roundRect">
          <a:avLst/>
        </a:prstGeom>
        <a:solidFill>
          <a:schemeClr val="accent2">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10490" tIns="110490" rIns="110490" bIns="110490" numCol="1" spcCol="1270" anchor="ctr" anchorCtr="0">
          <a:noAutofit/>
        </a:bodyPr>
        <a:lstStyle/>
        <a:p>
          <a:pPr marL="0" lvl="0" indent="0" algn="l" defTabSz="1289050">
            <a:lnSpc>
              <a:spcPct val="90000"/>
            </a:lnSpc>
            <a:spcBef>
              <a:spcPct val="0"/>
            </a:spcBef>
            <a:spcAft>
              <a:spcPct val="35000"/>
            </a:spcAft>
            <a:buNone/>
          </a:pPr>
          <a:r>
            <a:rPr lang="en-US" sz="2900" kern="1200"/>
            <a:t>As time goes by the group of individuals are beginning to get to know each other. </a:t>
          </a:r>
        </a:p>
      </dsp:txBody>
      <dsp:txXfrm>
        <a:off x="72878" y="143403"/>
        <a:ext cx="5064859" cy="1347164"/>
      </dsp:txXfrm>
    </dsp:sp>
    <dsp:sp modelId="{F2BAD884-4A71-476E-9995-4184C36E3602}">
      <dsp:nvSpPr>
        <dsp:cNvPr id="0" name=""/>
        <dsp:cNvSpPr/>
      </dsp:nvSpPr>
      <dsp:spPr>
        <a:xfrm>
          <a:off x="0" y="1646966"/>
          <a:ext cx="5210615" cy="1492920"/>
        </a:xfrm>
        <a:prstGeom prst="roundRect">
          <a:avLst/>
        </a:prstGeom>
        <a:solidFill>
          <a:schemeClr val="accent2">
            <a:hueOff val="-742140"/>
            <a:satOff val="-3269"/>
            <a:lumOff val="98"/>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10490" tIns="110490" rIns="110490" bIns="110490" numCol="1" spcCol="1270" anchor="ctr" anchorCtr="0">
          <a:noAutofit/>
        </a:bodyPr>
        <a:lstStyle/>
        <a:p>
          <a:pPr marL="0" lvl="0" indent="0" algn="l" defTabSz="1289050">
            <a:lnSpc>
              <a:spcPct val="90000"/>
            </a:lnSpc>
            <a:spcBef>
              <a:spcPct val="0"/>
            </a:spcBef>
            <a:spcAft>
              <a:spcPct val="35000"/>
            </a:spcAft>
            <a:buNone/>
          </a:pPr>
          <a:r>
            <a:rPr lang="en-US" sz="2900" kern="1200"/>
            <a:t>Conflict may begin to occur as people may not all be on the same page. </a:t>
          </a:r>
        </a:p>
      </dsp:txBody>
      <dsp:txXfrm>
        <a:off x="72878" y="1719844"/>
        <a:ext cx="5064859" cy="1347164"/>
      </dsp:txXfrm>
    </dsp:sp>
    <dsp:sp modelId="{72E955E3-E112-46C5-BE68-4AB1F9567773}">
      <dsp:nvSpPr>
        <dsp:cNvPr id="0" name=""/>
        <dsp:cNvSpPr/>
      </dsp:nvSpPr>
      <dsp:spPr>
        <a:xfrm>
          <a:off x="0" y="3223406"/>
          <a:ext cx="5210615" cy="1492920"/>
        </a:xfrm>
        <a:prstGeom prst="roundRect">
          <a:avLst/>
        </a:prstGeom>
        <a:solidFill>
          <a:schemeClr val="accent2">
            <a:hueOff val="-1484281"/>
            <a:satOff val="-6539"/>
            <a:lumOff val="196"/>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10490" tIns="110490" rIns="110490" bIns="110490" numCol="1" spcCol="1270" anchor="ctr" anchorCtr="0">
          <a:noAutofit/>
        </a:bodyPr>
        <a:lstStyle/>
        <a:p>
          <a:pPr marL="0" lvl="0" indent="0" algn="l" defTabSz="1289050">
            <a:lnSpc>
              <a:spcPct val="90000"/>
            </a:lnSpc>
            <a:spcBef>
              <a:spcPct val="0"/>
            </a:spcBef>
            <a:spcAft>
              <a:spcPct val="35000"/>
            </a:spcAft>
            <a:buNone/>
          </a:pPr>
          <a:r>
            <a:rPr lang="en-US" sz="2900" kern="1200"/>
            <a:t>Competition arises when they all want higher positioning. </a:t>
          </a:r>
        </a:p>
      </dsp:txBody>
      <dsp:txXfrm>
        <a:off x="72878" y="3296284"/>
        <a:ext cx="5064859" cy="1347164"/>
      </dsp:txXfrm>
    </dsp:sp>
  </dsp:spTree>
</dsp:drawing>
</file>

<file path=ppt/diagrams/drawing3.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5170C87D-8DA7-44CE-993D-133A484B4988}">
      <dsp:nvSpPr>
        <dsp:cNvPr id="0" name=""/>
        <dsp:cNvSpPr/>
      </dsp:nvSpPr>
      <dsp:spPr>
        <a:xfrm>
          <a:off x="965954" y="2911"/>
          <a:ext cx="2563341" cy="1538004"/>
        </a:xfrm>
        <a:prstGeom prst="rect">
          <a:avLst/>
        </a:prstGeom>
        <a:solidFill>
          <a:schemeClr val="accent2">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76200" tIns="76200" rIns="76200" bIns="76200" numCol="1" spcCol="1270" anchor="ctr" anchorCtr="0">
          <a:noAutofit/>
        </a:bodyPr>
        <a:lstStyle/>
        <a:p>
          <a:pPr marL="0" lvl="0" indent="0" algn="ctr" defTabSz="889000">
            <a:lnSpc>
              <a:spcPct val="90000"/>
            </a:lnSpc>
            <a:spcBef>
              <a:spcPct val="0"/>
            </a:spcBef>
            <a:spcAft>
              <a:spcPct val="35000"/>
            </a:spcAft>
            <a:buNone/>
          </a:pPr>
          <a:r>
            <a:rPr lang="en-US" sz="2000" kern="1200"/>
            <a:t>According to Tuckerman’s theory it usually takes about 6 months for a team to get to this stage. </a:t>
          </a:r>
        </a:p>
      </dsp:txBody>
      <dsp:txXfrm>
        <a:off x="965954" y="2911"/>
        <a:ext cx="2563341" cy="1538004"/>
      </dsp:txXfrm>
    </dsp:sp>
    <dsp:sp modelId="{955E92E1-828C-4AF9-B758-69D827EE9360}">
      <dsp:nvSpPr>
        <dsp:cNvPr id="0" name=""/>
        <dsp:cNvSpPr/>
      </dsp:nvSpPr>
      <dsp:spPr>
        <a:xfrm>
          <a:off x="3785629" y="2911"/>
          <a:ext cx="2563341" cy="1538004"/>
        </a:xfrm>
        <a:prstGeom prst="rect">
          <a:avLst/>
        </a:prstGeom>
        <a:solidFill>
          <a:schemeClr val="accent3">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76200" tIns="76200" rIns="76200" bIns="76200" numCol="1" spcCol="1270" anchor="ctr" anchorCtr="0">
          <a:noAutofit/>
        </a:bodyPr>
        <a:lstStyle/>
        <a:p>
          <a:pPr marL="0" lvl="0" indent="0" algn="ctr" defTabSz="889000">
            <a:lnSpc>
              <a:spcPct val="90000"/>
            </a:lnSpc>
            <a:spcBef>
              <a:spcPct val="0"/>
            </a:spcBef>
            <a:spcAft>
              <a:spcPct val="35000"/>
            </a:spcAft>
            <a:buNone/>
          </a:pPr>
          <a:r>
            <a:rPr lang="en-US" sz="2000" kern="1200"/>
            <a:t>Here, we see colleagues flourishing in their groupwork, achieving goals together. </a:t>
          </a:r>
        </a:p>
      </dsp:txBody>
      <dsp:txXfrm>
        <a:off x="3785629" y="2911"/>
        <a:ext cx="2563341" cy="1538004"/>
      </dsp:txXfrm>
    </dsp:sp>
    <dsp:sp modelId="{B0957754-7704-487A-98D2-BE757E12310C}">
      <dsp:nvSpPr>
        <dsp:cNvPr id="0" name=""/>
        <dsp:cNvSpPr/>
      </dsp:nvSpPr>
      <dsp:spPr>
        <a:xfrm>
          <a:off x="6605304" y="2911"/>
          <a:ext cx="2563341" cy="1538004"/>
        </a:xfrm>
        <a:prstGeom prst="rect">
          <a:avLst/>
        </a:prstGeom>
        <a:solidFill>
          <a:schemeClr val="accent4">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76200" tIns="76200" rIns="76200" bIns="76200" numCol="1" spcCol="1270" anchor="ctr" anchorCtr="0">
          <a:noAutofit/>
        </a:bodyPr>
        <a:lstStyle/>
        <a:p>
          <a:pPr marL="0" lvl="0" indent="0" algn="ctr" defTabSz="889000">
            <a:lnSpc>
              <a:spcPct val="90000"/>
            </a:lnSpc>
            <a:spcBef>
              <a:spcPct val="0"/>
            </a:spcBef>
            <a:spcAft>
              <a:spcPct val="35000"/>
            </a:spcAft>
            <a:buNone/>
          </a:pPr>
          <a:r>
            <a:rPr lang="en-US" sz="2000" kern="1200"/>
            <a:t>There is no more conflict for roles, each role is flexible and supported by fellow team members. </a:t>
          </a:r>
        </a:p>
      </dsp:txBody>
      <dsp:txXfrm>
        <a:off x="6605304" y="2911"/>
        <a:ext cx="2563341" cy="1538004"/>
      </dsp:txXfrm>
    </dsp:sp>
    <dsp:sp modelId="{4B78E5CE-C4FE-4B35-B716-A9B4A159567E}">
      <dsp:nvSpPr>
        <dsp:cNvPr id="0" name=""/>
        <dsp:cNvSpPr/>
      </dsp:nvSpPr>
      <dsp:spPr>
        <a:xfrm>
          <a:off x="2375791" y="1797250"/>
          <a:ext cx="2563341" cy="1538004"/>
        </a:xfrm>
        <a:prstGeom prst="rect">
          <a:avLst/>
        </a:prstGeom>
        <a:solidFill>
          <a:schemeClr val="accent5">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76200" tIns="76200" rIns="76200" bIns="76200" numCol="1" spcCol="1270" anchor="ctr" anchorCtr="0">
          <a:noAutofit/>
        </a:bodyPr>
        <a:lstStyle/>
        <a:p>
          <a:pPr marL="0" lvl="0" indent="0" algn="ctr" defTabSz="889000">
            <a:lnSpc>
              <a:spcPct val="90000"/>
            </a:lnSpc>
            <a:spcBef>
              <a:spcPct val="0"/>
            </a:spcBef>
            <a:spcAft>
              <a:spcPct val="35000"/>
            </a:spcAft>
            <a:buNone/>
          </a:pPr>
          <a:r>
            <a:rPr lang="en-US" sz="2000" kern="1200"/>
            <a:t>Solutions are easily found and implemented.  </a:t>
          </a:r>
        </a:p>
      </dsp:txBody>
      <dsp:txXfrm>
        <a:off x="2375791" y="1797250"/>
        <a:ext cx="2563341" cy="1538004"/>
      </dsp:txXfrm>
    </dsp:sp>
    <dsp:sp modelId="{1686829E-C6C3-4D8F-948F-D77792308587}">
      <dsp:nvSpPr>
        <dsp:cNvPr id="0" name=""/>
        <dsp:cNvSpPr/>
      </dsp:nvSpPr>
      <dsp:spPr>
        <a:xfrm>
          <a:off x="5195467" y="1797250"/>
          <a:ext cx="2563341" cy="1538004"/>
        </a:xfrm>
        <a:prstGeom prst="rect">
          <a:avLst/>
        </a:prstGeom>
        <a:solidFill>
          <a:schemeClr val="accent6">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76200" tIns="76200" rIns="76200" bIns="76200" numCol="1" spcCol="1270" anchor="ctr" anchorCtr="0">
          <a:noAutofit/>
        </a:bodyPr>
        <a:lstStyle/>
        <a:p>
          <a:pPr marL="0" lvl="0" indent="0" algn="ctr" defTabSz="889000">
            <a:lnSpc>
              <a:spcPct val="90000"/>
            </a:lnSpc>
            <a:spcBef>
              <a:spcPct val="0"/>
            </a:spcBef>
            <a:spcAft>
              <a:spcPct val="35000"/>
            </a:spcAft>
            <a:buNone/>
          </a:pPr>
          <a:r>
            <a:rPr lang="en-US" sz="2000" b="1" kern="1200"/>
            <a:t>REMEMEBER</a:t>
          </a:r>
          <a:r>
            <a:rPr lang="en-US" sz="2000" kern="1200"/>
            <a:t>: Teams may go back and forth between other stages before they get to the Performing Stage. </a:t>
          </a:r>
        </a:p>
      </dsp:txBody>
      <dsp:txXfrm>
        <a:off x="5195467" y="1797250"/>
        <a:ext cx="2563341" cy="1538004"/>
      </dsp:txXfrm>
    </dsp:sp>
  </dsp:spTree>
</dsp:drawing>
</file>

<file path=ppt/diagrams/layout1.xml><?xml version="1.0" encoding="utf-8"?>
<dgm:layoutDef xmlns:dgm="http://schemas.openxmlformats.org/drawingml/2006/diagram" xmlns:a="http://schemas.openxmlformats.org/drawingml/2006/main" uniqueId="urn:microsoft.com/office/officeart/2018/5/layout/IconLeafLabelList">
  <dgm:title val="Icon Leaf Label List"/>
  <dgm:desc val="Use to show non-sequential or grouped chunks of information accompanied by a related visuals. Works best with icons or small pictures with short text captions."/>
  <dgm:catLst>
    <dgm:cat type="icon" pri="500"/>
  </dgm:catLst>
  <dgm:sampData useDef="1">
    <dgm:dataModel>
      <dgm:ptLst/>
      <dgm:bg/>
      <dgm:whole/>
    </dgm:dataModel>
  </dgm:sampData>
  <dgm:styleData useDef="1">
    <dgm:dataModel>
      <dgm:ptLst/>
      <dgm:bg/>
      <dgm:whole/>
    </dgm:dataModel>
  </dgm:styleData>
  <dgm:clrData useDef="1">
    <dgm:dataModel>
      <dgm:ptLst/>
      <dgm:bg/>
      <dgm:whole/>
    </dgm:dataModel>
  </dgm:clrData>
  <dgm:layoutNode name="root">
    <dgm:varLst>
      <dgm:dir/>
      <dgm:resizeHandles val="exact"/>
    </dgm:varLst>
    <dgm:choose name="Name0">
      <dgm:if name="Name1" axis="self" func="var" arg="dir" op="equ" val="norm">
        <dgm:alg type="snake">
          <dgm:param type="grDir" val="tL"/>
          <dgm:param type="flowDir" val="row"/>
          <dgm:param type="contDir" val="sameDir"/>
          <dgm:param type="off" val="ctr"/>
          <dgm:param type="vertAlign" val="mid"/>
          <dgm:param type="horzAlign" val="ctr"/>
        </dgm:alg>
      </dgm:if>
      <dgm:else name="Name2">
        <dgm:alg type="snake">
          <dgm:param type="grDir" val="tR"/>
          <dgm:param type="flowDir" val="row"/>
          <dgm:param type="contDir" val="sameDir"/>
          <dgm:param type="off" val="ctr"/>
          <dgm:param type="vertAlign" val="mid"/>
          <dgm:param type="horzAlign" val="ctr"/>
        </dgm:alg>
      </dgm:else>
    </dgm:choose>
    <dgm:shape xmlns:r="http://schemas.openxmlformats.org/officeDocument/2006/relationships" r:blip="">
      <dgm:adjLst/>
    </dgm:shape>
    <dgm:presOf/>
    <dgm:choose name="Name3">
      <dgm:if name="Name4" axis="ch" ptType="node" func="cnt" op="lte" val="2">
        <dgm:constrLst>
          <dgm:constr type="h" for="ch" forName="compNode" refType="h" fact="0.4"/>
          <dgm:constr type="w" for="ch" forName="compNode" val="100"/>
          <dgm:constr type="w" for="ch" forName="sibTrans" refType="w" refFor="ch" refForName="compNode" fact="0.175"/>
          <dgm:constr type="sp" refType="w" refFor="ch" refForName="compNode" op="equ" fact="0.25"/>
          <dgm:constr type="primFontSz" for="des" ptType="node" op="equ" val="44"/>
          <dgm:constr type="h" for="des" forName="compNode" op="equ"/>
          <dgm:constr type="h" for="des" forName="textRect" op="equ"/>
        </dgm:constrLst>
      </dgm:if>
      <dgm:if name="Name5" axis="ch" ptType="node" func="cnt" op="lte" val="3">
        <dgm:constrLst>
          <dgm:constr type="h" for="ch" forName="compNode" refType="h" fact="0.4"/>
          <dgm:constr type="w" for="ch" forName="compNode" val="100"/>
          <dgm:constr type="w" for="ch" forName="sibTrans" refType="w" refFor="ch" refForName="compNode" fact="0.175"/>
          <dgm:constr type="sp" refType="w" refFor="ch" refForName="compNode" op="equ" fact="0.25"/>
          <dgm:constr type="primFontSz" for="des" ptType="node" op="equ" val="40"/>
          <dgm:constr type="h" for="des" forName="compNode" op="equ"/>
          <dgm:constr type="h" for="des" forName="textRect" op="equ"/>
        </dgm:constrLst>
      </dgm:if>
      <dgm:if name="Name6" axis="ch" ptType="node" func="cnt" op="lte" val="4">
        <dgm:constrLst>
          <dgm:constr type="h" for="ch" forName="compNode" refType="h" fact="0.4"/>
          <dgm:constr type="w" for="ch" forName="compNode" refType="w"/>
          <dgm:constr type="w" for="ch" forName="sibTrans" refType="w" refFor="ch" refForName="compNode" fact="0.175"/>
          <dgm:constr type="sp" refType="w" refFor="ch" refForName="compNode" op="equ" fact="0.25"/>
          <dgm:constr type="primFontSz" for="des" ptType="node" op="equ" val="32"/>
          <dgm:constr type="h" for="des" forName="compNode" op="equ"/>
          <dgm:constr type="h" for="des" forName="textRect" op="equ"/>
        </dgm:constrLst>
      </dgm:if>
      <dgm:else name="Name7">
        <dgm:constrLst>
          <dgm:constr type="h" for="ch" forName="compNode" refType="h" fact="0.4"/>
          <dgm:constr type="w" for="ch" forName="compNode" refType="w"/>
          <dgm:constr type="w" for="ch" forName="sibTrans" refType="w" refFor="ch" refForName="compNode" fact="0.175"/>
          <dgm:constr type="sp" refType="w" refFor="ch" refForName="compNode" op="equ" fact="0.25"/>
          <dgm:constr type="primFontSz" for="des" ptType="node" op="equ" val="24"/>
          <dgm:constr type="h" for="des" forName="compNode" op="equ"/>
          <dgm:constr type="h" for="des" forName="textRect" op="equ"/>
        </dgm:constrLst>
      </dgm:else>
    </dgm:choose>
    <dgm:ruleLst>
      <dgm:rule type="w" for="ch" forName="compNode" val="50" fact="NaN" max="NaN"/>
    </dgm:ruleLst>
    <dgm:forEach name="Name8" axis="ch" ptType="node">
      <dgm:layoutNode name="compNode">
        <dgm:alg type="composite"/>
        <dgm:shape xmlns:r="http://schemas.openxmlformats.org/officeDocument/2006/relationships" r:blip="">
          <dgm:adjLst/>
        </dgm:shape>
        <dgm:presOf axis="self"/>
        <dgm:constrLst>
          <dgm:constr type="w" for="ch" forName="iconBgRect" refType="w" fact="0.61"/>
          <dgm:constr type="h" for="ch" forName="iconBgRect" refType="w" refFor="ch" refForName="iconBgRect"/>
          <dgm:constr type="t" for="ch" forName="iconBgRect"/>
          <dgm:constr type="ctrX" for="ch" forName="iconBgRect" refType="w" fact="0.5"/>
          <dgm:constr type="w" for="ch" forName="iconRect" refType="w" fact="0.35"/>
          <dgm:constr type="h" for="ch" forName="iconRect" refType="w" refFor="ch" refForName="iconRect"/>
          <dgm:constr type="ctrX" for="ch" forName="iconRect" refType="ctrX" refFor="ch" refForName="iconBgRect"/>
          <dgm:constr type="ctrY" for="ch" forName="iconRect" refType="ctrY" refFor="ch" refForName="iconBgRect"/>
          <dgm:constr type="h" for="ch" forName="spaceRect" refType="w" fact="0.19"/>
          <dgm:constr type="w" for="ch" forName="spaceRect" refType="w"/>
          <dgm:constr type="l" for="ch" forName="spaceRect"/>
          <dgm:constr type="t" for="ch" forName="spaceRect" refType="b" refFor="ch" refForName="iconBgRect"/>
          <dgm:constr type="h" for="ch" forName="textRect" val="20"/>
          <dgm:constr type="w" for="ch" forName="textRect" refType="w"/>
          <dgm:constr type="l" for="ch" forName="textRect"/>
          <dgm:constr type="t" for="ch" forName="textRect" refType="b" refFor="ch" refForName="spaceRect"/>
        </dgm:constrLst>
        <dgm:ruleLst>
          <dgm:rule type="h" val="INF" fact="NaN" max="NaN"/>
        </dgm:ruleLst>
        <dgm:layoutNode name="iconBgRect" styleLbl="bgShp">
          <dgm:alg type="sp"/>
          <dgm:shape xmlns:r="http://schemas.openxmlformats.org/officeDocument/2006/relationships" type="round2DiagRect" r:blip="">
            <dgm:adjLst/>
            <dgm:extLst>
              <a:ext uri="{B698B0E9-8C71-41B9-8309-B3DCBF30829C}">
                <dgm1612:spPr xmlns:dgm1612="http://schemas.microsoft.com/office/drawing/2016/12/diagram">
                  <a:prstGeom prst="round2DiagRect">
                    <a:avLst>
                      <a:gd name="adj1" fmla="val 29727"/>
                      <a:gd name="adj2" fmla="val 0"/>
                    </a:avLst>
                  </a:prstGeom>
                </dgm1612:spPr>
              </a:ext>
            </dgm:extLst>
          </dgm:shape>
          <dgm:presOf/>
          <dgm:constrLst/>
          <dgm:ruleLst/>
        </dgm:layoutNode>
        <dgm:layoutNode name="iconRect" styleLbl="node1">
          <dgm:alg type="sp"/>
          <dgm:shape xmlns:r="http://schemas.openxmlformats.org/officeDocument/2006/relationships" type="rect" r:blip="" blipPhldr="1">
            <dgm:adjLst/>
          </dgm:shape>
          <dgm:presOf/>
          <dgm:constrLst/>
          <dgm:ruleLst/>
        </dgm:layoutNode>
        <dgm:layoutNode name="spaceRect">
          <dgm:alg type="sp"/>
          <dgm:shape xmlns:r="http://schemas.openxmlformats.org/officeDocument/2006/relationships" r:blip="">
            <dgm:adjLst/>
          </dgm:shape>
          <dgm:presOf/>
          <dgm:constrLst/>
          <dgm:ruleLst/>
        </dgm:layoutNode>
        <dgm:layoutNode name="textRect" styleLbl="revTx">
          <dgm:varLst>
            <dgm:chMax val="1"/>
            <dgm:chPref val="1"/>
          </dgm:varLst>
          <dgm:alg type="tx">
            <dgm:param type="txAnchorVert" val="t"/>
          </dgm:alg>
          <dgm:shape xmlns:r="http://schemas.openxmlformats.org/officeDocument/2006/relationships" type="rect" r:blip="">
            <dgm:adjLst/>
          </dgm:shape>
          <dgm:presOf axis="self" ptType="node"/>
          <dgm:constrLst>
            <dgm:constr type="lMarg"/>
            <dgm:constr type="rMarg"/>
            <dgm:constr type="tMarg"/>
            <dgm:constr type="bMarg"/>
          </dgm:constrLst>
          <dgm:ruleLst>
            <dgm:rule type="primFontSz" val="11" fact="NaN" max="NaN"/>
            <dgm:rule type="h" val="INF" fact="NaN" max="NaN"/>
          </dgm:ruleLst>
        </dgm:layoutNode>
      </dgm:layoutNode>
      <dgm:forEach name="Name9" axis="followSib" ptType="sibTrans" cnt="1">
        <dgm:layoutNode name="sibTrans">
          <dgm:alg type="sp"/>
          <dgm:shape xmlns:r="http://schemas.openxmlformats.org/officeDocument/2006/relationships" r:blip="">
            <dgm:adjLst/>
          </dgm:shape>
          <dgm:presOf axis="self"/>
          <dgm:constrLst/>
          <dgm:ruleLst/>
        </dgm:layoutNode>
      </dgm:forEach>
    </dgm:forEach>
  </dgm:layoutNode>
  <dgm:extLst>
    <a:ext uri="{68A01E43-0DF5-4B5B-8FA6-DAF915123BFB}">
      <dgm1612:lstStyle xmlns:dgm1612="http://schemas.microsoft.com/office/drawing/2016/12/diagram">
        <a:lvl1pPr>
          <a:lnSpc>
            <a:spcPct val="100000"/>
          </a:lnSpc>
          <a:defRPr cap="all"/>
        </a:lvl1pPr>
      </dgm1612:lstStyle>
    </a:ext>
  </dgm:extLst>
</dgm:layoutDef>
</file>

<file path=ppt/diagrams/layout2.xml><?xml version="1.0" encoding="utf-8"?>
<dgm:layoutDef xmlns:dgm="http://schemas.openxmlformats.org/drawingml/2006/diagram" xmlns:a="http://schemas.openxmlformats.org/drawingml/2006/main" uniqueId="urn:microsoft.com/office/officeart/2005/8/layout/vList2">
  <dgm:title val=""/>
  <dgm:desc val=""/>
  <dgm:catLst>
    <dgm:cat type="list" pri="3000"/>
    <dgm:cat type="convert" pri="1000"/>
  </dgm:catLst>
  <dgm:sampData>
    <dgm:dataModel>
      <dgm:ptLst>
        <dgm:pt modelId="0" type="doc"/>
        <dgm:pt modelId="1">
          <dgm:prSet phldr="1"/>
        </dgm:pt>
        <dgm:pt modelId="11">
          <dgm:prSet phldr="1"/>
        </dgm:pt>
        <dgm:pt modelId="2">
          <dgm:prSet phldr="1"/>
        </dgm:pt>
        <dgm:pt modelId="21">
          <dgm:prSet phldr="1"/>
        </dgm:pt>
      </dgm:ptLst>
      <dgm:cxnLst>
        <dgm:cxn modelId="4" srcId="0" destId="1" srcOrd="0" destOrd="0"/>
        <dgm:cxn modelId="5" srcId="0" destId="2" srcOrd="1" destOrd="0"/>
        <dgm:cxn modelId="12" srcId="1" destId="11" srcOrd="0" destOrd="0"/>
        <dgm:cxn modelId="23" srcId="2" destId="21" srcOrd="0"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linear">
    <dgm:varLst>
      <dgm:animLvl val="lvl"/>
      <dgm:resizeHandles val="exact"/>
    </dgm:varLst>
    <dgm:alg type="lin">
      <dgm:param type="linDir" val="fromT"/>
      <dgm:param type="vertAlign" val="mid"/>
    </dgm:alg>
    <dgm:shape xmlns:r="http://schemas.openxmlformats.org/officeDocument/2006/relationships" r:blip="">
      <dgm:adjLst/>
    </dgm:shape>
    <dgm:presOf/>
    <dgm:constrLst>
      <dgm:constr type="w" for="ch" forName="parentText" refType="w"/>
      <dgm:constr type="h" for="ch" forName="parentText" refType="primFontSz" refFor="ch" refForName="parentText" fact="0.52"/>
      <dgm:constr type="w" for="ch" forName="childText" refType="w"/>
      <dgm:constr type="h" for="ch" forName="childText" refType="primFontSz" refFor="ch" refForName="parentText" fact="0.46"/>
      <dgm:constr type="h" for="ch" forName="parentText" op="equ"/>
      <dgm:constr type="primFontSz" for="ch" forName="parentText" op="equ" val="65"/>
      <dgm:constr type="primFontSz" for="ch" forName="childText" refType="primFontSz" refFor="ch" refForName="parentText" op="equ"/>
      <dgm:constr type="h" for="ch" forName="spacer" refType="primFontSz" refFor="ch" refForName="parentText" fact="0.08"/>
    </dgm:constrLst>
    <dgm:ruleLst>
      <dgm:rule type="primFontSz" for="ch" forName="parentText" val="5" fact="NaN" max="NaN"/>
    </dgm:ruleLst>
    <dgm:forEach name="Name0" axis="ch" ptType="node">
      <dgm:layoutNode name="parentText" styleLbl="node1">
        <dgm:varLst>
          <dgm:chMax val="0"/>
          <dgm:bulletEnabled val="1"/>
        </dgm:varLst>
        <dgm:alg type="tx">
          <dgm:param type="parTxLTRAlign" val="l"/>
          <dgm:param type="parTxRTLAlign" val="r"/>
        </dgm:alg>
        <dgm:shape xmlns:r="http://schemas.openxmlformats.org/officeDocument/2006/relationships" type="roundRect" r:blip="">
          <dgm:adjLst/>
        </dgm:shape>
        <dgm:presOf axis="self"/>
        <dgm:constrLst>
          <dgm:constr type="tMarg" refType="primFontSz" fact="0.3"/>
          <dgm:constr type="bMarg" refType="primFontSz" fact="0.3"/>
          <dgm:constr type="lMarg" refType="primFontSz" fact="0.3"/>
          <dgm:constr type="rMarg" refType="primFontSz" fact="0.3"/>
        </dgm:constrLst>
        <dgm:ruleLst>
          <dgm:rule type="h" val="INF" fact="NaN" max="NaN"/>
        </dgm:ruleLst>
      </dgm:layoutNode>
      <dgm:choose name="Name1">
        <dgm:if name="Name2" axis="ch" ptType="node" func="cnt" op="gte" val="1">
          <dgm:layoutNode name="childText" styleLbl="revTx">
            <dgm:varLst>
              <dgm:bulletEnabled val="1"/>
            </dgm:varLst>
            <dgm:alg type="tx">
              <dgm:param type="stBulletLvl" val="1"/>
              <dgm:param type="lnSpAfChP" val="20"/>
            </dgm:alg>
            <dgm:shape xmlns:r="http://schemas.openxmlformats.org/officeDocument/2006/relationships" type="rect" r:blip="">
              <dgm:adjLst/>
            </dgm:shape>
            <dgm:presOf axis="des" ptType="node"/>
            <dgm:constrLst>
              <dgm:constr type="tMarg" refType="primFontSz" fact="0.1"/>
              <dgm:constr type="bMarg" refType="primFontSz" fact="0.1"/>
              <dgm:constr type="lMarg" refType="w" fact="0.09"/>
            </dgm:constrLst>
            <dgm:ruleLst>
              <dgm:rule type="h" val="INF" fact="NaN" max="NaN"/>
            </dgm:ruleLst>
          </dgm:layoutNode>
        </dgm:if>
        <dgm:else name="Name3">
          <dgm:choose name="Name4">
            <dgm:if name="Name5" axis="par ch" ptType="doc node" func="cnt" op="gte" val="2">
              <dgm:forEach name="Name6" axis="followSib" ptType="sibTrans" cnt="1">
                <dgm:layoutNode name="spacer">
                  <dgm:alg type="sp"/>
                  <dgm:shape xmlns:r="http://schemas.openxmlformats.org/officeDocument/2006/relationships" r:blip="">
                    <dgm:adjLst/>
                  </dgm:shape>
                  <dgm:presOf/>
                  <dgm:constrLst/>
                  <dgm:ruleLst/>
                </dgm:layoutNode>
              </dgm:forEach>
            </dgm:if>
            <dgm:else name="Name7"/>
          </dgm:choose>
        </dgm:else>
      </dgm:choose>
    </dgm:forEach>
  </dgm:layoutNode>
</dgm:layoutDef>
</file>

<file path=ppt/diagrams/layout3.xml><?xml version="1.0" encoding="utf-8"?>
<dgm:layoutDef xmlns:dgm="http://schemas.openxmlformats.org/drawingml/2006/diagram" xmlns:a="http://schemas.openxmlformats.org/drawingml/2006/main" uniqueId="urn:microsoft.com/office/officeart/2005/8/layout/default">
  <dgm:title val=""/>
  <dgm:desc val=""/>
  <dgm:catLst>
    <dgm:cat type="list" pri="400"/>
  </dgm:catLst>
  <dgm:sampData>
    <dgm:dataModel>
      <dgm:ptLst>
        <dgm:pt modelId="0" type="doc"/>
        <dgm:pt modelId="1">
          <dgm:prSet phldr="1"/>
        </dgm:pt>
        <dgm:pt modelId="2">
          <dgm:prSet phldr="1"/>
        </dgm:pt>
        <dgm:pt modelId="3">
          <dgm:prSet phldr="1"/>
        </dgm:pt>
        <dgm:pt modelId="4">
          <dgm:prSet phldr="1"/>
        </dgm:pt>
        <dgm:pt modelId="5">
          <dgm:prSet phldr="1"/>
        </dgm:pt>
      </dgm:ptLst>
      <dgm:cxnLst>
        <dgm:cxn modelId="6" srcId="0" destId="1" srcOrd="0" destOrd="0"/>
        <dgm:cxn modelId="7" srcId="0" destId="2" srcOrd="1" destOrd="0"/>
        <dgm:cxn modelId="8" srcId="0" destId="3" srcOrd="2" destOrd="0"/>
        <dgm:cxn modelId="9" srcId="0" destId="4" srcOrd="3" destOrd="0"/>
        <dgm:cxn modelId="10" srcId="0" destId="5" srcOrd="4"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 modelId="5"/>
        <dgm:pt modelId="6"/>
      </dgm:ptLst>
      <dgm:cxnLst>
        <dgm:cxn modelId="7" srcId="0" destId="1" srcOrd="0" destOrd="0"/>
        <dgm:cxn modelId="8" srcId="0" destId="2" srcOrd="1" destOrd="0"/>
        <dgm:cxn modelId="9" srcId="0" destId="3" srcOrd="2" destOrd="0"/>
        <dgm:cxn modelId="10" srcId="0" destId="4" srcOrd="3" destOrd="0"/>
        <dgm:cxn modelId="11" srcId="0" destId="5" srcOrd="4" destOrd="0"/>
        <dgm:cxn modelId="12" srcId="0" destId="6" srcOrd="5" destOrd="0"/>
      </dgm:cxnLst>
      <dgm:bg/>
      <dgm:whole/>
    </dgm:dataModel>
  </dgm:clrData>
  <dgm:layoutNode name="diagram">
    <dgm:varLst>
      <dgm:dir/>
      <dgm:resizeHandles val="exact"/>
    </dgm:varLst>
    <dgm:choose name="Name0">
      <dgm:if name="Name1" func="var" arg="dir" op="equ" val="norm">
        <dgm:alg type="snake">
          <dgm:param type="grDir" val="tL"/>
          <dgm:param type="flowDir" val="row"/>
          <dgm:param type="contDir" val="sameDir"/>
          <dgm:param type="off" val="ctr"/>
        </dgm:alg>
      </dgm:if>
      <dgm:else name="Name2">
        <dgm:alg type="snake">
          <dgm:param type="grDir" val="tR"/>
          <dgm:param type="flowDir" val="row"/>
          <dgm:param type="contDir" val="sameDir"/>
          <dgm:param type="off" val="ctr"/>
        </dgm:alg>
      </dgm:else>
    </dgm:choose>
    <dgm:shape xmlns:r="http://schemas.openxmlformats.org/officeDocument/2006/relationships" r:blip="">
      <dgm:adjLst/>
    </dgm:shape>
    <dgm:presOf/>
    <dgm:constrLst>
      <dgm:constr type="w" for="ch" forName="node" refType="w"/>
      <dgm:constr type="h" for="ch" forName="node" refType="w" refFor="ch" refForName="node" fact="0.6"/>
      <dgm:constr type="w" for="ch" forName="sibTrans" refType="w" refFor="ch" refForName="node" fact="0.1"/>
      <dgm:constr type="sp" refType="w" refFor="ch" refForName="sibTrans"/>
      <dgm:constr type="primFontSz" for="ch" forName="node" op="equ" val="65"/>
    </dgm:constrLst>
    <dgm:ruleLst/>
    <dgm:forEach name="Name3" axis="ch" ptType="node">
      <dgm:layoutNode name="node">
        <dgm:varLst>
          <dgm:bulletEnabled val="1"/>
        </dgm:varLst>
        <dgm:alg type="tx"/>
        <dgm:shape xmlns:r="http://schemas.openxmlformats.org/officeDocument/2006/relationships" type="rect" r:blip="">
          <dgm:adjLst/>
        </dgm:shape>
        <dgm:presOf axis="desOrSelf" ptType="node"/>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forEach name="Name4" axis="followSib" ptType="sibTrans" cnt="1">
        <dgm:layoutNode name="sibTrans">
          <dgm:alg type="sp"/>
          <dgm:shape xmlns:r="http://schemas.openxmlformats.org/officeDocument/2006/relationships" r:blip="">
            <dgm:adjLst/>
          </dgm:shape>
          <dgm:presOf/>
          <dgm:constrLst/>
          <dgm:ruleLst/>
        </dgm:layoutNode>
      </dgm:forEach>
    </dgm:forEach>
  </dgm:layoutNode>
</dgm:layoutDef>
</file>

<file path=ppt/diagrams/quickStyle1.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2.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3.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3.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15.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Master" Target="../slideMasters/slideMaster3.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283ACBF-B814-9A09-4F10-C619C43A86A9}"/>
              </a:ext>
            </a:extLst>
          </p:cNvPr>
          <p:cNvSpPr>
            <a:spLocks noGrp="1"/>
          </p:cNvSpPr>
          <p:nvPr>
            <p:ph type="ctrTitle"/>
          </p:nvPr>
        </p:nvSpPr>
        <p:spPr>
          <a:xfrm>
            <a:off x="1524000" y="1122363"/>
            <a:ext cx="9144000" cy="2387600"/>
          </a:xfrm>
        </p:spPr>
        <p:txBody>
          <a:bodyPr anchor="b"/>
          <a:lstStyle>
            <a:lvl1pPr algn="ctr">
              <a:defRPr sz="6000"/>
            </a:lvl1pPr>
          </a:lstStyle>
          <a:p>
            <a:r>
              <a:rPr lang="en-US"/>
              <a:t>Click to edit Master title style</a:t>
            </a:r>
            <a:endParaRPr lang="en-GB"/>
          </a:p>
        </p:txBody>
      </p:sp>
      <p:sp>
        <p:nvSpPr>
          <p:cNvPr id="3" name="Subtitle 2">
            <a:extLst>
              <a:ext uri="{FF2B5EF4-FFF2-40B4-BE49-F238E27FC236}">
                <a16:creationId xmlns:a16="http://schemas.microsoft.com/office/drawing/2014/main" id="{BCCE9C23-08C8-CA15-4D7A-76648120E71F}"/>
              </a:ext>
            </a:extLst>
          </p:cNvPr>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lang="en-GB"/>
          </a:p>
        </p:txBody>
      </p:sp>
      <p:sp>
        <p:nvSpPr>
          <p:cNvPr id="4" name="Date Placeholder 3">
            <a:extLst>
              <a:ext uri="{FF2B5EF4-FFF2-40B4-BE49-F238E27FC236}">
                <a16:creationId xmlns:a16="http://schemas.microsoft.com/office/drawing/2014/main" id="{2CD8D43F-CE52-6097-CBF2-4963B4A1215C}"/>
              </a:ext>
            </a:extLst>
          </p:cNvPr>
          <p:cNvSpPr>
            <a:spLocks noGrp="1"/>
          </p:cNvSpPr>
          <p:nvPr>
            <p:ph type="dt" sz="half" idx="10"/>
          </p:nvPr>
        </p:nvSpPr>
        <p:spPr/>
        <p:txBody>
          <a:bodyPr/>
          <a:lstStyle/>
          <a:p>
            <a:fld id="{2D2572AD-364A-4F97-A21A-0845B6828F91}" type="datetimeFigureOut">
              <a:rPr lang="en-GB" smtClean="0"/>
              <a:t>16/08/2022</a:t>
            </a:fld>
            <a:endParaRPr lang="en-GB"/>
          </a:p>
        </p:txBody>
      </p:sp>
      <p:sp>
        <p:nvSpPr>
          <p:cNvPr id="5" name="Footer Placeholder 4">
            <a:extLst>
              <a:ext uri="{FF2B5EF4-FFF2-40B4-BE49-F238E27FC236}">
                <a16:creationId xmlns:a16="http://schemas.microsoft.com/office/drawing/2014/main" id="{B9E5E738-6DE7-6383-0DA3-91C09B838366}"/>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256C87E7-582F-2A81-8CE8-39BD5EF4305A}"/>
              </a:ext>
            </a:extLst>
          </p:cNvPr>
          <p:cNvSpPr>
            <a:spLocks noGrp="1"/>
          </p:cNvSpPr>
          <p:nvPr>
            <p:ph type="sldNum" sz="quarter" idx="12"/>
          </p:nvPr>
        </p:nvSpPr>
        <p:spPr/>
        <p:txBody>
          <a:bodyPr/>
          <a:lstStyle/>
          <a:p>
            <a:fld id="{7B59AF8A-4AD9-4BA3-862D-B69B46762BCD}" type="slidenum">
              <a:rPr lang="en-GB" smtClean="0"/>
              <a:t>‹#›</a:t>
            </a:fld>
            <a:endParaRPr lang="en-GB"/>
          </a:p>
        </p:txBody>
      </p:sp>
    </p:spTree>
    <p:extLst>
      <p:ext uri="{BB962C8B-B14F-4D97-AF65-F5344CB8AC3E}">
        <p14:creationId xmlns:p14="http://schemas.microsoft.com/office/powerpoint/2010/main" val="4155697152"/>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9F9B7C4-4FB6-6197-048C-D4DD6D97985C}"/>
              </a:ext>
            </a:extLst>
          </p:cNvPr>
          <p:cNvSpPr>
            <a:spLocks noGrp="1"/>
          </p:cNvSpPr>
          <p:nvPr>
            <p:ph type="title"/>
          </p:nvPr>
        </p:nvSpPr>
        <p:spPr/>
        <p:txBody>
          <a:bodyPr/>
          <a:lstStyle/>
          <a:p>
            <a:r>
              <a:rPr lang="en-US"/>
              <a:t>Click to edit Master title style</a:t>
            </a:r>
            <a:endParaRPr lang="en-GB"/>
          </a:p>
        </p:txBody>
      </p:sp>
      <p:sp>
        <p:nvSpPr>
          <p:cNvPr id="3" name="Content Placeholder 2">
            <a:extLst>
              <a:ext uri="{FF2B5EF4-FFF2-40B4-BE49-F238E27FC236}">
                <a16:creationId xmlns:a16="http://schemas.microsoft.com/office/drawing/2014/main" id="{800BF7A8-03EB-2488-F262-23B1BF832B11}"/>
              </a:ext>
            </a:extLst>
          </p:cNvPr>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C2D8CAB0-8909-A8B5-D355-918D14BDEED2}"/>
              </a:ext>
            </a:extLst>
          </p:cNvPr>
          <p:cNvSpPr>
            <a:spLocks noGrp="1"/>
          </p:cNvSpPr>
          <p:nvPr>
            <p:ph type="dt" sz="half" idx="10"/>
          </p:nvPr>
        </p:nvSpPr>
        <p:spPr/>
        <p:txBody>
          <a:bodyPr/>
          <a:lstStyle/>
          <a:p>
            <a:fld id="{2D2572AD-364A-4F97-A21A-0845B6828F91}" type="datetimeFigureOut">
              <a:rPr lang="en-GB" smtClean="0"/>
              <a:t>16/08/2022</a:t>
            </a:fld>
            <a:endParaRPr lang="en-GB"/>
          </a:p>
        </p:txBody>
      </p:sp>
      <p:sp>
        <p:nvSpPr>
          <p:cNvPr id="5" name="Footer Placeholder 4">
            <a:extLst>
              <a:ext uri="{FF2B5EF4-FFF2-40B4-BE49-F238E27FC236}">
                <a16:creationId xmlns:a16="http://schemas.microsoft.com/office/drawing/2014/main" id="{555F8615-E134-392F-22E2-5D66FA08CD5F}"/>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789E5B3E-8586-B552-2D54-FA61F0603413}"/>
              </a:ext>
            </a:extLst>
          </p:cNvPr>
          <p:cNvSpPr>
            <a:spLocks noGrp="1"/>
          </p:cNvSpPr>
          <p:nvPr>
            <p:ph type="sldNum" sz="quarter" idx="12"/>
          </p:nvPr>
        </p:nvSpPr>
        <p:spPr/>
        <p:txBody>
          <a:bodyPr/>
          <a:lstStyle/>
          <a:p>
            <a:fld id="{7B59AF8A-4AD9-4BA3-862D-B69B46762BCD}" type="slidenum">
              <a:rPr lang="en-GB" smtClean="0"/>
              <a:t>‹#›</a:t>
            </a:fld>
            <a:endParaRPr lang="en-GB"/>
          </a:p>
        </p:txBody>
      </p:sp>
    </p:spTree>
    <p:extLst>
      <p:ext uri="{BB962C8B-B14F-4D97-AF65-F5344CB8AC3E}">
        <p14:creationId xmlns:p14="http://schemas.microsoft.com/office/powerpoint/2010/main" val="1807261507"/>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984C2B4-B078-6B1E-F701-ABB1545D81CE}"/>
              </a:ext>
            </a:extLst>
          </p:cNvPr>
          <p:cNvSpPr>
            <a:spLocks noGrp="1"/>
          </p:cNvSpPr>
          <p:nvPr>
            <p:ph type="title"/>
          </p:nvPr>
        </p:nvSpPr>
        <p:spPr>
          <a:xfrm>
            <a:off x="831850" y="1709738"/>
            <a:ext cx="10515600" cy="2852737"/>
          </a:xfrm>
        </p:spPr>
        <p:txBody>
          <a:bodyPr anchor="b"/>
          <a:lstStyle>
            <a:lvl1pPr>
              <a:defRPr sz="6000"/>
            </a:lvl1pPr>
          </a:lstStyle>
          <a:p>
            <a:r>
              <a:rPr lang="en-US"/>
              <a:t>Click to edit Master title style</a:t>
            </a:r>
            <a:endParaRPr lang="en-GB"/>
          </a:p>
        </p:txBody>
      </p:sp>
      <p:sp>
        <p:nvSpPr>
          <p:cNvPr id="3" name="Text Placeholder 2">
            <a:extLst>
              <a:ext uri="{FF2B5EF4-FFF2-40B4-BE49-F238E27FC236}">
                <a16:creationId xmlns:a16="http://schemas.microsoft.com/office/drawing/2014/main" id="{960DA4BE-B712-ABD0-F79F-CE6D4D6EC6F2}"/>
              </a:ext>
            </a:extLst>
          </p:cNvPr>
          <p:cNvSpPr>
            <a:spLocks noGrp="1"/>
          </p:cNvSpPr>
          <p:nvPr>
            <p:ph type="body" idx="1"/>
          </p:nvPr>
        </p:nvSpPr>
        <p:spPr>
          <a:xfrm>
            <a:off x="831850" y="4589463"/>
            <a:ext cx="10515600" cy="1500187"/>
          </a:xfrm>
        </p:spPr>
        <p:txBody>
          <a:bodyPr/>
          <a:lstStyle>
            <a:lvl1pPr marL="0" indent="0">
              <a:buNone/>
              <a:defRPr sz="2400">
                <a:solidFill>
                  <a:schemeClr val="tx1">
                    <a:tint val="7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a:t>Click to edit Master text styles</a:t>
            </a:r>
          </a:p>
        </p:txBody>
      </p:sp>
      <p:sp>
        <p:nvSpPr>
          <p:cNvPr id="4" name="Date Placeholder 3">
            <a:extLst>
              <a:ext uri="{FF2B5EF4-FFF2-40B4-BE49-F238E27FC236}">
                <a16:creationId xmlns:a16="http://schemas.microsoft.com/office/drawing/2014/main" id="{3E3EE213-F4E3-A773-8BC2-87461730951E}"/>
              </a:ext>
            </a:extLst>
          </p:cNvPr>
          <p:cNvSpPr>
            <a:spLocks noGrp="1"/>
          </p:cNvSpPr>
          <p:nvPr>
            <p:ph type="dt" sz="half" idx="10"/>
          </p:nvPr>
        </p:nvSpPr>
        <p:spPr/>
        <p:txBody>
          <a:bodyPr/>
          <a:lstStyle/>
          <a:p>
            <a:fld id="{2D2572AD-364A-4F97-A21A-0845B6828F91}" type="datetimeFigureOut">
              <a:rPr lang="en-GB" smtClean="0"/>
              <a:t>16/08/2022</a:t>
            </a:fld>
            <a:endParaRPr lang="en-GB"/>
          </a:p>
        </p:txBody>
      </p:sp>
      <p:sp>
        <p:nvSpPr>
          <p:cNvPr id="5" name="Footer Placeholder 4">
            <a:extLst>
              <a:ext uri="{FF2B5EF4-FFF2-40B4-BE49-F238E27FC236}">
                <a16:creationId xmlns:a16="http://schemas.microsoft.com/office/drawing/2014/main" id="{2CD93DE7-A3CD-4F9C-3939-A5E8CCB14CA7}"/>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534BBAFA-F4CA-E74C-DC35-92435A71387F}"/>
              </a:ext>
            </a:extLst>
          </p:cNvPr>
          <p:cNvSpPr>
            <a:spLocks noGrp="1"/>
          </p:cNvSpPr>
          <p:nvPr>
            <p:ph type="sldNum" sz="quarter" idx="12"/>
          </p:nvPr>
        </p:nvSpPr>
        <p:spPr/>
        <p:txBody>
          <a:bodyPr/>
          <a:lstStyle/>
          <a:p>
            <a:fld id="{7B59AF8A-4AD9-4BA3-862D-B69B46762BCD}" type="slidenum">
              <a:rPr lang="en-GB" smtClean="0"/>
              <a:t>‹#›</a:t>
            </a:fld>
            <a:endParaRPr lang="en-GB"/>
          </a:p>
        </p:txBody>
      </p:sp>
    </p:spTree>
    <p:extLst>
      <p:ext uri="{BB962C8B-B14F-4D97-AF65-F5344CB8AC3E}">
        <p14:creationId xmlns:p14="http://schemas.microsoft.com/office/powerpoint/2010/main" val="1291397563"/>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D944FED-F23F-E156-96E2-15249028FFD0}"/>
              </a:ext>
            </a:extLst>
          </p:cNvPr>
          <p:cNvSpPr>
            <a:spLocks noGrp="1"/>
          </p:cNvSpPr>
          <p:nvPr>
            <p:ph type="title"/>
          </p:nvPr>
        </p:nvSpPr>
        <p:spPr/>
        <p:txBody>
          <a:bodyPr/>
          <a:lstStyle/>
          <a:p>
            <a:r>
              <a:rPr lang="en-US"/>
              <a:t>Click to edit Master title style</a:t>
            </a:r>
            <a:endParaRPr lang="en-GB"/>
          </a:p>
        </p:txBody>
      </p:sp>
      <p:sp>
        <p:nvSpPr>
          <p:cNvPr id="3" name="Content Placeholder 2">
            <a:extLst>
              <a:ext uri="{FF2B5EF4-FFF2-40B4-BE49-F238E27FC236}">
                <a16:creationId xmlns:a16="http://schemas.microsoft.com/office/drawing/2014/main" id="{9B339B2C-A26D-D596-5478-EDEBB83A75F3}"/>
              </a:ext>
            </a:extLst>
          </p:cNvPr>
          <p:cNvSpPr>
            <a:spLocks noGrp="1"/>
          </p:cNvSpPr>
          <p:nvPr>
            <p:ph sz="half" idx="1"/>
          </p:nvPr>
        </p:nvSpPr>
        <p:spPr>
          <a:xfrm>
            <a:off x="838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Content Placeholder 3">
            <a:extLst>
              <a:ext uri="{FF2B5EF4-FFF2-40B4-BE49-F238E27FC236}">
                <a16:creationId xmlns:a16="http://schemas.microsoft.com/office/drawing/2014/main" id="{868B821B-4513-A09B-BCB0-9B204D7BD021}"/>
              </a:ext>
            </a:extLst>
          </p:cNvPr>
          <p:cNvSpPr>
            <a:spLocks noGrp="1"/>
          </p:cNvSpPr>
          <p:nvPr>
            <p:ph sz="half" idx="2"/>
          </p:nvPr>
        </p:nvSpPr>
        <p:spPr>
          <a:xfrm>
            <a:off x="6172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Date Placeholder 4">
            <a:extLst>
              <a:ext uri="{FF2B5EF4-FFF2-40B4-BE49-F238E27FC236}">
                <a16:creationId xmlns:a16="http://schemas.microsoft.com/office/drawing/2014/main" id="{1664AA41-A732-79C6-575A-8578F5A52BCC}"/>
              </a:ext>
            </a:extLst>
          </p:cNvPr>
          <p:cNvSpPr>
            <a:spLocks noGrp="1"/>
          </p:cNvSpPr>
          <p:nvPr>
            <p:ph type="dt" sz="half" idx="10"/>
          </p:nvPr>
        </p:nvSpPr>
        <p:spPr/>
        <p:txBody>
          <a:bodyPr/>
          <a:lstStyle/>
          <a:p>
            <a:fld id="{2D2572AD-364A-4F97-A21A-0845B6828F91}" type="datetimeFigureOut">
              <a:rPr lang="en-GB" smtClean="0"/>
              <a:t>16/08/2022</a:t>
            </a:fld>
            <a:endParaRPr lang="en-GB"/>
          </a:p>
        </p:txBody>
      </p:sp>
      <p:sp>
        <p:nvSpPr>
          <p:cNvPr id="6" name="Footer Placeholder 5">
            <a:extLst>
              <a:ext uri="{FF2B5EF4-FFF2-40B4-BE49-F238E27FC236}">
                <a16:creationId xmlns:a16="http://schemas.microsoft.com/office/drawing/2014/main" id="{CD909276-D1F3-7770-D37C-75CD6A296D5B}"/>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6C48F691-5146-A442-DC3A-261D4FB59A1A}"/>
              </a:ext>
            </a:extLst>
          </p:cNvPr>
          <p:cNvSpPr>
            <a:spLocks noGrp="1"/>
          </p:cNvSpPr>
          <p:nvPr>
            <p:ph type="sldNum" sz="quarter" idx="12"/>
          </p:nvPr>
        </p:nvSpPr>
        <p:spPr/>
        <p:txBody>
          <a:bodyPr/>
          <a:lstStyle/>
          <a:p>
            <a:fld id="{7B59AF8A-4AD9-4BA3-862D-B69B46762BCD}" type="slidenum">
              <a:rPr lang="en-GB" smtClean="0"/>
              <a:t>‹#›</a:t>
            </a:fld>
            <a:endParaRPr lang="en-GB"/>
          </a:p>
        </p:txBody>
      </p:sp>
    </p:spTree>
    <p:extLst>
      <p:ext uri="{BB962C8B-B14F-4D97-AF65-F5344CB8AC3E}">
        <p14:creationId xmlns:p14="http://schemas.microsoft.com/office/powerpoint/2010/main" val="3436795345"/>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2539CCA-F921-4ABB-A9D7-6D58DC69EC3B}"/>
              </a:ext>
            </a:extLst>
          </p:cNvPr>
          <p:cNvSpPr>
            <a:spLocks noGrp="1"/>
          </p:cNvSpPr>
          <p:nvPr>
            <p:ph type="title"/>
          </p:nvPr>
        </p:nvSpPr>
        <p:spPr>
          <a:xfrm>
            <a:off x="839788" y="365125"/>
            <a:ext cx="10515600" cy="1325563"/>
          </a:xfrm>
        </p:spPr>
        <p:txBody>
          <a:bodyPr/>
          <a:lstStyle/>
          <a:p>
            <a:r>
              <a:rPr lang="en-US"/>
              <a:t>Click to edit Master title style</a:t>
            </a:r>
            <a:endParaRPr lang="en-GB"/>
          </a:p>
        </p:txBody>
      </p:sp>
      <p:sp>
        <p:nvSpPr>
          <p:cNvPr id="3" name="Text Placeholder 2">
            <a:extLst>
              <a:ext uri="{FF2B5EF4-FFF2-40B4-BE49-F238E27FC236}">
                <a16:creationId xmlns:a16="http://schemas.microsoft.com/office/drawing/2014/main" id="{862A4619-596B-2B2B-5490-4F139437CEA0}"/>
              </a:ext>
            </a:extLst>
          </p:cNvPr>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a:extLst>
              <a:ext uri="{FF2B5EF4-FFF2-40B4-BE49-F238E27FC236}">
                <a16:creationId xmlns:a16="http://schemas.microsoft.com/office/drawing/2014/main" id="{EDE2D3F3-D970-7479-897D-00C5C4943F56}"/>
              </a:ext>
            </a:extLst>
          </p:cNvPr>
          <p:cNvSpPr>
            <a:spLocks noGrp="1"/>
          </p:cNvSpPr>
          <p:nvPr>
            <p:ph sz="half" idx="2"/>
          </p:nvPr>
        </p:nvSpPr>
        <p:spPr>
          <a:xfrm>
            <a:off x="839788" y="2505075"/>
            <a:ext cx="5157787"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Text Placeholder 4">
            <a:extLst>
              <a:ext uri="{FF2B5EF4-FFF2-40B4-BE49-F238E27FC236}">
                <a16:creationId xmlns:a16="http://schemas.microsoft.com/office/drawing/2014/main" id="{27DE11A0-9912-6AC6-B5A5-030A0DADF940}"/>
              </a:ext>
            </a:extLst>
          </p:cNvPr>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a:extLst>
              <a:ext uri="{FF2B5EF4-FFF2-40B4-BE49-F238E27FC236}">
                <a16:creationId xmlns:a16="http://schemas.microsoft.com/office/drawing/2014/main" id="{5D2462A1-1F0D-6040-D756-BEDC41B6FCB0}"/>
              </a:ext>
            </a:extLst>
          </p:cNvPr>
          <p:cNvSpPr>
            <a:spLocks noGrp="1"/>
          </p:cNvSpPr>
          <p:nvPr>
            <p:ph sz="quarter" idx="4"/>
          </p:nvPr>
        </p:nvSpPr>
        <p:spPr>
          <a:xfrm>
            <a:off x="6172200" y="2505075"/>
            <a:ext cx="5183188"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7" name="Date Placeholder 6">
            <a:extLst>
              <a:ext uri="{FF2B5EF4-FFF2-40B4-BE49-F238E27FC236}">
                <a16:creationId xmlns:a16="http://schemas.microsoft.com/office/drawing/2014/main" id="{47C4A4D1-BD95-C23D-F11F-735A137A0D1B}"/>
              </a:ext>
            </a:extLst>
          </p:cNvPr>
          <p:cNvSpPr>
            <a:spLocks noGrp="1"/>
          </p:cNvSpPr>
          <p:nvPr>
            <p:ph type="dt" sz="half" idx="10"/>
          </p:nvPr>
        </p:nvSpPr>
        <p:spPr/>
        <p:txBody>
          <a:bodyPr/>
          <a:lstStyle/>
          <a:p>
            <a:fld id="{2D2572AD-364A-4F97-A21A-0845B6828F91}" type="datetimeFigureOut">
              <a:rPr lang="en-GB" smtClean="0"/>
              <a:t>16/08/2022</a:t>
            </a:fld>
            <a:endParaRPr lang="en-GB"/>
          </a:p>
        </p:txBody>
      </p:sp>
      <p:sp>
        <p:nvSpPr>
          <p:cNvPr id="8" name="Footer Placeholder 7">
            <a:extLst>
              <a:ext uri="{FF2B5EF4-FFF2-40B4-BE49-F238E27FC236}">
                <a16:creationId xmlns:a16="http://schemas.microsoft.com/office/drawing/2014/main" id="{FD9FB07A-7BE0-9F64-72AE-61104DADCC14}"/>
              </a:ext>
            </a:extLst>
          </p:cNvPr>
          <p:cNvSpPr>
            <a:spLocks noGrp="1"/>
          </p:cNvSpPr>
          <p:nvPr>
            <p:ph type="ftr" sz="quarter" idx="11"/>
          </p:nvPr>
        </p:nvSpPr>
        <p:spPr/>
        <p:txBody>
          <a:bodyPr/>
          <a:lstStyle/>
          <a:p>
            <a:endParaRPr lang="en-GB"/>
          </a:p>
        </p:txBody>
      </p:sp>
      <p:sp>
        <p:nvSpPr>
          <p:cNvPr id="9" name="Slide Number Placeholder 8">
            <a:extLst>
              <a:ext uri="{FF2B5EF4-FFF2-40B4-BE49-F238E27FC236}">
                <a16:creationId xmlns:a16="http://schemas.microsoft.com/office/drawing/2014/main" id="{5CDFFB9D-24BC-0090-633A-875A072D1814}"/>
              </a:ext>
            </a:extLst>
          </p:cNvPr>
          <p:cNvSpPr>
            <a:spLocks noGrp="1"/>
          </p:cNvSpPr>
          <p:nvPr>
            <p:ph type="sldNum" sz="quarter" idx="12"/>
          </p:nvPr>
        </p:nvSpPr>
        <p:spPr/>
        <p:txBody>
          <a:bodyPr/>
          <a:lstStyle/>
          <a:p>
            <a:fld id="{7B59AF8A-4AD9-4BA3-862D-B69B46762BCD}" type="slidenum">
              <a:rPr lang="en-GB" smtClean="0"/>
              <a:t>‹#›</a:t>
            </a:fld>
            <a:endParaRPr lang="en-GB"/>
          </a:p>
        </p:txBody>
      </p:sp>
    </p:spTree>
    <p:extLst>
      <p:ext uri="{BB962C8B-B14F-4D97-AF65-F5344CB8AC3E}">
        <p14:creationId xmlns:p14="http://schemas.microsoft.com/office/powerpoint/2010/main" val="3200533074"/>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430D9DA-BD94-6FC5-C7B4-C615F3269818}"/>
              </a:ext>
            </a:extLst>
          </p:cNvPr>
          <p:cNvSpPr>
            <a:spLocks noGrp="1"/>
          </p:cNvSpPr>
          <p:nvPr>
            <p:ph type="title"/>
          </p:nvPr>
        </p:nvSpPr>
        <p:spPr/>
        <p:txBody>
          <a:bodyPr/>
          <a:lstStyle/>
          <a:p>
            <a:r>
              <a:rPr lang="en-US"/>
              <a:t>Click to edit Master title style</a:t>
            </a:r>
            <a:endParaRPr lang="en-GB"/>
          </a:p>
        </p:txBody>
      </p:sp>
      <p:sp>
        <p:nvSpPr>
          <p:cNvPr id="3" name="Date Placeholder 2">
            <a:extLst>
              <a:ext uri="{FF2B5EF4-FFF2-40B4-BE49-F238E27FC236}">
                <a16:creationId xmlns:a16="http://schemas.microsoft.com/office/drawing/2014/main" id="{473CB0FA-6FFC-8735-10E3-2F96C240C361}"/>
              </a:ext>
            </a:extLst>
          </p:cNvPr>
          <p:cNvSpPr>
            <a:spLocks noGrp="1"/>
          </p:cNvSpPr>
          <p:nvPr>
            <p:ph type="dt" sz="half" idx="10"/>
          </p:nvPr>
        </p:nvSpPr>
        <p:spPr/>
        <p:txBody>
          <a:bodyPr/>
          <a:lstStyle/>
          <a:p>
            <a:fld id="{2D2572AD-364A-4F97-A21A-0845B6828F91}" type="datetimeFigureOut">
              <a:rPr lang="en-GB" smtClean="0"/>
              <a:t>16/08/2022</a:t>
            </a:fld>
            <a:endParaRPr lang="en-GB"/>
          </a:p>
        </p:txBody>
      </p:sp>
      <p:sp>
        <p:nvSpPr>
          <p:cNvPr id="4" name="Footer Placeholder 3">
            <a:extLst>
              <a:ext uri="{FF2B5EF4-FFF2-40B4-BE49-F238E27FC236}">
                <a16:creationId xmlns:a16="http://schemas.microsoft.com/office/drawing/2014/main" id="{38B52E7B-4D31-D5E2-C5BF-9CF041401ED4}"/>
              </a:ext>
            </a:extLst>
          </p:cNvPr>
          <p:cNvSpPr>
            <a:spLocks noGrp="1"/>
          </p:cNvSpPr>
          <p:nvPr>
            <p:ph type="ftr" sz="quarter" idx="11"/>
          </p:nvPr>
        </p:nvSpPr>
        <p:spPr/>
        <p:txBody>
          <a:bodyPr/>
          <a:lstStyle/>
          <a:p>
            <a:endParaRPr lang="en-GB"/>
          </a:p>
        </p:txBody>
      </p:sp>
      <p:sp>
        <p:nvSpPr>
          <p:cNvPr id="5" name="Slide Number Placeholder 4">
            <a:extLst>
              <a:ext uri="{FF2B5EF4-FFF2-40B4-BE49-F238E27FC236}">
                <a16:creationId xmlns:a16="http://schemas.microsoft.com/office/drawing/2014/main" id="{6CD613DE-F794-B98B-33A6-775975BD9CF9}"/>
              </a:ext>
            </a:extLst>
          </p:cNvPr>
          <p:cNvSpPr>
            <a:spLocks noGrp="1"/>
          </p:cNvSpPr>
          <p:nvPr>
            <p:ph type="sldNum" sz="quarter" idx="12"/>
          </p:nvPr>
        </p:nvSpPr>
        <p:spPr/>
        <p:txBody>
          <a:bodyPr/>
          <a:lstStyle/>
          <a:p>
            <a:fld id="{7B59AF8A-4AD9-4BA3-862D-B69B46762BCD}" type="slidenum">
              <a:rPr lang="en-GB" smtClean="0"/>
              <a:t>‹#›</a:t>
            </a:fld>
            <a:endParaRPr lang="en-GB"/>
          </a:p>
        </p:txBody>
      </p:sp>
    </p:spTree>
    <p:extLst>
      <p:ext uri="{BB962C8B-B14F-4D97-AF65-F5344CB8AC3E}">
        <p14:creationId xmlns:p14="http://schemas.microsoft.com/office/powerpoint/2010/main" val="1092165572"/>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036BB443-B163-C8B0-CBF3-4E31B432F929}"/>
              </a:ext>
            </a:extLst>
          </p:cNvPr>
          <p:cNvSpPr>
            <a:spLocks noGrp="1"/>
          </p:cNvSpPr>
          <p:nvPr>
            <p:ph type="dt" sz="half" idx="10"/>
          </p:nvPr>
        </p:nvSpPr>
        <p:spPr/>
        <p:txBody>
          <a:bodyPr/>
          <a:lstStyle/>
          <a:p>
            <a:fld id="{2D2572AD-364A-4F97-A21A-0845B6828F91}" type="datetimeFigureOut">
              <a:rPr lang="en-GB" smtClean="0"/>
              <a:t>16/08/2022</a:t>
            </a:fld>
            <a:endParaRPr lang="en-GB"/>
          </a:p>
        </p:txBody>
      </p:sp>
      <p:sp>
        <p:nvSpPr>
          <p:cNvPr id="3" name="Footer Placeholder 2">
            <a:extLst>
              <a:ext uri="{FF2B5EF4-FFF2-40B4-BE49-F238E27FC236}">
                <a16:creationId xmlns:a16="http://schemas.microsoft.com/office/drawing/2014/main" id="{0FB4EF3B-7C07-6376-4279-EF96DD3C7EB8}"/>
              </a:ext>
            </a:extLst>
          </p:cNvPr>
          <p:cNvSpPr>
            <a:spLocks noGrp="1"/>
          </p:cNvSpPr>
          <p:nvPr>
            <p:ph type="ftr" sz="quarter" idx="11"/>
          </p:nvPr>
        </p:nvSpPr>
        <p:spPr/>
        <p:txBody>
          <a:bodyPr/>
          <a:lstStyle/>
          <a:p>
            <a:endParaRPr lang="en-GB"/>
          </a:p>
        </p:txBody>
      </p:sp>
      <p:sp>
        <p:nvSpPr>
          <p:cNvPr id="4" name="Slide Number Placeholder 3">
            <a:extLst>
              <a:ext uri="{FF2B5EF4-FFF2-40B4-BE49-F238E27FC236}">
                <a16:creationId xmlns:a16="http://schemas.microsoft.com/office/drawing/2014/main" id="{99C602A7-EF69-C2BB-F934-C1E58FB939A6}"/>
              </a:ext>
            </a:extLst>
          </p:cNvPr>
          <p:cNvSpPr>
            <a:spLocks noGrp="1"/>
          </p:cNvSpPr>
          <p:nvPr>
            <p:ph type="sldNum" sz="quarter" idx="12"/>
          </p:nvPr>
        </p:nvSpPr>
        <p:spPr/>
        <p:txBody>
          <a:bodyPr/>
          <a:lstStyle/>
          <a:p>
            <a:fld id="{7B59AF8A-4AD9-4BA3-862D-B69B46762BCD}" type="slidenum">
              <a:rPr lang="en-GB" smtClean="0"/>
              <a:t>‹#›</a:t>
            </a:fld>
            <a:endParaRPr lang="en-GB"/>
          </a:p>
        </p:txBody>
      </p:sp>
    </p:spTree>
    <p:extLst>
      <p:ext uri="{BB962C8B-B14F-4D97-AF65-F5344CB8AC3E}">
        <p14:creationId xmlns:p14="http://schemas.microsoft.com/office/powerpoint/2010/main" val="2079874390"/>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5AD710E-B981-2A3D-7A39-6FC682C8E9B8}"/>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GB"/>
          </a:p>
        </p:txBody>
      </p:sp>
      <p:sp>
        <p:nvSpPr>
          <p:cNvPr id="3" name="Content Placeholder 2">
            <a:extLst>
              <a:ext uri="{FF2B5EF4-FFF2-40B4-BE49-F238E27FC236}">
                <a16:creationId xmlns:a16="http://schemas.microsoft.com/office/drawing/2014/main" id="{039A612A-856D-FB26-1A16-70FAEE067E94}"/>
              </a:ext>
            </a:extLst>
          </p:cNvPr>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Text Placeholder 3">
            <a:extLst>
              <a:ext uri="{FF2B5EF4-FFF2-40B4-BE49-F238E27FC236}">
                <a16:creationId xmlns:a16="http://schemas.microsoft.com/office/drawing/2014/main" id="{67FA8FFA-5DCA-694B-CF49-703B46ED18EA}"/>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C5F088CD-D525-8843-9BF8-3DC7350A7AF7}"/>
              </a:ext>
            </a:extLst>
          </p:cNvPr>
          <p:cNvSpPr>
            <a:spLocks noGrp="1"/>
          </p:cNvSpPr>
          <p:nvPr>
            <p:ph type="dt" sz="half" idx="10"/>
          </p:nvPr>
        </p:nvSpPr>
        <p:spPr/>
        <p:txBody>
          <a:bodyPr/>
          <a:lstStyle/>
          <a:p>
            <a:fld id="{2D2572AD-364A-4F97-A21A-0845B6828F91}" type="datetimeFigureOut">
              <a:rPr lang="en-GB" smtClean="0"/>
              <a:t>16/08/2022</a:t>
            </a:fld>
            <a:endParaRPr lang="en-GB"/>
          </a:p>
        </p:txBody>
      </p:sp>
      <p:sp>
        <p:nvSpPr>
          <p:cNvPr id="6" name="Footer Placeholder 5">
            <a:extLst>
              <a:ext uri="{FF2B5EF4-FFF2-40B4-BE49-F238E27FC236}">
                <a16:creationId xmlns:a16="http://schemas.microsoft.com/office/drawing/2014/main" id="{2D656A97-47AA-D3A7-4448-37F15F4B649B}"/>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82B50251-8FA6-EE7A-AFF4-76AC142A83DB}"/>
              </a:ext>
            </a:extLst>
          </p:cNvPr>
          <p:cNvSpPr>
            <a:spLocks noGrp="1"/>
          </p:cNvSpPr>
          <p:nvPr>
            <p:ph type="sldNum" sz="quarter" idx="12"/>
          </p:nvPr>
        </p:nvSpPr>
        <p:spPr/>
        <p:txBody>
          <a:bodyPr/>
          <a:lstStyle/>
          <a:p>
            <a:fld id="{7B59AF8A-4AD9-4BA3-862D-B69B46762BCD}" type="slidenum">
              <a:rPr lang="en-GB" smtClean="0"/>
              <a:t>‹#›</a:t>
            </a:fld>
            <a:endParaRPr lang="en-GB"/>
          </a:p>
        </p:txBody>
      </p:sp>
    </p:spTree>
    <p:extLst>
      <p:ext uri="{BB962C8B-B14F-4D97-AF65-F5344CB8AC3E}">
        <p14:creationId xmlns:p14="http://schemas.microsoft.com/office/powerpoint/2010/main" val="1269288780"/>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61F5A03-C332-CA91-3F2A-BC5650C32CD1}"/>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GB"/>
          </a:p>
        </p:txBody>
      </p:sp>
      <p:sp>
        <p:nvSpPr>
          <p:cNvPr id="3" name="Picture Placeholder 2">
            <a:extLst>
              <a:ext uri="{FF2B5EF4-FFF2-40B4-BE49-F238E27FC236}">
                <a16:creationId xmlns:a16="http://schemas.microsoft.com/office/drawing/2014/main" id="{8BBA2211-5AFA-37BA-1298-961279F857E9}"/>
              </a:ext>
            </a:extLst>
          </p:cNvPr>
          <p:cNvSpPr>
            <a:spLocks noGrp="1"/>
          </p:cNvSpPr>
          <p:nvPr>
            <p:ph type="pic" idx="1"/>
          </p:nvPr>
        </p:nvSpPr>
        <p:spPr>
          <a:xfrm>
            <a:off x="5183188" y="987425"/>
            <a:ext cx="6172200" cy="4873625"/>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GB"/>
          </a:p>
        </p:txBody>
      </p:sp>
      <p:sp>
        <p:nvSpPr>
          <p:cNvPr id="4" name="Text Placeholder 3">
            <a:extLst>
              <a:ext uri="{FF2B5EF4-FFF2-40B4-BE49-F238E27FC236}">
                <a16:creationId xmlns:a16="http://schemas.microsoft.com/office/drawing/2014/main" id="{9AB4F21F-9074-9411-D4A5-9CFD2CA56820}"/>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A8261F4A-FB90-5D86-3B32-67045963C082}"/>
              </a:ext>
            </a:extLst>
          </p:cNvPr>
          <p:cNvSpPr>
            <a:spLocks noGrp="1"/>
          </p:cNvSpPr>
          <p:nvPr>
            <p:ph type="dt" sz="half" idx="10"/>
          </p:nvPr>
        </p:nvSpPr>
        <p:spPr/>
        <p:txBody>
          <a:bodyPr/>
          <a:lstStyle/>
          <a:p>
            <a:fld id="{2D2572AD-364A-4F97-A21A-0845B6828F91}" type="datetimeFigureOut">
              <a:rPr lang="en-GB" smtClean="0"/>
              <a:t>16/08/2022</a:t>
            </a:fld>
            <a:endParaRPr lang="en-GB"/>
          </a:p>
        </p:txBody>
      </p:sp>
      <p:sp>
        <p:nvSpPr>
          <p:cNvPr id="6" name="Footer Placeholder 5">
            <a:extLst>
              <a:ext uri="{FF2B5EF4-FFF2-40B4-BE49-F238E27FC236}">
                <a16:creationId xmlns:a16="http://schemas.microsoft.com/office/drawing/2014/main" id="{92C38CD5-47A9-466D-3376-A1BEABE143A0}"/>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0546274E-6CA1-F1AE-03ED-0EFB54A407F2}"/>
              </a:ext>
            </a:extLst>
          </p:cNvPr>
          <p:cNvSpPr>
            <a:spLocks noGrp="1"/>
          </p:cNvSpPr>
          <p:nvPr>
            <p:ph type="sldNum" sz="quarter" idx="12"/>
          </p:nvPr>
        </p:nvSpPr>
        <p:spPr/>
        <p:txBody>
          <a:bodyPr/>
          <a:lstStyle/>
          <a:p>
            <a:fld id="{7B59AF8A-4AD9-4BA3-862D-B69B46762BCD}" type="slidenum">
              <a:rPr lang="en-GB" smtClean="0"/>
              <a:t>‹#›</a:t>
            </a:fld>
            <a:endParaRPr lang="en-GB"/>
          </a:p>
        </p:txBody>
      </p:sp>
    </p:spTree>
    <p:extLst>
      <p:ext uri="{BB962C8B-B14F-4D97-AF65-F5344CB8AC3E}">
        <p14:creationId xmlns:p14="http://schemas.microsoft.com/office/powerpoint/2010/main" val="4215505146"/>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41B8C7C-BCF4-1A65-E4EF-F2E9941D0780}"/>
              </a:ext>
            </a:extLst>
          </p:cNvPr>
          <p:cNvSpPr>
            <a:spLocks noGrp="1"/>
          </p:cNvSpPr>
          <p:nvPr>
            <p:ph type="title"/>
          </p:nvPr>
        </p:nvSpPr>
        <p:spPr/>
        <p:txBody>
          <a:bodyPr/>
          <a:lstStyle/>
          <a:p>
            <a:r>
              <a:rPr lang="en-US"/>
              <a:t>Click to edit Master title style</a:t>
            </a:r>
            <a:endParaRPr lang="en-GB"/>
          </a:p>
        </p:txBody>
      </p:sp>
      <p:sp>
        <p:nvSpPr>
          <p:cNvPr id="3" name="Vertical Text Placeholder 2">
            <a:extLst>
              <a:ext uri="{FF2B5EF4-FFF2-40B4-BE49-F238E27FC236}">
                <a16:creationId xmlns:a16="http://schemas.microsoft.com/office/drawing/2014/main" id="{ABCA9CEC-AEB7-DFE3-7F02-2CDB60CF47D3}"/>
              </a:ext>
            </a:extLst>
          </p:cNvPr>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0A37E9B5-06B5-343C-EB16-45A24A62ED2E}"/>
              </a:ext>
            </a:extLst>
          </p:cNvPr>
          <p:cNvSpPr>
            <a:spLocks noGrp="1"/>
          </p:cNvSpPr>
          <p:nvPr>
            <p:ph type="dt" sz="half" idx="10"/>
          </p:nvPr>
        </p:nvSpPr>
        <p:spPr/>
        <p:txBody>
          <a:bodyPr/>
          <a:lstStyle/>
          <a:p>
            <a:fld id="{2D2572AD-364A-4F97-A21A-0845B6828F91}" type="datetimeFigureOut">
              <a:rPr lang="en-GB" smtClean="0"/>
              <a:t>16/08/2022</a:t>
            </a:fld>
            <a:endParaRPr lang="en-GB"/>
          </a:p>
        </p:txBody>
      </p:sp>
      <p:sp>
        <p:nvSpPr>
          <p:cNvPr id="5" name="Footer Placeholder 4">
            <a:extLst>
              <a:ext uri="{FF2B5EF4-FFF2-40B4-BE49-F238E27FC236}">
                <a16:creationId xmlns:a16="http://schemas.microsoft.com/office/drawing/2014/main" id="{27E475B9-3E36-B667-2996-FA6BF9AC063A}"/>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CCA35352-5912-3C41-DBF1-C0937645AB29}"/>
              </a:ext>
            </a:extLst>
          </p:cNvPr>
          <p:cNvSpPr>
            <a:spLocks noGrp="1"/>
          </p:cNvSpPr>
          <p:nvPr>
            <p:ph type="sldNum" sz="quarter" idx="12"/>
          </p:nvPr>
        </p:nvSpPr>
        <p:spPr/>
        <p:txBody>
          <a:bodyPr/>
          <a:lstStyle/>
          <a:p>
            <a:fld id="{7B59AF8A-4AD9-4BA3-862D-B69B46762BCD}" type="slidenum">
              <a:rPr lang="en-GB" smtClean="0"/>
              <a:t>‹#›</a:t>
            </a:fld>
            <a:endParaRPr lang="en-GB"/>
          </a:p>
        </p:txBody>
      </p:sp>
    </p:spTree>
    <p:extLst>
      <p:ext uri="{BB962C8B-B14F-4D97-AF65-F5344CB8AC3E}">
        <p14:creationId xmlns:p14="http://schemas.microsoft.com/office/powerpoint/2010/main" val="1706154913"/>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a:extLst>
              <a:ext uri="{FF2B5EF4-FFF2-40B4-BE49-F238E27FC236}">
                <a16:creationId xmlns:a16="http://schemas.microsoft.com/office/drawing/2014/main" id="{25905292-F9E8-D053-0B76-13C1642741BF}"/>
              </a:ext>
            </a:extLst>
          </p:cNvPr>
          <p:cNvSpPr>
            <a:spLocks noGrp="1"/>
          </p:cNvSpPr>
          <p:nvPr>
            <p:ph type="title" orient="vert"/>
          </p:nvPr>
        </p:nvSpPr>
        <p:spPr>
          <a:xfrm>
            <a:off x="8724900" y="365125"/>
            <a:ext cx="2628900" cy="5811838"/>
          </a:xfrm>
        </p:spPr>
        <p:txBody>
          <a:bodyPr vert="eaVert"/>
          <a:lstStyle/>
          <a:p>
            <a:r>
              <a:rPr lang="en-US"/>
              <a:t>Click to edit Master title style</a:t>
            </a:r>
            <a:endParaRPr lang="en-GB"/>
          </a:p>
        </p:txBody>
      </p:sp>
      <p:sp>
        <p:nvSpPr>
          <p:cNvPr id="3" name="Vertical Text Placeholder 2">
            <a:extLst>
              <a:ext uri="{FF2B5EF4-FFF2-40B4-BE49-F238E27FC236}">
                <a16:creationId xmlns:a16="http://schemas.microsoft.com/office/drawing/2014/main" id="{99527937-8CDA-D3AF-3C38-1FFF50328E8A}"/>
              </a:ext>
            </a:extLst>
          </p:cNvPr>
          <p:cNvSpPr>
            <a:spLocks noGrp="1"/>
          </p:cNvSpPr>
          <p:nvPr>
            <p:ph type="body" orient="vert" idx="1"/>
          </p:nvPr>
        </p:nvSpPr>
        <p:spPr>
          <a:xfrm>
            <a:off x="838200" y="365125"/>
            <a:ext cx="7734300" cy="5811838"/>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540042ED-81FD-CD56-CD4A-B3D60628C9EB}"/>
              </a:ext>
            </a:extLst>
          </p:cNvPr>
          <p:cNvSpPr>
            <a:spLocks noGrp="1"/>
          </p:cNvSpPr>
          <p:nvPr>
            <p:ph type="dt" sz="half" idx="10"/>
          </p:nvPr>
        </p:nvSpPr>
        <p:spPr/>
        <p:txBody>
          <a:bodyPr/>
          <a:lstStyle/>
          <a:p>
            <a:fld id="{2D2572AD-364A-4F97-A21A-0845B6828F91}" type="datetimeFigureOut">
              <a:rPr lang="en-GB" smtClean="0"/>
              <a:t>16/08/2022</a:t>
            </a:fld>
            <a:endParaRPr lang="en-GB"/>
          </a:p>
        </p:txBody>
      </p:sp>
      <p:sp>
        <p:nvSpPr>
          <p:cNvPr id="5" name="Footer Placeholder 4">
            <a:extLst>
              <a:ext uri="{FF2B5EF4-FFF2-40B4-BE49-F238E27FC236}">
                <a16:creationId xmlns:a16="http://schemas.microsoft.com/office/drawing/2014/main" id="{8180A3DA-A310-2F7D-8D25-62DC1DEE4FA5}"/>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A3B47400-B657-5B75-8935-7EBB3B990512}"/>
              </a:ext>
            </a:extLst>
          </p:cNvPr>
          <p:cNvSpPr>
            <a:spLocks noGrp="1"/>
          </p:cNvSpPr>
          <p:nvPr>
            <p:ph type="sldNum" sz="quarter" idx="12"/>
          </p:nvPr>
        </p:nvSpPr>
        <p:spPr/>
        <p:txBody>
          <a:bodyPr/>
          <a:lstStyle/>
          <a:p>
            <a:fld id="{7B59AF8A-4AD9-4BA3-862D-B69B46762BCD}" type="slidenum">
              <a:rPr lang="en-GB" smtClean="0"/>
              <a:t>‹#›</a:t>
            </a:fld>
            <a:endParaRPr lang="en-GB"/>
          </a:p>
        </p:txBody>
      </p:sp>
    </p:spTree>
    <p:extLst>
      <p:ext uri="{BB962C8B-B14F-4D97-AF65-F5344CB8AC3E}">
        <p14:creationId xmlns:p14="http://schemas.microsoft.com/office/powerpoint/2010/main" val="3181330764"/>
      </p:ext>
    </p:extLst>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showMasterSp="0" type="title" preserve="1">
  <p:cSld name="Title Slide">
    <p:spTree>
      <p:nvGrpSpPr>
        <p:cNvPr id="1" name=""/>
        <p:cNvGrpSpPr/>
        <p:nvPr/>
      </p:nvGrpSpPr>
      <p:grpSpPr>
        <a:xfrm>
          <a:off x="0" y="0"/>
          <a:ext cx="0" cy="0"/>
          <a:chOff x="0" y="0"/>
          <a:chExt cx="0" cy="0"/>
        </a:xfrm>
      </p:grpSpPr>
      <p:sp>
        <p:nvSpPr>
          <p:cNvPr id="14" name="Rectangle 13">
            <a:extLst>
              <a:ext uri="{FF2B5EF4-FFF2-40B4-BE49-F238E27FC236}">
                <a16:creationId xmlns:a16="http://schemas.microsoft.com/office/drawing/2014/main" id="{9D3B3C7E-BC2D-4436-8B03-AC421FA66787}"/>
              </a:ext>
            </a:extLst>
          </p:cNvPr>
          <p:cNvSpPr/>
          <p:nvPr/>
        </p:nvSpPr>
        <p:spPr>
          <a:xfrm>
            <a:off x="160920" y="157606"/>
            <a:ext cx="11870161" cy="6542788"/>
          </a:xfrm>
          <a:prstGeom prst="rect">
            <a:avLst/>
          </a:prstGeom>
          <a:solidFill>
            <a:schemeClr val="bg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0B66887E-4265-46F7-9DE0-605FFFC90761}"/>
              </a:ext>
            </a:extLst>
          </p:cNvPr>
          <p:cNvSpPr>
            <a:spLocks noGrp="1"/>
          </p:cNvSpPr>
          <p:nvPr>
            <p:ph type="ctrTitle" hasCustomPrompt="1"/>
          </p:nvPr>
        </p:nvSpPr>
        <p:spPr>
          <a:xfrm>
            <a:off x="2035130" y="1066800"/>
            <a:ext cx="8112369" cy="2073119"/>
          </a:xfrm>
        </p:spPr>
        <p:txBody>
          <a:bodyPr anchor="b">
            <a:normAutofit/>
          </a:bodyPr>
          <a:lstStyle>
            <a:lvl1pPr algn="ctr">
              <a:lnSpc>
                <a:spcPct val="110000"/>
              </a:lnSpc>
              <a:defRPr sz="2800" cap="all" spc="390" baseline="0"/>
            </a:lvl1pPr>
          </a:lstStyle>
          <a:p>
            <a:r>
              <a:rPr lang="en-US" dirty="0"/>
              <a:t>CLICK TO EDIT MASTER TITLE STYLE</a:t>
            </a:r>
          </a:p>
        </p:txBody>
      </p:sp>
      <p:sp>
        <p:nvSpPr>
          <p:cNvPr id="3" name="Subtitle 2">
            <a:extLst>
              <a:ext uri="{FF2B5EF4-FFF2-40B4-BE49-F238E27FC236}">
                <a16:creationId xmlns:a16="http://schemas.microsoft.com/office/drawing/2014/main" id="{7EDB1A74-54F5-45CA-8922-87FFD57515D4}"/>
              </a:ext>
            </a:extLst>
          </p:cNvPr>
          <p:cNvSpPr>
            <a:spLocks noGrp="1"/>
          </p:cNvSpPr>
          <p:nvPr>
            <p:ph type="subTitle" idx="1"/>
          </p:nvPr>
        </p:nvSpPr>
        <p:spPr>
          <a:xfrm>
            <a:off x="2175804" y="4876802"/>
            <a:ext cx="7821637" cy="1028697"/>
          </a:xfrm>
        </p:spPr>
        <p:txBody>
          <a:bodyPr>
            <a:normAutofit/>
          </a:bodyPr>
          <a:lstStyle>
            <a:lvl1pPr marL="0" indent="0" algn="ctr">
              <a:lnSpc>
                <a:spcPct val="100000"/>
              </a:lnSpc>
              <a:buNone/>
              <a:defRPr sz="20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dirty="0"/>
              <a:t>Click to edit Master subtitle style</a:t>
            </a:r>
          </a:p>
        </p:txBody>
      </p:sp>
      <p:sp>
        <p:nvSpPr>
          <p:cNvPr id="4" name="Date Placeholder 3">
            <a:extLst>
              <a:ext uri="{FF2B5EF4-FFF2-40B4-BE49-F238E27FC236}">
                <a16:creationId xmlns:a16="http://schemas.microsoft.com/office/drawing/2014/main" id="{0B6BE6EF-9D0F-4ABF-B92C-E967FE3F16CF}"/>
              </a:ext>
            </a:extLst>
          </p:cNvPr>
          <p:cNvSpPr>
            <a:spLocks noGrp="1"/>
          </p:cNvSpPr>
          <p:nvPr>
            <p:ph type="dt" sz="half" idx="10"/>
          </p:nvPr>
        </p:nvSpPr>
        <p:spPr/>
        <p:txBody>
          <a:bodyPr/>
          <a:lstStyle/>
          <a:p>
            <a:fld id="{C485584D-7D79-4248-9986-4CA35242F944}" type="datetimeFigureOut">
              <a:rPr lang="en-US" smtClean="0"/>
              <a:t>8/16/2022</a:t>
            </a:fld>
            <a:endParaRPr lang="en-US"/>
          </a:p>
        </p:txBody>
      </p:sp>
      <p:sp>
        <p:nvSpPr>
          <p:cNvPr id="5" name="Footer Placeholder 4">
            <a:extLst>
              <a:ext uri="{FF2B5EF4-FFF2-40B4-BE49-F238E27FC236}">
                <a16:creationId xmlns:a16="http://schemas.microsoft.com/office/drawing/2014/main" id="{4E4AB150-954C-4F02-89AC-DA7163D75C39}"/>
              </a:ext>
            </a:extLst>
          </p:cNvPr>
          <p:cNvSpPr>
            <a:spLocks noGrp="1"/>
          </p:cNvSpPr>
          <p:nvPr>
            <p:ph type="ftr" sz="quarter" idx="11"/>
          </p:nvPr>
        </p:nvSpPr>
        <p:spPr>
          <a:xfrm>
            <a:off x="7279965" y="6245352"/>
            <a:ext cx="4114800" cy="365125"/>
          </a:xfrm>
        </p:spPr>
        <p:txBody>
          <a:bodyPr/>
          <a:lstStyle/>
          <a:p>
            <a:endParaRPr lang="en-US"/>
          </a:p>
        </p:txBody>
      </p:sp>
      <p:sp>
        <p:nvSpPr>
          <p:cNvPr id="6" name="Slide Number Placeholder 5">
            <a:extLst>
              <a:ext uri="{FF2B5EF4-FFF2-40B4-BE49-F238E27FC236}">
                <a16:creationId xmlns:a16="http://schemas.microsoft.com/office/drawing/2014/main" id="{E8E16270-CBD7-4ACC-BFC5-9CADE7226688}"/>
              </a:ext>
            </a:extLst>
          </p:cNvPr>
          <p:cNvSpPr>
            <a:spLocks noGrp="1"/>
          </p:cNvSpPr>
          <p:nvPr>
            <p:ph type="sldNum" sz="quarter" idx="12"/>
          </p:nvPr>
        </p:nvSpPr>
        <p:spPr/>
        <p:txBody>
          <a:bodyPr/>
          <a:lstStyle/>
          <a:p>
            <a:fld id="{19590046-DA73-4BBF-84B5-C08E6F75191A}" type="slidenum">
              <a:rPr lang="en-US" smtClean="0"/>
              <a:t>‹#›</a:t>
            </a:fld>
            <a:endParaRPr lang="en-US"/>
          </a:p>
        </p:txBody>
      </p:sp>
      <p:grpSp>
        <p:nvGrpSpPr>
          <p:cNvPr id="7" name="Group 6">
            <a:extLst>
              <a:ext uri="{FF2B5EF4-FFF2-40B4-BE49-F238E27FC236}">
                <a16:creationId xmlns:a16="http://schemas.microsoft.com/office/drawing/2014/main" id="{79B5D0C1-066E-4C02-A6B8-59FAE4A19724}"/>
              </a:ext>
            </a:extLst>
          </p:cNvPr>
          <p:cNvGrpSpPr/>
          <p:nvPr/>
        </p:nvGrpSpPr>
        <p:grpSpPr>
          <a:xfrm>
            <a:off x="5662258" y="4240546"/>
            <a:ext cx="867485" cy="115439"/>
            <a:chOff x="8910933" y="1861308"/>
            <a:chExt cx="867485" cy="115439"/>
          </a:xfrm>
        </p:grpSpPr>
        <p:sp>
          <p:nvSpPr>
            <p:cNvPr id="8" name="Rectangle 7">
              <a:extLst>
                <a:ext uri="{FF2B5EF4-FFF2-40B4-BE49-F238E27FC236}">
                  <a16:creationId xmlns:a16="http://schemas.microsoft.com/office/drawing/2014/main" id="{D4386904-AFDC-449E-8D1B-906B305EBDA7}"/>
                </a:ext>
              </a:extLst>
            </p:cNvPr>
            <p:cNvSpPr/>
            <p:nvPr/>
          </p:nvSpPr>
          <p:spPr>
            <a:xfrm rot="18964825" flipH="1">
              <a:off x="9286956" y="1861308"/>
              <a:ext cx="115439" cy="115439"/>
            </a:xfrm>
            <a:prstGeom prst="rect">
              <a:avLst/>
            </a:prstGeom>
            <a:noFill/>
            <a:ln w="15875">
              <a:solidFill>
                <a:schemeClr val="tx2"/>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schemeClr val="bg1"/>
                </a:solidFill>
                <a:effectLst>
                  <a:outerShdw blurRad="38100" dist="38100" dir="2700000" algn="tl">
                    <a:srgbClr val="000000">
                      <a:alpha val="43137"/>
                    </a:srgbClr>
                  </a:outerShdw>
                </a:effectLst>
              </a:endParaRPr>
            </a:p>
          </p:txBody>
        </p:sp>
        <p:cxnSp>
          <p:nvCxnSpPr>
            <p:cNvPr id="9" name="Straight Connector 8">
              <a:extLst>
                <a:ext uri="{FF2B5EF4-FFF2-40B4-BE49-F238E27FC236}">
                  <a16:creationId xmlns:a16="http://schemas.microsoft.com/office/drawing/2014/main" id="{F70778F2-11E8-428C-8324-479CA9D6FE92}"/>
                </a:ext>
              </a:extLst>
            </p:cNvPr>
            <p:cNvCxnSpPr/>
            <p:nvPr/>
          </p:nvCxnSpPr>
          <p:spPr>
            <a:xfrm>
              <a:off x="9426289" y="1919027"/>
              <a:ext cx="352129" cy="0"/>
            </a:xfrm>
            <a:prstGeom prst="line">
              <a:avLst/>
            </a:prstGeom>
            <a:ln w="15875">
              <a:solidFill>
                <a:schemeClr val="tx2"/>
              </a:solidFill>
            </a:ln>
          </p:spPr>
          <p:style>
            <a:lnRef idx="1">
              <a:schemeClr val="accent1"/>
            </a:lnRef>
            <a:fillRef idx="0">
              <a:schemeClr val="accent1"/>
            </a:fillRef>
            <a:effectRef idx="0">
              <a:schemeClr val="accent1"/>
            </a:effectRef>
            <a:fontRef idx="minor">
              <a:schemeClr val="tx1"/>
            </a:fontRef>
          </p:style>
        </p:cxnSp>
        <p:cxnSp>
          <p:nvCxnSpPr>
            <p:cNvPr id="10" name="Straight Connector 9">
              <a:extLst>
                <a:ext uri="{FF2B5EF4-FFF2-40B4-BE49-F238E27FC236}">
                  <a16:creationId xmlns:a16="http://schemas.microsoft.com/office/drawing/2014/main" id="{4A0BE89E-CB2D-48BA-A8D2-533FAAAA725F}"/>
                </a:ext>
              </a:extLst>
            </p:cNvPr>
            <p:cNvCxnSpPr/>
            <p:nvPr/>
          </p:nvCxnSpPr>
          <p:spPr>
            <a:xfrm>
              <a:off x="8910933" y="1919027"/>
              <a:ext cx="352129" cy="0"/>
            </a:xfrm>
            <a:prstGeom prst="line">
              <a:avLst/>
            </a:prstGeom>
            <a:ln w="15875">
              <a:solidFill>
                <a:schemeClr val="tx2"/>
              </a:solidFill>
            </a:ln>
          </p:spPr>
          <p:style>
            <a:lnRef idx="1">
              <a:schemeClr val="accent1"/>
            </a:lnRef>
            <a:fillRef idx="0">
              <a:schemeClr val="accent1"/>
            </a:fillRef>
            <a:effectRef idx="0">
              <a:schemeClr val="accent1"/>
            </a:effectRef>
            <a:fontRef idx="minor">
              <a:schemeClr val="tx1"/>
            </a:fontRef>
          </p:style>
        </p:cxnSp>
      </p:grpSp>
    </p:spTree>
    <p:extLst>
      <p:ext uri="{BB962C8B-B14F-4D97-AF65-F5344CB8AC3E}">
        <p14:creationId xmlns:p14="http://schemas.microsoft.com/office/powerpoint/2010/main" val="3131633147"/>
      </p:ext>
    </p:extLst>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8D2DC87-4B97-4A7C-BC4C-6E7724561615}"/>
              </a:ext>
            </a:extLst>
          </p:cNvPr>
          <p:cNvSpPr>
            <a:spLocks noGrp="1"/>
          </p:cNvSpPr>
          <p:nvPr>
            <p:ph type="title"/>
          </p:nvPr>
        </p:nvSpPr>
        <p:spPr/>
        <p:txBody>
          <a:bodyPr/>
          <a:lstStyle/>
          <a:p>
            <a:r>
              <a:rPr lang="en-US"/>
              <a:t>Click to edit Master title style</a:t>
            </a:r>
            <a:endParaRPr lang="en-US" dirty="0"/>
          </a:p>
        </p:txBody>
      </p:sp>
      <p:sp>
        <p:nvSpPr>
          <p:cNvPr id="3" name="Content Placeholder 2">
            <a:extLst>
              <a:ext uri="{FF2B5EF4-FFF2-40B4-BE49-F238E27FC236}">
                <a16:creationId xmlns:a16="http://schemas.microsoft.com/office/drawing/2014/main" id="{F4B59FD9-57FD-4ABA-9FCD-7954052534CF}"/>
              </a:ext>
            </a:extLst>
          </p:cNvPr>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E87BD40E-B0AA-47B8-900F-488A8AEC1BC2}"/>
              </a:ext>
            </a:extLst>
          </p:cNvPr>
          <p:cNvSpPr>
            <a:spLocks noGrp="1"/>
          </p:cNvSpPr>
          <p:nvPr>
            <p:ph type="dt" sz="half" idx="10"/>
          </p:nvPr>
        </p:nvSpPr>
        <p:spPr/>
        <p:txBody>
          <a:bodyPr/>
          <a:lstStyle/>
          <a:p>
            <a:fld id="{C485584D-7D79-4248-9986-4CA35242F944}" type="datetimeFigureOut">
              <a:rPr lang="en-US" smtClean="0"/>
              <a:t>8/16/2022</a:t>
            </a:fld>
            <a:endParaRPr lang="en-US"/>
          </a:p>
        </p:txBody>
      </p:sp>
      <p:sp>
        <p:nvSpPr>
          <p:cNvPr id="5" name="Footer Placeholder 4">
            <a:extLst>
              <a:ext uri="{FF2B5EF4-FFF2-40B4-BE49-F238E27FC236}">
                <a16:creationId xmlns:a16="http://schemas.microsoft.com/office/drawing/2014/main" id="{865E623C-1E35-4485-A5B4-A71969BE706F}"/>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4B5C6BB9-EF4F-465E-985B-34521F68C583}"/>
              </a:ext>
            </a:extLst>
          </p:cNvPr>
          <p:cNvSpPr>
            <a:spLocks noGrp="1"/>
          </p:cNvSpPr>
          <p:nvPr>
            <p:ph type="sldNum" sz="quarter" idx="12"/>
          </p:nvPr>
        </p:nvSpPr>
        <p:spPr/>
        <p:txBody>
          <a:bodyPr/>
          <a:lstStyle/>
          <a:p>
            <a:fld id="{19590046-DA73-4BBF-84B5-C08E6F75191A}" type="slidenum">
              <a:rPr lang="en-US" smtClean="0"/>
              <a:t>‹#›</a:t>
            </a:fld>
            <a:endParaRPr lang="en-US"/>
          </a:p>
        </p:txBody>
      </p:sp>
    </p:spTree>
    <p:extLst>
      <p:ext uri="{BB962C8B-B14F-4D97-AF65-F5344CB8AC3E}">
        <p14:creationId xmlns:p14="http://schemas.microsoft.com/office/powerpoint/2010/main" val="1094926231"/>
      </p:ext>
    </p:extLst>
  </p:cSld>
  <p:clrMapOvr>
    <a:masterClrMapping/>
  </p:clrMapOvr>
</p:sldLayout>
</file>

<file path=ppt/slideLayouts/slideLayout14.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Click to edit Master title style</a:t>
            </a:r>
            <a:endParaRPr lang="en-US" dirty="0"/>
          </a:p>
        </p:txBody>
      </p:sp>
      <p:sp>
        <p:nvSpPr>
          <p:cNvPr id="3" name="Content Placeholder 2"/>
          <p:cNvSpPr>
            <a:spLocks noGrp="1"/>
          </p:cNvSpPr>
          <p:nvPr>
            <p:ph idx="1"/>
          </p:nvPr>
        </p:nvSpPr>
        <p:spPr>
          <a:xfrm>
            <a:off x="1154954" y="2603500"/>
            <a:ext cx="8825659" cy="3416300"/>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4" name="Date Placeholder 3"/>
          <p:cNvSpPr>
            <a:spLocks noGrp="1"/>
          </p:cNvSpPr>
          <p:nvPr>
            <p:ph type="dt" sz="half" idx="10"/>
          </p:nvPr>
        </p:nvSpPr>
        <p:spPr/>
        <p:txBody>
          <a:bodyPr/>
          <a:lstStyle/>
          <a:p>
            <a:fld id="{44A65275-1908-4A50-A984-904509950F98}" type="datetimeFigureOut">
              <a:rPr lang="en-GB" smtClean="0"/>
              <a:t>16/08/2022</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CF815166-C737-49A2-ABEC-2BF6D8F24109}" type="slidenum">
              <a:rPr lang="en-GB" smtClean="0"/>
              <a:t>‹#›</a:t>
            </a:fld>
            <a:endParaRPr lang="en-GB"/>
          </a:p>
        </p:txBody>
      </p:sp>
    </p:spTree>
    <p:extLst>
      <p:ext uri="{BB962C8B-B14F-4D97-AF65-F5344CB8AC3E}">
        <p14:creationId xmlns:p14="http://schemas.microsoft.com/office/powerpoint/2010/main" val="746143048"/>
      </p:ext>
    </p:extLst>
  </p:cSld>
  <p:clrMapOvr>
    <a:masterClrMapping/>
  </p:clrMapOvr>
</p:sldLayout>
</file>

<file path=ppt/slideLayouts/slideLayout15.xml><?xml version="1.0" encoding="utf-8"?>
<p:sldLayout xmlns:a="http://schemas.openxmlformats.org/drawingml/2006/main" xmlns:r="http://schemas.openxmlformats.org/officeDocument/2006/relationships" xmlns:p="http://schemas.openxmlformats.org/presentationml/2006/main" showMasterSp="0" type="title" preserve="1">
  <p:cSld name="Title Slide">
    <p:spTree>
      <p:nvGrpSpPr>
        <p:cNvPr id="1" name=""/>
        <p:cNvGrpSpPr/>
        <p:nvPr/>
      </p:nvGrpSpPr>
      <p:grpSpPr>
        <a:xfrm>
          <a:off x="0" y="0"/>
          <a:ext cx="0" cy="0"/>
          <a:chOff x="0" y="0"/>
          <a:chExt cx="0" cy="0"/>
        </a:xfrm>
      </p:grpSpPr>
      <p:grpSp>
        <p:nvGrpSpPr>
          <p:cNvPr id="7" name="Group 6"/>
          <p:cNvGrpSpPr/>
          <p:nvPr/>
        </p:nvGrpSpPr>
        <p:grpSpPr>
          <a:xfrm>
            <a:off x="0" y="0"/>
            <a:ext cx="12192000" cy="6858000"/>
            <a:chOff x="0" y="0"/>
            <a:chExt cx="12192000" cy="6858000"/>
          </a:xfrm>
        </p:grpSpPr>
        <p:sp>
          <p:nvSpPr>
            <p:cNvPr id="9" name="Rectangle 8"/>
            <p:cNvSpPr/>
            <p:nvPr/>
          </p:nvSpPr>
          <p:spPr>
            <a:xfrm>
              <a:off x="0" y="0"/>
              <a:ext cx="12192000" cy="6858000"/>
            </a:xfrm>
            <a:prstGeom prst="rect">
              <a:avLst/>
            </a:prstGeom>
            <a:blipFill>
              <a:blip r:embed="rId2">
                <a:duotone>
                  <a:schemeClr val="dk2">
                    <a:shade val="69000"/>
                    <a:hueMod val="91000"/>
                    <a:satMod val="164000"/>
                    <a:lumMod val="74000"/>
                  </a:schemeClr>
                  <a:schemeClr val="dk2">
                    <a:hueMod val="124000"/>
                    <a:satMod val="140000"/>
                    <a:lumMod val="142000"/>
                  </a:schemeClr>
                </a:duotone>
              </a:blip>
              <a:stretch>
                <a:fillRect/>
              </a:stretch>
            </a:blipFill>
            <a:ln>
              <a:noFill/>
            </a:ln>
          </p:spPr>
          <p:style>
            <a:lnRef idx="2">
              <a:schemeClr val="accent1">
                <a:shade val="50000"/>
              </a:schemeClr>
            </a:lnRef>
            <a:fillRef idx="1">
              <a:schemeClr val="accent1"/>
            </a:fillRef>
            <a:effectRef idx="0">
              <a:schemeClr val="accent1"/>
            </a:effectRef>
            <a:fontRef idx="minor">
              <a:schemeClr val="lt1"/>
            </a:fontRef>
          </p:style>
        </p:sp>
        <p:sp>
          <p:nvSpPr>
            <p:cNvPr id="10" name="Freeform 5"/>
            <p:cNvSpPr>
              <a:spLocks noEditPoints="1"/>
            </p:cNvSpPr>
            <p:nvPr/>
          </p:nvSpPr>
          <p:spPr bwMode="gray">
            <a:xfrm>
              <a:off x="0" y="1587"/>
              <a:ext cx="12192000" cy="6856413"/>
            </a:xfrm>
            <a:custGeom>
              <a:avLst/>
              <a:gdLst/>
              <a:ahLst/>
              <a:cxnLst/>
              <a:rect l="0" t="0" r="r" b="b"/>
              <a:pathLst>
                <a:path w="15356" h="8638">
                  <a:moveTo>
                    <a:pt x="0" y="0"/>
                  </a:moveTo>
                  <a:lnTo>
                    <a:pt x="0" y="8638"/>
                  </a:lnTo>
                  <a:lnTo>
                    <a:pt x="15356" y="8638"/>
                  </a:lnTo>
                  <a:lnTo>
                    <a:pt x="15356" y="0"/>
                  </a:lnTo>
                  <a:lnTo>
                    <a:pt x="0" y="0"/>
                  </a:lnTo>
                  <a:close/>
                  <a:moveTo>
                    <a:pt x="14748" y="8038"/>
                  </a:moveTo>
                  <a:lnTo>
                    <a:pt x="600" y="8038"/>
                  </a:lnTo>
                  <a:lnTo>
                    <a:pt x="600" y="592"/>
                  </a:lnTo>
                  <a:lnTo>
                    <a:pt x="14748" y="592"/>
                  </a:lnTo>
                  <a:lnTo>
                    <a:pt x="14748" y="8038"/>
                  </a:lnTo>
                  <a:close/>
                </a:path>
              </a:pathLst>
            </a:custGeom>
            <a:solidFill>
              <a:schemeClr val="bg1"/>
            </a:solidFill>
            <a:ln>
              <a:noFill/>
            </a:ln>
          </p:spPr>
        </p:sp>
      </p:grpSp>
      <p:sp>
        <p:nvSpPr>
          <p:cNvPr id="2" name="Title 1"/>
          <p:cNvSpPr>
            <a:spLocks noGrp="1"/>
          </p:cNvSpPr>
          <p:nvPr>
            <p:ph type="ctrTitle"/>
          </p:nvPr>
        </p:nvSpPr>
        <p:spPr>
          <a:xfrm>
            <a:off x="1154955" y="2099733"/>
            <a:ext cx="8825658" cy="2677648"/>
          </a:xfrm>
        </p:spPr>
        <p:txBody>
          <a:bodyPr anchor="b"/>
          <a:lstStyle>
            <a:lvl1pPr>
              <a:defRPr sz="5400"/>
            </a:lvl1pPr>
          </a:lstStyle>
          <a:p>
            <a:r>
              <a:rPr lang="en-GB"/>
              <a:t>Click to edit Master title style</a:t>
            </a:r>
            <a:endParaRPr lang="en-US" dirty="0"/>
          </a:p>
        </p:txBody>
      </p:sp>
      <p:sp>
        <p:nvSpPr>
          <p:cNvPr id="3" name="Subtitle 2"/>
          <p:cNvSpPr>
            <a:spLocks noGrp="1"/>
          </p:cNvSpPr>
          <p:nvPr>
            <p:ph type="subTitle" idx="1"/>
          </p:nvPr>
        </p:nvSpPr>
        <p:spPr bwMode="gray">
          <a:xfrm>
            <a:off x="1154955" y="4777380"/>
            <a:ext cx="8825658" cy="861420"/>
          </a:xfrm>
        </p:spPr>
        <p:txBody>
          <a:bodyPr anchor="t"/>
          <a:lstStyle>
            <a:lvl1pPr marL="0" indent="0" algn="l">
              <a:buNone/>
              <a:defRPr cap="all">
                <a:solidFill>
                  <a:schemeClr val="accent1">
                    <a:lumMod val="60000"/>
                    <a:lumOff val="40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GB"/>
              <a:t>Click to edit Master subtitle style</a:t>
            </a:r>
            <a:endParaRPr lang="en-US" dirty="0"/>
          </a:p>
        </p:txBody>
      </p:sp>
      <p:sp>
        <p:nvSpPr>
          <p:cNvPr id="4" name="Date Placeholder 3"/>
          <p:cNvSpPr>
            <a:spLocks noGrp="1"/>
          </p:cNvSpPr>
          <p:nvPr>
            <p:ph type="dt" sz="half" idx="10"/>
          </p:nvPr>
        </p:nvSpPr>
        <p:spPr bwMode="gray">
          <a:xfrm rot="5400000">
            <a:off x="10158984" y="1792224"/>
            <a:ext cx="990599" cy="304799"/>
          </a:xfrm>
        </p:spPr>
        <p:txBody>
          <a:bodyPr anchor="t"/>
          <a:lstStyle>
            <a:lvl1pPr algn="l">
              <a:defRPr b="0" i="0">
                <a:solidFill>
                  <a:schemeClr val="bg1">
                    <a:alpha val="60000"/>
                  </a:schemeClr>
                </a:solidFill>
              </a:defRPr>
            </a:lvl1pPr>
          </a:lstStyle>
          <a:p>
            <a:fld id="{44A65275-1908-4A50-A984-904509950F98}" type="datetimeFigureOut">
              <a:rPr lang="en-GB" smtClean="0"/>
              <a:t>16/08/2022</a:t>
            </a:fld>
            <a:endParaRPr lang="en-GB"/>
          </a:p>
        </p:txBody>
      </p:sp>
      <p:sp>
        <p:nvSpPr>
          <p:cNvPr id="5" name="Footer Placeholder 4"/>
          <p:cNvSpPr>
            <a:spLocks noGrp="1"/>
          </p:cNvSpPr>
          <p:nvPr>
            <p:ph type="ftr" sz="quarter" idx="11"/>
          </p:nvPr>
        </p:nvSpPr>
        <p:spPr bwMode="gray">
          <a:xfrm rot="5400000">
            <a:off x="8951976" y="3227832"/>
            <a:ext cx="3859795" cy="304801"/>
          </a:xfrm>
        </p:spPr>
        <p:txBody>
          <a:bodyPr/>
          <a:lstStyle>
            <a:lvl1pPr>
              <a:defRPr b="0" i="0">
                <a:solidFill>
                  <a:schemeClr val="bg1">
                    <a:alpha val="60000"/>
                  </a:schemeClr>
                </a:solidFill>
              </a:defRPr>
            </a:lvl1pPr>
          </a:lstStyle>
          <a:p>
            <a:endParaRPr lang="en-GB"/>
          </a:p>
        </p:txBody>
      </p:sp>
      <p:sp>
        <p:nvSpPr>
          <p:cNvPr id="11" name="Rectangle 10"/>
          <p:cNvSpPr/>
          <p:nvPr/>
        </p:nvSpPr>
        <p:spPr>
          <a:xfrm>
            <a:off x="10437812" y="0"/>
            <a:ext cx="685800" cy="1143000"/>
          </a:xfrm>
          <a:prstGeom prst="rect">
            <a:avLst/>
          </a:prstGeom>
          <a:solidFill>
            <a:schemeClr val="accent1"/>
          </a:solidFill>
          <a:ln>
            <a:noFill/>
          </a:ln>
        </p:spPr>
        <p:style>
          <a:lnRef idx="1">
            <a:schemeClr val="accent1"/>
          </a:lnRef>
          <a:fillRef idx="3">
            <a:schemeClr val="accent1"/>
          </a:fillRef>
          <a:effectRef idx="2">
            <a:schemeClr val="accent1"/>
          </a:effectRef>
          <a:fontRef idx="minor">
            <a:schemeClr val="lt1"/>
          </a:fontRef>
        </p:style>
      </p:sp>
      <p:sp>
        <p:nvSpPr>
          <p:cNvPr id="12" name="Slide Number Placeholder 5"/>
          <p:cNvSpPr>
            <a:spLocks noGrp="1"/>
          </p:cNvSpPr>
          <p:nvPr>
            <p:ph type="sldNum" sz="quarter" idx="12"/>
          </p:nvPr>
        </p:nvSpPr>
        <p:spPr>
          <a:xfrm>
            <a:off x="10352540" y="295729"/>
            <a:ext cx="838199" cy="767687"/>
          </a:xfrm>
        </p:spPr>
        <p:txBody>
          <a:bodyPr/>
          <a:lstStyle/>
          <a:p>
            <a:fld id="{CF815166-C737-49A2-ABEC-2BF6D8F24109}" type="slidenum">
              <a:rPr lang="en-GB" smtClean="0"/>
              <a:t>‹#›</a:t>
            </a:fld>
            <a:endParaRPr lang="en-GB"/>
          </a:p>
        </p:txBody>
      </p:sp>
    </p:spTree>
    <p:extLst>
      <p:ext uri="{BB962C8B-B14F-4D97-AF65-F5344CB8AC3E}">
        <p14:creationId xmlns:p14="http://schemas.microsoft.com/office/powerpoint/2010/main" val="1091826576"/>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_rels/slideMaster2.xml.rels><?xml version="1.0" encoding="UTF-8" standalone="yes"?>
<Relationships xmlns="http://schemas.openxmlformats.org/package/2006/relationships"><Relationship Id="rId3" Type="http://schemas.openxmlformats.org/officeDocument/2006/relationships/theme" Target="../theme/theme2.xml"/><Relationship Id="rId2" Type="http://schemas.openxmlformats.org/officeDocument/2006/relationships/slideLayout" Target="../slideLayouts/slideLayout13.xml"/><Relationship Id="rId1" Type="http://schemas.openxmlformats.org/officeDocument/2006/relationships/slideLayout" Target="../slideLayouts/slideLayout12.xml"/></Relationships>
</file>

<file path=ppt/slideMasters/_rels/slideMaster3.xml.rels><?xml version="1.0" encoding="UTF-8" standalone="yes"?>
<Relationships xmlns="http://schemas.openxmlformats.org/package/2006/relationships"><Relationship Id="rId3" Type="http://schemas.openxmlformats.org/officeDocument/2006/relationships/theme" Target="../theme/theme3.xml"/><Relationship Id="rId2" Type="http://schemas.openxmlformats.org/officeDocument/2006/relationships/slideLayout" Target="../slideLayouts/slideLayout15.xml"/><Relationship Id="rId1" Type="http://schemas.openxmlformats.org/officeDocument/2006/relationships/slideLayout" Target="../slideLayouts/slideLayout14.xml"/><Relationship Id="rId4" Type="http://schemas.openxmlformats.org/officeDocument/2006/relationships/image" Target="../media/image1.jpeg"/></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CFB6A627-9CC1-89B0-FE60-3E588B957E81}"/>
              </a:ext>
            </a:extLst>
          </p:cNvPr>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US"/>
              <a:t>Click to edit Master title style</a:t>
            </a:r>
            <a:endParaRPr lang="en-GB"/>
          </a:p>
        </p:txBody>
      </p:sp>
      <p:sp>
        <p:nvSpPr>
          <p:cNvPr id="3" name="Text Placeholder 2">
            <a:extLst>
              <a:ext uri="{FF2B5EF4-FFF2-40B4-BE49-F238E27FC236}">
                <a16:creationId xmlns:a16="http://schemas.microsoft.com/office/drawing/2014/main" id="{69AB31D8-BD1B-0900-6DFA-FFCB3BA32496}"/>
              </a:ext>
            </a:extLst>
          </p:cNvPr>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DCBC4F61-84B9-F303-1095-9FB4D3053A1B}"/>
              </a:ext>
            </a:extLst>
          </p:cNvPr>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2D2572AD-364A-4F97-A21A-0845B6828F91}" type="datetimeFigureOut">
              <a:rPr lang="en-GB" smtClean="0"/>
              <a:t>16/08/2022</a:t>
            </a:fld>
            <a:endParaRPr lang="en-GB"/>
          </a:p>
        </p:txBody>
      </p:sp>
      <p:sp>
        <p:nvSpPr>
          <p:cNvPr id="5" name="Footer Placeholder 4">
            <a:extLst>
              <a:ext uri="{FF2B5EF4-FFF2-40B4-BE49-F238E27FC236}">
                <a16:creationId xmlns:a16="http://schemas.microsoft.com/office/drawing/2014/main" id="{3F8F014A-FAE1-0CA6-3238-ADE7C6D3A4F2}"/>
              </a:ext>
            </a:extLst>
          </p:cNvPr>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GB"/>
          </a:p>
        </p:txBody>
      </p:sp>
      <p:sp>
        <p:nvSpPr>
          <p:cNvPr id="6" name="Slide Number Placeholder 5">
            <a:extLst>
              <a:ext uri="{FF2B5EF4-FFF2-40B4-BE49-F238E27FC236}">
                <a16:creationId xmlns:a16="http://schemas.microsoft.com/office/drawing/2014/main" id="{88E5DF58-6CF1-6519-7F9C-CE03A167C4D8}"/>
              </a:ext>
            </a:extLst>
          </p:cNvPr>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7B59AF8A-4AD9-4BA3-862D-B69B46762BCD}" type="slidenum">
              <a:rPr lang="en-GB" smtClean="0"/>
              <a:t>‹#›</a:t>
            </a:fld>
            <a:endParaRPr lang="en-GB"/>
          </a:p>
        </p:txBody>
      </p:sp>
    </p:spTree>
    <p:extLst>
      <p:ext uri="{BB962C8B-B14F-4D97-AF65-F5344CB8AC3E}">
        <p14:creationId xmlns:p14="http://schemas.microsoft.com/office/powerpoint/2010/main" val="1726571412"/>
      </p:ext>
    </p:extLst>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16CE7638-D991-46E7-BF2C-67D1AC829628}"/>
              </a:ext>
            </a:extLst>
          </p:cNvPr>
          <p:cNvSpPr>
            <a:spLocks noGrp="1"/>
          </p:cNvSpPr>
          <p:nvPr>
            <p:ph type="title"/>
          </p:nvPr>
        </p:nvSpPr>
        <p:spPr>
          <a:xfrm>
            <a:off x="1028700" y="723900"/>
            <a:ext cx="10134600" cy="1288489"/>
          </a:xfrm>
          <a:prstGeom prst="rect">
            <a:avLst/>
          </a:prstGeom>
        </p:spPr>
        <p:txBody>
          <a:bodyPr vert="horz" lIns="91440" tIns="45720" rIns="91440" bIns="45720" rtlCol="0" anchor="b">
            <a:normAutofit/>
          </a:bodyPr>
          <a:lstStyle/>
          <a:p>
            <a:r>
              <a:rPr lang="en-US" dirty="0"/>
              <a:t>Click to edit Master title style</a:t>
            </a:r>
          </a:p>
        </p:txBody>
      </p:sp>
      <p:sp>
        <p:nvSpPr>
          <p:cNvPr id="3" name="Text Placeholder 2">
            <a:extLst>
              <a:ext uri="{FF2B5EF4-FFF2-40B4-BE49-F238E27FC236}">
                <a16:creationId xmlns:a16="http://schemas.microsoft.com/office/drawing/2014/main" id="{CA7C6B9C-4923-4DAB-9748-D5CD289EB978}"/>
              </a:ext>
            </a:extLst>
          </p:cNvPr>
          <p:cNvSpPr>
            <a:spLocks noGrp="1"/>
          </p:cNvSpPr>
          <p:nvPr>
            <p:ph type="body" idx="1"/>
          </p:nvPr>
        </p:nvSpPr>
        <p:spPr>
          <a:xfrm>
            <a:off x="1028700" y="2161903"/>
            <a:ext cx="10134600" cy="3969342"/>
          </a:xfrm>
          <a:prstGeom prst="rect">
            <a:avLst/>
          </a:prstGeom>
        </p:spPr>
        <p:txBody>
          <a:bodyPr vert="horz" lIns="91440" tIns="45720" rIns="91440" bIns="45720" rtlCol="0">
            <a:normAutofit/>
          </a:body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6" name="Slide Number Placeholder 5">
            <a:extLst>
              <a:ext uri="{FF2B5EF4-FFF2-40B4-BE49-F238E27FC236}">
                <a16:creationId xmlns:a16="http://schemas.microsoft.com/office/drawing/2014/main" id="{E7578CF6-4B33-40E4-B881-5F4C568378E1}"/>
              </a:ext>
            </a:extLst>
          </p:cNvPr>
          <p:cNvSpPr>
            <a:spLocks noGrp="1"/>
          </p:cNvSpPr>
          <p:nvPr>
            <p:ph type="sldNum" sz="quarter" idx="4"/>
          </p:nvPr>
        </p:nvSpPr>
        <p:spPr>
          <a:xfrm>
            <a:off x="11394765" y="6245032"/>
            <a:ext cx="524491" cy="365125"/>
          </a:xfrm>
          <a:prstGeom prst="rect">
            <a:avLst/>
          </a:prstGeom>
        </p:spPr>
        <p:txBody>
          <a:bodyPr vert="horz" lIns="91440" tIns="45720" rIns="91440" bIns="45720" rtlCol="0" anchor="ctr"/>
          <a:lstStyle>
            <a:lvl1pPr algn="r">
              <a:defRPr sz="1050">
                <a:solidFill>
                  <a:schemeClr val="tx2"/>
                </a:solidFill>
              </a:defRPr>
            </a:lvl1pPr>
          </a:lstStyle>
          <a:p>
            <a:fld id="{19590046-DA73-4BBF-84B5-C08E6F75191A}" type="slidenum">
              <a:rPr lang="en-US" smtClean="0"/>
              <a:t>‹#›</a:t>
            </a:fld>
            <a:endParaRPr lang="en-US"/>
          </a:p>
        </p:txBody>
      </p:sp>
      <p:sp>
        <p:nvSpPr>
          <p:cNvPr id="4" name="Date Placeholder 3">
            <a:extLst>
              <a:ext uri="{FF2B5EF4-FFF2-40B4-BE49-F238E27FC236}">
                <a16:creationId xmlns:a16="http://schemas.microsoft.com/office/drawing/2014/main" id="{25AE857E-F564-4539-9984-10435B6140AC}"/>
              </a:ext>
            </a:extLst>
          </p:cNvPr>
          <p:cNvSpPr>
            <a:spLocks noGrp="1"/>
          </p:cNvSpPr>
          <p:nvPr>
            <p:ph type="dt" sz="half" idx="2"/>
          </p:nvPr>
        </p:nvSpPr>
        <p:spPr>
          <a:xfrm>
            <a:off x="354841" y="6245032"/>
            <a:ext cx="2659380" cy="365125"/>
          </a:xfrm>
          <a:prstGeom prst="rect">
            <a:avLst/>
          </a:prstGeom>
        </p:spPr>
        <p:txBody>
          <a:bodyPr vert="horz" lIns="91440" tIns="45720" rIns="91440" bIns="45720" rtlCol="0" anchor="ctr"/>
          <a:lstStyle>
            <a:lvl1pPr algn="l">
              <a:defRPr sz="1050">
                <a:solidFill>
                  <a:schemeClr val="tx2"/>
                </a:solidFill>
              </a:defRPr>
            </a:lvl1pPr>
          </a:lstStyle>
          <a:p>
            <a:fld id="{C485584D-7D79-4248-9986-4CA35242F944}" type="datetimeFigureOut">
              <a:rPr lang="en-US" smtClean="0"/>
              <a:t>8/16/2022</a:t>
            </a:fld>
            <a:endParaRPr lang="en-US"/>
          </a:p>
        </p:txBody>
      </p:sp>
      <p:sp>
        <p:nvSpPr>
          <p:cNvPr id="5" name="Footer Placeholder 4">
            <a:extLst>
              <a:ext uri="{FF2B5EF4-FFF2-40B4-BE49-F238E27FC236}">
                <a16:creationId xmlns:a16="http://schemas.microsoft.com/office/drawing/2014/main" id="{7D1EABEF-B998-4B11-A878-8F492F8E3983}"/>
              </a:ext>
            </a:extLst>
          </p:cNvPr>
          <p:cNvSpPr>
            <a:spLocks noGrp="1"/>
          </p:cNvSpPr>
          <p:nvPr>
            <p:ph type="ftr" sz="quarter" idx="3"/>
          </p:nvPr>
        </p:nvSpPr>
        <p:spPr>
          <a:xfrm>
            <a:off x="7279964" y="6245033"/>
            <a:ext cx="4112222" cy="365125"/>
          </a:xfrm>
          <a:prstGeom prst="rect">
            <a:avLst/>
          </a:prstGeom>
        </p:spPr>
        <p:txBody>
          <a:bodyPr vert="horz" lIns="91440" tIns="45720" rIns="91440" bIns="45720" rtlCol="0" anchor="ctr"/>
          <a:lstStyle>
            <a:lvl1pPr algn="r">
              <a:defRPr sz="1050">
                <a:solidFill>
                  <a:schemeClr val="tx2"/>
                </a:solidFill>
              </a:defRPr>
            </a:lvl1pPr>
          </a:lstStyle>
          <a:p>
            <a:endParaRPr lang="en-US"/>
          </a:p>
        </p:txBody>
      </p:sp>
      <p:sp>
        <p:nvSpPr>
          <p:cNvPr id="16" name="Freeform: Shape 15">
            <a:extLst>
              <a:ext uri="{FF2B5EF4-FFF2-40B4-BE49-F238E27FC236}">
                <a16:creationId xmlns:a16="http://schemas.microsoft.com/office/drawing/2014/main" id="{9EB54D17-3792-403D-9127-495845021D2B}"/>
              </a:ext>
            </a:extLst>
          </p:cNvPr>
          <p:cNvSpPr/>
          <p:nvPr/>
        </p:nvSpPr>
        <p:spPr>
          <a:xfrm>
            <a:off x="0" y="0"/>
            <a:ext cx="12192000" cy="6858000"/>
          </a:xfrm>
          <a:custGeom>
            <a:avLst/>
            <a:gdLst>
              <a:gd name="connsiteX0" fmla="*/ 160920 w 12192000"/>
              <a:gd name="connsiteY0" fmla="*/ 157606 h 6858000"/>
              <a:gd name="connsiteX1" fmla="*/ 160920 w 12192000"/>
              <a:gd name="connsiteY1" fmla="*/ 6700394 h 6858000"/>
              <a:gd name="connsiteX2" fmla="*/ 12031081 w 12192000"/>
              <a:gd name="connsiteY2" fmla="*/ 6700394 h 6858000"/>
              <a:gd name="connsiteX3" fmla="*/ 12031081 w 12192000"/>
              <a:gd name="connsiteY3" fmla="*/ 157606 h 6858000"/>
              <a:gd name="connsiteX4" fmla="*/ 0 w 12192000"/>
              <a:gd name="connsiteY4" fmla="*/ 0 h 6858000"/>
              <a:gd name="connsiteX5" fmla="*/ 12192000 w 12192000"/>
              <a:gd name="connsiteY5" fmla="*/ 0 h 6858000"/>
              <a:gd name="connsiteX6" fmla="*/ 12192000 w 12192000"/>
              <a:gd name="connsiteY6" fmla="*/ 6858000 h 6858000"/>
              <a:gd name="connsiteX7" fmla="*/ 0 w 12192000"/>
              <a:gd name="connsiteY7" fmla="*/ 6858000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12192000" h="6858000">
                <a:moveTo>
                  <a:pt x="160920" y="157606"/>
                </a:moveTo>
                <a:lnTo>
                  <a:pt x="160920" y="6700394"/>
                </a:lnTo>
                <a:lnTo>
                  <a:pt x="12031081" y="6700394"/>
                </a:lnTo>
                <a:lnTo>
                  <a:pt x="12031081" y="157606"/>
                </a:lnTo>
                <a:close/>
                <a:moveTo>
                  <a:pt x="0" y="0"/>
                </a:moveTo>
                <a:lnTo>
                  <a:pt x="12192000" y="0"/>
                </a:lnTo>
                <a:lnTo>
                  <a:pt x="12192000" y="6858000"/>
                </a:lnTo>
                <a:lnTo>
                  <a:pt x="0" y="6858000"/>
                </a:lnTo>
                <a:close/>
              </a:path>
            </a:pathLst>
          </a:custGeom>
          <a:solidFill>
            <a:schemeClr val="bg2"/>
          </a:soli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Tree>
    <p:extLst>
      <p:ext uri="{BB962C8B-B14F-4D97-AF65-F5344CB8AC3E}">
        <p14:creationId xmlns:p14="http://schemas.microsoft.com/office/powerpoint/2010/main" val="173528468"/>
      </p:ext>
    </p:extLst>
  </p:cSld>
  <p:clrMap bg1="lt1" tx1="dk1" bg2="lt2" tx2="dk2" accent1="accent1" accent2="accent2" accent3="accent3" accent4="accent4" accent5="accent5" accent6="accent6" hlink="hlink" folHlink="folHlink"/>
  <p:sldLayoutIdLst>
    <p:sldLayoutId id="2147483671" r:id="rId1"/>
    <p:sldLayoutId id="2147483670" r:id="rId2"/>
  </p:sldLayoutIdLst>
  <p:txStyles>
    <p:titleStyle>
      <a:lvl1pPr algn="l" defTabSz="914400" rtl="0" eaLnBrk="1" latinLnBrk="0" hangingPunct="1">
        <a:lnSpc>
          <a:spcPct val="110000"/>
        </a:lnSpc>
        <a:spcBef>
          <a:spcPct val="0"/>
        </a:spcBef>
        <a:buNone/>
        <a:defRPr sz="3200" kern="1200" cap="none" baseline="0">
          <a:solidFill>
            <a:schemeClr val="tx2"/>
          </a:solidFill>
          <a:latin typeface="+mj-lt"/>
          <a:ea typeface="+mj-ea"/>
          <a:cs typeface="+mj-cs"/>
        </a:defRPr>
      </a:lvl1pPr>
    </p:titleStyle>
    <p:bodyStyle>
      <a:lvl1pPr marL="0" indent="0" algn="l" defTabSz="914400" rtl="0" eaLnBrk="1" latinLnBrk="0" hangingPunct="1">
        <a:lnSpc>
          <a:spcPct val="110000"/>
        </a:lnSpc>
        <a:spcBef>
          <a:spcPts val="1000"/>
        </a:spcBef>
        <a:buFontTx/>
        <a:buNone/>
        <a:defRPr sz="2000" kern="1200">
          <a:solidFill>
            <a:schemeClr val="tx2"/>
          </a:solidFill>
          <a:latin typeface="+mn-lt"/>
          <a:ea typeface="+mn-ea"/>
          <a:cs typeface="+mn-cs"/>
        </a:defRPr>
      </a:lvl1pPr>
      <a:lvl2pPr marL="274320" indent="-228600" algn="l" defTabSz="914400" rtl="0" eaLnBrk="1" latinLnBrk="0" hangingPunct="1">
        <a:lnSpc>
          <a:spcPct val="110000"/>
        </a:lnSpc>
        <a:spcBef>
          <a:spcPts val="500"/>
        </a:spcBef>
        <a:buSzPct val="85000"/>
        <a:buFont typeface="Arial" panose="020B0604020202020204" pitchFamily="34" charset="0"/>
        <a:buChar char="•"/>
        <a:defRPr sz="1800" kern="1200">
          <a:solidFill>
            <a:schemeClr val="tx2"/>
          </a:solidFill>
          <a:latin typeface="+mn-lt"/>
          <a:ea typeface="+mn-ea"/>
          <a:cs typeface="+mn-cs"/>
        </a:defRPr>
      </a:lvl2pPr>
      <a:lvl3pPr marL="274320" indent="0" algn="l" defTabSz="914400" rtl="0" eaLnBrk="1" latinLnBrk="0" hangingPunct="1">
        <a:lnSpc>
          <a:spcPct val="110000"/>
        </a:lnSpc>
        <a:spcBef>
          <a:spcPts val="500"/>
        </a:spcBef>
        <a:buFontTx/>
        <a:buNone/>
        <a:defRPr sz="1600" kern="1200">
          <a:solidFill>
            <a:schemeClr val="tx2"/>
          </a:solidFill>
          <a:latin typeface="+mn-lt"/>
          <a:ea typeface="+mn-ea"/>
          <a:cs typeface="+mn-cs"/>
        </a:defRPr>
      </a:lvl3pPr>
      <a:lvl4pPr marL="548640" indent="-228600" algn="l" defTabSz="914400" rtl="0" eaLnBrk="1" latinLnBrk="0" hangingPunct="1">
        <a:lnSpc>
          <a:spcPct val="110000"/>
        </a:lnSpc>
        <a:spcBef>
          <a:spcPts val="500"/>
        </a:spcBef>
        <a:buFont typeface="Arial" panose="020B0604020202020204" pitchFamily="34" charset="0"/>
        <a:buChar char="•"/>
        <a:defRPr sz="1400" kern="1200">
          <a:solidFill>
            <a:schemeClr val="tx2"/>
          </a:solidFill>
          <a:latin typeface="+mn-lt"/>
          <a:ea typeface="+mn-ea"/>
          <a:cs typeface="+mn-cs"/>
        </a:defRPr>
      </a:lvl4pPr>
      <a:lvl5pPr marL="548640" indent="0" algn="l" defTabSz="914400" rtl="0" eaLnBrk="1" latinLnBrk="0" hangingPunct="1">
        <a:lnSpc>
          <a:spcPct val="110000"/>
        </a:lnSpc>
        <a:spcBef>
          <a:spcPts val="500"/>
        </a:spcBef>
        <a:buFontTx/>
        <a:buNone/>
        <a:defRPr sz="1400" kern="1200">
          <a:solidFill>
            <a:schemeClr val="tx2"/>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3.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grpSp>
        <p:nvGrpSpPr>
          <p:cNvPr id="8" name="Group 7"/>
          <p:cNvGrpSpPr/>
          <p:nvPr/>
        </p:nvGrpSpPr>
        <p:grpSpPr>
          <a:xfrm>
            <a:off x="0" y="0"/>
            <a:ext cx="12192000" cy="6858000"/>
            <a:chOff x="0" y="0"/>
            <a:chExt cx="12192000" cy="6858000"/>
          </a:xfrm>
        </p:grpSpPr>
        <p:sp>
          <p:nvSpPr>
            <p:cNvPr id="7" name="Rectangle 6"/>
            <p:cNvSpPr/>
            <p:nvPr/>
          </p:nvSpPr>
          <p:spPr>
            <a:xfrm>
              <a:off x="0" y="0"/>
              <a:ext cx="12192000" cy="6858000"/>
            </a:xfrm>
            <a:prstGeom prst="rect">
              <a:avLst/>
            </a:prstGeom>
            <a:blipFill>
              <a:blip r:embed="rId4">
                <a:duotone>
                  <a:schemeClr val="dk2">
                    <a:shade val="69000"/>
                    <a:hueMod val="91000"/>
                    <a:satMod val="164000"/>
                    <a:lumMod val="74000"/>
                  </a:schemeClr>
                  <a:schemeClr val="dk2">
                    <a:hueMod val="124000"/>
                    <a:satMod val="140000"/>
                    <a:lumMod val="142000"/>
                  </a:schemeClr>
                </a:duotone>
              </a:blip>
              <a:stretch>
                <a:fillRect/>
              </a:stretch>
            </a:blipFill>
            <a:ln>
              <a:noFill/>
            </a:ln>
          </p:spPr>
          <p:style>
            <a:lnRef idx="2">
              <a:schemeClr val="accent1">
                <a:shade val="50000"/>
              </a:schemeClr>
            </a:lnRef>
            <a:fillRef idx="1">
              <a:schemeClr val="accent1"/>
            </a:fillRef>
            <a:effectRef idx="0">
              <a:schemeClr val="accent1"/>
            </a:effectRef>
            <a:fontRef idx="minor">
              <a:schemeClr val="lt1"/>
            </a:fontRef>
          </p:style>
        </p:sp>
        <p:sp>
          <p:nvSpPr>
            <p:cNvPr id="13" name="Oval 12"/>
            <p:cNvSpPr/>
            <p:nvPr/>
          </p:nvSpPr>
          <p:spPr>
            <a:xfrm>
              <a:off x="0" y="2667000"/>
              <a:ext cx="4191000" cy="4191000"/>
            </a:xfrm>
            <a:prstGeom prst="ellipse">
              <a:avLst/>
            </a:prstGeom>
            <a:gradFill flip="none" rotWithShape="1">
              <a:gsLst>
                <a:gs pos="0">
                  <a:schemeClr val="accent5">
                    <a:alpha val="11000"/>
                  </a:schemeClr>
                </a:gs>
                <a:gs pos="75000">
                  <a:schemeClr val="accent5">
                    <a:alpha val="0"/>
                  </a:schemeClr>
                </a:gs>
                <a:gs pos="36000">
                  <a:schemeClr val="accent5">
                    <a:alpha val="10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5" name="Oval 14"/>
            <p:cNvSpPr/>
            <p:nvPr/>
          </p:nvSpPr>
          <p:spPr>
            <a:xfrm>
              <a:off x="0" y="2895600"/>
              <a:ext cx="2362200" cy="2362200"/>
            </a:xfrm>
            <a:prstGeom prst="ellipse">
              <a:avLst/>
            </a:prstGeom>
            <a:gradFill flip="none" rotWithShape="1">
              <a:gsLst>
                <a:gs pos="0">
                  <a:schemeClr val="accent5">
                    <a:alpha val="8000"/>
                  </a:schemeClr>
                </a:gs>
                <a:gs pos="72000">
                  <a:schemeClr val="accent5">
                    <a:alpha val="0"/>
                  </a:schemeClr>
                </a:gs>
                <a:gs pos="36000">
                  <a:schemeClr val="accent5">
                    <a:alpha val="8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8" name="Oval 17"/>
            <p:cNvSpPr/>
            <p:nvPr/>
          </p:nvSpPr>
          <p:spPr>
            <a:xfrm>
              <a:off x="8609012" y="5867400"/>
              <a:ext cx="990600" cy="990600"/>
            </a:xfrm>
            <a:prstGeom prst="ellipse">
              <a:avLst/>
            </a:prstGeom>
            <a:gradFill flip="none" rotWithShape="1">
              <a:gsLst>
                <a:gs pos="0">
                  <a:schemeClr val="accent5">
                    <a:alpha val="14000"/>
                  </a:schemeClr>
                </a:gs>
                <a:gs pos="66000">
                  <a:schemeClr val="accent5">
                    <a:alpha val="0"/>
                  </a:schemeClr>
                </a:gs>
                <a:gs pos="36000">
                  <a:schemeClr val="accent5">
                    <a:alpha val="7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6" name="Oval 15"/>
            <p:cNvSpPr/>
            <p:nvPr/>
          </p:nvSpPr>
          <p:spPr>
            <a:xfrm>
              <a:off x="8609012" y="1676400"/>
              <a:ext cx="2819400" cy="2819400"/>
            </a:xfrm>
            <a:prstGeom prst="ellipse">
              <a:avLst/>
            </a:prstGeom>
            <a:gradFill flip="none" rotWithShape="1">
              <a:gsLst>
                <a:gs pos="0">
                  <a:schemeClr val="accent5">
                    <a:alpha val="7000"/>
                  </a:schemeClr>
                </a:gs>
                <a:gs pos="69000">
                  <a:schemeClr val="accent5">
                    <a:alpha val="0"/>
                  </a:schemeClr>
                </a:gs>
                <a:gs pos="36000">
                  <a:schemeClr val="accent5">
                    <a:alpha val="6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7" name="Oval 16"/>
            <p:cNvSpPr/>
            <p:nvPr/>
          </p:nvSpPr>
          <p:spPr>
            <a:xfrm>
              <a:off x="7999412" y="8464"/>
              <a:ext cx="1600200" cy="1600200"/>
            </a:xfrm>
            <a:prstGeom prst="ellipse">
              <a:avLst/>
            </a:prstGeom>
            <a:gradFill flip="none" rotWithShape="1">
              <a:gsLst>
                <a:gs pos="0">
                  <a:schemeClr val="accent5">
                    <a:alpha val="14000"/>
                  </a:schemeClr>
                </a:gs>
                <a:gs pos="73000">
                  <a:schemeClr val="accent5">
                    <a:alpha val="0"/>
                  </a:schemeClr>
                </a:gs>
                <a:gs pos="36000">
                  <a:schemeClr val="accent5">
                    <a:alpha val="7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20" name="Freeform 5"/>
            <p:cNvSpPr/>
            <p:nvPr/>
          </p:nvSpPr>
          <p:spPr bwMode="gray">
            <a:xfrm rot="21010068">
              <a:off x="8490951" y="1797517"/>
              <a:ext cx="3299407" cy="440924"/>
            </a:xfrm>
            <a:custGeom>
              <a:avLst/>
              <a:gdLst/>
              <a:ahLst/>
              <a:cxnLst/>
              <a:rect l="l" t="t" r="r" b="b"/>
              <a:pathLst>
                <a:path w="10000" h="5291">
                  <a:moveTo>
                    <a:pt x="85" y="2532"/>
                  </a:moveTo>
                  <a:cubicBezTo>
                    <a:pt x="1736" y="3911"/>
                    <a:pt x="7524" y="5298"/>
                    <a:pt x="9958" y="5291"/>
                  </a:cubicBezTo>
                  <a:cubicBezTo>
                    <a:pt x="9989" y="1958"/>
                    <a:pt x="9969" y="3333"/>
                    <a:pt x="10000" y="0"/>
                  </a:cubicBezTo>
                  <a:lnTo>
                    <a:pt x="10000" y="0"/>
                  </a:lnTo>
                  <a:lnTo>
                    <a:pt x="9667" y="204"/>
                  </a:lnTo>
                  <a:lnTo>
                    <a:pt x="9334" y="400"/>
                  </a:lnTo>
                  <a:lnTo>
                    <a:pt x="9001" y="590"/>
                  </a:lnTo>
                  <a:lnTo>
                    <a:pt x="8667" y="753"/>
                  </a:lnTo>
                  <a:lnTo>
                    <a:pt x="8333" y="917"/>
                  </a:lnTo>
                  <a:lnTo>
                    <a:pt x="7999" y="1071"/>
                  </a:lnTo>
                  <a:lnTo>
                    <a:pt x="7669" y="1202"/>
                  </a:lnTo>
                  <a:lnTo>
                    <a:pt x="7333" y="1325"/>
                  </a:lnTo>
                  <a:lnTo>
                    <a:pt x="7000" y="1440"/>
                  </a:lnTo>
                  <a:lnTo>
                    <a:pt x="6673" y="1538"/>
                  </a:lnTo>
                  <a:lnTo>
                    <a:pt x="6340" y="1636"/>
                  </a:lnTo>
                  <a:lnTo>
                    <a:pt x="6013" y="1719"/>
                  </a:lnTo>
                  <a:lnTo>
                    <a:pt x="5686" y="1784"/>
                  </a:lnTo>
                  <a:lnTo>
                    <a:pt x="5359" y="1850"/>
                  </a:lnTo>
                  <a:lnTo>
                    <a:pt x="5036" y="1906"/>
                  </a:lnTo>
                  <a:lnTo>
                    <a:pt x="4717" y="1948"/>
                  </a:lnTo>
                  <a:lnTo>
                    <a:pt x="4396" y="1980"/>
                  </a:lnTo>
                  <a:lnTo>
                    <a:pt x="4079" y="2013"/>
                  </a:lnTo>
                  <a:lnTo>
                    <a:pt x="3766" y="2029"/>
                  </a:lnTo>
                  <a:lnTo>
                    <a:pt x="3454" y="2046"/>
                  </a:lnTo>
                  <a:lnTo>
                    <a:pt x="3145" y="2053"/>
                  </a:lnTo>
                  <a:lnTo>
                    <a:pt x="2839" y="2046"/>
                  </a:lnTo>
                  <a:lnTo>
                    <a:pt x="2537" y="2046"/>
                  </a:lnTo>
                  <a:lnTo>
                    <a:pt x="2238" y="2029"/>
                  </a:lnTo>
                  <a:lnTo>
                    <a:pt x="1943" y="2004"/>
                  </a:lnTo>
                  <a:lnTo>
                    <a:pt x="1653" y="1980"/>
                  </a:lnTo>
                  <a:lnTo>
                    <a:pt x="1368" y="1955"/>
                  </a:lnTo>
                  <a:lnTo>
                    <a:pt x="1085" y="1915"/>
                  </a:lnTo>
                  <a:lnTo>
                    <a:pt x="806" y="1873"/>
                  </a:lnTo>
                  <a:lnTo>
                    <a:pt x="533" y="1833"/>
                  </a:lnTo>
                  <a:lnTo>
                    <a:pt x="0" y="1726"/>
                  </a:lnTo>
                  <a:cubicBezTo>
                    <a:pt x="28" y="1995"/>
                    <a:pt x="57" y="2263"/>
                    <a:pt x="85" y="2532"/>
                  </a:cubicBezTo>
                  <a:close/>
                </a:path>
              </a:pathLst>
            </a:custGeom>
            <a:solidFill>
              <a:schemeClr val="bg1">
                <a:alpha val="20000"/>
              </a:schemeClr>
            </a:solidFill>
            <a:ln>
              <a:noFill/>
            </a:ln>
          </p:spPr>
        </p:sp>
        <p:sp>
          <p:nvSpPr>
            <p:cNvPr id="19" name="Freeform 5"/>
            <p:cNvSpPr/>
            <p:nvPr/>
          </p:nvSpPr>
          <p:spPr bwMode="gray">
            <a:xfrm>
              <a:off x="459506" y="1866405"/>
              <a:ext cx="11277600" cy="4533900"/>
            </a:xfrm>
            <a:custGeom>
              <a:avLst/>
              <a:gdLst/>
              <a:ahLst/>
              <a:cxnLst/>
              <a:rect l="0" t="0" r="r" b="b"/>
              <a:pathLst>
                <a:path w="7104" h="2856">
                  <a:moveTo>
                    <a:pt x="0" y="0"/>
                  </a:moveTo>
                  <a:lnTo>
                    <a:pt x="0" y="2856"/>
                  </a:lnTo>
                  <a:lnTo>
                    <a:pt x="7104" y="2856"/>
                  </a:lnTo>
                  <a:lnTo>
                    <a:pt x="7104" y="1"/>
                  </a:lnTo>
                  <a:lnTo>
                    <a:pt x="7104" y="1"/>
                  </a:lnTo>
                  <a:lnTo>
                    <a:pt x="6943" y="26"/>
                  </a:lnTo>
                  <a:lnTo>
                    <a:pt x="6782" y="50"/>
                  </a:lnTo>
                  <a:lnTo>
                    <a:pt x="6621" y="73"/>
                  </a:lnTo>
                  <a:lnTo>
                    <a:pt x="6459" y="93"/>
                  </a:lnTo>
                  <a:lnTo>
                    <a:pt x="6298" y="113"/>
                  </a:lnTo>
                  <a:lnTo>
                    <a:pt x="6136" y="132"/>
                  </a:lnTo>
                  <a:lnTo>
                    <a:pt x="5976" y="148"/>
                  </a:lnTo>
                  <a:lnTo>
                    <a:pt x="5814" y="163"/>
                  </a:lnTo>
                  <a:lnTo>
                    <a:pt x="5653" y="177"/>
                  </a:lnTo>
                  <a:lnTo>
                    <a:pt x="5494" y="189"/>
                  </a:lnTo>
                  <a:lnTo>
                    <a:pt x="5334" y="201"/>
                  </a:lnTo>
                  <a:lnTo>
                    <a:pt x="5175" y="211"/>
                  </a:lnTo>
                  <a:lnTo>
                    <a:pt x="5017" y="219"/>
                  </a:lnTo>
                  <a:lnTo>
                    <a:pt x="4859" y="227"/>
                  </a:lnTo>
                  <a:lnTo>
                    <a:pt x="4703" y="234"/>
                  </a:lnTo>
                  <a:lnTo>
                    <a:pt x="4548" y="239"/>
                  </a:lnTo>
                  <a:lnTo>
                    <a:pt x="4393" y="243"/>
                  </a:lnTo>
                  <a:lnTo>
                    <a:pt x="4240" y="247"/>
                  </a:lnTo>
                  <a:lnTo>
                    <a:pt x="4088" y="249"/>
                  </a:lnTo>
                  <a:lnTo>
                    <a:pt x="3937" y="251"/>
                  </a:lnTo>
                  <a:lnTo>
                    <a:pt x="3788" y="252"/>
                  </a:lnTo>
                  <a:lnTo>
                    <a:pt x="3640" y="251"/>
                  </a:lnTo>
                  <a:lnTo>
                    <a:pt x="3494" y="251"/>
                  </a:lnTo>
                  <a:lnTo>
                    <a:pt x="3349" y="249"/>
                  </a:lnTo>
                  <a:lnTo>
                    <a:pt x="3207" y="246"/>
                  </a:lnTo>
                  <a:lnTo>
                    <a:pt x="3066" y="243"/>
                  </a:lnTo>
                  <a:lnTo>
                    <a:pt x="2928" y="240"/>
                  </a:lnTo>
                  <a:lnTo>
                    <a:pt x="2791" y="235"/>
                  </a:lnTo>
                  <a:lnTo>
                    <a:pt x="2656" y="230"/>
                  </a:lnTo>
                  <a:lnTo>
                    <a:pt x="2524" y="225"/>
                  </a:lnTo>
                  <a:lnTo>
                    <a:pt x="2266" y="212"/>
                  </a:lnTo>
                  <a:lnTo>
                    <a:pt x="2019" y="198"/>
                  </a:lnTo>
                  <a:lnTo>
                    <a:pt x="1782" y="183"/>
                  </a:lnTo>
                  <a:lnTo>
                    <a:pt x="1557" y="167"/>
                  </a:lnTo>
                  <a:lnTo>
                    <a:pt x="1343" y="150"/>
                  </a:lnTo>
                  <a:lnTo>
                    <a:pt x="1144" y="132"/>
                  </a:lnTo>
                  <a:lnTo>
                    <a:pt x="957" y="114"/>
                  </a:lnTo>
                  <a:lnTo>
                    <a:pt x="785" y="96"/>
                  </a:lnTo>
                  <a:lnTo>
                    <a:pt x="627" y="79"/>
                  </a:lnTo>
                  <a:lnTo>
                    <a:pt x="487" y="63"/>
                  </a:lnTo>
                  <a:lnTo>
                    <a:pt x="361" y="48"/>
                  </a:lnTo>
                  <a:lnTo>
                    <a:pt x="254" y="35"/>
                  </a:lnTo>
                  <a:lnTo>
                    <a:pt x="165" y="23"/>
                  </a:lnTo>
                  <a:lnTo>
                    <a:pt x="42" y="6"/>
                  </a:lnTo>
                  <a:lnTo>
                    <a:pt x="0" y="0"/>
                  </a:lnTo>
                  <a:lnTo>
                    <a:pt x="0" y="0"/>
                  </a:lnTo>
                  <a:close/>
                </a:path>
              </a:pathLst>
            </a:custGeom>
            <a:solidFill>
              <a:schemeClr val="bg1"/>
            </a:solidFill>
            <a:ln>
              <a:noFill/>
            </a:ln>
          </p:spPr>
        </p:sp>
        <p:sp>
          <p:nvSpPr>
            <p:cNvPr id="14" name="Freeform 5"/>
            <p:cNvSpPr>
              <a:spLocks noEditPoints="1"/>
            </p:cNvSpPr>
            <p:nvPr/>
          </p:nvSpPr>
          <p:spPr bwMode="gray">
            <a:xfrm>
              <a:off x="0" y="1587"/>
              <a:ext cx="12192000" cy="6856413"/>
            </a:xfrm>
            <a:custGeom>
              <a:avLst/>
              <a:gdLst/>
              <a:ahLst/>
              <a:cxnLst/>
              <a:rect l="0" t="0" r="r" b="b"/>
              <a:pathLst>
                <a:path w="15356" h="8638">
                  <a:moveTo>
                    <a:pt x="0" y="0"/>
                  </a:moveTo>
                  <a:lnTo>
                    <a:pt x="0" y="8638"/>
                  </a:lnTo>
                  <a:lnTo>
                    <a:pt x="15356" y="8638"/>
                  </a:lnTo>
                  <a:lnTo>
                    <a:pt x="15356" y="0"/>
                  </a:lnTo>
                  <a:lnTo>
                    <a:pt x="0" y="0"/>
                  </a:lnTo>
                  <a:close/>
                  <a:moveTo>
                    <a:pt x="14748" y="8038"/>
                  </a:moveTo>
                  <a:lnTo>
                    <a:pt x="600" y="8038"/>
                  </a:lnTo>
                  <a:lnTo>
                    <a:pt x="600" y="592"/>
                  </a:lnTo>
                  <a:lnTo>
                    <a:pt x="14748" y="592"/>
                  </a:lnTo>
                  <a:lnTo>
                    <a:pt x="14748" y="8038"/>
                  </a:lnTo>
                  <a:close/>
                </a:path>
              </a:pathLst>
            </a:custGeom>
            <a:solidFill>
              <a:schemeClr val="bg1"/>
            </a:solidFill>
            <a:ln>
              <a:noFill/>
            </a:ln>
          </p:spPr>
        </p:sp>
      </p:grpSp>
      <p:sp>
        <p:nvSpPr>
          <p:cNvPr id="2" name="Title Placeholder 1"/>
          <p:cNvSpPr>
            <a:spLocks noGrp="1"/>
          </p:cNvSpPr>
          <p:nvPr>
            <p:ph type="title"/>
          </p:nvPr>
        </p:nvSpPr>
        <p:spPr bwMode="gray">
          <a:xfrm>
            <a:off x="1154954" y="973668"/>
            <a:ext cx="8761413" cy="706964"/>
          </a:xfrm>
          <a:prstGeom prst="rect">
            <a:avLst/>
          </a:prstGeom>
        </p:spPr>
        <p:txBody>
          <a:bodyPr vert="horz" lIns="91440" tIns="45720" rIns="91440" bIns="45720" rtlCol="0" anchor="ctr">
            <a:noAutofit/>
          </a:bodyPr>
          <a:lstStyle/>
          <a:p>
            <a:r>
              <a:rPr lang="en-GB"/>
              <a:t>Click to edit Master title style</a:t>
            </a:r>
            <a:endParaRPr lang="en-US" dirty="0"/>
          </a:p>
        </p:txBody>
      </p:sp>
      <p:sp>
        <p:nvSpPr>
          <p:cNvPr id="3" name="Text Placeholder 2"/>
          <p:cNvSpPr>
            <a:spLocks noGrp="1"/>
          </p:cNvSpPr>
          <p:nvPr>
            <p:ph type="body" idx="1"/>
          </p:nvPr>
        </p:nvSpPr>
        <p:spPr>
          <a:xfrm>
            <a:off x="1154954" y="2603500"/>
            <a:ext cx="8761413" cy="3416300"/>
          </a:xfrm>
          <a:prstGeom prst="rect">
            <a:avLst/>
          </a:prstGeom>
        </p:spPr>
        <p:txBody>
          <a:bodyPr vert="horz" lIns="91440" tIns="45720" rIns="91440" bIns="45720" rtlCol="0">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4" name="Date Placeholder 3"/>
          <p:cNvSpPr>
            <a:spLocks noGrp="1"/>
          </p:cNvSpPr>
          <p:nvPr>
            <p:ph type="dt" sz="half" idx="2"/>
          </p:nvPr>
        </p:nvSpPr>
        <p:spPr>
          <a:xfrm>
            <a:off x="10653104" y="6391838"/>
            <a:ext cx="990599" cy="304799"/>
          </a:xfrm>
          <a:prstGeom prst="rect">
            <a:avLst/>
          </a:prstGeom>
        </p:spPr>
        <p:txBody>
          <a:bodyPr vert="horz" lIns="91440" tIns="45720" rIns="91440" bIns="45720" rtlCol="0" anchor="ctr"/>
          <a:lstStyle>
            <a:lvl1pPr algn="r">
              <a:defRPr sz="1000" b="1" i="0">
                <a:solidFill>
                  <a:schemeClr val="accent1"/>
                </a:solidFill>
              </a:defRPr>
            </a:lvl1pPr>
          </a:lstStyle>
          <a:p>
            <a:fld id="{44A65275-1908-4A50-A984-904509950F98}" type="datetimeFigureOut">
              <a:rPr lang="en-GB" smtClean="0"/>
              <a:t>16/08/2022</a:t>
            </a:fld>
            <a:endParaRPr lang="en-GB"/>
          </a:p>
        </p:txBody>
      </p:sp>
      <p:sp>
        <p:nvSpPr>
          <p:cNvPr id="5" name="Footer Placeholder 4"/>
          <p:cNvSpPr>
            <a:spLocks noGrp="1"/>
          </p:cNvSpPr>
          <p:nvPr>
            <p:ph type="ftr" sz="quarter" idx="3"/>
          </p:nvPr>
        </p:nvSpPr>
        <p:spPr>
          <a:xfrm>
            <a:off x="561110" y="6391838"/>
            <a:ext cx="3859795" cy="304801"/>
          </a:xfrm>
          <a:prstGeom prst="rect">
            <a:avLst/>
          </a:prstGeom>
        </p:spPr>
        <p:txBody>
          <a:bodyPr vert="horz" lIns="91440" tIns="45720" rIns="91440" bIns="45720" rtlCol="0" anchor="ctr"/>
          <a:lstStyle>
            <a:lvl1pPr algn="l">
              <a:defRPr sz="1000" b="1" i="0">
                <a:solidFill>
                  <a:schemeClr val="accent1"/>
                </a:solidFill>
              </a:defRPr>
            </a:lvl1pPr>
          </a:lstStyle>
          <a:p>
            <a:endParaRPr lang="en-GB"/>
          </a:p>
        </p:txBody>
      </p:sp>
      <p:sp>
        <p:nvSpPr>
          <p:cNvPr id="21" name="Rectangle 20"/>
          <p:cNvSpPr/>
          <p:nvPr/>
        </p:nvSpPr>
        <p:spPr>
          <a:xfrm>
            <a:off x="10437812" y="0"/>
            <a:ext cx="685800" cy="1143000"/>
          </a:xfrm>
          <a:prstGeom prst="rect">
            <a:avLst/>
          </a:prstGeom>
          <a:solidFill>
            <a:schemeClr val="accent1"/>
          </a:solidFill>
          <a:ln>
            <a:noFill/>
          </a:ln>
        </p:spPr>
        <p:style>
          <a:lnRef idx="1">
            <a:schemeClr val="accent1"/>
          </a:lnRef>
          <a:fillRef idx="3">
            <a:schemeClr val="accent1"/>
          </a:fillRef>
          <a:effectRef idx="2">
            <a:schemeClr val="accent1"/>
          </a:effectRef>
          <a:fontRef idx="minor">
            <a:schemeClr val="lt1"/>
          </a:fontRef>
        </p:style>
      </p:sp>
      <p:sp>
        <p:nvSpPr>
          <p:cNvPr id="6" name="Slide Number Placeholder 5"/>
          <p:cNvSpPr>
            <a:spLocks noGrp="1"/>
          </p:cNvSpPr>
          <p:nvPr>
            <p:ph type="sldNum" sz="quarter" idx="4"/>
          </p:nvPr>
        </p:nvSpPr>
        <p:spPr bwMode="gray">
          <a:xfrm>
            <a:off x="10352540" y="295729"/>
            <a:ext cx="838199" cy="767687"/>
          </a:xfrm>
          <a:prstGeom prst="rect">
            <a:avLst/>
          </a:prstGeom>
        </p:spPr>
        <p:txBody>
          <a:bodyPr vert="horz" lIns="91440" tIns="45720" rIns="91440" bIns="45720" rtlCol="0" anchor="b"/>
          <a:lstStyle>
            <a:lvl1pPr algn="ctr">
              <a:defRPr sz="2800" b="0" i="0">
                <a:solidFill>
                  <a:schemeClr val="bg1"/>
                </a:solidFill>
              </a:defRPr>
            </a:lvl1pPr>
          </a:lstStyle>
          <a:p>
            <a:fld id="{CF815166-C737-49A2-ABEC-2BF6D8F24109}" type="slidenum">
              <a:rPr lang="en-GB" smtClean="0"/>
              <a:t>‹#›</a:t>
            </a:fld>
            <a:endParaRPr lang="en-GB"/>
          </a:p>
        </p:txBody>
      </p:sp>
    </p:spTree>
    <p:extLst>
      <p:ext uri="{BB962C8B-B14F-4D97-AF65-F5344CB8AC3E}">
        <p14:creationId xmlns:p14="http://schemas.microsoft.com/office/powerpoint/2010/main" val="406249801"/>
      </p:ext>
    </p:extLst>
  </p:cSld>
  <p:clrMap bg1="lt1" tx1="dk1" bg2="lt2" tx2="dk2" accent1="accent1" accent2="accent2" accent3="accent3" accent4="accent4" accent5="accent5" accent6="accent6" hlink="hlink" folHlink="folHlink"/>
  <p:sldLayoutIdLst>
    <p:sldLayoutId id="2147483698" r:id="rId1"/>
    <p:sldLayoutId id="2147483697" r:id="rId2"/>
  </p:sldLayoutIdLst>
  <p:txStyles>
    <p:titleStyle>
      <a:lvl1pPr algn="l" defTabSz="457200" rtl="0" eaLnBrk="1" latinLnBrk="0" hangingPunct="1">
        <a:spcBef>
          <a:spcPct val="0"/>
        </a:spcBef>
        <a:buNone/>
        <a:defRPr sz="3600" b="0" i="0" kern="1200">
          <a:solidFill>
            <a:schemeClr val="bg2"/>
          </a:solidFill>
          <a:latin typeface="+mj-lt"/>
          <a:ea typeface="+mj-ea"/>
          <a:cs typeface="+mj-cs"/>
        </a:defRPr>
      </a:lvl1pPr>
      <a:lvl2pPr eaLnBrk="1" hangingPunct="1">
        <a:defRPr>
          <a:solidFill>
            <a:schemeClr val="tx2"/>
          </a:solidFill>
        </a:defRPr>
      </a:lvl2pPr>
      <a:lvl3pPr eaLnBrk="1" hangingPunct="1">
        <a:defRPr>
          <a:solidFill>
            <a:schemeClr val="tx2"/>
          </a:solidFill>
        </a:defRPr>
      </a:lvl3pPr>
      <a:lvl4pPr eaLnBrk="1" hangingPunct="1">
        <a:defRPr>
          <a:solidFill>
            <a:schemeClr val="tx2"/>
          </a:solidFill>
        </a:defRPr>
      </a:lvl4pPr>
      <a:lvl5pPr eaLnBrk="1" hangingPunct="1">
        <a:defRPr>
          <a:solidFill>
            <a:schemeClr val="tx2"/>
          </a:solidFill>
        </a:defRPr>
      </a:lvl5pPr>
      <a:lvl6pPr eaLnBrk="1" hangingPunct="1">
        <a:defRPr>
          <a:solidFill>
            <a:schemeClr val="tx2"/>
          </a:solidFill>
        </a:defRPr>
      </a:lvl6pPr>
      <a:lvl7pPr eaLnBrk="1" hangingPunct="1">
        <a:defRPr>
          <a:solidFill>
            <a:schemeClr val="tx2"/>
          </a:solidFill>
        </a:defRPr>
      </a:lvl7pPr>
      <a:lvl8pPr eaLnBrk="1" hangingPunct="1">
        <a:defRPr>
          <a:solidFill>
            <a:schemeClr val="tx2"/>
          </a:solidFill>
        </a:defRPr>
      </a:lvl8pPr>
      <a:lvl9pPr eaLnBrk="1" hangingPunct="1">
        <a:defRPr>
          <a:solidFill>
            <a:schemeClr val="tx2"/>
          </a:solidFill>
        </a:defRPr>
      </a:lvl9pPr>
    </p:titleStyle>
    <p:bodyStyle>
      <a:lvl1pPr marL="342900" indent="-342900" algn="l" defTabSz="457200" rtl="0" eaLnBrk="1" latinLnBrk="0" hangingPunct="1">
        <a:spcBef>
          <a:spcPts val="1000"/>
        </a:spcBef>
        <a:spcAft>
          <a:spcPts val="0"/>
        </a:spcAft>
        <a:buClr>
          <a:schemeClr val="accent1"/>
        </a:buClr>
        <a:buSzPct val="80000"/>
        <a:buFont typeface="Wingdings 3" charset="2"/>
        <a:buChar char=""/>
        <a:defRPr sz="1800" b="0" i="0" kern="1200">
          <a:solidFill>
            <a:schemeClr val="tx1">
              <a:lumMod val="75000"/>
              <a:lumOff val="25000"/>
            </a:schemeClr>
          </a:solidFill>
          <a:latin typeface="+mn-lt"/>
          <a:ea typeface="+mn-ea"/>
          <a:cs typeface="+mn-cs"/>
        </a:defRPr>
      </a:lvl1pPr>
      <a:lvl2pPr marL="742950" indent="-285750" algn="l" defTabSz="457200" rtl="0" eaLnBrk="1" latinLnBrk="0" hangingPunct="1">
        <a:spcBef>
          <a:spcPts val="1000"/>
        </a:spcBef>
        <a:spcAft>
          <a:spcPts val="0"/>
        </a:spcAft>
        <a:buClr>
          <a:schemeClr val="accent1"/>
        </a:buClr>
        <a:buSzPct val="80000"/>
        <a:buFont typeface="Wingdings 3" charset="2"/>
        <a:buChar char=""/>
        <a:defRPr sz="1600" b="0" i="0" kern="1200">
          <a:solidFill>
            <a:schemeClr val="tx1">
              <a:lumMod val="75000"/>
              <a:lumOff val="25000"/>
            </a:schemeClr>
          </a:solidFill>
          <a:latin typeface="+mn-lt"/>
          <a:ea typeface="+mn-ea"/>
          <a:cs typeface="+mn-cs"/>
        </a:defRPr>
      </a:lvl2pPr>
      <a:lvl3pPr marL="1143000" indent="-228600" algn="l" defTabSz="457200" rtl="0" eaLnBrk="1" latinLnBrk="0" hangingPunct="1">
        <a:spcBef>
          <a:spcPts val="1000"/>
        </a:spcBef>
        <a:spcAft>
          <a:spcPts val="0"/>
        </a:spcAft>
        <a:buClr>
          <a:schemeClr val="accent1"/>
        </a:buClr>
        <a:buSzPct val="80000"/>
        <a:buFont typeface="Wingdings 3" charset="2"/>
        <a:buChar char=""/>
        <a:defRPr sz="1400" b="0" i="0" kern="1200">
          <a:solidFill>
            <a:schemeClr val="tx1">
              <a:lumMod val="75000"/>
              <a:lumOff val="25000"/>
            </a:schemeClr>
          </a:solidFill>
          <a:latin typeface="+mn-lt"/>
          <a:ea typeface="+mn-ea"/>
          <a:cs typeface="+mn-cs"/>
        </a:defRPr>
      </a:lvl3pPr>
      <a:lvl4pPr marL="1600200" indent="-228600" algn="l" defTabSz="457200" rtl="0" eaLnBrk="1" latinLnBrk="0" hangingPunct="1">
        <a:spcBef>
          <a:spcPts val="1000"/>
        </a:spcBef>
        <a:spcAft>
          <a:spcPts val="0"/>
        </a:spcAft>
        <a:buClr>
          <a:schemeClr val="accent1"/>
        </a:buClr>
        <a:buSzPct val="80000"/>
        <a:buFont typeface="Wingdings 3" charset="2"/>
        <a:buChar char=""/>
        <a:defRPr sz="1200" b="0" i="0" kern="1200">
          <a:solidFill>
            <a:schemeClr val="tx1">
              <a:lumMod val="75000"/>
              <a:lumOff val="25000"/>
            </a:schemeClr>
          </a:solidFill>
          <a:latin typeface="+mn-lt"/>
          <a:ea typeface="+mn-ea"/>
          <a:cs typeface="+mn-cs"/>
        </a:defRPr>
      </a:lvl4pPr>
      <a:lvl5pPr marL="2057400" indent="-228600" algn="l" defTabSz="457200" rtl="0" eaLnBrk="1" latinLnBrk="0" hangingPunct="1">
        <a:spcBef>
          <a:spcPts val="1000"/>
        </a:spcBef>
        <a:spcAft>
          <a:spcPts val="0"/>
        </a:spcAft>
        <a:buClr>
          <a:schemeClr val="accent1"/>
        </a:buClr>
        <a:buSzPct val="80000"/>
        <a:buFont typeface="Wingdings 3" charset="2"/>
        <a:buChar char=""/>
        <a:defRPr sz="1200" b="0" i="0" kern="1200">
          <a:solidFill>
            <a:schemeClr val="tx1">
              <a:lumMod val="75000"/>
              <a:lumOff val="25000"/>
            </a:schemeClr>
          </a:solidFill>
          <a:latin typeface="+mn-lt"/>
          <a:ea typeface="+mn-ea"/>
          <a:cs typeface="+mn-cs"/>
        </a:defRPr>
      </a:lvl5pPr>
      <a:lvl6pPr marL="2514600" indent="-228600" algn="l" defTabSz="457200" rtl="0" eaLnBrk="1" latinLnBrk="0" hangingPunct="1">
        <a:spcBef>
          <a:spcPts val="1000"/>
        </a:spcBef>
        <a:spcAft>
          <a:spcPts val="0"/>
        </a:spcAft>
        <a:buClr>
          <a:schemeClr val="accent1"/>
        </a:buClr>
        <a:buSzPct val="80000"/>
        <a:buFont typeface="Wingdings 3" charset="2"/>
        <a:buChar char=""/>
        <a:defRPr sz="1200" b="0" i="0" kern="1200">
          <a:solidFill>
            <a:schemeClr val="tx1">
              <a:lumMod val="75000"/>
              <a:lumOff val="25000"/>
            </a:schemeClr>
          </a:solidFill>
          <a:latin typeface="+mn-lt"/>
          <a:ea typeface="+mn-ea"/>
          <a:cs typeface="+mn-cs"/>
        </a:defRPr>
      </a:lvl6pPr>
      <a:lvl7pPr marL="2971800" indent="-228600" algn="l" defTabSz="457200" rtl="0" eaLnBrk="1" latinLnBrk="0" hangingPunct="1">
        <a:spcBef>
          <a:spcPts val="1000"/>
        </a:spcBef>
        <a:spcAft>
          <a:spcPts val="0"/>
        </a:spcAft>
        <a:buClr>
          <a:schemeClr val="accent1"/>
        </a:buClr>
        <a:buSzPct val="80000"/>
        <a:buFont typeface="Wingdings 3" charset="2"/>
        <a:buChar char=""/>
        <a:defRPr sz="1200" b="0" i="0" kern="1200">
          <a:solidFill>
            <a:schemeClr val="tx1">
              <a:lumMod val="75000"/>
              <a:lumOff val="25000"/>
            </a:schemeClr>
          </a:solidFill>
          <a:latin typeface="+mn-lt"/>
          <a:ea typeface="+mn-ea"/>
          <a:cs typeface="+mn-cs"/>
        </a:defRPr>
      </a:lvl7pPr>
      <a:lvl8pPr marL="3429000" indent="-228600" algn="l" defTabSz="457200" rtl="0" eaLnBrk="1" latinLnBrk="0" hangingPunct="1">
        <a:spcBef>
          <a:spcPts val="1000"/>
        </a:spcBef>
        <a:spcAft>
          <a:spcPts val="0"/>
        </a:spcAft>
        <a:buClr>
          <a:schemeClr val="accent1"/>
        </a:buClr>
        <a:buSzPct val="80000"/>
        <a:buFont typeface="Wingdings 3" charset="2"/>
        <a:buChar char=""/>
        <a:defRPr sz="1200" b="0" i="0" kern="1200">
          <a:solidFill>
            <a:schemeClr val="tx1">
              <a:lumMod val="75000"/>
              <a:lumOff val="25000"/>
            </a:schemeClr>
          </a:solidFill>
          <a:latin typeface="+mn-lt"/>
          <a:ea typeface="+mn-ea"/>
          <a:cs typeface="+mn-cs"/>
        </a:defRPr>
      </a:lvl8pPr>
      <a:lvl9pPr marL="3886200" indent="-228600" algn="l" defTabSz="457200" rtl="0" eaLnBrk="1" latinLnBrk="0" hangingPunct="1">
        <a:spcBef>
          <a:spcPts val="1000"/>
        </a:spcBef>
        <a:spcAft>
          <a:spcPts val="0"/>
        </a:spcAft>
        <a:buClr>
          <a:schemeClr val="accent1"/>
        </a:buClr>
        <a:buSzPct val="80000"/>
        <a:buFont typeface="Wingdings 3" charset="2"/>
        <a:buChar char=""/>
        <a:defRPr sz="1200" b="0" i="0" kern="1200">
          <a:solidFill>
            <a:schemeClr val="tx1">
              <a:lumMod val="75000"/>
              <a:lumOff val="25000"/>
            </a:schemeClr>
          </a:solidFill>
          <a:latin typeface="+mn-lt"/>
          <a:ea typeface="+mn-ea"/>
          <a:cs typeface="+mn-cs"/>
        </a:defRPr>
      </a:lvl9pPr>
    </p:bodyStyle>
    <p:other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image" Target="../media/image2.jpeg"/><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3" Type="http://schemas.openxmlformats.org/officeDocument/2006/relationships/image" Target="../media/image4.jpeg"/><Relationship Id="rId2" Type="http://schemas.openxmlformats.org/officeDocument/2006/relationships/image" Target="../media/image3.jpeg"/><Relationship Id="rId1" Type="http://schemas.openxmlformats.org/officeDocument/2006/relationships/slideLayout" Target="../slideLayouts/slideLayout7.xml"/></Relationships>
</file>

<file path=ppt/slides/_rels/slide3.xml.rels><?xml version="1.0" encoding="UTF-8" standalone="yes"?>
<Relationships xmlns="http://schemas.openxmlformats.org/package/2006/relationships"><Relationship Id="rId2" Type="http://schemas.openxmlformats.org/officeDocument/2006/relationships/image" Target="../media/image5.jpeg"/><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2" Type="http://schemas.openxmlformats.org/officeDocument/2006/relationships/image" Target="../media/image6.jpeg"/><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2" Type="http://schemas.openxmlformats.org/officeDocument/2006/relationships/image" Target="../media/image6.jpeg"/><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2" Type="http://schemas.openxmlformats.org/officeDocument/2006/relationships/image" Target="../media/image7.jpeg"/><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2" Type="http://schemas.openxmlformats.org/officeDocument/2006/relationships/image" Target="../media/image8.jpeg"/><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2" Type="http://schemas.openxmlformats.org/officeDocument/2006/relationships/image" Target="../media/image9.jpeg"/><Relationship Id="rId1" Type="http://schemas.openxmlformats.org/officeDocument/2006/relationships/slideLayout" Target="../slideLayouts/slideLayout12.xml"/></Relationships>
</file>

<file path=ppt/slides/_rels/slide9.xml.rels><?xml version="1.0" encoding="UTF-8" standalone="yes"?>
<Relationships xmlns="http://schemas.openxmlformats.org/package/2006/relationships"><Relationship Id="rId2" Type="http://schemas.openxmlformats.org/officeDocument/2006/relationships/image" Target="../media/image10.jpeg"/><Relationship Id="rId1" Type="http://schemas.openxmlformats.org/officeDocument/2006/relationships/slideLayout" Target="../slideLayouts/slideLayout13.xml"/></Relationships>
</file>

<file path=ppt/slides/_rels/slide10.xml.rels><?xml version="1.0" encoding="UTF-8" standalone="yes"?>
<Relationships xmlns="http://schemas.openxmlformats.org/package/2006/relationships"><Relationship Id="rId3" Type="http://schemas.openxmlformats.org/officeDocument/2006/relationships/diagramLayout" Target="../diagrams/layout1.xml"/><Relationship Id="rId2" Type="http://schemas.openxmlformats.org/officeDocument/2006/relationships/diagramData" Target="../diagrams/data1.xml"/><Relationship Id="rId1" Type="http://schemas.openxmlformats.org/officeDocument/2006/relationships/slideLayout" Target="../slideLayouts/slideLayout13.xml"/><Relationship Id="rId6" Type="http://schemas.microsoft.com/office/2007/relationships/diagramDrawing" Target="../diagrams/drawing1.xml"/><Relationship Id="rId5" Type="http://schemas.openxmlformats.org/officeDocument/2006/relationships/diagramColors" Target="../diagrams/colors1.xml"/><Relationship Id="rId4" Type="http://schemas.openxmlformats.org/officeDocument/2006/relationships/diagramQuickStyle" Target="../diagrams/quickStyle1.xml"/></Relationships>
</file>

<file path=ppt/slides/_rels/slide11.xml.rels><?xml version="1.0" encoding="UTF-8" standalone="yes"?>
<Relationships xmlns="http://schemas.openxmlformats.org/package/2006/relationships"><Relationship Id="rId3" Type="http://schemas.openxmlformats.org/officeDocument/2006/relationships/diagramLayout" Target="../diagrams/layout2.xml"/><Relationship Id="rId2" Type="http://schemas.openxmlformats.org/officeDocument/2006/relationships/diagramData" Target="../diagrams/data2.xml"/><Relationship Id="rId1" Type="http://schemas.openxmlformats.org/officeDocument/2006/relationships/slideLayout" Target="../slideLayouts/slideLayout13.xml"/><Relationship Id="rId6" Type="http://schemas.microsoft.com/office/2007/relationships/diagramDrawing" Target="../diagrams/drawing2.xml"/><Relationship Id="rId5" Type="http://schemas.openxmlformats.org/officeDocument/2006/relationships/diagramColors" Target="../diagrams/colors2.xml"/><Relationship Id="rId4" Type="http://schemas.openxmlformats.org/officeDocument/2006/relationships/diagramQuickStyle" Target="../diagrams/quickStyle2.xml"/></Relationships>
</file>

<file path=ppt/slides/_rels/slide12.xml.rels><?xml version="1.0" encoding="UTF-8" standalone="yes"?>
<Relationships xmlns="http://schemas.openxmlformats.org/package/2006/relationships"><Relationship Id="rId3" Type="http://schemas.openxmlformats.org/officeDocument/2006/relationships/image" Target="../media/image18.svg"/><Relationship Id="rId2" Type="http://schemas.openxmlformats.org/officeDocument/2006/relationships/image" Target="../media/image17.png"/><Relationship Id="rId1" Type="http://schemas.openxmlformats.org/officeDocument/2006/relationships/slideLayout" Target="../slideLayouts/slideLayout13.xml"/><Relationship Id="rId5" Type="http://schemas.openxmlformats.org/officeDocument/2006/relationships/hyperlink" Target="https://pxhere.com/en/photo/1552769" TargetMode="External"/><Relationship Id="rId4" Type="http://schemas.openxmlformats.org/officeDocument/2006/relationships/image" Target="../media/image19.jpeg"/></Relationships>
</file>

<file path=ppt/slides/_rels/slide13.xml.rels><?xml version="1.0" encoding="UTF-8" standalone="yes"?>
<Relationships xmlns="http://schemas.openxmlformats.org/package/2006/relationships"><Relationship Id="rId3" Type="http://schemas.openxmlformats.org/officeDocument/2006/relationships/diagramLayout" Target="../diagrams/layout3.xml"/><Relationship Id="rId2" Type="http://schemas.openxmlformats.org/officeDocument/2006/relationships/diagramData" Target="../diagrams/data3.xml"/><Relationship Id="rId1" Type="http://schemas.openxmlformats.org/officeDocument/2006/relationships/slideLayout" Target="../slideLayouts/slideLayout13.xml"/><Relationship Id="rId6" Type="http://schemas.microsoft.com/office/2007/relationships/diagramDrawing" Target="../diagrams/drawing3.xml"/><Relationship Id="rId5" Type="http://schemas.openxmlformats.org/officeDocument/2006/relationships/diagramColors" Target="../diagrams/colors3.xml"/><Relationship Id="rId4" Type="http://schemas.openxmlformats.org/officeDocument/2006/relationships/diagramQuickStyle" Target="../diagrams/quickStyle3.xml"/></Relationships>
</file>

<file path=ppt/slides/_rels/slide14.xml.rels><?xml version="1.0" encoding="UTF-8" standalone="yes"?>
<Relationships xmlns="http://schemas.openxmlformats.org/package/2006/relationships"><Relationship Id="rId3" Type="http://schemas.openxmlformats.org/officeDocument/2006/relationships/hyperlink" Target="https://www.rawpixel.com/search/leadership" TargetMode="External"/><Relationship Id="rId2" Type="http://schemas.openxmlformats.org/officeDocument/2006/relationships/image" Target="../media/image20.jpeg"/><Relationship Id="rId1" Type="http://schemas.openxmlformats.org/officeDocument/2006/relationships/slideLayout" Target="../slideLayouts/slideLayout13.xml"/></Relationships>
</file>

<file path=ppt/slides/_rels/slide15.xml.rels><?xml version="1.0" encoding="UTF-8" standalone="yes"?>
<Relationships xmlns="http://schemas.openxmlformats.org/package/2006/relationships"><Relationship Id="rId3" Type="http://schemas.openxmlformats.org/officeDocument/2006/relationships/hyperlink" Target="https://mauriciocohensalama.com/jefes-enojados-1/" TargetMode="External"/><Relationship Id="rId2" Type="http://schemas.openxmlformats.org/officeDocument/2006/relationships/image" Target="../media/image21.jpeg"/><Relationship Id="rId1" Type="http://schemas.openxmlformats.org/officeDocument/2006/relationships/slideLayout" Target="../slideLayouts/slideLayout13.xml"/><Relationship Id="rId4" Type="http://schemas.openxmlformats.org/officeDocument/2006/relationships/hyperlink" Target="https://creativecommons.org/licenses/by-nc-nd/3.0/" TargetMode="External"/></Relationships>
</file>

<file path=ppt/slides/_rels/slide16.xml.rels><?xml version="1.0" encoding="UTF-8" standalone="yes"?>
<Relationships xmlns="http://schemas.openxmlformats.org/package/2006/relationships"><Relationship Id="rId2" Type="http://schemas.openxmlformats.org/officeDocument/2006/relationships/hyperlink" Target="https://www.mindtools.com/pages/article/newLDR_86.htm" TargetMode="External"/><Relationship Id="rId1" Type="http://schemas.openxmlformats.org/officeDocument/2006/relationships/slideLayout" Target="../slideLayouts/slideLayout13.xml"/></Relationships>
</file>

<file path=ppt/slides/_rels/slide17.xml.rels><?xml version="1.0" encoding="UTF-8" standalone="yes"?>
<Relationships xmlns="http://schemas.openxmlformats.org/package/2006/relationships"><Relationship Id="rId1" Type="http://schemas.openxmlformats.org/officeDocument/2006/relationships/slideLayout" Target="../slideLayouts/slideLayout15.xml"/></Relationships>
</file>

<file path=ppt/slides/_rels/slide18.xml.rels><?xml version="1.0" encoding="UTF-8" standalone="yes"?>
<Relationships xmlns="http://schemas.openxmlformats.org/package/2006/relationships"><Relationship Id="rId1" Type="http://schemas.openxmlformats.org/officeDocument/2006/relationships/slideLayout" Target="../slideLayouts/slideLayout15.xml"/></Relationships>
</file>

<file path=ppt/slides/_rels/slide19.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Layout" Target="../slideLayouts/slideLayout14.xml"/></Relationships>
</file>

<file path=ppt/slides/_rels/slide20.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Layout" Target="../slideLayouts/slideLayout15.xml"/></Relationships>
</file>

<file path=ppt/slides/_rels/slide21.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Layout" Target="../slideLayouts/slideLayout14.xml"/></Relationships>
</file>

<file path=ppt/slides/slide1.xml><?xml version="1.0" encoding="utf-8"?>
<p:sld xmlns:a="http://schemas.openxmlformats.org/drawingml/2006/main" xmlns:r="http://schemas.openxmlformats.org/officeDocument/2006/relationships" xmlns:p="http://schemas.openxmlformats.org/presentationml/2006/main">
  <p:cSld>
    <p:bg>
      <p:bgPr>
        <a:solidFill>
          <a:srgbClr val="000000"/>
        </a:solidFill>
        <a:effectLst/>
      </p:bgPr>
    </p:bg>
    <p:spTree>
      <p:nvGrpSpPr>
        <p:cNvPr id="1" name=""/>
        <p:cNvGrpSpPr/>
        <p:nvPr/>
      </p:nvGrpSpPr>
      <p:grpSpPr>
        <a:xfrm>
          <a:off x="0" y="0"/>
          <a:ext cx="0" cy="0"/>
          <a:chOff x="0" y="0"/>
          <a:chExt cx="0" cy="0"/>
        </a:xfrm>
      </p:grpSpPr>
      <p:sp>
        <p:nvSpPr>
          <p:cNvPr id="9" name="Rectangle 8">
            <a:extLst>
              <a:ext uri="{FF2B5EF4-FFF2-40B4-BE49-F238E27FC236}">
                <a16:creationId xmlns:a16="http://schemas.microsoft.com/office/drawing/2014/main" id="{71B2258F-86CA-4D4D-8270-BC05FCDEBFB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7999"/>
          </a:xfrm>
          <a:prstGeom prst="rect">
            <a:avLst/>
          </a:prstGeom>
          <a:solidFill>
            <a:srgbClr val="00000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5" name="Picture 4" descr="A group of yellow figures and a red figure on the other side">
            <a:extLst>
              <a:ext uri="{FF2B5EF4-FFF2-40B4-BE49-F238E27FC236}">
                <a16:creationId xmlns:a16="http://schemas.microsoft.com/office/drawing/2014/main" id="{E69EE1E6-F11B-1399-AE9E-FBF1DFADFC36}"/>
              </a:ext>
            </a:extLst>
          </p:cNvPr>
          <p:cNvPicPr>
            <a:picLocks noChangeAspect="1"/>
          </p:cNvPicPr>
          <p:nvPr/>
        </p:nvPicPr>
        <p:blipFill rotWithShape="1">
          <a:blip r:embed="rId2">
            <a:alphaModFix amt="50000"/>
          </a:blip>
          <a:srcRect t="15730"/>
          <a:stretch/>
        </p:blipFill>
        <p:spPr>
          <a:xfrm>
            <a:off x="20" y="1"/>
            <a:ext cx="12191980" cy="6857999"/>
          </a:xfrm>
          <a:prstGeom prst="rect">
            <a:avLst/>
          </a:prstGeom>
        </p:spPr>
      </p:pic>
      <p:sp>
        <p:nvSpPr>
          <p:cNvPr id="2" name="Title 1">
            <a:extLst>
              <a:ext uri="{FF2B5EF4-FFF2-40B4-BE49-F238E27FC236}">
                <a16:creationId xmlns:a16="http://schemas.microsoft.com/office/drawing/2014/main" id="{12B46081-1506-60DA-FC28-2F14EA20CB7B}"/>
              </a:ext>
            </a:extLst>
          </p:cNvPr>
          <p:cNvSpPr>
            <a:spLocks noGrp="1"/>
          </p:cNvSpPr>
          <p:nvPr>
            <p:ph type="ctrTitle"/>
          </p:nvPr>
        </p:nvSpPr>
        <p:spPr>
          <a:xfrm>
            <a:off x="1524000" y="1122362"/>
            <a:ext cx="9144000" cy="2900518"/>
          </a:xfrm>
        </p:spPr>
        <p:txBody>
          <a:bodyPr>
            <a:normAutofit/>
          </a:bodyPr>
          <a:lstStyle/>
          <a:p>
            <a:r>
              <a:rPr lang="en-GB" dirty="0">
                <a:solidFill>
                  <a:srgbClr val="FFFFFF"/>
                </a:solidFill>
                <a:latin typeface="Berlin Sans FB Demi" panose="020E0802020502020306" pitchFamily="34" charset="0"/>
              </a:rPr>
              <a:t>Managing Conflict </a:t>
            </a:r>
          </a:p>
        </p:txBody>
      </p:sp>
      <p:sp>
        <p:nvSpPr>
          <p:cNvPr id="3" name="Subtitle 2">
            <a:extLst>
              <a:ext uri="{FF2B5EF4-FFF2-40B4-BE49-F238E27FC236}">
                <a16:creationId xmlns:a16="http://schemas.microsoft.com/office/drawing/2014/main" id="{CED9AEC0-C85D-AB07-FBB2-FA51D078F693}"/>
              </a:ext>
            </a:extLst>
          </p:cNvPr>
          <p:cNvSpPr>
            <a:spLocks noGrp="1"/>
          </p:cNvSpPr>
          <p:nvPr>
            <p:ph type="subTitle" idx="1"/>
          </p:nvPr>
        </p:nvSpPr>
        <p:spPr>
          <a:xfrm>
            <a:off x="1524000" y="4159404"/>
            <a:ext cx="9144000" cy="1098395"/>
          </a:xfrm>
        </p:spPr>
        <p:txBody>
          <a:bodyPr>
            <a:normAutofit/>
          </a:bodyPr>
          <a:lstStyle/>
          <a:p>
            <a:r>
              <a:rPr lang="en-GB" dirty="0">
                <a:solidFill>
                  <a:srgbClr val="FFFFFF"/>
                </a:solidFill>
                <a:latin typeface="Berlin Sans FB Demi" panose="020E0802020502020306" pitchFamily="34" charset="0"/>
              </a:rPr>
              <a:t>Cristabel Baidoo</a:t>
            </a:r>
          </a:p>
        </p:txBody>
      </p:sp>
    </p:spTree>
    <p:extLst>
      <p:ext uri="{BB962C8B-B14F-4D97-AF65-F5344CB8AC3E}">
        <p14:creationId xmlns:p14="http://schemas.microsoft.com/office/powerpoint/2010/main" val="136531233"/>
      </p:ext>
    </p:extLst>
  </p:cSld>
  <p:clrMapOvr>
    <a:overrideClrMapping bg1="dk1" tx1="lt1" bg2="dk2" tx2="lt2" accent1="accent1" accent2="accent2" accent3="accent3" accent4="accent4" accent5="accent5" accent6="accent6" hlink="hlink" folHlink="folHlink"/>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0" presetClass="entr" presetSubtype="0" fill="hold" grpId="0" nodeType="withEffect">
                                  <p:stCondLst>
                                    <p:cond delay="2000"/>
                                  </p:stCondLst>
                                  <p:iterate type="lt">
                                    <p:tmPct val="10000"/>
                                  </p:iterate>
                                  <p:childTnLst>
                                    <p:set>
                                      <p:cBhvr>
                                        <p:cTn id="6" dur="1" fill="hold">
                                          <p:stCondLst>
                                            <p:cond delay="0"/>
                                          </p:stCondLst>
                                        </p:cTn>
                                        <p:tgtEl>
                                          <p:spTgt spid="3">
                                            <p:txEl>
                                              <p:pRg st="0" end="0"/>
                                            </p:txEl>
                                          </p:spTgt>
                                        </p:tgtEl>
                                        <p:attrNameLst>
                                          <p:attrName>style.visibility</p:attrName>
                                        </p:attrNameLst>
                                      </p:cBhvr>
                                      <p:to>
                                        <p:strVal val="visible"/>
                                      </p:to>
                                    </p:set>
                                    <p:animEffect transition="in" filter="fade">
                                      <p:cBhvr>
                                        <p:cTn id="7" dur="400"/>
                                        <p:tgtEl>
                                          <p:spTgt spid="3">
                                            <p:txEl>
                                              <p:pRg st="0" end="0"/>
                                            </p:txEl>
                                          </p:spTgt>
                                        </p:tgtEl>
                                      </p:cBhvr>
                                    </p:animEffect>
                                  </p:childTnLst>
                                </p:cTn>
                              </p:par>
                              <p:par>
                                <p:cTn id="8" presetID="10" presetClass="entr" presetSubtype="0" fill="hold" grpId="0" nodeType="withEffect">
                                  <p:stCondLst>
                                    <p:cond delay="1000"/>
                                  </p:stCondLst>
                                  <p:iterate type="lt">
                                    <p:tmPct val="10000"/>
                                  </p:iterate>
                                  <p:childTnLst>
                                    <p:set>
                                      <p:cBhvr>
                                        <p:cTn id="9" dur="1" fill="hold">
                                          <p:stCondLst>
                                            <p:cond delay="0"/>
                                          </p:stCondLst>
                                        </p:cTn>
                                        <p:tgtEl>
                                          <p:spTgt spid="2"/>
                                        </p:tgtEl>
                                        <p:attrNameLst>
                                          <p:attrName>style.visibility</p:attrName>
                                        </p:attrNameLst>
                                      </p:cBhvr>
                                      <p:to>
                                        <p:strVal val="visible"/>
                                      </p:to>
                                    </p:set>
                                    <p:animEffect transition="in" filter="fade">
                                      <p:cBhvr>
                                        <p:cTn id="10" dur="400"/>
                                        <p:tgtEl>
                                          <p:spTgt spid="2"/>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P spid="3" grpId="0" build="p"/>
    </p:bldLst>
  </p:timing>
</p:sld>
</file>

<file path=ppt/slides/slide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pic>
        <p:nvPicPr>
          <p:cNvPr id="1028" name="Picture 4" descr="See the source image">
            <a:extLst>
              <a:ext uri="{FF2B5EF4-FFF2-40B4-BE49-F238E27FC236}">
                <a16:creationId xmlns:a16="http://schemas.microsoft.com/office/drawing/2014/main" id="{883D903F-34FC-A0BE-09CD-D549B7A1C898}"/>
              </a:ext>
            </a:extLst>
          </p:cNvPr>
          <p:cNvPicPr>
            <a:picLocks noChangeAspect="1" noChangeArrowheads="1"/>
          </p:cNvPicPr>
          <p:nvPr/>
        </p:nvPicPr>
        <p:blipFill rotWithShape="1">
          <a:blip r:embed="rId2">
            <a:extLst>
              <a:ext uri="{28A0092B-C50C-407E-A947-70E740481C1C}">
                <a14:useLocalDpi xmlns:a14="http://schemas.microsoft.com/office/drawing/2010/main" val="0"/>
              </a:ext>
            </a:extLst>
          </a:blip>
          <a:srcRect l="6550" r="12572" b="-1"/>
          <a:stretch/>
        </p:blipFill>
        <p:spPr bwMode="auto">
          <a:xfrm>
            <a:off x="6640795" y="10"/>
            <a:ext cx="5551204" cy="6857990"/>
          </a:xfrm>
          <a:custGeom>
            <a:avLst/>
            <a:gdLst/>
            <a:ahLst/>
            <a:cxnLst/>
            <a:rect l="l" t="t" r="r" b="b"/>
            <a:pathLst>
              <a:path w="12192000" h="6858000">
                <a:moveTo>
                  <a:pt x="0" y="0"/>
                </a:moveTo>
                <a:lnTo>
                  <a:pt x="12192000" y="0"/>
                </a:lnTo>
                <a:lnTo>
                  <a:pt x="12192000" y="6858000"/>
                </a:lnTo>
                <a:lnTo>
                  <a:pt x="0" y="6858000"/>
                </a:lnTo>
                <a:close/>
              </a:path>
            </a:pathLst>
          </a:custGeom>
          <a:noFill/>
          <a:extLst>
            <a:ext uri="{909E8E84-426E-40DD-AFC4-6F175D3DCCD1}">
              <a14:hiddenFill xmlns:a14="http://schemas.microsoft.com/office/drawing/2010/main">
                <a:solidFill>
                  <a:srgbClr val="FFFFFF"/>
                </a:solidFill>
              </a14:hiddenFill>
            </a:ext>
          </a:extLst>
        </p:spPr>
      </p:pic>
      <p:grpSp>
        <p:nvGrpSpPr>
          <p:cNvPr id="1033" name="Group 1032">
            <a:extLst>
              <a:ext uri="{FF2B5EF4-FFF2-40B4-BE49-F238E27FC236}">
                <a16:creationId xmlns:a16="http://schemas.microsoft.com/office/drawing/2014/main" id="{63737881-458F-40AD-B72B-B57D267DC423}"/>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2" y="-1"/>
            <a:ext cx="4581527" cy="6858002"/>
            <a:chOff x="-2" y="-1"/>
            <a:chExt cx="4581527" cy="6858002"/>
          </a:xfrm>
          <a:effectLst>
            <a:outerShdw blurRad="381000" dist="50800" algn="ctr" rotWithShape="0">
              <a:srgbClr val="000000">
                <a:alpha val="10000"/>
              </a:srgbClr>
            </a:outerShdw>
          </a:effectLst>
        </p:grpSpPr>
        <p:sp>
          <p:nvSpPr>
            <p:cNvPr id="1034" name="Freeform: Shape 1033">
              <a:extLst>
                <a:ext uri="{FF2B5EF4-FFF2-40B4-BE49-F238E27FC236}">
                  <a16:creationId xmlns:a16="http://schemas.microsoft.com/office/drawing/2014/main" id="{C2967126-346F-41EA-982D-63D8EBB60D1C}"/>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2" y="-1"/>
              <a:ext cx="4572002" cy="6858002"/>
            </a:xfrm>
            <a:custGeom>
              <a:avLst/>
              <a:gdLst>
                <a:gd name="connsiteX0" fmla="*/ 4214994 w 4572002"/>
                <a:gd name="connsiteY0" fmla="*/ 6564620 h 6858002"/>
                <a:gd name="connsiteX1" fmla="*/ 4214994 w 4572002"/>
                <a:gd name="connsiteY1" fmla="*/ 6564621 h 6858002"/>
                <a:gd name="connsiteX2" fmla="*/ 4237474 w 4572002"/>
                <a:gd name="connsiteY2" fmla="*/ 6588626 h 6858002"/>
                <a:gd name="connsiteX3" fmla="*/ 4254096 w 4572002"/>
                <a:gd name="connsiteY3" fmla="*/ 6625225 h 6858002"/>
                <a:gd name="connsiteX4" fmla="*/ 4247001 w 4572002"/>
                <a:gd name="connsiteY4" fmla="*/ 6662540 h 6858002"/>
                <a:gd name="connsiteX5" fmla="*/ 4247000 w 4572002"/>
                <a:gd name="connsiteY5" fmla="*/ 6662541 h 6858002"/>
                <a:gd name="connsiteX6" fmla="*/ 4246999 w 4572002"/>
                <a:gd name="connsiteY6" fmla="*/ 6662544 h 6858002"/>
                <a:gd name="connsiteX7" fmla="*/ 4235550 w 4572002"/>
                <a:gd name="connsiteY7" fmla="*/ 6683027 h 6858002"/>
                <a:gd name="connsiteX8" fmla="*/ 4232403 w 4572002"/>
                <a:gd name="connsiteY8" fmla="*/ 6702976 h 6858002"/>
                <a:gd name="connsiteX9" fmla="*/ 4232403 w 4572002"/>
                <a:gd name="connsiteY9" fmla="*/ 6702977 h 6858002"/>
                <a:gd name="connsiteX10" fmla="*/ 4246238 w 4572002"/>
                <a:gd name="connsiteY10" fmla="*/ 6742553 h 6858002"/>
                <a:gd name="connsiteX11" fmla="*/ 4246239 w 4572002"/>
                <a:gd name="connsiteY11" fmla="*/ 6742555 h 6858002"/>
                <a:gd name="connsiteX12" fmla="*/ 4265716 w 4572002"/>
                <a:gd name="connsiteY12" fmla="*/ 6812062 h 6858002"/>
                <a:gd name="connsiteX13" fmla="*/ 4265717 w 4572002"/>
                <a:gd name="connsiteY13" fmla="*/ 6812064 h 6858002"/>
                <a:gd name="connsiteX14" fmla="*/ 4265717 w 4572002"/>
                <a:gd name="connsiteY14" fmla="*/ 6812063 h 6858002"/>
                <a:gd name="connsiteX15" fmla="*/ 4265716 w 4572002"/>
                <a:gd name="connsiteY15" fmla="*/ 6812062 h 6858002"/>
                <a:gd name="connsiteX16" fmla="*/ 4260942 w 4572002"/>
                <a:gd name="connsiteY16" fmla="*/ 6776800 h 6858002"/>
                <a:gd name="connsiteX17" fmla="*/ 4246239 w 4572002"/>
                <a:gd name="connsiteY17" fmla="*/ 6742555 h 6858002"/>
                <a:gd name="connsiteX18" fmla="*/ 4246238 w 4572002"/>
                <a:gd name="connsiteY18" fmla="*/ 6742552 h 6858002"/>
                <a:gd name="connsiteX19" fmla="*/ 4232403 w 4572002"/>
                <a:gd name="connsiteY19" fmla="*/ 6702976 h 6858002"/>
                <a:gd name="connsiteX20" fmla="*/ 4246999 w 4572002"/>
                <a:gd name="connsiteY20" fmla="*/ 6662544 h 6858002"/>
                <a:gd name="connsiteX21" fmla="*/ 4247000 w 4572002"/>
                <a:gd name="connsiteY21" fmla="*/ 6662542 h 6858002"/>
                <a:gd name="connsiteX22" fmla="*/ 4247001 w 4572002"/>
                <a:gd name="connsiteY22" fmla="*/ 6662540 h 6858002"/>
                <a:gd name="connsiteX23" fmla="*/ 4254084 w 4572002"/>
                <a:gd name="connsiteY23" fmla="*/ 6645552 h 6858002"/>
                <a:gd name="connsiteX24" fmla="*/ 4254096 w 4572002"/>
                <a:gd name="connsiteY24" fmla="*/ 6625225 h 6858002"/>
                <a:gd name="connsiteX25" fmla="*/ 4254096 w 4572002"/>
                <a:gd name="connsiteY25" fmla="*/ 6625224 h 6858002"/>
                <a:gd name="connsiteX26" fmla="*/ 4237474 w 4572002"/>
                <a:gd name="connsiteY26" fmla="*/ 6588625 h 6858002"/>
                <a:gd name="connsiteX27" fmla="*/ 4295315 w 4572002"/>
                <a:gd name="connsiteY27" fmla="*/ 6438981 h 6858002"/>
                <a:gd name="connsiteX28" fmla="*/ 4275385 w 4572002"/>
                <a:gd name="connsiteY28" fmla="*/ 6463840 h 6858002"/>
                <a:gd name="connsiteX29" fmla="*/ 4275382 w 4572002"/>
                <a:gd name="connsiteY29" fmla="*/ 6463849 h 6858002"/>
                <a:gd name="connsiteX30" fmla="*/ 4261587 w 4572002"/>
                <a:gd name="connsiteY30" fmla="*/ 6513012 h 6858002"/>
                <a:gd name="connsiteX31" fmla="*/ 4242781 w 4572002"/>
                <a:gd name="connsiteY31" fmla="*/ 6546194 h 6858002"/>
                <a:gd name="connsiteX32" fmla="*/ 4242781 w 4572002"/>
                <a:gd name="connsiteY32" fmla="*/ 6546195 h 6858002"/>
                <a:gd name="connsiteX33" fmla="*/ 4259120 w 4572002"/>
                <a:gd name="connsiteY33" fmla="*/ 6521804 h 6858002"/>
                <a:gd name="connsiteX34" fmla="*/ 4261587 w 4572002"/>
                <a:gd name="connsiteY34" fmla="*/ 6513012 h 6858002"/>
                <a:gd name="connsiteX35" fmla="*/ 4264398 w 4572002"/>
                <a:gd name="connsiteY35" fmla="*/ 6508052 h 6858002"/>
                <a:gd name="connsiteX36" fmla="*/ 4275382 w 4572002"/>
                <a:gd name="connsiteY36" fmla="*/ 6463849 h 6858002"/>
                <a:gd name="connsiteX37" fmla="*/ 4275385 w 4572002"/>
                <a:gd name="connsiteY37" fmla="*/ 6463841 h 6858002"/>
                <a:gd name="connsiteX38" fmla="*/ 4295315 w 4572002"/>
                <a:gd name="connsiteY38" fmla="*/ 6438981 h 6858002"/>
                <a:gd name="connsiteX39" fmla="*/ 4381289 w 4572002"/>
                <a:gd name="connsiteY39" fmla="*/ 6365204 h 6858002"/>
                <a:gd name="connsiteX40" fmla="*/ 4380008 w 4572002"/>
                <a:gd name="connsiteY40" fmla="*/ 6387910 h 6858002"/>
                <a:gd name="connsiteX41" fmla="*/ 4378243 w 4572002"/>
                <a:gd name="connsiteY41" fmla="*/ 6391549 h 6858002"/>
                <a:gd name="connsiteX42" fmla="*/ 4370589 w 4572002"/>
                <a:gd name="connsiteY42" fmla="*/ 6407332 h 6858002"/>
                <a:gd name="connsiteX43" fmla="*/ 4370589 w 4572002"/>
                <a:gd name="connsiteY43" fmla="*/ 6407333 h 6858002"/>
                <a:gd name="connsiteX44" fmla="*/ 4378243 w 4572002"/>
                <a:gd name="connsiteY44" fmla="*/ 6391549 h 6858002"/>
                <a:gd name="connsiteX45" fmla="*/ 4380008 w 4572002"/>
                <a:gd name="connsiteY45" fmla="*/ 6387910 h 6858002"/>
                <a:gd name="connsiteX46" fmla="*/ 4142220 w 4572002"/>
                <a:gd name="connsiteY46" fmla="*/ 4221391 h 6858002"/>
                <a:gd name="connsiteX47" fmla="*/ 4142220 w 4572002"/>
                <a:gd name="connsiteY47" fmla="*/ 4221392 h 6858002"/>
                <a:gd name="connsiteX48" fmla="*/ 4147936 w 4572002"/>
                <a:gd name="connsiteY48" fmla="*/ 4253015 h 6858002"/>
                <a:gd name="connsiteX49" fmla="*/ 4187752 w 4572002"/>
                <a:gd name="connsiteY49" fmla="*/ 4324646 h 6858002"/>
                <a:gd name="connsiteX50" fmla="*/ 4196706 w 4572002"/>
                <a:gd name="connsiteY50" fmla="*/ 4363891 h 6858002"/>
                <a:gd name="connsiteX51" fmla="*/ 4195944 w 4572002"/>
                <a:gd name="connsiteY51" fmla="*/ 4482004 h 6858002"/>
                <a:gd name="connsiteX52" fmla="*/ 4135934 w 4572002"/>
                <a:gd name="connsiteY52" fmla="*/ 4659174 h 6858002"/>
                <a:gd name="connsiteX53" fmla="*/ 4127932 w 4572002"/>
                <a:gd name="connsiteY53" fmla="*/ 4677655 h 6858002"/>
                <a:gd name="connsiteX54" fmla="*/ 4118025 w 4572002"/>
                <a:gd name="connsiteY54" fmla="*/ 4767764 h 6858002"/>
                <a:gd name="connsiteX55" fmla="*/ 4116716 w 4572002"/>
                <a:gd name="connsiteY55" fmla="*/ 4800483 h 6858002"/>
                <a:gd name="connsiteX56" fmla="*/ 4116716 w 4572002"/>
                <a:gd name="connsiteY56" fmla="*/ 4800484 h 6858002"/>
                <a:gd name="connsiteX57" fmla="*/ 4131552 w 4572002"/>
                <a:gd name="connsiteY57" fmla="*/ 4828917 h 6858002"/>
                <a:gd name="connsiteX58" fmla="*/ 4153733 w 4572002"/>
                <a:gd name="connsiteY58" fmla="*/ 4863343 h 6858002"/>
                <a:gd name="connsiteX59" fmla="*/ 4161262 w 4572002"/>
                <a:gd name="connsiteY59" fmla="*/ 4889275 h 6858002"/>
                <a:gd name="connsiteX60" fmla="*/ 4159557 w 4572002"/>
                <a:gd name="connsiteY60" fmla="*/ 4912168 h 6858002"/>
                <a:gd name="connsiteX61" fmla="*/ 4158155 w 4572002"/>
                <a:gd name="connsiteY61" fmla="*/ 4933804 h 6858002"/>
                <a:gd name="connsiteX62" fmla="*/ 4158155 w 4572002"/>
                <a:gd name="connsiteY62" fmla="*/ 4933805 h 6858002"/>
                <a:gd name="connsiteX63" fmla="*/ 4162914 w 4572002"/>
                <a:gd name="connsiteY63" fmla="*/ 4952673 h 6858002"/>
                <a:gd name="connsiteX64" fmla="*/ 4165707 w 4572002"/>
                <a:gd name="connsiteY64" fmla="*/ 4957454 h 6858002"/>
                <a:gd name="connsiteX65" fmla="*/ 4166985 w 4572002"/>
                <a:gd name="connsiteY65" fmla="*/ 4961456 h 6858002"/>
                <a:gd name="connsiteX66" fmla="*/ 4182989 w 4572002"/>
                <a:gd name="connsiteY66" fmla="*/ 4987038 h 6858002"/>
                <a:gd name="connsiteX67" fmla="*/ 4209468 w 4572002"/>
                <a:gd name="connsiteY67" fmla="*/ 5041522 h 6858002"/>
                <a:gd name="connsiteX68" fmla="*/ 4216684 w 4572002"/>
                <a:gd name="connsiteY68" fmla="*/ 5072376 h 6858002"/>
                <a:gd name="connsiteX69" fmla="*/ 4222587 w 4572002"/>
                <a:gd name="connsiteY69" fmla="*/ 5087441 h 6858002"/>
                <a:gd name="connsiteX70" fmla="*/ 4235615 w 4572002"/>
                <a:gd name="connsiteY70" fmla="*/ 5133220 h 6858002"/>
                <a:gd name="connsiteX71" fmla="*/ 4235616 w 4572002"/>
                <a:gd name="connsiteY71" fmla="*/ 5133225 h 6858002"/>
                <a:gd name="connsiteX72" fmla="*/ 4228901 w 4572002"/>
                <a:gd name="connsiteY72" fmla="*/ 5166113 h 6858002"/>
                <a:gd name="connsiteX73" fmla="*/ 4228901 w 4572002"/>
                <a:gd name="connsiteY73" fmla="*/ 5166114 h 6858002"/>
                <a:gd name="connsiteX74" fmla="*/ 4229593 w 4572002"/>
                <a:gd name="connsiteY74" fmla="*/ 5172091 h 6858002"/>
                <a:gd name="connsiteX75" fmla="*/ 4232139 w 4572002"/>
                <a:gd name="connsiteY75" fmla="*/ 5179068 h 6858002"/>
                <a:gd name="connsiteX76" fmla="*/ 4231973 w 4572002"/>
                <a:gd name="connsiteY76" fmla="*/ 5229434 h 6858002"/>
                <a:gd name="connsiteX77" fmla="*/ 4225669 w 4572002"/>
                <a:gd name="connsiteY77" fmla="*/ 5241089 h 6858002"/>
                <a:gd name="connsiteX78" fmla="*/ 4208517 w 4572002"/>
                <a:gd name="connsiteY78" fmla="*/ 5272796 h 6858002"/>
                <a:gd name="connsiteX79" fmla="*/ 4184613 w 4572002"/>
                <a:gd name="connsiteY79" fmla="*/ 5312288 h 6858002"/>
                <a:gd name="connsiteX80" fmla="*/ 4183557 w 4572002"/>
                <a:gd name="connsiteY80" fmla="*/ 5321350 h 6858002"/>
                <a:gd name="connsiteX81" fmla="*/ 4181083 w 4572002"/>
                <a:gd name="connsiteY81" fmla="*/ 5326163 h 6858002"/>
                <a:gd name="connsiteX82" fmla="*/ 4179637 w 4572002"/>
                <a:gd name="connsiteY82" fmla="*/ 5355014 h 6858002"/>
                <a:gd name="connsiteX83" fmla="*/ 4179637 w 4572002"/>
                <a:gd name="connsiteY83" fmla="*/ 5355015 h 6858002"/>
                <a:gd name="connsiteX84" fmla="*/ 4184513 w 4572002"/>
                <a:gd name="connsiteY84" fmla="*/ 5385385 h 6858002"/>
                <a:gd name="connsiteX85" fmla="*/ 4192704 w 4572002"/>
                <a:gd name="connsiteY85" fmla="*/ 5425583 h 6858002"/>
                <a:gd name="connsiteX86" fmla="*/ 4204327 w 4572002"/>
                <a:gd name="connsiteY86" fmla="*/ 5480638 h 6858002"/>
                <a:gd name="connsiteX87" fmla="*/ 4208850 w 4572002"/>
                <a:gd name="connsiteY87" fmla="*/ 5507668 h 6858002"/>
                <a:gd name="connsiteX88" fmla="*/ 4198232 w 4572002"/>
                <a:gd name="connsiteY88" fmla="*/ 5531692 h 6858002"/>
                <a:gd name="connsiteX89" fmla="*/ 4198231 w 4572002"/>
                <a:gd name="connsiteY89" fmla="*/ 5531693 h 6858002"/>
                <a:gd name="connsiteX90" fmla="*/ 4188085 w 4572002"/>
                <a:gd name="connsiteY90" fmla="*/ 5547578 h 6858002"/>
                <a:gd name="connsiteX91" fmla="*/ 4188085 w 4572002"/>
                <a:gd name="connsiteY91" fmla="*/ 5547579 h 6858002"/>
                <a:gd name="connsiteX92" fmla="*/ 4197659 w 4572002"/>
                <a:gd name="connsiteY92" fmla="*/ 5562747 h 6858002"/>
                <a:gd name="connsiteX93" fmla="*/ 4268907 w 4572002"/>
                <a:gd name="connsiteY93" fmla="*/ 5704484 h 6858002"/>
                <a:gd name="connsiteX94" fmla="*/ 4274812 w 4572002"/>
                <a:gd name="connsiteY94" fmla="*/ 5740489 h 6858002"/>
                <a:gd name="connsiteX95" fmla="*/ 4283578 w 4572002"/>
                <a:gd name="connsiteY95" fmla="*/ 5760874 h 6858002"/>
                <a:gd name="connsiteX96" fmla="*/ 4371973 w 4572002"/>
                <a:gd name="connsiteY96" fmla="*/ 5883752 h 6858002"/>
                <a:gd name="connsiteX97" fmla="*/ 4371974 w 4572002"/>
                <a:gd name="connsiteY97" fmla="*/ 5883757 h 6858002"/>
                <a:gd name="connsiteX98" fmla="*/ 4389877 w 4572002"/>
                <a:gd name="connsiteY98" fmla="*/ 5935946 h 6858002"/>
                <a:gd name="connsiteX99" fmla="*/ 4389878 w 4572002"/>
                <a:gd name="connsiteY99" fmla="*/ 5935950 h 6858002"/>
                <a:gd name="connsiteX100" fmla="*/ 4386259 w 4572002"/>
                <a:gd name="connsiteY100" fmla="*/ 5993290 h 6858002"/>
                <a:gd name="connsiteX101" fmla="*/ 4386259 w 4572002"/>
                <a:gd name="connsiteY101" fmla="*/ 5993291 h 6858002"/>
                <a:gd name="connsiteX102" fmla="*/ 4379782 w 4572002"/>
                <a:gd name="connsiteY102" fmla="*/ 6026440 h 6858002"/>
                <a:gd name="connsiteX103" fmla="*/ 4323583 w 4572002"/>
                <a:gd name="connsiteY103" fmla="*/ 6108738 h 6858002"/>
                <a:gd name="connsiteX104" fmla="*/ 4309890 w 4572002"/>
                <a:gd name="connsiteY104" fmla="*/ 6133314 h 6858002"/>
                <a:gd name="connsiteX105" fmla="*/ 4309890 w 4572002"/>
                <a:gd name="connsiteY105" fmla="*/ 6133315 h 6858002"/>
                <a:gd name="connsiteX106" fmla="*/ 4313591 w 4572002"/>
                <a:gd name="connsiteY106" fmla="*/ 6143190 h 6858002"/>
                <a:gd name="connsiteX107" fmla="*/ 4325486 w 4572002"/>
                <a:gd name="connsiteY107" fmla="*/ 6155600 h 6858002"/>
                <a:gd name="connsiteX108" fmla="*/ 4325488 w 4572002"/>
                <a:gd name="connsiteY108" fmla="*/ 6155603 h 6858002"/>
                <a:gd name="connsiteX109" fmla="*/ 4364160 w 4572002"/>
                <a:gd name="connsiteY109" fmla="*/ 6228757 h 6858002"/>
                <a:gd name="connsiteX110" fmla="*/ 4381497 w 4572002"/>
                <a:gd name="connsiteY110" fmla="*/ 6361540 h 6858002"/>
                <a:gd name="connsiteX111" fmla="*/ 4381497 w 4572002"/>
                <a:gd name="connsiteY111" fmla="*/ 6361539 h 6858002"/>
                <a:gd name="connsiteX112" fmla="*/ 4364160 w 4572002"/>
                <a:gd name="connsiteY112" fmla="*/ 6228756 h 6858002"/>
                <a:gd name="connsiteX113" fmla="*/ 4325488 w 4572002"/>
                <a:gd name="connsiteY113" fmla="*/ 6155602 h 6858002"/>
                <a:gd name="connsiteX114" fmla="*/ 4325486 w 4572002"/>
                <a:gd name="connsiteY114" fmla="*/ 6155600 h 6858002"/>
                <a:gd name="connsiteX115" fmla="*/ 4309890 w 4572002"/>
                <a:gd name="connsiteY115" fmla="*/ 6133315 h 6858002"/>
                <a:gd name="connsiteX116" fmla="*/ 4323583 w 4572002"/>
                <a:gd name="connsiteY116" fmla="*/ 6108739 h 6858002"/>
                <a:gd name="connsiteX117" fmla="*/ 4379782 w 4572002"/>
                <a:gd name="connsiteY117" fmla="*/ 6026441 h 6858002"/>
                <a:gd name="connsiteX118" fmla="*/ 4386259 w 4572002"/>
                <a:gd name="connsiteY118" fmla="*/ 5993292 h 6858002"/>
                <a:gd name="connsiteX119" fmla="*/ 4386259 w 4572002"/>
                <a:gd name="connsiteY119" fmla="*/ 5993290 h 6858002"/>
                <a:gd name="connsiteX120" fmla="*/ 4389712 w 4572002"/>
                <a:gd name="connsiteY120" fmla="*/ 5964477 h 6858002"/>
                <a:gd name="connsiteX121" fmla="*/ 4389878 w 4572002"/>
                <a:gd name="connsiteY121" fmla="*/ 5935950 h 6858002"/>
                <a:gd name="connsiteX122" fmla="*/ 4389878 w 4572002"/>
                <a:gd name="connsiteY122" fmla="*/ 5935949 h 6858002"/>
                <a:gd name="connsiteX123" fmla="*/ 4389877 w 4572002"/>
                <a:gd name="connsiteY123" fmla="*/ 5935946 h 6858002"/>
                <a:gd name="connsiteX124" fmla="*/ 4382997 w 4572002"/>
                <a:gd name="connsiteY124" fmla="*/ 5909351 h 6858002"/>
                <a:gd name="connsiteX125" fmla="*/ 4371974 w 4572002"/>
                <a:gd name="connsiteY125" fmla="*/ 5883757 h 6858002"/>
                <a:gd name="connsiteX126" fmla="*/ 4371973 w 4572002"/>
                <a:gd name="connsiteY126" fmla="*/ 5883751 h 6858002"/>
                <a:gd name="connsiteX127" fmla="*/ 4283578 w 4572002"/>
                <a:gd name="connsiteY127" fmla="*/ 5760873 h 6858002"/>
                <a:gd name="connsiteX128" fmla="*/ 4274812 w 4572002"/>
                <a:gd name="connsiteY128" fmla="*/ 5740488 h 6858002"/>
                <a:gd name="connsiteX129" fmla="*/ 4268907 w 4572002"/>
                <a:gd name="connsiteY129" fmla="*/ 5704483 h 6858002"/>
                <a:gd name="connsiteX130" fmla="*/ 4197659 w 4572002"/>
                <a:gd name="connsiteY130" fmla="*/ 5562746 h 6858002"/>
                <a:gd name="connsiteX131" fmla="*/ 4188085 w 4572002"/>
                <a:gd name="connsiteY131" fmla="*/ 5547578 h 6858002"/>
                <a:gd name="connsiteX132" fmla="*/ 4198231 w 4572002"/>
                <a:gd name="connsiteY132" fmla="*/ 5531694 h 6858002"/>
                <a:gd name="connsiteX133" fmla="*/ 4198232 w 4572002"/>
                <a:gd name="connsiteY133" fmla="*/ 5531692 h 6858002"/>
                <a:gd name="connsiteX134" fmla="*/ 4206630 w 4572002"/>
                <a:gd name="connsiteY134" fmla="*/ 5520422 h 6858002"/>
                <a:gd name="connsiteX135" fmla="*/ 4208850 w 4572002"/>
                <a:gd name="connsiteY135" fmla="*/ 5507668 h 6858002"/>
                <a:gd name="connsiteX136" fmla="*/ 4208850 w 4572002"/>
                <a:gd name="connsiteY136" fmla="*/ 5507667 h 6858002"/>
                <a:gd name="connsiteX137" fmla="*/ 4204327 w 4572002"/>
                <a:gd name="connsiteY137" fmla="*/ 5480637 h 6858002"/>
                <a:gd name="connsiteX138" fmla="*/ 4192704 w 4572002"/>
                <a:gd name="connsiteY138" fmla="*/ 5425582 h 6858002"/>
                <a:gd name="connsiteX139" fmla="*/ 4184513 w 4572002"/>
                <a:gd name="connsiteY139" fmla="*/ 5385384 h 6858002"/>
                <a:gd name="connsiteX140" fmla="*/ 4179637 w 4572002"/>
                <a:gd name="connsiteY140" fmla="*/ 5355014 h 6858002"/>
                <a:gd name="connsiteX141" fmla="*/ 4183557 w 4572002"/>
                <a:gd name="connsiteY141" fmla="*/ 5321350 h 6858002"/>
                <a:gd name="connsiteX142" fmla="*/ 4208517 w 4572002"/>
                <a:gd name="connsiteY142" fmla="*/ 5272797 h 6858002"/>
                <a:gd name="connsiteX143" fmla="*/ 4225669 w 4572002"/>
                <a:gd name="connsiteY143" fmla="*/ 5241089 h 6858002"/>
                <a:gd name="connsiteX144" fmla="*/ 4231973 w 4572002"/>
                <a:gd name="connsiteY144" fmla="*/ 5229433 h 6858002"/>
                <a:gd name="connsiteX145" fmla="*/ 4232139 w 4572002"/>
                <a:gd name="connsiteY145" fmla="*/ 5179068 h 6858002"/>
                <a:gd name="connsiteX146" fmla="*/ 4232139 w 4572002"/>
                <a:gd name="connsiteY146" fmla="*/ 5179067 h 6858002"/>
                <a:gd name="connsiteX147" fmla="*/ 4229593 w 4572002"/>
                <a:gd name="connsiteY147" fmla="*/ 5172090 h 6858002"/>
                <a:gd name="connsiteX148" fmla="*/ 4228901 w 4572002"/>
                <a:gd name="connsiteY148" fmla="*/ 5166114 h 6858002"/>
                <a:gd name="connsiteX149" fmla="*/ 4235616 w 4572002"/>
                <a:gd name="connsiteY149" fmla="*/ 5133225 h 6858002"/>
                <a:gd name="connsiteX150" fmla="*/ 4235616 w 4572002"/>
                <a:gd name="connsiteY150" fmla="*/ 5133224 h 6858002"/>
                <a:gd name="connsiteX151" fmla="*/ 4235615 w 4572002"/>
                <a:gd name="connsiteY151" fmla="*/ 5133220 h 6858002"/>
                <a:gd name="connsiteX152" fmla="*/ 4228473 w 4572002"/>
                <a:gd name="connsiteY152" fmla="*/ 5102461 h 6858002"/>
                <a:gd name="connsiteX153" fmla="*/ 4222587 w 4572002"/>
                <a:gd name="connsiteY153" fmla="*/ 5087441 h 6858002"/>
                <a:gd name="connsiteX154" fmla="*/ 4222582 w 4572002"/>
                <a:gd name="connsiteY154" fmla="*/ 5087423 h 6858002"/>
                <a:gd name="connsiteX155" fmla="*/ 4209468 w 4572002"/>
                <a:gd name="connsiteY155" fmla="*/ 5041521 h 6858002"/>
                <a:gd name="connsiteX156" fmla="*/ 4182989 w 4572002"/>
                <a:gd name="connsiteY156" fmla="*/ 4987037 h 6858002"/>
                <a:gd name="connsiteX157" fmla="*/ 4165707 w 4572002"/>
                <a:gd name="connsiteY157" fmla="*/ 4957454 h 6858002"/>
                <a:gd name="connsiteX158" fmla="*/ 4158155 w 4572002"/>
                <a:gd name="connsiteY158" fmla="*/ 4933805 h 6858002"/>
                <a:gd name="connsiteX159" fmla="*/ 4159557 w 4572002"/>
                <a:gd name="connsiteY159" fmla="*/ 4912169 h 6858002"/>
                <a:gd name="connsiteX160" fmla="*/ 4161262 w 4572002"/>
                <a:gd name="connsiteY160" fmla="*/ 4889276 h 6858002"/>
                <a:gd name="connsiteX161" fmla="*/ 4161262 w 4572002"/>
                <a:gd name="connsiteY161" fmla="*/ 4889275 h 6858002"/>
                <a:gd name="connsiteX162" fmla="*/ 4156484 w 4572002"/>
                <a:gd name="connsiteY162" fmla="*/ 4867614 h 6858002"/>
                <a:gd name="connsiteX163" fmla="*/ 4153733 w 4572002"/>
                <a:gd name="connsiteY163" fmla="*/ 4863343 h 6858002"/>
                <a:gd name="connsiteX164" fmla="*/ 4151983 w 4572002"/>
                <a:gd name="connsiteY164" fmla="*/ 4857317 h 6858002"/>
                <a:gd name="connsiteX165" fmla="*/ 4131552 w 4572002"/>
                <a:gd name="connsiteY165" fmla="*/ 4828916 h 6858002"/>
                <a:gd name="connsiteX166" fmla="*/ 4116716 w 4572002"/>
                <a:gd name="connsiteY166" fmla="*/ 4800483 h 6858002"/>
                <a:gd name="connsiteX167" fmla="*/ 4118025 w 4572002"/>
                <a:gd name="connsiteY167" fmla="*/ 4767765 h 6858002"/>
                <a:gd name="connsiteX168" fmla="*/ 4127932 w 4572002"/>
                <a:gd name="connsiteY168" fmla="*/ 4677656 h 6858002"/>
                <a:gd name="connsiteX169" fmla="*/ 4135934 w 4572002"/>
                <a:gd name="connsiteY169" fmla="*/ 4659175 h 6858002"/>
                <a:gd name="connsiteX170" fmla="*/ 4195944 w 4572002"/>
                <a:gd name="connsiteY170" fmla="*/ 4482005 h 6858002"/>
                <a:gd name="connsiteX171" fmla="*/ 4196706 w 4572002"/>
                <a:gd name="connsiteY171" fmla="*/ 4363891 h 6858002"/>
                <a:gd name="connsiteX172" fmla="*/ 4196706 w 4572002"/>
                <a:gd name="connsiteY172" fmla="*/ 4363890 h 6858002"/>
                <a:gd name="connsiteX173" fmla="*/ 4187752 w 4572002"/>
                <a:gd name="connsiteY173" fmla="*/ 4324645 h 6858002"/>
                <a:gd name="connsiteX174" fmla="*/ 4147936 w 4572002"/>
                <a:gd name="connsiteY174" fmla="*/ 4253014 h 6858002"/>
                <a:gd name="connsiteX175" fmla="*/ 4211111 w 4572002"/>
                <a:gd name="connsiteY175" fmla="*/ 2836172 h 6858002"/>
                <a:gd name="connsiteX176" fmla="*/ 4202421 w 4572002"/>
                <a:gd name="connsiteY176" fmla="*/ 2848793 h 6858002"/>
                <a:gd name="connsiteX177" fmla="*/ 4186816 w 4572002"/>
                <a:gd name="connsiteY177" fmla="*/ 2897785 h 6858002"/>
                <a:gd name="connsiteX178" fmla="*/ 4185787 w 4572002"/>
                <a:gd name="connsiteY178" fmla="*/ 2903551 h 6858002"/>
                <a:gd name="connsiteX179" fmla="*/ 4182513 w 4572002"/>
                <a:gd name="connsiteY179" fmla="*/ 2914328 h 6858002"/>
                <a:gd name="connsiteX180" fmla="*/ 4177882 w 4572002"/>
                <a:gd name="connsiteY180" fmla="*/ 2947858 h 6858002"/>
                <a:gd name="connsiteX181" fmla="*/ 4177881 w 4572002"/>
                <a:gd name="connsiteY181" fmla="*/ 2947862 h 6858002"/>
                <a:gd name="connsiteX182" fmla="*/ 4177881 w 4572002"/>
                <a:gd name="connsiteY182" fmla="*/ 2947863 h 6858002"/>
                <a:gd name="connsiteX183" fmla="*/ 4181465 w 4572002"/>
                <a:gd name="connsiteY183" fmla="*/ 2982149 h 6858002"/>
                <a:gd name="connsiteX184" fmla="*/ 4193158 w 4572002"/>
                <a:gd name="connsiteY184" fmla="*/ 3077402 h 6858002"/>
                <a:gd name="connsiteX185" fmla="*/ 4180703 w 4572002"/>
                <a:gd name="connsiteY185" fmla="*/ 3172654 h 6858002"/>
                <a:gd name="connsiteX186" fmla="*/ 4133076 w 4572002"/>
                <a:gd name="connsiteY186" fmla="*/ 3489467 h 6858002"/>
                <a:gd name="connsiteX187" fmla="*/ 4110977 w 4572002"/>
                <a:gd name="connsiteY187" fmla="*/ 3544713 h 6858002"/>
                <a:gd name="connsiteX188" fmla="*/ 4093355 w 4572002"/>
                <a:gd name="connsiteY188" fmla="*/ 3574408 h 6858002"/>
                <a:gd name="connsiteX189" fmla="*/ 4093355 w 4572002"/>
                <a:gd name="connsiteY189" fmla="*/ 3574409 h 6858002"/>
                <a:gd name="connsiteX190" fmla="*/ 4105453 w 4572002"/>
                <a:gd name="connsiteY190" fmla="*/ 3606818 h 6858002"/>
                <a:gd name="connsiteX191" fmla="*/ 4118979 w 4572002"/>
                <a:gd name="connsiteY191" fmla="*/ 3630633 h 6858002"/>
                <a:gd name="connsiteX192" fmla="*/ 4136708 w 4572002"/>
                <a:gd name="connsiteY192" fmla="*/ 3654416 h 6858002"/>
                <a:gd name="connsiteX193" fmla="*/ 4140382 w 4572002"/>
                <a:gd name="connsiteY193" fmla="*/ 3668940 h 6858002"/>
                <a:gd name="connsiteX194" fmla="*/ 4143220 w 4572002"/>
                <a:gd name="connsiteY194" fmla="*/ 3680164 h 6858002"/>
                <a:gd name="connsiteX195" fmla="*/ 4139172 w 4572002"/>
                <a:gd name="connsiteY195" fmla="*/ 3734837 h 6858002"/>
                <a:gd name="connsiteX196" fmla="*/ 4139172 w 4572002"/>
                <a:gd name="connsiteY196" fmla="*/ 3734838 h 6858002"/>
                <a:gd name="connsiteX197" fmla="*/ 4139554 w 4572002"/>
                <a:gd name="connsiteY197" fmla="*/ 3754653 h 6858002"/>
                <a:gd name="connsiteX198" fmla="*/ 4145911 w 4572002"/>
                <a:gd name="connsiteY198" fmla="*/ 3789776 h 6858002"/>
                <a:gd name="connsiteX199" fmla="*/ 4130980 w 4572002"/>
                <a:gd name="connsiteY199" fmla="*/ 3822472 h 6858002"/>
                <a:gd name="connsiteX200" fmla="*/ 4116645 w 4572002"/>
                <a:gd name="connsiteY200" fmla="*/ 3852619 h 6858002"/>
                <a:gd name="connsiteX201" fmla="*/ 4116645 w 4572002"/>
                <a:gd name="connsiteY201" fmla="*/ 3852620 h 6858002"/>
                <a:gd name="connsiteX202" fmla="*/ 4117425 w 4572002"/>
                <a:gd name="connsiteY202" fmla="*/ 3868764 h 6858002"/>
                <a:gd name="connsiteX203" fmla="*/ 4126028 w 4572002"/>
                <a:gd name="connsiteY203" fmla="*/ 3885337 h 6858002"/>
                <a:gd name="connsiteX204" fmla="*/ 4126028 w 4572002"/>
                <a:gd name="connsiteY204" fmla="*/ 3885339 h 6858002"/>
                <a:gd name="connsiteX205" fmla="*/ 4148409 w 4572002"/>
                <a:gd name="connsiteY205" fmla="*/ 3923125 h 6858002"/>
                <a:gd name="connsiteX206" fmla="*/ 4157913 w 4572002"/>
                <a:gd name="connsiteY206" fmla="*/ 3962160 h 6858002"/>
                <a:gd name="connsiteX207" fmla="*/ 4142221 w 4572002"/>
                <a:gd name="connsiteY207" fmla="*/ 4043838 h 6858002"/>
                <a:gd name="connsiteX208" fmla="*/ 4142220 w 4572002"/>
                <a:gd name="connsiteY208" fmla="*/ 4043839 h 6858002"/>
                <a:gd name="connsiteX209" fmla="*/ 4127099 w 4572002"/>
                <a:gd name="connsiteY209" fmla="*/ 4103825 h 6858002"/>
                <a:gd name="connsiteX210" fmla="*/ 4127099 w 4572002"/>
                <a:gd name="connsiteY210" fmla="*/ 4103826 h 6858002"/>
                <a:gd name="connsiteX211" fmla="*/ 4129066 w 4572002"/>
                <a:gd name="connsiteY211" fmla="*/ 4134256 h 6858002"/>
                <a:gd name="connsiteX212" fmla="*/ 4138410 w 4572002"/>
                <a:gd name="connsiteY212" fmla="*/ 4165382 h 6858002"/>
                <a:gd name="connsiteX213" fmla="*/ 4138410 w 4572002"/>
                <a:gd name="connsiteY213" fmla="*/ 4165384 h 6858002"/>
                <a:gd name="connsiteX214" fmla="*/ 4142315 w 4572002"/>
                <a:gd name="connsiteY214" fmla="*/ 4192388 h 6858002"/>
                <a:gd name="connsiteX215" fmla="*/ 4142315 w 4572002"/>
                <a:gd name="connsiteY215" fmla="*/ 4192387 h 6858002"/>
                <a:gd name="connsiteX216" fmla="*/ 4138410 w 4572002"/>
                <a:gd name="connsiteY216" fmla="*/ 4165383 h 6858002"/>
                <a:gd name="connsiteX217" fmla="*/ 4138410 w 4572002"/>
                <a:gd name="connsiteY217" fmla="*/ 4165382 h 6858002"/>
                <a:gd name="connsiteX218" fmla="*/ 4127099 w 4572002"/>
                <a:gd name="connsiteY218" fmla="*/ 4103826 h 6858002"/>
                <a:gd name="connsiteX219" fmla="*/ 4142220 w 4572002"/>
                <a:gd name="connsiteY219" fmla="*/ 4043840 h 6858002"/>
                <a:gd name="connsiteX220" fmla="*/ 4142221 w 4572002"/>
                <a:gd name="connsiteY220" fmla="*/ 4043838 h 6858002"/>
                <a:gd name="connsiteX221" fmla="*/ 4155523 w 4572002"/>
                <a:gd name="connsiteY221" fmla="*/ 4002410 h 6858002"/>
                <a:gd name="connsiteX222" fmla="*/ 4157913 w 4572002"/>
                <a:gd name="connsiteY222" fmla="*/ 3962160 h 6858002"/>
                <a:gd name="connsiteX223" fmla="*/ 4157913 w 4572002"/>
                <a:gd name="connsiteY223" fmla="*/ 3962159 h 6858002"/>
                <a:gd name="connsiteX224" fmla="*/ 4126028 w 4572002"/>
                <a:gd name="connsiteY224" fmla="*/ 3885338 h 6858002"/>
                <a:gd name="connsiteX225" fmla="*/ 4126028 w 4572002"/>
                <a:gd name="connsiteY225" fmla="*/ 3885337 h 6858002"/>
                <a:gd name="connsiteX226" fmla="*/ 4116645 w 4572002"/>
                <a:gd name="connsiteY226" fmla="*/ 3852620 h 6858002"/>
                <a:gd name="connsiteX227" fmla="*/ 4130980 w 4572002"/>
                <a:gd name="connsiteY227" fmla="*/ 3822473 h 6858002"/>
                <a:gd name="connsiteX228" fmla="*/ 4145911 w 4572002"/>
                <a:gd name="connsiteY228" fmla="*/ 3789777 h 6858002"/>
                <a:gd name="connsiteX229" fmla="*/ 4145911 w 4572002"/>
                <a:gd name="connsiteY229" fmla="*/ 3789776 h 6858002"/>
                <a:gd name="connsiteX230" fmla="*/ 4139554 w 4572002"/>
                <a:gd name="connsiteY230" fmla="*/ 3754652 h 6858002"/>
                <a:gd name="connsiteX231" fmla="*/ 4139172 w 4572002"/>
                <a:gd name="connsiteY231" fmla="*/ 3734838 h 6858002"/>
                <a:gd name="connsiteX232" fmla="*/ 4143220 w 4572002"/>
                <a:gd name="connsiteY232" fmla="*/ 3680164 h 6858002"/>
                <a:gd name="connsiteX233" fmla="*/ 4143220 w 4572002"/>
                <a:gd name="connsiteY233" fmla="*/ 3680163 h 6858002"/>
                <a:gd name="connsiteX234" fmla="*/ 4140382 w 4572002"/>
                <a:gd name="connsiteY234" fmla="*/ 3668940 h 6858002"/>
                <a:gd name="connsiteX235" fmla="*/ 4136708 w 4572002"/>
                <a:gd name="connsiteY235" fmla="*/ 3654416 h 6858002"/>
                <a:gd name="connsiteX236" fmla="*/ 4136708 w 4572002"/>
                <a:gd name="connsiteY236" fmla="*/ 3654416 h 6858002"/>
                <a:gd name="connsiteX237" fmla="*/ 4136708 w 4572002"/>
                <a:gd name="connsiteY237" fmla="*/ 3654415 h 6858002"/>
                <a:gd name="connsiteX238" fmla="*/ 4118979 w 4572002"/>
                <a:gd name="connsiteY238" fmla="*/ 3630632 h 6858002"/>
                <a:gd name="connsiteX239" fmla="*/ 4105453 w 4572002"/>
                <a:gd name="connsiteY239" fmla="*/ 3606817 h 6858002"/>
                <a:gd name="connsiteX240" fmla="*/ 4095707 w 4572002"/>
                <a:gd name="connsiteY240" fmla="*/ 3587174 h 6858002"/>
                <a:gd name="connsiteX241" fmla="*/ 4093355 w 4572002"/>
                <a:gd name="connsiteY241" fmla="*/ 3574408 h 6858002"/>
                <a:gd name="connsiteX242" fmla="*/ 4098434 w 4572002"/>
                <a:gd name="connsiteY242" fmla="*/ 3562321 h 6858002"/>
                <a:gd name="connsiteX243" fmla="*/ 4110977 w 4572002"/>
                <a:gd name="connsiteY243" fmla="*/ 3544714 h 6858002"/>
                <a:gd name="connsiteX244" fmla="*/ 4133076 w 4572002"/>
                <a:gd name="connsiteY244" fmla="*/ 3489468 h 6858002"/>
                <a:gd name="connsiteX245" fmla="*/ 4180703 w 4572002"/>
                <a:gd name="connsiteY245" fmla="*/ 3172655 h 6858002"/>
                <a:gd name="connsiteX246" fmla="*/ 4193158 w 4572002"/>
                <a:gd name="connsiteY246" fmla="*/ 3077402 h 6858002"/>
                <a:gd name="connsiteX247" fmla="*/ 4193158 w 4572002"/>
                <a:gd name="connsiteY247" fmla="*/ 3077401 h 6858002"/>
                <a:gd name="connsiteX248" fmla="*/ 4181465 w 4572002"/>
                <a:gd name="connsiteY248" fmla="*/ 2982148 h 6858002"/>
                <a:gd name="connsiteX249" fmla="*/ 4177881 w 4572002"/>
                <a:gd name="connsiteY249" fmla="*/ 2947863 h 6858002"/>
                <a:gd name="connsiteX250" fmla="*/ 4177882 w 4572002"/>
                <a:gd name="connsiteY250" fmla="*/ 2947858 h 6858002"/>
                <a:gd name="connsiteX251" fmla="*/ 4185787 w 4572002"/>
                <a:gd name="connsiteY251" fmla="*/ 2903551 h 6858002"/>
                <a:gd name="connsiteX252" fmla="*/ 4202421 w 4572002"/>
                <a:gd name="connsiteY252" fmla="*/ 2848794 h 6858002"/>
                <a:gd name="connsiteX253" fmla="*/ 4211111 w 4572002"/>
                <a:gd name="connsiteY253" fmla="*/ 2836173 h 6858002"/>
                <a:gd name="connsiteX254" fmla="*/ 3726625 w 4572002"/>
                <a:gd name="connsiteY254" fmla="*/ 1508458 h 6858002"/>
                <a:gd name="connsiteX255" fmla="*/ 3698531 w 4572002"/>
                <a:gd name="connsiteY255" fmla="*/ 1596214 h 6858002"/>
                <a:gd name="connsiteX256" fmla="*/ 3700436 w 4572002"/>
                <a:gd name="connsiteY256" fmla="*/ 1624981 h 6858002"/>
                <a:gd name="connsiteX257" fmla="*/ 3757017 w 4572002"/>
                <a:gd name="connsiteY257" fmla="*/ 1697754 h 6858002"/>
                <a:gd name="connsiteX258" fmla="*/ 3779686 w 4572002"/>
                <a:gd name="connsiteY258" fmla="*/ 1733189 h 6858002"/>
                <a:gd name="connsiteX259" fmla="*/ 3821407 w 4572002"/>
                <a:gd name="connsiteY259" fmla="*/ 1833776 h 6858002"/>
                <a:gd name="connsiteX260" fmla="*/ 3829028 w 4572002"/>
                <a:gd name="connsiteY260" fmla="*/ 1842159 h 6858002"/>
                <a:gd name="connsiteX261" fmla="*/ 3919519 w 4572002"/>
                <a:gd name="connsiteY261" fmla="*/ 1916455 h 6858002"/>
                <a:gd name="connsiteX262" fmla="*/ 3934949 w 4572002"/>
                <a:gd name="connsiteY262" fmla="*/ 1933220 h 6858002"/>
                <a:gd name="connsiteX263" fmla="*/ 3958954 w 4572002"/>
                <a:gd name="connsiteY263" fmla="*/ 1953414 h 6858002"/>
                <a:gd name="connsiteX264" fmla="*/ 4005437 w 4572002"/>
                <a:gd name="connsiteY264" fmla="*/ 2016470 h 6858002"/>
                <a:gd name="connsiteX265" fmla="*/ 4020296 w 4572002"/>
                <a:gd name="connsiteY265" fmla="*/ 2094579 h 6858002"/>
                <a:gd name="connsiteX266" fmla="*/ 4042967 w 4572002"/>
                <a:gd name="connsiteY266" fmla="*/ 2188880 h 6858002"/>
                <a:gd name="connsiteX267" fmla="*/ 4058207 w 4572002"/>
                <a:gd name="connsiteY267" fmla="*/ 2228315 h 6858002"/>
                <a:gd name="connsiteX268" fmla="*/ 4087164 w 4572002"/>
                <a:gd name="connsiteY268" fmla="*/ 2334045 h 6858002"/>
                <a:gd name="connsiteX269" fmla="*/ 4111549 w 4572002"/>
                <a:gd name="connsiteY269" fmla="*/ 2409486 h 6858002"/>
                <a:gd name="connsiteX270" fmla="*/ 4128650 w 4572002"/>
                <a:gd name="connsiteY270" fmla="*/ 2435913 h 6858002"/>
                <a:gd name="connsiteX271" fmla="*/ 4134481 w 4572002"/>
                <a:gd name="connsiteY271" fmla="*/ 2463018 h 6858002"/>
                <a:gd name="connsiteX272" fmla="*/ 4125839 w 4572002"/>
                <a:gd name="connsiteY272" fmla="*/ 2518262 h 6858002"/>
                <a:gd name="connsiteX273" fmla="*/ 4125838 w 4572002"/>
                <a:gd name="connsiteY273" fmla="*/ 2518264 h 6858002"/>
                <a:gd name="connsiteX274" fmla="*/ 4122194 w 4572002"/>
                <a:gd name="connsiteY274" fmla="*/ 2545006 h 6858002"/>
                <a:gd name="connsiteX275" fmla="*/ 4122194 w 4572002"/>
                <a:gd name="connsiteY275" fmla="*/ 2545007 h 6858002"/>
                <a:gd name="connsiteX276" fmla="*/ 4126408 w 4572002"/>
                <a:gd name="connsiteY276" fmla="*/ 2571035 h 6858002"/>
                <a:gd name="connsiteX277" fmla="*/ 4199563 w 4572002"/>
                <a:gd name="connsiteY277" fmla="*/ 2668002 h 6858002"/>
                <a:gd name="connsiteX278" fmla="*/ 4247953 w 4572002"/>
                <a:gd name="connsiteY278" fmla="*/ 2745349 h 6858002"/>
                <a:gd name="connsiteX279" fmla="*/ 4247954 w 4572002"/>
                <a:gd name="connsiteY279" fmla="*/ 2745352 h 6858002"/>
                <a:gd name="connsiteX280" fmla="*/ 4253873 w 4572002"/>
                <a:gd name="connsiteY280" fmla="*/ 2778006 h 6858002"/>
                <a:gd name="connsiteX281" fmla="*/ 4253453 w 4572002"/>
                <a:gd name="connsiteY281" fmla="*/ 2785440 h 6858002"/>
                <a:gd name="connsiteX282" fmla="*/ 4243374 w 4572002"/>
                <a:gd name="connsiteY282" fmla="*/ 2811780 h 6858002"/>
                <a:gd name="connsiteX283" fmla="*/ 4243371 w 4572002"/>
                <a:gd name="connsiteY283" fmla="*/ 2811787 h 6858002"/>
                <a:gd name="connsiteX284" fmla="*/ 4243372 w 4572002"/>
                <a:gd name="connsiteY284" fmla="*/ 2811787 h 6858002"/>
                <a:gd name="connsiteX285" fmla="*/ 4243374 w 4572002"/>
                <a:gd name="connsiteY285" fmla="*/ 2811780 h 6858002"/>
                <a:gd name="connsiteX286" fmla="*/ 4253025 w 4572002"/>
                <a:gd name="connsiteY286" fmla="*/ 2793023 h 6858002"/>
                <a:gd name="connsiteX287" fmla="*/ 4253453 w 4572002"/>
                <a:gd name="connsiteY287" fmla="*/ 2785440 h 6858002"/>
                <a:gd name="connsiteX288" fmla="*/ 4254654 w 4572002"/>
                <a:gd name="connsiteY288" fmla="*/ 2782305 h 6858002"/>
                <a:gd name="connsiteX289" fmla="*/ 4253873 w 4572002"/>
                <a:gd name="connsiteY289" fmla="*/ 2778006 h 6858002"/>
                <a:gd name="connsiteX290" fmla="*/ 4254284 w 4572002"/>
                <a:gd name="connsiteY290" fmla="*/ 2770758 h 6858002"/>
                <a:gd name="connsiteX291" fmla="*/ 4247954 w 4572002"/>
                <a:gd name="connsiteY291" fmla="*/ 2745352 h 6858002"/>
                <a:gd name="connsiteX292" fmla="*/ 4247953 w 4572002"/>
                <a:gd name="connsiteY292" fmla="*/ 2745348 h 6858002"/>
                <a:gd name="connsiteX293" fmla="*/ 4199563 w 4572002"/>
                <a:gd name="connsiteY293" fmla="*/ 2668001 h 6858002"/>
                <a:gd name="connsiteX294" fmla="*/ 4126408 w 4572002"/>
                <a:gd name="connsiteY294" fmla="*/ 2571034 h 6858002"/>
                <a:gd name="connsiteX295" fmla="*/ 4122194 w 4572002"/>
                <a:gd name="connsiteY295" fmla="*/ 2545007 h 6858002"/>
                <a:gd name="connsiteX296" fmla="*/ 4125838 w 4572002"/>
                <a:gd name="connsiteY296" fmla="*/ 2518265 h 6858002"/>
                <a:gd name="connsiteX297" fmla="*/ 4125839 w 4572002"/>
                <a:gd name="connsiteY297" fmla="*/ 2518262 h 6858002"/>
                <a:gd name="connsiteX298" fmla="*/ 4132419 w 4572002"/>
                <a:gd name="connsiteY298" fmla="*/ 2490551 h 6858002"/>
                <a:gd name="connsiteX299" fmla="*/ 4134481 w 4572002"/>
                <a:gd name="connsiteY299" fmla="*/ 2463018 h 6858002"/>
                <a:gd name="connsiteX300" fmla="*/ 4134481 w 4572002"/>
                <a:gd name="connsiteY300" fmla="*/ 2463017 h 6858002"/>
                <a:gd name="connsiteX301" fmla="*/ 4111549 w 4572002"/>
                <a:gd name="connsiteY301" fmla="*/ 2409485 h 6858002"/>
                <a:gd name="connsiteX302" fmla="*/ 4087164 w 4572002"/>
                <a:gd name="connsiteY302" fmla="*/ 2334044 h 6858002"/>
                <a:gd name="connsiteX303" fmla="*/ 4058207 w 4572002"/>
                <a:gd name="connsiteY303" fmla="*/ 2228314 h 6858002"/>
                <a:gd name="connsiteX304" fmla="*/ 4042967 w 4572002"/>
                <a:gd name="connsiteY304" fmla="*/ 2188879 h 6858002"/>
                <a:gd name="connsiteX305" fmla="*/ 4020296 w 4572002"/>
                <a:gd name="connsiteY305" fmla="*/ 2094578 h 6858002"/>
                <a:gd name="connsiteX306" fmla="*/ 4005437 w 4572002"/>
                <a:gd name="connsiteY306" fmla="*/ 2016469 h 6858002"/>
                <a:gd name="connsiteX307" fmla="*/ 3958954 w 4572002"/>
                <a:gd name="connsiteY307" fmla="*/ 1953413 h 6858002"/>
                <a:gd name="connsiteX308" fmla="*/ 3934949 w 4572002"/>
                <a:gd name="connsiteY308" fmla="*/ 1933219 h 6858002"/>
                <a:gd name="connsiteX309" fmla="*/ 3919519 w 4572002"/>
                <a:gd name="connsiteY309" fmla="*/ 1916454 h 6858002"/>
                <a:gd name="connsiteX310" fmla="*/ 3829028 w 4572002"/>
                <a:gd name="connsiteY310" fmla="*/ 1842158 h 6858002"/>
                <a:gd name="connsiteX311" fmla="*/ 3821407 w 4572002"/>
                <a:gd name="connsiteY311" fmla="*/ 1833775 h 6858002"/>
                <a:gd name="connsiteX312" fmla="*/ 3779686 w 4572002"/>
                <a:gd name="connsiteY312" fmla="*/ 1733188 h 6858002"/>
                <a:gd name="connsiteX313" fmla="*/ 3757018 w 4572002"/>
                <a:gd name="connsiteY313" fmla="*/ 1697753 h 6858002"/>
                <a:gd name="connsiteX314" fmla="*/ 3700436 w 4572002"/>
                <a:gd name="connsiteY314" fmla="*/ 1624980 h 6858002"/>
                <a:gd name="connsiteX315" fmla="*/ 3698532 w 4572002"/>
                <a:gd name="connsiteY315" fmla="*/ 1596213 h 6858002"/>
                <a:gd name="connsiteX316" fmla="*/ 3745230 w 4572002"/>
                <a:gd name="connsiteY316" fmla="*/ 1459073 h 6858002"/>
                <a:gd name="connsiteX317" fmla="*/ 3745229 w 4572002"/>
                <a:gd name="connsiteY317" fmla="*/ 1459074 h 6858002"/>
                <a:gd name="connsiteX318" fmla="*/ 3736012 w 4572002"/>
                <a:gd name="connsiteY318" fmla="*/ 1481572 h 6858002"/>
                <a:gd name="connsiteX319" fmla="*/ 3764423 w 4572002"/>
                <a:gd name="connsiteY319" fmla="*/ 1268758 h 6858002"/>
                <a:gd name="connsiteX320" fmla="*/ 3769590 w 4572002"/>
                <a:gd name="connsiteY320" fmla="*/ 1286070 h 6858002"/>
                <a:gd name="connsiteX321" fmla="*/ 3791927 w 4572002"/>
                <a:gd name="connsiteY321" fmla="*/ 1350628 h 6858002"/>
                <a:gd name="connsiteX322" fmla="*/ 3786333 w 4572002"/>
                <a:gd name="connsiteY322" fmla="*/ 1413840 h 6858002"/>
                <a:gd name="connsiteX323" fmla="*/ 3791928 w 4572002"/>
                <a:gd name="connsiteY323" fmla="*/ 1350627 h 6858002"/>
                <a:gd name="connsiteX324" fmla="*/ 3769590 w 4572002"/>
                <a:gd name="connsiteY324" fmla="*/ 1286069 h 6858002"/>
                <a:gd name="connsiteX325" fmla="*/ 3706152 w 4572002"/>
                <a:gd name="connsiteY325" fmla="*/ 773035 h 6858002"/>
                <a:gd name="connsiteX326" fmla="*/ 3706152 w 4572002"/>
                <a:gd name="connsiteY326" fmla="*/ 773036 h 6858002"/>
                <a:gd name="connsiteX327" fmla="*/ 3714152 w 4572002"/>
                <a:gd name="connsiteY327" fmla="*/ 854380 h 6858002"/>
                <a:gd name="connsiteX328" fmla="*/ 3745205 w 4572002"/>
                <a:gd name="connsiteY328" fmla="*/ 915344 h 6858002"/>
                <a:gd name="connsiteX329" fmla="*/ 3755683 w 4572002"/>
                <a:gd name="connsiteY329" fmla="*/ 927156 h 6858002"/>
                <a:gd name="connsiteX330" fmla="*/ 3752063 w 4572002"/>
                <a:gd name="connsiteY330" fmla="*/ 1097088 h 6858002"/>
                <a:gd name="connsiteX331" fmla="*/ 3747681 w 4572002"/>
                <a:gd name="connsiteY331" fmla="*/ 1123186 h 6858002"/>
                <a:gd name="connsiteX332" fmla="*/ 3772400 w 4572002"/>
                <a:gd name="connsiteY332" fmla="*/ 1184029 h 6858002"/>
                <a:gd name="connsiteX333" fmla="*/ 3747682 w 4572002"/>
                <a:gd name="connsiteY333" fmla="*/ 1123185 h 6858002"/>
                <a:gd name="connsiteX334" fmla="*/ 3752064 w 4572002"/>
                <a:gd name="connsiteY334" fmla="*/ 1097087 h 6858002"/>
                <a:gd name="connsiteX335" fmla="*/ 3755684 w 4572002"/>
                <a:gd name="connsiteY335" fmla="*/ 927155 h 6858002"/>
                <a:gd name="connsiteX336" fmla="*/ 3745206 w 4572002"/>
                <a:gd name="connsiteY336" fmla="*/ 915343 h 6858002"/>
                <a:gd name="connsiteX337" fmla="*/ 3714152 w 4572002"/>
                <a:gd name="connsiteY337" fmla="*/ 854379 h 6858002"/>
                <a:gd name="connsiteX338" fmla="*/ 3761553 w 4572002"/>
                <a:gd name="connsiteY338" fmla="*/ 517851 h 6858002"/>
                <a:gd name="connsiteX339" fmla="*/ 3752635 w 4572002"/>
                <a:gd name="connsiteY339" fmla="*/ 556048 h 6858002"/>
                <a:gd name="connsiteX340" fmla="*/ 3746157 w 4572002"/>
                <a:gd name="connsiteY340" fmla="*/ 580051 h 6858002"/>
                <a:gd name="connsiteX341" fmla="*/ 3742776 w 4572002"/>
                <a:gd name="connsiteY341" fmla="*/ 642538 h 6858002"/>
                <a:gd name="connsiteX342" fmla="*/ 3730253 w 4572002"/>
                <a:gd name="connsiteY342" fmla="*/ 694928 h 6858002"/>
                <a:gd name="connsiteX343" fmla="*/ 3742777 w 4572002"/>
                <a:gd name="connsiteY343" fmla="*/ 642537 h 6858002"/>
                <a:gd name="connsiteX344" fmla="*/ 3746158 w 4572002"/>
                <a:gd name="connsiteY344" fmla="*/ 580050 h 6858002"/>
                <a:gd name="connsiteX345" fmla="*/ 3752636 w 4572002"/>
                <a:gd name="connsiteY345" fmla="*/ 556047 h 6858002"/>
                <a:gd name="connsiteX346" fmla="*/ 3774848 w 4572002"/>
                <a:gd name="connsiteY346" fmla="*/ 298169 h 6858002"/>
                <a:gd name="connsiteX347" fmla="*/ 3760065 w 4572002"/>
                <a:gd name="connsiteY347" fmla="*/ 313534 h 6858002"/>
                <a:gd name="connsiteX348" fmla="*/ 3759493 w 4572002"/>
                <a:gd name="connsiteY348" fmla="*/ 338871 h 6858002"/>
                <a:gd name="connsiteX349" fmla="*/ 3759500 w 4572002"/>
                <a:gd name="connsiteY349" fmla="*/ 338900 h 6858002"/>
                <a:gd name="connsiteX350" fmla="*/ 3769400 w 4572002"/>
                <a:gd name="connsiteY350" fmla="*/ 395640 h 6858002"/>
                <a:gd name="connsiteX351" fmla="*/ 3765590 w 4572002"/>
                <a:gd name="connsiteY351" fmla="*/ 367328 h 6858002"/>
                <a:gd name="connsiteX352" fmla="*/ 3759500 w 4572002"/>
                <a:gd name="connsiteY352" fmla="*/ 338900 h 6858002"/>
                <a:gd name="connsiteX353" fmla="*/ 3759494 w 4572002"/>
                <a:gd name="connsiteY353" fmla="*/ 338870 h 6858002"/>
                <a:gd name="connsiteX354" fmla="*/ 3760066 w 4572002"/>
                <a:gd name="connsiteY354" fmla="*/ 313533 h 6858002"/>
                <a:gd name="connsiteX355" fmla="*/ 3782393 w 4572002"/>
                <a:gd name="connsiteY355" fmla="*/ 281568 h 6858002"/>
                <a:gd name="connsiteX356" fmla="*/ 3777498 w 4572002"/>
                <a:gd name="connsiteY356" fmla="*/ 295415 h 6858002"/>
                <a:gd name="connsiteX357" fmla="*/ 3777499 w 4572002"/>
                <a:gd name="connsiteY357" fmla="*/ 295415 h 6858002"/>
                <a:gd name="connsiteX358" fmla="*/ 3769073 w 4572002"/>
                <a:gd name="connsiteY358" fmla="*/ 24486 h 6858002"/>
                <a:gd name="connsiteX359" fmla="*/ 3766810 w 4572002"/>
                <a:gd name="connsiteY359" fmla="*/ 74129 h 6858002"/>
                <a:gd name="connsiteX360" fmla="*/ 3772734 w 4572002"/>
                <a:gd name="connsiteY360" fmla="*/ 125861 h 6858002"/>
                <a:gd name="connsiteX361" fmla="*/ 3777129 w 4572002"/>
                <a:gd name="connsiteY361" fmla="*/ 153387 h 6858002"/>
                <a:gd name="connsiteX362" fmla="*/ 3785402 w 4572002"/>
                <a:gd name="connsiteY362" fmla="*/ 228944 h 6858002"/>
                <a:gd name="connsiteX363" fmla="*/ 3780943 w 4572002"/>
                <a:gd name="connsiteY363" fmla="*/ 177271 h 6858002"/>
                <a:gd name="connsiteX364" fmla="*/ 3777129 w 4572002"/>
                <a:gd name="connsiteY364" fmla="*/ 153387 h 6858002"/>
                <a:gd name="connsiteX365" fmla="*/ 3776930 w 4572002"/>
                <a:gd name="connsiteY365" fmla="*/ 151569 h 6858002"/>
                <a:gd name="connsiteX366" fmla="*/ 3766811 w 4572002"/>
                <a:gd name="connsiteY366" fmla="*/ 74129 h 6858002"/>
                <a:gd name="connsiteX367" fmla="*/ 3766492 w 4572002"/>
                <a:gd name="connsiteY367" fmla="*/ 0 h 6858002"/>
                <a:gd name="connsiteX368" fmla="*/ 4230600 w 4572002"/>
                <a:gd name="connsiteY368" fmla="*/ 0 h 6858002"/>
                <a:gd name="connsiteX369" fmla="*/ 4229473 w 4572002"/>
                <a:gd name="connsiteY369" fmla="*/ 2817 h 6858002"/>
                <a:gd name="connsiteX370" fmla="*/ 4215375 w 4572002"/>
                <a:gd name="connsiteY370" fmla="*/ 63587 h 6858002"/>
                <a:gd name="connsiteX371" fmla="*/ 4201468 w 4572002"/>
                <a:gd name="connsiteY371" fmla="*/ 176939 h 6858002"/>
                <a:gd name="connsiteX372" fmla="*/ 4193466 w 4572002"/>
                <a:gd name="connsiteY372" fmla="*/ 200182 h 6858002"/>
                <a:gd name="connsiteX373" fmla="*/ 4155554 w 4572002"/>
                <a:gd name="connsiteY373" fmla="*/ 340774 h 6858002"/>
                <a:gd name="connsiteX374" fmla="*/ 4156319 w 4572002"/>
                <a:gd name="connsiteY374" fmla="*/ 453364 h 6858002"/>
                <a:gd name="connsiteX375" fmla="*/ 4158033 w 4572002"/>
                <a:gd name="connsiteY375" fmla="*/ 462126 h 6858002"/>
                <a:gd name="connsiteX376" fmla="*/ 4170605 w 4572002"/>
                <a:gd name="connsiteY376" fmla="*/ 505182 h 6858002"/>
                <a:gd name="connsiteX377" fmla="*/ 4167177 w 4572002"/>
                <a:gd name="connsiteY377" fmla="*/ 571860 h 6858002"/>
                <a:gd name="connsiteX378" fmla="*/ 4149840 w 4572002"/>
                <a:gd name="connsiteY378" fmla="*/ 617772 h 6858002"/>
                <a:gd name="connsiteX379" fmla="*/ 4149078 w 4572002"/>
                <a:gd name="connsiteY379" fmla="*/ 674923 h 6858002"/>
                <a:gd name="connsiteX380" fmla="*/ 4159937 w 4572002"/>
                <a:gd name="connsiteY380" fmla="*/ 740268 h 6858002"/>
                <a:gd name="connsiteX381" fmla="*/ 4162223 w 4572002"/>
                <a:gd name="connsiteY381" fmla="*/ 769605 h 6858002"/>
                <a:gd name="connsiteX382" fmla="*/ 4184703 w 4572002"/>
                <a:gd name="connsiteY382" fmla="*/ 850189 h 6858002"/>
                <a:gd name="connsiteX383" fmla="*/ 4179179 w 4572002"/>
                <a:gd name="connsiteY383" fmla="*/ 898198 h 6858002"/>
                <a:gd name="connsiteX384" fmla="*/ 4164319 w 4572002"/>
                <a:gd name="connsiteY384" fmla="*/ 945444 h 6858002"/>
                <a:gd name="connsiteX385" fmla="*/ 4150030 w 4572002"/>
                <a:gd name="connsiteY385" fmla="*/ 975733 h 6858002"/>
                <a:gd name="connsiteX386" fmla="*/ 4139934 w 4572002"/>
                <a:gd name="connsiteY386" fmla="*/ 1036887 h 6858002"/>
                <a:gd name="connsiteX387" fmla="*/ 4141458 w 4572002"/>
                <a:gd name="connsiteY387" fmla="*/ 1048125 h 6858002"/>
                <a:gd name="connsiteX388" fmla="*/ 4154032 w 4572002"/>
                <a:gd name="connsiteY388" fmla="*/ 1230633 h 6858002"/>
                <a:gd name="connsiteX389" fmla="*/ 4174225 w 4572002"/>
                <a:gd name="connsiteY389" fmla="*/ 1303024 h 6858002"/>
                <a:gd name="connsiteX390" fmla="*/ 4176701 w 4572002"/>
                <a:gd name="connsiteY390" fmla="*/ 1318456 h 6858002"/>
                <a:gd name="connsiteX391" fmla="*/ 4199372 w 4572002"/>
                <a:gd name="connsiteY391" fmla="*/ 1472575 h 6858002"/>
                <a:gd name="connsiteX392" fmla="*/ 4200325 w 4572002"/>
                <a:gd name="connsiteY392" fmla="*/ 1489720 h 6858002"/>
                <a:gd name="connsiteX393" fmla="*/ 4196324 w 4572002"/>
                <a:gd name="connsiteY393" fmla="*/ 1537537 h 6858002"/>
                <a:gd name="connsiteX394" fmla="*/ 4237474 w 4572002"/>
                <a:gd name="connsiteY394" fmla="*/ 1650317 h 6858002"/>
                <a:gd name="connsiteX395" fmla="*/ 4251572 w 4572002"/>
                <a:gd name="connsiteY395" fmla="*/ 1763287 h 6858002"/>
                <a:gd name="connsiteX396" fmla="*/ 4251380 w 4572002"/>
                <a:gd name="connsiteY396" fmla="*/ 1825393 h 6858002"/>
                <a:gd name="connsiteX397" fmla="*/ 4261478 w 4572002"/>
                <a:gd name="connsiteY397" fmla="*/ 1869780 h 6858002"/>
                <a:gd name="connsiteX398" fmla="*/ 4292149 w 4572002"/>
                <a:gd name="connsiteY398" fmla="*/ 1978940 h 6858002"/>
                <a:gd name="connsiteX399" fmla="*/ 4296911 w 4572002"/>
                <a:gd name="connsiteY399" fmla="*/ 2030378 h 6858002"/>
                <a:gd name="connsiteX400" fmla="*/ 4307201 w 4572002"/>
                <a:gd name="connsiteY400" fmla="*/ 2085054 h 6858002"/>
                <a:gd name="connsiteX401" fmla="*/ 4353302 w 4572002"/>
                <a:gd name="connsiteY401" fmla="*/ 2220312 h 6858002"/>
                <a:gd name="connsiteX402" fmla="*/ 4350636 w 4572002"/>
                <a:gd name="connsiteY402" fmla="*/ 2330806 h 6858002"/>
                <a:gd name="connsiteX403" fmla="*/ 4351206 w 4572002"/>
                <a:gd name="connsiteY403" fmla="*/ 2401292 h 6858002"/>
                <a:gd name="connsiteX404" fmla="*/ 4366446 w 4572002"/>
                <a:gd name="connsiteY404" fmla="*/ 2485307 h 6858002"/>
                <a:gd name="connsiteX405" fmla="*/ 4388736 w 4572002"/>
                <a:gd name="connsiteY405" fmla="*/ 2554079 h 6858002"/>
                <a:gd name="connsiteX406" fmla="*/ 4406453 w 4572002"/>
                <a:gd name="connsiteY406" fmla="*/ 2649143 h 6858002"/>
                <a:gd name="connsiteX407" fmla="*/ 4440554 w 4572002"/>
                <a:gd name="connsiteY407" fmla="*/ 2743826 h 6858002"/>
                <a:gd name="connsiteX408" fmla="*/ 4466653 w 4572002"/>
                <a:gd name="connsiteY408" fmla="*/ 2809930 h 6858002"/>
                <a:gd name="connsiteX409" fmla="*/ 4489705 w 4572002"/>
                <a:gd name="connsiteY409" fmla="*/ 2901943 h 6858002"/>
                <a:gd name="connsiteX410" fmla="*/ 4505897 w 4572002"/>
                <a:gd name="connsiteY410" fmla="*/ 3042728 h 6858002"/>
                <a:gd name="connsiteX411" fmla="*/ 4507613 w 4572002"/>
                <a:gd name="connsiteY411" fmla="*/ 3107500 h 6858002"/>
                <a:gd name="connsiteX412" fmla="*/ 4545521 w 4572002"/>
                <a:gd name="connsiteY412" fmla="*/ 3209993 h 6858002"/>
                <a:gd name="connsiteX413" fmla="*/ 4563811 w 4572002"/>
                <a:gd name="connsiteY413" fmla="*/ 3253809 h 6858002"/>
                <a:gd name="connsiteX414" fmla="*/ 4548570 w 4572002"/>
                <a:gd name="connsiteY414" fmla="*/ 3293244 h 6858002"/>
                <a:gd name="connsiteX415" fmla="*/ 4531043 w 4572002"/>
                <a:gd name="connsiteY415" fmla="*/ 3318771 h 6858002"/>
                <a:gd name="connsiteX416" fmla="*/ 4545904 w 4572002"/>
                <a:gd name="connsiteY416" fmla="*/ 3399546 h 6858002"/>
                <a:gd name="connsiteX417" fmla="*/ 4561524 w 4572002"/>
                <a:gd name="connsiteY417" fmla="*/ 3485275 h 6858002"/>
                <a:gd name="connsiteX418" fmla="*/ 4572002 w 4572002"/>
                <a:gd name="connsiteY418" fmla="*/ 3546617 h 6858002"/>
                <a:gd name="connsiteX419" fmla="*/ 4563620 w 4572002"/>
                <a:gd name="connsiteY419" fmla="*/ 3623201 h 6858002"/>
                <a:gd name="connsiteX420" fmla="*/ 4560192 w 4572002"/>
                <a:gd name="connsiteY420" fmla="*/ 3683591 h 6858002"/>
                <a:gd name="connsiteX421" fmla="*/ 4550476 w 4572002"/>
                <a:gd name="connsiteY421" fmla="*/ 3732361 h 6858002"/>
                <a:gd name="connsiteX422" fmla="*/ 4544759 w 4572002"/>
                <a:gd name="connsiteY422" fmla="*/ 3749506 h 6858002"/>
                <a:gd name="connsiteX423" fmla="*/ 4500182 w 4572002"/>
                <a:gd name="connsiteY423" fmla="*/ 3885338 h 6858002"/>
                <a:gd name="connsiteX424" fmla="*/ 4464557 w 4572002"/>
                <a:gd name="connsiteY424" fmla="*/ 4030503 h 6858002"/>
                <a:gd name="connsiteX425" fmla="*/ 4487039 w 4572002"/>
                <a:gd name="connsiteY425" fmla="*/ 4124614 h 6858002"/>
                <a:gd name="connsiteX426" fmla="*/ 4486656 w 4572002"/>
                <a:gd name="connsiteY426" fmla="*/ 4159667 h 6858002"/>
                <a:gd name="connsiteX427" fmla="*/ 4491801 w 4572002"/>
                <a:gd name="connsiteY427" fmla="*/ 4320837 h 6858002"/>
                <a:gd name="connsiteX428" fmla="*/ 4497325 w 4572002"/>
                <a:gd name="connsiteY428" fmla="*/ 4349222 h 6858002"/>
                <a:gd name="connsiteX429" fmla="*/ 4474653 w 4572002"/>
                <a:gd name="connsiteY429" fmla="*/ 4502579 h 6858002"/>
                <a:gd name="connsiteX430" fmla="*/ 4470844 w 4572002"/>
                <a:gd name="connsiteY430" fmla="*/ 4558207 h 6858002"/>
                <a:gd name="connsiteX431" fmla="*/ 4464557 w 4572002"/>
                <a:gd name="connsiteY431" fmla="*/ 4609452 h 6858002"/>
                <a:gd name="connsiteX432" fmla="*/ 4463033 w 4572002"/>
                <a:gd name="connsiteY432" fmla="*/ 4681083 h 6858002"/>
                <a:gd name="connsiteX433" fmla="*/ 4465891 w 4572002"/>
                <a:gd name="connsiteY433" fmla="*/ 4755381 h 6858002"/>
                <a:gd name="connsiteX434" fmla="*/ 4465319 w 4572002"/>
                <a:gd name="connsiteY434" fmla="*/ 4838250 h 6858002"/>
                <a:gd name="connsiteX435" fmla="*/ 4460367 w 4572002"/>
                <a:gd name="connsiteY435" fmla="*/ 4871019 h 6858002"/>
                <a:gd name="connsiteX436" fmla="*/ 4463795 w 4572002"/>
                <a:gd name="connsiteY436" fmla="*/ 4959602 h 6858002"/>
                <a:gd name="connsiteX437" fmla="*/ 4458082 w 4572002"/>
                <a:gd name="connsiteY437" fmla="*/ 5006086 h 6858002"/>
                <a:gd name="connsiteX438" fmla="*/ 4456937 w 4572002"/>
                <a:gd name="connsiteY438" fmla="*/ 5082670 h 6858002"/>
                <a:gd name="connsiteX439" fmla="*/ 4455603 w 4572002"/>
                <a:gd name="connsiteY439" fmla="*/ 5107627 h 6858002"/>
                <a:gd name="connsiteX440" fmla="*/ 4454840 w 4572002"/>
                <a:gd name="connsiteY440" fmla="*/ 5129916 h 6858002"/>
                <a:gd name="connsiteX441" fmla="*/ 4470464 w 4572002"/>
                <a:gd name="connsiteY441" fmla="*/ 5206308 h 6858002"/>
                <a:gd name="connsiteX442" fmla="*/ 4471415 w 4572002"/>
                <a:gd name="connsiteY442" fmla="*/ 5274129 h 6858002"/>
                <a:gd name="connsiteX443" fmla="*/ 4483990 w 4572002"/>
                <a:gd name="connsiteY443" fmla="*/ 5393005 h 6858002"/>
                <a:gd name="connsiteX444" fmla="*/ 4479607 w 4572002"/>
                <a:gd name="connsiteY444" fmla="*/ 5419295 h 6858002"/>
                <a:gd name="connsiteX445" fmla="*/ 4477894 w 4572002"/>
                <a:gd name="connsiteY445" fmla="*/ 5501594 h 6858002"/>
                <a:gd name="connsiteX446" fmla="*/ 4476560 w 4572002"/>
                <a:gd name="connsiteY446" fmla="*/ 5548460 h 6858002"/>
                <a:gd name="connsiteX447" fmla="*/ 4485703 w 4572002"/>
                <a:gd name="connsiteY447" fmla="*/ 5606372 h 6858002"/>
                <a:gd name="connsiteX448" fmla="*/ 4505134 w 4572002"/>
                <a:gd name="connsiteY448" fmla="*/ 5706959 h 6858002"/>
                <a:gd name="connsiteX449" fmla="*/ 4508183 w 4572002"/>
                <a:gd name="connsiteY449" fmla="*/ 5733440 h 6858002"/>
                <a:gd name="connsiteX450" fmla="*/ 4517519 w 4572002"/>
                <a:gd name="connsiteY450" fmla="*/ 5781830 h 6858002"/>
                <a:gd name="connsiteX451" fmla="*/ 4519234 w 4572002"/>
                <a:gd name="connsiteY451" fmla="*/ 5790592 h 6858002"/>
                <a:gd name="connsiteX452" fmla="*/ 4542855 w 4572002"/>
                <a:gd name="connsiteY452" fmla="*/ 5864318 h 6858002"/>
                <a:gd name="connsiteX453" fmla="*/ 4544759 w 4572002"/>
                <a:gd name="connsiteY453" fmla="*/ 5902610 h 6858002"/>
                <a:gd name="connsiteX454" fmla="*/ 4544951 w 4572002"/>
                <a:gd name="connsiteY454" fmla="*/ 6012723 h 6858002"/>
                <a:gd name="connsiteX455" fmla="*/ 4541332 w 4572002"/>
                <a:gd name="connsiteY455" fmla="*/ 6059397 h 6858002"/>
                <a:gd name="connsiteX456" fmla="*/ 4527426 w 4572002"/>
                <a:gd name="connsiteY456" fmla="*/ 6171605 h 6858002"/>
                <a:gd name="connsiteX457" fmla="*/ 4520568 w 4572002"/>
                <a:gd name="connsiteY457" fmla="*/ 6242093 h 6858002"/>
                <a:gd name="connsiteX458" fmla="*/ 4509706 w 4572002"/>
                <a:gd name="connsiteY458" fmla="*/ 6323058 h 6858002"/>
                <a:gd name="connsiteX459" fmla="*/ 4502848 w 4572002"/>
                <a:gd name="connsiteY459" fmla="*/ 6415833 h 6858002"/>
                <a:gd name="connsiteX460" fmla="*/ 4482084 w 4572002"/>
                <a:gd name="connsiteY460" fmla="*/ 6584812 h 6858002"/>
                <a:gd name="connsiteX461" fmla="*/ 4460557 w 4572002"/>
                <a:gd name="connsiteY461" fmla="*/ 6748458 h 6858002"/>
                <a:gd name="connsiteX462" fmla="*/ 4441507 w 4572002"/>
                <a:gd name="connsiteY462" fmla="*/ 6815516 h 6858002"/>
                <a:gd name="connsiteX463" fmla="*/ 4431806 w 4572002"/>
                <a:gd name="connsiteY463" fmla="*/ 6858001 h 6858002"/>
                <a:gd name="connsiteX464" fmla="*/ 4259554 w 4572002"/>
                <a:gd name="connsiteY464" fmla="*/ 6858001 h 6858002"/>
                <a:gd name="connsiteX465" fmla="*/ 4259554 w 4572002"/>
                <a:gd name="connsiteY465" fmla="*/ 6858002 h 6858002"/>
                <a:gd name="connsiteX466" fmla="*/ 0 w 4572002"/>
                <a:gd name="connsiteY466" fmla="*/ 6858002 h 6858002"/>
                <a:gd name="connsiteX467" fmla="*/ 0 w 4572002"/>
                <a:gd name="connsiteY467" fmla="*/ 2 h 6858002"/>
                <a:gd name="connsiteX468" fmla="*/ 3766492 w 4572002"/>
                <a:gd name="connsiteY468" fmla="*/ 1 h 6858002"/>
                <a:gd name="connsiteX469" fmla="*/ 3769210 w 4572002"/>
                <a:gd name="connsiteY469" fmla="*/ 21486 h 685800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 ang="0">
                  <a:pos x="connsiteX122" y="connsiteY122"/>
                </a:cxn>
                <a:cxn ang="0">
                  <a:pos x="connsiteX123" y="connsiteY123"/>
                </a:cxn>
                <a:cxn ang="0">
                  <a:pos x="connsiteX124" y="connsiteY124"/>
                </a:cxn>
                <a:cxn ang="0">
                  <a:pos x="connsiteX125" y="connsiteY125"/>
                </a:cxn>
                <a:cxn ang="0">
                  <a:pos x="connsiteX126" y="connsiteY126"/>
                </a:cxn>
                <a:cxn ang="0">
                  <a:pos x="connsiteX127" y="connsiteY127"/>
                </a:cxn>
                <a:cxn ang="0">
                  <a:pos x="connsiteX128" y="connsiteY128"/>
                </a:cxn>
                <a:cxn ang="0">
                  <a:pos x="connsiteX129" y="connsiteY129"/>
                </a:cxn>
                <a:cxn ang="0">
                  <a:pos x="connsiteX130" y="connsiteY130"/>
                </a:cxn>
                <a:cxn ang="0">
                  <a:pos x="connsiteX131" y="connsiteY131"/>
                </a:cxn>
                <a:cxn ang="0">
                  <a:pos x="connsiteX132" y="connsiteY132"/>
                </a:cxn>
                <a:cxn ang="0">
                  <a:pos x="connsiteX133" y="connsiteY133"/>
                </a:cxn>
                <a:cxn ang="0">
                  <a:pos x="connsiteX134" y="connsiteY134"/>
                </a:cxn>
                <a:cxn ang="0">
                  <a:pos x="connsiteX135" y="connsiteY135"/>
                </a:cxn>
                <a:cxn ang="0">
                  <a:pos x="connsiteX136" y="connsiteY136"/>
                </a:cxn>
                <a:cxn ang="0">
                  <a:pos x="connsiteX137" y="connsiteY137"/>
                </a:cxn>
                <a:cxn ang="0">
                  <a:pos x="connsiteX138" y="connsiteY138"/>
                </a:cxn>
                <a:cxn ang="0">
                  <a:pos x="connsiteX139" y="connsiteY139"/>
                </a:cxn>
                <a:cxn ang="0">
                  <a:pos x="connsiteX140" y="connsiteY140"/>
                </a:cxn>
                <a:cxn ang="0">
                  <a:pos x="connsiteX141" y="connsiteY141"/>
                </a:cxn>
                <a:cxn ang="0">
                  <a:pos x="connsiteX142" y="connsiteY142"/>
                </a:cxn>
                <a:cxn ang="0">
                  <a:pos x="connsiteX143" y="connsiteY143"/>
                </a:cxn>
                <a:cxn ang="0">
                  <a:pos x="connsiteX144" y="connsiteY144"/>
                </a:cxn>
                <a:cxn ang="0">
                  <a:pos x="connsiteX145" y="connsiteY145"/>
                </a:cxn>
                <a:cxn ang="0">
                  <a:pos x="connsiteX146" y="connsiteY146"/>
                </a:cxn>
                <a:cxn ang="0">
                  <a:pos x="connsiteX147" y="connsiteY147"/>
                </a:cxn>
                <a:cxn ang="0">
                  <a:pos x="connsiteX148" y="connsiteY148"/>
                </a:cxn>
                <a:cxn ang="0">
                  <a:pos x="connsiteX149" y="connsiteY149"/>
                </a:cxn>
                <a:cxn ang="0">
                  <a:pos x="connsiteX150" y="connsiteY150"/>
                </a:cxn>
                <a:cxn ang="0">
                  <a:pos x="connsiteX151" y="connsiteY151"/>
                </a:cxn>
                <a:cxn ang="0">
                  <a:pos x="connsiteX152" y="connsiteY152"/>
                </a:cxn>
                <a:cxn ang="0">
                  <a:pos x="connsiteX153" y="connsiteY153"/>
                </a:cxn>
                <a:cxn ang="0">
                  <a:pos x="connsiteX154" y="connsiteY154"/>
                </a:cxn>
                <a:cxn ang="0">
                  <a:pos x="connsiteX155" y="connsiteY155"/>
                </a:cxn>
                <a:cxn ang="0">
                  <a:pos x="connsiteX156" y="connsiteY156"/>
                </a:cxn>
                <a:cxn ang="0">
                  <a:pos x="connsiteX157" y="connsiteY157"/>
                </a:cxn>
                <a:cxn ang="0">
                  <a:pos x="connsiteX158" y="connsiteY158"/>
                </a:cxn>
                <a:cxn ang="0">
                  <a:pos x="connsiteX159" y="connsiteY159"/>
                </a:cxn>
                <a:cxn ang="0">
                  <a:pos x="connsiteX160" y="connsiteY160"/>
                </a:cxn>
                <a:cxn ang="0">
                  <a:pos x="connsiteX161" y="connsiteY161"/>
                </a:cxn>
                <a:cxn ang="0">
                  <a:pos x="connsiteX162" y="connsiteY162"/>
                </a:cxn>
                <a:cxn ang="0">
                  <a:pos x="connsiteX163" y="connsiteY163"/>
                </a:cxn>
                <a:cxn ang="0">
                  <a:pos x="connsiteX164" y="connsiteY164"/>
                </a:cxn>
                <a:cxn ang="0">
                  <a:pos x="connsiteX165" y="connsiteY165"/>
                </a:cxn>
                <a:cxn ang="0">
                  <a:pos x="connsiteX166" y="connsiteY166"/>
                </a:cxn>
                <a:cxn ang="0">
                  <a:pos x="connsiteX167" y="connsiteY167"/>
                </a:cxn>
                <a:cxn ang="0">
                  <a:pos x="connsiteX168" y="connsiteY168"/>
                </a:cxn>
                <a:cxn ang="0">
                  <a:pos x="connsiteX169" y="connsiteY169"/>
                </a:cxn>
                <a:cxn ang="0">
                  <a:pos x="connsiteX170" y="connsiteY170"/>
                </a:cxn>
                <a:cxn ang="0">
                  <a:pos x="connsiteX171" y="connsiteY171"/>
                </a:cxn>
                <a:cxn ang="0">
                  <a:pos x="connsiteX172" y="connsiteY172"/>
                </a:cxn>
                <a:cxn ang="0">
                  <a:pos x="connsiteX173" y="connsiteY173"/>
                </a:cxn>
                <a:cxn ang="0">
                  <a:pos x="connsiteX174" y="connsiteY174"/>
                </a:cxn>
                <a:cxn ang="0">
                  <a:pos x="connsiteX175" y="connsiteY175"/>
                </a:cxn>
                <a:cxn ang="0">
                  <a:pos x="connsiteX176" y="connsiteY176"/>
                </a:cxn>
                <a:cxn ang="0">
                  <a:pos x="connsiteX177" y="connsiteY177"/>
                </a:cxn>
                <a:cxn ang="0">
                  <a:pos x="connsiteX178" y="connsiteY178"/>
                </a:cxn>
                <a:cxn ang="0">
                  <a:pos x="connsiteX179" y="connsiteY179"/>
                </a:cxn>
                <a:cxn ang="0">
                  <a:pos x="connsiteX180" y="connsiteY180"/>
                </a:cxn>
                <a:cxn ang="0">
                  <a:pos x="connsiteX181" y="connsiteY181"/>
                </a:cxn>
                <a:cxn ang="0">
                  <a:pos x="connsiteX182" y="connsiteY182"/>
                </a:cxn>
                <a:cxn ang="0">
                  <a:pos x="connsiteX183" y="connsiteY183"/>
                </a:cxn>
                <a:cxn ang="0">
                  <a:pos x="connsiteX184" y="connsiteY184"/>
                </a:cxn>
                <a:cxn ang="0">
                  <a:pos x="connsiteX185" y="connsiteY185"/>
                </a:cxn>
                <a:cxn ang="0">
                  <a:pos x="connsiteX186" y="connsiteY186"/>
                </a:cxn>
                <a:cxn ang="0">
                  <a:pos x="connsiteX187" y="connsiteY187"/>
                </a:cxn>
                <a:cxn ang="0">
                  <a:pos x="connsiteX188" y="connsiteY188"/>
                </a:cxn>
                <a:cxn ang="0">
                  <a:pos x="connsiteX189" y="connsiteY189"/>
                </a:cxn>
                <a:cxn ang="0">
                  <a:pos x="connsiteX190" y="connsiteY190"/>
                </a:cxn>
                <a:cxn ang="0">
                  <a:pos x="connsiteX191" y="connsiteY191"/>
                </a:cxn>
                <a:cxn ang="0">
                  <a:pos x="connsiteX192" y="connsiteY192"/>
                </a:cxn>
                <a:cxn ang="0">
                  <a:pos x="connsiteX193" y="connsiteY193"/>
                </a:cxn>
                <a:cxn ang="0">
                  <a:pos x="connsiteX194" y="connsiteY194"/>
                </a:cxn>
                <a:cxn ang="0">
                  <a:pos x="connsiteX195" y="connsiteY195"/>
                </a:cxn>
                <a:cxn ang="0">
                  <a:pos x="connsiteX196" y="connsiteY196"/>
                </a:cxn>
                <a:cxn ang="0">
                  <a:pos x="connsiteX197" y="connsiteY197"/>
                </a:cxn>
                <a:cxn ang="0">
                  <a:pos x="connsiteX198" y="connsiteY198"/>
                </a:cxn>
                <a:cxn ang="0">
                  <a:pos x="connsiteX199" y="connsiteY199"/>
                </a:cxn>
                <a:cxn ang="0">
                  <a:pos x="connsiteX200" y="connsiteY200"/>
                </a:cxn>
                <a:cxn ang="0">
                  <a:pos x="connsiteX201" y="connsiteY201"/>
                </a:cxn>
                <a:cxn ang="0">
                  <a:pos x="connsiteX202" y="connsiteY202"/>
                </a:cxn>
                <a:cxn ang="0">
                  <a:pos x="connsiteX203" y="connsiteY203"/>
                </a:cxn>
                <a:cxn ang="0">
                  <a:pos x="connsiteX204" y="connsiteY204"/>
                </a:cxn>
                <a:cxn ang="0">
                  <a:pos x="connsiteX205" y="connsiteY205"/>
                </a:cxn>
                <a:cxn ang="0">
                  <a:pos x="connsiteX206" y="connsiteY206"/>
                </a:cxn>
                <a:cxn ang="0">
                  <a:pos x="connsiteX207" y="connsiteY207"/>
                </a:cxn>
                <a:cxn ang="0">
                  <a:pos x="connsiteX208" y="connsiteY208"/>
                </a:cxn>
                <a:cxn ang="0">
                  <a:pos x="connsiteX209" y="connsiteY209"/>
                </a:cxn>
                <a:cxn ang="0">
                  <a:pos x="connsiteX210" y="connsiteY210"/>
                </a:cxn>
                <a:cxn ang="0">
                  <a:pos x="connsiteX211" y="connsiteY211"/>
                </a:cxn>
                <a:cxn ang="0">
                  <a:pos x="connsiteX212" y="connsiteY212"/>
                </a:cxn>
                <a:cxn ang="0">
                  <a:pos x="connsiteX213" y="connsiteY213"/>
                </a:cxn>
                <a:cxn ang="0">
                  <a:pos x="connsiteX214" y="connsiteY214"/>
                </a:cxn>
                <a:cxn ang="0">
                  <a:pos x="connsiteX215" y="connsiteY215"/>
                </a:cxn>
                <a:cxn ang="0">
                  <a:pos x="connsiteX216" y="connsiteY216"/>
                </a:cxn>
                <a:cxn ang="0">
                  <a:pos x="connsiteX217" y="connsiteY217"/>
                </a:cxn>
                <a:cxn ang="0">
                  <a:pos x="connsiteX218" y="connsiteY218"/>
                </a:cxn>
                <a:cxn ang="0">
                  <a:pos x="connsiteX219" y="connsiteY219"/>
                </a:cxn>
                <a:cxn ang="0">
                  <a:pos x="connsiteX220" y="connsiteY220"/>
                </a:cxn>
                <a:cxn ang="0">
                  <a:pos x="connsiteX221" y="connsiteY221"/>
                </a:cxn>
                <a:cxn ang="0">
                  <a:pos x="connsiteX222" y="connsiteY222"/>
                </a:cxn>
                <a:cxn ang="0">
                  <a:pos x="connsiteX223" y="connsiteY223"/>
                </a:cxn>
                <a:cxn ang="0">
                  <a:pos x="connsiteX224" y="connsiteY224"/>
                </a:cxn>
                <a:cxn ang="0">
                  <a:pos x="connsiteX225" y="connsiteY225"/>
                </a:cxn>
                <a:cxn ang="0">
                  <a:pos x="connsiteX226" y="connsiteY226"/>
                </a:cxn>
                <a:cxn ang="0">
                  <a:pos x="connsiteX227" y="connsiteY227"/>
                </a:cxn>
                <a:cxn ang="0">
                  <a:pos x="connsiteX228" y="connsiteY228"/>
                </a:cxn>
                <a:cxn ang="0">
                  <a:pos x="connsiteX229" y="connsiteY229"/>
                </a:cxn>
                <a:cxn ang="0">
                  <a:pos x="connsiteX230" y="connsiteY230"/>
                </a:cxn>
                <a:cxn ang="0">
                  <a:pos x="connsiteX231" y="connsiteY231"/>
                </a:cxn>
                <a:cxn ang="0">
                  <a:pos x="connsiteX232" y="connsiteY232"/>
                </a:cxn>
                <a:cxn ang="0">
                  <a:pos x="connsiteX233" y="connsiteY233"/>
                </a:cxn>
                <a:cxn ang="0">
                  <a:pos x="connsiteX234" y="connsiteY234"/>
                </a:cxn>
                <a:cxn ang="0">
                  <a:pos x="connsiteX235" y="connsiteY235"/>
                </a:cxn>
                <a:cxn ang="0">
                  <a:pos x="connsiteX236" y="connsiteY236"/>
                </a:cxn>
                <a:cxn ang="0">
                  <a:pos x="connsiteX237" y="connsiteY237"/>
                </a:cxn>
                <a:cxn ang="0">
                  <a:pos x="connsiteX238" y="connsiteY238"/>
                </a:cxn>
                <a:cxn ang="0">
                  <a:pos x="connsiteX239" y="connsiteY239"/>
                </a:cxn>
                <a:cxn ang="0">
                  <a:pos x="connsiteX240" y="connsiteY240"/>
                </a:cxn>
                <a:cxn ang="0">
                  <a:pos x="connsiteX241" y="connsiteY241"/>
                </a:cxn>
                <a:cxn ang="0">
                  <a:pos x="connsiteX242" y="connsiteY242"/>
                </a:cxn>
                <a:cxn ang="0">
                  <a:pos x="connsiteX243" y="connsiteY243"/>
                </a:cxn>
                <a:cxn ang="0">
                  <a:pos x="connsiteX244" y="connsiteY244"/>
                </a:cxn>
                <a:cxn ang="0">
                  <a:pos x="connsiteX245" y="connsiteY245"/>
                </a:cxn>
                <a:cxn ang="0">
                  <a:pos x="connsiteX246" y="connsiteY246"/>
                </a:cxn>
                <a:cxn ang="0">
                  <a:pos x="connsiteX247" y="connsiteY247"/>
                </a:cxn>
                <a:cxn ang="0">
                  <a:pos x="connsiteX248" y="connsiteY248"/>
                </a:cxn>
                <a:cxn ang="0">
                  <a:pos x="connsiteX249" y="connsiteY249"/>
                </a:cxn>
                <a:cxn ang="0">
                  <a:pos x="connsiteX250" y="connsiteY250"/>
                </a:cxn>
                <a:cxn ang="0">
                  <a:pos x="connsiteX251" y="connsiteY251"/>
                </a:cxn>
                <a:cxn ang="0">
                  <a:pos x="connsiteX252" y="connsiteY252"/>
                </a:cxn>
                <a:cxn ang="0">
                  <a:pos x="connsiteX253" y="connsiteY253"/>
                </a:cxn>
                <a:cxn ang="0">
                  <a:pos x="connsiteX254" y="connsiteY254"/>
                </a:cxn>
                <a:cxn ang="0">
                  <a:pos x="connsiteX255" y="connsiteY255"/>
                </a:cxn>
                <a:cxn ang="0">
                  <a:pos x="connsiteX256" y="connsiteY256"/>
                </a:cxn>
                <a:cxn ang="0">
                  <a:pos x="connsiteX257" y="connsiteY257"/>
                </a:cxn>
                <a:cxn ang="0">
                  <a:pos x="connsiteX258" y="connsiteY258"/>
                </a:cxn>
                <a:cxn ang="0">
                  <a:pos x="connsiteX259" y="connsiteY259"/>
                </a:cxn>
                <a:cxn ang="0">
                  <a:pos x="connsiteX260" y="connsiteY260"/>
                </a:cxn>
                <a:cxn ang="0">
                  <a:pos x="connsiteX261" y="connsiteY261"/>
                </a:cxn>
                <a:cxn ang="0">
                  <a:pos x="connsiteX262" y="connsiteY262"/>
                </a:cxn>
                <a:cxn ang="0">
                  <a:pos x="connsiteX263" y="connsiteY263"/>
                </a:cxn>
                <a:cxn ang="0">
                  <a:pos x="connsiteX264" y="connsiteY264"/>
                </a:cxn>
                <a:cxn ang="0">
                  <a:pos x="connsiteX265" y="connsiteY265"/>
                </a:cxn>
                <a:cxn ang="0">
                  <a:pos x="connsiteX266" y="connsiteY266"/>
                </a:cxn>
                <a:cxn ang="0">
                  <a:pos x="connsiteX267" y="connsiteY267"/>
                </a:cxn>
                <a:cxn ang="0">
                  <a:pos x="connsiteX268" y="connsiteY268"/>
                </a:cxn>
                <a:cxn ang="0">
                  <a:pos x="connsiteX269" y="connsiteY269"/>
                </a:cxn>
                <a:cxn ang="0">
                  <a:pos x="connsiteX270" y="connsiteY270"/>
                </a:cxn>
                <a:cxn ang="0">
                  <a:pos x="connsiteX271" y="connsiteY271"/>
                </a:cxn>
                <a:cxn ang="0">
                  <a:pos x="connsiteX272" y="connsiteY272"/>
                </a:cxn>
                <a:cxn ang="0">
                  <a:pos x="connsiteX273" y="connsiteY273"/>
                </a:cxn>
                <a:cxn ang="0">
                  <a:pos x="connsiteX274" y="connsiteY274"/>
                </a:cxn>
                <a:cxn ang="0">
                  <a:pos x="connsiteX275" y="connsiteY275"/>
                </a:cxn>
                <a:cxn ang="0">
                  <a:pos x="connsiteX276" y="connsiteY276"/>
                </a:cxn>
                <a:cxn ang="0">
                  <a:pos x="connsiteX277" y="connsiteY277"/>
                </a:cxn>
                <a:cxn ang="0">
                  <a:pos x="connsiteX278" y="connsiteY278"/>
                </a:cxn>
                <a:cxn ang="0">
                  <a:pos x="connsiteX279" y="connsiteY279"/>
                </a:cxn>
                <a:cxn ang="0">
                  <a:pos x="connsiteX280" y="connsiteY280"/>
                </a:cxn>
                <a:cxn ang="0">
                  <a:pos x="connsiteX281" y="connsiteY281"/>
                </a:cxn>
                <a:cxn ang="0">
                  <a:pos x="connsiteX282" y="connsiteY282"/>
                </a:cxn>
                <a:cxn ang="0">
                  <a:pos x="connsiteX283" y="connsiteY283"/>
                </a:cxn>
                <a:cxn ang="0">
                  <a:pos x="connsiteX284" y="connsiteY284"/>
                </a:cxn>
                <a:cxn ang="0">
                  <a:pos x="connsiteX285" y="connsiteY285"/>
                </a:cxn>
                <a:cxn ang="0">
                  <a:pos x="connsiteX286" y="connsiteY286"/>
                </a:cxn>
                <a:cxn ang="0">
                  <a:pos x="connsiteX287" y="connsiteY287"/>
                </a:cxn>
                <a:cxn ang="0">
                  <a:pos x="connsiteX288" y="connsiteY288"/>
                </a:cxn>
                <a:cxn ang="0">
                  <a:pos x="connsiteX289" y="connsiteY289"/>
                </a:cxn>
                <a:cxn ang="0">
                  <a:pos x="connsiteX290" y="connsiteY290"/>
                </a:cxn>
                <a:cxn ang="0">
                  <a:pos x="connsiteX291" y="connsiteY291"/>
                </a:cxn>
                <a:cxn ang="0">
                  <a:pos x="connsiteX292" y="connsiteY292"/>
                </a:cxn>
                <a:cxn ang="0">
                  <a:pos x="connsiteX293" y="connsiteY293"/>
                </a:cxn>
                <a:cxn ang="0">
                  <a:pos x="connsiteX294" y="connsiteY294"/>
                </a:cxn>
                <a:cxn ang="0">
                  <a:pos x="connsiteX295" y="connsiteY295"/>
                </a:cxn>
                <a:cxn ang="0">
                  <a:pos x="connsiteX296" y="connsiteY296"/>
                </a:cxn>
                <a:cxn ang="0">
                  <a:pos x="connsiteX297" y="connsiteY297"/>
                </a:cxn>
                <a:cxn ang="0">
                  <a:pos x="connsiteX298" y="connsiteY298"/>
                </a:cxn>
                <a:cxn ang="0">
                  <a:pos x="connsiteX299" y="connsiteY299"/>
                </a:cxn>
                <a:cxn ang="0">
                  <a:pos x="connsiteX300" y="connsiteY300"/>
                </a:cxn>
                <a:cxn ang="0">
                  <a:pos x="connsiteX301" y="connsiteY301"/>
                </a:cxn>
                <a:cxn ang="0">
                  <a:pos x="connsiteX302" y="connsiteY302"/>
                </a:cxn>
                <a:cxn ang="0">
                  <a:pos x="connsiteX303" y="connsiteY303"/>
                </a:cxn>
                <a:cxn ang="0">
                  <a:pos x="connsiteX304" y="connsiteY304"/>
                </a:cxn>
                <a:cxn ang="0">
                  <a:pos x="connsiteX305" y="connsiteY305"/>
                </a:cxn>
                <a:cxn ang="0">
                  <a:pos x="connsiteX306" y="connsiteY306"/>
                </a:cxn>
                <a:cxn ang="0">
                  <a:pos x="connsiteX307" y="connsiteY307"/>
                </a:cxn>
                <a:cxn ang="0">
                  <a:pos x="connsiteX308" y="connsiteY308"/>
                </a:cxn>
                <a:cxn ang="0">
                  <a:pos x="connsiteX309" y="connsiteY309"/>
                </a:cxn>
                <a:cxn ang="0">
                  <a:pos x="connsiteX310" y="connsiteY310"/>
                </a:cxn>
                <a:cxn ang="0">
                  <a:pos x="connsiteX311" y="connsiteY311"/>
                </a:cxn>
                <a:cxn ang="0">
                  <a:pos x="connsiteX312" y="connsiteY312"/>
                </a:cxn>
                <a:cxn ang="0">
                  <a:pos x="connsiteX313" y="connsiteY313"/>
                </a:cxn>
                <a:cxn ang="0">
                  <a:pos x="connsiteX314" y="connsiteY314"/>
                </a:cxn>
                <a:cxn ang="0">
                  <a:pos x="connsiteX315" y="connsiteY315"/>
                </a:cxn>
                <a:cxn ang="0">
                  <a:pos x="connsiteX316" y="connsiteY316"/>
                </a:cxn>
                <a:cxn ang="0">
                  <a:pos x="connsiteX317" y="connsiteY317"/>
                </a:cxn>
                <a:cxn ang="0">
                  <a:pos x="connsiteX318" y="connsiteY318"/>
                </a:cxn>
                <a:cxn ang="0">
                  <a:pos x="connsiteX319" y="connsiteY319"/>
                </a:cxn>
                <a:cxn ang="0">
                  <a:pos x="connsiteX320" y="connsiteY320"/>
                </a:cxn>
                <a:cxn ang="0">
                  <a:pos x="connsiteX321" y="connsiteY321"/>
                </a:cxn>
                <a:cxn ang="0">
                  <a:pos x="connsiteX322" y="connsiteY322"/>
                </a:cxn>
                <a:cxn ang="0">
                  <a:pos x="connsiteX323" y="connsiteY323"/>
                </a:cxn>
                <a:cxn ang="0">
                  <a:pos x="connsiteX324" y="connsiteY324"/>
                </a:cxn>
                <a:cxn ang="0">
                  <a:pos x="connsiteX325" y="connsiteY325"/>
                </a:cxn>
                <a:cxn ang="0">
                  <a:pos x="connsiteX326" y="connsiteY326"/>
                </a:cxn>
                <a:cxn ang="0">
                  <a:pos x="connsiteX327" y="connsiteY327"/>
                </a:cxn>
                <a:cxn ang="0">
                  <a:pos x="connsiteX328" y="connsiteY328"/>
                </a:cxn>
                <a:cxn ang="0">
                  <a:pos x="connsiteX329" y="connsiteY329"/>
                </a:cxn>
                <a:cxn ang="0">
                  <a:pos x="connsiteX330" y="connsiteY330"/>
                </a:cxn>
                <a:cxn ang="0">
                  <a:pos x="connsiteX331" y="connsiteY331"/>
                </a:cxn>
                <a:cxn ang="0">
                  <a:pos x="connsiteX332" y="connsiteY332"/>
                </a:cxn>
                <a:cxn ang="0">
                  <a:pos x="connsiteX333" y="connsiteY333"/>
                </a:cxn>
                <a:cxn ang="0">
                  <a:pos x="connsiteX334" y="connsiteY334"/>
                </a:cxn>
                <a:cxn ang="0">
                  <a:pos x="connsiteX335" y="connsiteY335"/>
                </a:cxn>
                <a:cxn ang="0">
                  <a:pos x="connsiteX336" y="connsiteY336"/>
                </a:cxn>
                <a:cxn ang="0">
                  <a:pos x="connsiteX337" y="connsiteY337"/>
                </a:cxn>
                <a:cxn ang="0">
                  <a:pos x="connsiteX338" y="connsiteY338"/>
                </a:cxn>
                <a:cxn ang="0">
                  <a:pos x="connsiteX339" y="connsiteY339"/>
                </a:cxn>
                <a:cxn ang="0">
                  <a:pos x="connsiteX340" y="connsiteY340"/>
                </a:cxn>
                <a:cxn ang="0">
                  <a:pos x="connsiteX341" y="connsiteY341"/>
                </a:cxn>
                <a:cxn ang="0">
                  <a:pos x="connsiteX342" y="connsiteY342"/>
                </a:cxn>
                <a:cxn ang="0">
                  <a:pos x="connsiteX343" y="connsiteY343"/>
                </a:cxn>
                <a:cxn ang="0">
                  <a:pos x="connsiteX344" y="connsiteY344"/>
                </a:cxn>
                <a:cxn ang="0">
                  <a:pos x="connsiteX345" y="connsiteY345"/>
                </a:cxn>
                <a:cxn ang="0">
                  <a:pos x="connsiteX346" y="connsiteY346"/>
                </a:cxn>
                <a:cxn ang="0">
                  <a:pos x="connsiteX347" y="connsiteY347"/>
                </a:cxn>
                <a:cxn ang="0">
                  <a:pos x="connsiteX348" y="connsiteY348"/>
                </a:cxn>
                <a:cxn ang="0">
                  <a:pos x="connsiteX349" y="connsiteY349"/>
                </a:cxn>
                <a:cxn ang="0">
                  <a:pos x="connsiteX350" y="connsiteY350"/>
                </a:cxn>
                <a:cxn ang="0">
                  <a:pos x="connsiteX351" y="connsiteY351"/>
                </a:cxn>
                <a:cxn ang="0">
                  <a:pos x="connsiteX352" y="connsiteY352"/>
                </a:cxn>
                <a:cxn ang="0">
                  <a:pos x="connsiteX353" y="connsiteY353"/>
                </a:cxn>
                <a:cxn ang="0">
                  <a:pos x="connsiteX354" y="connsiteY354"/>
                </a:cxn>
                <a:cxn ang="0">
                  <a:pos x="connsiteX355" y="connsiteY355"/>
                </a:cxn>
                <a:cxn ang="0">
                  <a:pos x="connsiteX356" y="connsiteY356"/>
                </a:cxn>
                <a:cxn ang="0">
                  <a:pos x="connsiteX357" y="connsiteY357"/>
                </a:cxn>
                <a:cxn ang="0">
                  <a:pos x="connsiteX358" y="connsiteY358"/>
                </a:cxn>
                <a:cxn ang="0">
                  <a:pos x="connsiteX359" y="connsiteY359"/>
                </a:cxn>
                <a:cxn ang="0">
                  <a:pos x="connsiteX360" y="connsiteY360"/>
                </a:cxn>
                <a:cxn ang="0">
                  <a:pos x="connsiteX361" y="connsiteY361"/>
                </a:cxn>
                <a:cxn ang="0">
                  <a:pos x="connsiteX362" y="connsiteY362"/>
                </a:cxn>
                <a:cxn ang="0">
                  <a:pos x="connsiteX363" y="connsiteY363"/>
                </a:cxn>
                <a:cxn ang="0">
                  <a:pos x="connsiteX364" y="connsiteY364"/>
                </a:cxn>
                <a:cxn ang="0">
                  <a:pos x="connsiteX365" y="connsiteY365"/>
                </a:cxn>
                <a:cxn ang="0">
                  <a:pos x="connsiteX366" y="connsiteY366"/>
                </a:cxn>
                <a:cxn ang="0">
                  <a:pos x="connsiteX367" y="connsiteY367"/>
                </a:cxn>
                <a:cxn ang="0">
                  <a:pos x="connsiteX368" y="connsiteY368"/>
                </a:cxn>
                <a:cxn ang="0">
                  <a:pos x="connsiteX369" y="connsiteY369"/>
                </a:cxn>
                <a:cxn ang="0">
                  <a:pos x="connsiteX370" y="connsiteY370"/>
                </a:cxn>
                <a:cxn ang="0">
                  <a:pos x="connsiteX371" y="connsiteY371"/>
                </a:cxn>
                <a:cxn ang="0">
                  <a:pos x="connsiteX372" y="connsiteY372"/>
                </a:cxn>
                <a:cxn ang="0">
                  <a:pos x="connsiteX373" y="connsiteY373"/>
                </a:cxn>
                <a:cxn ang="0">
                  <a:pos x="connsiteX374" y="connsiteY374"/>
                </a:cxn>
                <a:cxn ang="0">
                  <a:pos x="connsiteX375" y="connsiteY375"/>
                </a:cxn>
                <a:cxn ang="0">
                  <a:pos x="connsiteX376" y="connsiteY376"/>
                </a:cxn>
                <a:cxn ang="0">
                  <a:pos x="connsiteX377" y="connsiteY377"/>
                </a:cxn>
                <a:cxn ang="0">
                  <a:pos x="connsiteX378" y="connsiteY378"/>
                </a:cxn>
                <a:cxn ang="0">
                  <a:pos x="connsiteX379" y="connsiteY379"/>
                </a:cxn>
                <a:cxn ang="0">
                  <a:pos x="connsiteX380" y="connsiteY380"/>
                </a:cxn>
                <a:cxn ang="0">
                  <a:pos x="connsiteX381" y="connsiteY381"/>
                </a:cxn>
                <a:cxn ang="0">
                  <a:pos x="connsiteX382" y="connsiteY382"/>
                </a:cxn>
                <a:cxn ang="0">
                  <a:pos x="connsiteX383" y="connsiteY383"/>
                </a:cxn>
                <a:cxn ang="0">
                  <a:pos x="connsiteX384" y="connsiteY384"/>
                </a:cxn>
                <a:cxn ang="0">
                  <a:pos x="connsiteX385" y="connsiteY385"/>
                </a:cxn>
                <a:cxn ang="0">
                  <a:pos x="connsiteX386" y="connsiteY386"/>
                </a:cxn>
                <a:cxn ang="0">
                  <a:pos x="connsiteX387" y="connsiteY387"/>
                </a:cxn>
                <a:cxn ang="0">
                  <a:pos x="connsiteX388" y="connsiteY388"/>
                </a:cxn>
                <a:cxn ang="0">
                  <a:pos x="connsiteX389" y="connsiteY389"/>
                </a:cxn>
                <a:cxn ang="0">
                  <a:pos x="connsiteX390" y="connsiteY390"/>
                </a:cxn>
                <a:cxn ang="0">
                  <a:pos x="connsiteX391" y="connsiteY391"/>
                </a:cxn>
                <a:cxn ang="0">
                  <a:pos x="connsiteX392" y="connsiteY392"/>
                </a:cxn>
                <a:cxn ang="0">
                  <a:pos x="connsiteX393" y="connsiteY393"/>
                </a:cxn>
                <a:cxn ang="0">
                  <a:pos x="connsiteX394" y="connsiteY394"/>
                </a:cxn>
                <a:cxn ang="0">
                  <a:pos x="connsiteX395" y="connsiteY395"/>
                </a:cxn>
                <a:cxn ang="0">
                  <a:pos x="connsiteX396" y="connsiteY396"/>
                </a:cxn>
                <a:cxn ang="0">
                  <a:pos x="connsiteX397" y="connsiteY397"/>
                </a:cxn>
                <a:cxn ang="0">
                  <a:pos x="connsiteX398" y="connsiteY398"/>
                </a:cxn>
                <a:cxn ang="0">
                  <a:pos x="connsiteX399" y="connsiteY399"/>
                </a:cxn>
                <a:cxn ang="0">
                  <a:pos x="connsiteX400" y="connsiteY400"/>
                </a:cxn>
                <a:cxn ang="0">
                  <a:pos x="connsiteX401" y="connsiteY401"/>
                </a:cxn>
                <a:cxn ang="0">
                  <a:pos x="connsiteX402" y="connsiteY402"/>
                </a:cxn>
                <a:cxn ang="0">
                  <a:pos x="connsiteX403" y="connsiteY403"/>
                </a:cxn>
                <a:cxn ang="0">
                  <a:pos x="connsiteX404" y="connsiteY404"/>
                </a:cxn>
                <a:cxn ang="0">
                  <a:pos x="connsiteX405" y="connsiteY405"/>
                </a:cxn>
                <a:cxn ang="0">
                  <a:pos x="connsiteX406" y="connsiteY406"/>
                </a:cxn>
                <a:cxn ang="0">
                  <a:pos x="connsiteX407" y="connsiteY407"/>
                </a:cxn>
                <a:cxn ang="0">
                  <a:pos x="connsiteX408" y="connsiteY408"/>
                </a:cxn>
                <a:cxn ang="0">
                  <a:pos x="connsiteX409" y="connsiteY409"/>
                </a:cxn>
                <a:cxn ang="0">
                  <a:pos x="connsiteX410" y="connsiteY410"/>
                </a:cxn>
                <a:cxn ang="0">
                  <a:pos x="connsiteX411" y="connsiteY411"/>
                </a:cxn>
                <a:cxn ang="0">
                  <a:pos x="connsiteX412" y="connsiteY412"/>
                </a:cxn>
                <a:cxn ang="0">
                  <a:pos x="connsiteX413" y="connsiteY413"/>
                </a:cxn>
                <a:cxn ang="0">
                  <a:pos x="connsiteX414" y="connsiteY414"/>
                </a:cxn>
                <a:cxn ang="0">
                  <a:pos x="connsiteX415" y="connsiteY415"/>
                </a:cxn>
                <a:cxn ang="0">
                  <a:pos x="connsiteX416" y="connsiteY416"/>
                </a:cxn>
                <a:cxn ang="0">
                  <a:pos x="connsiteX417" y="connsiteY417"/>
                </a:cxn>
                <a:cxn ang="0">
                  <a:pos x="connsiteX418" y="connsiteY418"/>
                </a:cxn>
                <a:cxn ang="0">
                  <a:pos x="connsiteX419" y="connsiteY419"/>
                </a:cxn>
                <a:cxn ang="0">
                  <a:pos x="connsiteX420" y="connsiteY420"/>
                </a:cxn>
                <a:cxn ang="0">
                  <a:pos x="connsiteX421" y="connsiteY421"/>
                </a:cxn>
                <a:cxn ang="0">
                  <a:pos x="connsiteX422" y="connsiteY422"/>
                </a:cxn>
                <a:cxn ang="0">
                  <a:pos x="connsiteX423" y="connsiteY423"/>
                </a:cxn>
                <a:cxn ang="0">
                  <a:pos x="connsiteX424" y="connsiteY424"/>
                </a:cxn>
                <a:cxn ang="0">
                  <a:pos x="connsiteX425" y="connsiteY425"/>
                </a:cxn>
                <a:cxn ang="0">
                  <a:pos x="connsiteX426" y="connsiteY426"/>
                </a:cxn>
                <a:cxn ang="0">
                  <a:pos x="connsiteX427" y="connsiteY427"/>
                </a:cxn>
                <a:cxn ang="0">
                  <a:pos x="connsiteX428" y="connsiteY428"/>
                </a:cxn>
                <a:cxn ang="0">
                  <a:pos x="connsiteX429" y="connsiteY429"/>
                </a:cxn>
                <a:cxn ang="0">
                  <a:pos x="connsiteX430" y="connsiteY430"/>
                </a:cxn>
                <a:cxn ang="0">
                  <a:pos x="connsiteX431" y="connsiteY431"/>
                </a:cxn>
                <a:cxn ang="0">
                  <a:pos x="connsiteX432" y="connsiteY432"/>
                </a:cxn>
                <a:cxn ang="0">
                  <a:pos x="connsiteX433" y="connsiteY433"/>
                </a:cxn>
                <a:cxn ang="0">
                  <a:pos x="connsiteX434" y="connsiteY434"/>
                </a:cxn>
                <a:cxn ang="0">
                  <a:pos x="connsiteX435" y="connsiteY435"/>
                </a:cxn>
                <a:cxn ang="0">
                  <a:pos x="connsiteX436" y="connsiteY436"/>
                </a:cxn>
                <a:cxn ang="0">
                  <a:pos x="connsiteX437" y="connsiteY437"/>
                </a:cxn>
                <a:cxn ang="0">
                  <a:pos x="connsiteX438" y="connsiteY438"/>
                </a:cxn>
                <a:cxn ang="0">
                  <a:pos x="connsiteX439" y="connsiteY439"/>
                </a:cxn>
                <a:cxn ang="0">
                  <a:pos x="connsiteX440" y="connsiteY440"/>
                </a:cxn>
                <a:cxn ang="0">
                  <a:pos x="connsiteX441" y="connsiteY441"/>
                </a:cxn>
                <a:cxn ang="0">
                  <a:pos x="connsiteX442" y="connsiteY442"/>
                </a:cxn>
                <a:cxn ang="0">
                  <a:pos x="connsiteX443" y="connsiteY443"/>
                </a:cxn>
                <a:cxn ang="0">
                  <a:pos x="connsiteX444" y="connsiteY444"/>
                </a:cxn>
                <a:cxn ang="0">
                  <a:pos x="connsiteX445" y="connsiteY445"/>
                </a:cxn>
                <a:cxn ang="0">
                  <a:pos x="connsiteX446" y="connsiteY446"/>
                </a:cxn>
                <a:cxn ang="0">
                  <a:pos x="connsiteX447" y="connsiteY447"/>
                </a:cxn>
                <a:cxn ang="0">
                  <a:pos x="connsiteX448" y="connsiteY448"/>
                </a:cxn>
                <a:cxn ang="0">
                  <a:pos x="connsiteX449" y="connsiteY449"/>
                </a:cxn>
                <a:cxn ang="0">
                  <a:pos x="connsiteX450" y="connsiteY450"/>
                </a:cxn>
                <a:cxn ang="0">
                  <a:pos x="connsiteX451" y="connsiteY451"/>
                </a:cxn>
                <a:cxn ang="0">
                  <a:pos x="connsiteX452" y="connsiteY452"/>
                </a:cxn>
                <a:cxn ang="0">
                  <a:pos x="connsiteX453" y="connsiteY453"/>
                </a:cxn>
                <a:cxn ang="0">
                  <a:pos x="connsiteX454" y="connsiteY454"/>
                </a:cxn>
                <a:cxn ang="0">
                  <a:pos x="connsiteX455" y="connsiteY455"/>
                </a:cxn>
                <a:cxn ang="0">
                  <a:pos x="connsiteX456" y="connsiteY456"/>
                </a:cxn>
                <a:cxn ang="0">
                  <a:pos x="connsiteX457" y="connsiteY457"/>
                </a:cxn>
                <a:cxn ang="0">
                  <a:pos x="connsiteX458" y="connsiteY458"/>
                </a:cxn>
                <a:cxn ang="0">
                  <a:pos x="connsiteX459" y="connsiteY459"/>
                </a:cxn>
                <a:cxn ang="0">
                  <a:pos x="connsiteX460" y="connsiteY460"/>
                </a:cxn>
                <a:cxn ang="0">
                  <a:pos x="connsiteX461" y="connsiteY461"/>
                </a:cxn>
                <a:cxn ang="0">
                  <a:pos x="connsiteX462" y="connsiteY462"/>
                </a:cxn>
                <a:cxn ang="0">
                  <a:pos x="connsiteX463" y="connsiteY463"/>
                </a:cxn>
                <a:cxn ang="0">
                  <a:pos x="connsiteX464" y="connsiteY464"/>
                </a:cxn>
                <a:cxn ang="0">
                  <a:pos x="connsiteX465" y="connsiteY465"/>
                </a:cxn>
                <a:cxn ang="0">
                  <a:pos x="connsiteX466" y="connsiteY466"/>
                </a:cxn>
                <a:cxn ang="0">
                  <a:pos x="connsiteX467" y="connsiteY467"/>
                </a:cxn>
                <a:cxn ang="0">
                  <a:pos x="connsiteX468" y="connsiteY468"/>
                </a:cxn>
                <a:cxn ang="0">
                  <a:pos x="connsiteX469" y="connsiteY469"/>
                </a:cxn>
              </a:cxnLst>
              <a:rect l="l" t="t" r="r" b="b"/>
              <a:pathLst>
                <a:path w="4572002" h="6858002">
                  <a:moveTo>
                    <a:pt x="4214994" y="6564620"/>
                  </a:moveTo>
                  <a:lnTo>
                    <a:pt x="4214994" y="6564621"/>
                  </a:lnTo>
                  <a:cubicBezTo>
                    <a:pt x="4225281" y="6575479"/>
                    <a:pt x="4231378" y="6582147"/>
                    <a:pt x="4237474" y="6588626"/>
                  </a:cubicBezTo>
                  <a:lnTo>
                    <a:pt x="4254096" y="6625225"/>
                  </a:lnTo>
                  <a:lnTo>
                    <a:pt x="4247001" y="6662540"/>
                  </a:lnTo>
                  <a:lnTo>
                    <a:pt x="4247000" y="6662541"/>
                  </a:lnTo>
                  <a:lnTo>
                    <a:pt x="4246999" y="6662544"/>
                  </a:lnTo>
                  <a:lnTo>
                    <a:pt x="4235550" y="6683027"/>
                  </a:lnTo>
                  <a:lnTo>
                    <a:pt x="4232403" y="6702976"/>
                  </a:lnTo>
                  <a:lnTo>
                    <a:pt x="4232403" y="6702977"/>
                  </a:lnTo>
                  <a:cubicBezTo>
                    <a:pt x="4232808" y="6716169"/>
                    <a:pt x="4237951" y="6729219"/>
                    <a:pt x="4246238" y="6742553"/>
                  </a:cubicBezTo>
                  <a:lnTo>
                    <a:pt x="4246239" y="6742555"/>
                  </a:lnTo>
                  <a:lnTo>
                    <a:pt x="4265716" y="6812062"/>
                  </a:lnTo>
                  <a:lnTo>
                    <a:pt x="4265717" y="6812064"/>
                  </a:lnTo>
                  <a:lnTo>
                    <a:pt x="4265717" y="6812063"/>
                  </a:lnTo>
                  <a:lnTo>
                    <a:pt x="4265716" y="6812062"/>
                  </a:lnTo>
                  <a:lnTo>
                    <a:pt x="4260942" y="6776800"/>
                  </a:lnTo>
                  <a:lnTo>
                    <a:pt x="4246239" y="6742555"/>
                  </a:lnTo>
                  <a:lnTo>
                    <a:pt x="4246238" y="6742552"/>
                  </a:lnTo>
                  <a:lnTo>
                    <a:pt x="4232403" y="6702976"/>
                  </a:lnTo>
                  <a:lnTo>
                    <a:pt x="4246999" y="6662544"/>
                  </a:lnTo>
                  <a:lnTo>
                    <a:pt x="4247000" y="6662542"/>
                  </a:lnTo>
                  <a:lnTo>
                    <a:pt x="4247001" y="6662540"/>
                  </a:lnTo>
                  <a:lnTo>
                    <a:pt x="4254084" y="6645552"/>
                  </a:lnTo>
                  <a:lnTo>
                    <a:pt x="4254096" y="6625225"/>
                  </a:lnTo>
                  <a:lnTo>
                    <a:pt x="4254096" y="6625224"/>
                  </a:lnTo>
                  <a:cubicBezTo>
                    <a:pt x="4252000" y="6611341"/>
                    <a:pt x="4245951" y="6597578"/>
                    <a:pt x="4237474" y="6588625"/>
                  </a:cubicBezTo>
                  <a:close/>
                  <a:moveTo>
                    <a:pt x="4295315" y="6438981"/>
                  </a:moveTo>
                  <a:lnTo>
                    <a:pt x="4275385" y="6463840"/>
                  </a:lnTo>
                  <a:lnTo>
                    <a:pt x="4275382" y="6463849"/>
                  </a:lnTo>
                  <a:lnTo>
                    <a:pt x="4261587" y="6513012"/>
                  </a:lnTo>
                  <a:lnTo>
                    <a:pt x="4242781" y="6546194"/>
                  </a:lnTo>
                  <a:lnTo>
                    <a:pt x="4242781" y="6546195"/>
                  </a:lnTo>
                  <a:lnTo>
                    <a:pt x="4259120" y="6521804"/>
                  </a:lnTo>
                  <a:lnTo>
                    <a:pt x="4261587" y="6513012"/>
                  </a:lnTo>
                  <a:lnTo>
                    <a:pt x="4264398" y="6508052"/>
                  </a:lnTo>
                  <a:lnTo>
                    <a:pt x="4275382" y="6463849"/>
                  </a:lnTo>
                  <a:lnTo>
                    <a:pt x="4275385" y="6463841"/>
                  </a:lnTo>
                  <a:cubicBezTo>
                    <a:pt x="4278336" y="6451650"/>
                    <a:pt x="4285813" y="6444077"/>
                    <a:pt x="4295315" y="6438981"/>
                  </a:cubicBezTo>
                  <a:close/>
                  <a:moveTo>
                    <a:pt x="4381289" y="6365204"/>
                  </a:moveTo>
                  <a:lnTo>
                    <a:pt x="4380008" y="6387910"/>
                  </a:lnTo>
                  <a:lnTo>
                    <a:pt x="4378243" y="6391549"/>
                  </a:lnTo>
                  <a:lnTo>
                    <a:pt x="4370589" y="6407332"/>
                  </a:lnTo>
                  <a:lnTo>
                    <a:pt x="4370589" y="6407333"/>
                  </a:lnTo>
                  <a:lnTo>
                    <a:pt x="4378243" y="6391549"/>
                  </a:lnTo>
                  <a:lnTo>
                    <a:pt x="4380008" y="6387910"/>
                  </a:lnTo>
                  <a:close/>
                  <a:moveTo>
                    <a:pt x="4142220" y="4221391"/>
                  </a:moveTo>
                  <a:lnTo>
                    <a:pt x="4142220" y="4221392"/>
                  </a:lnTo>
                  <a:cubicBezTo>
                    <a:pt x="4142982" y="4232061"/>
                    <a:pt x="4143172" y="4243873"/>
                    <a:pt x="4147936" y="4253015"/>
                  </a:cubicBezTo>
                  <a:cubicBezTo>
                    <a:pt x="4160129" y="4277402"/>
                    <a:pt x="4175749" y="4300071"/>
                    <a:pt x="4187752" y="4324646"/>
                  </a:cubicBezTo>
                  <a:lnTo>
                    <a:pt x="4196706" y="4363891"/>
                  </a:lnTo>
                  <a:lnTo>
                    <a:pt x="4195944" y="4482004"/>
                  </a:lnTo>
                  <a:cubicBezTo>
                    <a:pt x="4193276" y="4546776"/>
                    <a:pt x="4192704" y="4612500"/>
                    <a:pt x="4135934" y="4659174"/>
                  </a:cubicBezTo>
                  <a:cubicBezTo>
                    <a:pt x="4131362" y="4662986"/>
                    <a:pt x="4128694" y="4671176"/>
                    <a:pt x="4127932" y="4677655"/>
                  </a:cubicBezTo>
                  <a:cubicBezTo>
                    <a:pt x="4124313" y="4707564"/>
                    <a:pt x="4123931" y="4738235"/>
                    <a:pt x="4118025" y="4767764"/>
                  </a:cubicBezTo>
                  <a:cubicBezTo>
                    <a:pt x="4115644" y="4779575"/>
                    <a:pt x="4114835" y="4790387"/>
                    <a:pt x="4116716" y="4800483"/>
                  </a:cubicBezTo>
                  <a:lnTo>
                    <a:pt x="4116716" y="4800484"/>
                  </a:lnTo>
                  <a:cubicBezTo>
                    <a:pt x="4118597" y="4810581"/>
                    <a:pt x="4123170" y="4819964"/>
                    <a:pt x="4131552" y="4828917"/>
                  </a:cubicBezTo>
                  <a:lnTo>
                    <a:pt x="4153733" y="4863343"/>
                  </a:lnTo>
                  <a:lnTo>
                    <a:pt x="4161262" y="4889275"/>
                  </a:lnTo>
                  <a:lnTo>
                    <a:pt x="4159557" y="4912168"/>
                  </a:lnTo>
                  <a:cubicBezTo>
                    <a:pt x="4157842" y="4919978"/>
                    <a:pt x="4157485" y="4927122"/>
                    <a:pt x="4158155" y="4933804"/>
                  </a:cubicBezTo>
                  <a:lnTo>
                    <a:pt x="4158155" y="4933805"/>
                  </a:lnTo>
                  <a:lnTo>
                    <a:pt x="4162914" y="4952673"/>
                  </a:lnTo>
                  <a:lnTo>
                    <a:pt x="4165707" y="4957454"/>
                  </a:lnTo>
                  <a:lnTo>
                    <a:pt x="4166985" y="4961456"/>
                  </a:lnTo>
                  <a:cubicBezTo>
                    <a:pt x="4171496" y="4970097"/>
                    <a:pt x="4177202" y="4978394"/>
                    <a:pt x="4182989" y="4987038"/>
                  </a:cubicBezTo>
                  <a:cubicBezTo>
                    <a:pt x="4194228" y="5003802"/>
                    <a:pt x="4208326" y="5022853"/>
                    <a:pt x="4209468" y="5041522"/>
                  </a:cubicBezTo>
                  <a:cubicBezTo>
                    <a:pt x="4210087" y="5052096"/>
                    <a:pt x="4213005" y="5062300"/>
                    <a:pt x="4216684" y="5072376"/>
                  </a:cubicBezTo>
                  <a:lnTo>
                    <a:pt x="4222587" y="5087441"/>
                  </a:lnTo>
                  <a:lnTo>
                    <a:pt x="4235615" y="5133220"/>
                  </a:lnTo>
                  <a:lnTo>
                    <a:pt x="4235616" y="5133225"/>
                  </a:lnTo>
                  <a:lnTo>
                    <a:pt x="4228901" y="5166113"/>
                  </a:lnTo>
                  <a:lnTo>
                    <a:pt x="4228901" y="5166114"/>
                  </a:lnTo>
                  <a:cubicBezTo>
                    <a:pt x="4228139" y="5167638"/>
                    <a:pt x="4228712" y="5169781"/>
                    <a:pt x="4229593" y="5172091"/>
                  </a:cubicBezTo>
                  <a:lnTo>
                    <a:pt x="4232139" y="5179068"/>
                  </a:lnTo>
                  <a:cubicBezTo>
                    <a:pt x="4235759" y="5196595"/>
                    <a:pt x="4235807" y="5213598"/>
                    <a:pt x="4231973" y="5229434"/>
                  </a:cubicBezTo>
                  <a:lnTo>
                    <a:pt x="4225669" y="5241089"/>
                  </a:lnTo>
                  <a:lnTo>
                    <a:pt x="4208517" y="5272796"/>
                  </a:lnTo>
                  <a:cubicBezTo>
                    <a:pt x="4196871" y="5285441"/>
                    <a:pt x="4189165" y="5298595"/>
                    <a:pt x="4184613" y="5312288"/>
                  </a:cubicBezTo>
                  <a:lnTo>
                    <a:pt x="4183557" y="5321350"/>
                  </a:lnTo>
                  <a:lnTo>
                    <a:pt x="4181083" y="5326163"/>
                  </a:lnTo>
                  <a:lnTo>
                    <a:pt x="4179637" y="5355014"/>
                  </a:lnTo>
                  <a:lnTo>
                    <a:pt x="4179637" y="5355015"/>
                  </a:lnTo>
                  <a:cubicBezTo>
                    <a:pt x="4180286" y="5364883"/>
                    <a:pt x="4181989" y="5375003"/>
                    <a:pt x="4184513" y="5385385"/>
                  </a:cubicBezTo>
                  <a:cubicBezTo>
                    <a:pt x="4187752" y="5398722"/>
                    <a:pt x="4190038" y="5412058"/>
                    <a:pt x="4192704" y="5425583"/>
                  </a:cubicBezTo>
                  <a:cubicBezTo>
                    <a:pt x="4196514" y="5443871"/>
                    <a:pt x="4200516" y="5462352"/>
                    <a:pt x="4204327" y="5480638"/>
                  </a:cubicBezTo>
                  <a:lnTo>
                    <a:pt x="4208850" y="5507668"/>
                  </a:lnTo>
                  <a:lnTo>
                    <a:pt x="4198232" y="5531692"/>
                  </a:lnTo>
                  <a:lnTo>
                    <a:pt x="4198231" y="5531693"/>
                  </a:lnTo>
                  <a:cubicBezTo>
                    <a:pt x="4191181" y="5537600"/>
                    <a:pt x="4187989" y="5542649"/>
                    <a:pt x="4188085" y="5547578"/>
                  </a:cubicBezTo>
                  <a:lnTo>
                    <a:pt x="4188085" y="5547579"/>
                  </a:lnTo>
                  <a:cubicBezTo>
                    <a:pt x="4188180" y="5552508"/>
                    <a:pt x="4191562" y="5557318"/>
                    <a:pt x="4197659" y="5562747"/>
                  </a:cubicBezTo>
                  <a:cubicBezTo>
                    <a:pt x="4240332" y="5600468"/>
                    <a:pt x="4267003" y="5646190"/>
                    <a:pt x="4268907" y="5704484"/>
                  </a:cubicBezTo>
                  <a:cubicBezTo>
                    <a:pt x="4269289" y="5716486"/>
                    <a:pt x="4271954" y="5728679"/>
                    <a:pt x="4274812" y="5740489"/>
                  </a:cubicBezTo>
                  <a:cubicBezTo>
                    <a:pt x="4276527" y="5747729"/>
                    <a:pt x="4278433" y="5756494"/>
                    <a:pt x="4283578" y="5760874"/>
                  </a:cubicBezTo>
                  <a:cubicBezTo>
                    <a:pt x="4322821" y="5794975"/>
                    <a:pt x="4350063" y="5837458"/>
                    <a:pt x="4371973" y="5883752"/>
                  </a:cubicBezTo>
                  <a:lnTo>
                    <a:pt x="4371974" y="5883757"/>
                  </a:lnTo>
                  <a:lnTo>
                    <a:pt x="4389877" y="5935946"/>
                  </a:lnTo>
                  <a:lnTo>
                    <a:pt x="4389878" y="5935950"/>
                  </a:lnTo>
                  <a:lnTo>
                    <a:pt x="4386259" y="5993290"/>
                  </a:lnTo>
                  <a:lnTo>
                    <a:pt x="4386259" y="5993291"/>
                  </a:lnTo>
                  <a:cubicBezTo>
                    <a:pt x="4385116" y="6004531"/>
                    <a:pt x="4385306" y="6017485"/>
                    <a:pt x="4379782" y="6026440"/>
                  </a:cubicBezTo>
                  <a:cubicBezTo>
                    <a:pt x="4362445" y="6054825"/>
                    <a:pt x="4343778" y="6082258"/>
                    <a:pt x="4323583" y="6108738"/>
                  </a:cubicBezTo>
                  <a:cubicBezTo>
                    <a:pt x="4314914" y="6120074"/>
                    <a:pt x="4309961" y="6126884"/>
                    <a:pt x="4309890" y="6133314"/>
                  </a:cubicBezTo>
                  <a:lnTo>
                    <a:pt x="4309890" y="6133315"/>
                  </a:lnTo>
                  <a:lnTo>
                    <a:pt x="4313591" y="6143190"/>
                  </a:lnTo>
                  <a:lnTo>
                    <a:pt x="4325486" y="6155600"/>
                  </a:lnTo>
                  <a:lnTo>
                    <a:pt x="4325488" y="6155603"/>
                  </a:lnTo>
                  <a:cubicBezTo>
                    <a:pt x="4347778" y="6175798"/>
                    <a:pt x="4359398" y="6200945"/>
                    <a:pt x="4364160" y="6228757"/>
                  </a:cubicBezTo>
                  <a:lnTo>
                    <a:pt x="4381497" y="6361540"/>
                  </a:lnTo>
                  <a:lnTo>
                    <a:pt x="4381497" y="6361539"/>
                  </a:lnTo>
                  <a:cubicBezTo>
                    <a:pt x="4377877" y="6317151"/>
                    <a:pt x="4371590" y="6272764"/>
                    <a:pt x="4364160" y="6228756"/>
                  </a:cubicBezTo>
                  <a:cubicBezTo>
                    <a:pt x="4359398" y="6200944"/>
                    <a:pt x="4347778" y="6175797"/>
                    <a:pt x="4325488" y="6155602"/>
                  </a:cubicBezTo>
                  <a:lnTo>
                    <a:pt x="4325486" y="6155600"/>
                  </a:lnTo>
                  <a:lnTo>
                    <a:pt x="4309890" y="6133315"/>
                  </a:lnTo>
                  <a:lnTo>
                    <a:pt x="4323583" y="6108739"/>
                  </a:lnTo>
                  <a:cubicBezTo>
                    <a:pt x="4343778" y="6082259"/>
                    <a:pt x="4362445" y="6054826"/>
                    <a:pt x="4379782" y="6026441"/>
                  </a:cubicBezTo>
                  <a:cubicBezTo>
                    <a:pt x="4385306" y="6017486"/>
                    <a:pt x="4385116" y="6004532"/>
                    <a:pt x="4386259" y="5993292"/>
                  </a:cubicBezTo>
                  <a:lnTo>
                    <a:pt x="4386259" y="5993290"/>
                  </a:lnTo>
                  <a:lnTo>
                    <a:pt x="4389712" y="5964477"/>
                  </a:lnTo>
                  <a:lnTo>
                    <a:pt x="4389878" y="5935950"/>
                  </a:lnTo>
                  <a:lnTo>
                    <a:pt x="4389878" y="5935949"/>
                  </a:lnTo>
                  <a:lnTo>
                    <a:pt x="4389877" y="5935946"/>
                  </a:lnTo>
                  <a:lnTo>
                    <a:pt x="4382997" y="5909351"/>
                  </a:lnTo>
                  <a:lnTo>
                    <a:pt x="4371974" y="5883757"/>
                  </a:lnTo>
                  <a:lnTo>
                    <a:pt x="4371973" y="5883751"/>
                  </a:lnTo>
                  <a:cubicBezTo>
                    <a:pt x="4350063" y="5837457"/>
                    <a:pt x="4322821" y="5794974"/>
                    <a:pt x="4283578" y="5760873"/>
                  </a:cubicBezTo>
                  <a:cubicBezTo>
                    <a:pt x="4278433" y="5756493"/>
                    <a:pt x="4276527" y="5747728"/>
                    <a:pt x="4274812" y="5740488"/>
                  </a:cubicBezTo>
                  <a:cubicBezTo>
                    <a:pt x="4271954" y="5728678"/>
                    <a:pt x="4269289" y="5716485"/>
                    <a:pt x="4268907" y="5704483"/>
                  </a:cubicBezTo>
                  <a:cubicBezTo>
                    <a:pt x="4267003" y="5646189"/>
                    <a:pt x="4240332" y="5600467"/>
                    <a:pt x="4197659" y="5562746"/>
                  </a:cubicBezTo>
                  <a:lnTo>
                    <a:pt x="4188085" y="5547578"/>
                  </a:lnTo>
                  <a:lnTo>
                    <a:pt x="4198231" y="5531694"/>
                  </a:lnTo>
                  <a:lnTo>
                    <a:pt x="4198232" y="5531692"/>
                  </a:lnTo>
                  <a:lnTo>
                    <a:pt x="4206630" y="5520422"/>
                  </a:lnTo>
                  <a:lnTo>
                    <a:pt x="4208850" y="5507668"/>
                  </a:lnTo>
                  <a:lnTo>
                    <a:pt x="4208850" y="5507667"/>
                  </a:lnTo>
                  <a:cubicBezTo>
                    <a:pt x="4208803" y="5498832"/>
                    <a:pt x="4206231" y="5489497"/>
                    <a:pt x="4204327" y="5480637"/>
                  </a:cubicBezTo>
                  <a:cubicBezTo>
                    <a:pt x="4200516" y="5462351"/>
                    <a:pt x="4196514" y="5443870"/>
                    <a:pt x="4192704" y="5425582"/>
                  </a:cubicBezTo>
                  <a:cubicBezTo>
                    <a:pt x="4190038" y="5412057"/>
                    <a:pt x="4187752" y="5398721"/>
                    <a:pt x="4184513" y="5385384"/>
                  </a:cubicBezTo>
                  <a:lnTo>
                    <a:pt x="4179637" y="5355014"/>
                  </a:lnTo>
                  <a:lnTo>
                    <a:pt x="4183557" y="5321350"/>
                  </a:lnTo>
                  <a:lnTo>
                    <a:pt x="4208517" y="5272797"/>
                  </a:lnTo>
                  <a:lnTo>
                    <a:pt x="4225669" y="5241089"/>
                  </a:lnTo>
                  <a:lnTo>
                    <a:pt x="4231973" y="5229433"/>
                  </a:lnTo>
                  <a:lnTo>
                    <a:pt x="4232139" y="5179068"/>
                  </a:lnTo>
                  <a:lnTo>
                    <a:pt x="4232139" y="5179067"/>
                  </a:lnTo>
                  <a:cubicBezTo>
                    <a:pt x="4231663" y="5176876"/>
                    <a:pt x="4230473" y="5174400"/>
                    <a:pt x="4229593" y="5172090"/>
                  </a:cubicBezTo>
                  <a:lnTo>
                    <a:pt x="4228901" y="5166114"/>
                  </a:lnTo>
                  <a:lnTo>
                    <a:pt x="4235616" y="5133225"/>
                  </a:lnTo>
                  <a:lnTo>
                    <a:pt x="4235616" y="5133224"/>
                  </a:lnTo>
                  <a:lnTo>
                    <a:pt x="4235615" y="5133220"/>
                  </a:lnTo>
                  <a:lnTo>
                    <a:pt x="4228473" y="5102461"/>
                  </a:lnTo>
                  <a:lnTo>
                    <a:pt x="4222587" y="5087441"/>
                  </a:lnTo>
                  <a:lnTo>
                    <a:pt x="4222582" y="5087423"/>
                  </a:lnTo>
                  <a:cubicBezTo>
                    <a:pt x="4216496" y="5072411"/>
                    <a:pt x="4210397" y="5057381"/>
                    <a:pt x="4209468" y="5041521"/>
                  </a:cubicBezTo>
                  <a:cubicBezTo>
                    <a:pt x="4208326" y="5022852"/>
                    <a:pt x="4194228" y="5003801"/>
                    <a:pt x="4182989" y="4987037"/>
                  </a:cubicBezTo>
                  <a:lnTo>
                    <a:pt x="4165707" y="4957454"/>
                  </a:lnTo>
                  <a:lnTo>
                    <a:pt x="4158155" y="4933805"/>
                  </a:lnTo>
                  <a:lnTo>
                    <a:pt x="4159557" y="4912169"/>
                  </a:lnTo>
                  <a:cubicBezTo>
                    <a:pt x="4161319" y="4904358"/>
                    <a:pt x="4161831" y="4896714"/>
                    <a:pt x="4161262" y="4889276"/>
                  </a:cubicBezTo>
                  <a:lnTo>
                    <a:pt x="4161262" y="4889275"/>
                  </a:lnTo>
                  <a:lnTo>
                    <a:pt x="4156484" y="4867614"/>
                  </a:lnTo>
                  <a:lnTo>
                    <a:pt x="4153733" y="4863343"/>
                  </a:lnTo>
                  <a:lnTo>
                    <a:pt x="4151983" y="4857317"/>
                  </a:lnTo>
                  <a:cubicBezTo>
                    <a:pt x="4146840" y="4847214"/>
                    <a:pt x="4139839" y="4837703"/>
                    <a:pt x="4131552" y="4828916"/>
                  </a:cubicBezTo>
                  <a:lnTo>
                    <a:pt x="4116716" y="4800483"/>
                  </a:lnTo>
                  <a:lnTo>
                    <a:pt x="4118025" y="4767765"/>
                  </a:lnTo>
                  <a:cubicBezTo>
                    <a:pt x="4123931" y="4738236"/>
                    <a:pt x="4124313" y="4707565"/>
                    <a:pt x="4127932" y="4677656"/>
                  </a:cubicBezTo>
                  <a:cubicBezTo>
                    <a:pt x="4128694" y="4671177"/>
                    <a:pt x="4131362" y="4662987"/>
                    <a:pt x="4135934" y="4659175"/>
                  </a:cubicBezTo>
                  <a:cubicBezTo>
                    <a:pt x="4192704" y="4612501"/>
                    <a:pt x="4193276" y="4546777"/>
                    <a:pt x="4195944" y="4482005"/>
                  </a:cubicBezTo>
                  <a:cubicBezTo>
                    <a:pt x="4197659" y="4442762"/>
                    <a:pt x="4197659" y="4403326"/>
                    <a:pt x="4196706" y="4363891"/>
                  </a:cubicBezTo>
                  <a:lnTo>
                    <a:pt x="4196706" y="4363890"/>
                  </a:lnTo>
                  <a:cubicBezTo>
                    <a:pt x="4196514" y="4350554"/>
                    <a:pt x="4193466" y="4336457"/>
                    <a:pt x="4187752" y="4324645"/>
                  </a:cubicBezTo>
                  <a:cubicBezTo>
                    <a:pt x="4175749" y="4300070"/>
                    <a:pt x="4160129" y="4277401"/>
                    <a:pt x="4147936" y="4253014"/>
                  </a:cubicBezTo>
                  <a:close/>
                  <a:moveTo>
                    <a:pt x="4211111" y="2836172"/>
                  </a:moveTo>
                  <a:lnTo>
                    <a:pt x="4202421" y="2848793"/>
                  </a:lnTo>
                  <a:cubicBezTo>
                    <a:pt x="4197421" y="2865010"/>
                    <a:pt x="4191562" y="2881307"/>
                    <a:pt x="4186816" y="2897785"/>
                  </a:cubicBezTo>
                  <a:lnTo>
                    <a:pt x="4185787" y="2903551"/>
                  </a:lnTo>
                  <a:lnTo>
                    <a:pt x="4182513" y="2914328"/>
                  </a:lnTo>
                  <a:lnTo>
                    <a:pt x="4177882" y="2947858"/>
                  </a:lnTo>
                  <a:lnTo>
                    <a:pt x="4177881" y="2947862"/>
                  </a:lnTo>
                  <a:lnTo>
                    <a:pt x="4177881" y="2947863"/>
                  </a:lnTo>
                  <a:cubicBezTo>
                    <a:pt x="4177512" y="2959157"/>
                    <a:pt x="4178512" y="2970576"/>
                    <a:pt x="4181465" y="2982149"/>
                  </a:cubicBezTo>
                  <a:lnTo>
                    <a:pt x="4193158" y="3077402"/>
                  </a:lnTo>
                  <a:lnTo>
                    <a:pt x="4180703" y="3172654"/>
                  </a:lnTo>
                  <a:cubicBezTo>
                    <a:pt x="4154794" y="3276480"/>
                    <a:pt x="4127362" y="3380305"/>
                    <a:pt x="4133076" y="3489467"/>
                  </a:cubicBezTo>
                  <a:cubicBezTo>
                    <a:pt x="4134028" y="3507563"/>
                    <a:pt x="4122407" y="3529090"/>
                    <a:pt x="4110977" y="3544713"/>
                  </a:cubicBezTo>
                  <a:cubicBezTo>
                    <a:pt x="4100119" y="3559668"/>
                    <a:pt x="4094260" y="3566812"/>
                    <a:pt x="4093355" y="3574408"/>
                  </a:cubicBezTo>
                  <a:lnTo>
                    <a:pt x="4093355" y="3574409"/>
                  </a:lnTo>
                  <a:cubicBezTo>
                    <a:pt x="4092450" y="3582005"/>
                    <a:pt x="4096499" y="3590054"/>
                    <a:pt x="4105453" y="3606818"/>
                  </a:cubicBezTo>
                  <a:cubicBezTo>
                    <a:pt x="4109835" y="3614820"/>
                    <a:pt x="4112501" y="3624726"/>
                    <a:pt x="4118979" y="3630633"/>
                  </a:cubicBezTo>
                  <a:lnTo>
                    <a:pt x="4136708" y="3654416"/>
                  </a:lnTo>
                  <a:lnTo>
                    <a:pt x="4140382" y="3668940"/>
                  </a:lnTo>
                  <a:lnTo>
                    <a:pt x="4143220" y="3680164"/>
                  </a:lnTo>
                  <a:lnTo>
                    <a:pt x="4139172" y="3734837"/>
                  </a:lnTo>
                  <a:lnTo>
                    <a:pt x="4139172" y="3734838"/>
                  </a:lnTo>
                  <a:cubicBezTo>
                    <a:pt x="4138220" y="3741316"/>
                    <a:pt x="4136886" y="3749126"/>
                    <a:pt x="4139554" y="3754653"/>
                  </a:cubicBezTo>
                  <a:lnTo>
                    <a:pt x="4145911" y="3789776"/>
                  </a:lnTo>
                  <a:lnTo>
                    <a:pt x="4130980" y="3822472"/>
                  </a:lnTo>
                  <a:cubicBezTo>
                    <a:pt x="4123932" y="3831902"/>
                    <a:pt x="4118312" y="3842046"/>
                    <a:pt x="4116645" y="3852619"/>
                  </a:cubicBezTo>
                  <a:lnTo>
                    <a:pt x="4116645" y="3852620"/>
                  </a:lnTo>
                  <a:lnTo>
                    <a:pt x="4117425" y="3868764"/>
                  </a:lnTo>
                  <a:lnTo>
                    <a:pt x="4126028" y="3885337"/>
                  </a:lnTo>
                  <a:lnTo>
                    <a:pt x="4126028" y="3885339"/>
                  </a:lnTo>
                  <a:cubicBezTo>
                    <a:pt x="4135744" y="3897722"/>
                    <a:pt x="4143150" y="3910319"/>
                    <a:pt x="4148409" y="3923125"/>
                  </a:cubicBezTo>
                  <a:lnTo>
                    <a:pt x="4157913" y="3962160"/>
                  </a:lnTo>
                  <a:lnTo>
                    <a:pt x="4142221" y="4043838"/>
                  </a:lnTo>
                  <a:lnTo>
                    <a:pt x="4142220" y="4043839"/>
                  </a:lnTo>
                  <a:cubicBezTo>
                    <a:pt x="4133457" y="4063842"/>
                    <a:pt x="4128075" y="4083702"/>
                    <a:pt x="4127099" y="4103825"/>
                  </a:cubicBezTo>
                  <a:lnTo>
                    <a:pt x="4127099" y="4103826"/>
                  </a:lnTo>
                  <a:lnTo>
                    <a:pt x="4129066" y="4134256"/>
                  </a:lnTo>
                  <a:lnTo>
                    <a:pt x="4138410" y="4165382"/>
                  </a:lnTo>
                  <a:lnTo>
                    <a:pt x="4138410" y="4165384"/>
                  </a:lnTo>
                  <a:lnTo>
                    <a:pt x="4142315" y="4192388"/>
                  </a:lnTo>
                  <a:lnTo>
                    <a:pt x="4142315" y="4192387"/>
                  </a:lnTo>
                  <a:cubicBezTo>
                    <a:pt x="4142411" y="4182767"/>
                    <a:pt x="4141839" y="4173480"/>
                    <a:pt x="4138410" y="4165383"/>
                  </a:cubicBezTo>
                  <a:lnTo>
                    <a:pt x="4138410" y="4165382"/>
                  </a:lnTo>
                  <a:lnTo>
                    <a:pt x="4127099" y="4103826"/>
                  </a:lnTo>
                  <a:lnTo>
                    <a:pt x="4142220" y="4043840"/>
                  </a:lnTo>
                  <a:lnTo>
                    <a:pt x="4142221" y="4043838"/>
                  </a:lnTo>
                  <a:lnTo>
                    <a:pt x="4155523" y="4002410"/>
                  </a:lnTo>
                  <a:lnTo>
                    <a:pt x="4157913" y="3962160"/>
                  </a:lnTo>
                  <a:lnTo>
                    <a:pt x="4157913" y="3962159"/>
                  </a:lnTo>
                  <a:cubicBezTo>
                    <a:pt x="4155651" y="3935727"/>
                    <a:pt x="4145460" y="3910104"/>
                    <a:pt x="4126028" y="3885338"/>
                  </a:cubicBezTo>
                  <a:lnTo>
                    <a:pt x="4126028" y="3885337"/>
                  </a:lnTo>
                  <a:lnTo>
                    <a:pt x="4116645" y="3852620"/>
                  </a:lnTo>
                  <a:lnTo>
                    <a:pt x="4130980" y="3822473"/>
                  </a:lnTo>
                  <a:cubicBezTo>
                    <a:pt x="4139172" y="3811614"/>
                    <a:pt x="4144316" y="3800897"/>
                    <a:pt x="4145911" y="3789777"/>
                  </a:cubicBezTo>
                  <a:lnTo>
                    <a:pt x="4145911" y="3789776"/>
                  </a:lnTo>
                  <a:cubicBezTo>
                    <a:pt x="4147507" y="3778655"/>
                    <a:pt x="4145554" y="3767130"/>
                    <a:pt x="4139554" y="3754652"/>
                  </a:cubicBezTo>
                  <a:lnTo>
                    <a:pt x="4139172" y="3734838"/>
                  </a:lnTo>
                  <a:lnTo>
                    <a:pt x="4143220" y="3680164"/>
                  </a:lnTo>
                  <a:lnTo>
                    <a:pt x="4143220" y="3680163"/>
                  </a:lnTo>
                  <a:lnTo>
                    <a:pt x="4140382" y="3668940"/>
                  </a:lnTo>
                  <a:lnTo>
                    <a:pt x="4136708" y="3654416"/>
                  </a:lnTo>
                  <a:lnTo>
                    <a:pt x="4136708" y="3654416"/>
                  </a:lnTo>
                  <a:lnTo>
                    <a:pt x="4136708" y="3654415"/>
                  </a:lnTo>
                  <a:cubicBezTo>
                    <a:pt x="4132898" y="3646123"/>
                    <a:pt x="4127219" y="3638157"/>
                    <a:pt x="4118979" y="3630632"/>
                  </a:cubicBezTo>
                  <a:cubicBezTo>
                    <a:pt x="4112501" y="3624725"/>
                    <a:pt x="4109835" y="3614819"/>
                    <a:pt x="4105453" y="3606817"/>
                  </a:cubicBezTo>
                  <a:cubicBezTo>
                    <a:pt x="4100976" y="3598435"/>
                    <a:pt x="4097725" y="3592232"/>
                    <a:pt x="4095707" y="3587174"/>
                  </a:cubicBezTo>
                  <a:lnTo>
                    <a:pt x="4093355" y="3574408"/>
                  </a:lnTo>
                  <a:lnTo>
                    <a:pt x="4098434" y="3562321"/>
                  </a:lnTo>
                  <a:cubicBezTo>
                    <a:pt x="4101369" y="3557716"/>
                    <a:pt x="4105548" y="3552191"/>
                    <a:pt x="4110977" y="3544714"/>
                  </a:cubicBezTo>
                  <a:cubicBezTo>
                    <a:pt x="4122407" y="3529091"/>
                    <a:pt x="4134028" y="3507564"/>
                    <a:pt x="4133076" y="3489468"/>
                  </a:cubicBezTo>
                  <a:cubicBezTo>
                    <a:pt x="4127362" y="3380306"/>
                    <a:pt x="4154794" y="3276481"/>
                    <a:pt x="4180703" y="3172655"/>
                  </a:cubicBezTo>
                  <a:cubicBezTo>
                    <a:pt x="4188705" y="3140650"/>
                    <a:pt x="4192943" y="3109026"/>
                    <a:pt x="4193158" y="3077402"/>
                  </a:cubicBezTo>
                  <a:lnTo>
                    <a:pt x="4193158" y="3077401"/>
                  </a:lnTo>
                  <a:cubicBezTo>
                    <a:pt x="4193372" y="3045777"/>
                    <a:pt x="4189562" y="3014153"/>
                    <a:pt x="4181465" y="2982148"/>
                  </a:cubicBezTo>
                  <a:lnTo>
                    <a:pt x="4177881" y="2947863"/>
                  </a:lnTo>
                  <a:lnTo>
                    <a:pt x="4177882" y="2947858"/>
                  </a:lnTo>
                  <a:lnTo>
                    <a:pt x="4185787" y="2903551"/>
                  </a:lnTo>
                  <a:lnTo>
                    <a:pt x="4202421" y="2848794"/>
                  </a:lnTo>
                  <a:cubicBezTo>
                    <a:pt x="4203754" y="2844317"/>
                    <a:pt x="4207040" y="2839983"/>
                    <a:pt x="4211111" y="2836173"/>
                  </a:cubicBezTo>
                  <a:close/>
                  <a:moveTo>
                    <a:pt x="3726625" y="1508458"/>
                  </a:moveTo>
                  <a:lnTo>
                    <a:pt x="3698531" y="1596214"/>
                  </a:lnTo>
                  <a:cubicBezTo>
                    <a:pt x="3696054" y="1604979"/>
                    <a:pt x="3697579" y="1615837"/>
                    <a:pt x="3700436" y="1624981"/>
                  </a:cubicBezTo>
                  <a:cubicBezTo>
                    <a:pt x="3710152" y="1656224"/>
                    <a:pt x="3734537" y="1676037"/>
                    <a:pt x="3757017" y="1697754"/>
                  </a:cubicBezTo>
                  <a:cubicBezTo>
                    <a:pt x="3766924" y="1707280"/>
                    <a:pt x="3773972" y="1720424"/>
                    <a:pt x="3779686" y="1733189"/>
                  </a:cubicBezTo>
                  <a:cubicBezTo>
                    <a:pt x="3794357" y="1766336"/>
                    <a:pt x="3807501" y="1800247"/>
                    <a:pt x="3821407" y="1833776"/>
                  </a:cubicBezTo>
                  <a:cubicBezTo>
                    <a:pt x="3822741" y="1837014"/>
                    <a:pt x="3826170" y="1839680"/>
                    <a:pt x="3829028" y="1842159"/>
                  </a:cubicBezTo>
                  <a:cubicBezTo>
                    <a:pt x="3859129" y="1866923"/>
                    <a:pt x="3889418" y="1891498"/>
                    <a:pt x="3919519" y="1916455"/>
                  </a:cubicBezTo>
                  <a:cubicBezTo>
                    <a:pt x="3925233" y="1921217"/>
                    <a:pt x="3929425" y="1928077"/>
                    <a:pt x="3934949" y="1933220"/>
                  </a:cubicBezTo>
                  <a:cubicBezTo>
                    <a:pt x="3942569" y="1940460"/>
                    <a:pt x="3949810" y="1949604"/>
                    <a:pt x="3958954" y="1953414"/>
                  </a:cubicBezTo>
                  <a:cubicBezTo>
                    <a:pt x="3987719" y="1965225"/>
                    <a:pt x="4000103" y="1987895"/>
                    <a:pt x="4005437" y="2016470"/>
                  </a:cubicBezTo>
                  <a:cubicBezTo>
                    <a:pt x="4010390" y="2042571"/>
                    <a:pt x="4014582" y="2068670"/>
                    <a:pt x="4020296" y="2094579"/>
                  </a:cubicBezTo>
                  <a:cubicBezTo>
                    <a:pt x="4027154" y="2126202"/>
                    <a:pt x="4034584" y="2157637"/>
                    <a:pt x="4042967" y="2188880"/>
                  </a:cubicBezTo>
                  <a:cubicBezTo>
                    <a:pt x="4046587" y="2202405"/>
                    <a:pt x="4050777" y="2216693"/>
                    <a:pt x="4058207" y="2228315"/>
                  </a:cubicBezTo>
                  <a:cubicBezTo>
                    <a:pt x="4078782" y="2260891"/>
                    <a:pt x="4092688" y="2295754"/>
                    <a:pt x="4087164" y="2334045"/>
                  </a:cubicBezTo>
                  <a:cubicBezTo>
                    <a:pt x="4082782" y="2364716"/>
                    <a:pt x="4094022" y="2390435"/>
                    <a:pt x="4111549" y="2409486"/>
                  </a:cubicBezTo>
                  <a:cubicBezTo>
                    <a:pt x="4119503" y="2418155"/>
                    <a:pt x="4125016" y="2426977"/>
                    <a:pt x="4128650" y="2435913"/>
                  </a:cubicBezTo>
                  <a:lnTo>
                    <a:pt x="4134481" y="2463018"/>
                  </a:lnTo>
                  <a:lnTo>
                    <a:pt x="4125839" y="2518262"/>
                  </a:lnTo>
                  <a:lnTo>
                    <a:pt x="4125838" y="2518264"/>
                  </a:lnTo>
                  <a:cubicBezTo>
                    <a:pt x="4123171" y="2527790"/>
                    <a:pt x="4122027" y="2536457"/>
                    <a:pt x="4122194" y="2545006"/>
                  </a:cubicBezTo>
                  <a:lnTo>
                    <a:pt x="4122194" y="2545007"/>
                  </a:lnTo>
                  <a:cubicBezTo>
                    <a:pt x="4122360" y="2553556"/>
                    <a:pt x="4123837" y="2561986"/>
                    <a:pt x="4126408" y="2571035"/>
                  </a:cubicBezTo>
                  <a:cubicBezTo>
                    <a:pt x="4138410" y="2612946"/>
                    <a:pt x="4170987" y="2640951"/>
                    <a:pt x="4199563" y="2668002"/>
                  </a:cubicBezTo>
                  <a:cubicBezTo>
                    <a:pt x="4223947" y="2691055"/>
                    <a:pt x="4237663" y="2716964"/>
                    <a:pt x="4247953" y="2745349"/>
                  </a:cubicBezTo>
                  <a:lnTo>
                    <a:pt x="4247954" y="2745352"/>
                  </a:lnTo>
                  <a:lnTo>
                    <a:pt x="4253873" y="2778006"/>
                  </a:lnTo>
                  <a:lnTo>
                    <a:pt x="4253453" y="2785440"/>
                  </a:lnTo>
                  <a:lnTo>
                    <a:pt x="4243374" y="2811780"/>
                  </a:lnTo>
                  <a:lnTo>
                    <a:pt x="4243371" y="2811787"/>
                  </a:lnTo>
                  <a:lnTo>
                    <a:pt x="4243372" y="2811787"/>
                  </a:lnTo>
                  <a:lnTo>
                    <a:pt x="4243374" y="2811780"/>
                  </a:lnTo>
                  <a:lnTo>
                    <a:pt x="4253025" y="2793023"/>
                  </a:lnTo>
                  <a:lnTo>
                    <a:pt x="4253453" y="2785440"/>
                  </a:lnTo>
                  <a:lnTo>
                    <a:pt x="4254654" y="2782305"/>
                  </a:lnTo>
                  <a:lnTo>
                    <a:pt x="4253873" y="2778006"/>
                  </a:lnTo>
                  <a:lnTo>
                    <a:pt x="4254284" y="2770758"/>
                  </a:lnTo>
                  <a:lnTo>
                    <a:pt x="4247954" y="2745352"/>
                  </a:lnTo>
                  <a:lnTo>
                    <a:pt x="4247953" y="2745348"/>
                  </a:lnTo>
                  <a:cubicBezTo>
                    <a:pt x="4237663" y="2716963"/>
                    <a:pt x="4223947" y="2691054"/>
                    <a:pt x="4199563" y="2668001"/>
                  </a:cubicBezTo>
                  <a:cubicBezTo>
                    <a:pt x="4170987" y="2640950"/>
                    <a:pt x="4138410" y="2612945"/>
                    <a:pt x="4126408" y="2571034"/>
                  </a:cubicBezTo>
                  <a:lnTo>
                    <a:pt x="4122194" y="2545007"/>
                  </a:lnTo>
                  <a:lnTo>
                    <a:pt x="4125838" y="2518265"/>
                  </a:lnTo>
                  <a:lnTo>
                    <a:pt x="4125839" y="2518262"/>
                  </a:lnTo>
                  <a:lnTo>
                    <a:pt x="4132419" y="2490551"/>
                  </a:lnTo>
                  <a:lnTo>
                    <a:pt x="4134481" y="2463018"/>
                  </a:lnTo>
                  <a:lnTo>
                    <a:pt x="4134481" y="2463017"/>
                  </a:lnTo>
                  <a:cubicBezTo>
                    <a:pt x="4133600" y="2444777"/>
                    <a:pt x="4127457" y="2426822"/>
                    <a:pt x="4111549" y="2409485"/>
                  </a:cubicBezTo>
                  <a:cubicBezTo>
                    <a:pt x="4094022" y="2390434"/>
                    <a:pt x="4082782" y="2364715"/>
                    <a:pt x="4087164" y="2334044"/>
                  </a:cubicBezTo>
                  <a:cubicBezTo>
                    <a:pt x="4092688" y="2295753"/>
                    <a:pt x="4078782" y="2260890"/>
                    <a:pt x="4058207" y="2228314"/>
                  </a:cubicBezTo>
                  <a:cubicBezTo>
                    <a:pt x="4050777" y="2216692"/>
                    <a:pt x="4046587" y="2202404"/>
                    <a:pt x="4042967" y="2188879"/>
                  </a:cubicBezTo>
                  <a:cubicBezTo>
                    <a:pt x="4034584" y="2157636"/>
                    <a:pt x="4027154" y="2126201"/>
                    <a:pt x="4020296" y="2094578"/>
                  </a:cubicBezTo>
                  <a:cubicBezTo>
                    <a:pt x="4014582" y="2068669"/>
                    <a:pt x="4010390" y="2042570"/>
                    <a:pt x="4005437" y="2016469"/>
                  </a:cubicBezTo>
                  <a:cubicBezTo>
                    <a:pt x="4000103" y="1987894"/>
                    <a:pt x="3987719" y="1965224"/>
                    <a:pt x="3958954" y="1953413"/>
                  </a:cubicBezTo>
                  <a:cubicBezTo>
                    <a:pt x="3949810" y="1949603"/>
                    <a:pt x="3942569" y="1940459"/>
                    <a:pt x="3934949" y="1933219"/>
                  </a:cubicBezTo>
                  <a:cubicBezTo>
                    <a:pt x="3929425" y="1928076"/>
                    <a:pt x="3925233" y="1921216"/>
                    <a:pt x="3919519" y="1916454"/>
                  </a:cubicBezTo>
                  <a:cubicBezTo>
                    <a:pt x="3889418" y="1891497"/>
                    <a:pt x="3859129" y="1866922"/>
                    <a:pt x="3829028" y="1842158"/>
                  </a:cubicBezTo>
                  <a:cubicBezTo>
                    <a:pt x="3826170" y="1839679"/>
                    <a:pt x="3822741" y="1837013"/>
                    <a:pt x="3821407" y="1833775"/>
                  </a:cubicBezTo>
                  <a:cubicBezTo>
                    <a:pt x="3807501" y="1800246"/>
                    <a:pt x="3794358" y="1766335"/>
                    <a:pt x="3779686" y="1733188"/>
                  </a:cubicBezTo>
                  <a:cubicBezTo>
                    <a:pt x="3773972" y="1720423"/>
                    <a:pt x="3766924" y="1707279"/>
                    <a:pt x="3757018" y="1697753"/>
                  </a:cubicBezTo>
                  <a:cubicBezTo>
                    <a:pt x="3734538" y="1676036"/>
                    <a:pt x="3710152" y="1656223"/>
                    <a:pt x="3700436" y="1624980"/>
                  </a:cubicBezTo>
                  <a:cubicBezTo>
                    <a:pt x="3697580" y="1615836"/>
                    <a:pt x="3696055" y="1604978"/>
                    <a:pt x="3698532" y="1596213"/>
                  </a:cubicBezTo>
                  <a:close/>
                  <a:moveTo>
                    <a:pt x="3745230" y="1459073"/>
                  </a:moveTo>
                  <a:lnTo>
                    <a:pt x="3745229" y="1459074"/>
                  </a:lnTo>
                  <a:lnTo>
                    <a:pt x="3736012" y="1481572"/>
                  </a:lnTo>
                  <a:close/>
                  <a:moveTo>
                    <a:pt x="3764423" y="1268758"/>
                  </a:moveTo>
                  <a:cubicBezTo>
                    <a:pt x="3764875" y="1275402"/>
                    <a:pt x="3766447" y="1281689"/>
                    <a:pt x="3769590" y="1286070"/>
                  </a:cubicBezTo>
                  <a:cubicBezTo>
                    <a:pt x="3784163" y="1306930"/>
                    <a:pt x="3790403" y="1328553"/>
                    <a:pt x="3791927" y="1350628"/>
                  </a:cubicBezTo>
                  <a:lnTo>
                    <a:pt x="3786333" y="1413840"/>
                  </a:lnTo>
                  <a:lnTo>
                    <a:pt x="3791928" y="1350627"/>
                  </a:lnTo>
                  <a:cubicBezTo>
                    <a:pt x="3790403" y="1328552"/>
                    <a:pt x="3784164" y="1306930"/>
                    <a:pt x="3769590" y="1286069"/>
                  </a:cubicBezTo>
                  <a:close/>
                  <a:moveTo>
                    <a:pt x="3706152" y="773035"/>
                  </a:moveTo>
                  <a:lnTo>
                    <a:pt x="3706152" y="773036"/>
                  </a:lnTo>
                  <a:cubicBezTo>
                    <a:pt x="3708438" y="800277"/>
                    <a:pt x="3711676" y="827330"/>
                    <a:pt x="3714152" y="854380"/>
                  </a:cubicBezTo>
                  <a:cubicBezTo>
                    <a:pt x="3716438" y="878957"/>
                    <a:pt x="3717200" y="903723"/>
                    <a:pt x="3745205" y="915344"/>
                  </a:cubicBezTo>
                  <a:cubicBezTo>
                    <a:pt x="3749587" y="917060"/>
                    <a:pt x="3752825" y="922774"/>
                    <a:pt x="3755683" y="927156"/>
                  </a:cubicBezTo>
                  <a:cubicBezTo>
                    <a:pt x="3799691" y="994786"/>
                    <a:pt x="3798547" y="1030981"/>
                    <a:pt x="3752063" y="1097088"/>
                  </a:cubicBezTo>
                  <a:cubicBezTo>
                    <a:pt x="3747301" y="1103946"/>
                    <a:pt x="3743871" y="1118614"/>
                    <a:pt x="3747681" y="1123186"/>
                  </a:cubicBezTo>
                  <a:cubicBezTo>
                    <a:pt x="3763493" y="1142618"/>
                    <a:pt x="3770542" y="1162954"/>
                    <a:pt x="3772400" y="1184029"/>
                  </a:cubicBezTo>
                  <a:cubicBezTo>
                    <a:pt x="3770542" y="1162954"/>
                    <a:pt x="3763494" y="1142617"/>
                    <a:pt x="3747682" y="1123185"/>
                  </a:cubicBezTo>
                  <a:cubicBezTo>
                    <a:pt x="3743872" y="1118613"/>
                    <a:pt x="3747302" y="1103945"/>
                    <a:pt x="3752064" y="1097087"/>
                  </a:cubicBezTo>
                  <a:cubicBezTo>
                    <a:pt x="3798548" y="1030980"/>
                    <a:pt x="3799692" y="994785"/>
                    <a:pt x="3755684" y="927155"/>
                  </a:cubicBezTo>
                  <a:cubicBezTo>
                    <a:pt x="3752826" y="922773"/>
                    <a:pt x="3749588" y="917059"/>
                    <a:pt x="3745206" y="915343"/>
                  </a:cubicBezTo>
                  <a:cubicBezTo>
                    <a:pt x="3717200" y="903722"/>
                    <a:pt x="3716438" y="878956"/>
                    <a:pt x="3714152" y="854379"/>
                  </a:cubicBezTo>
                  <a:close/>
                  <a:moveTo>
                    <a:pt x="3761553" y="517851"/>
                  </a:moveTo>
                  <a:lnTo>
                    <a:pt x="3752635" y="556048"/>
                  </a:lnTo>
                  <a:cubicBezTo>
                    <a:pt x="3750539" y="564049"/>
                    <a:pt x="3745015" y="572623"/>
                    <a:pt x="3746157" y="580051"/>
                  </a:cubicBezTo>
                  <a:cubicBezTo>
                    <a:pt x="3749491" y="601579"/>
                    <a:pt x="3747062" y="622201"/>
                    <a:pt x="3742776" y="642538"/>
                  </a:cubicBezTo>
                  <a:lnTo>
                    <a:pt x="3730253" y="694928"/>
                  </a:lnTo>
                  <a:lnTo>
                    <a:pt x="3742777" y="642537"/>
                  </a:lnTo>
                  <a:cubicBezTo>
                    <a:pt x="3747063" y="622201"/>
                    <a:pt x="3749492" y="601578"/>
                    <a:pt x="3746158" y="580050"/>
                  </a:cubicBezTo>
                  <a:cubicBezTo>
                    <a:pt x="3745016" y="572622"/>
                    <a:pt x="3750540" y="564048"/>
                    <a:pt x="3752636" y="556047"/>
                  </a:cubicBezTo>
                  <a:close/>
                  <a:moveTo>
                    <a:pt x="3774848" y="298169"/>
                  </a:moveTo>
                  <a:lnTo>
                    <a:pt x="3760065" y="313534"/>
                  </a:lnTo>
                  <a:cubicBezTo>
                    <a:pt x="3755873" y="316390"/>
                    <a:pt x="3758159" y="330299"/>
                    <a:pt x="3759493" y="338871"/>
                  </a:cubicBezTo>
                  <a:lnTo>
                    <a:pt x="3759500" y="338900"/>
                  </a:lnTo>
                  <a:lnTo>
                    <a:pt x="3769400" y="395640"/>
                  </a:lnTo>
                  <a:lnTo>
                    <a:pt x="3765590" y="367328"/>
                  </a:lnTo>
                  <a:lnTo>
                    <a:pt x="3759500" y="338900"/>
                  </a:lnTo>
                  <a:lnTo>
                    <a:pt x="3759494" y="338870"/>
                  </a:lnTo>
                  <a:cubicBezTo>
                    <a:pt x="3758160" y="330298"/>
                    <a:pt x="3755874" y="316389"/>
                    <a:pt x="3760066" y="313533"/>
                  </a:cubicBezTo>
                  <a:close/>
                  <a:moveTo>
                    <a:pt x="3782393" y="281568"/>
                  </a:moveTo>
                  <a:lnTo>
                    <a:pt x="3777498" y="295415"/>
                  </a:lnTo>
                  <a:lnTo>
                    <a:pt x="3777499" y="295415"/>
                  </a:lnTo>
                  <a:close/>
                  <a:moveTo>
                    <a:pt x="3769073" y="24486"/>
                  </a:moveTo>
                  <a:lnTo>
                    <a:pt x="3766810" y="74129"/>
                  </a:lnTo>
                  <a:cubicBezTo>
                    <a:pt x="3767733" y="91492"/>
                    <a:pt x="3770043" y="108703"/>
                    <a:pt x="3772734" y="125861"/>
                  </a:cubicBezTo>
                  <a:lnTo>
                    <a:pt x="3777129" y="153387"/>
                  </a:lnTo>
                  <a:lnTo>
                    <a:pt x="3785402" y="228944"/>
                  </a:lnTo>
                  <a:lnTo>
                    <a:pt x="3780943" y="177271"/>
                  </a:lnTo>
                  <a:lnTo>
                    <a:pt x="3777129" y="153387"/>
                  </a:lnTo>
                  <a:lnTo>
                    <a:pt x="3776930" y="151569"/>
                  </a:lnTo>
                  <a:cubicBezTo>
                    <a:pt x="3772700" y="125876"/>
                    <a:pt x="3768195" y="100174"/>
                    <a:pt x="3766811" y="74129"/>
                  </a:cubicBezTo>
                  <a:close/>
                  <a:moveTo>
                    <a:pt x="3766492" y="0"/>
                  </a:moveTo>
                  <a:lnTo>
                    <a:pt x="4230600" y="0"/>
                  </a:lnTo>
                  <a:lnTo>
                    <a:pt x="4229473" y="2817"/>
                  </a:lnTo>
                  <a:cubicBezTo>
                    <a:pt x="4221092" y="21486"/>
                    <a:pt x="4218423" y="43012"/>
                    <a:pt x="4215375" y="63587"/>
                  </a:cubicBezTo>
                  <a:cubicBezTo>
                    <a:pt x="4209851" y="101308"/>
                    <a:pt x="4206421" y="139219"/>
                    <a:pt x="4201468" y="176939"/>
                  </a:cubicBezTo>
                  <a:cubicBezTo>
                    <a:pt x="4200325" y="184941"/>
                    <a:pt x="4198231" y="194085"/>
                    <a:pt x="4193466" y="200182"/>
                  </a:cubicBezTo>
                  <a:cubicBezTo>
                    <a:pt x="4161461" y="241901"/>
                    <a:pt x="4152508" y="292579"/>
                    <a:pt x="4155554" y="340774"/>
                  </a:cubicBezTo>
                  <a:cubicBezTo>
                    <a:pt x="4157843" y="378686"/>
                    <a:pt x="4159557" y="415835"/>
                    <a:pt x="4156319" y="453364"/>
                  </a:cubicBezTo>
                  <a:cubicBezTo>
                    <a:pt x="4156127" y="456222"/>
                    <a:pt x="4156509" y="460032"/>
                    <a:pt x="4158033" y="462126"/>
                  </a:cubicBezTo>
                  <a:cubicBezTo>
                    <a:pt x="4168129" y="475081"/>
                    <a:pt x="4168891" y="488607"/>
                    <a:pt x="4170605" y="505182"/>
                  </a:cubicBezTo>
                  <a:cubicBezTo>
                    <a:pt x="4173083" y="528615"/>
                    <a:pt x="4171367" y="550141"/>
                    <a:pt x="4167177" y="571860"/>
                  </a:cubicBezTo>
                  <a:cubicBezTo>
                    <a:pt x="4164129" y="587672"/>
                    <a:pt x="4157843" y="603673"/>
                    <a:pt x="4149840" y="617772"/>
                  </a:cubicBezTo>
                  <a:cubicBezTo>
                    <a:pt x="4138600" y="637392"/>
                    <a:pt x="4134220" y="656255"/>
                    <a:pt x="4149078" y="674923"/>
                  </a:cubicBezTo>
                  <a:cubicBezTo>
                    <a:pt x="4164891" y="695116"/>
                    <a:pt x="4159367" y="717977"/>
                    <a:pt x="4159937" y="740268"/>
                  </a:cubicBezTo>
                  <a:cubicBezTo>
                    <a:pt x="4160129" y="749982"/>
                    <a:pt x="4159747" y="760270"/>
                    <a:pt x="4162223" y="769605"/>
                  </a:cubicBezTo>
                  <a:cubicBezTo>
                    <a:pt x="4169273" y="796655"/>
                    <a:pt x="4179941" y="822756"/>
                    <a:pt x="4184703" y="850189"/>
                  </a:cubicBezTo>
                  <a:cubicBezTo>
                    <a:pt x="4187370" y="865430"/>
                    <a:pt x="4182607" y="882384"/>
                    <a:pt x="4179179" y="898198"/>
                  </a:cubicBezTo>
                  <a:cubicBezTo>
                    <a:pt x="4175559" y="914200"/>
                    <a:pt x="4170035" y="930011"/>
                    <a:pt x="4164319" y="945444"/>
                  </a:cubicBezTo>
                  <a:cubicBezTo>
                    <a:pt x="4160509" y="955920"/>
                    <a:pt x="4156889" y="967350"/>
                    <a:pt x="4150030" y="975733"/>
                  </a:cubicBezTo>
                  <a:cubicBezTo>
                    <a:pt x="4134410" y="994785"/>
                    <a:pt x="4131742" y="1014406"/>
                    <a:pt x="4139934" y="1036887"/>
                  </a:cubicBezTo>
                  <a:cubicBezTo>
                    <a:pt x="4141268" y="1040315"/>
                    <a:pt x="4141268" y="1044315"/>
                    <a:pt x="4141458" y="1048125"/>
                  </a:cubicBezTo>
                  <a:cubicBezTo>
                    <a:pt x="4145458" y="1109091"/>
                    <a:pt x="4147936" y="1170051"/>
                    <a:pt x="4154032" y="1230633"/>
                  </a:cubicBezTo>
                  <a:cubicBezTo>
                    <a:pt x="4156509" y="1255206"/>
                    <a:pt x="4167367" y="1278829"/>
                    <a:pt x="4174225" y="1303024"/>
                  </a:cubicBezTo>
                  <a:cubicBezTo>
                    <a:pt x="4175559" y="1307978"/>
                    <a:pt x="4177655" y="1313504"/>
                    <a:pt x="4176701" y="1318456"/>
                  </a:cubicBezTo>
                  <a:cubicBezTo>
                    <a:pt x="4167177" y="1372368"/>
                    <a:pt x="4181083" y="1422854"/>
                    <a:pt x="4199372" y="1472575"/>
                  </a:cubicBezTo>
                  <a:cubicBezTo>
                    <a:pt x="4201278" y="1477717"/>
                    <a:pt x="4200706" y="1484004"/>
                    <a:pt x="4200325" y="1489720"/>
                  </a:cubicBezTo>
                  <a:cubicBezTo>
                    <a:pt x="4198993" y="1505724"/>
                    <a:pt x="4192324" y="1523059"/>
                    <a:pt x="4196324" y="1537537"/>
                  </a:cubicBezTo>
                  <a:cubicBezTo>
                    <a:pt x="4207374" y="1576019"/>
                    <a:pt x="4220709" y="1614120"/>
                    <a:pt x="4237474" y="1650317"/>
                  </a:cubicBezTo>
                  <a:cubicBezTo>
                    <a:pt x="4254428" y="1687086"/>
                    <a:pt x="4268716" y="1721185"/>
                    <a:pt x="4251572" y="1763287"/>
                  </a:cubicBezTo>
                  <a:cubicBezTo>
                    <a:pt x="4244332" y="1781194"/>
                    <a:pt x="4249476" y="1804816"/>
                    <a:pt x="4251380" y="1825393"/>
                  </a:cubicBezTo>
                  <a:cubicBezTo>
                    <a:pt x="4252904" y="1840441"/>
                    <a:pt x="4261478" y="1854920"/>
                    <a:pt x="4261478" y="1869780"/>
                  </a:cubicBezTo>
                  <a:cubicBezTo>
                    <a:pt x="4261478" y="1909408"/>
                    <a:pt x="4271574" y="1944649"/>
                    <a:pt x="4292149" y="1978940"/>
                  </a:cubicBezTo>
                  <a:cubicBezTo>
                    <a:pt x="4300150" y="1992279"/>
                    <a:pt x="4294815" y="2013043"/>
                    <a:pt x="4296911" y="2030378"/>
                  </a:cubicBezTo>
                  <a:cubicBezTo>
                    <a:pt x="4299388" y="2048668"/>
                    <a:pt x="4301673" y="2067525"/>
                    <a:pt x="4307201" y="2085054"/>
                  </a:cubicBezTo>
                  <a:cubicBezTo>
                    <a:pt x="4321679" y="2130393"/>
                    <a:pt x="4338062" y="2175163"/>
                    <a:pt x="4353302" y="2220312"/>
                  </a:cubicBezTo>
                  <a:cubicBezTo>
                    <a:pt x="4365877" y="2257459"/>
                    <a:pt x="4355970" y="2294039"/>
                    <a:pt x="4350636" y="2330806"/>
                  </a:cubicBezTo>
                  <a:cubicBezTo>
                    <a:pt x="4347205" y="2353859"/>
                    <a:pt x="4339013" y="2375383"/>
                    <a:pt x="4351206" y="2401292"/>
                  </a:cubicBezTo>
                  <a:cubicBezTo>
                    <a:pt x="4362828" y="2426059"/>
                    <a:pt x="4360160" y="2457492"/>
                    <a:pt x="4366446" y="2485307"/>
                  </a:cubicBezTo>
                  <a:cubicBezTo>
                    <a:pt x="4371781" y="2508742"/>
                    <a:pt x="4380354" y="2531409"/>
                    <a:pt x="4388736" y="2554079"/>
                  </a:cubicBezTo>
                  <a:cubicBezTo>
                    <a:pt x="4400168" y="2584942"/>
                    <a:pt x="4412167" y="2615421"/>
                    <a:pt x="4406453" y="2649143"/>
                  </a:cubicBezTo>
                  <a:cubicBezTo>
                    <a:pt x="4399976" y="2687436"/>
                    <a:pt x="4424359" y="2713723"/>
                    <a:pt x="4440554" y="2743826"/>
                  </a:cubicBezTo>
                  <a:cubicBezTo>
                    <a:pt x="4451603" y="2764590"/>
                    <a:pt x="4459795" y="2787259"/>
                    <a:pt x="4466653" y="2809930"/>
                  </a:cubicBezTo>
                  <a:cubicBezTo>
                    <a:pt x="4475607" y="2840219"/>
                    <a:pt x="4480941" y="2871462"/>
                    <a:pt x="4489705" y="2901943"/>
                  </a:cubicBezTo>
                  <a:cubicBezTo>
                    <a:pt x="4502848" y="2948047"/>
                    <a:pt x="4513137" y="2994722"/>
                    <a:pt x="4505897" y="3042728"/>
                  </a:cubicBezTo>
                  <a:cubicBezTo>
                    <a:pt x="4502659" y="3064827"/>
                    <a:pt x="4502848" y="3085403"/>
                    <a:pt x="4507613" y="3107500"/>
                  </a:cubicBezTo>
                  <a:cubicBezTo>
                    <a:pt x="4515422" y="3143695"/>
                    <a:pt x="4516376" y="3180844"/>
                    <a:pt x="4545521" y="3209993"/>
                  </a:cubicBezTo>
                  <a:cubicBezTo>
                    <a:pt x="4555811" y="3220280"/>
                    <a:pt x="4558477" y="3238758"/>
                    <a:pt x="4563811" y="3253809"/>
                  </a:cubicBezTo>
                  <a:cubicBezTo>
                    <a:pt x="4570099" y="3271145"/>
                    <a:pt x="4566858" y="3283908"/>
                    <a:pt x="4548570" y="3293244"/>
                  </a:cubicBezTo>
                  <a:cubicBezTo>
                    <a:pt x="4540379" y="3297434"/>
                    <a:pt x="4532378" y="3309437"/>
                    <a:pt x="4531043" y="3318771"/>
                  </a:cubicBezTo>
                  <a:cubicBezTo>
                    <a:pt x="4527043" y="3346776"/>
                    <a:pt x="4532950" y="3372495"/>
                    <a:pt x="4545904" y="3399546"/>
                  </a:cubicBezTo>
                  <a:cubicBezTo>
                    <a:pt x="4558096" y="3424883"/>
                    <a:pt x="4556762" y="3456508"/>
                    <a:pt x="4561524" y="3485275"/>
                  </a:cubicBezTo>
                  <a:cubicBezTo>
                    <a:pt x="4564954" y="3505657"/>
                    <a:pt x="4572002" y="3526042"/>
                    <a:pt x="4572002" y="3546617"/>
                  </a:cubicBezTo>
                  <a:cubicBezTo>
                    <a:pt x="4572002" y="3572146"/>
                    <a:pt x="4565907" y="3597482"/>
                    <a:pt x="4563620" y="3623201"/>
                  </a:cubicBezTo>
                  <a:cubicBezTo>
                    <a:pt x="4561716" y="3643204"/>
                    <a:pt x="4562478" y="3663589"/>
                    <a:pt x="4560192" y="3683591"/>
                  </a:cubicBezTo>
                  <a:cubicBezTo>
                    <a:pt x="4558477" y="3699976"/>
                    <a:pt x="4554096" y="3716168"/>
                    <a:pt x="4550476" y="3732361"/>
                  </a:cubicBezTo>
                  <a:cubicBezTo>
                    <a:pt x="4549142" y="3738267"/>
                    <a:pt x="4543998" y="3744173"/>
                    <a:pt x="4544759" y="3749506"/>
                  </a:cubicBezTo>
                  <a:cubicBezTo>
                    <a:pt x="4552953" y="3802467"/>
                    <a:pt x="4516376" y="3840569"/>
                    <a:pt x="4500182" y="3885338"/>
                  </a:cubicBezTo>
                  <a:cubicBezTo>
                    <a:pt x="4483035" y="3932394"/>
                    <a:pt x="4456748" y="3977925"/>
                    <a:pt x="4464557" y="4030503"/>
                  </a:cubicBezTo>
                  <a:cubicBezTo>
                    <a:pt x="4469319" y="4062318"/>
                    <a:pt x="4480369" y="4092989"/>
                    <a:pt x="4487039" y="4124614"/>
                  </a:cubicBezTo>
                  <a:cubicBezTo>
                    <a:pt x="4489324" y="4135854"/>
                    <a:pt x="4488943" y="4148427"/>
                    <a:pt x="4486656" y="4159667"/>
                  </a:cubicBezTo>
                  <a:cubicBezTo>
                    <a:pt x="4476177" y="4213961"/>
                    <a:pt x="4474653" y="4267493"/>
                    <a:pt x="4491801" y="4320837"/>
                  </a:cubicBezTo>
                  <a:cubicBezTo>
                    <a:pt x="4494659" y="4329979"/>
                    <a:pt x="4497325" y="4339695"/>
                    <a:pt x="4497325" y="4349222"/>
                  </a:cubicBezTo>
                  <a:cubicBezTo>
                    <a:pt x="4497325" y="4401419"/>
                    <a:pt x="4493324" y="4452665"/>
                    <a:pt x="4474653" y="4502579"/>
                  </a:cubicBezTo>
                  <a:cubicBezTo>
                    <a:pt x="4468368" y="4519343"/>
                    <a:pt x="4472368" y="4539728"/>
                    <a:pt x="4470844" y="4558207"/>
                  </a:cubicBezTo>
                  <a:cubicBezTo>
                    <a:pt x="4469511" y="4575351"/>
                    <a:pt x="4468940" y="4592878"/>
                    <a:pt x="4464557" y="4609452"/>
                  </a:cubicBezTo>
                  <a:cubicBezTo>
                    <a:pt x="4458082" y="4633647"/>
                    <a:pt x="4457320" y="4656126"/>
                    <a:pt x="4463033" y="4681083"/>
                  </a:cubicBezTo>
                  <a:cubicBezTo>
                    <a:pt x="4468368" y="4704895"/>
                    <a:pt x="4465702" y="4730614"/>
                    <a:pt x="4465891" y="4755381"/>
                  </a:cubicBezTo>
                  <a:cubicBezTo>
                    <a:pt x="4466082" y="4783004"/>
                    <a:pt x="4466272" y="4810627"/>
                    <a:pt x="4465319" y="4838250"/>
                  </a:cubicBezTo>
                  <a:cubicBezTo>
                    <a:pt x="4464940" y="4849300"/>
                    <a:pt x="4457320" y="4861873"/>
                    <a:pt x="4460367" y="4871019"/>
                  </a:cubicBezTo>
                  <a:cubicBezTo>
                    <a:pt x="4470653" y="4900546"/>
                    <a:pt x="4458271" y="4930075"/>
                    <a:pt x="4463795" y="4959602"/>
                  </a:cubicBezTo>
                  <a:cubicBezTo>
                    <a:pt x="4466653" y="4974082"/>
                    <a:pt x="4458844" y="4990465"/>
                    <a:pt x="4458082" y="5006086"/>
                  </a:cubicBezTo>
                  <a:cubicBezTo>
                    <a:pt x="4456748" y="5031614"/>
                    <a:pt x="4457320" y="5057141"/>
                    <a:pt x="4456937" y="5082670"/>
                  </a:cubicBezTo>
                  <a:cubicBezTo>
                    <a:pt x="4456748" y="5091052"/>
                    <a:pt x="4455986" y="5099245"/>
                    <a:pt x="4455603" y="5107627"/>
                  </a:cubicBezTo>
                  <a:cubicBezTo>
                    <a:pt x="4455223" y="5115057"/>
                    <a:pt x="4453508" y="5122867"/>
                    <a:pt x="4454840" y="5129916"/>
                  </a:cubicBezTo>
                  <a:cubicBezTo>
                    <a:pt x="4459605" y="5155445"/>
                    <a:pt x="4467415" y="5180591"/>
                    <a:pt x="4470464" y="5206308"/>
                  </a:cubicBezTo>
                  <a:cubicBezTo>
                    <a:pt x="4473130" y="5228597"/>
                    <a:pt x="4469511" y="5251650"/>
                    <a:pt x="4471415" y="5274129"/>
                  </a:cubicBezTo>
                  <a:cubicBezTo>
                    <a:pt x="4474653" y="5313754"/>
                    <a:pt x="4480369" y="5353379"/>
                    <a:pt x="4483990" y="5393005"/>
                  </a:cubicBezTo>
                  <a:cubicBezTo>
                    <a:pt x="4484752" y="5401579"/>
                    <a:pt x="4479988" y="5410531"/>
                    <a:pt x="4479607" y="5419295"/>
                  </a:cubicBezTo>
                  <a:cubicBezTo>
                    <a:pt x="4478656" y="5446728"/>
                    <a:pt x="4478464" y="5474161"/>
                    <a:pt x="4477894" y="5501594"/>
                  </a:cubicBezTo>
                  <a:cubicBezTo>
                    <a:pt x="4477702" y="5517215"/>
                    <a:pt x="4478273" y="5533027"/>
                    <a:pt x="4476560" y="5548460"/>
                  </a:cubicBezTo>
                  <a:cubicBezTo>
                    <a:pt x="4474273" y="5568842"/>
                    <a:pt x="4470844" y="5587321"/>
                    <a:pt x="4485703" y="5606372"/>
                  </a:cubicBezTo>
                  <a:cubicBezTo>
                    <a:pt x="4508755" y="5635711"/>
                    <a:pt x="4499801" y="5673050"/>
                    <a:pt x="4505134" y="5706959"/>
                  </a:cubicBezTo>
                  <a:cubicBezTo>
                    <a:pt x="4506468" y="5715723"/>
                    <a:pt x="4506659" y="5724678"/>
                    <a:pt x="4508183" y="5733440"/>
                  </a:cubicBezTo>
                  <a:cubicBezTo>
                    <a:pt x="4511041" y="5749634"/>
                    <a:pt x="4514279" y="5765635"/>
                    <a:pt x="4517519" y="5781830"/>
                  </a:cubicBezTo>
                  <a:cubicBezTo>
                    <a:pt x="4518089" y="5784686"/>
                    <a:pt x="4518281" y="5787924"/>
                    <a:pt x="4519234" y="5790592"/>
                  </a:cubicBezTo>
                  <a:cubicBezTo>
                    <a:pt x="4527233" y="5815169"/>
                    <a:pt x="4536378" y="5839361"/>
                    <a:pt x="4542855" y="5864318"/>
                  </a:cubicBezTo>
                  <a:cubicBezTo>
                    <a:pt x="4546095" y="5876511"/>
                    <a:pt x="4546476" y="5890037"/>
                    <a:pt x="4544759" y="5902610"/>
                  </a:cubicBezTo>
                  <a:cubicBezTo>
                    <a:pt x="4539808" y="5939377"/>
                    <a:pt x="4537712" y="5975764"/>
                    <a:pt x="4544951" y="6012723"/>
                  </a:cubicBezTo>
                  <a:cubicBezTo>
                    <a:pt x="4547808" y="6027392"/>
                    <a:pt x="4543045" y="6043776"/>
                    <a:pt x="4541332" y="6059397"/>
                  </a:cubicBezTo>
                  <a:cubicBezTo>
                    <a:pt x="4536759" y="6096736"/>
                    <a:pt x="4531805" y="6134075"/>
                    <a:pt x="4527426" y="6171605"/>
                  </a:cubicBezTo>
                  <a:cubicBezTo>
                    <a:pt x="4524758" y="6195037"/>
                    <a:pt x="4523234" y="6218660"/>
                    <a:pt x="4520568" y="6242093"/>
                  </a:cubicBezTo>
                  <a:cubicBezTo>
                    <a:pt x="4517327" y="6269144"/>
                    <a:pt x="4512375" y="6296005"/>
                    <a:pt x="4509706" y="6323058"/>
                  </a:cubicBezTo>
                  <a:cubicBezTo>
                    <a:pt x="4506659" y="6353919"/>
                    <a:pt x="4506089" y="6384972"/>
                    <a:pt x="4502848" y="6415833"/>
                  </a:cubicBezTo>
                  <a:cubicBezTo>
                    <a:pt x="4496563" y="6472225"/>
                    <a:pt x="4489132" y="6528424"/>
                    <a:pt x="4482084" y="6584812"/>
                  </a:cubicBezTo>
                  <a:cubicBezTo>
                    <a:pt x="4475226" y="6639488"/>
                    <a:pt x="4469129" y="6694164"/>
                    <a:pt x="4460557" y="6748458"/>
                  </a:cubicBezTo>
                  <a:cubicBezTo>
                    <a:pt x="4456937" y="6771319"/>
                    <a:pt x="4447030" y="6793035"/>
                    <a:pt x="4441507" y="6815516"/>
                  </a:cubicBezTo>
                  <a:lnTo>
                    <a:pt x="4431806" y="6858001"/>
                  </a:lnTo>
                  <a:lnTo>
                    <a:pt x="4259554" y="6858001"/>
                  </a:lnTo>
                  <a:lnTo>
                    <a:pt x="4259554" y="6858002"/>
                  </a:lnTo>
                  <a:lnTo>
                    <a:pt x="0" y="6858002"/>
                  </a:lnTo>
                  <a:lnTo>
                    <a:pt x="0" y="2"/>
                  </a:lnTo>
                  <a:lnTo>
                    <a:pt x="3766492" y="1"/>
                  </a:lnTo>
                  <a:lnTo>
                    <a:pt x="3769210" y="21486"/>
                  </a:lnTo>
                  <a:close/>
                </a:path>
              </a:pathLst>
            </a:custGeom>
            <a:solidFill>
              <a:schemeClr val="tx1"/>
            </a:soli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grpSp>
          <p:nvGrpSpPr>
            <p:cNvPr id="1035" name="Group 1034">
              <a:extLst>
                <a:ext uri="{FF2B5EF4-FFF2-40B4-BE49-F238E27FC236}">
                  <a16:creationId xmlns:a16="http://schemas.microsoft.com/office/drawing/2014/main" id="{1BCD9601-1F44-4E40-998C-1B256DAE9464}"/>
                </a:ext>
                <a:ext uri="{C183D7F6-B498-43B3-948B-1728B52AA6E4}">
                  <adec:decorative xmlns:adec="http://schemas.microsoft.com/office/drawing/2017/decorative" val="1"/>
                </a:ext>
              </a:extLst>
            </p:cNvPr>
            <p:cNvGrpSpPr/>
            <p:nvPr>
              <p:extLst>
                <p:ext uri="{386F3935-93C4-4BCD-93E2-E3B085C9AB24}">
                  <p16:designElem xmlns:p16="http://schemas.microsoft.com/office/powerpoint/2015/main" val="1"/>
                </p:ext>
              </p:extLst>
            </p:nvPr>
          </p:nvGrpSpPr>
          <p:grpSpPr>
            <a:xfrm>
              <a:off x="3697284" y="-1"/>
              <a:ext cx="884241" cy="6858002"/>
              <a:chOff x="3697284" y="-1"/>
              <a:chExt cx="884241" cy="6858002"/>
            </a:xfrm>
          </p:grpSpPr>
          <p:grpSp>
            <p:nvGrpSpPr>
              <p:cNvPr id="1036" name="Group 1035">
                <a:extLst>
                  <a:ext uri="{FF2B5EF4-FFF2-40B4-BE49-F238E27FC236}">
                    <a16:creationId xmlns:a16="http://schemas.microsoft.com/office/drawing/2014/main" id="{1A1CA4E9-12FA-47EB-8471-25E8D55152C9}"/>
                  </a:ext>
                  <a:ext uri="{C183D7F6-B498-43B3-948B-1728B52AA6E4}">
                    <adec:decorative xmlns:adec="http://schemas.microsoft.com/office/drawing/2017/decorative" val="1"/>
                  </a:ext>
                </a:extLst>
              </p:cNvPr>
              <p:cNvGrpSpPr/>
              <p:nvPr>
                <p:extLst>
                  <p:ext uri="{386F3935-93C4-4BCD-93E2-E3B085C9AB24}">
                    <p16:designElem xmlns:p16="http://schemas.microsoft.com/office/powerpoint/2015/main" val="1"/>
                  </p:ext>
                </p:extLst>
              </p:nvPr>
            </p:nvGrpSpPr>
            <p:grpSpPr>
              <a:xfrm>
                <a:off x="3697284" y="-1"/>
                <a:ext cx="884241" cy="6858001"/>
                <a:chOff x="3697284" y="-1"/>
                <a:chExt cx="884241" cy="6858001"/>
              </a:xfrm>
              <a:solidFill>
                <a:srgbClr val="FFFFFF"/>
              </a:solidFill>
              <a:effectLst/>
            </p:grpSpPr>
            <p:sp>
              <p:nvSpPr>
                <p:cNvPr id="1040" name="Freeform: Shape 1039">
                  <a:extLst>
                    <a:ext uri="{FF2B5EF4-FFF2-40B4-BE49-F238E27FC236}">
                      <a16:creationId xmlns:a16="http://schemas.microsoft.com/office/drawing/2014/main" id="{E13A9BF0-334C-4457-A635-9CA4877EAAF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rot="16200000" flipH="1">
                  <a:off x="705641" y="2991642"/>
                  <a:ext cx="6858001" cy="874716"/>
                </a:xfrm>
                <a:custGeom>
                  <a:avLst/>
                  <a:gdLst>
                    <a:gd name="connsiteX0" fmla="*/ 0 w 6858001"/>
                    <a:gd name="connsiteY0" fmla="*/ 533314 h 874716"/>
                    <a:gd name="connsiteX1" fmla="*/ 0 w 6858001"/>
                    <a:gd name="connsiteY1" fmla="*/ 69206 h 874716"/>
                    <a:gd name="connsiteX2" fmla="*/ 21486 w 6858001"/>
                    <a:gd name="connsiteY2" fmla="*/ 71924 h 874716"/>
                    <a:gd name="connsiteX3" fmla="*/ 228948 w 6858001"/>
                    <a:gd name="connsiteY3" fmla="*/ 88116 h 874716"/>
                    <a:gd name="connsiteX4" fmla="*/ 313533 w 6858001"/>
                    <a:gd name="connsiteY4" fmla="*/ 62779 h 874716"/>
                    <a:gd name="connsiteX5" fmla="*/ 338870 w 6858001"/>
                    <a:gd name="connsiteY5" fmla="*/ 62207 h 874716"/>
                    <a:gd name="connsiteX6" fmla="*/ 395640 w 6858001"/>
                    <a:gd name="connsiteY6" fmla="*/ 72114 h 874716"/>
                    <a:gd name="connsiteX7" fmla="*/ 512802 w 6858001"/>
                    <a:gd name="connsiteY7" fmla="*/ 65446 h 874716"/>
                    <a:gd name="connsiteX8" fmla="*/ 556047 w 6858001"/>
                    <a:gd name="connsiteY8" fmla="*/ 55349 h 874716"/>
                    <a:gd name="connsiteX9" fmla="*/ 580050 w 6858001"/>
                    <a:gd name="connsiteY9" fmla="*/ 48871 h 874716"/>
                    <a:gd name="connsiteX10" fmla="*/ 703308 w 6858001"/>
                    <a:gd name="connsiteY10" fmla="*/ 30964 h 874716"/>
                    <a:gd name="connsiteX11" fmla="*/ 758174 w 6858001"/>
                    <a:gd name="connsiteY11" fmla="*/ 11724 h 874716"/>
                    <a:gd name="connsiteX12" fmla="*/ 773035 w 6858001"/>
                    <a:gd name="connsiteY12" fmla="*/ 8866 h 874716"/>
                    <a:gd name="connsiteX13" fmla="*/ 854379 w 6858001"/>
                    <a:gd name="connsiteY13" fmla="*/ 16866 h 874716"/>
                    <a:gd name="connsiteX14" fmla="*/ 915343 w 6858001"/>
                    <a:gd name="connsiteY14" fmla="*/ 47919 h 874716"/>
                    <a:gd name="connsiteX15" fmla="*/ 927155 w 6858001"/>
                    <a:gd name="connsiteY15" fmla="*/ 58397 h 874716"/>
                    <a:gd name="connsiteX16" fmla="*/ 1097087 w 6858001"/>
                    <a:gd name="connsiteY16" fmla="*/ 54777 h 874716"/>
                    <a:gd name="connsiteX17" fmla="*/ 1123185 w 6858001"/>
                    <a:gd name="connsiteY17" fmla="*/ 50395 h 874716"/>
                    <a:gd name="connsiteX18" fmla="*/ 1249302 w 6858001"/>
                    <a:gd name="connsiteY18" fmla="*/ 68684 h 874716"/>
                    <a:gd name="connsiteX19" fmla="*/ 1286069 w 6858001"/>
                    <a:gd name="connsiteY19" fmla="*/ 72304 h 874716"/>
                    <a:gd name="connsiteX20" fmla="*/ 1417899 w 6858001"/>
                    <a:gd name="connsiteY20" fmla="*/ 88688 h 874716"/>
                    <a:gd name="connsiteX21" fmla="*/ 1436568 w 6858001"/>
                    <a:gd name="connsiteY21" fmla="*/ 73448 h 874716"/>
                    <a:gd name="connsiteX22" fmla="*/ 1490292 w 6858001"/>
                    <a:gd name="connsiteY22" fmla="*/ 35154 h 874716"/>
                    <a:gd name="connsiteX23" fmla="*/ 1596213 w 6858001"/>
                    <a:gd name="connsiteY23" fmla="*/ 1245 h 874716"/>
                    <a:gd name="connsiteX24" fmla="*/ 1624980 w 6858001"/>
                    <a:gd name="connsiteY24" fmla="*/ 3150 h 874716"/>
                    <a:gd name="connsiteX25" fmla="*/ 1697753 w 6858001"/>
                    <a:gd name="connsiteY25" fmla="*/ 59731 h 874716"/>
                    <a:gd name="connsiteX26" fmla="*/ 1733188 w 6858001"/>
                    <a:gd name="connsiteY26" fmla="*/ 82400 h 874716"/>
                    <a:gd name="connsiteX27" fmla="*/ 1833775 w 6858001"/>
                    <a:gd name="connsiteY27" fmla="*/ 124121 h 874716"/>
                    <a:gd name="connsiteX28" fmla="*/ 1842158 w 6858001"/>
                    <a:gd name="connsiteY28" fmla="*/ 131742 h 874716"/>
                    <a:gd name="connsiteX29" fmla="*/ 1916454 w 6858001"/>
                    <a:gd name="connsiteY29" fmla="*/ 222233 h 874716"/>
                    <a:gd name="connsiteX30" fmla="*/ 1933219 w 6858001"/>
                    <a:gd name="connsiteY30" fmla="*/ 237663 h 874716"/>
                    <a:gd name="connsiteX31" fmla="*/ 1953413 w 6858001"/>
                    <a:gd name="connsiteY31" fmla="*/ 261668 h 874716"/>
                    <a:gd name="connsiteX32" fmla="*/ 2016469 w 6858001"/>
                    <a:gd name="connsiteY32" fmla="*/ 308151 h 874716"/>
                    <a:gd name="connsiteX33" fmla="*/ 2094578 w 6858001"/>
                    <a:gd name="connsiteY33" fmla="*/ 323010 h 874716"/>
                    <a:gd name="connsiteX34" fmla="*/ 2188879 w 6858001"/>
                    <a:gd name="connsiteY34" fmla="*/ 345681 h 874716"/>
                    <a:gd name="connsiteX35" fmla="*/ 2228314 w 6858001"/>
                    <a:gd name="connsiteY35" fmla="*/ 360921 h 874716"/>
                    <a:gd name="connsiteX36" fmla="*/ 2334044 w 6858001"/>
                    <a:gd name="connsiteY36" fmla="*/ 389878 h 874716"/>
                    <a:gd name="connsiteX37" fmla="*/ 2409485 w 6858001"/>
                    <a:gd name="connsiteY37" fmla="*/ 414263 h 874716"/>
                    <a:gd name="connsiteX38" fmla="*/ 2518264 w 6858001"/>
                    <a:gd name="connsiteY38" fmla="*/ 428552 h 874716"/>
                    <a:gd name="connsiteX39" fmla="*/ 2571034 w 6858001"/>
                    <a:gd name="connsiteY39" fmla="*/ 429122 h 874716"/>
                    <a:gd name="connsiteX40" fmla="*/ 2668001 w 6858001"/>
                    <a:gd name="connsiteY40" fmla="*/ 502276 h 874716"/>
                    <a:gd name="connsiteX41" fmla="*/ 2745348 w 6858001"/>
                    <a:gd name="connsiteY41" fmla="*/ 550666 h 874716"/>
                    <a:gd name="connsiteX42" fmla="*/ 2826694 w 6858001"/>
                    <a:gd name="connsiteY42" fmla="*/ 527233 h 874716"/>
                    <a:gd name="connsiteX43" fmla="*/ 2848793 w 6858001"/>
                    <a:gd name="connsiteY43" fmla="*/ 505134 h 874716"/>
                    <a:gd name="connsiteX44" fmla="*/ 2982148 w 6858001"/>
                    <a:gd name="connsiteY44" fmla="*/ 484179 h 874716"/>
                    <a:gd name="connsiteX45" fmla="*/ 3172654 w 6858001"/>
                    <a:gd name="connsiteY45" fmla="*/ 483417 h 874716"/>
                    <a:gd name="connsiteX46" fmla="*/ 3489467 w 6858001"/>
                    <a:gd name="connsiteY46" fmla="*/ 435790 h 874716"/>
                    <a:gd name="connsiteX47" fmla="*/ 3544713 w 6858001"/>
                    <a:gd name="connsiteY47" fmla="*/ 413691 h 874716"/>
                    <a:gd name="connsiteX48" fmla="*/ 3606817 w 6858001"/>
                    <a:gd name="connsiteY48" fmla="*/ 408167 h 874716"/>
                    <a:gd name="connsiteX49" fmla="*/ 3630632 w 6858001"/>
                    <a:gd name="connsiteY49" fmla="*/ 421693 h 874716"/>
                    <a:gd name="connsiteX50" fmla="*/ 3734837 w 6858001"/>
                    <a:gd name="connsiteY50" fmla="*/ 441886 h 874716"/>
                    <a:gd name="connsiteX51" fmla="*/ 3754652 w 6858001"/>
                    <a:gd name="connsiteY51" fmla="*/ 442268 h 874716"/>
                    <a:gd name="connsiteX52" fmla="*/ 3822472 w 6858001"/>
                    <a:gd name="connsiteY52" fmla="*/ 433694 h 874716"/>
                    <a:gd name="connsiteX53" fmla="*/ 3885338 w 6858001"/>
                    <a:gd name="connsiteY53" fmla="*/ 428742 h 874716"/>
                    <a:gd name="connsiteX54" fmla="*/ 4043839 w 6858001"/>
                    <a:gd name="connsiteY54" fmla="*/ 444934 h 874716"/>
                    <a:gd name="connsiteX55" fmla="*/ 4165383 w 6858001"/>
                    <a:gd name="connsiteY55" fmla="*/ 441124 h 874716"/>
                    <a:gd name="connsiteX56" fmla="*/ 4221391 w 6858001"/>
                    <a:gd name="connsiteY56" fmla="*/ 444934 h 874716"/>
                    <a:gd name="connsiteX57" fmla="*/ 4253014 w 6858001"/>
                    <a:gd name="connsiteY57" fmla="*/ 450650 h 874716"/>
                    <a:gd name="connsiteX58" fmla="*/ 4324645 w 6858001"/>
                    <a:gd name="connsiteY58" fmla="*/ 490466 h 874716"/>
                    <a:gd name="connsiteX59" fmla="*/ 4363890 w 6858001"/>
                    <a:gd name="connsiteY59" fmla="*/ 499420 h 874716"/>
                    <a:gd name="connsiteX60" fmla="*/ 4482004 w 6858001"/>
                    <a:gd name="connsiteY60" fmla="*/ 498658 h 874716"/>
                    <a:gd name="connsiteX61" fmla="*/ 4659174 w 6858001"/>
                    <a:gd name="connsiteY61" fmla="*/ 438648 h 874716"/>
                    <a:gd name="connsiteX62" fmla="*/ 4677655 w 6858001"/>
                    <a:gd name="connsiteY62" fmla="*/ 430646 h 874716"/>
                    <a:gd name="connsiteX63" fmla="*/ 4767764 w 6858001"/>
                    <a:gd name="connsiteY63" fmla="*/ 420739 h 874716"/>
                    <a:gd name="connsiteX64" fmla="*/ 4828916 w 6858001"/>
                    <a:gd name="connsiteY64" fmla="*/ 434266 h 874716"/>
                    <a:gd name="connsiteX65" fmla="*/ 4912168 w 6858001"/>
                    <a:gd name="connsiteY65" fmla="*/ 462271 h 874716"/>
                    <a:gd name="connsiteX66" fmla="*/ 4987037 w 6858001"/>
                    <a:gd name="connsiteY66" fmla="*/ 485703 h 874716"/>
                    <a:gd name="connsiteX67" fmla="*/ 5041521 w 6858001"/>
                    <a:gd name="connsiteY67" fmla="*/ 512182 h 874716"/>
                    <a:gd name="connsiteX68" fmla="*/ 5166113 w 6858001"/>
                    <a:gd name="connsiteY68" fmla="*/ 531615 h 874716"/>
                    <a:gd name="connsiteX69" fmla="*/ 5179067 w 6858001"/>
                    <a:gd name="connsiteY69" fmla="*/ 534853 h 874716"/>
                    <a:gd name="connsiteX70" fmla="*/ 5272796 w 6858001"/>
                    <a:gd name="connsiteY70" fmla="*/ 511230 h 874716"/>
                    <a:gd name="connsiteX71" fmla="*/ 5385384 w 6858001"/>
                    <a:gd name="connsiteY71" fmla="*/ 487227 h 874716"/>
                    <a:gd name="connsiteX72" fmla="*/ 5425582 w 6858001"/>
                    <a:gd name="connsiteY72" fmla="*/ 495418 h 874716"/>
                    <a:gd name="connsiteX73" fmla="*/ 5480637 w 6858001"/>
                    <a:gd name="connsiteY73" fmla="*/ 507040 h 874716"/>
                    <a:gd name="connsiteX74" fmla="*/ 5531693 w 6858001"/>
                    <a:gd name="connsiteY74" fmla="*/ 500944 h 874716"/>
                    <a:gd name="connsiteX75" fmla="*/ 5562746 w 6858001"/>
                    <a:gd name="connsiteY75" fmla="*/ 500372 h 874716"/>
                    <a:gd name="connsiteX76" fmla="*/ 5704483 w 6858001"/>
                    <a:gd name="connsiteY76" fmla="*/ 571620 h 874716"/>
                    <a:gd name="connsiteX77" fmla="*/ 5740488 w 6858001"/>
                    <a:gd name="connsiteY77" fmla="*/ 577526 h 874716"/>
                    <a:gd name="connsiteX78" fmla="*/ 5760873 w 6858001"/>
                    <a:gd name="connsiteY78" fmla="*/ 586291 h 874716"/>
                    <a:gd name="connsiteX79" fmla="*/ 5883751 w 6858001"/>
                    <a:gd name="connsiteY79" fmla="*/ 674686 h 874716"/>
                    <a:gd name="connsiteX80" fmla="*/ 5935949 w 6858001"/>
                    <a:gd name="connsiteY80" fmla="*/ 692592 h 874716"/>
                    <a:gd name="connsiteX81" fmla="*/ 5993291 w 6858001"/>
                    <a:gd name="connsiteY81" fmla="*/ 688972 h 874716"/>
                    <a:gd name="connsiteX82" fmla="*/ 6026440 w 6858001"/>
                    <a:gd name="connsiteY82" fmla="*/ 682496 h 874716"/>
                    <a:gd name="connsiteX83" fmla="*/ 6108738 w 6858001"/>
                    <a:gd name="connsiteY83" fmla="*/ 626296 h 874716"/>
                    <a:gd name="connsiteX84" fmla="*/ 6155602 w 6858001"/>
                    <a:gd name="connsiteY84" fmla="*/ 628202 h 874716"/>
                    <a:gd name="connsiteX85" fmla="*/ 6228756 w 6858001"/>
                    <a:gd name="connsiteY85" fmla="*/ 666873 h 874716"/>
                    <a:gd name="connsiteX86" fmla="*/ 6361539 w 6858001"/>
                    <a:gd name="connsiteY86" fmla="*/ 684210 h 874716"/>
                    <a:gd name="connsiteX87" fmla="*/ 6428979 w 6858001"/>
                    <a:gd name="connsiteY87" fmla="*/ 630106 h 874716"/>
                    <a:gd name="connsiteX88" fmla="*/ 6463840 w 6858001"/>
                    <a:gd name="connsiteY88" fmla="*/ 578098 h 874716"/>
                    <a:gd name="connsiteX89" fmla="*/ 6564620 w 6858001"/>
                    <a:gd name="connsiteY89" fmla="*/ 517708 h 874716"/>
                    <a:gd name="connsiteX90" fmla="*/ 6588625 w 6858001"/>
                    <a:gd name="connsiteY90" fmla="*/ 540187 h 874716"/>
                    <a:gd name="connsiteX91" fmla="*/ 6662541 w 6858001"/>
                    <a:gd name="connsiteY91" fmla="*/ 549714 h 874716"/>
                    <a:gd name="connsiteX92" fmla="*/ 6742552 w 6858001"/>
                    <a:gd name="connsiteY92" fmla="*/ 548952 h 874716"/>
                    <a:gd name="connsiteX93" fmla="*/ 6812063 w 6858001"/>
                    <a:gd name="connsiteY93" fmla="*/ 568430 h 874716"/>
                    <a:gd name="connsiteX94" fmla="*/ 6858001 w 6858001"/>
                    <a:gd name="connsiteY94" fmla="*/ 562267 h 874716"/>
                    <a:gd name="connsiteX95" fmla="*/ 6858001 w 6858001"/>
                    <a:gd name="connsiteY95" fmla="*/ 734520 h 874716"/>
                    <a:gd name="connsiteX96" fmla="*/ 6815516 w 6858001"/>
                    <a:gd name="connsiteY96" fmla="*/ 744220 h 874716"/>
                    <a:gd name="connsiteX97" fmla="*/ 6748458 w 6858001"/>
                    <a:gd name="connsiteY97" fmla="*/ 763271 h 874716"/>
                    <a:gd name="connsiteX98" fmla="*/ 6584812 w 6858001"/>
                    <a:gd name="connsiteY98" fmla="*/ 784797 h 874716"/>
                    <a:gd name="connsiteX99" fmla="*/ 6415833 w 6858001"/>
                    <a:gd name="connsiteY99" fmla="*/ 805562 h 874716"/>
                    <a:gd name="connsiteX100" fmla="*/ 6323058 w 6858001"/>
                    <a:gd name="connsiteY100" fmla="*/ 812420 h 874716"/>
                    <a:gd name="connsiteX101" fmla="*/ 6242093 w 6858001"/>
                    <a:gd name="connsiteY101" fmla="*/ 823281 h 874716"/>
                    <a:gd name="connsiteX102" fmla="*/ 6171605 w 6858001"/>
                    <a:gd name="connsiteY102" fmla="*/ 830139 h 874716"/>
                    <a:gd name="connsiteX103" fmla="*/ 6059397 w 6858001"/>
                    <a:gd name="connsiteY103" fmla="*/ 844045 h 874716"/>
                    <a:gd name="connsiteX104" fmla="*/ 6012723 w 6858001"/>
                    <a:gd name="connsiteY104" fmla="*/ 847665 h 874716"/>
                    <a:gd name="connsiteX105" fmla="*/ 5902610 w 6858001"/>
                    <a:gd name="connsiteY105" fmla="*/ 847473 h 874716"/>
                    <a:gd name="connsiteX106" fmla="*/ 5864318 w 6858001"/>
                    <a:gd name="connsiteY106" fmla="*/ 845569 h 874716"/>
                    <a:gd name="connsiteX107" fmla="*/ 5790592 w 6858001"/>
                    <a:gd name="connsiteY107" fmla="*/ 821947 h 874716"/>
                    <a:gd name="connsiteX108" fmla="*/ 5781830 w 6858001"/>
                    <a:gd name="connsiteY108" fmla="*/ 820233 h 874716"/>
                    <a:gd name="connsiteX109" fmla="*/ 5733440 w 6858001"/>
                    <a:gd name="connsiteY109" fmla="*/ 810896 h 874716"/>
                    <a:gd name="connsiteX110" fmla="*/ 5706959 w 6858001"/>
                    <a:gd name="connsiteY110" fmla="*/ 807848 h 874716"/>
                    <a:gd name="connsiteX111" fmla="*/ 5606372 w 6858001"/>
                    <a:gd name="connsiteY111" fmla="*/ 788417 h 874716"/>
                    <a:gd name="connsiteX112" fmla="*/ 5548460 w 6858001"/>
                    <a:gd name="connsiteY112" fmla="*/ 779273 h 874716"/>
                    <a:gd name="connsiteX113" fmla="*/ 5501594 w 6858001"/>
                    <a:gd name="connsiteY113" fmla="*/ 780607 h 874716"/>
                    <a:gd name="connsiteX114" fmla="*/ 5419295 w 6858001"/>
                    <a:gd name="connsiteY114" fmla="*/ 782321 h 874716"/>
                    <a:gd name="connsiteX115" fmla="*/ 5393005 w 6858001"/>
                    <a:gd name="connsiteY115" fmla="*/ 786703 h 874716"/>
                    <a:gd name="connsiteX116" fmla="*/ 5274129 w 6858001"/>
                    <a:gd name="connsiteY116" fmla="*/ 774129 h 874716"/>
                    <a:gd name="connsiteX117" fmla="*/ 5206308 w 6858001"/>
                    <a:gd name="connsiteY117" fmla="*/ 773177 h 874716"/>
                    <a:gd name="connsiteX118" fmla="*/ 5129916 w 6858001"/>
                    <a:gd name="connsiteY118" fmla="*/ 757554 h 874716"/>
                    <a:gd name="connsiteX119" fmla="*/ 5107627 w 6858001"/>
                    <a:gd name="connsiteY119" fmla="*/ 758316 h 874716"/>
                    <a:gd name="connsiteX120" fmla="*/ 5082670 w 6858001"/>
                    <a:gd name="connsiteY120" fmla="*/ 759651 h 874716"/>
                    <a:gd name="connsiteX121" fmla="*/ 5006086 w 6858001"/>
                    <a:gd name="connsiteY121" fmla="*/ 760795 h 874716"/>
                    <a:gd name="connsiteX122" fmla="*/ 4959602 w 6858001"/>
                    <a:gd name="connsiteY122" fmla="*/ 766509 h 874716"/>
                    <a:gd name="connsiteX123" fmla="*/ 4871019 w 6858001"/>
                    <a:gd name="connsiteY123" fmla="*/ 763081 h 874716"/>
                    <a:gd name="connsiteX124" fmla="*/ 4838250 w 6858001"/>
                    <a:gd name="connsiteY124" fmla="*/ 768033 h 874716"/>
                    <a:gd name="connsiteX125" fmla="*/ 4755381 w 6858001"/>
                    <a:gd name="connsiteY125" fmla="*/ 768605 h 874716"/>
                    <a:gd name="connsiteX126" fmla="*/ 4681083 w 6858001"/>
                    <a:gd name="connsiteY126" fmla="*/ 765747 h 874716"/>
                    <a:gd name="connsiteX127" fmla="*/ 4609452 w 6858001"/>
                    <a:gd name="connsiteY127" fmla="*/ 767271 h 874716"/>
                    <a:gd name="connsiteX128" fmla="*/ 4558207 w 6858001"/>
                    <a:gd name="connsiteY128" fmla="*/ 773557 h 874716"/>
                    <a:gd name="connsiteX129" fmla="*/ 4502579 w 6858001"/>
                    <a:gd name="connsiteY129" fmla="*/ 777367 h 874716"/>
                    <a:gd name="connsiteX130" fmla="*/ 4349222 w 6858001"/>
                    <a:gd name="connsiteY130" fmla="*/ 800038 h 874716"/>
                    <a:gd name="connsiteX131" fmla="*/ 4320837 w 6858001"/>
                    <a:gd name="connsiteY131" fmla="*/ 794514 h 874716"/>
                    <a:gd name="connsiteX132" fmla="*/ 4159667 w 6858001"/>
                    <a:gd name="connsiteY132" fmla="*/ 789370 h 874716"/>
                    <a:gd name="connsiteX133" fmla="*/ 4124614 w 6858001"/>
                    <a:gd name="connsiteY133" fmla="*/ 789752 h 874716"/>
                    <a:gd name="connsiteX134" fmla="*/ 4030503 w 6858001"/>
                    <a:gd name="connsiteY134" fmla="*/ 767271 h 874716"/>
                    <a:gd name="connsiteX135" fmla="*/ 3885338 w 6858001"/>
                    <a:gd name="connsiteY135" fmla="*/ 802896 h 874716"/>
                    <a:gd name="connsiteX136" fmla="*/ 3749506 w 6858001"/>
                    <a:gd name="connsiteY136" fmla="*/ 847473 h 874716"/>
                    <a:gd name="connsiteX137" fmla="*/ 3732361 w 6858001"/>
                    <a:gd name="connsiteY137" fmla="*/ 853190 h 874716"/>
                    <a:gd name="connsiteX138" fmla="*/ 3683591 w 6858001"/>
                    <a:gd name="connsiteY138" fmla="*/ 862906 h 874716"/>
                    <a:gd name="connsiteX139" fmla="*/ 3623201 w 6858001"/>
                    <a:gd name="connsiteY139" fmla="*/ 866334 h 874716"/>
                    <a:gd name="connsiteX140" fmla="*/ 3546617 w 6858001"/>
                    <a:gd name="connsiteY140" fmla="*/ 874716 h 874716"/>
                    <a:gd name="connsiteX141" fmla="*/ 3485275 w 6858001"/>
                    <a:gd name="connsiteY141" fmla="*/ 864238 h 874716"/>
                    <a:gd name="connsiteX142" fmla="*/ 3399546 w 6858001"/>
                    <a:gd name="connsiteY142" fmla="*/ 848618 h 874716"/>
                    <a:gd name="connsiteX143" fmla="*/ 3318771 w 6858001"/>
                    <a:gd name="connsiteY143" fmla="*/ 833757 h 874716"/>
                    <a:gd name="connsiteX144" fmla="*/ 3293244 w 6858001"/>
                    <a:gd name="connsiteY144" fmla="*/ 851284 h 874716"/>
                    <a:gd name="connsiteX145" fmla="*/ 3253809 w 6858001"/>
                    <a:gd name="connsiteY145" fmla="*/ 866524 h 874716"/>
                    <a:gd name="connsiteX146" fmla="*/ 3209993 w 6858001"/>
                    <a:gd name="connsiteY146" fmla="*/ 848235 h 874716"/>
                    <a:gd name="connsiteX147" fmla="*/ 3107500 w 6858001"/>
                    <a:gd name="connsiteY147" fmla="*/ 810326 h 874716"/>
                    <a:gd name="connsiteX148" fmla="*/ 3042728 w 6858001"/>
                    <a:gd name="connsiteY148" fmla="*/ 808610 h 874716"/>
                    <a:gd name="connsiteX149" fmla="*/ 2901943 w 6858001"/>
                    <a:gd name="connsiteY149" fmla="*/ 792418 h 874716"/>
                    <a:gd name="connsiteX150" fmla="*/ 2809930 w 6858001"/>
                    <a:gd name="connsiteY150" fmla="*/ 769367 h 874716"/>
                    <a:gd name="connsiteX151" fmla="*/ 2743826 w 6858001"/>
                    <a:gd name="connsiteY151" fmla="*/ 743268 h 874716"/>
                    <a:gd name="connsiteX152" fmla="*/ 2649143 w 6858001"/>
                    <a:gd name="connsiteY152" fmla="*/ 709167 h 874716"/>
                    <a:gd name="connsiteX153" fmla="*/ 2554079 w 6858001"/>
                    <a:gd name="connsiteY153" fmla="*/ 691450 h 874716"/>
                    <a:gd name="connsiteX154" fmla="*/ 2485307 w 6858001"/>
                    <a:gd name="connsiteY154" fmla="*/ 669160 h 874716"/>
                    <a:gd name="connsiteX155" fmla="*/ 2401292 w 6858001"/>
                    <a:gd name="connsiteY155" fmla="*/ 653919 h 874716"/>
                    <a:gd name="connsiteX156" fmla="*/ 2330806 w 6858001"/>
                    <a:gd name="connsiteY156" fmla="*/ 653349 h 874716"/>
                    <a:gd name="connsiteX157" fmla="*/ 2220312 w 6858001"/>
                    <a:gd name="connsiteY157" fmla="*/ 656015 h 874716"/>
                    <a:gd name="connsiteX158" fmla="*/ 2085054 w 6858001"/>
                    <a:gd name="connsiteY158" fmla="*/ 609914 h 874716"/>
                    <a:gd name="connsiteX159" fmla="*/ 2030378 w 6858001"/>
                    <a:gd name="connsiteY159" fmla="*/ 599625 h 874716"/>
                    <a:gd name="connsiteX160" fmla="*/ 1978940 w 6858001"/>
                    <a:gd name="connsiteY160" fmla="*/ 594863 h 874716"/>
                    <a:gd name="connsiteX161" fmla="*/ 1869780 w 6858001"/>
                    <a:gd name="connsiteY161" fmla="*/ 564192 h 874716"/>
                    <a:gd name="connsiteX162" fmla="*/ 1825393 w 6858001"/>
                    <a:gd name="connsiteY162" fmla="*/ 554094 h 874716"/>
                    <a:gd name="connsiteX163" fmla="*/ 1763287 w 6858001"/>
                    <a:gd name="connsiteY163" fmla="*/ 554286 h 874716"/>
                    <a:gd name="connsiteX164" fmla="*/ 1650317 w 6858001"/>
                    <a:gd name="connsiteY164" fmla="*/ 540187 h 874716"/>
                    <a:gd name="connsiteX165" fmla="*/ 1537537 w 6858001"/>
                    <a:gd name="connsiteY165" fmla="*/ 499038 h 874716"/>
                    <a:gd name="connsiteX166" fmla="*/ 1489720 w 6858001"/>
                    <a:gd name="connsiteY166" fmla="*/ 503038 h 874716"/>
                    <a:gd name="connsiteX167" fmla="*/ 1472575 w 6858001"/>
                    <a:gd name="connsiteY167" fmla="*/ 502086 h 874716"/>
                    <a:gd name="connsiteX168" fmla="*/ 1318456 w 6858001"/>
                    <a:gd name="connsiteY168" fmla="*/ 479415 h 874716"/>
                    <a:gd name="connsiteX169" fmla="*/ 1303024 w 6858001"/>
                    <a:gd name="connsiteY169" fmla="*/ 476939 h 874716"/>
                    <a:gd name="connsiteX170" fmla="*/ 1230633 w 6858001"/>
                    <a:gd name="connsiteY170" fmla="*/ 456746 h 874716"/>
                    <a:gd name="connsiteX171" fmla="*/ 1048125 w 6858001"/>
                    <a:gd name="connsiteY171" fmla="*/ 444172 h 874716"/>
                    <a:gd name="connsiteX172" fmla="*/ 1036887 w 6858001"/>
                    <a:gd name="connsiteY172" fmla="*/ 442648 h 874716"/>
                    <a:gd name="connsiteX173" fmla="*/ 975733 w 6858001"/>
                    <a:gd name="connsiteY173" fmla="*/ 452744 h 874716"/>
                    <a:gd name="connsiteX174" fmla="*/ 945444 w 6858001"/>
                    <a:gd name="connsiteY174" fmla="*/ 467033 h 874716"/>
                    <a:gd name="connsiteX175" fmla="*/ 898198 w 6858001"/>
                    <a:gd name="connsiteY175" fmla="*/ 481893 h 874716"/>
                    <a:gd name="connsiteX176" fmla="*/ 850189 w 6858001"/>
                    <a:gd name="connsiteY176" fmla="*/ 487417 h 874716"/>
                    <a:gd name="connsiteX177" fmla="*/ 769605 w 6858001"/>
                    <a:gd name="connsiteY177" fmla="*/ 464937 h 874716"/>
                    <a:gd name="connsiteX178" fmla="*/ 740268 w 6858001"/>
                    <a:gd name="connsiteY178" fmla="*/ 462651 h 874716"/>
                    <a:gd name="connsiteX179" fmla="*/ 674923 w 6858001"/>
                    <a:gd name="connsiteY179" fmla="*/ 451792 h 874716"/>
                    <a:gd name="connsiteX180" fmla="*/ 617772 w 6858001"/>
                    <a:gd name="connsiteY180" fmla="*/ 452554 h 874716"/>
                    <a:gd name="connsiteX181" fmla="*/ 571860 w 6858001"/>
                    <a:gd name="connsiteY181" fmla="*/ 469891 h 874716"/>
                    <a:gd name="connsiteX182" fmla="*/ 505182 w 6858001"/>
                    <a:gd name="connsiteY182" fmla="*/ 473319 h 874716"/>
                    <a:gd name="connsiteX183" fmla="*/ 462126 w 6858001"/>
                    <a:gd name="connsiteY183" fmla="*/ 460747 h 874716"/>
                    <a:gd name="connsiteX184" fmla="*/ 453364 w 6858001"/>
                    <a:gd name="connsiteY184" fmla="*/ 459033 h 874716"/>
                    <a:gd name="connsiteX185" fmla="*/ 340774 w 6858001"/>
                    <a:gd name="connsiteY185" fmla="*/ 458268 h 874716"/>
                    <a:gd name="connsiteX186" fmla="*/ 200182 w 6858001"/>
                    <a:gd name="connsiteY186" fmla="*/ 496180 h 874716"/>
                    <a:gd name="connsiteX187" fmla="*/ 176939 w 6858001"/>
                    <a:gd name="connsiteY187" fmla="*/ 504182 h 874716"/>
                    <a:gd name="connsiteX188" fmla="*/ 63587 w 6858001"/>
                    <a:gd name="connsiteY188" fmla="*/ 518088 h 874716"/>
                    <a:gd name="connsiteX189" fmla="*/ 2817 w 6858001"/>
                    <a:gd name="connsiteY189" fmla="*/ 532187 h 874716"/>
                    <a:gd name="connsiteX190" fmla="*/ 0 w 6858001"/>
                    <a:gd name="connsiteY190" fmla="*/ 533314 h 87471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 ang="0">
                      <a:pos x="connsiteX122" y="connsiteY122"/>
                    </a:cxn>
                    <a:cxn ang="0">
                      <a:pos x="connsiteX123" y="connsiteY123"/>
                    </a:cxn>
                    <a:cxn ang="0">
                      <a:pos x="connsiteX124" y="connsiteY124"/>
                    </a:cxn>
                    <a:cxn ang="0">
                      <a:pos x="connsiteX125" y="connsiteY125"/>
                    </a:cxn>
                    <a:cxn ang="0">
                      <a:pos x="connsiteX126" y="connsiteY126"/>
                    </a:cxn>
                    <a:cxn ang="0">
                      <a:pos x="connsiteX127" y="connsiteY127"/>
                    </a:cxn>
                    <a:cxn ang="0">
                      <a:pos x="connsiteX128" y="connsiteY128"/>
                    </a:cxn>
                    <a:cxn ang="0">
                      <a:pos x="connsiteX129" y="connsiteY129"/>
                    </a:cxn>
                    <a:cxn ang="0">
                      <a:pos x="connsiteX130" y="connsiteY130"/>
                    </a:cxn>
                    <a:cxn ang="0">
                      <a:pos x="connsiteX131" y="connsiteY131"/>
                    </a:cxn>
                    <a:cxn ang="0">
                      <a:pos x="connsiteX132" y="connsiteY132"/>
                    </a:cxn>
                    <a:cxn ang="0">
                      <a:pos x="connsiteX133" y="connsiteY133"/>
                    </a:cxn>
                    <a:cxn ang="0">
                      <a:pos x="connsiteX134" y="connsiteY134"/>
                    </a:cxn>
                    <a:cxn ang="0">
                      <a:pos x="connsiteX135" y="connsiteY135"/>
                    </a:cxn>
                    <a:cxn ang="0">
                      <a:pos x="connsiteX136" y="connsiteY136"/>
                    </a:cxn>
                    <a:cxn ang="0">
                      <a:pos x="connsiteX137" y="connsiteY137"/>
                    </a:cxn>
                    <a:cxn ang="0">
                      <a:pos x="connsiteX138" y="connsiteY138"/>
                    </a:cxn>
                    <a:cxn ang="0">
                      <a:pos x="connsiteX139" y="connsiteY139"/>
                    </a:cxn>
                    <a:cxn ang="0">
                      <a:pos x="connsiteX140" y="connsiteY140"/>
                    </a:cxn>
                    <a:cxn ang="0">
                      <a:pos x="connsiteX141" y="connsiteY141"/>
                    </a:cxn>
                    <a:cxn ang="0">
                      <a:pos x="connsiteX142" y="connsiteY142"/>
                    </a:cxn>
                    <a:cxn ang="0">
                      <a:pos x="connsiteX143" y="connsiteY143"/>
                    </a:cxn>
                    <a:cxn ang="0">
                      <a:pos x="connsiteX144" y="connsiteY144"/>
                    </a:cxn>
                    <a:cxn ang="0">
                      <a:pos x="connsiteX145" y="connsiteY145"/>
                    </a:cxn>
                    <a:cxn ang="0">
                      <a:pos x="connsiteX146" y="connsiteY146"/>
                    </a:cxn>
                    <a:cxn ang="0">
                      <a:pos x="connsiteX147" y="connsiteY147"/>
                    </a:cxn>
                    <a:cxn ang="0">
                      <a:pos x="connsiteX148" y="connsiteY148"/>
                    </a:cxn>
                    <a:cxn ang="0">
                      <a:pos x="connsiteX149" y="connsiteY149"/>
                    </a:cxn>
                    <a:cxn ang="0">
                      <a:pos x="connsiteX150" y="connsiteY150"/>
                    </a:cxn>
                    <a:cxn ang="0">
                      <a:pos x="connsiteX151" y="connsiteY151"/>
                    </a:cxn>
                    <a:cxn ang="0">
                      <a:pos x="connsiteX152" y="connsiteY152"/>
                    </a:cxn>
                    <a:cxn ang="0">
                      <a:pos x="connsiteX153" y="connsiteY153"/>
                    </a:cxn>
                    <a:cxn ang="0">
                      <a:pos x="connsiteX154" y="connsiteY154"/>
                    </a:cxn>
                    <a:cxn ang="0">
                      <a:pos x="connsiteX155" y="connsiteY155"/>
                    </a:cxn>
                    <a:cxn ang="0">
                      <a:pos x="connsiteX156" y="connsiteY156"/>
                    </a:cxn>
                    <a:cxn ang="0">
                      <a:pos x="connsiteX157" y="connsiteY157"/>
                    </a:cxn>
                    <a:cxn ang="0">
                      <a:pos x="connsiteX158" y="connsiteY158"/>
                    </a:cxn>
                    <a:cxn ang="0">
                      <a:pos x="connsiteX159" y="connsiteY159"/>
                    </a:cxn>
                    <a:cxn ang="0">
                      <a:pos x="connsiteX160" y="connsiteY160"/>
                    </a:cxn>
                    <a:cxn ang="0">
                      <a:pos x="connsiteX161" y="connsiteY161"/>
                    </a:cxn>
                    <a:cxn ang="0">
                      <a:pos x="connsiteX162" y="connsiteY162"/>
                    </a:cxn>
                    <a:cxn ang="0">
                      <a:pos x="connsiteX163" y="connsiteY163"/>
                    </a:cxn>
                    <a:cxn ang="0">
                      <a:pos x="connsiteX164" y="connsiteY164"/>
                    </a:cxn>
                    <a:cxn ang="0">
                      <a:pos x="connsiteX165" y="connsiteY165"/>
                    </a:cxn>
                    <a:cxn ang="0">
                      <a:pos x="connsiteX166" y="connsiteY166"/>
                    </a:cxn>
                    <a:cxn ang="0">
                      <a:pos x="connsiteX167" y="connsiteY167"/>
                    </a:cxn>
                    <a:cxn ang="0">
                      <a:pos x="connsiteX168" y="connsiteY168"/>
                    </a:cxn>
                    <a:cxn ang="0">
                      <a:pos x="connsiteX169" y="connsiteY169"/>
                    </a:cxn>
                    <a:cxn ang="0">
                      <a:pos x="connsiteX170" y="connsiteY170"/>
                    </a:cxn>
                    <a:cxn ang="0">
                      <a:pos x="connsiteX171" y="connsiteY171"/>
                    </a:cxn>
                    <a:cxn ang="0">
                      <a:pos x="connsiteX172" y="connsiteY172"/>
                    </a:cxn>
                    <a:cxn ang="0">
                      <a:pos x="connsiteX173" y="connsiteY173"/>
                    </a:cxn>
                    <a:cxn ang="0">
                      <a:pos x="connsiteX174" y="connsiteY174"/>
                    </a:cxn>
                    <a:cxn ang="0">
                      <a:pos x="connsiteX175" y="connsiteY175"/>
                    </a:cxn>
                    <a:cxn ang="0">
                      <a:pos x="connsiteX176" y="connsiteY176"/>
                    </a:cxn>
                    <a:cxn ang="0">
                      <a:pos x="connsiteX177" y="connsiteY177"/>
                    </a:cxn>
                    <a:cxn ang="0">
                      <a:pos x="connsiteX178" y="connsiteY178"/>
                    </a:cxn>
                    <a:cxn ang="0">
                      <a:pos x="connsiteX179" y="connsiteY179"/>
                    </a:cxn>
                    <a:cxn ang="0">
                      <a:pos x="connsiteX180" y="connsiteY180"/>
                    </a:cxn>
                    <a:cxn ang="0">
                      <a:pos x="connsiteX181" y="connsiteY181"/>
                    </a:cxn>
                    <a:cxn ang="0">
                      <a:pos x="connsiteX182" y="connsiteY182"/>
                    </a:cxn>
                    <a:cxn ang="0">
                      <a:pos x="connsiteX183" y="connsiteY183"/>
                    </a:cxn>
                    <a:cxn ang="0">
                      <a:pos x="connsiteX184" y="connsiteY184"/>
                    </a:cxn>
                    <a:cxn ang="0">
                      <a:pos x="connsiteX185" y="connsiteY185"/>
                    </a:cxn>
                    <a:cxn ang="0">
                      <a:pos x="connsiteX186" y="connsiteY186"/>
                    </a:cxn>
                    <a:cxn ang="0">
                      <a:pos x="connsiteX187" y="connsiteY187"/>
                    </a:cxn>
                    <a:cxn ang="0">
                      <a:pos x="connsiteX188" y="connsiteY188"/>
                    </a:cxn>
                    <a:cxn ang="0">
                      <a:pos x="connsiteX189" y="connsiteY189"/>
                    </a:cxn>
                    <a:cxn ang="0">
                      <a:pos x="connsiteX190" y="connsiteY190"/>
                    </a:cxn>
                  </a:cxnLst>
                  <a:rect l="l" t="t" r="r" b="b"/>
                  <a:pathLst>
                    <a:path w="6858001" h="874716">
                      <a:moveTo>
                        <a:pt x="0" y="533314"/>
                      </a:moveTo>
                      <a:lnTo>
                        <a:pt x="0" y="69206"/>
                      </a:lnTo>
                      <a:lnTo>
                        <a:pt x="21486" y="71924"/>
                      </a:lnTo>
                      <a:cubicBezTo>
                        <a:pt x="92546" y="60493"/>
                        <a:pt x="159604" y="87354"/>
                        <a:pt x="228948" y="88116"/>
                      </a:cubicBezTo>
                      <a:cubicBezTo>
                        <a:pt x="260382" y="88496"/>
                        <a:pt x="291435" y="94592"/>
                        <a:pt x="313533" y="62779"/>
                      </a:cubicBezTo>
                      <a:cubicBezTo>
                        <a:pt x="316389" y="58587"/>
                        <a:pt x="330298" y="60873"/>
                        <a:pt x="338870" y="62207"/>
                      </a:cubicBezTo>
                      <a:cubicBezTo>
                        <a:pt x="357921" y="65066"/>
                        <a:pt x="376781" y="72304"/>
                        <a:pt x="395640" y="72114"/>
                      </a:cubicBezTo>
                      <a:cubicBezTo>
                        <a:pt x="434695" y="71924"/>
                        <a:pt x="473939" y="68876"/>
                        <a:pt x="512802" y="65446"/>
                      </a:cubicBezTo>
                      <a:cubicBezTo>
                        <a:pt x="527470" y="64112"/>
                        <a:pt x="541569" y="58969"/>
                        <a:pt x="556047" y="55349"/>
                      </a:cubicBezTo>
                      <a:cubicBezTo>
                        <a:pt x="564048" y="53253"/>
                        <a:pt x="572622" y="47729"/>
                        <a:pt x="580050" y="48871"/>
                      </a:cubicBezTo>
                      <a:cubicBezTo>
                        <a:pt x="623106" y="55539"/>
                        <a:pt x="662541" y="39157"/>
                        <a:pt x="703308" y="30964"/>
                      </a:cubicBezTo>
                      <a:cubicBezTo>
                        <a:pt x="722169" y="27154"/>
                        <a:pt x="739886" y="18010"/>
                        <a:pt x="758174" y="11724"/>
                      </a:cubicBezTo>
                      <a:cubicBezTo>
                        <a:pt x="762936" y="10008"/>
                        <a:pt x="768271" y="8484"/>
                        <a:pt x="773035" y="8866"/>
                      </a:cubicBezTo>
                      <a:cubicBezTo>
                        <a:pt x="800276" y="11152"/>
                        <a:pt x="827329" y="14390"/>
                        <a:pt x="854379" y="16866"/>
                      </a:cubicBezTo>
                      <a:cubicBezTo>
                        <a:pt x="878956" y="19152"/>
                        <a:pt x="903722" y="19914"/>
                        <a:pt x="915343" y="47919"/>
                      </a:cubicBezTo>
                      <a:cubicBezTo>
                        <a:pt x="917059" y="52301"/>
                        <a:pt x="922773" y="55539"/>
                        <a:pt x="927155" y="58397"/>
                      </a:cubicBezTo>
                      <a:cubicBezTo>
                        <a:pt x="994785" y="102405"/>
                        <a:pt x="1030980" y="101261"/>
                        <a:pt x="1097087" y="54777"/>
                      </a:cubicBezTo>
                      <a:cubicBezTo>
                        <a:pt x="1103945" y="50015"/>
                        <a:pt x="1118613" y="46585"/>
                        <a:pt x="1123185" y="50395"/>
                      </a:cubicBezTo>
                      <a:cubicBezTo>
                        <a:pt x="1162049" y="82020"/>
                        <a:pt x="1204532" y="78590"/>
                        <a:pt x="1249302" y="68684"/>
                      </a:cubicBezTo>
                      <a:cubicBezTo>
                        <a:pt x="1260922" y="66018"/>
                        <a:pt x="1277307" y="66018"/>
                        <a:pt x="1286069" y="72304"/>
                      </a:cubicBezTo>
                      <a:cubicBezTo>
                        <a:pt x="1327790" y="101451"/>
                        <a:pt x="1372560" y="97261"/>
                        <a:pt x="1417899" y="88688"/>
                      </a:cubicBezTo>
                      <a:cubicBezTo>
                        <a:pt x="1424948" y="87354"/>
                        <a:pt x="1433522" y="80114"/>
                        <a:pt x="1436568" y="73448"/>
                      </a:cubicBezTo>
                      <a:cubicBezTo>
                        <a:pt x="1447428" y="49825"/>
                        <a:pt x="1467813" y="41823"/>
                        <a:pt x="1490292" y="35154"/>
                      </a:cubicBezTo>
                      <a:cubicBezTo>
                        <a:pt x="1525727" y="24296"/>
                        <a:pt x="1560588" y="11532"/>
                        <a:pt x="1596213" y="1245"/>
                      </a:cubicBezTo>
                      <a:cubicBezTo>
                        <a:pt x="1604978" y="-1231"/>
                        <a:pt x="1615836" y="293"/>
                        <a:pt x="1624980" y="3150"/>
                      </a:cubicBezTo>
                      <a:cubicBezTo>
                        <a:pt x="1656223" y="12866"/>
                        <a:pt x="1676036" y="37251"/>
                        <a:pt x="1697753" y="59731"/>
                      </a:cubicBezTo>
                      <a:cubicBezTo>
                        <a:pt x="1707279" y="69638"/>
                        <a:pt x="1720423" y="76686"/>
                        <a:pt x="1733188" y="82400"/>
                      </a:cubicBezTo>
                      <a:cubicBezTo>
                        <a:pt x="1766335" y="97071"/>
                        <a:pt x="1800246" y="110215"/>
                        <a:pt x="1833775" y="124121"/>
                      </a:cubicBezTo>
                      <a:cubicBezTo>
                        <a:pt x="1837013" y="125455"/>
                        <a:pt x="1839679" y="128884"/>
                        <a:pt x="1842158" y="131742"/>
                      </a:cubicBezTo>
                      <a:cubicBezTo>
                        <a:pt x="1866922" y="161843"/>
                        <a:pt x="1891497" y="192132"/>
                        <a:pt x="1916454" y="222233"/>
                      </a:cubicBezTo>
                      <a:cubicBezTo>
                        <a:pt x="1921216" y="227947"/>
                        <a:pt x="1928076" y="232139"/>
                        <a:pt x="1933219" y="237663"/>
                      </a:cubicBezTo>
                      <a:cubicBezTo>
                        <a:pt x="1940459" y="245283"/>
                        <a:pt x="1949603" y="252524"/>
                        <a:pt x="1953413" y="261668"/>
                      </a:cubicBezTo>
                      <a:cubicBezTo>
                        <a:pt x="1965224" y="290433"/>
                        <a:pt x="1987894" y="302817"/>
                        <a:pt x="2016469" y="308151"/>
                      </a:cubicBezTo>
                      <a:cubicBezTo>
                        <a:pt x="2042570" y="313104"/>
                        <a:pt x="2068669" y="317296"/>
                        <a:pt x="2094578" y="323010"/>
                      </a:cubicBezTo>
                      <a:cubicBezTo>
                        <a:pt x="2126201" y="329868"/>
                        <a:pt x="2157636" y="337298"/>
                        <a:pt x="2188879" y="345681"/>
                      </a:cubicBezTo>
                      <a:cubicBezTo>
                        <a:pt x="2202404" y="349301"/>
                        <a:pt x="2216692" y="353491"/>
                        <a:pt x="2228314" y="360921"/>
                      </a:cubicBezTo>
                      <a:cubicBezTo>
                        <a:pt x="2260890" y="381496"/>
                        <a:pt x="2295753" y="395402"/>
                        <a:pt x="2334044" y="389878"/>
                      </a:cubicBezTo>
                      <a:cubicBezTo>
                        <a:pt x="2364715" y="385496"/>
                        <a:pt x="2390434" y="396736"/>
                        <a:pt x="2409485" y="414263"/>
                      </a:cubicBezTo>
                      <a:cubicBezTo>
                        <a:pt x="2444158" y="446078"/>
                        <a:pt x="2481305" y="438838"/>
                        <a:pt x="2518264" y="428552"/>
                      </a:cubicBezTo>
                      <a:cubicBezTo>
                        <a:pt x="2537315" y="423217"/>
                        <a:pt x="2552935" y="423979"/>
                        <a:pt x="2571034" y="429122"/>
                      </a:cubicBezTo>
                      <a:cubicBezTo>
                        <a:pt x="2612945" y="441124"/>
                        <a:pt x="2640950" y="473701"/>
                        <a:pt x="2668001" y="502276"/>
                      </a:cubicBezTo>
                      <a:cubicBezTo>
                        <a:pt x="2691054" y="526661"/>
                        <a:pt x="2716963" y="540377"/>
                        <a:pt x="2745348" y="550666"/>
                      </a:cubicBezTo>
                      <a:cubicBezTo>
                        <a:pt x="2781163" y="563810"/>
                        <a:pt x="2809548" y="558858"/>
                        <a:pt x="2826694" y="527233"/>
                      </a:cubicBezTo>
                      <a:cubicBezTo>
                        <a:pt x="2831457" y="518278"/>
                        <a:pt x="2839839" y="507800"/>
                        <a:pt x="2848793" y="505134"/>
                      </a:cubicBezTo>
                      <a:cubicBezTo>
                        <a:pt x="2892037" y="491800"/>
                        <a:pt x="2935854" y="472367"/>
                        <a:pt x="2982148" y="484179"/>
                      </a:cubicBezTo>
                      <a:cubicBezTo>
                        <a:pt x="3046158" y="500372"/>
                        <a:pt x="3108644" y="499420"/>
                        <a:pt x="3172654" y="483417"/>
                      </a:cubicBezTo>
                      <a:cubicBezTo>
                        <a:pt x="3276480" y="457508"/>
                        <a:pt x="3380305" y="430076"/>
                        <a:pt x="3489467" y="435790"/>
                      </a:cubicBezTo>
                      <a:cubicBezTo>
                        <a:pt x="3507563" y="436742"/>
                        <a:pt x="3529090" y="425121"/>
                        <a:pt x="3544713" y="413691"/>
                      </a:cubicBezTo>
                      <a:cubicBezTo>
                        <a:pt x="3574622" y="391974"/>
                        <a:pt x="3573288" y="390258"/>
                        <a:pt x="3606817" y="408167"/>
                      </a:cubicBezTo>
                      <a:cubicBezTo>
                        <a:pt x="3614819" y="412549"/>
                        <a:pt x="3624725" y="415215"/>
                        <a:pt x="3630632" y="421693"/>
                      </a:cubicBezTo>
                      <a:cubicBezTo>
                        <a:pt x="3660731" y="454650"/>
                        <a:pt x="3697880" y="446648"/>
                        <a:pt x="3734837" y="441886"/>
                      </a:cubicBezTo>
                      <a:cubicBezTo>
                        <a:pt x="3741315" y="440934"/>
                        <a:pt x="3749125" y="439600"/>
                        <a:pt x="3754652" y="442268"/>
                      </a:cubicBezTo>
                      <a:cubicBezTo>
                        <a:pt x="3779607" y="454268"/>
                        <a:pt x="3800753" y="450078"/>
                        <a:pt x="3822472" y="433694"/>
                      </a:cubicBezTo>
                      <a:cubicBezTo>
                        <a:pt x="3841331" y="419597"/>
                        <a:pt x="3863049" y="411215"/>
                        <a:pt x="3885338" y="428742"/>
                      </a:cubicBezTo>
                      <a:cubicBezTo>
                        <a:pt x="3934870" y="467605"/>
                        <a:pt x="3987829" y="469509"/>
                        <a:pt x="4043839" y="444934"/>
                      </a:cubicBezTo>
                      <a:cubicBezTo>
                        <a:pt x="4083845" y="427407"/>
                        <a:pt x="4123280" y="423407"/>
                        <a:pt x="4165383" y="441124"/>
                      </a:cubicBezTo>
                      <a:cubicBezTo>
                        <a:pt x="4181576" y="447982"/>
                        <a:pt x="4202531" y="443410"/>
                        <a:pt x="4221391" y="444934"/>
                      </a:cubicBezTo>
                      <a:cubicBezTo>
                        <a:pt x="4232060" y="445696"/>
                        <a:pt x="4243872" y="445886"/>
                        <a:pt x="4253014" y="450650"/>
                      </a:cubicBezTo>
                      <a:cubicBezTo>
                        <a:pt x="4277401" y="462843"/>
                        <a:pt x="4300070" y="478463"/>
                        <a:pt x="4324645" y="490466"/>
                      </a:cubicBezTo>
                      <a:cubicBezTo>
                        <a:pt x="4336457" y="496180"/>
                        <a:pt x="4350554" y="499228"/>
                        <a:pt x="4363890" y="499420"/>
                      </a:cubicBezTo>
                      <a:cubicBezTo>
                        <a:pt x="4403325" y="500372"/>
                        <a:pt x="4442761" y="500372"/>
                        <a:pt x="4482004" y="498658"/>
                      </a:cubicBezTo>
                      <a:cubicBezTo>
                        <a:pt x="4546776" y="495990"/>
                        <a:pt x="4612500" y="495418"/>
                        <a:pt x="4659174" y="438648"/>
                      </a:cubicBezTo>
                      <a:cubicBezTo>
                        <a:pt x="4662986" y="434076"/>
                        <a:pt x="4671176" y="431408"/>
                        <a:pt x="4677655" y="430646"/>
                      </a:cubicBezTo>
                      <a:cubicBezTo>
                        <a:pt x="4707564" y="427027"/>
                        <a:pt x="4738235" y="426645"/>
                        <a:pt x="4767764" y="420739"/>
                      </a:cubicBezTo>
                      <a:cubicBezTo>
                        <a:pt x="4791386" y="415977"/>
                        <a:pt x="4811009" y="417501"/>
                        <a:pt x="4828916" y="434266"/>
                      </a:cubicBezTo>
                      <a:cubicBezTo>
                        <a:pt x="4852348" y="456364"/>
                        <a:pt x="4880925" y="469319"/>
                        <a:pt x="4912168" y="462271"/>
                      </a:cubicBezTo>
                      <a:cubicBezTo>
                        <a:pt x="4943409" y="455412"/>
                        <a:pt x="4963984" y="470271"/>
                        <a:pt x="4987037" y="485703"/>
                      </a:cubicBezTo>
                      <a:cubicBezTo>
                        <a:pt x="5003801" y="496942"/>
                        <a:pt x="5022852" y="511040"/>
                        <a:pt x="5041521" y="512182"/>
                      </a:cubicBezTo>
                      <a:cubicBezTo>
                        <a:pt x="5083814" y="514658"/>
                        <a:pt x="5120201" y="553904"/>
                        <a:pt x="5166113" y="531615"/>
                      </a:cubicBezTo>
                      <a:cubicBezTo>
                        <a:pt x="5169161" y="530091"/>
                        <a:pt x="5174685" y="533901"/>
                        <a:pt x="5179067" y="534853"/>
                      </a:cubicBezTo>
                      <a:cubicBezTo>
                        <a:pt x="5214121" y="542093"/>
                        <a:pt x="5247078" y="535043"/>
                        <a:pt x="5272796" y="511230"/>
                      </a:cubicBezTo>
                      <a:cubicBezTo>
                        <a:pt x="5306516" y="480177"/>
                        <a:pt x="5343855" y="477129"/>
                        <a:pt x="5385384" y="487227"/>
                      </a:cubicBezTo>
                      <a:cubicBezTo>
                        <a:pt x="5398721" y="490466"/>
                        <a:pt x="5412057" y="492752"/>
                        <a:pt x="5425582" y="495418"/>
                      </a:cubicBezTo>
                      <a:cubicBezTo>
                        <a:pt x="5443870" y="499228"/>
                        <a:pt x="5462351" y="503230"/>
                        <a:pt x="5480637" y="507040"/>
                      </a:cubicBezTo>
                      <a:cubicBezTo>
                        <a:pt x="5498356" y="510850"/>
                        <a:pt x="5517979" y="517326"/>
                        <a:pt x="5531693" y="500944"/>
                      </a:cubicBezTo>
                      <a:cubicBezTo>
                        <a:pt x="5543506" y="486845"/>
                        <a:pt x="5551888" y="488179"/>
                        <a:pt x="5562746" y="500372"/>
                      </a:cubicBezTo>
                      <a:cubicBezTo>
                        <a:pt x="5600467" y="543045"/>
                        <a:pt x="5646189" y="569716"/>
                        <a:pt x="5704483" y="571620"/>
                      </a:cubicBezTo>
                      <a:cubicBezTo>
                        <a:pt x="5716485" y="572002"/>
                        <a:pt x="5728678" y="574668"/>
                        <a:pt x="5740488" y="577526"/>
                      </a:cubicBezTo>
                      <a:cubicBezTo>
                        <a:pt x="5747728" y="579241"/>
                        <a:pt x="5756493" y="581147"/>
                        <a:pt x="5760873" y="586291"/>
                      </a:cubicBezTo>
                      <a:cubicBezTo>
                        <a:pt x="5794974" y="625534"/>
                        <a:pt x="5837457" y="652777"/>
                        <a:pt x="5883751" y="674686"/>
                      </a:cubicBezTo>
                      <a:cubicBezTo>
                        <a:pt x="5900323" y="682496"/>
                        <a:pt x="5918042" y="690306"/>
                        <a:pt x="5935949" y="692592"/>
                      </a:cubicBezTo>
                      <a:cubicBezTo>
                        <a:pt x="5954617" y="694878"/>
                        <a:pt x="5974240" y="691068"/>
                        <a:pt x="5993291" y="688972"/>
                      </a:cubicBezTo>
                      <a:cubicBezTo>
                        <a:pt x="6004531" y="687830"/>
                        <a:pt x="6017485" y="688020"/>
                        <a:pt x="6026440" y="682496"/>
                      </a:cubicBezTo>
                      <a:cubicBezTo>
                        <a:pt x="6054825" y="665159"/>
                        <a:pt x="6082258" y="646491"/>
                        <a:pt x="6108738" y="626296"/>
                      </a:cubicBezTo>
                      <a:cubicBezTo>
                        <a:pt x="6131409" y="608960"/>
                        <a:pt x="6135981" y="606483"/>
                        <a:pt x="6155602" y="628202"/>
                      </a:cubicBezTo>
                      <a:cubicBezTo>
                        <a:pt x="6175797" y="650491"/>
                        <a:pt x="6200944" y="662111"/>
                        <a:pt x="6228756" y="666873"/>
                      </a:cubicBezTo>
                      <a:cubicBezTo>
                        <a:pt x="6272764" y="674304"/>
                        <a:pt x="6317151" y="680590"/>
                        <a:pt x="6361539" y="684210"/>
                      </a:cubicBezTo>
                      <a:cubicBezTo>
                        <a:pt x="6401736" y="687448"/>
                        <a:pt x="6420977" y="669922"/>
                        <a:pt x="6428979" y="630106"/>
                      </a:cubicBezTo>
                      <a:cubicBezTo>
                        <a:pt x="6433551" y="608007"/>
                        <a:pt x="6439458" y="584003"/>
                        <a:pt x="6463840" y="578098"/>
                      </a:cubicBezTo>
                      <a:cubicBezTo>
                        <a:pt x="6503658" y="568572"/>
                        <a:pt x="6544997" y="564382"/>
                        <a:pt x="6564620" y="517708"/>
                      </a:cubicBezTo>
                      <a:cubicBezTo>
                        <a:pt x="6575478" y="527995"/>
                        <a:pt x="6582146" y="534091"/>
                        <a:pt x="6588625" y="540187"/>
                      </a:cubicBezTo>
                      <a:cubicBezTo>
                        <a:pt x="6606531" y="557142"/>
                        <a:pt x="6643678" y="564382"/>
                        <a:pt x="6662541" y="549714"/>
                      </a:cubicBezTo>
                      <a:cubicBezTo>
                        <a:pt x="6690354" y="528377"/>
                        <a:pt x="6715883" y="532377"/>
                        <a:pt x="6742552" y="548952"/>
                      </a:cubicBezTo>
                      <a:cubicBezTo>
                        <a:pt x="6764841" y="562668"/>
                        <a:pt x="6788417" y="567954"/>
                        <a:pt x="6812063" y="568430"/>
                      </a:cubicBezTo>
                      <a:lnTo>
                        <a:pt x="6858001" y="562267"/>
                      </a:lnTo>
                      <a:lnTo>
                        <a:pt x="6858001" y="734520"/>
                      </a:lnTo>
                      <a:lnTo>
                        <a:pt x="6815516" y="744220"/>
                      </a:lnTo>
                      <a:cubicBezTo>
                        <a:pt x="6793035" y="749744"/>
                        <a:pt x="6771319" y="759651"/>
                        <a:pt x="6748458" y="763271"/>
                      </a:cubicBezTo>
                      <a:cubicBezTo>
                        <a:pt x="6694164" y="771843"/>
                        <a:pt x="6639488" y="777939"/>
                        <a:pt x="6584812" y="784797"/>
                      </a:cubicBezTo>
                      <a:cubicBezTo>
                        <a:pt x="6528424" y="791846"/>
                        <a:pt x="6472225" y="799276"/>
                        <a:pt x="6415833" y="805562"/>
                      </a:cubicBezTo>
                      <a:cubicBezTo>
                        <a:pt x="6384972" y="808802"/>
                        <a:pt x="6353919" y="809372"/>
                        <a:pt x="6323058" y="812420"/>
                      </a:cubicBezTo>
                      <a:cubicBezTo>
                        <a:pt x="6296005" y="815088"/>
                        <a:pt x="6269144" y="820041"/>
                        <a:pt x="6242093" y="823281"/>
                      </a:cubicBezTo>
                      <a:cubicBezTo>
                        <a:pt x="6218660" y="825947"/>
                        <a:pt x="6195037" y="827471"/>
                        <a:pt x="6171605" y="830139"/>
                      </a:cubicBezTo>
                      <a:cubicBezTo>
                        <a:pt x="6134075" y="834519"/>
                        <a:pt x="6096736" y="839473"/>
                        <a:pt x="6059397" y="844045"/>
                      </a:cubicBezTo>
                      <a:cubicBezTo>
                        <a:pt x="6043776" y="845759"/>
                        <a:pt x="6027392" y="850522"/>
                        <a:pt x="6012723" y="847665"/>
                      </a:cubicBezTo>
                      <a:cubicBezTo>
                        <a:pt x="5975764" y="840425"/>
                        <a:pt x="5939377" y="842521"/>
                        <a:pt x="5902610" y="847473"/>
                      </a:cubicBezTo>
                      <a:cubicBezTo>
                        <a:pt x="5890037" y="849190"/>
                        <a:pt x="5876511" y="848808"/>
                        <a:pt x="5864318" y="845569"/>
                      </a:cubicBezTo>
                      <a:cubicBezTo>
                        <a:pt x="5839361" y="839091"/>
                        <a:pt x="5815169" y="829947"/>
                        <a:pt x="5790592" y="821947"/>
                      </a:cubicBezTo>
                      <a:cubicBezTo>
                        <a:pt x="5787924" y="820995"/>
                        <a:pt x="5784686" y="820803"/>
                        <a:pt x="5781830" y="820233"/>
                      </a:cubicBezTo>
                      <a:cubicBezTo>
                        <a:pt x="5765635" y="816992"/>
                        <a:pt x="5749634" y="813754"/>
                        <a:pt x="5733440" y="810896"/>
                      </a:cubicBezTo>
                      <a:cubicBezTo>
                        <a:pt x="5724678" y="809372"/>
                        <a:pt x="5715723" y="809182"/>
                        <a:pt x="5706959" y="807848"/>
                      </a:cubicBezTo>
                      <a:cubicBezTo>
                        <a:pt x="5673050" y="802514"/>
                        <a:pt x="5635711" y="811468"/>
                        <a:pt x="5606372" y="788417"/>
                      </a:cubicBezTo>
                      <a:cubicBezTo>
                        <a:pt x="5587321" y="773557"/>
                        <a:pt x="5568842" y="776987"/>
                        <a:pt x="5548460" y="779273"/>
                      </a:cubicBezTo>
                      <a:cubicBezTo>
                        <a:pt x="5533027" y="780987"/>
                        <a:pt x="5517215" y="780415"/>
                        <a:pt x="5501594" y="780607"/>
                      </a:cubicBezTo>
                      <a:cubicBezTo>
                        <a:pt x="5474161" y="781177"/>
                        <a:pt x="5446728" y="781369"/>
                        <a:pt x="5419295" y="782321"/>
                      </a:cubicBezTo>
                      <a:cubicBezTo>
                        <a:pt x="5410531" y="782701"/>
                        <a:pt x="5401579" y="787465"/>
                        <a:pt x="5393005" y="786703"/>
                      </a:cubicBezTo>
                      <a:cubicBezTo>
                        <a:pt x="5353379" y="783083"/>
                        <a:pt x="5313754" y="777367"/>
                        <a:pt x="5274129" y="774129"/>
                      </a:cubicBezTo>
                      <a:cubicBezTo>
                        <a:pt x="5251650" y="772225"/>
                        <a:pt x="5228597" y="775843"/>
                        <a:pt x="5206308" y="773177"/>
                      </a:cubicBezTo>
                      <a:cubicBezTo>
                        <a:pt x="5180591" y="770129"/>
                        <a:pt x="5155445" y="762319"/>
                        <a:pt x="5129916" y="757554"/>
                      </a:cubicBezTo>
                      <a:cubicBezTo>
                        <a:pt x="5122867" y="756222"/>
                        <a:pt x="5115057" y="757936"/>
                        <a:pt x="5107627" y="758316"/>
                      </a:cubicBezTo>
                      <a:cubicBezTo>
                        <a:pt x="5099245" y="758699"/>
                        <a:pt x="5091052" y="759461"/>
                        <a:pt x="5082670" y="759651"/>
                      </a:cubicBezTo>
                      <a:cubicBezTo>
                        <a:pt x="5057141" y="760033"/>
                        <a:pt x="5031614" y="759461"/>
                        <a:pt x="5006086" y="760795"/>
                      </a:cubicBezTo>
                      <a:cubicBezTo>
                        <a:pt x="4990465" y="761557"/>
                        <a:pt x="4974082" y="769367"/>
                        <a:pt x="4959602" y="766509"/>
                      </a:cubicBezTo>
                      <a:cubicBezTo>
                        <a:pt x="4930075" y="760985"/>
                        <a:pt x="4900546" y="773367"/>
                        <a:pt x="4871019" y="763081"/>
                      </a:cubicBezTo>
                      <a:cubicBezTo>
                        <a:pt x="4861873" y="760033"/>
                        <a:pt x="4849300" y="767653"/>
                        <a:pt x="4838250" y="768033"/>
                      </a:cubicBezTo>
                      <a:cubicBezTo>
                        <a:pt x="4810627" y="768985"/>
                        <a:pt x="4783004" y="768795"/>
                        <a:pt x="4755381" y="768605"/>
                      </a:cubicBezTo>
                      <a:cubicBezTo>
                        <a:pt x="4730614" y="768415"/>
                        <a:pt x="4704895" y="771081"/>
                        <a:pt x="4681083" y="765747"/>
                      </a:cubicBezTo>
                      <a:cubicBezTo>
                        <a:pt x="4656126" y="760033"/>
                        <a:pt x="4633647" y="760795"/>
                        <a:pt x="4609452" y="767271"/>
                      </a:cubicBezTo>
                      <a:cubicBezTo>
                        <a:pt x="4592878" y="771653"/>
                        <a:pt x="4575351" y="772225"/>
                        <a:pt x="4558207" y="773557"/>
                      </a:cubicBezTo>
                      <a:cubicBezTo>
                        <a:pt x="4539728" y="775081"/>
                        <a:pt x="4519343" y="771081"/>
                        <a:pt x="4502579" y="777367"/>
                      </a:cubicBezTo>
                      <a:cubicBezTo>
                        <a:pt x="4452665" y="796038"/>
                        <a:pt x="4401419" y="800038"/>
                        <a:pt x="4349222" y="800038"/>
                      </a:cubicBezTo>
                      <a:cubicBezTo>
                        <a:pt x="4339695" y="800038"/>
                        <a:pt x="4329979" y="797372"/>
                        <a:pt x="4320837" y="794514"/>
                      </a:cubicBezTo>
                      <a:cubicBezTo>
                        <a:pt x="4267493" y="777367"/>
                        <a:pt x="4213961" y="778891"/>
                        <a:pt x="4159667" y="789370"/>
                      </a:cubicBezTo>
                      <a:cubicBezTo>
                        <a:pt x="4148427" y="791656"/>
                        <a:pt x="4135854" y="792038"/>
                        <a:pt x="4124614" y="789752"/>
                      </a:cubicBezTo>
                      <a:cubicBezTo>
                        <a:pt x="4092989" y="783083"/>
                        <a:pt x="4062318" y="772033"/>
                        <a:pt x="4030503" y="767271"/>
                      </a:cubicBezTo>
                      <a:cubicBezTo>
                        <a:pt x="3977925" y="759461"/>
                        <a:pt x="3932394" y="785749"/>
                        <a:pt x="3885338" y="802896"/>
                      </a:cubicBezTo>
                      <a:cubicBezTo>
                        <a:pt x="3840569" y="819089"/>
                        <a:pt x="3802467" y="855666"/>
                        <a:pt x="3749506" y="847473"/>
                      </a:cubicBezTo>
                      <a:cubicBezTo>
                        <a:pt x="3744173" y="846711"/>
                        <a:pt x="3738267" y="851856"/>
                        <a:pt x="3732361" y="853190"/>
                      </a:cubicBezTo>
                      <a:cubicBezTo>
                        <a:pt x="3716168" y="856810"/>
                        <a:pt x="3699976" y="861190"/>
                        <a:pt x="3683591" y="862906"/>
                      </a:cubicBezTo>
                      <a:cubicBezTo>
                        <a:pt x="3663589" y="865192"/>
                        <a:pt x="3643204" y="864430"/>
                        <a:pt x="3623201" y="866334"/>
                      </a:cubicBezTo>
                      <a:cubicBezTo>
                        <a:pt x="3597482" y="868620"/>
                        <a:pt x="3572146" y="874716"/>
                        <a:pt x="3546617" y="874716"/>
                      </a:cubicBezTo>
                      <a:cubicBezTo>
                        <a:pt x="3526042" y="874716"/>
                        <a:pt x="3505657" y="867668"/>
                        <a:pt x="3485275" y="864238"/>
                      </a:cubicBezTo>
                      <a:cubicBezTo>
                        <a:pt x="3456508" y="859476"/>
                        <a:pt x="3424883" y="860810"/>
                        <a:pt x="3399546" y="848618"/>
                      </a:cubicBezTo>
                      <a:cubicBezTo>
                        <a:pt x="3372495" y="835663"/>
                        <a:pt x="3346776" y="829757"/>
                        <a:pt x="3318771" y="833757"/>
                      </a:cubicBezTo>
                      <a:cubicBezTo>
                        <a:pt x="3309437" y="835091"/>
                        <a:pt x="3297434" y="843093"/>
                        <a:pt x="3293244" y="851284"/>
                      </a:cubicBezTo>
                      <a:cubicBezTo>
                        <a:pt x="3283908" y="869572"/>
                        <a:pt x="3271145" y="872812"/>
                        <a:pt x="3253809" y="866524"/>
                      </a:cubicBezTo>
                      <a:cubicBezTo>
                        <a:pt x="3238758" y="861190"/>
                        <a:pt x="3220280" y="858524"/>
                        <a:pt x="3209993" y="848235"/>
                      </a:cubicBezTo>
                      <a:cubicBezTo>
                        <a:pt x="3180844" y="819089"/>
                        <a:pt x="3143695" y="818136"/>
                        <a:pt x="3107500" y="810326"/>
                      </a:cubicBezTo>
                      <a:cubicBezTo>
                        <a:pt x="3085403" y="805562"/>
                        <a:pt x="3064827" y="805372"/>
                        <a:pt x="3042728" y="808610"/>
                      </a:cubicBezTo>
                      <a:cubicBezTo>
                        <a:pt x="2994722" y="815850"/>
                        <a:pt x="2948047" y="805562"/>
                        <a:pt x="2901943" y="792418"/>
                      </a:cubicBezTo>
                      <a:cubicBezTo>
                        <a:pt x="2871462" y="783655"/>
                        <a:pt x="2840219" y="778321"/>
                        <a:pt x="2809930" y="769367"/>
                      </a:cubicBezTo>
                      <a:cubicBezTo>
                        <a:pt x="2787259" y="762509"/>
                        <a:pt x="2764590" y="754316"/>
                        <a:pt x="2743826" y="743268"/>
                      </a:cubicBezTo>
                      <a:cubicBezTo>
                        <a:pt x="2713723" y="727073"/>
                        <a:pt x="2687436" y="702689"/>
                        <a:pt x="2649143" y="709167"/>
                      </a:cubicBezTo>
                      <a:cubicBezTo>
                        <a:pt x="2615421" y="714881"/>
                        <a:pt x="2584942" y="702881"/>
                        <a:pt x="2554079" y="691450"/>
                      </a:cubicBezTo>
                      <a:cubicBezTo>
                        <a:pt x="2531409" y="683068"/>
                        <a:pt x="2508742" y="674494"/>
                        <a:pt x="2485307" y="669160"/>
                      </a:cubicBezTo>
                      <a:cubicBezTo>
                        <a:pt x="2457492" y="662873"/>
                        <a:pt x="2426059" y="665541"/>
                        <a:pt x="2401292" y="653919"/>
                      </a:cubicBezTo>
                      <a:cubicBezTo>
                        <a:pt x="2375383" y="641727"/>
                        <a:pt x="2353859" y="649919"/>
                        <a:pt x="2330806" y="653349"/>
                      </a:cubicBezTo>
                      <a:cubicBezTo>
                        <a:pt x="2294039" y="658683"/>
                        <a:pt x="2257459" y="668590"/>
                        <a:pt x="2220312" y="656015"/>
                      </a:cubicBezTo>
                      <a:cubicBezTo>
                        <a:pt x="2175163" y="640775"/>
                        <a:pt x="2130393" y="624392"/>
                        <a:pt x="2085054" y="609914"/>
                      </a:cubicBezTo>
                      <a:cubicBezTo>
                        <a:pt x="2067525" y="604387"/>
                        <a:pt x="2048668" y="602101"/>
                        <a:pt x="2030378" y="599625"/>
                      </a:cubicBezTo>
                      <a:cubicBezTo>
                        <a:pt x="2013043" y="597529"/>
                        <a:pt x="1992279" y="602863"/>
                        <a:pt x="1978940" y="594863"/>
                      </a:cubicBezTo>
                      <a:cubicBezTo>
                        <a:pt x="1944649" y="574288"/>
                        <a:pt x="1909408" y="564192"/>
                        <a:pt x="1869780" y="564192"/>
                      </a:cubicBezTo>
                      <a:cubicBezTo>
                        <a:pt x="1854920" y="564192"/>
                        <a:pt x="1840441" y="555618"/>
                        <a:pt x="1825393" y="554094"/>
                      </a:cubicBezTo>
                      <a:cubicBezTo>
                        <a:pt x="1804816" y="552190"/>
                        <a:pt x="1781194" y="547045"/>
                        <a:pt x="1763287" y="554286"/>
                      </a:cubicBezTo>
                      <a:cubicBezTo>
                        <a:pt x="1721185" y="571430"/>
                        <a:pt x="1687086" y="557142"/>
                        <a:pt x="1650317" y="540187"/>
                      </a:cubicBezTo>
                      <a:cubicBezTo>
                        <a:pt x="1614120" y="523423"/>
                        <a:pt x="1576019" y="510088"/>
                        <a:pt x="1537537" y="499038"/>
                      </a:cubicBezTo>
                      <a:cubicBezTo>
                        <a:pt x="1523059" y="495038"/>
                        <a:pt x="1505724" y="501706"/>
                        <a:pt x="1489720" y="503038"/>
                      </a:cubicBezTo>
                      <a:cubicBezTo>
                        <a:pt x="1484004" y="503420"/>
                        <a:pt x="1477717" y="503992"/>
                        <a:pt x="1472575" y="502086"/>
                      </a:cubicBezTo>
                      <a:cubicBezTo>
                        <a:pt x="1422854" y="483797"/>
                        <a:pt x="1372368" y="469891"/>
                        <a:pt x="1318456" y="479415"/>
                      </a:cubicBezTo>
                      <a:cubicBezTo>
                        <a:pt x="1313504" y="480369"/>
                        <a:pt x="1307978" y="478273"/>
                        <a:pt x="1303024" y="476939"/>
                      </a:cubicBezTo>
                      <a:cubicBezTo>
                        <a:pt x="1278829" y="470081"/>
                        <a:pt x="1255206" y="459223"/>
                        <a:pt x="1230633" y="456746"/>
                      </a:cubicBezTo>
                      <a:cubicBezTo>
                        <a:pt x="1170051" y="450650"/>
                        <a:pt x="1109091" y="448172"/>
                        <a:pt x="1048125" y="444172"/>
                      </a:cubicBezTo>
                      <a:cubicBezTo>
                        <a:pt x="1044315" y="443982"/>
                        <a:pt x="1040315" y="443982"/>
                        <a:pt x="1036887" y="442648"/>
                      </a:cubicBezTo>
                      <a:cubicBezTo>
                        <a:pt x="1014406" y="434456"/>
                        <a:pt x="994785" y="437124"/>
                        <a:pt x="975733" y="452744"/>
                      </a:cubicBezTo>
                      <a:cubicBezTo>
                        <a:pt x="967350" y="459603"/>
                        <a:pt x="955920" y="463223"/>
                        <a:pt x="945444" y="467033"/>
                      </a:cubicBezTo>
                      <a:cubicBezTo>
                        <a:pt x="930011" y="472749"/>
                        <a:pt x="914200" y="478273"/>
                        <a:pt x="898198" y="481893"/>
                      </a:cubicBezTo>
                      <a:cubicBezTo>
                        <a:pt x="882384" y="485321"/>
                        <a:pt x="865430" y="490084"/>
                        <a:pt x="850189" y="487417"/>
                      </a:cubicBezTo>
                      <a:cubicBezTo>
                        <a:pt x="822756" y="482655"/>
                        <a:pt x="796655" y="471987"/>
                        <a:pt x="769605" y="464937"/>
                      </a:cubicBezTo>
                      <a:cubicBezTo>
                        <a:pt x="760270" y="462461"/>
                        <a:pt x="749982" y="462843"/>
                        <a:pt x="740268" y="462651"/>
                      </a:cubicBezTo>
                      <a:cubicBezTo>
                        <a:pt x="717977" y="462081"/>
                        <a:pt x="695116" y="467605"/>
                        <a:pt x="674923" y="451792"/>
                      </a:cubicBezTo>
                      <a:cubicBezTo>
                        <a:pt x="656255" y="436934"/>
                        <a:pt x="637392" y="441314"/>
                        <a:pt x="617772" y="452554"/>
                      </a:cubicBezTo>
                      <a:cubicBezTo>
                        <a:pt x="603673" y="460557"/>
                        <a:pt x="587672" y="466843"/>
                        <a:pt x="571860" y="469891"/>
                      </a:cubicBezTo>
                      <a:cubicBezTo>
                        <a:pt x="550141" y="474081"/>
                        <a:pt x="528615" y="475797"/>
                        <a:pt x="505182" y="473319"/>
                      </a:cubicBezTo>
                      <a:cubicBezTo>
                        <a:pt x="488607" y="471605"/>
                        <a:pt x="475081" y="470843"/>
                        <a:pt x="462126" y="460747"/>
                      </a:cubicBezTo>
                      <a:cubicBezTo>
                        <a:pt x="460032" y="459223"/>
                        <a:pt x="456222" y="458841"/>
                        <a:pt x="453364" y="459033"/>
                      </a:cubicBezTo>
                      <a:cubicBezTo>
                        <a:pt x="415835" y="462271"/>
                        <a:pt x="378686" y="460557"/>
                        <a:pt x="340774" y="458268"/>
                      </a:cubicBezTo>
                      <a:cubicBezTo>
                        <a:pt x="292579" y="455222"/>
                        <a:pt x="241901" y="464175"/>
                        <a:pt x="200182" y="496180"/>
                      </a:cubicBezTo>
                      <a:cubicBezTo>
                        <a:pt x="194085" y="500944"/>
                        <a:pt x="184941" y="503038"/>
                        <a:pt x="176939" y="504182"/>
                      </a:cubicBezTo>
                      <a:cubicBezTo>
                        <a:pt x="139219" y="509134"/>
                        <a:pt x="101308" y="512564"/>
                        <a:pt x="63587" y="518088"/>
                      </a:cubicBezTo>
                      <a:cubicBezTo>
                        <a:pt x="43012" y="521137"/>
                        <a:pt x="21486" y="523805"/>
                        <a:pt x="2817" y="532187"/>
                      </a:cubicBezTo>
                      <a:lnTo>
                        <a:pt x="0" y="533314"/>
                      </a:lnTo>
                      <a:close/>
                    </a:path>
                  </a:pathLst>
                </a:custGeom>
                <a:grp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1041" name="Freeform: Shape 1040">
                  <a:extLst>
                    <a:ext uri="{FF2B5EF4-FFF2-40B4-BE49-F238E27FC236}">
                      <a16:creationId xmlns:a16="http://schemas.microsoft.com/office/drawing/2014/main" id="{FF05821A-8598-44E4-A18C-538D5331E455}"/>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rot="16200000" flipH="1">
                  <a:off x="715166" y="2991642"/>
                  <a:ext cx="6858001" cy="874716"/>
                </a:xfrm>
                <a:custGeom>
                  <a:avLst/>
                  <a:gdLst>
                    <a:gd name="connsiteX0" fmla="*/ 0 w 6858001"/>
                    <a:gd name="connsiteY0" fmla="*/ 533314 h 874716"/>
                    <a:gd name="connsiteX1" fmla="*/ 0 w 6858001"/>
                    <a:gd name="connsiteY1" fmla="*/ 69206 h 874716"/>
                    <a:gd name="connsiteX2" fmla="*/ 21486 w 6858001"/>
                    <a:gd name="connsiteY2" fmla="*/ 71924 h 874716"/>
                    <a:gd name="connsiteX3" fmla="*/ 228948 w 6858001"/>
                    <a:gd name="connsiteY3" fmla="*/ 88116 h 874716"/>
                    <a:gd name="connsiteX4" fmla="*/ 313533 w 6858001"/>
                    <a:gd name="connsiteY4" fmla="*/ 62779 h 874716"/>
                    <a:gd name="connsiteX5" fmla="*/ 338870 w 6858001"/>
                    <a:gd name="connsiteY5" fmla="*/ 62207 h 874716"/>
                    <a:gd name="connsiteX6" fmla="*/ 395640 w 6858001"/>
                    <a:gd name="connsiteY6" fmla="*/ 72114 h 874716"/>
                    <a:gd name="connsiteX7" fmla="*/ 512802 w 6858001"/>
                    <a:gd name="connsiteY7" fmla="*/ 65446 h 874716"/>
                    <a:gd name="connsiteX8" fmla="*/ 556047 w 6858001"/>
                    <a:gd name="connsiteY8" fmla="*/ 55349 h 874716"/>
                    <a:gd name="connsiteX9" fmla="*/ 580050 w 6858001"/>
                    <a:gd name="connsiteY9" fmla="*/ 48871 h 874716"/>
                    <a:gd name="connsiteX10" fmla="*/ 703308 w 6858001"/>
                    <a:gd name="connsiteY10" fmla="*/ 30964 h 874716"/>
                    <a:gd name="connsiteX11" fmla="*/ 758174 w 6858001"/>
                    <a:gd name="connsiteY11" fmla="*/ 11724 h 874716"/>
                    <a:gd name="connsiteX12" fmla="*/ 773035 w 6858001"/>
                    <a:gd name="connsiteY12" fmla="*/ 8866 h 874716"/>
                    <a:gd name="connsiteX13" fmla="*/ 854379 w 6858001"/>
                    <a:gd name="connsiteY13" fmla="*/ 16866 h 874716"/>
                    <a:gd name="connsiteX14" fmla="*/ 915343 w 6858001"/>
                    <a:gd name="connsiteY14" fmla="*/ 47919 h 874716"/>
                    <a:gd name="connsiteX15" fmla="*/ 927155 w 6858001"/>
                    <a:gd name="connsiteY15" fmla="*/ 58397 h 874716"/>
                    <a:gd name="connsiteX16" fmla="*/ 1097087 w 6858001"/>
                    <a:gd name="connsiteY16" fmla="*/ 54777 h 874716"/>
                    <a:gd name="connsiteX17" fmla="*/ 1123185 w 6858001"/>
                    <a:gd name="connsiteY17" fmla="*/ 50395 h 874716"/>
                    <a:gd name="connsiteX18" fmla="*/ 1249302 w 6858001"/>
                    <a:gd name="connsiteY18" fmla="*/ 68684 h 874716"/>
                    <a:gd name="connsiteX19" fmla="*/ 1286069 w 6858001"/>
                    <a:gd name="connsiteY19" fmla="*/ 72304 h 874716"/>
                    <a:gd name="connsiteX20" fmla="*/ 1417899 w 6858001"/>
                    <a:gd name="connsiteY20" fmla="*/ 88688 h 874716"/>
                    <a:gd name="connsiteX21" fmla="*/ 1436568 w 6858001"/>
                    <a:gd name="connsiteY21" fmla="*/ 73448 h 874716"/>
                    <a:gd name="connsiteX22" fmla="*/ 1490292 w 6858001"/>
                    <a:gd name="connsiteY22" fmla="*/ 35154 h 874716"/>
                    <a:gd name="connsiteX23" fmla="*/ 1596213 w 6858001"/>
                    <a:gd name="connsiteY23" fmla="*/ 1245 h 874716"/>
                    <a:gd name="connsiteX24" fmla="*/ 1624980 w 6858001"/>
                    <a:gd name="connsiteY24" fmla="*/ 3150 h 874716"/>
                    <a:gd name="connsiteX25" fmla="*/ 1697753 w 6858001"/>
                    <a:gd name="connsiteY25" fmla="*/ 59731 h 874716"/>
                    <a:gd name="connsiteX26" fmla="*/ 1733188 w 6858001"/>
                    <a:gd name="connsiteY26" fmla="*/ 82400 h 874716"/>
                    <a:gd name="connsiteX27" fmla="*/ 1833775 w 6858001"/>
                    <a:gd name="connsiteY27" fmla="*/ 124121 h 874716"/>
                    <a:gd name="connsiteX28" fmla="*/ 1842158 w 6858001"/>
                    <a:gd name="connsiteY28" fmla="*/ 131742 h 874716"/>
                    <a:gd name="connsiteX29" fmla="*/ 1916454 w 6858001"/>
                    <a:gd name="connsiteY29" fmla="*/ 222233 h 874716"/>
                    <a:gd name="connsiteX30" fmla="*/ 1933219 w 6858001"/>
                    <a:gd name="connsiteY30" fmla="*/ 237663 h 874716"/>
                    <a:gd name="connsiteX31" fmla="*/ 1953413 w 6858001"/>
                    <a:gd name="connsiteY31" fmla="*/ 261668 h 874716"/>
                    <a:gd name="connsiteX32" fmla="*/ 2016469 w 6858001"/>
                    <a:gd name="connsiteY32" fmla="*/ 308151 h 874716"/>
                    <a:gd name="connsiteX33" fmla="*/ 2094578 w 6858001"/>
                    <a:gd name="connsiteY33" fmla="*/ 323010 h 874716"/>
                    <a:gd name="connsiteX34" fmla="*/ 2188879 w 6858001"/>
                    <a:gd name="connsiteY34" fmla="*/ 345681 h 874716"/>
                    <a:gd name="connsiteX35" fmla="*/ 2228314 w 6858001"/>
                    <a:gd name="connsiteY35" fmla="*/ 360921 h 874716"/>
                    <a:gd name="connsiteX36" fmla="*/ 2334044 w 6858001"/>
                    <a:gd name="connsiteY36" fmla="*/ 389878 h 874716"/>
                    <a:gd name="connsiteX37" fmla="*/ 2409485 w 6858001"/>
                    <a:gd name="connsiteY37" fmla="*/ 414263 h 874716"/>
                    <a:gd name="connsiteX38" fmla="*/ 2518264 w 6858001"/>
                    <a:gd name="connsiteY38" fmla="*/ 428552 h 874716"/>
                    <a:gd name="connsiteX39" fmla="*/ 2571034 w 6858001"/>
                    <a:gd name="connsiteY39" fmla="*/ 429122 h 874716"/>
                    <a:gd name="connsiteX40" fmla="*/ 2668001 w 6858001"/>
                    <a:gd name="connsiteY40" fmla="*/ 502276 h 874716"/>
                    <a:gd name="connsiteX41" fmla="*/ 2745348 w 6858001"/>
                    <a:gd name="connsiteY41" fmla="*/ 550666 h 874716"/>
                    <a:gd name="connsiteX42" fmla="*/ 2826694 w 6858001"/>
                    <a:gd name="connsiteY42" fmla="*/ 527233 h 874716"/>
                    <a:gd name="connsiteX43" fmla="*/ 2848793 w 6858001"/>
                    <a:gd name="connsiteY43" fmla="*/ 505134 h 874716"/>
                    <a:gd name="connsiteX44" fmla="*/ 2982148 w 6858001"/>
                    <a:gd name="connsiteY44" fmla="*/ 484179 h 874716"/>
                    <a:gd name="connsiteX45" fmla="*/ 3172654 w 6858001"/>
                    <a:gd name="connsiteY45" fmla="*/ 483417 h 874716"/>
                    <a:gd name="connsiteX46" fmla="*/ 3489467 w 6858001"/>
                    <a:gd name="connsiteY46" fmla="*/ 435790 h 874716"/>
                    <a:gd name="connsiteX47" fmla="*/ 3544713 w 6858001"/>
                    <a:gd name="connsiteY47" fmla="*/ 413691 h 874716"/>
                    <a:gd name="connsiteX48" fmla="*/ 3606817 w 6858001"/>
                    <a:gd name="connsiteY48" fmla="*/ 408167 h 874716"/>
                    <a:gd name="connsiteX49" fmla="*/ 3630632 w 6858001"/>
                    <a:gd name="connsiteY49" fmla="*/ 421693 h 874716"/>
                    <a:gd name="connsiteX50" fmla="*/ 3734837 w 6858001"/>
                    <a:gd name="connsiteY50" fmla="*/ 441886 h 874716"/>
                    <a:gd name="connsiteX51" fmla="*/ 3754652 w 6858001"/>
                    <a:gd name="connsiteY51" fmla="*/ 442268 h 874716"/>
                    <a:gd name="connsiteX52" fmla="*/ 3822472 w 6858001"/>
                    <a:gd name="connsiteY52" fmla="*/ 433694 h 874716"/>
                    <a:gd name="connsiteX53" fmla="*/ 3885338 w 6858001"/>
                    <a:gd name="connsiteY53" fmla="*/ 428742 h 874716"/>
                    <a:gd name="connsiteX54" fmla="*/ 4043839 w 6858001"/>
                    <a:gd name="connsiteY54" fmla="*/ 444934 h 874716"/>
                    <a:gd name="connsiteX55" fmla="*/ 4165383 w 6858001"/>
                    <a:gd name="connsiteY55" fmla="*/ 441124 h 874716"/>
                    <a:gd name="connsiteX56" fmla="*/ 4221391 w 6858001"/>
                    <a:gd name="connsiteY56" fmla="*/ 444934 h 874716"/>
                    <a:gd name="connsiteX57" fmla="*/ 4253014 w 6858001"/>
                    <a:gd name="connsiteY57" fmla="*/ 450650 h 874716"/>
                    <a:gd name="connsiteX58" fmla="*/ 4324645 w 6858001"/>
                    <a:gd name="connsiteY58" fmla="*/ 490466 h 874716"/>
                    <a:gd name="connsiteX59" fmla="*/ 4363890 w 6858001"/>
                    <a:gd name="connsiteY59" fmla="*/ 499420 h 874716"/>
                    <a:gd name="connsiteX60" fmla="*/ 4482004 w 6858001"/>
                    <a:gd name="connsiteY60" fmla="*/ 498658 h 874716"/>
                    <a:gd name="connsiteX61" fmla="*/ 4659174 w 6858001"/>
                    <a:gd name="connsiteY61" fmla="*/ 438648 h 874716"/>
                    <a:gd name="connsiteX62" fmla="*/ 4677655 w 6858001"/>
                    <a:gd name="connsiteY62" fmla="*/ 430646 h 874716"/>
                    <a:gd name="connsiteX63" fmla="*/ 4767764 w 6858001"/>
                    <a:gd name="connsiteY63" fmla="*/ 420739 h 874716"/>
                    <a:gd name="connsiteX64" fmla="*/ 4828916 w 6858001"/>
                    <a:gd name="connsiteY64" fmla="*/ 434266 h 874716"/>
                    <a:gd name="connsiteX65" fmla="*/ 4912168 w 6858001"/>
                    <a:gd name="connsiteY65" fmla="*/ 462271 h 874716"/>
                    <a:gd name="connsiteX66" fmla="*/ 4987037 w 6858001"/>
                    <a:gd name="connsiteY66" fmla="*/ 485703 h 874716"/>
                    <a:gd name="connsiteX67" fmla="*/ 5041521 w 6858001"/>
                    <a:gd name="connsiteY67" fmla="*/ 512182 h 874716"/>
                    <a:gd name="connsiteX68" fmla="*/ 5166113 w 6858001"/>
                    <a:gd name="connsiteY68" fmla="*/ 531615 h 874716"/>
                    <a:gd name="connsiteX69" fmla="*/ 5179067 w 6858001"/>
                    <a:gd name="connsiteY69" fmla="*/ 534853 h 874716"/>
                    <a:gd name="connsiteX70" fmla="*/ 5272796 w 6858001"/>
                    <a:gd name="connsiteY70" fmla="*/ 511230 h 874716"/>
                    <a:gd name="connsiteX71" fmla="*/ 5385384 w 6858001"/>
                    <a:gd name="connsiteY71" fmla="*/ 487227 h 874716"/>
                    <a:gd name="connsiteX72" fmla="*/ 5425582 w 6858001"/>
                    <a:gd name="connsiteY72" fmla="*/ 495418 h 874716"/>
                    <a:gd name="connsiteX73" fmla="*/ 5480637 w 6858001"/>
                    <a:gd name="connsiteY73" fmla="*/ 507040 h 874716"/>
                    <a:gd name="connsiteX74" fmla="*/ 5531693 w 6858001"/>
                    <a:gd name="connsiteY74" fmla="*/ 500944 h 874716"/>
                    <a:gd name="connsiteX75" fmla="*/ 5562746 w 6858001"/>
                    <a:gd name="connsiteY75" fmla="*/ 500372 h 874716"/>
                    <a:gd name="connsiteX76" fmla="*/ 5704483 w 6858001"/>
                    <a:gd name="connsiteY76" fmla="*/ 571620 h 874716"/>
                    <a:gd name="connsiteX77" fmla="*/ 5740488 w 6858001"/>
                    <a:gd name="connsiteY77" fmla="*/ 577526 h 874716"/>
                    <a:gd name="connsiteX78" fmla="*/ 5760873 w 6858001"/>
                    <a:gd name="connsiteY78" fmla="*/ 586291 h 874716"/>
                    <a:gd name="connsiteX79" fmla="*/ 5883751 w 6858001"/>
                    <a:gd name="connsiteY79" fmla="*/ 674686 h 874716"/>
                    <a:gd name="connsiteX80" fmla="*/ 5935949 w 6858001"/>
                    <a:gd name="connsiteY80" fmla="*/ 692592 h 874716"/>
                    <a:gd name="connsiteX81" fmla="*/ 5993291 w 6858001"/>
                    <a:gd name="connsiteY81" fmla="*/ 688972 h 874716"/>
                    <a:gd name="connsiteX82" fmla="*/ 6026440 w 6858001"/>
                    <a:gd name="connsiteY82" fmla="*/ 682496 h 874716"/>
                    <a:gd name="connsiteX83" fmla="*/ 6108738 w 6858001"/>
                    <a:gd name="connsiteY83" fmla="*/ 626296 h 874716"/>
                    <a:gd name="connsiteX84" fmla="*/ 6155602 w 6858001"/>
                    <a:gd name="connsiteY84" fmla="*/ 628202 h 874716"/>
                    <a:gd name="connsiteX85" fmla="*/ 6228756 w 6858001"/>
                    <a:gd name="connsiteY85" fmla="*/ 666873 h 874716"/>
                    <a:gd name="connsiteX86" fmla="*/ 6361539 w 6858001"/>
                    <a:gd name="connsiteY86" fmla="*/ 684210 h 874716"/>
                    <a:gd name="connsiteX87" fmla="*/ 6428979 w 6858001"/>
                    <a:gd name="connsiteY87" fmla="*/ 630106 h 874716"/>
                    <a:gd name="connsiteX88" fmla="*/ 6463840 w 6858001"/>
                    <a:gd name="connsiteY88" fmla="*/ 578098 h 874716"/>
                    <a:gd name="connsiteX89" fmla="*/ 6564620 w 6858001"/>
                    <a:gd name="connsiteY89" fmla="*/ 517708 h 874716"/>
                    <a:gd name="connsiteX90" fmla="*/ 6588625 w 6858001"/>
                    <a:gd name="connsiteY90" fmla="*/ 540187 h 874716"/>
                    <a:gd name="connsiteX91" fmla="*/ 6662541 w 6858001"/>
                    <a:gd name="connsiteY91" fmla="*/ 549714 h 874716"/>
                    <a:gd name="connsiteX92" fmla="*/ 6742552 w 6858001"/>
                    <a:gd name="connsiteY92" fmla="*/ 548952 h 874716"/>
                    <a:gd name="connsiteX93" fmla="*/ 6812063 w 6858001"/>
                    <a:gd name="connsiteY93" fmla="*/ 568430 h 874716"/>
                    <a:gd name="connsiteX94" fmla="*/ 6858001 w 6858001"/>
                    <a:gd name="connsiteY94" fmla="*/ 562267 h 874716"/>
                    <a:gd name="connsiteX95" fmla="*/ 6858001 w 6858001"/>
                    <a:gd name="connsiteY95" fmla="*/ 734520 h 874716"/>
                    <a:gd name="connsiteX96" fmla="*/ 6815516 w 6858001"/>
                    <a:gd name="connsiteY96" fmla="*/ 744220 h 874716"/>
                    <a:gd name="connsiteX97" fmla="*/ 6748458 w 6858001"/>
                    <a:gd name="connsiteY97" fmla="*/ 763271 h 874716"/>
                    <a:gd name="connsiteX98" fmla="*/ 6584812 w 6858001"/>
                    <a:gd name="connsiteY98" fmla="*/ 784797 h 874716"/>
                    <a:gd name="connsiteX99" fmla="*/ 6415833 w 6858001"/>
                    <a:gd name="connsiteY99" fmla="*/ 805562 h 874716"/>
                    <a:gd name="connsiteX100" fmla="*/ 6323058 w 6858001"/>
                    <a:gd name="connsiteY100" fmla="*/ 812420 h 874716"/>
                    <a:gd name="connsiteX101" fmla="*/ 6242093 w 6858001"/>
                    <a:gd name="connsiteY101" fmla="*/ 823281 h 874716"/>
                    <a:gd name="connsiteX102" fmla="*/ 6171605 w 6858001"/>
                    <a:gd name="connsiteY102" fmla="*/ 830139 h 874716"/>
                    <a:gd name="connsiteX103" fmla="*/ 6059397 w 6858001"/>
                    <a:gd name="connsiteY103" fmla="*/ 844045 h 874716"/>
                    <a:gd name="connsiteX104" fmla="*/ 6012723 w 6858001"/>
                    <a:gd name="connsiteY104" fmla="*/ 847665 h 874716"/>
                    <a:gd name="connsiteX105" fmla="*/ 5902610 w 6858001"/>
                    <a:gd name="connsiteY105" fmla="*/ 847473 h 874716"/>
                    <a:gd name="connsiteX106" fmla="*/ 5864318 w 6858001"/>
                    <a:gd name="connsiteY106" fmla="*/ 845569 h 874716"/>
                    <a:gd name="connsiteX107" fmla="*/ 5790592 w 6858001"/>
                    <a:gd name="connsiteY107" fmla="*/ 821947 h 874716"/>
                    <a:gd name="connsiteX108" fmla="*/ 5781830 w 6858001"/>
                    <a:gd name="connsiteY108" fmla="*/ 820233 h 874716"/>
                    <a:gd name="connsiteX109" fmla="*/ 5733440 w 6858001"/>
                    <a:gd name="connsiteY109" fmla="*/ 810896 h 874716"/>
                    <a:gd name="connsiteX110" fmla="*/ 5706959 w 6858001"/>
                    <a:gd name="connsiteY110" fmla="*/ 807848 h 874716"/>
                    <a:gd name="connsiteX111" fmla="*/ 5606372 w 6858001"/>
                    <a:gd name="connsiteY111" fmla="*/ 788417 h 874716"/>
                    <a:gd name="connsiteX112" fmla="*/ 5548460 w 6858001"/>
                    <a:gd name="connsiteY112" fmla="*/ 779273 h 874716"/>
                    <a:gd name="connsiteX113" fmla="*/ 5501594 w 6858001"/>
                    <a:gd name="connsiteY113" fmla="*/ 780607 h 874716"/>
                    <a:gd name="connsiteX114" fmla="*/ 5419295 w 6858001"/>
                    <a:gd name="connsiteY114" fmla="*/ 782321 h 874716"/>
                    <a:gd name="connsiteX115" fmla="*/ 5393005 w 6858001"/>
                    <a:gd name="connsiteY115" fmla="*/ 786703 h 874716"/>
                    <a:gd name="connsiteX116" fmla="*/ 5274129 w 6858001"/>
                    <a:gd name="connsiteY116" fmla="*/ 774129 h 874716"/>
                    <a:gd name="connsiteX117" fmla="*/ 5206308 w 6858001"/>
                    <a:gd name="connsiteY117" fmla="*/ 773177 h 874716"/>
                    <a:gd name="connsiteX118" fmla="*/ 5129916 w 6858001"/>
                    <a:gd name="connsiteY118" fmla="*/ 757554 h 874716"/>
                    <a:gd name="connsiteX119" fmla="*/ 5107627 w 6858001"/>
                    <a:gd name="connsiteY119" fmla="*/ 758316 h 874716"/>
                    <a:gd name="connsiteX120" fmla="*/ 5082670 w 6858001"/>
                    <a:gd name="connsiteY120" fmla="*/ 759651 h 874716"/>
                    <a:gd name="connsiteX121" fmla="*/ 5006086 w 6858001"/>
                    <a:gd name="connsiteY121" fmla="*/ 760795 h 874716"/>
                    <a:gd name="connsiteX122" fmla="*/ 4959602 w 6858001"/>
                    <a:gd name="connsiteY122" fmla="*/ 766509 h 874716"/>
                    <a:gd name="connsiteX123" fmla="*/ 4871019 w 6858001"/>
                    <a:gd name="connsiteY123" fmla="*/ 763081 h 874716"/>
                    <a:gd name="connsiteX124" fmla="*/ 4838250 w 6858001"/>
                    <a:gd name="connsiteY124" fmla="*/ 768033 h 874716"/>
                    <a:gd name="connsiteX125" fmla="*/ 4755381 w 6858001"/>
                    <a:gd name="connsiteY125" fmla="*/ 768605 h 874716"/>
                    <a:gd name="connsiteX126" fmla="*/ 4681083 w 6858001"/>
                    <a:gd name="connsiteY126" fmla="*/ 765747 h 874716"/>
                    <a:gd name="connsiteX127" fmla="*/ 4609452 w 6858001"/>
                    <a:gd name="connsiteY127" fmla="*/ 767271 h 874716"/>
                    <a:gd name="connsiteX128" fmla="*/ 4558207 w 6858001"/>
                    <a:gd name="connsiteY128" fmla="*/ 773557 h 874716"/>
                    <a:gd name="connsiteX129" fmla="*/ 4502579 w 6858001"/>
                    <a:gd name="connsiteY129" fmla="*/ 777367 h 874716"/>
                    <a:gd name="connsiteX130" fmla="*/ 4349222 w 6858001"/>
                    <a:gd name="connsiteY130" fmla="*/ 800038 h 874716"/>
                    <a:gd name="connsiteX131" fmla="*/ 4320837 w 6858001"/>
                    <a:gd name="connsiteY131" fmla="*/ 794514 h 874716"/>
                    <a:gd name="connsiteX132" fmla="*/ 4159667 w 6858001"/>
                    <a:gd name="connsiteY132" fmla="*/ 789370 h 874716"/>
                    <a:gd name="connsiteX133" fmla="*/ 4124614 w 6858001"/>
                    <a:gd name="connsiteY133" fmla="*/ 789752 h 874716"/>
                    <a:gd name="connsiteX134" fmla="*/ 4030503 w 6858001"/>
                    <a:gd name="connsiteY134" fmla="*/ 767271 h 874716"/>
                    <a:gd name="connsiteX135" fmla="*/ 3885338 w 6858001"/>
                    <a:gd name="connsiteY135" fmla="*/ 802896 h 874716"/>
                    <a:gd name="connsiteX136" fmla="*/ 3749506 w 6858001"/>
                    <a:gd name="connsiteY136" fmla="*/ 847473 h 874716"/>
                    <a:gd name="connsiteX137" fmla="*/ 3732361 w 6858001"/>
                    <a:gd name="connsiteY137" fmla="*/ 853190 h 874716"/>
                    <a:gd name="connsiteX138" fmla="*/ 3683591 w 6858001"/>
                    <a:gd name="connsiteY138" fmla="*/ 862906 h 874716"/>
                    <a:gd name="connsiteX139" fmla="*/ 3623201 w 6858001"/>
                    <a:gd name="connsiteY139" fmla="*/ 866334 h 874716"/>
                    <a:gd name="connsiteX140" fmla="*/ 3546617 w 6858001"/>
                    <a:gd name="connsiteY140" fmla="*/ 874716 h 874716"/>
                    <a:gd name="connsiteX141" fmla="*/ 3485275 w 6858001"/>
                    <a:gd name="connsiteY141" fmla="*/ 864238 h 874716"/>
                    <a:gd name="connsiteX142" fmla="*/ 3399546 w 6858001"/>
                    <a:gd name="connsiteY142" fmla="*/ 848618 h 874716"/>
                    <a:gd name="connsiteX143" fmla="*/ 3318771 w 6858001"/>
                    <a:gd name="connsiteY143" fmla="*/ 833757 h 874716"/>
                    <a:gd name="connsiteX144" fmla="*/ 3293244 w 6858001"/>
                    <a:gd name="connsiteY144" fmla="*/ 851284 h 874716"/>
                    <a:gd name="connsiteX145" fmla="*/ 3253809 w 6858001"/>
                    <a:gd name="connsiteY145" fmla="*/ 866524 h 874716"/>
                    <a:gd name="connsiteX146" fmla="*/ 3209993 w 6858001"/>
                    <a:gd name="connsiteY146" fmla="*/ 848235 h 874716"/>
                    <a:gd name="connsiteX147" fmla="*/ 3107500 w 6858001"/>
                    <a:gd name="connsiteY147" fmla="*/ 810326 h 874716"/>
                    <a:gd name="connsiteX148" fmla="*/ 3042728 w 6858001"/>
                    <a:gd name="connsiteY148" fmla="*/ 808610 h 874716"/>
                    <a:gd name="connsiteX149" fmla="*/ 2901943 w 6858001"/>
                    <a:gd name="connsiteY149" fmla="*/ 792418 h 874716"/>
                    <a:gd name="connsiteX150" fmla="*/ 2809930 w 6858001"/>
                    <a:gd name="connsiteY150" fmla="*/ 769367 h 874716"/>
                    <a:gd name="connsiteX151" fmla="*/ 2743826 w 6858001"/>
                    <a:gd name="connsiteY151" fmla="*/ 743268 h 874716"/>
                    <a:gd name="connsiteX152" fmla="*/ 2649143 w 6858001"/>
                    <a:gd name="connsiteY152" fmla="*/ 709167 h 874716"/>
                    <a:gd name="connsiteX153" fmla="*/ 2554079 w 6858001"/>
                    <a:gd name="connsiteY153" fmla="*/ 691450 h 874716"/>
                    <a:gd name="connsiteX154" fmla="*/ 2485307 w 6858001"/>
                    <a:gd name="connsiteY154" fmla="*/ 669160 h 874716"/>
                    <a:gd name="connsiteX155" fmla="*/ 2401292 w 6858001"/>
                    <a:gd name="connsiteY155" fmla="*/ 653919 h 874716"/>
                    <a:gd name="connsiteX156" fmla="*/ 2330806 w 6858001"/>
                    <a:gd name="connsiteY156" fmla="*/ 653349 h 874716"/>
                    <a:gd name="connsiteX157" fmla="*/ 2220312 w 6858001"/>
                    <a:gd name="connsiteY157" fmla="*/ 656015 h 874716"/>
                    <a:gd name="connsiteX158" fmla="*/ 2085054 w 6858001"/>
                    <a:gd name="connsiteY158" fmla="*/ 609914 h 874716"/>
                    <a:gd name="connsiteX159" fmla="*/ 2030378 w 6858001"/>
                    <a:gd name="connsiteY159" fmla="*/ 599625 h 874716"/>
                    <a:gd name="connsiteX160" fmla="*/ 1978940 w 6858001"/>
                    <a:gd name="connsiteY160" fmla="*/ 594863 h 874716"/>
                    <a:gd name="connsiteX161" fmla="*/ 1869780 w 6858001"/>
                    <a:gd name="connsiteY161" fmla="*/ 564192 h 874716"/>
                    <a:gd name="connsiteX162" fmla="*/ 1825393 w 6858001"/>
                    <a:gd name="connsiteY162" fmla="*/ 554094 h 874716"/>
                    <a:gd name="connsiteX163" fmla="*/ 1763287 w 6858001"/>
                    <a:gd name="connsiteY163" fmla="*/ 554286 h 874716"/>
                    <a:gd name="connsiteX164" fmla="*/ 1650317 w 6858001"/>
                    <a:gd name="connsiteY164" fmla="*/ 540187 h 874716"/>
                    <a:gd name="connsiteX165" fmla="*/ 1537537 w 6858001"/>
                    <a:gd name="connsiteY165" fmla="*/ 499038 h 874716"/>
                    <a:gd name="connsiteX166" fmla="*/ 1489720 w 6858001"/>
                    <a:gd name="connsiteY166" fmla="*/ 503038 h 874716"/>
                    <a:gd name="connsiteX167" fmla="*/ 1472575 w 6858001"/>
                    <a:gd name="connsiteY167" fmla="*/ 502086 h 874716"/>
                    <a:gd name="connsiteX168" fmla="*/ 1318456 w 6858001"/>
                    <a:gd name="connsiteY168" fmla="*/ 479415 h 874716"/>
                    <a:gd name="connsiteX169" fmla="*/ 1303024 w 6858001"/>
                    <a:gd name="connsiteY169" fmla="*/ 476939 h 874716"/>
                    <a:gd name="connsiteX170" fmla="*/ 1230633 w 6858001"/>
                    <a:gd name="connsiteY170" fmla="*/ 456746 h 874716"/>
                    <a:gd name="connsiteX171" fmla="*/ 1048125 w 6858001"/>
                    <a:gd name="connsiteY171" fmla="*/ 444172 h 874716"/>
                    <a:gd name="connsiteX172" fmla="*/ 1036887 w 6858001"/>
                    <a:gd name="connsiteY172" fmla="*/ 442648 h 874716"/>
                    <a:gd name="connsiteX173" fmla="*/ 975733 w 6858001"/>
                    <a:gd name="connsiteY173" fmla="*/ 452744 h 874716"/>
                    <a:gd name="connsiteX174" fmla="*/ 945444 w 6858001"/>
                    <a:gd name="connsiteY174" fmla="*/ 467033 h 874716"/>
                    <a:gd name="connsiteX175" fmla="*/ 898198 w 6858001"/>
                    <a:gd name="connsiteY175" fmla="*/ 481893 h 874716"/>
                    <a:gd name="connsiteX176" fmla="*/ 850189 w 6858001"/>
                    <a:gd name="connsiteY176" fmla="*/ 487417 h 874716"/>
                    <a:gd name="connsiteX177" fmla="*/ 769605 w 6858001"/>
                    <a:gd name="connsiteY177" fmla="*/ 464937 h 874716"/>
                    <a:gd name="connsiteX178" fmla="*/ 740268 w 6858001"/>
                    <a:gd name="connsiteY178" fmla="*/ 462651 h 874716"/>
                    <a:gd name="connsiteX179" fmla="*/ 674923 w 6858001"/>
                    <a:gd name="connsiteY179" fmla="*/ 451792 h 874716"/>
                    <a:gd name="connsiteX180" fmla="*/ 617772 w 6858001"/>
                    <a:gd name="connsiteY180" fmla="*/ 452554 h 874716"/>
                    <a:gd name="connsiteX181" fmla="*/ 571860 w 6858001"/>
                    <a:gd name="connsiteY181" fmla="*/ 469891 h 874716"/>
                    <a:gd name="connsiteX182" fmla="*/ 505182 w 6858001"/>
                    <a:gd name="connsiteY182" fmla="*/ 473319 h 874716"/>
                    <a:gd name="connsiteX183" fmla="*/ 462126 w 6858001"/>
                    <a:gd name="connsiteY183" fmla="*/ 460747 h 874716"/>
                    <a:gd name="connsiteX184" fmla="*/ 453364 w 6858001"/>
                    <a:gd name="connsiteY184" fmla="*/ 459033 h 874716"/>
                    <a:gd name="connsiteX185" fmla="*/ 340774 w 6858001"/>
                    <a:gd name="connsiteY185" fmla="*/ 458268 h 874716"/>
                    <a:gd name="connsiteX186" fmla="*/ 200182 w 6858001"/>
                    <a:gd name="connsiteY186" fmla="*/ 496180 h 874716"/>
                    <a:gd name="connsiteX187" fmla="*/ 176939 w 6858001"/>
                    <a:gd name="connsiteY187" fmla="*/ 504182 h 874716"/>
                    <a:gd name="connsiteX188" fmla="*/ 63587 w 6858001"/>
                    <a:gd name="connsiteY188" fmla="*/ 518088 h 874716"/>
                    <a:gd name="connsiteX189" fmla="*/ 2817 w 6858001"/>
                    <a:gd name="connsiteY189" fmla="*/ 532187 h 874716"/>
                    <a:gd name="connsiteX190" fmla="*/ 0 w 6858001"/>
                    <a:gd name="connsiteY190" fmla="*/ 533314 h 87471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 ang="0">
                      <a:pos x="connsiteX122" y="connsiteY122"/>
                    </a:cxn>
                    <a:cxn ang="0">
                      <a:pos x="connsiteX123" y="connsiteY123"/>
                    </a:cxn>
                    <a:cxn ang="0">
                      <a:pos x="connsiteX124" y="connsiteY124"/>
                    </a:cxn>
                    <a:cxn ang="0">
                      <a:pos x="connsiteX125" y="connsiteY125"/>
                    </a:cxn>
                    <a:cxn ang="0">
                      <a:pos x="connsiteX126" y="connsiteY126"/>
                    </a:cxn>
                    <a:cxn ang="0">
                      <a:pos x="connsiteX127" y="connsiteY127"/>
                    </a:cxn>
                    <a:cxn ang="0">
                      <a:pos x="connsiteX128" y="connsiteY128"/>
                    </a:cxn>
                    <a:cxn ang="0">
                      <a:pos x="connsiteX129" y="connsiteY129"/>
                    </a:cxn>
                    <a:cxn ang="0">
                      <a:pos x="connsiteX130" y="connsiteY130"/>
                    </a:cxn>
                    <a:cxn ang="0">
                      <a:pos x="connsiteX131" y="connsiteY131"/>
                    </a:cxn>
                    <a:cxn ang="0">
                      <a:pos x="connsiteX132" y="connsiteY132"/>
                    </a:cxn>
                    <a:cxn ang="0">
                      <a:pos x="connsiteX133" y="connsiteY133"/>
                    </a:cxn>
                    <a:cxn ang="0">
                      <a:pos x="connsiteX134" y="connsiteY134"/>
                    </a:cxn>
                    <a:cxn ang="0">
                      <a:pos x="connsiteX135" y="connsiteY135"/>
                    </a:cxn>
                    <a:cxn ang="0">
                      <a:pos x="connsiteX136" y="connsiteY136"/>
                    </a:cxn>
                    <a:cxn ang="0">
                      <a:pos x="connsiteX137" y="connsiteY137"/>
                    </a:cxn>
                    <a:cxn ang="0">
                      <a:pos x="connsiteX138" y="connsiteY138"/>
                    </a:cxn>
                    <a:cxn ang="0">
                      <a:pos x="connsiteX139" y="connsiteY139"/>
                    </a:cxn>
                    <a:cxn ang="0">
                      <a:pos x="connsiteX140" y="connsiteY140"/>
                    </a:cxn>
                    <a:cxn ang="0">
                      <a:pos x="connsiteX141" y="connsiteY141"/>
                    </a:cxn>
                    <a:cxn ang="0">
                      <a:pos x="connsiteX142" y="connsiteY142"/>
                    </a:cxn>
                    <a:cxn ang="0">
                      <a:pos x="connsiteX143" y="connsiteY143"/>
                    </a:cxn>
                    <a:cxn ang="0">
                      <a:pos x="connsiteX144" y="connsiteY144"/>
                    </a:cxn>
                    <a:cxn ang="0">
                      <a:pos x="connsiteX145" y="connsiteY145"/>
                    </a:cxn>
                    <a:cxn ang="0">
                      <a:pos x="connsiteX146" y="connsiteY146"/>
                    </a:cxn>
                    <a:cxn ang="0">
                      <a:pos x="connsiteX147" y="connsiteY147"/>
                    </a:cxn>
                    <a:cxn ang="0">
                      <a:pos x="connsiteX148" y="connsiteY148"/>
                    </a:cxn>
                    <a:cxn ang="0">
                      <a:pos x="connsiteX149" y="connsiteY149"/>
                    </a:cxn>
                    <a:cxn ang="0">
                      <a:pos x="connsiteX150" y="connsiteY150"/>
                    </a:cxn>
                    <a:cxn ang="0">
                      <a:pos x="connsiteX151" y="connsiteY151"/>
                    </a:cxn>
                    <a:cxn ang="0">
                      <a:pos x="connsiteX152" y="connsiteY152"/>
                    </a:cxn>
                    <a:cxn ang="0">
                      <a:pos x="connsiteX153" y="connsiteY153"/>
                    </a:cxn>
                    <a:cxn ang="0">
                      <a:pos x="connsiteX154" y="connsiteY154"/>
                    </a:cxn>
                    <a:cxn ang="0">
                      <a:pos x="connsiteX155" y="connsiteY155"/>
                    </a:cxn>
                    <a:cxn ang="0">
                      <a:pos x="connsiteX156" y="connsiteY156"/>
                    </a:cxn>
                    <a:cxn ang="0">
                      <a:pos x="connsiteX157" y="connsiteY157"/>
                    </a:cxn>
                    <a:cxn ang="0">
                      <a:pos x="connsiteX158" y="connsiteY158"/>
                    </a:cxn>
                    <a:cxn ang="0">
                      <a:pos x="connsiteX159" y="connsiteY159"/>
                    </a:cxn>
                    <a:cxn ang="0">
                      <a:pos x="connsiteX160" y="connsiteY160"/>
                    </a:cxn>
                    <a:cxn ang="0">
                      <a:pos x="connsiteX161" y="connsiteY161"/>
                    </a:cxn>
                    <a:cxn ang="0">
                      <a:pos x="connsiteX162" y="connsiteY162"/>
                    </a:cxn>
                    <a:cxn ang="0">
                      <a:pos x="connsiteX163" y="connsiteY163"/>
                    </a:cxn>
                    <a:cxn ang="0">
                      <a:pos x="connsiteX164" y="connsiteY164"/>
                    </a:cxn>
                    <a:cxn ang="0">
                      <a:pos x="connsiteX165" y="connsiteY165"/>
                    </a:cxn>
                    <a:cxn ang="0">
                      <a:pos x="connsiteX166" y="connsiteY166"/>
                    </a:cxn>
                    <a:cxn ang="0">
                      <a:pos x="connsiteX167" y="connsiteY167"/>
                    </a:cxn>
                    <a:cxn ang="0">
                      <a:pos x="connsiteX168" y="connsiteY168"/>
                    </a:cxn>
                    <a:cxn ang="0">
                      <a:pos x="connsiteX169" y="connsiteY169"/>
                    </a:cxn>
                    <a:cxn ang="0">
                      <a:pos x="connsiteX170" y="connsiteY170"/>
                    </a:cxn>
                    <a:cxn ang="0">
                      <a:pos x="connsiteX171" y="connsiteY171"/>
                    </a:cxn>
                    <a:cxn ang="0">
                      <a:pos x="connsiteX172" y="connsiteY172"/>
                    </a:cxn>
                    <a:cxn ang="0">
                      <a:pos x="connsiteX173" y="connsiteY173"/>
                    </a:cxn>
                    <a:cxn ang="0">
                      <a:pos x="connsiteX174" y="connsiteY174"/>
                    </a:cxn>
                    <a:cxn ang="0">
                      <a:pos x="connsiteX175" y="connsiteY175"/>
                    </a:cxn>
                    <a:cxn ang="0">
                      <a:pos x="connsiteX176" y="connsiteY176"/>
                    </a:cxn>
                    <a:cxn ang="0">
                      <a:pos x="connsiteX177" y="connsiteY177"/>
                    </a:cxn>
                    <a:cxn ang="0">
                      <a:pos x="connsiteX178" y="connsiteY178"/>
                    </a:cxn>
                    <a:cxn ang="0">
                      <a:pos x="connsiteX179" y="connsiteY179"/>
                    </a:cxn>
                    <a:cxn ang="0">
                      <a:pos x="connsiteX180" y="connsiteY180"/>
                    </a:cxn>
                    <a:cxn ang="0">
                      <a:pos x="connsiteX181" y="connsiteY181"/>
                    </a:cxn>
                    <a:cxn ang="0">
                      <a:pos x="connsiteX182" y="connsiteY182"/>
                    </a:cxn>
                    <a:cxn ang="0">
                      <a:pos x="connsiteX183" y="connsiteY183"/>
                    </a:cxn>
                    <a:cxn ang="0">
                      <a:pos x="connsiteX184" y="connsiteY184"/>
                    </a:cxn>
                    <a:cxn ang="0">
                      <a:pos x="connsiteX185" y="connsiteY185"/>
                    </a:cxn>
                    <a:cxn ang="0">
                      <a:pos x="connsiteX186" y="connsiteY186"/>
                    </a:cxn>
                    <a:cxn ang="0">
                      <a:pos x="connsiteX187" y="connsiteY187"/>
                    </a:cxn>
                    <a:cxn ang="0">
                      <a:pos x="connsiteX188" y="connsiteY188"/>
                    </a:cxn>
                    <a:cxn ang="0">
                      <a:pos x="connsiteX189" y="connsiteY189"/>
                    </a:cxn>
                    <a:cxn ang="0">
                      <a:pos x="connsiteX190" y="connsiteY190"/>
                    </a:cxn>
                  </a:cxnLst>
                  <a:rect l="l" t="t" r="r" b="b"/>
                  <a:pathLst>
                    <a:path w="6858001" h="874716">
                      <a:moveTo>
                        <a:pt x="0" y="533314"/>
                      </a:moveTo>
                      <a:lnTo>
                        <a:pt x="0" y="69206"/>
                      </a:lnTo>
                      <a:lnTo>
                        <a:pt x="21486" y="71924"/>
                      </a:lnTo>
                      <a:cubicBezTo>
                        <a:pt x="92546" y="60493"/>
                        <a:pt x="159604" y="87354"/>
                        <a:pt x="228948" y="88116"/>
                      </a:cubicBezTo>
                      <a:cubicBezTo>
                        <a:pt x="260382" y="88496"/>
                        <a:pt x="291435" y="94592"/>
                        <a:pt x="313533" y="62779"/>
                      </a:cubicBezTo>
                      <a:cubicBezTo>
                        <a:pt x="316389" y="58587"/>
                        <a:pt x="330298" y="60873"/>
                        <a:pt x="338870" y="62207"/>
                      </a:cubicBezTo>
                      <a:cubicBezTo>
                        <a:pt x="357921" y="65066"/>
                        <a:pt x="376781" y="72304"/>
                        <a:pt x="395640" y="72114"/>
                      </a:cubicBezTo>
                      <a:cubicBezTo>
                        <a:pt x="434695" y="71924"/>
                        <a:pt x="473939" y="68876"/>
                        <a:pt x="512802" y="65446"/>
                      </a:cubicBezTo>
                      <a:cubicBezTo>
                        <a:pt x="527470" y="64112"/>
                        <a:pt x="541569" y="58969"/>
                        <a:pt x="556047" y="55349"/>
                      </a:cubicBezTo>
                      <a:cubicBezTo>
                        <a:pt x="564048" y="53253"/>
                        <a:pt x="572622" y="47729"/>
                        <a:pt x="580050" y="48871"/>
                      </a:cubicBezTo>
                      <a:cubicBezTo>
                        <a:pt x="623106" y="55539"/>
                        <a:pt x="662541" y="39157"/>
                        <a:pt x="703308" y="30964"/>
                      </a:cubicBezTo>
                      <a:cubicBezTo>
                        <a:pt x="722169" y="27154"/>
                        <a:pt x="739886" y="18010"/>
                        <a:pt x="758174" y="11724"/>
                      </a:cubicBezTo>
                      <a:cubicBezTo>
                        <a:pt x="762936" y="10008"/>
                        <a:pt x="768271" y="8484"/>
                        <a:pt x="773035" y="8866"/>
                      </a:cubicBezTo>
                      <a:cubicBezTo>
                        <a:pt x="800276" y="11152"/>
                        <a:pt x="827329" y="14390"/>
                        <a:pt x="854379" y="16866"/>
                      </a:cubicBezTo>
                      <a:cubicBezTo>
                        <a:pt x="878956" y="19152"/>
                        <a:pt x="903722" y="19914"/>
                        <a:pt x="915343" y="47919"/>
                      </a:cubicBezTo>
                      <a:cubicBezTo>
                        <a:pt x="917059" y="52301"/>
                        <a:pt x="922773" y="55539"/>
                        <a:pt x="927155" y="58397"/>
                      </a:cubicBezTo>
                      <a:cubicBezTo>
                        <a:pt x="994785" y="102405"/>
                        <a:pt x="1030980" y="101261"/>
                        <a:pt x="1097087" y="54777"/>
                      </a:cubicBezTo>
                      <a:cubicBezTo>
                        <a:pt x="1103945" y="50015"/>
                        <a:pt x="1118613" y="46585"/>
                        <a:pt x="1123185" y="50395"/>
                      </a:cubicBezTo>
                      <a:cubicBezTo>
                        <a:pt x="1162049" y="82020"/>
                        <a:pt x="1204532" y="78590"/>
                        <a:pt x="1249302" y="68684"/>
                      </a:cubicBezTo>
                      <a:cubicBezTo>
                        <a:pt x="1260922" y="66018"/>
                        <a:pt x="1277307" y="66018"/>
                        <a:pt x="1286069" y="72304"/>
                      </a:cubicBezTo>
                      <a:cubicBezTo>
                        <a:pt x="1327790" y="101451"/>
                        <a:pt x="1372560" y="97261"/>
                        <a:pt x="1417899" y="88688"/>
                      </a:cubicBezTo>
                      <a:cubicBezTo>
                        <a:pt x="1424948" y="87354"/>
                        <a:pt x="1433522" y="80114"/>
                        <a:pt x="1436568" y="73448"/>
                      </a:cubicBezTo>
                      <a:cubicBezTo>
                        <a:pt x="1447428" y="49825"/>
                        <a:pt x="1467813" y="41823"/>
                        <a:pt x="1490292" y="35154"/>
                      </a:cubicBezTo>
                      <a:cubicBezTo>
                        <a:pt x="1525727" y="24296"/>
                        <a:pt x="1560588" y="11532"/>
                        <a:pt x="1596213" y="1245"/>
                      </a:cubicBezTo>
                      <a:cubicBezTo>
                        <a:pt x="1604978" y="-1231"/>
                        <a:pt x="1615836" y="293"/>
                        <a:pt x="1624980" y="3150"/>
                      </a:cubicBezTo>
                      <a:cubicBezTo>
                        <a:pt x="1656223" y="12866"/>
                        <a:pt x="1676036" y="37251"/>
                        <a:pt x="1697753" y="59731"/>
                      </a:cubicBezTo>
                      <a:cubicBezTo>
                        <a:pt x="1707279" y="69638"/>
                        <a:pt x="1720423" y="76686"/>
                        <a:pt x="1733188" y="82400"/>
                      </a:cubicBezTo>
                      <a:cubicBezTo>
                        <a:pt x="1766335" y="97071"/>
                        <a:pt x="1800246" y="110215"/>
                        <a:pt x="1833775" y="124121"/>
                      </a:cubicBezTo>
                      <a:cubicBezTo>
                        <a:pt x="1837013" y="125455"/>
                        <a:pt x="1839679" y="128884"/>
                        <a:pt x="1842158" y="131742"/>
                      </a:cubicBezTo>
                      <a:cubicBezTo>
                        <a:pt x="1866922" y="161843"/>
                        <a:pt x="1891497" y="192132"/>
                        <a:pt x="1916454" y="222233"/>
                      </a:cubicBezTo>
                      <a:cubicBezTo>
                        <a:pt x="1921216" y="227947"/>
                        <a:pt x="1928076" y="232139"/>
                        <a:pt x="1933219" y="237663"/>
                      </a:cubicBezTo>
                      <a:cubicBezTo>
                        <a:pt x="1940459" y="245283"/>
                        <a:pt x="1949603" y="252524"/>
                        <a:pt x="1953413" y="261668"/>
                      </a:cubicBezTo>
                      <a:cubicBezTo>
                        <a:pt x="1965224" y="290433"/>
                        <a:pt x="1987894" y="302817"/>
                        <a:pt x="2016469" y="308151"/>
                      </a:cubicBezTo>
                      <a:cubicBezTo>
                        <a:pt x="2042570" y="313104"/>
                        <a:pt x="2068669" y="317296"/>
                        <a:pt x="2094578" y="323010"/>
                      </a:cubicBezTo>
                      <a:cubicBezTo>
                        <a:pt x="2126201" y="329868"/>
                        <a:pt x="2157636" y="337298"/>
                        <a:pt x="2188879" y="345681"/>
                      </a:cubicBezTo>
                      <a:cubicBezTo>
                        <a:pt x="2202404" y="349301"/>
                        <a:pt x="2216692" y="353491"/>
                        <a:pt x="2228314" y="360921"/>
                      </a:cubicBezTo>
                      <a:cubicBezTo>
                        <a:pt x="2260890" y="381496"/>
                        <a:pt x="2295753" y="395402"/>
                        <a:pt x="2334044" y="389878"/>
                      </a:cubicBezTo>
                      <a:cubicBezTo>
                        <a:pt x="2364715" y="385496"/>
                        <a:pt x="2390434" y="396736"/>
                        <a:pt x="2409485" y="414263"/>
                      </a:cubicBezTo>
                      <a:cubicBezTo>
                        <a:pt x="2444158" y="446078"/>
                        <a:pt x="2481305" y="438838"/>
                        <a:pt x="2518264" y="428552"/>
                      </a:cubicBezTo>
                      <a:cubicBezTo>
                        <a:pt x="2537315" y="423217"/>
                        <a:pt x="2552935" y="423979"/>
                        <a:pt x="2571034" y="429122"/>
                      </a:cubicBezTo>
                      <a:cubicBezTo>
                        <a:pt x="2612945" y="441124"/>
                        <a:pt x="2640950" y="473701"/>
                        <a:pt x="2668001" y="502276"/>
                      </a:cubicBezTo>
                      <a:cubicBezTo>
                        <a:pt x="2691054" y="526661"/>
                        <a:pt x="2716963" y="540377"/>
                        <a:pt x="2745348" y="550666"/>
                      </a:cubicBezTo>
                      <a:cubicBezTo>
                        <a:pt x="2781163" y="563810"/>
                        <a:pt x="2809548" y="558858"/>
                        <a:pt x="2826694" y="527233"/>
                      </a:cubicBezTo>
                      <a:cubicBezTo>
                        <a:pt x="2831457" y="518278"/>
                        <a:pt x="2839839" y="507800"/>
                        <a:pt x="2848793" y="505134"/>
                      </a:cubicBezTo>
                      <a:cubicBezTo>
                        <a:pt x="2892037" y="491800"/>
                        <a:pt x="2935854" y="472367"/>
                        <a:pt x="2982148" y="484179"/>
                      </a:cubicBezTo>
                      <a:cubicBezTo>
                        <a:pt x="3046158" y="500372"/>
                        <a:pt x="3108644" y="499420"/>
                        <a:pt x="3172654" y="483417"/>
                      </a:cubicBezTo>
                      <a:cubicBezTo>
                        <a:pt x="3276480" y="457508"/>
                        <a:pt x="3380305" y="430076"/>
                        <a:pt x="3489467" y="435790"/>
                      </a:cubicBezTo>
                      <a:cubicBezTo>
                        <a:pt x="3507563" y="436742"/>
                        <a:pt x="3529090" y="425121"/>
                        <a:pt x="3544713" y="413691"/>
                      </a:cubicBezTo>
                      <a:cubicBezTo>
                        <a:pt x="3574622" y="391974"/>
                        <a:pt x="3573288" y="390258"/>
                        <a:pt x="3606817" y="408167"/>
                      </a:cubicBezTo>
                      <a:cubicBezTo>
                        <a:pt x="3614819" y="412549"/>
                        <a:pt x="3624725" y="415215"/>
                        <a:pt x="3630632" y="421693"/>
                      </a:cubicBezTo>
                      <a:cubicBezTo>
                        <a:pt x="3660731" y="454650"/>
                        <a:pt x="3697880" y="446648"/>
                        <a:pt x="3734837" y="441886"/>
                      </a:cubicBezTo>
                      <a:cubicBezTo>
                        <a:pt x="3741315" y="440934"/>
                        <a:pt x="3749125" y="439600"/>
                        <a:pt x="3754652" y="442268"/>
                      </a:cubicBezTo>
                      <a:cubicBezTo>
                        <a:pt x="3779607" y="454268"/>
                        <a:pt x="3800753" y="450078"/>
                        <a:pt x="3822472" y="433694"/>
                      </a:cubicBezTo>
                      <a:cubicBezTo>
                        <a:pt x="3841331" y="419597"/>
                        <a:pt x="3863049" y="411215"/>
                        <a:pt x="3885338" y="428742"/>
                      </a:cubicBezTo>
                      <a:cubicBezTo>
                        <a:pt x="3934870" y="467605"/>
                        <a:pt x="3987829" y="469509"/>
                        <a:pt x="4043839" y="444934"/>
                      </a:cubicBezTo>
                      <a:cubicBezTo>
                        <a:pt x="4083845" y="427407"/>
                        <a:pt x="4123280" y="423407"/>
                        <a:pt x="4165383" y="441124"/>
                      </a:cubicBezTo>
                      <a:cubicBezTo>
                        <a:pt x="4181576" y="447982"/>
                        <a:pt x="4202531" y="443410"/>
                        <a:pt x="4221391" y="444934"/>
                      </a:cubicBezTo>
                      <a:cubicBezTo>
                        <a:pt x="4232060" y="445696"/>
                        <a:pt x="4243872" y="445886"/>
                        <a:pt x="4253014" y="450650"/>
                      </a:cubicBezTo>
                      <a:cubicBezTo>
                        <a:pt x="4277401" y="462843"/>
                        <a:pt x="4300070" y="478463"/>
                        <a:pt x="4324645" y="490466"/>
                      </a:cubicBezTo>
                      <a:cubicBezTo>
                        <a:pt x="4336457" y="496180"/>
                        <a:pt x="4350554" y="499228"/>
                        <a:pt x="4363890" y="499420"/>
                      </a:cubicBezTo>
                      <a:cubicBezTo>
                        <a:pt x="4403325" y="500372"/>
                        <a:pt x="4442761" y="500372"/>
                        <a:pt x="4482004" y="498658"/>
                      </a:cubicBezTo>
                      <a:cubicBezTo>
                        <a:pt x="4546776" y="495990"/>
                        <a:pt x="4612500" y="495418"/>
                        <a:pt x="4659174" y="438648"/>
                      </a:cubicBezTo>
                      <a:cubicBezTo>
                        <a:pt x="4662986" y="434076"/>
                        <a:pt x="4671176" y="431408"/>
                        <a:pt x="4677655" y="430646"/>
                      </a:cubicBezTo>
                      <a:cubicBezTo>
                        <a:pt x="4707564" y="427027"/>
                        <a:pt x="4738235" y="426645"/>
                        <a:pt x="4767764" y="420739"/>
                      </a:cubicBezTo>
                      <a:cubicBezTo>
                        <a:pt x="4791386" y="415977"/>
                        <a:pt x="4811009" y="417501"/>
                        <a:pt x="4828916" y="434266"/>
                      </a:cubicBezTo>
                      <a:cubicBezTo>
                        <a:pt x="4852348" y="456364"/>
                        <a:pt x="4880925" y="469319"/>
                        <a:pt x="4912168" y="462271"/>
                      </a:cubicBezTo>
                      <a:cubicBezTo>
                        <a:pt x="4943409" y="455412"/>
                        <a:pt x="4963984" y="470271"/>
                        <a:pt x="4987037" y="485703"/>
                      </a:cubicBezTo>
                      <a:cubicBezTo>
                        <a:pt x="5003801" y="496942"/>
                        <a:pt x="5022852" y="511040"/>
                        <a:pt x="5041521" y="512182"/>
                      </a:cubicBezTo>
                      <a:cubicBezTo>
                        <a:pt x="5083814" y="514658"/>
                        <a:pt x="5120201" y="553904"/>
                        <a:pt x="5166113" y="531615"/>
                      </a:cubicBezTo>
                      <a:cubicBezTo>
                        <a:pt x="5169161" y="530091"/>
                        <a:pt x="5174685" y="533901"/>
                        <a:pt x="5179067" y="534853"/>
                      </a:cubicBezTo>
                      <a:cubicBezTo>
                        <a:pt x="5214121" y="542093"/>
                        <a:pt x="5247078" y="535043"/>
                        <a:pt x="5272796" y="511230"/>
                      </a:cubicBezTo>
                      <a:cubicBezTo>
                        <a:pt x="5306516" y="480177"/>
                        <a:pt x="5343855" y="477129"/>
                        <a:pt x="5385384" y="487227"/>
                      </a:cubicBezTo>
                      <a:cubicBezTo>
                        <a:pt x="5398721" y="490466"/>
                        <a:pt x="5412057" y="492752"/>
                        <a:pt x="5425582" y="495418"/>
                      </a:cubicBezTo>
                      <a:cubicBezTo>
                        <a:pt x="5443870" y="499228"/>
                        <a:pt x="5462351" y="503230"/>
                        <a:pt x="5480637" y="507040"/>
                      </a:cubicBezTo>
                      <a:cubicBezTo>
                        <a:pt x="5498356" y="510850"/>
                        <a:pt x="5517979" y="517326"/>
                        <a:pt x="5531693" y="500944"/>
                      </a:cubicBezTo>
                      <a:cubicBezTo>
                        <a:pt x="5543506" y="486845"/>
                        <a:pt x="5551888" y="488179"/>
                        <a:pt x="5562746" y="500372"/>
                      </a:cubicBezTo>
                      <a:cubicBezTo>
                        <a:pt x="5600467" y="543045"/>
                        <a:pt x="5646189" y="569716"/>
                        <a:pt x="5704483" y="571620"/>
                      </a:cubicBezTo>
                      <a:cubicBezTo>
                        <a:pt x="5716485" y="572002"/>
                        <a:pt x="5728678" y="574668"/>
                        <a:pt x="5740488" y="577526"/>
                      </a:cubicBezTo>
                      <a:cubicBezTo>
                        <a:pt x="5747728" y="579241"/>
                        <a:pt x="5756493" y="581147"/>
                        <a:pt x="5760873" y="586291"/>
                      </a:cubicBezTo>
                      <a:cubicBezTo>
                        <a:pt x="5794974" y="625534"/>
                        <a:pt x="5837457" y="652777"/>
                        <a:pt x="5883751" y="674686"/>
                      </a:cubicBezTo>
                      <a:cubicBezTo>
                        <a:pt x="5900323" y="682496"/>
                        <a:pt x="5918042" y="690306"/>
                        <a:pt x="5935949" y="692592"/>
                      </a:cubicBezTo>
                      <a:cubicBezTo>
                        <a:pt x="5954617" y="694878"/>
                        <a:pt x="5974240" y="691068"/>
                        <a:pt x="5993291" y="688972"/>
                      </a:cubicBezTo>
                      <a:cubicBezTo>
                        <a:pt x="6004531" y="687830"/>
                        <a:pt x="6017485" y="688020"/>
                        <a:pt x="6026440" y="682496"/>
                      </a:cubicBezTo>
                      <a:cubicBezTo>
                        <a:pt x="6054825" y="665159"/>
                        <a:pt x="6082258" y="646491"/>
                        <a:pt x="6108738" y="626296"/>
                      </a:cubicBezTo>
                      <a:cubicBezTo>
                        <a:pt x="6131409" y="608960"/>
                        <a:pt x="6135981" y="606483"/>
                        <a:pt x="6155602" y="628202"/>
                      </a:cubicBezTo>
                      <a:cubicBezTo>
                        <a:pt x="6175797" y="650491"/>
                        <a:pt x="6200944" y="662111"/>
                        <a:pt x="6228756" y="666873"/>
                      </a:cubicBezTo>
                      <a:cubicBezTo>
                        <a:pt x="6272764" y="674304"/>
                        <a:pt x="6317151" y="680590"/>
                        <a:pt x="6361539" y="684210"/>
                      </a:cubicBezTo>
                      <a:cubicBezTo>
                        <a:pt x="6401736" y="687448"/>
                        <a:pt x="6420977" y="669922"/>
                        <a:pt x="6428979" y="630106"/>
                      </a:cubicBezTo>
                      <a:cubicBezTo>
                        <a:pt x="6433551" y="608007"/>
                        <a:pt x="6439458" y="584003"/>
                        <a:pt x="6463840" y="578098"/>
                      </a:cubicBezTo>
                      <a:cubicBezTo>
                        <a:pt x="6503658" y="568572"/>
                        <a:pt x="6544997" y="564382"/>
                        <a:pt x="6564620" y="517708"/>
                      </a:cubicBezTo>
                      <a:cubicBezTo>
                        <a:pt x="6575478" y="527995"/>
                        <a:pt x="6582146" y="534091"/>
                        <a:pt x="6588625" y="540187"/>
                      </a:cubicBezTo>
                      <a:cubicBezTo>
                        <a:pt x="6606531" y="557142"/>
                        <a:pt x="6643678" y="564382"/>
                        <a:pt x="6662541" y="549714"/>
                      </a:cubicBezTo>
                      <a:cubicBezTo>
                        <a:pt x="6690354" y="528377"/>
                        <a:pt x="6715883" y="532377"/>
                        <a:pt x="6742552" y="548952"/>
                      </a:cubicBezTo>
                      <a:cubicBezTo>
                        <a:pt x="6764841" y="562668"/>
                        <a:pt x="6788417" y="567954"/>
                        <a:pt x="6812063" y="568430"/>
                      </a:cubicBezTo>
                      <a:lnTo>
                        <a:pt x="6858001" y="562267"/>
                      </a:lnTo>
                      <a:lnTo>
                        <a:pt x="6858001" y="734520"/>
                      </a:lnTo>
                      <a:lnTo>
                        <a:pt x="6815516" y="744220"/>
                      </a:lnTo>
                      <a:cubicBezTo>
                        <a:pt x="6793035" y="749744"/>
                        <a:pt x="6771319" y="759651"/>
                        <a:pt x="6748458" y="763271"/>
                      </a:cubicBezTo>
                      <a:cubicBezTo>
                        <a:pt x="6694164" y="771843"/>
                        <a:pt x="6639488" y="777939"/>
                        <a:pt x="6584812" y="784797"/>
                      </a:cubicBezTo>
                      <a:cubicBezTo>
                        <a:pt x="6528424" y="791846"/>
                        <a:pt x="6472225" y="799276"/>
                        <a:pt x="6415833" y="805562"/>
                      </a:cubicBezTo>
                      <a:cubicBezTo>
                        <a:pt x="6384972" y="808802"/>
                        <a:pt x="6353919" y="809372"/>
                        <a:pt x="6323058" y="812420"/>
                      </a:cubicBezTo>
                      <a:cubicBezTo>
                        <a:pt x="6296005" y="815088"/>
                        <a:pt x="6269144" y="820041"/>
                        <a:pt x="6242093" y="823281"/>
                      </a:cubicBezTo>
                      <a:cubicBezTo>
                        <a:pt x="6218660" y="825947"/>
                        <a:pt x="6195037" y="827471"/>
                        <a:pt x="6171605" y="830139"/>
                      </a:cubicBezTo>
                      <a:cubicBezTo>
                        <a:pt x="6134075" y="834519"/>
                        <a:pt x="6096736" y="839473"/>
                        <a:pt x="6059397" y="844045"/>
                      </a:cubicBezTo>
                      <a:cubicBezTo>
                        <a:pt x="6043776" y="845759"/>
                        <a:pt x="6027392" y="850522"/>
                        <a:pt x="6012723" y="847665"/>
                      </a:cubicBezTo>
                      <a:cubicBezTo>
                        <a:pt x="5975764" y="840425"/>
                        <a:pt x="5939377" y="842521"/>
                        <a:pt x="5902610" y="847473"/>
                      </a:cubicBezTo>
                      <a:cubicBezTo>
                        <a:pt x="5890037" y="849190"/>
                        <a:pt x="5876511" y="848808"/>
                        <a:pt x="5864318" y="845569"/>
                      </a:cubicBezTo>
                      <a:cubicBezTo>
                        <a:pt x="5839361" y="839091"/>
                        <a:pt x="5815169" y="829947"/>
                        <a:pt x="5790592" y="821947"/>
                      </a:cubicBezTo>
                      <a:cubicBezTo>
                        <a:pt x="5787924" y="820995"/>
                        <a:pt x="5784686" y="820803"/>
                        <a:pt x="5781830" y="820233"/>
                      </a:cubicBezTo>
                      <a:cubicBezTo>
                        <a:pt x="5765635" y="816992"/>
                        <a:pt x="5749634" y="813754"/>
                        <a:pt x="5733440" y="810896"/>
                      </a:cubicBezTo>
                      <a:cubicBezTo>
                        <a:pt x="5724678" y="809372"/>
                        <a:pt x="5715723" y="809182"/>
                        <a:pt x="5706959" y="807848"/>
                      </a:cubicBezTo>
                      <a:cubicBezTo>
                        <a:pt x="5673050" y="802514"/>
                        <a:pt x="5635711" y="811468"/>
                        <a:pt x="5606372" y="788417"/>
                      </a:cubicBezTo>
                      <a:cubicBezTo>
                        <a:pt x="5587321" y="773557"/>
                        <a:pt x="5568842" y="776987"/>
                        <a:pt x="5548460" y="779273"/>
                      </a:cubicBezTo>
                      <a:cubicBezTo>
                        <a:pt x="5533027" y="780987"/>
                        <a:pt x="5517215" y="780415"/>
                        <a:pt x="5501594" y="780607"/>
                      </a:cubicBezTo>
                      <a:cubicBezTo>
                        <a:pt x="5474161" y="781177"/>
                        <a:pt x="5446728" y="781369"/>
                        <a:pt x="5419295" y="782321"/>
                      </a:cubicBezTo>
                      <a:cubicBezTo>
                        <a:pt x="5410531" y="782701"/>
                        <a:pt x="5401579" y="787465"/>
                        <a:pt x="5393005" y="786703"/>
                      </a:cubicBezTo>
                      <a:cubicBezTo>
                        <a:pt x="5353379" y="783083"/>
                        <a:pt x="5313754" y="777367"/>
                        <a:pt x="5274129" y="774129"/>
                      </a:cubicBezTo>
                      <a:cubicBezTo>
                        <a:pt x="5251650" y="772225"/>
                        <a:pt x="5228597" y="775843"/>
                        <a:pt x="5206308" y="773177"/>
                      </a:cubicBezTo>
                      <a:cubicBezTo>
                        <a:pt x="5180591" y="770129"/>
                        <a:pt x="5155445" y="762319"/>
                        <a:pt x="5129916" y="757554"/>
                      </a:cubicBezTo>
                      <a:cubicBezTo>
                        <a:pt x="5122867" y="756222"/>
                        <a:pt x="5115057" y="757936"/>
                        <a:pt x="5107627" y="758316"/>
                      </a:cubicBezTo>
                      <a:cubicBezTo>
                        <a:pt x="5099245" y="758699"/>
                        <a:pt x="5091052" y="759461"/>
                        <a:pt x="5082670" y="759651"/>
                      </a:cubicBezTo>
                      <a:cubicBezTo>
                        <a:pt x="5057141" y="760033"/>
                        <a:pt x="5031614" y="759461"/>
                        <a:pt x="5006086" y="760795"/>
                      </a:cubicBezTo>
                      <a:cubicBezTo>
                        <a:pt x="4990465" y="761557"/>
                        <a:pt x="4974082" y="769367"/>
                        <a:pt x="4959602" y="766509"/>
                      </a:cubicBezTo>
                      <a:cubicBezTo>
                        <a:pt x="4930075" y="760985"/>
                        <a:pt x="4900546" y="773367"/>
                        <a:pt x="4871019" y="763081"/>
                      </a:cubicBezTo>
                      <a:cubicBezTo>
                        <a:pt x="4861873" y="760033"/>
                        <a:pt x="4849300" y="767653"/>
                        <a:pt x="4838250" y="768033"/>
                      </a:cubicBezTo>
                      <a:cubicBezTo>
                        <a:pt x="4810627" y="768985"/>
                        <a:pt x="4783004" y="768795"/>
                        <a:pt x="4755381" y="768605"/>
                      </a:cubicBezTo>
                      <a:cubicBezTo>
                        <a:pt x="4730614" y="768415"/>
                        <a:pt x="4704895" y="771081"/>
                        <a:pt x="4681083" y="765747"/>
                      </a:cubicBezTo>
                      <a:cubicBezTo>
                        <a:pt x="4656126" y="760033"/>
                        <a:pt x="4633647" y="760795"/>
                        <a:pt x="4609452" y="767271"/>
                      </a:cubicBezTo>
                      <a:cubicBezTo>
                        <a:pt x="4592878" y="771653"/>
                        <a:pt x="4575351" y="772225"/>
                        <a:pt x="4558207" y="773557"/>
                      </a:cubicBezTo>
                      <a:cubicBezTo>
                        <a:pt x="4539728" y="775081"/>
                        <a:pt x="4519343" y="771081"/>
                        <a:pt x="4502579" y="777367"/>
                      </a:cubicBezTo>
                      <a:cubicBezTo>
                        <a:pt x="4452665" y="796038"/>
                        <a:pt x="4401419" y="800038"/>
                        <a:pt x="4349222" y="800038"/>
                      </a:cubicBezTo>
                      <a:cubicBezTo>
                        <a:pt x="4339695" y="800038"/>
                        <a:pt x="4329979" y="797372"/>
                        <a:pt x="4320837" y="794514"/>
                      </a:cubicBezTo>
                      <a:cubicBezTo>
                        <a:pt x="4267493" y="777367"/>
                        <a:pt x="4213961" y="778891"/>
                        <a:pt x="4159667" y="789370"/>
                      </a:cubicBezTo>
                      <a:cubicBezTo>
                        <a:pt x="4148427" y="791656"/>
                        <a:pt x="4135854" y="792038"/>
                        <a:pt x="4124614" y="789752"/>
                      </a:cubicBezTo>
                      <a:cubicBezTo>
                        <a:pt x="4092989" y="783083"/>
                        <a:pt x="4062318" y="772033"/>
                        <a:pt x="4030503" y="767271"/>
                      </a:cubicBezTo>
                      <a:cubicBezTo>
                        <a:pt x="3977925" y="759461"/>
                        <a:pt x="3932394" y="785749"/>
                        <a:pt x="3885338" y="802896"/>
                      </a:cubicBezTo>
                      <a:cubicBezTo>
                        <a:pt x="3840569" y="819089"/>
                        <a:pt x="3802467" y="855666"/>
                        <a:pt x="3749506" y="847473"/>
                      </a:cubicBezTo>
                      <a:cubicBezTo>
                        <a:pt x="3744173" y="846711"/>
                        <a:pt x="3738267" y="851856"/>
                        <a:pt x="3732361" y="853190"/>
                      </a:cubicBezTo>
                      <a:cubicBezTo>
                        <a:pt x="3716168" y="856810"/>
                        <a:pt x="3699976" y="861190"/>
                        <a:pt x="3683591" y="862906"/>
                      </a:cubicBezTo>
                      <a:cubicBezTo>
                        <a:pt x="3663589" y="865192"/>
                        <a:pt x="3643204" y="864430"/>
                        <a:pt x="3623201" y="866334"/>
                      </a:cubicBezTo>
                      <a:cubicBezTo>
                        <a:pt x="3597482" y="868620"/>
                        <a:pt x="3572146" y="874716"/>
                        <a:pt x="3546617" y="874716"/>
                      </a:cubicBezTo>
                      <a:cubicBezTo>
                        <a:pt x="3526042" y="874716"/>
                        <a:pt x="3505657" y="867668"/>
                        <a:pt x="3485275" y="864238"/>
                      </a:cubicBezTo>
                      <a:cubicBezTo>
                        <a:pt x="3456508" y="859476"/>
                        <a:pt x="3424883" y="860810"/>
                        <a:pt x="3399546" y="848618"/>
                      </a:cubicBezTo>
                      <a:cubicBezTo>
                        <a:pt x="3372495" y="835663"/>
                        <a:pt x="3346776" y="829757"/>
                        <a:pt x="3318771" y="833757"/>
                      </a:cubicBezTo>
                      <a:cubicBezTo>
                        <a:pt x="3309437" y="835091"/>
                        <a:pt x="3297434" y="843093"/>
                        <a:pt x="3293244" y="851284"/>
                      </a:cubicBezTo>
                      <a:cubicBezTo>
                        <a:pt x="3283908" y="869572"/>
                        <a:pt x="3271145" y="872812"/>
                        <a:pt x="3253809" y="866524"/>
                      </a:cubicBezTo>
                      <a:cubicBezTo>
                        <a:pt x="3238758" y="861190"/>
                        <a:pt x="3220280" y="858524"/>
                        <a:pt x="3209993" y="848235"/>
                      </a:cubicBezTo>
                      <a:cubicBezTo>
                        <a:pt x="3180844" y="819089"/>
                        <a:pt x="3143695" y="818136"/>
                        <a:pt x="3107500" y="810326"/>
                      </a:cubicBezTo>
                      <a:cubicBezTo>
                        <a:pt x="3085403" y="805562"/>
                        <a:pt x="3064827" y="805372"/>
                        <a:pt x="3042728" y="808610"/>
                      </a:cubicBezTo>
                      <a:cubicBezTo>
                        <a:pt x="2994722" y="815850"/>
                        <a:pt x="2948047" y="805562"/>
                        <a:pt x="2901943" y="792418"/>
                      </a:cubicBezTo>
                      <a:cubicBezTo>
                        <a:pt x="2871462" y="783655"/>
                        <a:pt x="2840219" y="778321"/>
                        <a:pt x="2809930" y="769367"/>
                      </a:cubicBezTo>
                      <a:cubicBezTo>
                        <a:pt x="2787259" y="762509"/>
                        <a:pt x="2764590" y="754316"/>
                        <a:pt x="2743826" y="743268"/>
                      </a:cubicBezTo>
                      <a:cubicBezTo>
                        <a:pt x="2713723" y="727073"/>
                        <a:pt x="2687436" y="702689"/>
                        <a:pt x="2649143" y="709167"/>
                      </a:cubicBezTo>
                      <a:cubicBezTo>
                        <a:pt x="2615421" y="714881"/>
                        <a:pt x="2584942" y="702881"/>
                        <a:pt x="2554079" y="691450"/>
                      </a:cubicBezTo>
                      <a:cubicBezTo>
                        <a:pt x="2531409" y="683068"/>
                        <a:pt x="2508742" y="674494"/>
                        <a:pt x="2485307" y="669160"/>
                      </a:cubicBezTo>
                      <a:cubicBezTo>
                        <a:pt x="2457492" y="662873"/>
                        <a:pt x="2426059" y="665541"/>
                        <a:pt x="2401292" y="653919"/>
                      </a:cubicBezTo>
                      <a:cubicBezTo>
                        <a:pt x="2375383" y="641727"/>
                        <a:pt x="2353859" y="649919"/>
                        <a:pt x="2330806" y="653349"/>
                      </a:cubicBezTo>
                      <a:cubicBezTo>
                        <a:pt x="2294039" y="658683"/>
                        <a:pt x="2257459" y="668590"/>
                        <a:pt x="2220312" y="656015"/>
                      </a:cubicBezTo>
                      <a:cubicBezTo>
                        <a:pt x="2175163" y="640775"/>
                        <a:pt x="2130393" y="624392"/>
                        <a:pt x="2085054" y="609914"/>
                      </a:cubicBezTo>
                      <a:cubicBezTo>
                        <a:pt x="2067525" y="604387"/>
                        <a:pt x="2048668" y="602101"/>
                        <a:pt x="2030378" y="599625"/>
                      </a:cubicBezTo>
                      <a:cubicBezTo>
                        <a:pt x="2013043" y="597529"/>
                        <a:pt x="1992279" y="602863"/>
                        <a:pt x="1978940" y="594863"/>
                      </a:cubicBezTo>
                      <a:cubicBezTo>
                        <a:pt x="1944649" y="574288"/>
                        <a:pt x="1909408" y="564192"/>
                        <a:pt x="1869780" y="564192"/>
                      </a:cubicBezTo>
                      <a:cubicBezTo>
                        <a:pt x="1854920" y="564192"/>
                        <a:pt x="1840441" y="555618"/>
                        <a:pt x="1825393" y="554094"/>
                      </a:cubicBezTo>
                      <a:cubicBezTo>
                        <a:pt x="1804816" y="552190"/>
                        <a:pt x="1781194" y="547045"/>
                        <a:pt x="1763287" y="554286"/>
                      </a:cubicBezTo>
                      <a:cubicBezTo>
                        <a:pt x="1721185" y="571430"/>
                        <a:pt x="1687086" y="557142"/>
                        <a:pt x="1650317" y="540187"/>
                      </a:cubicBezTo>
                      <a:cubicBezTo>
                        <a:pt x="1614120" y="523423"/>
                        <a:pt x="1576019" y="510088"/>
                        <a:pt x="1537537" y="499038"/>
                      </a:cubicBezTo>
                      <a:cubicBezTo>
                        <a:pt x="1523059" y="495038"/>
                        <a:pt x="1505724" y="501706"/>
                        <a:pt x="1489720" y="503038"/>
                      </a:cubicBezTo>
                      <a:cubicBezTo>
                        <a:pt x="1484004" y="503420"/>
                        <a:pt x="1477717" y="503992"/>
                        <a:pt x="1472575" y="502086"/>
                      </a:cubicBezTo>
                      <a:cubicBezTo>
                        <a:pt x="1422854" y="483797"/>
                        <a:pt x="1372368" y="469891"/>
                        <a:pt x="1318456" y="479415"/>
                      </a:cubicBezTo>
                      <a:cubicBezTo>
                        <a:pt x="1313504" y="480369"/>
                        <a:pt x="1307978" y="478273"/>
                        <a:pt x="1303024" y="476939"/>
                      </a:cubicBezTo>
                      <a:cubicBezTo>
                        <a:pt x="1278829" y="470081"/>
                        <a:pt x="1255206" y="459223"/>
                        <a:pt x="1230633" y="456746"/>
                      </a:cubicBezTo>
                      <a:cubicBezTo>
                        <a:pt x="1170051" y="450650"/>
                        <a:pt x="1109091" y="448172"/>
                        <a:pt x="1048125" y="444172"/>
                      </a:cubicBezTo>
                      <a:cubicBezTo>
                        <a:pt x="1044315" y="443982"/>
                        <a:pt x="1040315" y="443982"/>
                        <a:pt x="1036887" y="442648"/>
                      </a:cubicBezTo>
                      <a:cubicBezTo>
                        <a:pt x="1014406" y="434456"/>
                        <a:pt x="994785" y="437124"/>
                        <a:pt x="975733" y="452744"/>
                      </a:cubicBezTo>
                      <a:cubicBezTo>
                        <a:pt x="967350" y="459603"/>
                        <a:pt x="955920" y="463223"/>
                        <a:pt x="945444" y="467033"/>
                      </a:cubicBezTo>
                      <a:cubicBezTo>
                        <a:pt x="930011" y="472749"/>
                        <a:pt x="914200" y="478273"/>
                        <a:pt x="898198" y="481893"/>
                      </a:cubicBezTo>
                      <a:cubicBezTo>
                        <a:pt x="882384" y="485321"/>
                        <a:pt x="865430" y="490084"/>
                        <a:pt x="850189" y="487417"/>
                      </a:cubicBezTo>
                      <a:cubicBezTo>
                        <a:pt x="822756" y="482655"/>
                        <a:pt x="796655" y="471987"/>
                        <a:pt x="769605" y="464937"/>
                      </a:cubicBezTo>
                      <a:cubicBezTo>
                        <a:pt x="760270" y="462461"/>
                        <a:pt x="749982" y="462843"/>
                        <a:pt x="740268" y="462651"/>
                      </a:cubicBezTo>
                      <a:cubicBezTo>
                        <a:pt x="717977" y="462081"/>
                        <a:pt x="695116" y="467605"/>
                        <a:pt x="674923" y="451792"/>
                      </a:cubicBezTo>
                      <a:cubicBezTo>
                        <a:pt x="656255" y="436934"/>
                        <a:pt x="637392" y="441314"/>
                        <a:pt x="617772" y="452554"/>
                      </a:cubicBezTo>
                      <a:cubicBezTo>
                        <a:pt x="603673" y="460557"/>
                        <a:pt x="587672" y="466843"/>
                        <a:pt x="571860" y="469891"/>
                      </a:cubicBezTo>
                      <a:cubicBezTo>
                        <a:pt x="550141" y="474081"/>
                        <a:pt x="528615" y="475797"/>
                        <a:pt x="505182" y="473319"/>
                      </a:cubicBezTo>
                      <a:cubicBezTo>
                        <a:pt x="488607" y="471605"/>
                        <a:pt x="475081" y="470843"/>
                        <a:pt x="462126" y="460747"/>
                      </a:cubicBezTo>
                      <a:cubicBezTo>
                        <a:pt x="460032" y="459223"/>
                        <a:pt x="456222" y="458841"/>
                        <a:pt x="453364" y="459033"/>
                      </a:cubicBezTo>
                      <a:cubicBezTo>
                        <a:pt x="415835" y="462271"/>
                        <a:pt x="378686" y="460557"/>
                        <a:pt x="340774" y="458268"/>
                      </a:cubicBezTo>
                      <a:cubicBezTo>
                        <a:pt x="292579" y="455222"/>
                        <a:pt x="241901" y="464175"/>
                        <a:pt x="200182" y="496180"/>
                      </a:cubicBezTo>
                      <a:cubicBezTo>
                        <a:pt x="194085" y="500944"/>
                        <a:pt x="184941" y="503038"/>
                        <a:pt x="176939" y="504182"/>
                      </a:cubicBezTo>
                      <a:cubicBezTo>
                        <a:pt x="139219" y="509134"/>
                        <a:pt x="101308" y="512564"/>
                        <a:pt x="63587" y="518088"/>
                      </a:cubicBezTo>
                      <a:cubicBezTo>
                        <a:pt x="43012" y="521137"/>
                        <a:pt x="21486" y="523805"/>
                        <a:pt x="2817" y="532187"/>
                      </a:cubicBezTo>
                      <a:lnTo>
                        <a:pt x="0" y="533314"/>
                      </a:lnTo>
                      <a:close/>
                    </a:path>
                  </a:pathLst>
                </a:custGeom>
                <a:grp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grpSp>
          <p:grpSp>
            <p:nvGrpSpPr>
              <p:cNvPr id="1037" name="Group 1036">
                <a:extLst>
                  <a:ext uri="{FF2B5EF4-FFF2-40B4-BE49-F238E27FC236}">
                    <a16:creationId xmlns:a16="http://schemas.microsoft.com/office/drawing/2014/main" id="{8A4ECC81-E17F-4F87-9A0B-398363A864A4}"/>
                  </a:ext>
                  <a:ext uri="{C183D7F6-B498-43B3-948B-1728B52AA6E4}">
                    <adec:decorative xmlns:adec="http://schemas.microsoft.com/office/drawing/2017/decorative" val="1"/>
                  </a:ext>
                </a:extLst>
              </p:cNvPr>
              <p:cNvGrpSpPr/>
              <p:nvPr>
                <p:extLst>
                  <p:ext uri="{386F3935-93C4-4BCD-93E2-E3B085C9AB24}">
                    <p16:designElem xmlns:p16="http://schemas.microsoft.com/office/powerpoint/2015/main" val="1"/>
                  </p:ext>
                </p:extLst>
              </p:nvPr>
            </p:nvGrpSpPr>
            <p:grpSpPr>
              <a:xfrm>
                <a:off x="3697284" y="0"/>
                <a:ext cx="884241" cy="6858001"/>
                <a:chOff x="3697284" y="-1"/>
                <a:chExt cx="884241" cy="6858001"/>
              </a:xfrm>
              <a:blipFill>
                <a:blip r:embed="rId3">
                  <a:alphaModFix amt="57000"/>
                </a:blip>
                <a:tile tx="0" ty="0" sx="100000" sy="100000" flip="none" algn="tl"/>
              </a:blipFill>
              <a:effectLst/>
            </p:grpSpPr>
            <p:sp>
              <p:nvSpPr>
                <p:cNvPr id="1038" name="Freeform: Shape 1037">
                  <a:extLst>
                    <a:ext uri="{FF2B5EF4-FFF2-40B4-BE49-F238E27FC236}">
                      <a16:creationId xmlns:a16="http://schemas.microsoft.com/office/drawing/2014/main" id="{1FBBD7D8-A895-40D0-A53D-DEDF495B2F18}"/>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rot="16200000" flipH="1">
                  <a:off x="705641" y="2991642"/>
                  <a:ext cx="6858001" cy="874716"/>
                </a:xfrm>
                <a:custGeom>
                  <a:avLst/>
                  <a:gdLst>
                    <a:gd name="connsiteX0" fmla="*/ 0 w 6858001"/>
                    <a:gd name="connsiteY0" fmla="*/ 533314 h 874716"/>
                    <a:gd name="connsiteX1" fmla="*/ 0 w 6858001"/>
                    <a:gd name="connsiteY1" fmla="*/ 69206 h 874716"/>
                    <a:gd name="connsiteX2" fmla="*/ 21486 w 6858001"/>
                    <a:gd name="connsiteY2" fmla="*/ 71924 h 874716"/>
                    <a:gd name="connsiteX3" fmla="*/ 228948 w 6858001"/>
                    <a:gd name="connsiteY3" fmla="*/ 88116 h 874716"/>
                    <a:gd name="connsiteX4" fmla="*/ 313533 w 6858001"/>
                    <a:gd name="connsiteY4" fmla="*/ 62779 h 874716"/>
                    <a:gd name="connsiteX5" fmla="*/ 338870 w 6858001"/>
                    <a:gd name="connsiteY5" fmla="*/ 62207 h 874716"/>
                    <a:gd name="connsiteX6" fmla="*/ 395640 w 6858001"/>
                    <a:gd name="connsiteY6" fmla="*/ 72114 h 874716"/>
                    <a:gd name="connsiteX7" fmla="*/ 512802 w 6858001"/>
                    <a:gd name="connsiteY7" fmla="*/ 65446 h 874716"/>
                    <a:gd name="connsiteX8" fmla="*/ 556047 w 6858001"/>
                    <a:gd name="connsiteY8" fmla="*/ 55349 h 874716"/>
                    <a:gd name="connsiteX9" fmla="*/ 580050 w 6858001"/>
                    <a:gd name="connsiteY9" fmla="*/ 48871 h 874716"/>
                    <a:gd name="connsiteX10" fmla="*/ 703308 w 6858001"/>
                    <a:gd name="connsiteY10" fmla="*/ 30964 h 874716"/>
                    <a:gd name="connsiteX11" fmla="*/ 758174 w 6858001"/>
                    <a:gd name="connsiteY11" fmla="*/ 11724 h 874716"/>
                    <a:gd name="connsiteX12" fmla="*/ 773035 w 6858001"/>
                    <a:gd name="connsiteY12" fmla="*/ 8866 h 874716"/>
                    <a:gd name="connsiteX13" fmla="*/ 854379 w 6858001"/>
                    <a:gd name="connsiteY13" fmla="*/ 16866 h 874716"/>
                    <a:gd name="connsiteX14" fmla="*/ 915343 w 6858001"/>
                    <a:gd name="connsiteY14" fmla="*/ 47919 h 874716"/>
                    <a:gd name="connsiteX15" fmla="*/ 927155 w 6858001"/>
                    <a:gd name="connsiteY15" fmla="*/ 58397 h 874716"/>
                    <a:gd name="connsiteX16" fmla="*/ 1097087 w 6858001"/>
                    <a:gd name="connsiteY16" fmla="*/ 54777 h 874716"/>
                    <a:gd name="connsiteX17" fmla="*/ 1123185 w 6858001"/>
                    <a:gd name="connsiteY17" fmla="*/ 50395 h 874716"/>
                    <a:gd name="connsiteX18" fmla="*/ 1249302 w 6858001"/>
                    <a:gd name="connsiteY18" fmla="*/ 68684 h 874716"/>
                    <a:gd name="connsiteX19" fmla="*/ 1286069 w 6858001"/>
                    <a:gd name="connsiteY19" fmla="*/ 72304 h 874716"/>
                    <a:gd name="connsiteX20" fmla="*/ 1417899 w 6858001"/>
                    <a:gd name="connsiteY20" fmla="*/ 88688 h 874716"/>
                    <a:gd name="connsiteX21" fmla="*/ 1436568 w 6858001"/>
                    <a:gd name="connsiteY21" fmla="*/ 73448 h 874716"/>
                    <a:gd name="connsiteX22" fmla="*/ 1490292 w 6858001"/>
                    <a:gd name="connsiteY22" fmla="*/ 35154 h 874716"/>
                    <a:gd name="connsiteX23" fmla="*/ 1596213 w 6858001"/>
                    <a:gd name="connsiteY23" fmla="*/ 1245 h 874716"/>
                    <a:gd name="connsiteX24" fmla="*/ 1624980 w 6858001"/>
                    <a:gd name="connsiteY24" fmla="*/ 3150 h 874716"/>
                    <a:gd name="connsiteX25" fmla="*/ 1697753 w 6858001"/>
                    <a:gd name="connsiteY25" fmla="*/ 59731 h 874716"/>
                    <a:gd name="connsiteX26" fmla="*/ 1733188 w 6858001"/>
                    <a:gd name="connsiteY26" fmla="*/ 82400 h 874716"/>
                    <a:gd name="connsiteX27" fmla="*/ 1833775 w 6858001"/>
                    <a:gd name="connsiteY27" fmla="*/ 124121 h 874716"/>
                    <a:gd name="connsiteX28" fmla="*/ 1842158 w 6858001"/>
                    <a:gd name="connsiteY28" fmla="*/ 131742 h 874716"/>
                    <a:gd name="connsiteX29" fmla="*/ 1916454 w 6858001"/>
                    <a:gd name="connsiteY29" fmla="*/ 222233 h 874716"/>
                    <a:gd name="connsiteX30" fmla="*/ 1933219 w 6858001"/>
                    <a:gd name="connsiteY30" fmla="*/ 237663 h 874716"/>
                    <a:gd name="connsiteX31" fmla="*/ 1953413 w 6858001"/>
                    <a:gd name="connsiteY31" fmla="*/ 261668 h 874716"/>
                    <a:gd name="connsiteX32" fmla="*/ 2016469 w 6858001"/>
                    <a:gd name="connsiteY32" fmla="*/ 308151 h 874716"/>
                    <a:gd name="connsiteX33" fmla="*/ 2094578 w 6858001"/>
                    <a:gd name="connsiteY33" fmla="*/ 323010 h 874716"/>
                    <a:gd name="connsiteX34" fmla="*/ 2188879 w 6858001"/>
                    <a:gd name="connsiteY34" fmla="*/ 345681 h 874716"/>
                    <a:gd name="connsiteX35" fmla="*/ 2228314 w 6858001"/>
                    <a:gd name="connsiteY35" fmla="*/ 360921 h 874716"/>
                    <a:gd name="connsiteX36" fmla="*/ 2334044 w 6858001"/>
                    <a:gd name="connsiteY36" fmla="*/ 389878 h 874716"/>
                    <a:gd name="connsiteX37" fmla="*/ 2409485 w 6858001"/>
                    <a:gd name="connsiteY37" fmla="*/ 414263 h 874716"/>
                    <a:gd name="connsiteX38" fmla="*/ 2518264 w 6858001"/>
                    <a:gd name="connsiteY38" fmla="*/ 428552 h 874716"/>
                    <a:gd name="connsiteX39" fmla="*/ 2571034 w 6858001"/>
                    <a:gd name="connsiteY39" fmla="*/ 429122 h 874716"/>
                    <a:gd name="connsiteX40" fmla="*/ 2668001 w 6858001"/>
                    <a:gd name="connsiteY40" fmla="*/ 502276 h 874716"/>
                    <a:gd name="connsiteX41" fmla="*/ 2745348 w 6858001"/>
                    <a:gd name="connsiteY41" fmla="*/ 550666 h 874716"/>
                    <a:gd name="connsiteX42" fmla="*/ 2826694 w 6858001"/>
                    <a:gd name="connsiteY42" fmla="*/ 527233 h 874716"/>
                    <a:gd name="connsiteX43" fmla="*/ 2848793 w 6858001"/>
                    <a:gd name="connsiteY43" fmla="*/ 505134 h 874716"/>
                    <a:gd name="connsiteX44" fmla="*/ 2982148 w 6858001"/>
                    <a:gd name="connsiteY44" fmla="*/ 484179 h 874716"/>
                    <a:gd name="connsiteX45" fmla="*/ 3172654 w 6858001"/>
                    <a:gd name="connsiteY45" fmla="*/ 483417 h 874716"/>
                    <a:gd name="connsiteX46" fmla="*/ 3489467 w 6858001"/>
                    <a:gd name="connsiteY46" fmla="*/ 435790 h 874716"/>
                    <a:gd name="connsiteX47" fmla="*/ 3544713 w 6858001"/>
                    <a:gd name="connsiteY47" fmla="*/ 413691 h 874716"/>
                    <a:gd name="connsiteX48" fmla="*/ 3606817 w 6858001"/>
                    <a:gd name="connsiteY48" fmla="*/ 408167 h 874716"/>
                    <a:gd name="connsiteX49" fmla="*/ 3630632 w 6858001"/>
                    <a:gd name="connsiteY49" fmla="*/ 421693 h 874716"/>
                    <a:gd name="connsiteX50" fmla="*/ 3734837 w 6858001"/>
                    <a:gd name="connsiteY50" fmla="*/ 441886 h 874716"/>
                    <a:gd name="connsiteX51" fmla="*/ 3754652 w 6858001"/>
                    <a:gd name="connsiteY51" fmla="*/ 442268 h 874716"/>
                    <a:gd name="connsiteX52" fmla="*/ 3822472 w 6858001"/>
                    <a:gd name="connsiteY52" fmla="*/ 433694 h 874716"/>
                    <a:gd name="connsiteX53" fmla="*/ 3885338 w 6858001"/>
                    <a:gd name="connsiteY53" fmla="*/ 428742 h 874716"/>
                    <a:gd name="connsiteX54" fmla="*/ 4043839 w 6858001"/>
                    <a:gd name="connsiteY54" fmla="*/ 444934 h 874716"/>
                    <a:gd name="connsiteX55" fmla="*/ 4165383 w 6858001"/>
                    <a:gd name="connsiteY55" fmla="*/ 441124 h 874716"/>
                    <a:gd name="connsiteX56" fmla="*/ 4221391 w 6858001"/>
                    <a:gd name="connsiteY56" fmla="*/ 444934 h 874716"/>
                    <a:gd name="connsiteX57" fmla="*/ 4253014 w 6858001"/>
                    <a:gd name="connsiteY57" fmla="*/ 450650 h 874716"/>
                    <a:gd name="connsiteX58" fmla="*/ 4324645 w 6858001"/>
                    <a:gd name="connsiteY58" fmla="*/ 490466 h 874716"/>
                    <a:gd name="connsiteX59" fmla="*/ 4363890 w 6858001"/>
                    <a:gd name="connsiteY59" fmla="*/ 499420 h 874716"/>
                    <a:gd name="connsiteX60" fmla="*/ 4482004 w 6858001"/>
                    <a:gd name="connsiteY60" fmla="*/ 498658 h 874716"/>
                    <a:gd name="connsiteX61" fmla="*/ 4659174 w 6858001"/>
                    <a:gd name="connsiteY61" fmla="*/ 438648 h 874716"/>
                    <a:gd name="connsiteX62" fmla="*/ 4677655 w 6858001"/>
                    <a:gd name="connsiteY62" fmla="*/ 430646 h 874716"/>
                    <a:gd name="connsiteX63" fmla="*/ 4767764 w 6858001"/>
                    <a:gd name="connsiteY63" fmla="*/ 420739 h 874716"/>
                    <a:gd name="connsiteX64" fmla="*/ 4828916 w 6858001"/>
                    <a:gd name="connsiteY64" fmla="*/ 434266 h 874716"/>
                    <a:gd name="connsiteX65" fmla="*/ 4912168 w 6858001"/>
                    <a:gd name="connsiteY65" fmla="*/ 462271 h 874716"/>
                    <a:gd name="connsiteX66" fmla="*/ 4987037 w 6858001"/>
                    <a:gd name="connsiteY66" fmla="*/ 485703 h 874716"/>
                    <a:gd name="connsiteX67" fmla="*/ 5041521 w 6858001"/>
                    <a:gd name="connsiteY67" fmla="*/ 512182 h 874716"/>
                    <a:gd name="connsiteX68" fmla="*/ 5166113 w 6858001"/>
                    <a:gd name="connsiteY68" fmla="*/ 531615 h 874716"/>
                    <a:gd name="connsiteX69" fmla="*/ 5179067 w 6858001"/>
                    <a:gd name="connsiteY69" fmla="*/ 534853 h 874716"/>
                    <a:gd name="connsiteX70" fmla="*/ 5272796 w 6858001"/>
                    <a:gd name="connsiteY70" fmla="*/ 511230 h 874716"/>
                    <a:gd name="connsiteX71" fmla="*/ 5385384 w 6858001"/>
                    <a:gd name="connsiteY71" fmla="*/ 487227 h 874716"/>
                    <a:gd name="connsiteX72" fmla="*/ 5425582 w 6858001"/>
                    <a:gd name="connsiteY72" fmla="*/ 495418 h 874716"/>
                    <a:gd name="connsiteX73" fmla="*/ 5480637 w 6858001"/>
                    <a:gd name="connsiteY73" fmla="*/ 507040 h 874716"/>
                    <a:gd name="connsiteX74" fmla="*/ 5531693 w 6858001"/>
                    <a:gd name="connsiteY74" fmla="*/ 500944 h 874716"/>
                    <a:gd name="connsiteX75" fmla="*/ 5562746 w 6858001"/>
                    <a:gd name="connsiteY75" fmla="*/ 500372 h 874716"/>
                    <a:gd name="connsiteX76" fmla="*/ 5704483 w 6858001"/>
                    <a:gd name="connsiteY76" fmla="*/ 571620 h 874716"/>
                    <a:gd name="connsiteX77" fmla="*/ 5740488 w 6858001"/>
                    <a:gd name="connsiteY77" fmla="*/ 577526 h 874716"/>
                    <a:gd name="connsiteX78" fmla="*/ 5760873 w 6858001"/>
                    <a:gd name="connsiteY78" fmla="*/ 586291 h 874716"/>
                    <a:gd name="connsiteX79" fmla="*/ 5883751 w 6858001"/>
                    <a:gd name="connsiteY79" fmla="*/ 674686 h 874716"/>
                    <a:gd name="connsiteX80" fmla="*/ 5935949 w 6858001"/>
                    <a:gd name="connsiteY80" fmla="*/ 692592 h 874716"/>
                    <a:gd name="connsiteX81" fmla="*/ 5993291 w 6858001"/>
                    <a:gd name="connsiteY81" fmla="*/ 688972 h 874716"/>
                    <a:gd name="connsiteX82" fmla="*/ 6026440 w 6858001"/>
                    <a:gd name="connsiteY82" fmla="*/ 682496 h 874716"/>
                    <a:gd name="connsiteX83" fmla="*/ 6108738 w 6858001"/>
                    <a:gd name="connsiteY83" fmla="*/ 626296 h 874716"/>
                    <a:gd name="connsiteX84" fmla="*/ 6155602 w 6858001"/>
                    <a:gd name="connsiteY84" fmla="*/ 628202 h 874716"/>
                    <a:gd name="connsiteX85" fmla="*/ 6228756 w 6858001"/>
                    <a:gd name="connsiteY85" fmla="*/ 666873 h 874716"/>
                    <a:gd name="connsiteX86" fmla="*/ 6361539 w 6858001"/>
                    <a:gd name="connsiteY86" fmla="*/ 684210 h 874716"/>
                    <a:gd name="connsiteX87" fmla="*/ 6428979 w 6858001"/>
                    <a:gd name="connsiteY87" fmla="*/ 630106 h 874716"/>
                    <a:gd name="connsiteX88" fmla="*/ 6463840 w 6858001"/>
                    <a:gd name="connsiteY88" fmla="*/ 578098 h 874716"/>
                    <a:gd name="connsiteX89" fmla="*/ 6564620 w 6858001"/>
                    <a:gd name="connsiteY89" fmla="*/ 517708 h 874716"/>
                    <a:gd name="connsiteX90" fmla="*/ 6588625 w 6858001"/>
                    <a:gd name="connsiteY90" fmla="*/ 540187 h 874716"/>
                    <a:gd name="connsiteX91" fmla="*/ 6662541 w 6858001"/>
                    <a:gd name="connsiteY91" fmla="*/ 549714 h 874716"/>
                    <a:gd name="connsiteX92" fmla="*/ 6742552 w 6858001"/>
                    <a:gd name="connsiteY92" fmla="*/ 548952 h 874716"/>
                    <a:gd name="connsiteX93" fmla="*/ 6812063 w 6858001"/>
                    <a:gd name="connsiteY93" fmla="*/ 568430 h 874716"/>
                    <a:gd name="connsiteX94" fmla="*/ 6858001 w 6858001"/>
                    <a:gd name="connsiteY94" fmla="*/ 562267 h 874716"/>
                    <a:gd name="connsiteX95" fmla="*/ 6858001 w 6858001"/>
                    <a:gd name="connsiteY95" fmla="*/ 734520 h 874716"/>
                    <a:gd name="connsiteX96" fmla="*/ 6815516 w 6858001"/>
                    <a:gd name="connsiteY96" fmla="*/ 744220 h 874716"/>
                    <a:gd name="connsiteX97" fmla="*/ 6748458 w 6858001"/>
                    <a:gd name="connsiteY97" fmla="*/ 763271 h 874716"/>
                    <a:gd name="connsiteX98" fmla="*/ 6584812 w 6858001"/>
                    <a:gd name="connsiteY98" fmla="*/ 784797 h 874716"/>
                    <a:gd name="connsiteX99" fmla="*/ 6415833 w 6858001"/>
                    <a:gd name="connsiteY99" fmla="*/ 805562 h 874716"/>
                    <a:gd name="connsiteX100" fmla="*/ 6323058 w 6858001"/>
                    <a:gd name="connsiteY100" fmla="*/ 812420 h 874716"/>
                    <a:gd name="connsiteX101" fmla="*/ 6242093 w 6858001"/>
                    <a:gd name="connsiteY101" fmla="*/ 823281 h 874716"/>
                    <a:gd name="connsiteX102" fmla="*/ 6171605 w 6858001"/>
                    <a:gd name="connsiteY102" fmla="*/ 830139 h 874716"/>
                    <a:gd name="connsiteX103" fmla="*/ 6059397 w 6858001"/>
                    <a:gd name="connsiteY103" fmla="*/ 844045 h 874716"/>
                    <a:gd name="connsiteX104" fmla="*/ 6012723 w 6858001"/>
                    <a:gd name="connsiteY104" fmla="*/ 847665 h 874716"/>
                    <a:gd name="connsiteX105" fmla="*/ 5902610 w 6858001"/>
                    <a:gd name="connsiteY105" fmla="*/ 847473 h 874716"/>
                    <a:gd name="connsiteX106" fmla="*/ 5864318 w 6858001"/>
                    <a:gd name="connsiteY106" fmla="*/ 845569 h 874716"/>
                    <a:gd name="connsiteX107" fmla="*/ 5790592 w 6858001"/>
                    <a:gd name="connsiteY107" fmla="*/ 821947 h 874716"/>
                    <a:gd name="connsiteX108" fmla="*/ 5781830 w 6858001"/>
                    <a:gd name="connsiteY108" fmla="*/ 820233 h 874716"/>
                    <a:gd name="connsiteX109" fmla="*/ 5733440 w 6858001"/>
                    <a:gd name="connsiteY109" fmla="*/ 810896 h 874716"/>
                    <a:gd name="connsiteX110" fmla="*/ 5706959 w 6858001"/>
                    <a:gd name="connsiteY110" fmla="*/ 807848 h 874716"/>
                    <a:gd name="connsiteX111" fmla="*/ 5606372 w 6858001"/>
                    <a:gd name="connsiteY111" fmla="*/ 788417 h 874716"/>
                    <a:gd name="connsiteX112" fmla="*/ 5548460 w 6858001"/>
                    <a:gd name="connsiteY112" fmla="*/ 779273 h 874716"/>
                    <a:gd name="connsiteX113" fmla="*/ 5501594 w 6858001"/>
                    <a:gd name="connsiteY113" fmla="*/ 780607 h 874716"/>
                    <a:gd name="connsiteX114" fmla="*/ 5419295 w 6858001"/>
                    <a:gd name="connsiteY114" fmla="*/ 782321 h 874716"/>
                    <a:gd name="connsiteX115" fmla="*/ 5393005 w 6858001"/>
                    <a:gd name="connsiteY115" fmla="*/ 786703 h 874716"/>
                    <a:gd name="connsiteX116" fmla="*/ 5274129 w 6858001"/>
                    <a:gd name="connsiteY116" fmla="*/ 774129 h 874716"/>
                    <a:gd name="connsiteX117" fmla="*/ 5206308 w 6858001"/>
                    <a:gd name="connsiteY117" fmla="*/ 773177 h 874716"/>
                    <a:gd name="connsiteX118" fmla="*/ 5129916 w 6858001"/>
                    <a:gd name="connsiteY118" fmla="*/ 757554 h 874716"/>
                    <a:gd name="connsiteX119" fmla="*/ 5107627 w 6858001"/>
                    <a:gd name="connsiteY119" fmla="*/ 758316 h 874716"/>
                    <a:gd name="connsiteX120" fmla="*/ 5082670 w 6858001"/>
                    <a:gd name="connsiteY120" fmla="*/ 759651 h 874716"/>
                    <a:gd name="connsiteX121" fmla="*/ 5006086 w 6858001"/>
                    <a:gd name="connsiteY121" fmla="*/ 760795 h 874716"/>
                    <a:gd name="connsiteX122" fmla="*/ 4959602 w 6858001"/>
                    <a:gd name="connsiteY122" fmla="*/ 766509 h 874716"/>
                    <a:gd name="connsiteX123" fmla="*/ 4871019 w 6858001"/>
                    <a:gd name="connsiteY123" fmla="*/ 763081 h 874716"/>
                    <a:gd name="connsiteX124" fmla="*/ 4838250 w 6858001"/>
                    <a:gd name="connsiteY124" fmla="*/ 768033 h 874716"/>
                    <a:gd name="connsiteX125" fmla="*/ 4755381 w 6858001"/>
                    <a:gd name="connsiteY125" fmla="*/ 768605 h 874716"/>
                    <a:gd name="connsiteX126" fmla="*/ 4681083 w 6858001"/>
                    <a:gd name="connsiteY126" fmla="*/ 765747 h 874716"/>
                    <a:gd name="connsiteX127" fmla="*/ 4609452 w 6858001"/>
                    <a:gd name="connsiteY127" fmla="*/ 767271 h 874716"/>
                    <a:gd name="connsiteX128" fmla="*/ 4558207 w 6858001"/>
                    <a:gd name="connsiteY128" fmla="*/ 773557 h 874716"/>
                    <a:gd name="connsiteX129" fmla="*/ 4502579 w 6858001"/>
                    <a:gd name="connsiteY129" fmla="*/ 777367 h 874716"/>
                    <a:gd name="connsiteX130" fmla="*/ 4349222 w 6858001"/>
                    <a:gd name="connsiteY130" fmla="*/ 800038 h 874716"/>
                    <a:gd name="connsiteX131" fmla="*/ 4320837 w 6858001"/>
                    <a:gd name="connsiteY131" fmla="*/ 794514 h 874716"/>
                    <a:gd name="connsiteX132" fmla="*/ 4159667 w 6858001"/>
                    <a:gd name="connsiteY132" fmla="*/ 789370 h 874716"/>
                    <a:gd name="connsiteX133" fmla="*/ 4124614 w 6858001"/>
                    <a:gd name="connsiteY133" fmla="*/ 789752 h 874716"/>
                    <a:gd name="connsiteX134" fmla="*/ 4030503 w 6858001"/>
                    <a:gd name="connsiteY134" fmla="*/ 767271 h 874716"/>
                    <a:gd name="connsiteX135" fmla="*/ 3885338 w 6858001"/>
                    <a:gd name="connsiteY135" fmla="*/ 802896 h 874716"/>
                    <a:gd name="connsiteX136" fmla="*/ 3749506 w 6858001"/>
                    <a:gd name="connsiteY136" fmla="*/ 847473 h 874716"/>
                    <a:gd name="connsiteX137" fmla="*/ 3732361 w 6858001"/>
                    <a:gd name="connsiteY137" fmla="*/ 853190 h 874716"/>
                    <a:gd name="connsiteX138" fmla="*/ 3683591 w 6858001"/>
                    <a:gd name="connsiteY138" fmla="*/ 862906 h 874716"/>
                    <a:gd name="connsiteX139" fmla="*/ 3623201 w 6858001"/>
                    <a:gd name="connsiteY139" fmla="*/ 866334 h 874716"/>
                    <a:gd name="connsiteX140" fmla="*/ 3546617 w 6858001"/>
                    <a:gd name="connsiteY140" fmla="*/ 874716 h 874716"/>
                    <a:gd name="connsiteX141" fmla="*/ 3485275 w 6858001"/>
                    <a:gd name="connsiteY141" fmla="*/ 864238 h 874716"/>
                    <a:gd name="connsiteX142" fmla="*/ 3399546 w 6858001"/>
                    <a:gd name="connsiteY142" fmla="*/ 848618 h 874716"/>
                    <a:gd name="connsiteX143" fmla="*/ 3318771 w 6858001"/>
                    <a:gd name="connsiteY143" fmla="*/ 833757 h 874716"/>
                    <a:gd name="connsiteX144" fmla="*/ 3293244 w 6858001"/>
                    <a:gd name="connsiteY144" fmla="*/ 851284 h 874716"/>
                    <a:gd name="connsiteX145" fmla="*/ 3253809 w 6858001"/>
                    <a:gd name="connsiteY145" fmla="*/ 866524 h 874716"/>
                    <a:gd name="connsiteX146" fmla="*/ 3209993 w 6858001"/>
                    <a:gd name="connsiteY146" fmla="*/ 848235 h 874716"/>
                    <a:gd name="connsiteX147" fmla="*/ 3107500 w 6858001"/>
                    <a:gd name="connsiteY147" fmla="*/ 810326 h 874716"/>
                    <a:gd name="connsiteX148" fmla="*/ 3042728 w 6858001"/>
                    <a:gd name="connsiteY148" fmla="*/ 808610 h 874716"/>
                    <a:gd name="connsiteX149" fmla="*/ 2901943 w 6858001"/>
                    <a:gd name="connsiteY149" fmla="*/ 792418 h 874716"/>
                    <a:gd name="connsiteX150" fmla="*/ 2809930 w 6858001"/>
                    <a:gd name="connsiteY150" fmla="*/ 769367 h 874716"/>
                    <a:gd name="connsiteX151" fmla="*/ 2743826 w 6858001"/>
                    <a:gd name="connsiteY151" fmla="*/ 743268 h 874716"/>
                    <a:gd name="connsiteX152" fmla="*/ 2649143 w 6858001"/>
                    <a:gd name="connsiteY152" fmla="*/ 709167 h 874716"/>
                    <a:gd name="connsiteX153" fmla="*/ 2554079 w 6858001"/>
                    <a:gd name="connsiteY153" fmla="*/ 691450 h 874716"/>
                    <a:gd name="connsiteX154" fmla="*/ 2485307 w 6858001"/>
                    <a:gd name="connsiteY154" fmla="*/ 669160 h 874716"/>
                    <a:gd name="connsiteX155" fmla="*/ 2401292 w 6858001"/>
                    <a:gd name="connsiteY155" fmla="*/ 653919 h 874716"/>
                    <a:gd name="connsiteX156" fmla="*/ 2330806 w 6858001"/>
                    <a:gd name="connsiteY156" fmla="*/ 653349 h 874716"/>
                    <a:gd name="connsiteX157" fmla="*/ 2220312 w 6858001"/>
                    <a:gd name="connsiteY157" fmla="*/ 656015 h 874716"/>
                    <a:gd name="connsiteX158" fmla="*/ 2085054 w 6858001"/>
                    <a:gd name="connsiteY158" fmla="*/ 609914 h 874716"/>
                    <a:gd name="connsiteX159" fmla="*/ 2030378 w 6858001"/>
                    <a:gd name="connsiteY159" fmla="*/ 599625 h 874716"/>
                    <a:gd name="connsiteX160" fmla="*/ 1978940 w 6858001"/>
                    <a:gd name="connsiteY160" fmla="*/ 594863 h 874716"/>
                    <a:gd name="connsiteX161" fmla="*/ 1869780 w 6858001"/>
                    <a:gd name="connsiteY161" fmla="*/ 564192 h 874716"/>
                    <a:gd name="connsiteX162" fmla="*/ 1825393 w 6858001"/>
                    <a:gd name="connsiteY162" fmla="*/ 554094 h 874716"/>
                    <a:gd name="connsiteX163" fmla="*/ 1763287 w 6858001"/>
                    <a:gd name="connsiteY163" fmla="*/ 554286 h 874716"/>
                    <a:gd name="connsiteX164" fmla="*/ 1650317 w 6858001"/>
                    <a:gd name="connsiteY164" fmla="*/ 540187 h 874716"/>
                    <a:gd name="connsiteX165" fmla="*/ 1537537 w 6858001"/>
                    <a:gd name="connsiteY165" fmla="*/ 499038 h 874716"/>
                    <a:gd name="connsiteX166" fmla="*/ 1489720 w 6858001"/>
                    <a:gd name="connsiteY166" fmla="*/ 503038 h 874716"/>
                    <a:gd name="connsiteX167" fmla="*/ 1472575 w 6858001"/>
                    <a:gd name="connsiteY167" fmla="*/ 502086 h 874716"/>
                    <a:gd name="connsiteX168" fmla="*/ 1318456 w 6858001"/>
                    <a:gd name="connsiteY168" fmla="*/ 479415 h 874716"/>
                    <a:gd name="connsiteX169" fmla="*/ 1303024 w 6858001"/>
                    <a:gd name="connsiteY169" fmla="*/ 476939 h 874716"/>
                    <a:gd name="connsiteX170" fmla="*/ 1230633 w 6858001"/>
                    <a:gd name="connsiteY170" fmla="*/ 456746 h 874716"/>
                    <a:gd name="connsiteX171" fmla="*/ 1048125 w 6858001"/>
                    <a:gd name="connsiteY171" fmla="*/ 444172 h 874716"/>
                    <a:gd name="connsiteX172" fmla="*/ 1036887 w 6858001"/>
                    <a:gd name="connsiteY172" fmla="*/ 442648 h 874716"/>
                    <a:gd name="connsiteX173" fmla="*/ 975733 w 6858001"/>
                    <a:gd name="connsiteY173" fmla="*/ 452744 h 874716"/>
                    <a:gd name="connsiteX174" fmla="*/ 945444 w 6858001"/>
                    <a:gd name="connsiteY174" fmla="*/ 467033 h 874716"/>
                    <a:gd name="connsiteX175" fmla="*/ 898198 w 6858001"/>
                    <a:gd name="connsiteY175" fmla="*/ 481893 h 874716"/>
                    <a:gd name="connsiteX176" fmla="*/ 850189 w 6858001"/>
                    <a:gd name="connsiteY176" fmla="*/ 487417 h 874716"/>
                    <a:gd name="connsiteX177" fmla="*/ 769605 w 6858001"/>
                    <a:gd name="connsiteY177" fmla="*/ 464937 h 874716"/>
                    <a:gd name="connsiteX178" fmla="*/ 740268 w 6858001"/>
                    <a:gd name="connsiteY178" fmla="*/ 462651 h 874716"/>
                    <a:gd name="connsiteX179" fmla="*/ 674923 w 6858001"/>
                    <a:gd name="connsiteY179" fmla="*/ 451792 h 874716"/>
                    <a:gd name="connsiteX180" fmla="*/ 617772 w 6858001"/>
                    <a:gd name="connsiteY180" fmla="*/ 452554 h 874716"/>
                    <a:gd name="connsiteX181" fmla="*/ 571860 w 6858001"/>
                    <a:gd name="connsiteY181" fmla="*/ 469891 h 874716"/>
                    <a:gd name="connsiteX182" fmla="*/ 505182 w 6858001"/>
                    <a:gd name="connsiteY182" fmla="*/ 473319 h 874716"/>
                    <a:gd name="connsiteX183" fmla="*/ 462126 w 6858001"/>
                    <a:gd name="connsiteY183" fmla="*/ 460747 h 874716"/>
                    <a:gd name="connsiteX184" fmla="*/ 453364 w 6858001"/>
                    <a:gd name="connsiteY184" fmla="*/ 459033 h 874716"/>
                    <a:gd name="connsiteX185" fmla="*/ 340774 w 6858001"/>
                    <a:gd name="connsiteY185" fmla="*/ 458268 h 874716"/>
                    <a:gd name="connsiteX186" fmla="*/ 200182 w 6858001"/>
                    <a:gd name="connsiteY186" fmla="*/ 496180 h 874716"/>
                    <a:gd name="connsiteX187" fmla="*/ 176939 w 6858001"/>
                    <a:gd name="connsiteY187" fmla="*/ 504182 h 874716"/>
                    <a:gd name="connsiteX188" fmla="*/ 63587 w 6858001"/>
                    <a:gd name="connsiteY188" fmla="*/ 518088 h 874716"/>
                    <a:gd name="connsiteX189" fmla="*/ 2817 w 6858001"/>
                    <a:gd name="connsiteY189" fmla="*/ 532187 h 874716"/>
                    <a:gd name="connsiteX190" fmla="*/ 0 w 6858001"/>
                    <a:gd name="connsiteY190" fmla="*/ 533314 h 87471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 ang="0">
                      <a:pos x="connsiteX122" y="connsiteY122"/>
                    </a:cxn>
                    <a:cxn ang="0">
                      <a:pos x="connsiteX123" y="connsiteY123"/>
                    </a:cxn>
                    <a:cxn ang="0">
                      <a:pos x="connsiteX124" y="connsiteY124"/>
                    </a:cxn>
                    <a:cxn ang="0">
                      <a:pos x="connsiteX125" y="connsiteY125"/>
                    </a:cxn>
                    <a:cxn ang="0">
                      <a:pos x="connsiteX126" y="connsiteY126"/>
                    </a:cxn>
                    <a:cxn ang="0">
                      <a:pos x="connsiteX127" y="connsiteY127"/>
                    </a:cxn>
                    <a:cxn ang="0">
                      <a:pos x="connsiteX128" y="connsiteY128"/>
                    </a:cxn>
                    <a:cxn ang="0">
                      <a:pos x="connsiteX129" y="connsiteY129"/>
                    </a:cxn>
                    <a:cxn ang="0">
                      <a:pos x="connsiteX130" y="connsiteY130"/>
                    </a:cxn>
                    <a:cxn ang="0">
                      <a:pos x="connsiteX131" y="connsiteY131"/>
                    </a:cxn>
                    <a:cxn ang="0">
                      <a:pos x="connsiteX132" y="connsiteY132"/>
                    </a:cxn>
                    <a:cxn ang="0">
                      <a:pos x="connsiteX133" y="connsiteY133"/>
                    </a:cxn>
                    <a:cxn ang="0">
                      <a:pos x="connsiteX134" y="connsiteY134"/>
                    </a:cxn>
                    <a:cxn ang="0">
                      <a:pos x="connsiteX135" y="connsiteY135"/>
                    </a:cxn>
                    <a:cxn ang="0">
                      <a:pos x="connsiteX136" y="connsiteY136"/>
                    </a:cxn>
                    <a:cxn ang="0">
                      <a:pos x="connsiteX137" y="connsiteY137"/>
                    </a:cxn>
                    <a:cxn ang="0">
                      <a:pos x="connsiteX138" y="connsiteY138"/>
                    </a:cxn>
                    <a:cxn ang="0">
                      <a:pos x="connsiteX139" y="connsiteY139"/>
                    </a:cxn>
                    <a:cxn ang="0">
                      <a:pos x="connsiteX140" y="connsiteY140"/>
                    </a:cxn>
                    <a:cxn ang="0">
                      <a:pos x="connsiteX141" y="connsiteY141"/>
                    </a:cxn>
                    <a:cxn ang="0">
                      <a:pos x="connsiteX142" y="connsiteY142"/>
                    </a:cxn>
                    <a:cxn ang="0">
                      <a:pos x="connsiteX143" y="connsiteY143"/>
                    </a:cxn>
                    <a:cxn ang="0">
                      <a:pos x="connsiteX144" y="connsiteY144"/>
                    </a:cxn>
                    <a:cxn ang="0">
                      <a:pos x="connsiteX145" y="connsiteY145"/>
                    </a:cxn>
                    <a:cxn ang="0">
                      <a:pos x="connsiteX146" y="connsiteY146"/>
                    </a:cxn>
                    <a:cxn ang="0">
                      <a:pos x="connsiteX147" y="connsiteY147"/>
                    </a:cxn>
                    <a:cxn ang="0">
                      <a:pos x="connsiteX148" y="connsiteY148"/>
                    </a:cxn>
                    <a:cxn ang="0">
                      <a:pos x="connsiteX149" y="connsiteY149"/>
                    </a:cxn>
                    <a:cxn ang="0">
                      <a:pos x="connsiteX150" y="connsiteY150"/>
                    </a:cxn>
                    <a:cxn ang="0">
                      <a:pos x="connsiteX151" y="connsiteY151"/>
                    </a:cxn>
                    <a:cxn ang="0">
                      <a:pos x="connsiteX152" y="connsiteY152"/>
                    </a:cxn>
                    <a:cxn ang="0">
                      <a:pos x="connsiteX153" y="connsiteY153"/>
                    </a:cxn>
                    <a:cxn ang="0">
                      <a:pos x="connsiteX154" y="connsiteY154"/>
                    </a:cxn>
                    <a:cxn ang="0">
                      <a:pos x="connsiteX155" y="connsiteY155"/>
                    </a:cxn>
                    <a:cxn ang="0">
                      <a:pos x="connsiteX156" y="connsiteY156"/>
                    </a:cxn>
                    <a:cxn ang="0">
                      <a:pos x="connsiteX157" y="connsiteY157"/>
                    </a:cxn>
                    <a:cxn ang="0">
                      <a:pos x="connsiteX158" y="connsiteY158"/>
                    </a:cxn>
                    <a:cxn ang="0">
                      <a:pos x="connsiteX159" y="connsiteY159"/>
                    </a:cxn>
                    <a:cxn ang="0">
                      <a:pos x="connsiteX160" y="connsiteY160"/>
                    </a:cxn>
                    <a:cxn ang="0">
                      <a:pos x="connsiteX161" y="connsiteY161"/>
                    </a:cxn>
                    <a:cxn ang="0">
                      <a:pos x="connsiteX162" y="connsiteY162"/>
                    </a:cxn>
                    <a:cxn ang="0">
                      <a:pos x="connsiteX163" y="connsiteY163"/>
                    </a:cxn>
                    <a:cxn ang="0">
                      <a:pos x="connsiteX164" y="connsiteY164"/>
                    </a:cxn>
                    <a:cxn ang="0">
                      <a:pos x="connsiteX165" y="connsiteY165"/>
                    </a:cxn>
                    <a:cxn ang="0">
                      <a:pos x="connsiteX166" y="connsiteY166"/>
                    </a:cxn>
                    <a:cxn ang="0">
                      <a:pos x="connsiteX167" y="connsiteY167"/>
                    </a:cxn>
                    <a:cxn ang="0">
                      <a:pos x="connsiteX168" y="connsiteY168"/>
                    </a:cxn>
                    <a:cxn ang="0">
                      <a:pos x="connsiteX169" y="connsiteY169"/>
                    </a:cxn>
                    <a:cxn ang="0">
                      <a:pos x="connsiteX170" y="connsiteY170"/>
                    </a:cxn>
                    <a:cxn ang="0">
                      <a:pos x="connsiteX171" y="connsiteY171"/>
                    </a:cxn>
                    <a:cxn ang="0">
                      <a:pos x="connsiteX172" y="connsiteY172"/>
                    </a:cxn>
                    <a:cxn ang="0">
                      <a:pos x="connsiteX173" y="connsiteY173"/>
                    </a:cxn>
                    <a:cxn ang="0">
                      <a:pos x="connsiteX174" y="connsiteY174"/>
                    </a:cxn>
                    <a:cxn ang="0">
                      <a:pos x="connsiteX175" y="connsiteY175"/>
                    </a:cxn>
                    <a:cxn ang="0">
                      <a:pos x="connsiteX176" y="connsiteY176"/>
                    </a:cxn>
                    <a:cxn ang="0">
                      <a:pos x="connsiteX177" y="connsiteY177"/>
                    </a:cxn>
                    <a:cxn ang="0">
                      <a:pos x="connsiteX178" y="connsiteY178"/>
                    </a:cxn>
                    <a:cxn ang="0">
                      <a:pos x="connsiteX179" y="connsiteY179"/>
                    </a:cxn>
                    <a:cxn ang="0">
                      <a:pos x="connsiteX180" y="connsiteY180"/>
                    </a:cxn>
                    <a:cxn ang="0">
                      <a:pos x="connsiteX181" y="connsiteY181"/>
                    </a:cxn>
                    <a:cxn ang="0">
                      <a:pos x="connsiteX182" y="connsiteY182"/>
                    </a:cxn>
                    <a:cxn ang="0">
                      <a:pos x="connsiteX183" y="connsiteY183"/>
                    </a:cxn>
                    <a:cxn ang="0">
                      <a:pos x="connsiteX184" y="connsiteY184"/>
                    </a:cxn>
                    <a:cxn ang="0">
                      <a:pos x="connsiteX185" y="connsiteY185"/>
                    </a:cxn>
                    <a:cxn ang="0">
                      <a:pos x="connsiteX186" y="connsiteY186"/>
                    </a:cxn>
                    <a:cxn ang="0">
                      <a:pos x="connsiteX187" y="connsiteY187"/>
                    </a:cxn>
                    <a:cxn ang="0">
                      <a:pos x="connsiteX188" y="connsiteY188"/>
                    </a:cxn>
                    <a:cxn ang="0">
                      <a:pos x="connsiteX189" y="connsiteY189"/>
                    </a:cxn>
                    <a:cxn ang="0">
                      <a:pos x="connsiteX190" y="connsiteY190"/>
                    </a:cxn>
                  </a:cxnLst>
                  <a:rect l="l" t="t" r="r" b="b"/>
                  <a:pathLst>
                    <a:path w="6858001" h="874716">
                      <a:moveTo>
                        <a:pt x="0" y="533314"/>
                      </a:moveTo>
                      <a:lnTo>
                        <a:pt x="0" y="69206"/>
                      </a:lnTo>
                      <a:lnTo>
                        <a:pt x="21486" y="71924"/>
                      </a:lnTo>
                      <a:cubicBezTo>
                        <a:pt x="92546" y="60493"/>
                        <a:pt x="159604" y="87354"/>
                        <a:pt x="228948" y="88116"/>
                      </a:cubicBezTo>
                      <a:cubicBezTo>
                        <a:pt x="260382" y="88496"/>
                        <a:pt x="291435" y="94592"/>
                        <a:pt x="313533" y="62779"/>
                      </a:cubicBezTo>
                      <a:cubicBezTo>
                        <a:pt x="316389" y="58587"/>
                        <a:pt x="330298" y="60873"/>
                        <a:pt x="338870" y="62207"/>
                      </a:cubicBezTo>
                      <a:cubicBezTo>
                        <a:pt x="357921" y="65066"/>
                        <a:pt x="376781" y="72304"/>
                        <a:pt x="395640" y="72114"/>
                      </a:cubicBezTo>
                      <a:cubicBezTo>
                        <a:pt x="434695" y="71924"/>
                        <a:pt x="473939" y="68876"/>
                        <a:pt x="512802" y="65446"/>
                      </a:cubicBezTo>
                      <a:cubicBezTo>
                        <a:pt x="527470" y="64112"/>
                        <a:pt x="541569" y="58969"/>
                        <a:pt x="556047" y="55349"/>
                      </a:cubicBezTo>
                      <a:cubicBezTo>
                        <a:pt x="564048" y="53253"/>
                        <a:pt x="572622" y="47729"/>
                        <a:pt x="580050" y="48871"/>
                      </a:cubicBezTo>
                      <a:cubicBezTo>
                        <a:pt x="623106" y="55539"/>
                        <a:pt x="662541" y="39157"/>
                        <a:pt x="703308" y="30964"/>
                      </a:cubicBezTo>
                      <a:cubicBezTo>
                        <a:pt x="722169" y="27154"/>
                        <a:pt x="739886" y="18010"/>
                        <a:pt x="758174" y="11724"/>
                      </a:cubicBezTo>
                      <a:cubicBezTo>
                        <a:pt x="762936" y="10008"/>
                        <a:pt x="768271" y="8484"/>
                        <a:pt x="773035" y="8866"/>
                      </a:cubicBezTo>
                      <a:cubicBezTo>
                        <a:pt x="800276" y="11152"/>
                        <a:pt x="827329" y="14390"/>
                        <a:pt x="854379" y="16866"/>
                      </a:cubicBezTo>
                      <a:cubicBezTo>
                        <a:pt x="878956" y="19152"/>
                        <a:pt x="903722" y="19914"/>
                        <a:pt x="915343" y="47919"/>
                      </a:cubicBezTo>
                      <a:cubicBezTo>
                        <a:pt x="917059" y="52301"/>
                        <a:pt x="922773" y="55539"/>
                        <a:pt x="927155" y="58397"/>
                      </a:cubicBezTo>
                      <a:cubicBezTo>
                        <a:pt x="994785" y="102405"/>
                        <a:pt x="1030980" y="101261"/>
                        <a:pt x="1097087" y="54777"/>
                      </a:cubicBezTo>
                      <a:cubicBezTo>
                        <a:pt x="1103945" y="50015"/>
                        <a:pt x="1118613" y="46585"/>
                        <a:pt x="1123185" y="50395"/>
                      </a:cubicBezTo>
                      <a:cubicBezTo>
                        <a:pt x="1162049" y="82020"/>
                        <a:pt x="1204532" y="78590"/>
                        <a:pt x="1249302" y="68684"/>
                      </a:cubicBezTo>
                      <a:cubicBezTo>
                        <a:pt x="1260922" y="66018"/>
                        <a:pt x="1277307" y="66018"/>
                        <a:pt x="1286069" y="72304"/>
                      </a:cubicBezTo>
                      <a:cubicBezTo>
                        <a:pt x="1327790" y="101451"/>
                        <a:pt x="1372560" y="97261"/>
                        <a:pt x="1417899" y="88688"/>
                      </a:cubicBezTo>
                      <a:cubicBezTo>
                        <a:pt x="1424948" y="87354"/>
                        <a:pt x="1433522" y="80114"/>
                        <a:pt x="1436568" y="73448"/>
                      </a:cubicBezTo>
                      <a:cubicBezTo>
                        <a:pt x="1447428" y="49825"/>
                        <a:pt x="1467813" y="41823"/>
                        <a:pt x="1490292" y="35154"/>
                      </a:cubicBezTo>
                      <a:cubicBezTo>
                        <a:pt x="1525727" y="24296"/>
                        <a:pt x="1560588" y="11532"/>
                        <a:pt x="1596213" y="1245"/>
                      </a:cubicBezTo>
                      <a:cubicBezTo>
                        <a:pt x="1604978" y="-1231"/>
                        <a:pt x="1615836" y="293"/>
                        <a:pt x="1624980" y="3150"/>
                      </a:cubicBezTo>
                      <a:cubicBezTo>
                        <a:pt x="1656223" y="12866"/>
                        <a:pt x="1676036" y="37251"/>
                        <a:pt x="1697753" y="59731"/>
                      </a:cubicBezTo>
                      <a:cubicBezTo>
                        <a:pt x="1707279" y="69638"/>
                        <a:pt x="1720423" y="76686"/>
                        <a:pt x="1733188" y="82400"/>
                      </a:cubicBezTo>
                      <a:cubicBezTo>
                        <a:pt x="1766335" y="97071"/>
                        <a:pt x="1800246" y="110215"/>
                        <a:pt x="1833775" y="124121"/>
                      </a:cubicBezTo>
                      <a:cubicBezTo>
                        <a:pt x="1837013" y="125455"/>
                        <a:pt x="1839679" y="128884"/>
                        <a:pt x="1842158" y="131742"/>
                      </a:cubicBezTo>
                      <a:cubicBezTo>
                        <a:pt x="1866922" y="161843"/>
                        <a:pt x="1891497" y="192132"/>
                        <a:pt x="1916454" y="222233"/>
                      </a:cubicBezTo>
                      <a:cubicBezTo>
                        <a:pt x="1921216" y="227947"/>
                        <a:pt x="1928076" y="232139"/>
                        <a:pt x="1933219" y="237663"/>
                      </a:cubicBezTo>
                      <a:cubicBezTo>
                        <a:pt x="1940459" y="245283"/>
                        <a:pt x="1949603" y="252524"/>
                        <a:pt x="1953413" y="261668"/>
                      </a:cubicBezTo>
                      <a:cubicBezTo>
                        <a:pt x="1965224" y="290433"/>
                        <a:pt x="1987894" y="302817"/>
                        <a:pt x="2016469" y="308151"/>
                      </a:cubicBezTo>
                      <a:cubicBezTo>
                        <a:pt x="2042570" y="313104"/>
                        <a:pt x="2068669" y="317296"/>
                        <a:pt x="2094578" y="323010"/>
                      </a:cubicBezTo>
                      <a:cubicBezTo>
                        <a:pt x="2126201" y="329868"/>
                        <a:pt x="2157636" y="337298"/>
                        <a:pt x="2188879" y="345681"/>
                      </a:cubicBezTo>
                      <a:cubicBezTo>
                        <a:pt x="2202404" y="349301"/>
                        <a:pt x="2216692" y="353491"/>
                        <a:pt x="2228314" y="360921"/>
                      </a:cubicBezTo>
                      <a:cubicBezTo>
                        <a:pt x="2260890" y="381496"/>
                        <a:pt x="2295753" y="395402"/>
                        <a:pt x="2334044" y="389878"/>
                      </a:cubicBezTo>
                      <a:cubicBezTo>
                        <a:pt x="2364715" y="385496"/>
                        <a:pt x="2390434" y="396736"/>
                        <a:pt x="2409485" y="414263"/>
                      </a:cubicBezTo>
                      <a:cubicBezTo>
                        <a:pt x="2444158" y="446078"/>
                        <a:pt x="2481305" y="438838"/>
                        <a:pt x="2518264" y="428552"/>
                      </a:cubicBezTo>
                      <a:cubicBezTo>
                        <a:pt x="2537315" y="423217"/>
                        <a:pt x="2552935" y="423979"/>
                        <a:pt x="2571034" y="429122"/>
                      </a:cubicBezTo>
                      <a:cubicBezTo>
                        <a:pt x="2612945" y="441124"/>
                        <a:pt x="2640950" y="473701"/>
                        <a:pt x="2668001" y="502276"/>
                      </a:cubicBezTo>
                      <a:cubicBezTo>
                        <a:pt x="2691054" y="526661"/>
                        <a:pt x="2716963" y="540377"/>
                        <a:pt x="2745348" y="550666"/>
                      </a:cubicBezTo>
                      <a:cubicBezTo>
                        <a:pt x="2781163" y="563810"/>
                        <a:pt x="2809548" y="558858"/>
                        <a:pt x="2826694" y="527233"/>
                      </a:cubicBezTo>
                      <a:cubicBezTo>
                        <a:pt x="2831457" y="518278"/>
                        <a:pt x="2839839" y="507800"/>
                        <a:pt x="2848793" y="505134"/>
                      </a:cubicBezTo>
                      <a:cubicBezTo>
                        <a:pt x="2892037" y="491800"/>
                        <a:pt x="2935854" y="472367"/>
                        <a:pt x="2982148" y="484179"/>
                      </a:cubicBezTo>
                      <a:cubicBezTo>
                        <a:pt x="3046158" y="500372"/>
                        <a:pt x="3108644" y="499420"/>
                        <a:pt x="3172654" y="483417"/>
                      </a:cubicBezTo>
                      <a:cubicBezTo>
                        <a:pt x="3276480" y="457508"/>
                        <a:pt x="3380305" y="430076"/>
                        <a:pt x="3489467" y="435790"/>
                      </a:cubicBezTo>
                      <a:cubicBezTo>
                        <a:pt x="3507563" y="436742"/>
                        <a:pt x="3529090" y="425121"/>
                        <a:pt x="3544713" y="413691"/>
                      </a:cubicBezTo>
                      <a:cubicBezTo>
                        <a:pt x="3574622" y="391974"/>
                        <a:pt x="3573288" y="390258"/>
                        <a:pt x="3606817" y="408167"/>
                      </a:cubicBezTo>
                      <a:cubicBezTo>
                        <a:pt x="3614819" y="412549"/>
                        <a:pt x="3624725" y="415215"/>
                        <a:pt x="3630632" y="421693"/>
                      </a:cubicBezTo>
                      <a:cubicBezTo>
                        <a:pt x="3660731" y="454650"/>
                        <a:pt x="3697880" y="446648"/>
                        <a:pt x="3734837" y="441886"/>
                      </a:cubicBezTo>
                      <a:cubicBezTo>
                        <a:pt x="3741315" y="440934"/>
                        <a:pt x="3749125" y="439600"/>
                        <a:pt x="3754652" y="442268"/>
                      </a:cubicBezTo>
                      <a:cubicBezTo>
                        <a:pt x="3779607" y="454268"/>
                        <a:pt x="3800753" y="450078"/>
                        <a:pt x="3822472" y="433694"/>
                      </a:cubicBezTo>
                      <a:cubicBezTo>
                        <a:pt x="3841331" y="419597"/>
                        <a:pt x="3863049" y="411215"/>
                        <a:pt x="3885338" y="428742"/>
                      </a:cubicBezTo>
                      <a:cubicBezTo>
                        <a:pt x="3934870" y="467605"/>
                        <a:pt x="3987829" y="469509"/>
                        <a:pt x="4043839" y="444934"/>
                      </a:cubicBezTo>
                      <a:cubicBezTo>
                        <a:pt x="4083845" y="427407"/>
                        <a:pt x="4123280" y="423407"/>
                        <a:pt x="4165383" y="441124"/>
                      </a:cubicBezTo>
                      <a:cubicBezTo>
                        <a:pt x="4181576" y="447982"/>
                        <a:pt x="4202531" y="443410"/>
                        <a:pt x="4221391" y="444934"/>
                      </a:cubicBezTo>
                      <a:cubicBezTo>
                        <a:pt x="4232060" y="445696"/>
                        <a:pt x="4243872" y="445886"/>
                        <a:pt x="4253014" y="450650"/>
                      </a:cubicBezTo>
                      <a:cubicBezTo>
                        <a:pt x="4277401" y="462843"/>
                        <a:pt x="4300070" y="478463"/>
                        <a:pt x="4324645" y="490466"/>
                      </a:cubicBezTo>
                      <a:cubicBezTo>
                        <a:pt x="4336457" y="496180"/>
                        <a:pt x="4350554" y="499228"/>
                        <a:pt x="4363890" y="499420"/>
                      </a:cubicBezTo>
                      <a:cubicBezTo>
                        <a:pt x="4403325" y="500372"/>
                        <a:pt x="4442761" y="500372"/>
                        <a:pt x="4482004" y="498658"/>
                      </a:cubicBezTo>
                      <a:cubicBezTo>
                        <a:pt x="4546776" y="495990"/>
                        <a:pt x="4612500" y="495418"/>
                        <a:pt x="4659174" y="438648"/>
                      </a:cubicBezTo>
                      <a:cubicBezTo>
                        <a:pt x="4662986" y="434076"/>
                        <a:pt x="4671176" y="431408"/>
                        <a:pt x="4677655" y="430646"/>
                      </a:cubicBezTo>
                      <a:cubicBezTo>
                        <a:pt x="4707564" y="427027"/>
                        <a:pt x="4738235" y="426645"/>
                        <a:pt x="4767764" y="420739"/>
                      </a:cubicBezTo>
                      <a:cubicBezTo>
                        <a:pt x="4791386" y="415977"/>
                        <a:pt x="4811009" y="417501"/>
                        <a:pt x="4828916" y="434266"/>
                      </a:cubicBezTo>
                      <a:cubicBezTo>
                        <a:pt x="4852348" y="456364"/>
                        <a:pt x="4880925" y="469319"/>
                        <a:pt x="4912168" y="462271"/>
                      </a:cubicBezTo>
                      <a:cubicBezTo>
                        <a:pt x="4943409" y="455412"/>
                        <a:pt x="4963984" y="470271"/>
                        <a:pt x="4987037" y="485703"/>
                      </a:cubicBezTo>
                      <a:cubicBezTo>
                        <a:pt x="5003801" y="496942"/>
                        <a:pt x="5022852" y="511040"/>
                        <a:pt x="5041521" y="512182"/>
                      </a:cubicBezTo>
                      <a:cubicBezTo>
                        <a:pt x="5083814" y="514658"/>
                        <a:pt x="5120201" y="553904"/>
                        <a:pt x="5166113" y="531615"/>
                      </a:cubicBezTo>
                      <a:cubicBezTo>
                        <a:pt x="5169161" y="530091"/>
                        <a:pt x="5174685" y="533901"/>
                        <a:pt x="5179067" y="534853"/>
                      </a:cubicBezTo>
                      <a:cubicBezTo>
                        <a:pt x="5214121" y="542093"/>
                        <a:pt x="5247078" y="535043"/>
                        <a:pt x="5272796" y="511230"/>
                      </a:cubicBezTo>
                      <a:cubicBezTo>
                        <a:pt x="5306516" y="480177"/>
                        <a:pt x="5343855" y="477129"/>
                        <a:pt x="5385384" y="487227"/>
                      </a:cubicBezTo>
                      <a:cubicBezTo>
                        <a:pt x="5398721" y="490466"/>
                        <a:pt x="5412057" y="492752"/>
                        <a:pt x="5425582" y="495418"/>
                      </a:cubicBezTo>
                      <a:cubicBezTo>
                        <a:pt x="5443870" y="499228"/>
                        <a:pt x="5462351" y="503230"/>
                        <a:pt x="5480637" y="507040"/>
                      </a:cubicBezTo>
                      <a:cubicBezTo>
                        <a:pt x="5498356" y="510850"/>
                        <a:pt x="5517979" y="517326"/>
                        <a:pt x="5531693" y="500944"/>
                      </a:cubicBezTo>
                      <a:cubicBezTo>
                        <a:pt x="5543506" y="486845"/>
                        <a:pt x="5551888" y="488179"/>
                        <a:pt x="5562746" y="500372"/>
                      </a:cubicBezTo>
                      <a:cubicBezTo>
                        <a:pt x="5600467" y="543045"/>
                        <a:pt x="5646189" y="569716"/>
                        <a:pt x="5704483" y="571620"/>
                      </a:cubicBezTo>
                      <a:cubicBezTo>
                        <a:pt x="5716485" y="572002"/>
                        <a:pt x="5728678" y="574668"/>
                        <a:pt x="5740488" y="577526"/>
                      </a:cubicBezTo>
                      <a:cubicBezTo>
                        <a:pt x="5747728" y="579241"/>
                        <a:pt x="5756493" y="581147"/>
                        <a:pt x="5760873" y="586291"/>
                      </a:cubicBezTo>
                      <a:cubicBezTo>
                        <a:pt x="5794974" y="625534"/>
                        <a:pt x="5837457" y="652777"/>
                        <a:pt x="5883751" y="674686"/>
                      </a:cubicBezTo>
                      <a:cubicBezTo>
                        <a:pt x="5900323" y="682496"/>
                        <a:pt x="5918042" y="690306"/>
                        <a:pt x="5935949" y="692592"/>
                      </a:cubicBezTo>
                      <a:cubicBezTo>
                        <a:pt x="5954617" y="694878"/>
                        <a:pt x="5974240" y="691068"/>
                        <a:pt x="5993291" y="688972"/>
                      </a:cubicBezTo>
                      <a:cubicBezTo>
                        <a:pt x="6004531" y="687830"/>
                        <a:pt x="6017485" y="688020"/>
                        <a:pt x="6026440" y="682496"/>
                      </a:cubicBezTo>
                      <a:cubicBezTo>
                        <a:pt x="6054825" y="665159"/>
                        <a:pt x="6082258" y="646491"/>
                        <a:pt x="6108738" y="626296"/>
                      </a:cubicBezTo>
                      <a:cubicBezTo>
                        <a:pt x="6131409" y="608960"/>
                        <a:pt x="6135981" y="606483"/>
                        <a:pt x="6155602" y="628202"/>
                      </a:cubicBezTo>
                      <a:cubicBezTo>
                        <a:pt x="6175797" y="650491"/>
                        <a:pt x="6200944" y="662111"/>
                        <a:pt x="6228756" y="666873"/>
                      </a:cubicBezTo>
                      <a:cubicBezTo>
                        <a:pt x="6272764" y="674304"/>
                        <a:pt x="6317151" y="680590"/>
                        <a:pt x="6361539" y="684210"/>
                      </a:cubicBezTo>
                      <a:cubicBezTo>
                        <a:pt x="6401736" y="687448"/>
                        <a:pt x="6420977" y="669922"/>
                        <a:pt x="6428979" y="630106"/>
                      </a:cubicBezTo>
                      <a:cubicBezTo>
                        <a:pt x="6433551" y="608007"/>
                        <a:pt x="6439458" y="584003"/>
                        <a:pt x="6463840" y="578098"/>
                      </a:cubicBezTo>
                      <a:cubicBezTo>
                        <a:pt x="6503658" y="568572"/>
                        <a:pt x="6544997" y="564382"/>
                        <a:pt x="6564620" y="517708"/>
                      </a:cubicBezTo>
                      <a:cubicBezTo>
                        <a:pt x="6575478" y="527995"/>
                        <a:pt x="6582146" y="534091"/>
                        <a:pt x="6588625" y="540187"/>
                      </a:cubicBezTo>
                      <a:cubicBezTo>
                        <a:pt x="6606531" y="557142"/>
                        <a:pt x="6643678" y="564382"/>
                        <a:pt x="6662541" y="549714"/>
                      </a:cubicBezTo>
                      <a:cubicBezTo>
                        <a:pt x="6690354" y="528377"/>
                        <a:pt x="6715883" y="532377"/>
                        <a:pt x="6742552" y="548952"/>
                      </a:cubicBezTo>
                      <a:cubicBezTo>
                        <a:pt x="6764841" y="562668"/>
                        <a:pt x="6788417" y="567954"/>
                        <a:pt x="6812063" y="568430"/>
                      </a:cubicBezTo>
                      <a:lnTo>
                        <a:pt x="6858001" y="562267"/>
                      </a:lnTo>
                      <a:lnTo>
                        <a:pt x="6858001" y="734520"/>
                      </a:lnTo>
                      <a:lnTo>
                        <a:pt x="6815516" y="744220"/>
                      </a:lnTo>
                      <a:cubicBezTo>
                        <a:pt x="6793035" y="749744"/>
                        <a:pt x="6771319" y="759651"/>
                        <a:pt x="6748458" y="763271"/>
                      </a:cubicBezTo>
                      <a:cubicBezTo>
                        <a:pt x="6694164" y="771843"/>
                        <a:pt x="6639488" y="777939"/>
                        <a:pt x="6584812" y="784797"/>
                      </a:cubicBezTo>
                      <a:cubicBezTo>
                        <a:pt x="6528424" y="791846"/>
                        <a:pt x="6472225" y="799276"/>
                        <a:pt x="6415833" y="805562"/>
                      </a:cubicBezTo>
                      <a:cubicBezTo>
                        <a:pt x="6384972" y="808802"/>
                        <a:pt x="6353919" y="809372"/>
                        <a:pt x="6323058" y="812420"/>
                      </a:cubicBezTo>
                      <a:cubicBezTo>
                        <a:pt x="6296005" y="815088"/>
                        <a:pt x="6269144" y="820041"/>
                        <a:pt x="6242093" y="823281"/>
                      </a:cubicBezTo>
                      <a:cubicBezTo>
                        <a:pt x="6218660" y="825947"/>
                        <a:pt x="6195037" y="827471"/>
                        <a:pt x="6171605" y="830139"/>
                      </a:cubicBezTo>
                      <a:cubicBezTo>
                        <a:pt x="6134075" y="834519"/>
                        <a:pt x="6096736" y="839473"/>
                        <a:pt x="6059397" y="844045"/>
                      </a:cubicBezTo>
                      <a:cubicBezTo>
                        <a:pt x="6043776" y="845759"/>
                        <a:pt x="6027392" y="850522"/>
                        <a:pt x="6012723" y="847665"/>
                      </a:cubicBezTo>
                      <a:cubicBezTo>
                        <a:pt x="5975764" y="840425"/>
                        <a:pt x="5939377" y="842521"/>
                        <a:pt x="5902610" y="847473"/>
                      </a:cubicBezTo>
                      <a:cubicBezTo>
                        <a:pt x="5890037" y="849190"/>
                        <a:pt x="5876511" y="848808"/>
                        <a:pt x="5864318" y="845569"/>
                      </a:cubicBezTo>
                      <a:cubicBezTo>
                        <a:pt x="5839361" y="839091"/>
                        <a:pt x="5815169" y="829947"/>
                        <a:pt x="5790592" y="821947"/>
                      </a:cubicBezTo>
                      <a:cubicBezTo>
                        <a:pt x="5787924" y="820995"/>
                        <a:pt x="5784686" y="820803"/>
                        <a:pt x="5781830" y="820233"/>
                      </a:cubicBezTo>
                      <a:cubicBezTo>
                        <a:pt x="5765635" y="816992"/>
                        <a:pt x="5749634" y="813754"/>
                        <a:pt x="5733440" y="810896"/>
                      </a:cubicBezTo>
                      <a:cubicBezTo>
                        <a:pt x="5724678" y="809372"/>
                        <a:pt x="5715723" y="809182"/>
                        <a:pt x="5706959" y="807848"/>
                      </a:cubicBezTo>
                      <a:cubicBezTo>
                        <a:pt x="5673050" y="802514"/>
                        <a:pt x="5635711" y="811468"/>
                        <a:pt x="5606372" y="788417"/>
                      </a:cubicBezTo>
                      <a:cubicBezTo>
                        <a:pt x="5587321" y="773557"/>
                        <a:pt x="5568842" y="776987"/>
                        <a:pt x="5548460" y="779273"/>
                      </a:cubicBezTo>
                      <a:cubicBezTo>
                        <a:pt x="5533027" y="780987"/>
                        <a:pt x="5517215" y="780415"/>
                        <a:pt x="5501594" y="780607"/>
                      </a:cubicBezTo>
                      <a:cubicBezTo>
                        <a:pt x="5474161" y="781177"/>
                        <a:pt x="5446728" y="781369"/>
                        <a:pt x="5419295" y="782321"/>
                      </a:cubicBezTo>
                      <a:cubicBezTo>
                        <a:pt x="5410531" y="782701"/>
                        <a:pt x="5401579" y="787465"/>
                        <a:pt x="5393005" y="786703"/>
                      </a:cubicBezTo>
                      <a:cubicBezTo>
                        <a:pt x="5353379" y="783083"/>
                        <a:pt x="5313754" y="777367"/>
                        <a:pt x="5274129" y="774129"/>
                      </a:cubicBezTo>
                      <a:cubicBezTo>
                        <a:pt x="5251650" y="772225"/>
                        <a:pt x="5228597" y="775843"/>
                        <a:pt x="5206308" y="773177"/>
                      </a:cubicBezTo>
                      <a:cubicBezTo>
                        <a:pt x="5180591" y="770129"/>
                        <a:pt x="5155445" y="762319"/>
                        <a:pt x="5129916" y="757554"/>
                      </a:cubicBezTo>
                      <a:cubicBezTo>
                        <a:pt x="5122867" y="756222"/>
                        <a:pt x="5115057" y="757936"/>
                        <a:pt x="5107627" y="758316"/>
                      </a:cubicBezTo>
                      <a:cubicBezTo>
                        <a:pt x="5099245" y="758699"/>
                        <a:pt x="5091052" y="759461"/>
                        <a:pt x="5082670" y="759651"/>
                      </a:cubicBezTo>
                      <a:cubicBezTo>
                        <a:pt x="5057141" y="760033"/>
                        <a:pt x="5031614" y="759461"/>
                        <a:pt x="5006086" y="760795"/>
                      </a:cubicBezTo>
                      <a:cubicBezTo>
                        <a:pt x="4990465" y="761557"/>
                        <a:pt x="4974082" y="769367"/>
                        <a:pt x="4959602" y="766509"/>
                      </a:cubicBezTo>
                      <a:cubicBezTo>
                        <a:pt x="4930075" y="760985"/>
                        <a:pt x="4900546" y="773367"/>
                        <a:pt x="4871019" y="763081"/>
                      </a:cubicBezTo>
                      <a:cubicBezTo>
                        <a:pt x="4861873" y="760033"/>
                        <a:pt x="4849300" y="767653"/>
                        <a:pt x="4838250" y="768033"/>
                      </a:cubicBezTo>
                      <a:cubicBezTo>
                        <a:pt x="4810627" y="768985"/>
                        <a:pt x="4783004" y="768795"/>
                        <a:pt x="4755381" y="768605"/>
                      </a:cubicBezTo>
                      <a:cubicBezTo>
                        <a:pt x="4730614" y="768415"/>
                        <a:pt x="4704895" y="771081"/>
                        <a:pt x="4681083" y="765747"/>
                      </a:cubicBezTo>
                      <a:cubicBezTo>
                        <a:pt x="4656126" y="760033"/>
                        <a:pt x="4633647" y="760795"/>
                        <a:pt x="4609452" y="767271"/>
                      </a:cubicBezTo>
                      <a:cubicBezTo>
                        <a:pt x="4592878" y="771653"/>
                        <a:pt x="4575351" y="772225"/>
                        <a:pt x="4558207" y="773557"/>
                      </a:cubicBezTo>
                      <a:cubicBezTo>
                        <a:pt x="4539728" y="775081"/>
                        <a:pt x="4519343" y="771081"/>
                        <a:pt x="4502579" y="777367"/>
                      </a:cubicBezTo>
                      <a:cubicBezTo>
                        <a:pt x="4452665" y="796038"/>
                        <a:pt x="4401419" y="800038"/>
                        <a:pt x="4349222" y="800038"/>
                      </a:cubicBezTo>
                      <a:cubicBezTo>
                        <a:pt x="4339695" y="800038"/>
                        <a:pt x="4329979" y="797372"/>
                        <a:pt x="4320837" y="794514"/>
                      </a:cubicBezTo>
                      <a:cubicBezTo>
                        <a:pt x="4267493" y="777367"/>
                        <a:pt x="4213961" y="778891"/>
                        <a:pt x="4159667" y="789370"/>
                      </a:cubicBezTo>
                      <a:cubicBezTo>
                        <a:pt x="4148427" y="791656"/>
                        <a:pt x="4135854" y="792038"/>
                        <a:pt x="4124614" y="789752"/>
                      </a:cubicBezTo>
                      <a:cubicBezTo>
                        <a:pt x="4092989" y="783083"/>
                        <a:pt x="4062318" y="772033"/>
                        <a:pt x="4030503" y="767271"/>
                      </a:cubicBezTo>
                      <a:cubicBezTo>
                        <a:pt x="3977925" y="759461"/>
                        <a:pt x="3932394" y="785749"/>
                        <a:pt x="3885338" y="802896"/>
                      </a:cubicBezTo>
                      <a:cubicBezTo>
                        <a:pt x="3840569" y="819089"/>
                        <a:pt x="3802467" y="855666"/>
                        <a:pt x="3749506" y="847473"/>
                      </a:cubicBezTo>
                      <a:cubicBezTo>
                        <a:pt x="3744173" y="846711"/>
                        <a:pt x="3738267" y="851856"/>
                        <a:pt x="3732361" y="853190"/>
                      </a:cubicBezTo>
                      <a:cubicBezTo>
                        <a:pt x="3716168" y="856810"/>
                        <a:pt x="3699976" y="861190"/>
                        <a:pt x="3683591" y="862906"/>
                      </a:cubicBezTo>
                      <a:cubicBezTo>
                        <a:pt x="3663589" y="865192"/>
                        <a:pt x="3643204" y="864430"/>
                        <a:pt x="3623201" y="866334"/>
                      </a:cubicBezTo>
                      <a:cubicBezTo>
                        <a:pt x="3597482" y="868620"/>
                        <a:pt x="3572146" y="874716"/>
                        <a:pt x="3546617" y="874716"/>
                      </a:cubicBezTo>
                      <a:cubicBezTo>
                        <a:pt x="3526042" y="874716"/>
                        <a:pt x="3505657" y="867668"/>
                        <a:pt x="3485275" y="864238"/>
                      </a:cubicBezTo>
                      <a:cubicBezTo>
                        <a:pt x="3456508" y="859476"/>
                        <a:pt x="3424883" y="860810"/>
                        <a:pt x="3399546" y="848618"/>
                      </a:cubicBezTo>
                      <a:cubicBezTo>
                        <a:pt x="3372495" y="835663"/>
                        <a:pt x="3346776" y="829757"/>
                        <a:pt x="3318771" y="833757"/>
                      </a:cubicBezTo>
                      <a:cubicBezTo>
                        <a:pt x="3309437" y="835091"/>
                        <a:pt x="3297434" y="843093"/>
                        <a:pt x="3293244" y="851284"/>
                      </a:cubicBezTo>
                      <a:cubicBezTo>
                        <a:pt x="3283908" y="869572"/>
                        <a:pt x="3271145" y="872812"/>
                        <a:pt x="3253809" y="866524"/>
                      </a:cubicBezTo>
                      <a:cubicBezTo>
                        <a:pt x="3238758" y="861190"/>
                        <a:pt x="3220280" y="858524"/>
                        <a:pt x="3209993" y="848235"/>
                      </a:cubicBezTo>
                      <a:cubicBezTo>
                        <a:pt x="3180844" y="819089"/>
                        <a:pt x="3143695" y="818136"/>
                        <a:pt x="3107500" y="810326"/>
                      </a:cubicBezTo>
                      <a:cubicBezTo>
                        <a:pt x="3085403" y="805562"/>
                        <a:pt x="3064827" y="805372"/>
                        <a:pt x="3042728" y="808610"/>
                      </a:cubicBezTo>
                      <a:cubicBezTo>
                        <a:pt x="2994722" y="815850"/>
                        <a:pt x="2948047" y="805562"/>
                        <a:pt x="2901943" y="792418"/>
                      </a:cubicBezTo>
                      <a:cubicBezTo>
                        <a:pt x="2871462" y="783655"/>
                        <a:pt x="2840219" y="778321"/>
                        <a:pt x="2809930" y="769367"/>
                      </a:cubicBezTo>
                      <a:cubicBezTo>
                        <a:pt x="2787259" y="762509"/>
                        <a:pt x="2764590" y="754316"/>
                        <a:pt x="2743826" y="743268"/>
                      </a:cubicBezTo>
                      <a:cubicBezTo>
                        <a:pt x="2713723" y="727073"/>
                        <a:pt x="2687436" y="702689"/>
                        <a:pt x="2649143" y="709167"/>
                      </a:cubicBezTo>
                      <a:cubicBezTo>
                        <a:pt x="2615421" y="714881"/>
                        <a:pt x="2584942" y="702881"/>
                        <a:pt x="2554079" y="691450"/>
                      </a:cubicBezTo>
                      <a:cubicBezTo>
                        <a:pt x="2531409" y="683068"/>
                        <a:pt x="2508742" y="674494"/>
                        <a:pt x="2485307" y="669160"/>
                      </a:cubicBezTo>
                      <a:cubicBezTo>
                        <a:pt x="2457492" y="662873"/>
                        <a:pt x="2426059" y="665541"/>
                        <a:pt x="2401292" y="653919"/>
                      </a:cubicBezTo>
                      <a:cubicBezTo>
                        <a:pt x="2375383" y="641727"/>
                        <a:pt x="2353859" y="649919"/>
                        <a:pt x="2330806" y="653349"/>
                      </a:cubicBezTo>
                      <a:cubicBezTo>
                        <a:pt x="2294039" y="658683"/>
                        <a:pt x="2257459" y="668590"/>
                        <a:pt x="2220312" y="656015"/>
                      </a:cubicBezTo>
                      <a:cubicBezTo>
                        <a:pt x="2175163" y="640775"/>
                        <a:pt x="2130393" y="624392"/>
                        <a:pt x="2085054" y="609914"/>
                      </a:cubicBezTo>
                      <a:cubicBezTo>
                        <a:pt x="2067525" y="604387"/>
                        <a:pt x="2048668" y="602101"/>
                        <a:pt x="2030378" y="599625"/>
                      </a:cubicBezTo>
                      <a:cubicBezTo>
                        <a:pt x="2013043" y="597529"/>
                        <a:pt x="1992279" y="602863"/>
                        <a:pt x="1978940" y="594863"/>
                      </a:cubicBezTo>
                      <a:cubicBezTo>
                        <a:pt x="1944649" y="574288"/>
                        <a:pt x="1909408" y="564192"/>
                        <a:pt x="1869780" y="564192"/>
                      </a:cubicBezTo>
                      <a:cubicBezTo>
                        <a:pt x="1854920" y="564192"/>
                        <a:pt x="1840441" y="555618"/>
                        <a:pt x="1825393" y="554094"/>
                      </a:cubicBezTo>
                      <a:cubicBezTo>
                        <a:pt x="1804816" y="552190"/>
                        <a:pt x="1781194" y="547045"/>
                        <a:pt x="1763287" y="554286"/>
                      </a:cubicBezTo>
                      <a:cubicBezTo>
                        <a:pt x="1721185" y="571430"/>
                        <a:pt x="1687086" y="557142"/>
                        <a:pt x="1650317" y="540187"/>
                      </a:cubicBezTo>
                      <a:cubicBezTo>
                        <a:pt x="1614120" y="523423"/>
                        <a:pt x="1576019" y="510088"/>
                        <a:pt x="1537537" y="499038"/>
                      </a:cubicBezTo>
                      <a:cubicBezTo>
                        <a:pt x="1523059" y="495038"/>
                        <a:pt x="1505724" y="501706"/>
                        <a:pt x="1489720" y="503038"/>
                      </a:cubicBezTo>
                      <a:cubicBezTo>
                        <a:pt x="1484004" y="503420"/>
                        <a:pt x="1477717" y="503992"/>
                        <a:pt x="1472575" y="502086"/>
                      </a:cubicBezTo>
                      <a:cubicBezTo>
                        <a:pt x="1422854" y="483797"/>
                        <a:pt x="1372368" y="469891"/>
                        <a:pt x="1318456" y="479415"/>
                      </a:cubicBezTo>
                      <a:cubicBezTo>
                        <a:pt x="1313504" y="480369"/>
                        <a:pt x="1307978" y="478273"/>
                        <a:pt x="1303024" y="476939"/>
                      </a:cubicBezTo>
                      <a:cubicBezTo>
                        <a:pt x="1278829" y="470081"/>
                        <a:pt x="1255206" y="459223"/>
                        <a:pt x="1230633" y="456746"/>
                      </a:cubicBezTo>
                      <a:cubicBezTo>
                        <a:pt x="1170051" y="450650"/>
                        <a:pt x="1109091" y="448172"/>
                        <a:pt x="1048125" y="444172"/>
                      </a:cubicBezTo>
                      <a:cubicBezTo>
                        <a:pt x="1044315" y="443982"/>
                        <a:pt x="1040315" y="443982"/>
                        <a:pt x="1036887" y="442648"/>
                      </a:cubicBezTo>
                      <a:cubicBezTo>
                        <a:pt x="1014406" y="434456"/>
                        <a:pt x="994785" y="437124"/>
                        <a:pt x="975733" y="452744"/>
                      </a:cubicBezTo>
                      <a:cubicBezTo>
                        <a:pt x="967350" y="459603"/>
                        <a:pt x="955920" y="463223"/>
                        <a:pt x="945444" y="467033"/>
                      </a:cubicBezTo>
                      <a:cubicBezTo>
                        <a:pt x="930011" y="472749"/>
                        <a:pt x="914200" y="478273"/>
                        <a:pt x="898198" y="481893"/>
                      </a:cubicBezTo>
                      <a:cubicBezTo>
                        <a:pt x="882384" y="485321"/>
                        <a:pt x="865430" y="490084"/>
                        <a:pt x="850189" y="487417"/>
                      </a:cubicBezTo>
                      <a:cubicBezTo>
                        <a:pt x="822756" y="482655"/>
                        <a:pt x="796655" y="471987"/>
                        <a:pt x="769605" y="464937"/>
                      </a:cubicBezTo>
                      <a:cubicBezTo>
                        <a:pt x="760270" y="462461"/>
                        <a:pt x="749982" y="462843"/>
                        <a:pt x="740268" y="462651"/>
                      </a:cubicBezTo>
                      <a:cubicBezTo>
                        <a:pt x="717977" y="462081"/>
                        <a:pt x="695116" y="467605"/>
                        <a:pt x="674923" y="451792"/>
                      </a:cubicBezTo>
                      <a:cubicBezTo>
                        <a:pt x="656255" y="436934"/>
                        <a:pt x="637392" y="441314"/>
                        <a:pt x="617772" y="452554"/>
                      </a:cubicBezTo>
                      <a:cubicBezTo>
                        <a:pt x="603673" y="460557"/>
                        <a:pt x="587672" y="466843"/>
                        <a:pt x="571860" y="469891"/>
                      </a:cubicBezTo>
                      <a:cubicBezTo>
                        <a:pt x="550141" y="474081"/>
                        <a:pt x="528615" y="475797"/>
                        <a:pt x="505182" y="473319"/>
                      </a:cubicBezTo>
                      <a:cubicBezTo>
                        <a:pt x="488607" y="471605"/>
                        <a:pt x="475081" y="470843"/>
                        <a:pt x="462126" y="460747"/>
                      </a:cubicBezTo>
                      <a:cubicBezTo>
                        <a:pt x="460032" y="459223"/>
                        <a:pt x="456222" y="458841"/>
                        <a:pt x="453364" y="459033"/>
                      </a:cubicBezTo>
                      <a:cubicBezTo>
                        <a:pt x="415835" y="462271"/>
                        <a:pt x="378686" y="460557"/>
                        <a:pt x="340774" y="458268"/>
                      </a:cubicBezTo>
                      <a:cubicBezTo>
                        <a:pt x="292579" y="455222"/>
                        <a:pt x="241901" y="464175"/>
                        <a:pt x="200182" y="496180"/>
                      </a:cubicBezTo>
                      <a:cubicBezTo>
                        <a:pt x="194085" y="500944"/>
                        <a:pt x="184941" y="503038"/>
                        <a:pt x="176939" y="504182"/>
                      </a:cubicBezTo>
                      <a:cubicBezTo>
                        <a:pt x="139219" y="509134"/>
                        <a:pt x="101308" y="512564"/>
                        <a:pt x="63587" y="518088"/>
                      </a:cubicBezTo>
                      <a:cubicBezTo>
                        <a:pt x="43012" y="521137"/>
                        <a:pt x="21486" y="523805"/>
                        <a:pt x="2817" y="532187"/>
                      </a:cubicBezTo>
                      <a:lnTo>
                        <a:pt x="0" y="533314"/>
                      </a:lnTo>
                      <a:close/>
                    </a:path>
                  </a:pathLst>
                </a:custGeom>
                <a:grp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1039" name="Freeform: Shape 1038">
                  <a:extLst>
                    <a:ext uri="{FF2B5EF4-FFF2-40B4-BE49-F238E27FC236}">
                      <a16:creationId xmlns:a16="http://schemas.microsoft.com/office/drawing/2014/main" id="{BA602493-BC70-48CF-BDBA-88A866227422}"/>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rot="16200000" flipH="1">
                  <a:off x="715166" y="2991642"/>
                  <a:ext cx="6858001" cy="874716"/>
                </a:xfrm>
                <a:custGeom>
                  <a:avLst/>
                  <a:gdLst>
                    <a:gd name="connsiteX0" fmla="*/ 0 w 6858001"/>
                    <a:gd name="connsiteY0" fmla="*/ 533314 h 874716"/>
                    <a:gd name="connsiteX1" fmla="*/ 0 w 6858001"/>
                    <a:gd name="connsiteY1" fmla="*/ 69206 h 874716"/>
                    <a:gd name="connsiteX2" fmla="*/ 21486 w 6858001"/>
                    <a:gd name="connsiteY2" fmla="*/ 71924 h 874716"/>
                    <a:gd name="connsiteX3" fmla="*/ 228948 w 6858001"/>
                    <a:gd name="connsiteY3" fmla="*/ 88116 h 874716"/>
                    <a:gd name="connsiteX4" fmla="*/ 313533 w 6858001"/>
                    <a:gd name="connsiteY4" fmla="*/ 62779 h 874716"/>
                    <a:gd name="connsiteX5" fmla="*/ 338870 w 6858001"/>
                    <a:gd name="connsiteY5" fmla="*/ 62207 h 874716"/>
                    <a:gd name="connsiteX6" fmla="*/ 395640 w 6858001"/>
                    <a:gd name="connsiteY6" fmla="*/ 72114 h 874716"/>
                    <a:gd name="connsiteX7" fmla="*/ 512802 w 6858001"/>
                    <a:gd name="connsiteY7" fmla="*/ 65446 h 874716"/>
                    <a:gd name="connsiteX8" fmla="*/ 556047 w 6858001"/>
                    <a:gd name="connsiteY8" fmla="*/ 55349 h 874716"/>
                    <a:gd name="connsiteX9" fmla="*/ 580050 w 6858001"/>
                    <a:gd name="connsiteY9" fmla="*/ 48871 h 874716"/>
                    <a:gd name="connsiteX10" fmla="*/ 703308 w 6858001"/>
                    <a:gd name="connsiteY10" fmla="*/ 30964 h 874716"/>
                    <a:gd name="connsiteX11" fmla="*/ 758174 w 6858001"/>
                    <a:gd name="connsiteY11" fmla="*/ 11724 h 874716"/>
                    <a:gd name="connsiteX12" fmla="*/ 773035 w 6858001"/>
                    <a:gd name="connsiteY12" fmla="*/ 8866 h 874716"/>
                    <a:gd name="connsiteX13" fmla="*/ 854379 w 6858001"/>
                    <a:gd name="connsiteY13" fmla="*/ 16866 h 874716"/>
                    <a:gd name="connsiteX14" fmla="*/ 915343 w 6858001"/>
                    <a:gd name="connsiteY14" fmla="*/ 47919 h 874716"/>
                    <a:gd name="connsiteX15" fmla="*/ 927155 w 6858001"/>
                    <a:gd name="connsiteY15" fmla="*/ 58397 h 874716"/>
                    <a:gd name="connsiteX16" fmla="*/ 1097087 w 6858001"/>
                    <a:gd name="connsiteY16" fmla="*/ 54777 h 874716"/>
                    <a:gd name="connsiteX17" fmla="*/ 1123185 w 6858001"/>
                    <a:gd name="connsiteY17" fmla="*/ 50395 h 874716"/>
                    <a:gd name="connsiteX18" fmla="*/ 1249302 w 6858001"/>
                    <a:gd name="connsiteY18" fmla="*/ 68684 h 874716"/>
                    <a:gd name="connsiteX19" fmla="*/ 1286069 w 6858001"/>
                    <a:gd name="connsiteY19" fmla="*/ 72304 h 874716"/>
                    <a:gd name="connsiteX20" fmla="*/ 1417899 w 6858001"/>
                    <a:gd name="connsiteY20" fmla="*/ 88688 h 874716"/>
                    <a:gd name="connsiteX21" fmla="*/ 1436568 w 6858001"/>
                    <a:gd name="connsiteY21" fmla="*/ 73448 h 874716"/>
                    <a:gd name="connsiteX22" fmla="*/ 1490292 w 6858001"/>
                    <a:gd name="connsiteY22" fmla="*/ 35154 h 874716"/>
                    <a:gd name="connsiteX23" fmla="*/ 1596213 w 6858001"/>
                    <a:gd name="connsiteY23" fmla="*/ 1245 h 874716"/>
                    <a:gd name="connsiteX24" fmla="*/ 1624980 w 6858001"/>
                    <a:gd name="connsiteY24" fmla="*/ 3150 h 874716"/>
                    <a:gd name="connsiteX25" fmla="*/ 1697753 w 6858001"/>
                    <a:gd name="connsiteY25" fmla="*/ 59731 h 874716"/>
                    <a:gd name="connsiteX26" fmla="*/ 1733188 w 6858001"/>
                    <a:gd name="connsiteY26" fmla="*/ 82400 h 874716"/>
                    <a:gd name="connsiteX27" fmla="*/ 1833775 w 6858001"/>
                    <a:gd name="connsiteY27" fmla="*/ 124121 h 874716"/>
                    <a:gd name="connsiteX28" fmla="*/ 1842158 w 6858001"/>
                    <a:gd name="connsiteY28" fmla="*/ 131742 h 874716"/>
                    <a:gd name="connsiteX29" fmla="*/ 1916454 w 6858001"/>
                    <a:gd name="connsiteY29" fmla="*/ 222233 h 874716"/>
                    <a:gd name="connsiteX30" fmla="*/ 1933219 w 6858001"/>
                    <a:gd name="connsiteY30" fmla="*/ 237663 h 874716"/>
                    <a:gd name="connsiteX31" fmla="*/ 1953413 w 6858001"/>
                    <a:gd name="connsiteY31" fmla="*/ 261668 h 874716"/>
                    <a:gd name="connsiteX32" fmla="*/ 2016469 w 6858001"/>
                    <a:gd name="connsiteY32" fmla="*/ 308151 h 874716"/>
                    <a:gd name="connsiteX33" fmla="*/ 2094578 w 6858001"/>
                    <a:gd name="connsiteY33" fmla="*/ 323010 h 874716"/>
                    <a:gd name="connsiteX34" fmla="*/ 2188879 w 6858001"/>
                    <a:gd name="connsiteY34" fmla="*/ 345681 h 874716"/>
                    <a:gd name="connsiteX35" fmla="*/ 2228314 w 6858001"/>
                    <a:gd name="connsiteY35" fmla="*/ 360921 h 874716"/>
                    <a:gd name="connsiteX36" fmla="*/ 2334044 w 6858001"/>
                    <a:gd name="connsiteY36" fmla="*/ 389878 h 874716"/>
                    <a:gd name="connsiteX37" fmla="*/ 2409485 w 6858001"/>
                    <a:gd name="connsiteY37" fmla="*/ 414263 h 874716"/>
                    <a:gd name="connsiteX38" fmla="*/ 2518264 w 6858001"/>
                    <a:gd name="connsiteY38" fmla="*/ 428552 h 874716"/>
                    <a:gd name="connsiteX39" fmla="*/ 2571034 w 6858001"/>
                    <a:gd name="connsiteY39" fmla="*/ 429122 h 874716"/>
                    <a:gd name="connsiteX40" fmla="*/ 2668001 w 6858001"/>
                    <a:gd name="connsiteY40" fmla="*/ 502276 h 874716"/>
                    <a:gd name="connsiteX41" fmla="*/ 2745348 w 6858001"/>
                    <a:gd name="connsiteY41" fmla="*/ 550666 h 874716"/>
                    <a:gd name="connsiteX42" fmla="*/ 2826694 w 6858001"/>
                    <a:gd name="connsiteY42" fmla="*/ 527233 h 874716"/>
                    <a:gd name="connsiteX43" fmla="*/ 2848793 w 6858001"/>
                    <a:gd name="connsiteY43" fmla="*/ 505134 h 874716"/>
                    <a:gd name="connsiteX44" fmla="*/ 2982148 w 6858001"/>
                    <a:gd name="connsiteY44" fmla="*/ 484179 h 874716"/>
                    <a:gd name="connsiteX45" fmla="*/ 3172654 w 6858001"/>
                    <a:gd name="connsiteY45" fmla="*/ 483417 h 874716"/>
                    <a:gd name="connsiteX46" fmla="*/ 3489467 w 6858001"/>
                    <a:gd name="connsiteY46" fmla="*/ 435790 h 874716"/>
                    <a:gd name="connsiteX47" fmla="*/ 3544713 w 6858001"/>
                    <a:gd name="connsiteY47" fmla="*/ 413691 h 874716"/>
                    <a:gd name="connsiteX48" fmla="*/ 3606817 w 6858001"/>
                    <a:gd name="connsiteY48" fmla="*/ 408167 h 874716"/>
                    <a:gd name="connsiteX49" fmla="*/ 3630632 w 6858001"/>
                    <a:gd name="connsiteY49" fmla="*/ 421693 h 874716"/>
                    <a:gd name="connsiteX50" fmla="*/ 3734837 w 6858001"/>
                    <a:gd name="connsiteY50" fmla="*/ 441886 h 874716"/>
                    <a:gd name="connsiteX51" fmla="*/ 3754652 w 6858001"/>
                    <a:gd name="connsiteY51" fmla="*/ 442268 h 874716"/>
                    <a:gd name="connsiteX52" fmla="*/ 3822472 w 6858001"/>
                    <a:gd name="connsiteY52" fmla="*/ 433694 h 874716"/>
                    <a:gd name="connsiteX53" fmla="*/ 3885338 w 6858001"/>
                    <a:gd name="connsiteY53" fmla="*/ 428742 h 874716"/>
                    <a:gd name="connsiteX54" fmla="*/ 4043839 w 6858001"/>
                    <a:gd name="connsiteY54" fmla="*/ 444934 h 874716"/>
                    <a:gd name="connsiteX55" fmla="*/ 4165383 w 6858001"/>
                    <a:gd name="connsiteY55" fmla="*/ 441124 h 874716"/>
                    <a:gd name="connsiteX56" fmla="*/ 4221391 w 6858001"/>
                    <a:gd name="connsiteY56" fmla="*/ 444934 h 874716"/>
                    <a:gd name="connsiteX57" fmla="*/ 4253014 w 6858001"/>
                    <a:gd name="connsiteY57" fmla="*/ 450650 h 874716"/>
                    <a:gd name="connsiteX58" fmla="*/ 4324645 w 6858001"/>
                    <a:gd name="connsiteY58" fmla="*/ 490466 h 874716"/>
                    <a:gd name="connsiteX59" fmla="*/ 4363890 w 6858001"/>
                    <a:gd name="connsiteY59" fmla="*/ 499420 h 874716"/>
                    <a:gd name="connsiteX60" fmla="*/ 4482004 w 6858001"/>
                    <a:gd name="connsiteY60" fmla="*/ 498658 h 874716"/>
                    <a:gd name="connsiteX61" fmla="*/ 4659174 w 6858001"/>
                    <a:gd name="connsiteY61" fmla="*/ 438648 h 874716"/>
                    <a:gd name="connsiteX62" fmla="*/ 4677655 w 6858001"/>
                    <a:gd name="connsiteY62" fmla="*/ 430646 h 874716"/>
                    <a:gd name="connsiteX63" fmla="*/ 4767764 w 6858001"/>
                    <a:gd name="connsiteY63" fmla="*/ 420739 h 874716"/>
                    <a:gd name="connsiteX64" fmla="*/ 4828916 w 6858001"/>
                    <a:gd name="connsiteY64" fmla="*/ 434266 h 874716"/>
                    <a:gd name="connsiteX65" fmla="*/ 4912168 w 6858001"/>
                    <a:gd name="connsiteY65" fmla="*/ 462271 h 874716"/>
                    <a:gd name="connsiteX66" fmla="*/ 4987037 w 6858001"/>
                    <a:gd name="connsiteY66" fmla="*/ 485703 h 874716"/>
                    <a:gd name="connsiteX67" fmla="*/ 5041521 w 6858001"/>
                    <a:gd name="connsiteY67" fmla="*/ 512182 h 874716"/>
                    <a:gd name="connsiteX68" fmla="*/ 5166113 w 6858001"/>
                    <a:gd name="connsiteY68" fmla="*/ 531615 h 874716"/>
                    <a:gd name="connsiteX69" fmla="*/ 5179067 w 6858001"/>
                    <a:gd name="connsiteY69" fmla="*/ 534853 h 874716"/>
                    <a:gd name="connsiteX70" fmla="*/ 5272796 w 6858001"/>
                    <a:gd name="connsiteY70" fmla="*/ 511230 h 874716"/>
                    <a:gd name="connsiteX71" fmla="*/ 5385384 w 6858001"/>
                    <a:gd name="connsiteY71" fmla="*/ 487227 h 874716"/>
                    <a:gd name="connsiteX72" fmla="*/ 5425582 w 6858001"/>
                    <a:gd name="connsiteY72" fmla="*/ 495418 h 874716"/>
                    <a:gd name="connsiteX73" fmla="*/ 5480637 w 6858001"/>
                    <a:gd name="connsiteY73" fmla="*/ 507040 h 874716"/>
                    <a:gd name="connsiteX74" fmla="*/ 5531693 w 6858001"/>
                    <a:gd name="connsiteY74" fmla="*/ 500944 h 874716"/>
                    <a:gd name="connsiteX75" fmla="*/ 5562746 w 6858001"/>
                    <a:gd name="connsiteY75" fmla="*/ 500372 h 874716"/>
                    <a:gd name="connsiteX76" fmla="*/ 5704483 w 6858001"/>
                    <a:gd name="connsiteY76" fmla="*/ 571620 h 874716"/>
                    <a:gd name="connsiteX77" fmla="*/ 5740488 w 6858001"/>
                    <a:gd name="connsiteY77" fmla="*/ 577526 h 874716"/>
                    <a:gd name="connsiteX78" fmla="*/ 5760873 w 6858001"/>
                    <a:gd name="connsiteY78" fmla="*/ 586291 h 874716"/>
                    <a:gd name="connsiteX79" fmla="*/ 5883751 w 6858001"/>
                    <a:gd name="connsiteY79" fmla="*/ 674686 h 874716"/>
                    <a:gd name="connsiteX80" fmla="*/ 5935949 w 6858001"/>
                    <a:gd name="connsiteY80" fmla="*/ 692592 h 874716"/>
                    <a:gd name="connsiteX81" fmla="*/ 5993291 w 6858001"/>
                    <a:gd name="connsiteY81" fmla="*/ 688972 h 874716"/>
                    <a:gd name="connsiteX82" fmla="*/ 6026440 w 6858001"/>
                    <a:gd name="connsiteY82" fmla="*/ 682496 h 874716"/>
                    <a:gd name="connsiteX83" fmla="*/ 6108738 w 6858001"/>
                    <a:gd name="connsiteY83" fmla="*/ 626296 h 874716"/>
                    <a:gd name="connsiteX84" fmla="*/ 6155602 w 6858001"/>
                    <a:gd name="connsiteY84" fmla="*/ 628202 h 874716"/>
                    <a:gd name="connsiteX85" fmla="*/ 6228756 w 6858001"/>
                    <a:gd name="connsiteY85" fmla="*/ 666873 h 874716"/>
                    <a:gd name="connsiteX86" fmla="*/ 6361539 w 6858001"/>
                    <a:gd name="connsiteY86" fmla="*/ 684210 h 874716"/>
                    <a:gd name="connsiteX87" fmla="*/ 6428979 w 6858001"/>
                    <a:gd name="connsiteY87" fmla="*/ 630106 h 874716"/>
                    <a:gd name="connsiteX88" fmla="*/ 6463840 w 6858001"/>
                    <a:gd name="connsiteY88" fmla="*/ 578098 h 874716"/>
                    <a:gd name="connsiteX89" fmla="*/ 6564620 w 6858001"/>
                    <a:gd name="connsiteY89" fmla="*/ 517708 h 874716"/>
                    <a:gd name="connsiteX90" fmla="*/ 6588625 w 6858001"/>
                    <a:gd name="connsiteY90" fmla="*/ 540187 h 874716"/>
                    <a:gd name="connsiteX91" fmla="*/ 6662541 w 6858001"/>
                    <a:gd name="connsiteY91" fmla="*/ 549714 h 874716"/>
                    <a:gd name="connsiteX92" fmla="*/ 6742552 w 6858001"/>
                    <a:gd name="connsiteY92" fmla="*/ 548952 h 874716"/>
                    <a:gd name="connsiteX93" fmla="*/ 6812063 w 6858001"/>
                    <a:gd name="connsiteY93" fmla="*/ 568430 h 874716"/>
                    <a:gd name="connsiteX94" fmla="*/ 6858001 w 6858001"/>
                    <a:gd name="connsiteY94" fmla="*/ 562267 h 874716"/>
                    <a:gd name="connsiteX95" fmla="*/ 6858001 w 6858001"/>
                    <a:gd name="connsiteY95" fmla="*/ 734520 h 874716"/>
                    <a:gd name="connsiteX96" fmla="*/ 6815516 w 6858001"/>
                    <a:gd name="connsiteY96" fmla="*/ 744220 h 874716"/>
                    <a:gd name="connsiteX97" fmla="*/ 6748458 w 6858001"/>
                    <a:gd name="connsiteY97" fmla="*/ 763271 h 874716"/>
                    <a:gd name="connsiteX98" fmla="*/ 6584812 w 6858001"/>
                    <a:gd name="connsiteY98" fmla="*/ 784797 h 874716"/>
                    <a:gd name="connsiteX99" fmla="*/ 6415833 w 6858001"/>
                    <a:gd name="connsiteY99" fmla="*/ 805562 h 874716"/>
                    <a:gd name="connsiteX100" fmla="*/ 6323058 w 6858001"/>
                    <a:gd name="connsiteY100" fmla="*/ 812420 h 874716"/>
                    <a:gd name="connsiteX101" fmla="*/ 6242093 w 6858001"/>
                    <a:gd name="connsiteY101" fmla="*/ 823281 h 874716"/>
                    <a:gd name="connsiteX102" fmla="*/ 6171605 w 6858001"/>
                    <a:gd name="connsiteY102" fmla="*/ 830139 h 874716"/>
                    <a:gd name="connsiteX103" fmla="*/ 6059397 w 6858001"/>
                    <a:gd name="connsiteY103" fmla="*/ 844045 h 874716"/>
                    <a:gd name="connsiteX104" fmla="*/ 6012723 w 6858001"/>
                    <a:gd name="connsiteY104" fmla="*/ 847665 h 874716"/>
                    <a:gd name="connsiteX105" fmla="*/ 5902610 w 6858001"/>
                    <a:gd name="connsiteY105" fmla="*/ 847473 h 874716"/>
                    <a:gd name="connsiteX106" fmla="*/ 5864318 w 6858001"/>
                    <a:gd name="connsiteY106" fmla="*/ 845569 h 874716"/>
                    <a:gd name="connsiteX107" fmla="*/ 5790592 w 6858001"/>
                    <a:gd name="connsiteY107" fmla="*/ 821947 h 874716"/>
                    <a:gd name="connsiteX108" fmla="*/ 5781830 w 6858001"/>
                    <a:gd name="connsiteY108" fmla="*/ 820233 h 874716"/>
                    <a:gd name="connsiteX109" fmla="*/ 5733440 w 6858001"/>
                    <a:gd name="connsiteY109" fmla="*/ 810896 h 874716"/>
                    <a:gd name="connsiteX110" fmla="*/ 5706959 w 6858001"/>
                    <a:gd name="connsiteY110" fmla="*/ 807848 h 874716"/>
                    <a:gd name="connsiteX111" fmla="*/ 5606372 w 6858001"/>
                    <a:gd name="connsiteY111" fmla="*/ 788417 h 874716"/>
                    <a:gd name="connsiteX112" fmla="*/ 5548460 w 6858001"/>
                    <a:gd name="connsiteY112" fmla="*/ 779273 h 874716"/>
                    <a:gd name="connsiteX113" fmla="*/ 5501594 w 6858001"/>
                    <a:gd name="connsiteY113" fmla="*/ 780607 h 874716"/>
                    <a:gd name="connsiteX114" fmla="*/ 5419295 w 6858001"/>
                    <a:gd name="connsiteY114" fmla="*/ 782321 h 874716"/>
                    <a:gd name="connsiteX115" fmla="*/ 5393005 w 6858001"/>
                    <a:gd name="connsiteY115" fmla="*/ 786703 h 874716"/>
                    <a:gd name="connsiteX116" fmla="*/ 5274129 w 6858001"/>
                    <a:gd name="connsiteY116" fmla="*/ 774129 h 874716"/>
                    <a:gd name="connsiteX117" fmla="*/ 5206308 w 6858001"/>
                    <a:gd name="connsiteY117" fmla="*/ 773177 h 874716"/>
                    <a:gd name="connsiteX118" fmla="*/ 5129916 w 6858001"/>
                    <a:gd name="connsiteY118" fmla="*/ 757554 h 874716"/>
                    <a:gd name="connsiteX119" fmla="*/ 5107627 w 6858001"/>
                    <a:gd name="connsiteY119" fmla="*/ 758316 h 874716"/>
                    <a:gd name="connsiteX120" fmla="*/ 5082670 w 6858001"/>
                    <a:gd name="connsiteY120" fmla="*/ 759651 h 874716"/>
                    <a:gd name="connsiteX121" fmla="*/ 5006086 w 6858001"/>
                    <a:gd name="connsiteY121" fmla="*/ 760795 h 874716"/>
                    <a:gd name="connsiteX122" fmla="*/ 4959602 w 6858001"/>
                    <a:gd name="connsiteY122" fmla="*/ 766509 h 874716"/>
                    <a:gd name="connsiteX123" fmla="*/ 4871019 w 6858001"/>
                    <a:gd name="connsiteY123" fmla="*/ 763081 h 874716"/>
                    <a:gd name="connsiteX124" fmla="*/ 4838250 w 6858001"/>
                    <a:gd name="connsiteY124" fmla="*/ 768033 h 874716"/>
                    <a:gd name="connsiteX125" fmla="*/ 4755381 w 6858001"/>
                    <a:gd name="connsiteY125" fmla="*/ 768605 h 874716"/>
                    <a:gd name="connsiteX126" fmla="*/ 4681083 w 6858001"/>
                    <a:gd name="connsiteY126" fmla="*/ 765747 h 874716"/>
                    <a:gd name="connsiteX127" fmla="*/ 4609452 w 6858001"/>
                    <a:gd name="connsiteY127" fmla="*/ 767271 h 874716"/>
                    <a:gd name="connsiteX128" fmla="*/ 4558207 w 6858001"/>
                    <a:gd name="connsiteY128" fmla="*/ 773557 h 874716"/>
                    <a:gd name="connsiteX129" fmla="*/ 4502579 w 6858001"/>
                    <a:gd name="connsiteY129" fmla="*/ 777367 h 874716"/>
                    <a:gd name="connsiteX130" fmla="*/ 4349222 w 6858001"/>
                    <a:gd name="connsiteY130" fmla="*/ 800038 h 874716"/>
                    <a:gd name="connsiteX131" fmla="*/ 4320837 w 6858001"/>
                    <a:gd name="connsiteY131" fmla="*/ 794514 h 874716"/>
                    <a:gd name="connsiteX132" fmla="*/ 4159667 w 6858001"/>
                    <a:gd name="connsiteY132" fmla="*/ 789370 h 874716"/>
                    <a:gd name="connsiteX133" fmla="*/ 4124614 w 6858001"/>
                    <a:gd name="connsiteY133" fmla="*/ 789752 h 874716"/>
                    <a:gd name="connsiteX134" fmla="*/ 4030503 w 6858001"/>
                    <a:gd name="connsiteY134" fmla="*/ 767271 h 874716"/>
                    <a:gd name="connsiteX135" fmla="*/ 3885338 w 6858001"/>
                    <a:gd name="connsiteY135" fmla="*/ 802896 h 874716"/>
                    <a:gd name="connsiteX136" fmla="*/ 3749506 w 6858001"/>
                    <a:gd name="connsiteY136" fmla="*/ 847473 h 874716"/>
                    <a:gd name="connsiteX137" fmla="*/ 3732361 w 6858001"/>
                    <a:gd name="connsiteY137" fmla="*/ 853190 h 874716"/>
                    <a:gd name="connsiteX138" fmla="*/ 3683591 w 6858001"/>
                    <a:gd name="connsiteY138" fmla="*/ 862906 h 874716"/>
                    <a:gd name="connsiteX139" fmla="*/ 3623201 w 6858001"/>
                    <a:gd name="connsiteY139" fmla="*/ 866334 h 874716"/>
                    <a:gd name="connsiteX140" fmla="*/ 3546617 w 6858001"/>
                    <a:gd name="connsiteY140" fmla="*/ 874716 h 874716"/>
                    <a:gd name="connsiteX141" fmla="*/ 3485275 w 6858001"/>
                    <a:gd name="connsiteY141" fmla="*/ 864238 h 874716"/>
                    <a:gd name="connsiteX142" fmla="*/ 3399546 w 6858001"/>
                    <a:gd name="connsiteY142" fmla="*/ 848618 h 874716"/>
                    <a:gd name="connsiteX143" fmla="*/ 3318771 w 6858001"/>
                    <a:gd name="connsiteY143" fmla="*/ 833757 h 874716"/>
                    <a:gd name="connsiteX144" fmla="*/ 3293244 w 6858001"/>
                    <a:gd name="connsiteY144" fmla="*/ 851284 h 874716"/>
                    <a:gd name="connsiteX145" fmla="*/ 3253809 w 6858001"/>
                    <a:gd name="connsiteY145" fmla="*/ 866524 h 874716"/>
                    <a:gd name="connsiteX146" fmla="*/ 3209993 w 6858001"/>
                    <a:gd name="connsiteY146" fmla="*/ 848235 h 874716"/>
                    <a:gd name="connsiteX147" fmla="*/ 3107500 w 6858001"/>
                    <a:gd name="connsiteY147" fmla="*/ 810326 h 874716"/>
                    <a:gd name="connsiteX148" fmla="*/ 3042728 w 6858001"/>
                    <a:gd name="connsiteY148" fmla="*/ 808610 h 874716"/>
                    <a:gd name="connsiteX149" fmla="*/ 2901943 w 6858001"/>
                    <a:gd name="connsiteY149" fmla="*/ 792418 h 874716"/>
                    <a:gd name="connsiteX150" fmla="*/ 2809930 w 6858001"/>
                    <a:gd name="connsiteY150" fmla="*/ 769367 h 874716"/>
                    <a:gd name="connsiteX151" fmla="*/ 2743826 w 6858001"/>
                    <a:gd name="connsiteY151" fmla="*/ 743268 h 874716"/>
                    <a:gd name="connsiteX152" fmla="*/ 2649143 w 6858001"/>
                    <a:gd name="connsiteY152" fmla="*/ 709167 h 874716"/>
                    <a:gd name="connsiteX153" fmla="*/ 2554079 w 6858001"/>
                    <a:gd name="connsiteY153" fmla="*/ 691450 h 874716"/>
                    <a:gd name="connsiteX154" fmla="*/ 2485307 w 6858001"/>
                    <a:gd name="connsiteY154" fmla="*/ 669160 h 874716"/>
                    <a:gd name="connsiteX155" fmla="*/ 2401292 w 6858001"/>
                    <a:gd name="connsiteY155" fmla="*/ 653919 h 874716"/>
                    <a:gd name="connsiteX156" fmla="*/ 2330806 w 6858001"/>
                    <a:gd name="connsiteY156" fmla="*/ 653349 h 874716"/>
                    <a:gd name="connsiteX157" fmla="*/ 2220312 w 6858001"/>
                    <a:gd name="connsiteY157" fmla="*/ 656015 h 874716"/>
                    <a:gd name="connsiteX158" fmla="*/ 2085054 w 6858001"/>
                    <a:gd name="connsiteY158" fmla="*/ 609914 h 874716"/>
                    <a:gd name="connsiteX159" fmla="*/ 2030378 w 6858001"/>
                    <a:gd name="connsiteY159" fmla="*/ 599625 h 874716"/>
                    <a:gd name="connsiteX160" fmla="*/ 1978940 w 6858001"/>
                    <a:gd name="connsiteY160" fmla="*/ 594863 h 874716"/>
                    <a:gd name="connsiteX161" fmla="*/ 1869780 w 6858001"/>
                    <a:gd name="connsiteY161" fmla="*/ 564192 h 874716"/>
                    <a:gd name="connsiteX162" fmla="*/ 1825393 w 6858001"/>
                    <a:gd name="connsiteY162" fmla="*/ 554094 h 874716"/>
                    <a:gd name="connsiteX163" fmla="*/ 1763287 w 6858001"/>
                    <a:gd name="connsiteY163" fmla="*/ 554286 h 874716"/>
                    <a:gd name="connsiteX164" fmla="*/ 1650317 w 6858001"/>
                    <a:gd name="connsiteY164" fmla="*/ 540187 h 874716"/>
                    <a:gd name="connsiteX165" fmla="*/ 1537537 w 6858001"/>
                    <a:gd name="connsiteY165" fmla="*/ 499038 h 874716"/>
                    <a:gd name="connsiteX166" fmla="*/ 1489720 w 6858001"/>
                    <a:gd name="connsiteY166" fmla="*/ 503038 h 874716"/>
                    <a:gd name="connsiteX167" fmla="*/ 1472575 w 6858001"/>
                    <a:gd name="connsiteY167" fmla="*/ 502086 h 874716"/>
                    <a:gd name="connsiteX168" fmla="*/ 1318456 w 6858001"/>
                    <a:gd name="connsiteY168" fmla="*/ 479415 h 874716"/>
                    <a:gd name="connsiteX169" fmla="*/ 1303024 w 6858001"/>
                    <a:gd name="connsiteY169" fmla="*/ 476939 h 874716"/>
                    <a:gd name="connsiteX170" fmla="*/ 1230633 w 6858001"/>
                    <a:gd name="connsiteY170" fmla="*/ 456746 h 874716"/>
                    <a:gd name="connsiteX171" fmla="*/ 1048125 w 6858001"/>
                    <a:gd name="connsiteY171" fmla="*/ 444172 h 874716"/>
                    <a:gd name="connsiteX172" fmla="*/ 1036887 w 6858001"/>
                    <a:gd name="connsiteY172" fmla="*/ 442648 h 874716"/>
                    <a:gd name="connsiteX173" fmla="*/ 975733 w 6858001"/>
                    <a:gd name="connsiteY173" fmla="*/ 452744 h 874716"/>
                    <a:gd name="connsiteX174" fmla="*/ 945444 w 6858001"/>
                    <a:gd name="connsiteY174" fmla="*/ 467033 h 874716"/>
                    <a:gd name="connsiteX175" fmla="*/ 898198 w 6858001"/>
                    <a:gd name="connsiteY175" fmla="*/ 481893 h 874716"/>
                    <a:gd name="connsiteX176" fmla="*/ 850189 w 6858001"/>
                    <a:gd name="connsiteY176" fmla="*/ 487417 h 874716"/>
                    <a:gd name="connsiteX177" fmla="*/ 769605 w 6858001"/>
                    <a:gd name="connsiteY177" fmla="*/ 464937 h 874716"/>
                    <a:gd name="connsiteX178" fmla="*/ 740268 w 6858001"/>
                    <a:gd name="connsiteY178" fmla="*/ 462651 h 874716"/>
                    <a:gd name="connsiteX179" fmla="*/ 674923 w 6858001"/>
                    <a:gd name="connsiteY179" fmla="*/ 451792 h 874716"/>
                    <a:gd name="connsiteX180" fmla="*/ 617772 w 6858001"/>
                    <a:gd name="connsiteY180" fmla="*/ 452554 h 874716"/>
                    <a:gd name="connsiteX181" fmla="*/ 571860 w 6858001"/>
                    <a:gd name="connsiteY181" fmla="*/ 469891 h 874716"/>
                    <a:gd name="connsiteX182" fmla="*/ 505182 w 6858001"/>
                    <a:gd name="connsiteY182" fmla="*/ 473319 h 874716"/>
                    <a:gd name="connsiteX183" fmla="*/ 462126 w 6858001"/>
                    <a:gd name="connsiteY183" fmla="*/ 460747 h 874716"/>
                    <a:gd name="connsiteX184" fmla="*/ 453364 w 6858001"/>
                    <a:gd name="connsiteY184" fmla="*/ 459033 h 874716"/>
                    <a:gd name="connsiteX185" fmla="*/ 340774 w 6858001"/>
                    <a:gd name="connsiteY185" fmla="*/ 458268 h 874716"/>
                    <a:gd name="connsiteX186" fmla="*/ 200182 w 6858001"/>
                    <a:gd name="connsiteY186" fmla="*/ 496180 h 874716"/>
                    <a:gd name="connsiteX187" fmla="*/ 176939 w 6858001"/>
                    <a:gd name="connsiteY187" fmla="*/ 504182 h 874716"/>
                    <a:gd name="connsiteX188" fmla="*/ 63587 w 6858001"/>
                    <a:gd name="connsiteY188" fmla="*/ 518088 h 874716"/>
                    <a:gd name="connsiteX189" fmla="*/ 2817 w 6858001"/>
                    <a:gd name="connsiteY189" fmla="*/ 532187 h 874716"/>
                    <a:gd name="connsiteX190" fmla="*/ 0 w 6858001"/>
                    <a:gd name="connsiteY190" fmla="*/ 533314 h 87471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 ang="0">
                      <a:pos x="connsiteX122" y="connsiteY122"/>
                    </a:cxn>
                    <a:cxn ang="0">
                      <a:pos x="connsiteX123" y="connsiteY123"/>
                    </a:cxn>
                    <a:cxn ang="0">
                      <a:pos x="connsiteX124" y="connsiteY124"/>
                    </a:cxn>
                    <a:cxn ang="0">
                      <a:pos x="connsiteX125" y="connsiteY125"/>
                    </a:cxn>
                    <a:cxn ang="0">
                      <a:pos x="connsiteX126" y="connsiteY126"/>
                    </a:cxn>
                    <a:cxn ang="0">
                      <a:pos x="connsiteX127" y="connsiteY127"/>
                    </a:cxn>
                    <a:cxn ang="0">
                      <a:pos x="connsiteX128" y="connsiteY128"/>
                    </a:cxn>
                    <a:cxn ang="0">
                      <a:pos x="connsiteX129" y="connsiteY129"/>
                    </a:cxn>
                    <a:cxn ang="0">
                      <a:pos x="connsiteX130" y="connsiteY130"/>
                    </a:cxn>
                    <a:cxn ang="0">
                      <a:pos x="connsiteX131" y="connsiteY131"/>
                    </a:cxn>
                    <a:cxn ang="0">
                      <a:pos x="connsiteX132" y="connsiteY132"/>
                    </a:cxn>
                    <a:cxn ang="0">
                      <a:pos x="connsiteX133" y="connsiteY133"/>
                    </a:cxn>
                    <a:cxn ang="0">
                      <a:pos x="connsiteX134" y="connsiteY134"/>
                    </a:cxn>
                    <a:cxn ang="0">
                      <a:pos x="connsiteX135" y="connsiteY135"/>
                    </a:cxn>
                    <a:cxn ang="0">
                      <a:pos x="connsiteX136" y="connsiteY136"/>
                    </a:cxn>
                    <a:cxn ang="0">
                      <a:pos x="connsiteX137" y="connsiteY137"/>
                    </a:cxn>
                    <a:cxn ang="0">
                      <a:pos x="connsiteX138" y="connsiteY138"/>
                    </a:cxn>
                    <a:cxn ang="0">
                      <a:pos x="connsiteX139" y="connsiteY139"/>
                    </a:cxn>
                    <a:cxn ang="0">
                      <a:pos x="connsiteX140" y="connsiteY140"/>
                    </a:cxn>
                    <a:cxn ang="0">
                      <a:pos x="connsiteX141" y="connsiteY141"/>
                    </a:cxn>
                    <a:cxn ang="0">
                      <a:pos x="connsiteX142" y="connsiteY142"/>
                    </a:cxn>
                    <a:cxn ang="0">
                      <a:pos x="connsiteX143" y="connsiteY143"/>
                    </a:cxn>
                    <a:cxn ang="0">
                      <a:pos x="connsiteX144" y="connsiteY144"/>
                    </a:cxn>
                    <a:cxn ang="0">
                      <a:pos x="connsiteX145" y="connsiteY145"/>
                    </a:cxn>
                    <a:cxn ang="0">
                      <a:pos x="connsiteX146" y="connsiteY146"/>
                    </a:cxn>
                    <a:cxn ang="0">
                      <a:pos x="connsiteX147" y="connsiteY147"/>
                    </a:cxn>
                    <a:cxn ang="0">
                      <a:pos x="connsiteX148" y="connsiteY148"/>
                    </a:cxn>
                    <a:cxn ang="0">
                      <a:pos x="connsiteX149" y="connsiteY149"/>
                    </a:cxn>
                    <a:cxn ang="0">
                      <a:pos x="connsiteX150" y="connsiteY150"/>
                    </a:cxn>
                    <a:cxn ang="0">
                      <a:pos x="connsiteX151" y="connsiteY151"/>
                    </a:cxn>
                    <a:cxn ang="0">
                      <a:pos x="connsiteX152" y="connsiteY152"/>
                    </a:cxn>
                    <a:cxn ang="0">
                      <a:pos x="connsiteX153" y="connsiteY153"/>
                    </a:cxn>
                    <a:cxn ang="0">
                      <a:pos x="connsiteX154" y="connsiteY154"/>
                    </a:cxn>
                    <a:cxn ang="0">
                      <a:pos x="connsiteX155" y="connsiteY155"/>
                    </a:cxn>
                    <a:cxn ang="0">
                      <a:pos x="connsiteX156" y="connsiteY156"/>
                    </a:cxn>
                    <a:cxn ang="0">
                      <a:pos x="connsiteX157" y="connsiteY157"/>
                    </a:cxn>
                    <a:cxn ang="0">
                      <a:pos x="connsiteX158" y="connsiteY158"/>
                    </a:cxn>
                    <a:cxn ang="0">
                      <a:pos x="connsiteX159" y="connsiteY159"/>
                    </a:cxn>
                    <a:cxn ang="0">
                      <a:pos x="connsiteX160" y="connsiteY160"/>
                    </a:cxn>
                    <a:cxn ang="0">
                      <a:pos x="connsiteX161" y="connsiteY161"/>
                    </a:cxn>
                    <a:cxn ang="0">
                      <a:pos x="connsiteX162" y="connsiteY162"/>
                    </a:cxn>
                    <a:cxn ang="0">
                      <a:pos x="connsiteX163" y="connsiteY163"/>
                    </a:cxn>
                    <a:cxn ang="0">
                      <a:pos x="connsiteX164" y="connsiteY164"/>
                    </a:cxn>
                    <a:cxn ang="0">
                      <a:pos x="connsiteX165" y="connsiteY165"/>
                    </a:cxn>
                    <a:cxn ang="0">
                      <a:pos x="connsiteX166" y="connsiteY166"/>
                    </a:cxn>
                    <a:cxn ang="0">
                      <a:pos x="connsiteX167" y="connsiteY167"/>
                    </a:cxn>
                    <a:cxn ang="0">
                      <a:pos x="connsiteX168" y="connsiteY168"/>
                    </a:cxn>
                    <a:cxn ang="0">
                      <a:pos x="connsiteX169" y="connsiteY169"/>
                    </a:cxn>
                    <a:cxn ang="0">
                      <a:pos x="connsiteX170" y="connsiteY170"/>
                    </a:cxn>
                    <a:cxn ang="0">
                      <a:pos x="connsiteX171" y="connsiteY171"/>
                    </a:cxn>
                    <a:cxn ang="0">
                      <a:pos x="connsiteX172" y="connsiteY172"/>
                    </a:cxn>
                    <a:cxn ang="0">
                      <a:pos x="connsiteX173" y="connsiteY173"/>
                    </a:cxn>
                    <a:cxn ang="0">
                      <a:pos x="connsiteX174" y="connsiteY174"/>
                    </a:cxn>
                    <a:cxn ang="0">
                      <a:pos x="connsiteX175" y="connsiteY175"/>
                    </a:cxn>
                    <a:cxn ang="0">
                      <a:pos x="connsiteX176" y="connsiteY176"/>
                    </a:cxn>
                    <a:cxn ang="0">
                      <a:pos x="connsiteX177" y="connsiteY177"/>
                    </a:cxn>
                    <a:cxn ang="0">
                      <a:pos x="connsiteX178" y="connsiteY178"/>
                    </a:cxn>
                    <a:cxn ang="0">
                      <a:pos x="connsiteX179" y="connsiteY179"/>
                    </a:cxn>
                    <a:cxn ang="0">
                      <a:pos x="connsiteX180" y="connsiteY180"/>
                    </a:cxn>
                    <a:cxn ang="0">
                      <a:pos x="connsiteX181" y="connsiteY181"/>
                    </a:cxn>
                    <a:cxn ang="0">
                      <a:pos x="connsiteX182" y="connsiteY182"/>
                    </a:cxn>
                    <a:cxn ang="0">
                      <a:pos x="connsiteX183" y="connsiteY183"/>
                    </a:cxn>
                    <a:cxn ang="0">
                      <a:pos x="connsiteX184" y="connsiteY184"/>
                    </a:cxn>
                    <a:cxn ang="0">
                      <a:pos x="connsiteX185" y="connsiteY185"/>
                    </a:cxn>
                    <a:cxn ang="0">
                      <a:pos x="connsiteX186" y="connsiteY186"/>
                    </a:cxn>
                    <a:cxn ang="0">
                      <a:pos x="connsiteX187" y="connsiteY187"/>
                    </a:cxn>
                    <a:cxn ang="0">
                      <a:pos x="connsiteX188" y="connsiteY188"/>
                    </a:cxn>
                    <a:cxn ang="0">
                      <a:pos x="connsiteX189" y="connsiteY189"/>
                    </a:cxn>
                    <a:cxn ang="0">
                      <a:pos x="connsiteX190" y="connsiteY190"/>
                    </a:cxn>
                  </a:cxnLst>
                  <a:rect l="l" t="t" r="r" b="b"/>
                  <a:pathLst>
                    <a:path w="6858001" h="874716">
                      <a:moveTo>
                        <a:pt x="0" y="533314"/>
                      </a:moveTo>
                      <a:lnTo>
                        <a:pt x="0" y="69206"/>
                      </a:lnTo>
                      <a:lnTo>
                        <a:pt x="21486" y="71924"/>
                      </a:lnTo>
                      <a:cubicBezTo>
                        <a:pt x="92546" y="60493"/>
                        <a:pt x="159604" y="87354"/>
                        <a:pt x="228948" y="88116"/>
                      </a:cubicBezTo>
                      <a:cubicBezTo>
                        <a:pt x="260382" y="88496"/>
                        <a:pt x="291435" y="94592"/>
                        <a:pt x="313533" y="62779"/>
                      </a:cubicBezTo>
                      <a:cubicBezTo>
                        <a:pt x="316389" y="58587"/>
                        <a:pt x="330298" y="60873"/>
                        <a:pt x="338870" y="62207"/>
                      </a:cubicBezTo>
                      <a:cubicBezTo>
                        <a:pt x="357921" y="65066"/>
                        <a:pt x="376781" y="72304"/>
                        <a:pt x="395640" y="72114"/>
                      </a:cubicBezTo>
                      <a:cubicBezTo>
                        <a:pt x="434695" y="71924"/>
                        <a:pt x="473939" y="68876"/>
                        <a:pt x="512802" y="65446"/>
                      </a:cubicBezTo>
                      <a:cubicBezTo>
                        <a:pt x="527470" y="64112"/>
                        <a:pt x="541569" y="58969"/>
                        <a:pt x="556047" y="55349"/>
                      </a:cubicBezTo>
                      <a:cubicBezTo>
                        <a:pt x="564048" y="53253"/>
                        <a:pt x="572622" y="47729"/>
                        <a:pt x="580050" y="48871"/>
                      </a:cubicBezTo>
                      <a:cubicBezTo>
                        <a:pt x="623106" y="55539"/>
                        <a:pt x="662541" y="39157"/>
                        <a:pt x="703308" y="30964"/>
                      </a:cubicBezTo>
                      <a:cubicBezTo>
                        <a:pt x="722169" y="27154"/>
                        <a:pt x="739886" y="18010"/>
                        <a:pt x="758174" y="11724"/>
                      </a:cubicBezTo>
                      <a:cubicBezTo>
                        <a:pt x="762936" y="10008"/>
                        <a:pt x="768271" y="8484"/>
                        <a:pt x="773035" y="8866"/>
                      </a:cubicBezTo>
                      <a:cubicBezTo>
                        <a:pt x="800276" y="11152"/>
                        <a:pt x="827329" y="14390"/>
                        <a:pt x="854379" y="16866"/>
                      </a:cubicBezTo>
                      <a:cubicBezTo>
                        <a:pt x="878956" y="19152"/>
                        <a:pt x="903722" y="19914"/>
                        <a:pt x="915343" y="47919"/>
                      </a:cubicBezTo>
                      <a:cubicBezTo>
                        <a:pt x="917059" y="52301"/>
                        <a:pt x="922773" y="55539"/>
                        <a:pt x="927155" y="58397"/>
                      </a:cubicBezTo>
                      <a:cubicBezTo>
                        <a:pt x="994785" y="102405"/>
                        <a:pt x="1030980" y="101261"/>
                        <a:pt x="1097087" y="54777"/>
                      </a:cubicBezTo>
                      <a:cubicBezTo>
                        <a:pt x="1103945" y="50015"/>
                        <a:pt x="1118613" y="46585"/>
                        <a:pt x="1123185" y="50395"/>
                      </a:cubicBezTo>
                      <a:cubicBezTo>
                        <a:pt x="1162049" y="82020"/>
                        <a:pt x="1204532" y="78590"/>
                        <a:pt x="1249302" y="68684"/>
                      </a:cubicBezTo>
                      <a:cubicBezTo>
                        <a:pt x="1260922" y="66018"/>
                        <a:pt x="1277307" y="66018"/>
                        <a:pt x="1286069" y="72304"/>
                      </a:cubicBezTo>
                      <a:cubicBezTo>
                        <a:pt x="1327790" y="101451"/>
                        <a:pt x="1372560" y="97261"/>
                        <a:pt x="1417899" y="88688"/>
                      </a:cubicBezTo>
                      <a:cubicBezTo>
                        <a:pt x="1424948" y="87354"/>
                        <a:pt x="1433522" y="80114"/>
                        <a:pt x="1436568" y="73448"/>
                      </a:cubicBezTo>
                      <a:cubicBezTo>
                        <a:pt x="1447428" y="49825"/>
                        <a:pt x="1467813" y="41823"/>
                        <a:pt x="1490292" y="35154"/>
                      </a:cubicBezTo>
                      <a:cubicBezTo>
                        <a:pt x="1525727" y="24296"/>
                        <a:pt x="1560588" y="11532"/>
                        <a:pt x="1596213" y="1245"/>
                      </a:cubicBezTo>
                      <a:cubicBezTo>
                        <a:pt x="1604978" y="-1231"/>
                        <a:pt x="1615836" y="293"/>
                        <a:pt x="1624980" y="3150"/>
                      </a:cubicBezTo>
                      <a:cubicBezTo>
                        <a:pt x="1656223" y="12866"/>
                        <a:pt x="1676036" y="37251"/>
                        <a:pt x="1697753" y="59731"/>
                      </a:cubicBezTo>
                      <a:cubicBezTo>
                        <a:pt x="1707279" y="69638"/>
                        <a:pt x="1720423" y="76686"/>
                        <a:pt x="1733188" y="82400"/>
                      </a:cubicBezTo>
                      <a:cubicBezTo>
                        <a:pt x="1766335" y="97071"/>
                        <a:pt x="1800246" y="110215"/>
                        <a:pt x="1833775" y="124121"/>
                      </a:cubicBezTo>
                      <a:cubicBezTo>
                        <a:pt x="1837013" y="125455"/>
                        <a:pt x="1839679" y="128884"/>
                        <a:pt x="1842158" y="131742"/>
                      </a:cubicBezTo>
                      <a:cubicBezTo>
                        <a:pt x="1866922" y="161843"/>
                        <a:pt x="1891497" y="192132"/>
                        <a:pt x="1916454" y="222233"/>
                      </a:cubicBezTo>
                      <a:cubicBezTo>
                        <a:pt x="1921216" y="227947"/>
                        <a:pt x="1928076" y="232139"/>
                        <a:pt x="1933219" y="237663"/>
                      </a:cubicBezTo>
                      <a:cubicBezTo>
                        <a:pt x="1940459" y="245283"/>
                        <a:pt x="1949603" y="252524"/>
                        <a:pt x="1953413" y="261668"/>
                      </a:cubicBezTo>
                      <a:cubicBezTo>
                        <a:pt x="1965224" y="290433"/>
                        <a:pt x="1987894" y="302817"/>
                        <a:pt x="2016469" y="308151"/>
                      </a:cubicBezTo>
                      <a:cubicBezTo>
                        <a:pt x="2042570" y="313104"/>
                        <a:pt x="2068669" y="317296"/>
                        <a:pt x="2094578" y="323010"/>
                      </a:cubicBezTo>
                      <a:cubicBezTo>
                        <a:pt x="2126201" y="329868"/>
                        <a:pt x="2157636" y="337298"/>
                        <a:pt x="2188879" y="345681"/>
                      </a:cubicBezTo>
                      <a:cubicBezTo>
                        <a:pt x="2202404" y="349301"/>
                        <a:pt x="2216692" y="353491"/>
                        <a:pt x="2228314" y="360921"/>
                      </a:cubicBezTo>
                      <a:cubicBezTo>
                        <a:pt x="2260890" y="381496"/>
                        <a:pt x="2295753" y="395402"/>
                        <a:pt x="2334044" y="389878"/>
                      </a:cubicBezTo>
                      <a:cubicBezTo>
                        <a:pt x="2364715" y="385496"/>
                        <a:pt x="2390434" y="396736"/>
                        <a:pt x="2409485" y="414263"/>
                      </a:cubicBezTo>
                      <a:cubicBezTo>
                        <a:pt x="2444158" y="446078"/>
                        <a:pt x="2481305" y="438838"/>
                        <a:pt x="2518264" y="428552"/>
                      </a:cubicBezTo>
                      <a:cubicBezTo>
                        <a:pt x="2537315" y="423217"/>
                        <a:pt x="2552935" y="423979"/>
                        <a:pt x="2571034" y="429122"/>
                      </a:cubicBezTo>
                      <a:cubicBezTo>
                        <a:pt x="2612945" y="441124"/>
                        <a:pt x="2640950" y="473701"/>
                        <a:pt x="2668001" y="502276"/>
                      </a:cubicBezTo>
                      <a:cubicBezTo>
                        <a:pt x="2691054" y="526661"/>
                        <a:pt x="2716963" y="540377"/>
                        <a:pt x="2745348" y="550666"/>
                      </a:cubicBezTo>
                      <a:cubicBezTo>
                        <a:pt x="2781163" y="563810"/>
                        <a:pt x="2809548" y="558858"/>
                        <a:pt x="2826694" y="527233"/>
                      </a:cubicBezTo>
                      <a:cubicBezTo>
                        <a:pt x="2831457" y="518278"/>
                        <a:pt x="2839839" y="507800"/>
                        <a:pt x="2848793" y="505134"/>
                      </a:cubicBezTo>
                      <a:cubicBezTo>
                        <a:pt x="2892037" y="491800"/>
                        <a:pt x="2935854" y="472367"/>
                        <a:pt x="2982148" y="484179"/>
                      </a:cubicBezTo>
                      <a:cubicBezTo>
                        <a:pt x="3046158" y="500372"/>
                        <a:pt x="3108644" y="499420"/>
                        <a:pt x="3172654" y="483417"/>
                      </a:cubicBezTo>
                      <a:cubicBezTo>
                        <a:pt x="3276480" y="457508"/>
                        <a:pt x="3380305" y="430076"/>
                        <a:pt x="3489467" y="435790"/>
                      </a:cubicBezTo>
                      <a:cubicBezTo>
                        <a:pt x="3507563" y="436742"/>
                        <a:pt x="3529090" y="425121"/>
                        <a:pt x="3544713" y="413691"/>
                      </a:cubicBezTo>
                      <a:cubicBezTo>
                        <a:pt x="3574622" y="391974"/>
                        <a:pt x="3573288" y="390258"/>
                        <a:pt x="3606817" y="408167"/>
                      </a:cubicBezTo>
                      <a:cubicBezTo>
                        <a:pt x="3614819" y="412549"/>
                        <a:pt x="3624725" y="415215"/>
                        <a:pt x="3630632" y="421693"/>
                      </a:cubicBezTo>
                      <a:cubicBezTo>
                        <a:pt x="3660731" y="454650"/>
                        <a:pt x="3697880" y="446648"/>
                        <a:pt x="3734837" y="441886"/>
                      </a:cubicBezTo>
                      <a:cubicBezTo>
                        <a:pt x="3741315" y="440934"/>
                        <a:pt x="3749125" y="439600"/>
                        <a:pt x="3754652" y="442268"/>
                      </a:cubicBezTo>
                      <a:cubicBezTo>
                        <a:pt x="3779607" y="454268"/>
                        <a:pt x="3800753" y="450078"/>
                        <a:pt x="3822472" y="433694"/>
                      </a:cubicBezTo>
                      <a:cubicBezTo>
                        <a:pt x="3841331" y="419597"/>
                        <a:pt x="3863049" y="411215"/>
                        <a:pt x="3885338" y="428742"/>
                      </a:cubicBezTo>
                      <a:cubicBezTo>
                        <a:pt x="3934870" y="467605"/>
                        <a:pt x="3987829" y="469509"/>
                        <a:pt x="4043839" y="444934"/>
                      </a:cubicBezTo>
                      <a:cubicBezTo>
                        <a:pt x="4083845" y="427407"/>
                        <a:pt x="4123280" y="423407"/>
                        <a:pt x="4165383" y="441124"/>
                      </a:cubicBezTo>
                      <a:cubicBezTo>
                        <a:pt x="4181576" y="447982"/>
                        <a:pt x="4202531" y="443410"/>
                        <a:pt x="4221391" y="444934"/>
                      </a:cubicBezTo>
                      <a:cubicBezTo>
                        <a:pt x="4232060" y="445696"/>
                        <a:pt x="4243872" y="445886"/>
                        <a:pt x="4253014" y="450650"/>
                      </a:cubicBezTo>
                      <a:cubicBezTo>
                        <a:pt x="4277401" y="462843"/>
                        <a:pt x="4300070" y="478463"/>
                        <a:pt x="4324645" y="490466"/>
                      </a:cubicBezTo>
                      <a:cubicBezTo>
                        <a:pt x="4336457" y="496180"/>
                        <a:pt x="4350554" y="499228"/>
                        <a:pt x="4363890" y="499420"/>
                      </a:cubicBezTo>
                      <a:cubicBezTo>
                        <a:pt x="4403325" y="500372"/>
                        <a:pt x="4442761" y="500372"/>
                        <a:pt x="4482004" y="498658"/>
                      </a:cubicBezTo>
                      <a:cubicBezTo>
                        <a:pt x="4546776" y="495990"/>
                        <a:pt x="4612500" y="495418"/>
                        <a:pt x="4659174" y="438648"/>
                      </a:cubicBezTo>
                      <a:cubicBezTo>
                        <a:pt x="4662986" y="434076"/>
                        <a:pt x="4671176" y="431408"/>
                        <a:pt x="4677655" y="430646"/>
                      </a:cubicBezTo>
                      <a:cubicBezTo>
                        <a:pt x="4707564" y="427027"/>
                        <a:pt x="4738235" y="426645"/>
                        <a:pt x="4767764" y="420739"/>
                      </a:cubicBezTo>
                      <a:cubicBezTo>
                        <a:pt x="4791386" y="415977"/>
                        <a:pt x="4811009" y="417501"/>
                        <a:pt x="4828916" y="434266"/>
                      </a:cubicBezTo>
                      <a:cubicBezTo>
                        <a:pt x="4852348" y="456364"/>
                        <a:pt x="4880925" y="469319"/>
                        <a:pt x="4912168" y="462271"/>
                      </a:cubicBezTo>
                      <a:cubicBezTo>
                        <a:pt x="4943409" y="455412"/>
                        <a:pt x="4963984" y="470271"/>
                        <a:pt x="4987037" y="485703"/>
                      </a:cubicBezTo>
                      <a:cubicBezTo>
                        <a:pt x="5003801" y="496942"/>
                        <a:pt x="5022852" y="511040"/>
                        <a:pt x="5041521" y="512182"/>
                      </a:cubicBezTo>
                      <a:cubicBezTo>
                        <a:pt x="5083814" y="514658"/>
                        <a:pt x="5120201" y="553904"/>
                        <a:pt x="5166113" y="531615"/>
                      </a:cubicBezTo>
                      <a:cubicBezTo>
                        <a:pt x="5169161" y="530091"/>
                        <a:pt x="5174685" y="533901"/>
                        <a:pt x="5179067" y="534853"/>
                      </a:cubicBezTo>
                      <a:cubicBezTo>
                        <a:pt x="5214121" y="542093"/>
                        <a:pt x="5247078" y="535043"/>
                        <a:pt x="5272796" y="511230"/>
                      </a:cubicBezTo>
                      <a:cubicBezTo>
                        <a:pt x="5306516" y="480177"/>
                        <a:pt x="5343855" y="477129"/>
                        <a:pt x="5385384" y="487227"/>
                      </a:cubicBezTo>
                      <a:cubicBezTo>
                        <a:pt x="5398721" y="490466"/>
                        <a:pt x="5412057" y="492752"/>
                        <a:pt x="5425582" y="495418"/>
                      </a:cubicBezTo>
                      <a:cubicBezTo>
                        <a:pt x="5443870" y="499228"/>
                        <a:pt x="5462351" y="503230"/>
                        <a:pt x="5480637" y="507040"/>
                      </a:cubicBezTo>
                      <a:cubicBezTo>
                        <a:pt x="5498356" y="510850"/>
                        <a:pt x="5517979" y="517326"/>
                        <a:pt x="5531693" y="500944"/>
                      </a:cubicBezTo>
                      <a:cubicBezTo>
                        <a:pt x="5543506" y="486845"/>
                        <a:pt x="5551888" y="488179"/>
                        <a:pt x="5562746" y="500372"/>
                      </a:cubicBezTo>
                      <a:cubicBezTo>
                        <a:pt x="5600467" y="543045"/>
                        <a:pt x="5646189" y="569716"/>
                        <a:pt x="5704483" y="571620"/>
                      </a:cubicBezTo>
                      <a:cubicBezTo>
                        <a:pt x="5716485" y="572002"/>
                        <a:pt x="5728678" y="574668"/>
                        <a:pt x="5740488" y="577526"/>
                      </a:cubicBezTo>
                      <a:cubicBezTo>
                        <a:pt x="5747728" y="579241"/>
                        <a:pt x="5756493" y="581147"/>
                        <a:pt x="5760873" y="586291"/>
                      </a:cubicBezTo>
                      <a:cubicBezTo>
                        <a:pt x="5794974" y="625534"/>
                        <a:pt x="5837457" y="652777"/>
                        <a:pt x="5883751" y="674686"/>
                      </a:cubicBezTo>
                      <a:cubicBezTo>
                        <a:pt x="5900323" y="682496"/>
                        <a:pt x="5918042" y="690306"/>
                        <a:pt x="5935949" y="692592"/>
                      </a:cubicBezTo>
                      <a:cubicBezTo>
                        <a:pt x="5954617" y="694878"/>
                        <a:pt x="5974240" y="691068"/>
                        <a:pt x="5993291" y="688972"/>
                      </a:cubicBezTo>
                      <a:cubicBezTo>
                        <a:pt x="6004531" y="687830"/>
                        <a:pt x="6017485" y="688020"/>
                        <a:pt x="6026440" y="682496"/>
                      </a:cubicBezTo>
                      <a:cubicBezTo>
                        <a:pt x="6054825" y="665159"/>
                        <a:pt x="6082258" y="646491"/>
                        <a:pt x="6108738" y="626296"/>
                      </a:cubicBezTo>
                      <a:cubicBezTo>
                        <a:pt x="6131409" y="608960"/>
                        <a:pt x="6135981" y="606483"/>
                        <a:pt x="6155602" y="628202"/>
                      </a:cubicBezTo>
                      <a:cubicBezTo>
                        <a:pt x="6175797" y="650491"/>
                        <a:pt x="6200944" y="662111"/>
                        <a:pt x="6228756" y="666873"/>
                      </a:cubicBezTo>
                      <a:cubicBezTo>
                        <a:pt x="6272764" y="674304"/>
                        <a:pt x="6317151" y="680590"/>
                        <a:pt x="6361539" y="684210"/>
                      </a:cubicBezTo>
                      <a:cubicBezTo>
                        <a:pt x="6401736" y="687448"/>
                        <a:pt x="6420977" y="669922"/>
                        <a:pt x="6428979" y="630106"/>
                      </a:cubicBezTo>
                      <a:cubicBezTo>
                        <a:pt x="6433551" y="608007"/>
                        <a:pt x="6439458" y="584003"/>
                        <a:pt x="6463840" y="578098"/>
                      </a:cubicBezTo>
                      <a:cubicBezTo>
                        <a:pt x="6503658" y="568572"/>
                        <a:pt x="6544997" y="564382"/>
                        <a:pt x="6564620" y="517708"/>
                      </a:cubicBezTo>
                      <a:cubicBezTo>
                        <a:pt x="6575478" y="527995"/>
                        <a:pt x="6582146" y="534091"/>
                        <a:pt x="6588625" y="540187"/>
                      </a:cubicBezTo>
                      <a:cubicBezTo>
                        <a:pt x="6606531" y="557142"/>
                        <a:pt x="6643678" y="564382"/>
                        <a:pt x="6662541" y="549714"/>
                      </a:cubicBezTo>
                      <a:cubicBezTo>
                        <a:pt x="6690354" y="528377"/>
                        <a:pt x="6715883" y="532377"/>
                        <a:pt x="6742552" y="548952"/>
                      </a:cubicBezTo>
                      <a:cubicBezTo>
                        <a:pt x="6764841" y="562668"/>
                        <a:pt x="6788417" y="567954"/>
                        <a:pt x="6812063" y="568430"/>
                      </a:cubicBezTo>
                      <a:lnTo>
                        <a:pt x="6858001" y="562267"/>
                      </a:lnTo>
                      <a:lnTo>
                        <a:pt x="6858001" y="734520"/>
                      </a:lnTo>
                      <a:lnTo>
                        <a:pt x="6815516" y="744220"/>
                      </a:lnTo>
                      <a:cubicBezTo>
                        <a:pt x="6793035" y="749744"/>
                        <a:pt x="6771319" y="759651"/>
                        <a:pt x="6748458" y="763271"/>
                      </a:cubicBezTo>
                      <a:cubicBezTo>
                        <a:pt x="6694164" y="771843"/>
                        <a:pt x="6639488" y="777939"/>
                        <a:pt x="6584812" y="784797"/>
                      </a:cubicBezTo>
                      <a:cubicBezTo>
                        <a:pt x="6528424" y="791846"/>
                        <a:pt x="6472225" y="799276"/>
                        <a:pt x="6415833" y="805562"/>
                      </a:cubicBezTo>
                      <a:cubicBezTo>
                        <a:pt x="6384972" y="808802"/>
                        <a:pt x="6353919" y="809372"/>
                        <a:pt x="6323058" y="812420"/>
                      </a:cubicBezTo>
                      <a:cubicBezTo>
                        <a:pt x="6296005" y="815088"/>
                        <a:pt x="6269144" y="820041"/>
                        <a:pt x="6242093" y="823281"/>
                      </a:cubicBezTo>
                      <a:cubicBezTo>
                        <a:pt x="6218660" y="825947"/>
                        <a:pt x="6195037" y="827471"/>
                        <a:pt x="6171605" y="830139"/>
                      </a:cubicBezTo>
                      <a:cubicBezTo>
                        <a:pt x="6134075" y="834519"/>
                        <a:pt x="6096736" y="839473"/>
                        <a:pt x="6059397" y="844045"/>
                      </a:cubicBezTo>
                      <a:cubicBezTo>
                        <a:pt x="6043776" y="845759"/>
                        <a:pt x="6027392" y="850522"/>
                        <a:pt x="6012723" y="847665"/>
                      </a:cubicBezTo>
                      <a:cubicBezTo>
                        <a:pt x="5975764" y="840425"/>
                        <a:pt x="5939377" y="842521"/>
                        <a:pt x="5902610" y="847473"/>
                      </a:cubicBezTo>
                      <a:cubicBezTo>
                        <a:pt x="5890037" y="849190"/>
                        <a:pt x="5876511" y="848808"/>
                        <a:pt x="5864318" y="845569"/>
                      </a:cubicBezTo>
                      <a:cubicBezTo>
                        <a:pt x="5839361" y="839091"/>
                        <a:pt x="5815169" y="829947"/>
                        <a:pt x="5790592" y="821947"/>
                      </a:cubicBezTo>
                      <a:cubicBezTo>
                        <a:pt x="5787924" y="820995"/>
                        <a:pt x="5784686" y="820803"/>
                        <a:pt x="5781830" y="820233"/>
                      </a:cubicBezTo>
                      <a:cubicBezTo>
                        <a:pt x="5765635" y="816992"/>
                        <a:pt x="5749634" y="813754"/>
                        <a:pt x="5733440" y="810896"/>
                      </a:cubicBezTo>
                      <a:cubicBezTo>
                        <a:pt x="5724678" y="809372"/>
                        <a:pt x="5715723" y="809182"/>
                        <a:pt x="5706959" y="807848"/>
                      </a:cubicBezTo>
                      <a:cubicBezTo>
                        <a:pt x="5673050" y="802514"/>
                        <a:pt x="5635711" y="811468"/>
                        <a:pt x="5606372" y="788417"/>
                      </a:cubicBezTo>
                      <a:cubicBezTo>
                        <a:pt x="5587321" y="773557"/>
                        <a:pt x="5568842" y="776987"/>
                        <a:pt x="5548460" y="779273"/>
                      </a:cubicBezTo>
                      <a:cubicBezTo>
                        <a:pt x="5533027" y="780987"/>
                        <a:pt x="5517215" y="780415"/>
                        <a:pt x="5501594" y="780607"/>
                      </a:cubicBezTo>
                      <a:cubicBezTo>
                        <a:pt x="5474161" y="781177"/>
                        <a:pt x="5446728" y="781369"/>
                        <a:pt x="5419295" y="782321"/>
                      </a:cubicBezTo>
                      <a:cubicBezTo>
                        <a:pt x="5410531" y="782701"/>
                        <a:pt x="5401579" y="787465"/>
                        <a:pt x="5393005" y="786703"/>
                      </a:cubicBezTo>
                      <a:cubicBezTo>
                        <a:pt x="5353379" y="783083"/>
                        <a:pt x="5313754" y="777367"/>
                        <a:pt x="5274129" y="774129"/>
                      </a:cubicBezTo>
                      <a:cubicBezTo>
                        <a:pt x="5251650" y="772225"/>
                        <a:pt x="5228597" y="775843"/>
                        <a:pt x="5206308" y="773177"/>
                      </a:cubicBezTo>
                      <a:cubicBezTo>
                        <a:pt x="5180591" y="770129"/>
                        <a:pt x="5155445" y="762319"/>
                        <a:pt x="5129916" y="757554"/>
                      </a:cubicBezTo>
                      <a:cubicBezTo>
                        <a:pt x="5122867" y="756222"/>
                        <a:pt x="5115057" y="757936"/>
                        <a:pt x="5107627" y="758316"/>
                      </a:cubicBezTo>
                      <a:cubicBezTo>
                        <a:pt x="5099245" y="758699"/>
                        <a:pt x="5091052" y="759461"/>
                        <a:pt x="5082670" y="759651"/>
                      </a:cubicBezTo>
                      <a:cubicBezTo>
                        <a:pt x="5057141" y="760033"/>
                        <a:pt x="5031614" y="759461"/>
                        <a:pt x="5006086" y="760795"/>
                      </a:cubicBezTo>
                      <a:cubicBezTo>
                        <a:pt x="4990465" y="761557"/>
                        <a:pt x="4974082" y="769367"/>
                        <a:pt x="4959602" y="766509"/>
                      </a:cubicBezTo>
                      <a:cubicBezTo>
                        <a:pt x="4930075" y="760985"/>
                        <a:pt x="4900546" y="773367"/>
                        <a:pt x="4871019" y="763081"/>
                      </a:cubicBezTo>
                      <a:cubicBezTo>
                        <a:pt x="4861873" y="760033"/>
                        <a:pt x="4849300" y="767653"/>
                        <a:pt x="4838250" y="768033"/>
                      </a:cubicBezTo>
                      <a:cubicBezTo>
                        <a:pt x="4810627" y="768985"/>
                        <a:pt x="4783004" y="768795"/>
                        <a:pt x="4755381" y="768605"/>
                      </a:cubicBezTo>
                      <a:cubicBezTo>
                        <a:pt x="4730614" y="768415"/>
                        <a:pt x="4704895" y="771081"/>
                        <a:pt x="4681083" y="765747"/>
                      </a:cubicBezTo>
                      <a:cubicBezTo>
                        <a:pt x="4656126" y="760033"/>
                        <a:pt x="4633647" y="760795"/>
                        <a:pt x="4609452" y="767271"/>
                      </a:cubicBezTo>
                      <a:cubicBezTo>
                        <a:pt x="4592878" y="771653"/>
                        <a:pt x="4575351" y="772225"/>
                        <a:pt x="4558207" y="773557"/>
                      </a:cubicBezTo>
                      <a:cubicBezTo>
                        <a:pt x="4539728" y="775081"/>
                        <a:pt x="4519343" y="771081"/>
                        <a:pt x="4502579" y="777367"/>
                      </a:cubicBezTo>
                      <a:cubicBezTo>
                        <a:pt x="4452665" y="796038"/>
                        <a:pt x="4401419" y="800038"/>
                        <a:pt x="4349222" y="800038"/>
                      </a:cubicBezTo>
                      <a:cubicBezTo>
                        <a:pt x="4339695" y="800038"/>
                        <a:pt x="4329979" y="797372"/>
                        <a:pt x="4320837" y="794514"/>
                      </a:cubicBezTo>
                      <a:cubicBezTo>
                        <a:pt x="4267493" y="777367"/>
                        <a:pt x="4213961" y="778891"/>
                        <a:pt x="4159667" y="789370"/>
                      </a:cubicBezTo>
                      <a:cubicBezTo>
                        <a:pt x="4148427" y="791656"/>
                        <a:pt x="4135854" y="792038"/>
                        <a:pt x="4124614" y="789752"/>
                      </a:cubicBezTo>
                      <a:cubicBezTo>
                        <a:pt x="4092989" y="783083"/>
                        <a:pt x="4062318" y="772033"/>
                        <a:pt x="4030503" y="767271"/>
                      </a:cubicBezTo>
                      <a:cubicBezTo>
                        <a:pt x="3977925" y="759461"/>
                        <a:pt x="3932394" y="785749"/>
                        <a:pt x="3885338" y="802896"/>
                      </a:cubicBezTo>
                      <a:cubicBezTo>
                        <a:pt x="3840569" y="819089"/>
                        <a:pt x="3802467" y="855666"/>
                        <a:pt x="3749506" y="847473"/>
                      </a:cubicBezTo>
                      <a:cubicBezTo>
                        <a:pt x="3744173" y="846711"/>
                        <a:pt x="3738267" y="851856"/>
                        <a:pt x="3732361" y="853190"/>
                      </a:cubicBezTo>
                      <a:cubicBezTo>
                        <a:pt x="3716168" y="856810"/>
                        <a:pt x="3699976" y="861190"/>
                        <a:pt x="3683591" y="862906"/>
                      </a:cubicBezTo>
                      <a:cubicBezTo>
                        <a:pt x="3663589" y="865192"/>
                        <a:pt x="3643204" y="864430"/>
                        <a:pt x="3623201" y="866334"/>
                      </a:cubicBezTo>
                      <a:cubicBezTo>
                        <a:pt x="3597482" y="868620"/>
                        <a:pt x="3572146" y="874716"/>
                        <a:pt x="3546617" y="874716"/>
                      </a:cubicBezTo>
                      <a:cubicBezTo>
                        <a:pt x="3526042" y="874716"/>
                        <a:pt x="3505657" y="867668"/>
                        <a:pt x="3485275" y="864238"/>
                      </a:cubicBezTo>
                      <a:cubicBezTo>
                        <a:pt x="3456508" y="859476"/>
                        <a:pt x="3424883" y="860810"/>
                        <a:pt x="3399546" y="848618"/>
                      </a:cubicBezTo>
                      <a:cubicBezTo>
                        <a:pt x="3372495" y="835663"/>
                        <a:pt x="3346776" y="829757"/>
                        <a:pt x="3318771" y="833757"/>
                      </a:cubicBezTo>
                      <a:cubicBezTo>
                        <a:pt x="3309437" y="835091"/>
                        <a:pt x="3297434" y="843093"/>
                        <a:pt x="3293244" y="851284"/>
                      </a:cubicBezTo>
                      <a:cubicBezTo>
                        <a:pt x="3283908" y="869572"/>
                        <a:pt x="3271145" y="872812"/>
                        <a:pt x="3253809" y="866524"/>
                      </a:cubicBezTo>
                      <a:cubicBezTo>
                        <a:pt x="3238758" y="861190"/>
                        <a:pt x="3220280" y="858524"/>
                        <a:pt x="3209993" y="848235"/>
                      </a:cubicBezTo>
                      <a:cubicBezTo>
                        <a:pt x="3180844" y="819089"/>
                        <a:pt x="3143695" y="818136"/>
                        <a:pt x="3107500" y="810326"/>
                      </a:cubicBezTo>
                      <a:cubicBezTo>
                        <a:pt x="3085403" y="805562"/>
                        <a:pt x="3064827" y="805372"/>
                        <a:pt x="3042728" y="808610"/>
                      </a:cubicBezTo>
                      <a:cubicBezTo>
                        <a:pt x="2994722" y="815850"/>
                        <a:pt x="2948047" y="805562"/>
                        <a:pt x="2901943" y="792418"/>
                      </a:cubicBezTo>
                      <a:cubicBezTo>
                        <a:pt x="2871462" y="783655"/>
                        <a:pt x="2840219" y="778321"/>
                        <a:pt x="2809930" y="769367"/>
                      </a:cubicBezTo>
                      <a:cubicBezTo>
                        <a:pt x="2787259" y="762509"/>
                        <a:pt x="2764590" y="754316"/>
                        <a:pt x="2743826" y="743268"/>
                      </a:cubicBezTo>
                      <a:cubicBezTo>
                        <a:pt x="2713723" y="727073"/>
                        <a:pt x="2687436" y="702689"/>
                        <a:pt x="2649143" y="709167"/>
                      </a:cubicBezTo>
                      <a:cubicBezTo>
                        <a:pt x="2615421" y="714881"/>
                        <a:pt x="2584942" y="702881"/>
                        <a:pt x="2554079" y="691450"/>
                      </a:cubicBezTo>
                      <a:cubicBezTo>
                        <a:pt x="2531409" y="683068"/>
                        <a:pt x="2508742" y="674494"/>
                        <a:pt x="2485307" y="669160"/>
                      </a:cubicBezTo>
                      <a:cubicBezTo>
                        <a:pt x="2457492" y="662873"/>
                        <a:pt x="2426059" y="665541"/>
                        <a:pt x="2401292" y="653919"/>
                      </a:cubicBezTo>
                      <a:cubicBezTo>
                        <a:pt x="2375383" y="641727"/>
                        <a:pt x="2353859" y="649919"/>
                        <a:pt x="2330806" y="653349"/>
                      </a:cubicBezTo>
                      <a:cubicBezTo>
                        <a:pt x="2294039" y="658683"/>
                        <a:pt x="2257459" y="668590"/>
                        <a:pt x="2220312" y="656015"/>
                      </a:cubicBezTo>
                      <a:cubicBezTo>
                        <a:pt x="2175163" y="640775"/>
                        <a:pt x="2130393" y="624392"/>
                        <a:pt x="2085054" y="609914"/>
                      </a:cubicBezTo>
                      <a:cubicBezTo>
                        <a:pt x="2067525" y="604387"/>
                        <a:pt x="2048668" y="602101"/>
                        <a:pt x="2030378" y="599625"/>
                      </a:cubicBezTo>
                      <a:cubicBezTo>
                        <a:pt x="2013043" y="597529"/>
                        <a:pt x="1992279" y="602863"/>
                        <a:pt x="1978940" y="594863"/>
                      </a:cubicBezTo>
                      <a:cubicBezTo>
                        <a:pt x="1944649" y="574288"/>
                        <a:pt x="1909408" y="564192"/>
                        <a:pt x="1869780" y="564192"/>
                      </a:cubicBezTo>
                      <a:cubicBezTo>
                        <a:pt x="1854920" y="564192"/>
                        <a:pt x="1840441" y="555618"/>
                        <a:pt x="1825393" y="554094"/>
                      </a:cubicBezTo>
                      <a:cubicBezTo>
                        <a:pt x="1804816" y="552190"/>
                        <a:pt x="1781194" y="547045"/>
                        <a:pt x="1763287" y="554286"/>
                      </a:cubicBezTo>
                      <a:cubicBezTo>
                        <a:pt x="1721185" y="571430"/>
                        <a:pt x="1687086" y="557142"/>
                        <a:pt x="1650317" y="540187"/>
                      </a:cubicBezTo>
                      <a:cubicBezTo>
                        <a:pt x="1614120" y="523423"/>
                        <a:pt x="1576019" y="510088"/>
                        <a:pt x="1537537" y="499038"/>
                      </a:cubicBezTo>
                      <a:cubicBezTo>
                        <a:pt x="1523059" y="495038"/>
                        <a:pt x="1505724" y="501706"/>
                        <a:pt x="1489720" y="503038"/>
                      </a:cubicBezTo>
                      <a:cubicBezTo>
                        <a:pt x="1484004" y="503420"/>
                        <a:pt x="1477717" y="503992"/>
                        <a:pt x="1472575" y="502086"/>
                      </a:cubicBezTo>
                      <a:cubicBezTo>
                        <a:pt x="1422854" y="483797"/>
                        <a:pt x="1372368" y="469891"/>
                        <a:pt x="1318456" y="479415"/>
                      </a:cubicBezTo>
                      <a:cubicBezTo>
                        <a:pt x="1313504" y="480369"/>
                        <a:pt x="1307978" y="478273"/>
                        <a:pt x="1303024" y="476939"/>
                      </a:cubicBezTo>
                      <a:cubicBezTo>
                        <a:pt x="1278829" y="470081"/>
                        <a:pt x="1255206" y="459223"/>
                        <a:pt x="1230633" y="456746"/>
                      </a:cubicBezTo>
                      <a:cubicBezTo>
                        <a:pt x="1170051" y="450650"/>
                        <a:pt x="1109091" y="448172"/>
                        <a:pt x="1048125" y="444172"/>
                      </a:cubicBezTo>
                      <a:cubicBezTo>
                        <a:pt x="1044315" y="443982"/>
                        <a:pt x="1040315" y="443982"/>
                        <a:pt x="1036887" y="442648"/>
                      </a:cubicBezTo>
                      <a:cubicBezTo>
                        <a:pt x="1014406" y="434456"/>
                        <a:pt x="994785" y="437124"/>
                        <a:pt x="975733" y="452744"/>
                      </a:cubicBezTo>
                      <a:cubicBezTo>
                        <a:pt x="967350" y="459603"/>
                        <a:pt x="955920" y="463223"/>
                        <a:pt x="945444" y="467033"/>
                      </a:cubicBezTo>
                      <a:cubicBezTo>
                        <a:pt x="930011" y="472749"/>
                        <a:pt x="914200" y="478273"/>
                        <a:pt x="898198" y="481893"/>
                      </a:cubicBezTo>
                      <a:cubicBezTo>
                        <a:pt x="882384" y="485321"/>
                        <a:pt x="865430" y="490084"/>
                        <a:pt x="850189" y="487417"/>
                      </a:cubicBezTo>
                      <a:cubicBezTo>
                        <a:pt x="822756" y="482655"/>
                        <a:pt x="796655" y="471987"/>
                        <a:pt x="769605" y="464937"/>
                      </a:cubicBezTo>
                      <a:cubicBezTo>
                        <a:pt x="760270" y="462461"/>
                        <a:pt x="749982" y="462843"/>
                        <a:pt x="740268" y="462651"/>
                      </a:cubicBezTo>
                      <a:cubicBezTo>
                        <a:pt x="717977" y="462081"/>
                        <a:pt x="695116" y="467605"/>
                        <a:pt x="674923" y="451792"/>
                      </a:cubicBezTo>
                      <a:cubicBezTo>
                        <a:pt x="656255" y="436934"/>
                        <a:pt x="637392" y="441314"/>
                        <a:pt x="617772" y="452554"/>
                      </a:cubicBezTo>
                      <a:cubicBezTo>
                        <a:pt x="603673" y="460557"/>
                        <a:pt x="587672" y="466843"/>
                        <a:pt x="571860" y="469891"/>
                      </a:cubicBezTo>
                      <a:cubicBezTo>
                        <a:pt x="550141" y="474081"/>
                        <a:pt x="528615" y="475797"/>
                        <a:pt x="505182" y="473319"/>
                      </a:cubicBezTo>
                      <a:cubicBezTo>
                        <a:pt x="488607" y="471605"/>
                        <a:pt x="475081" y="470843"/>
                        <a:pt x="462126" y="460747"/>
                      </a:cubicBezTo>
                      <a:cubicBezTo>
                        <a:pt x="460032" y="459223"/>
                        <a:pt x="456222" y="458841"/>
                        <a:pt x="453364" y="459033"/>
                      </a:cubicBezTo>
                      <a:cubicBezTo>
                        <a:pt x="415835" y="462271"/>
                        <a:pt x="378686" y="460557"/>
                        <a:pt x="340774" y="458268"/>
                      </a:cubicBezTo>
                      <a:cubicBezTo>
                        <a:pt x="292579" y="455222"/>
                        <a:pt x="241901" y="464175"/>
                        <a:pt x="200182" y="496180"/>
                      </a:cubicBezTo>
                      <a:cubicBezTo>
                        <a:pt x="194085" y="500944"/>
                        <a:pt x="184941" y="503038"/>
                        <a:pt x="176939" y="504182"/>
                      </a:cubicBezTo>
                      <a:cubicBezTo>
                        <a:pt x="139219" y="509134"/>
                        <a:pt x="101308" y="512564"/>
                        <a:pt x="63587" y="518088"/>
                      </a:cubicBezTo>
                      <a:cubicBezTo>
                        <a:pt x="43012" y="521137"/>
                        <a:pt x="21486" y="523805"/>
                        <a:pt x="2817" y="532187"/>
                      </a:cubicBezTo>
                      <a:lnTo>
                        <a:pt x="0" y="533314"/>
                      </a:lnTo>
                      <a:close/>
                    </a:path>
                  </a:pathLst>
                </a:custGeom>
                <a:grp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grpSp>
        </p:grpSp>
      </p:grpSp>
      <p:sp>
        <p:nvSpPr>
          <p:cNvPr id="4" name="Rectangle 3">
            <a:extLst>
              <a:ext uri="{FF2B5EF4-FFF2-40B4-BE49-F238E27FC236}">
                <a16:creationId xmlns:a16="http://schemas.microsoft.com/office/drawing/2014/main" id="{6003B16D-347E-291A-2EFA-D7A91E98EFC4}"/>
              </a:ext>
            </a:extLst>
          </p:cNvPr>
          <p:cNvSpPr/>
          <p:nvPr/>
        </p:nvSpPr>
        <p:spPr>
          <a:xfrm>
            <a:off x="1383911" y="172464"/>
            <a:ext cx="4653599" cy="6256763"/>
          </a:xfrm>
          <a:prstGeom prst="rect">
            <a:avLst/>
          </a:prstGeom>
        </p:spPr>
        <p:style>
          <a:lnRef idx="2">
            <a:schemeClr val="accent6"/>
          </a:lnRef>
          <a:fillRef idx="1">
            <a:schemeClr val="lt1"/>
          </a:fillRef>
          <a:effectRef idx="0">
            <a:schemeClr val="accent6"/>
          </a:effectRef>
          <a:fontRef idx="minor">
            <a:schemeClr val="dk1"/>
          </a:fontRef>
        </p:style>
        <p:txBody>
          <a:bodyPr lIns="91440" tIns="45720" rIns="91440" bIns="45720" rtlCol="0" anchor="ctr"/>
          <a:lstStyle/>
          <a:p>
            <a:pPr algn="ctr"/>
            <a:r>
              <a:rPr lang="en-GB" sz="2400" dirty="0">
                <a:latin typeface="Arial"/>
                <a:cs typeface="Arial"/>
              </a:rPr>
              <a:t>Managing conflict </a:t>
            </a:r>
            <a:endParaRPr lang="en-GB" sz="2400" dirty="0">
              <a:latin typeface="Arial" panose="020B0604020202020204" pitchFamily="34" charset="0"/>
              <a:cs typeface="Arial" panose="020B0604020202020204" pitchFamily="34" charset="0"/>
            </a:endParaRPr>
          </a:p>
          <a:p>
            <a:pPr marL="342900" indent="-342900" algn="ctr">
              <a:buFont typeface="Arial"/>
              <a:buChar char="•"/>
            </a:pPr>
            <a:endParaRPr lang="en-GB" sz="2400" dirty="0">
              <a:latin typeface="Arial"/>
              <a:cs typeface="Arial"/>
            </a:endParaRPr>
          </a:p>
          <a:p>
            <a:pPr marL="342900" indent="-342900" algn="ctr">
              <a:buFont typeface="Arial"/>
              <a:buChar char="•"/>
            </a:pPr>
            <a:r>
              <a:rPr lang="en-GB" sz="2000" dirty="0">
                <a:latin typeface="Arial"/>
                <a:cs typeface="Arial"/>
              </a:rPr>
              <a:t>Limiting the negative aspects of conflict while increasing the positivity aspect of conflict </a:t>
            </a:r>
          </a:p>
          <a:p>
            <a:pPr algn="ctr"/>
            <a:endParaRPr lang="en-GB" sz="2000" dirty="0">
              <a:latin typeface="Arial"/>
              <a:cs typeface="Arial"/>
            </a:endParaRPr>
          </a:p>
        </p:txBody>
      </p:sp>
    </p:spTree>
    <p:extLst>
      <p:ext uri="{BB962C8B-B14F-4D97-AF65-F5344CB8AC3E}">
        <p14:creationId xmlns:p14="http://schemas.microsoft.com/office/powerpoint/2010/main" val="1902907274"/>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5F15007-B230-4196-131F-3665D1CD60EC}"/>
              </a:ext>
            </a:extLst>
          </p:cNvPr>
          <p:cNvSpPr>
            <a:spLocks noGrp="1"/>
          </p:cNvSpPr>
          <p:nvPr>
            <p:ph type="title"/>
          </p:nvPr>
        </p:nvSpPr>
        <p:spPr>
          <a:xfrm>
            <a:off x="481013" y="3752849"/>
            <a:ext cx="3290887" cy="2452687"/>
          </a:xfrm>
        </p:spPr>
        <p:txBody>
          <a:bodyPr anchor="ctr">
            <a:normAutofit/>
          </a:bodyPr>
          <a:lstStyle/>
          <a:p>
            <a:endParaRPr lang="en-GB" sz="3600" dirty="0"/>
          </a:p>
        </p:txBody>
      </p:sp>
      <p:pic>
        <p:nvPicPr>
          <p:cNvPr id="4" name="Picture 2" descr="See the source image">
            <a:extLst>
              <a:ext uri="{FF2B5EF4-FFF2-40B4-BE49-F238E27FC236}">
                <a16:creationId xmlns:a16="http://schemas.microsoft.com/office/drawing/2014/main" id="{6D05CABF-CAA0-C50A-29F1-43A25C050D60}"/>
              </a:ext>
            </a:extLst>
          </p:cNvPr>
          <p:cNvPicPr>
            <a:picLocks noChangeAspect="1" noChangeArrowheads="1"/>
          </p:cNvPicPr>
          <p:nvPr/>
        </p:nvPicPr>
        <p:blipFill rotWithShape="1">
          <a:blip r:embed="rId2">
            <a:extLst>
              <a:ext uri="{28A0092B-C50C-407E-A947-70E740481C1C}">
                <a14:useLocalDpi xmlns:a14="http://schemas.microsoft.com/office/drawing/2010/main" val="0"/>
              </a:ext>
            </a:extLst>
          </a:blip>
          <a:srcRect t="22398" b="23496"/>
          <a:stretch/>
        </p:blipFill>
        <p:spPr bwMode="auto">
          <a:xfrm>
            <a:off x="20" y="10"/>
            <a:ext cx="12191980" cy="3710603"/>
          </a:xfrm>
          <a:custGeom>
            <a:avLst/>
            <a:gdLst/>
            <a:ahLst/>
            <a:cxnLst/>
            <a:rect l="l" t="t" r="r" b="b"/>
            <a:pathLst>
              <a:path w="12192000" h="3692092">
                <a:moveTo>
                  <a:pt x="0" y="0"/>
                </a:moveTo>
                <a:lnTo>
                  <a:pt x="12192000" y="0"/>
                </a:lnTo>
                <a:lnTo>
                  <a:pt x="12192000" y="3504824"/>
                </a:lnTo>
                <a:lnTo>
                  <a:pt x="12024691" y="3517794"/>
                </a:lnTo>
                <a:cubicBezTo>
                  <a:pt x="8077523" y="3783195"/>
                  <a:pt x="4094678" y="3026959"/>
                  <a:pt x="160485" y="3663863"/>
                </a:cubicBezTo>
                <a:lnTo>
                  <a:pt x="0" y="3692092"/>
                </a:lnTo>
                <a:close/>
              </a:path>
            </a:pathLst>
          </a:custGeom>
          <a:noFill/>
          <a:extLst>
            <a:ext uri="{909E8E84-426E-40DD-AFC4-6F175D3DCCD1}">
              <a14:hiddenFill xmlns:a14="http://schemas.microsoft.com/office/drawing/2010/main">
                <a:solidFill>
                  <a:srgbClr val="FFFFFF"/>
                </a:solidFill>
              </a14:hiddenFill>
            </a:ext>
          </a:extLst>
        </p:spPr>
      </p:pic>
      <p:sp>
        <p:nvSpPr>
          <p:cNvPr id="3" name="Content Placeholder 2">
            <a:extLst>
              <a:ext uri="{FF2B5EF4-FFF2-40B4-BE49-F238E27FC236}">
                <a16:creationId xmlns:a16="http://schemas.microsoft.com/office/drawing/2014/main" id="{F45B59C6-569D-B822-A8AD-1FA4990B6411}"/>
              </a:ext>
            </a:extLst>
          </p:cNvPr>
          <p:cNvSpPr>
            <a:spLocks noGrp="1"/>
          </p:cNvSpPr>
          <p:nvPr>
            <p:ph idx="1"/>
          </p:nvPr>
        </p:nvSpPr>
        <p:spPr>
          <a:xfrm>
            <a:off x="4223982" y="3752850"/>
            <a:ext cx="7485413" cy="2452687"/>
          </a:xfrm>
        </p:spPr>
        <p:txBody>
          <a:bodyPr anchor="ctr">
            <a:normAutofit/>
          </a:bodyPr>
          <a:lstStyle/>
          <a:p>
            <a:r>
              <a:rPr lang="en-GB" sz="1800"/>
              <a:t>Communication </a:t>
            </a:r>
          </a:p>
          <a:p>
            <a:r>
              <a:rPr lang="en-GB" sz="1800"/>
              <a:t>Structural factors </a:t>
            </a:r>
          </a:p>
          <a:p>
            <a:r>
              <a:rPr lang="en-GB" sz="1800"/>
              <a:t>Personal factors </a:t>
            </a:r>
          </a:p>
          <a:p>
            <a:endParaRPr lang="en-GB" sz="1800"/>
          </a:p>
        </p:txBody>
      </p:sp>
    </p:spTree>
    <p:extLst>
      <p:ext uri="{BB962C8B-B14F-4D97-AF65-F5344CB8AC3E}">
        <p14:creationId xmlns:p14="http://schemas.microsoft.com/office/powerpoint/2010/main" val="2307466005"/>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BCA84A9-9939-20F8-DD87-741E7E8DC82C}"/>
              </a:ext>
            </a:extLst>
          </p:cNvPr>
          <p:cNvSpPr>
            <a:spLocks noGrp="1"/>
          </p:cNvSpPr>
          <p:nvPr>
            <p:ph type="title"/>
          </p:nvPr>
        </p:nvSpPr>
        <p:spPr>
          <a:xfrm>
            <a:off x="353422" y="3710613"/>
            <a:ext cx="11438085" cy="2920225"/>
          </a:xfrm>
        </p:spPr>
        <p:txBody>
          <a:bodyPr anchor="ctr">
            <a:normAutofit fontScale="90000"/>
          </a:bodyPr>
          <a:lstStyle/>
          <a:p>
            <a:pPr marL="571500" indent="-571500">
              <a:buFont typeface="Arial" panose="020B0604020202020204" pitchFamily="34" charset="0"/>
              <a:buChar char="•"/>
            </a:pPr>
            <a:r>
              <a:rPr lang="en-GB" sz="3600" dirty="0">
                <a:latin typeface="Arial" panose="020B0604020202020204" pitchFamily="34" charset="0"/>
                <a:cs typeface="Arial" panose="020B0604020202020204" pitchFamily="34" charset="0"/>
              </a:rPr>
              <a:t>Competition             may be necessary only for one party</a:t>
            </a:r>
            <a:br>
              <a:rPr lang="en-GB" sz="3600" dirty="0">
                <a:latin typeface="Arial" panose="020B0604020202020204" pitchFamily="34" charset="0"/>
                <a:cs typeface="Arial" panose="020B0604020202020204" pitchFamily="34" charset="0"/>
              </a:rPr>
            </a:br>
            <a:br>
              <a:rPr lang="en-GB" sz="3600" dirty="0">
                <a:latin typeface="Arial" panose="020B0604020202020204" pitchFamily="34" charset="0"/>
                <a:cs typeface="Arial" panose="020B0604020202020204" pitchFamily="34" charset="0"/>
              </a:rPr>
            </a:br>
            <a:r>
              <a:rPr lang="en-GB" sz="3600" dirty="0">
                <a:latin typeface="Arial" panose="020B0604020202020204" pitchFamily="34" charset="0"/>
                <a:cs typeface="Arial" panose="020B0604020202020204" pitchFamily="34" charset="0"/>
              </a:rPr>
              <a:t>Collaboration           co- operate             </a:t>
            </a:r>
            <a:br>
              <a:rPr lang="en-GB" sz="3600" dirty="0">
                <a:latin typeface="Arial" panose="020B0604020202020204" pitchFamily="34" charset="0"/>
                <a:cs typeface="Arial" panose="020B0604020202020204" pitchFamily="34" charset="0"/>
              </a:rPr>
            </a:br>
            <a:br>
              <a:rPr lang="en-GB" sz="3600" dirty="0">
                <a:latin typeface="Arial" panose="020B0604020202020204" pitchFamily="34" charset="0"/>
                <a:cs typeface="Arial" panose="020B0604020202020204" pitchFamily="34" charset="0"/>
              </a:rPr>
            </a:br>
            <a:r>
              <a:rPr lang="en-GB" sz="3600" dirty="0">
                <a:latin typeface="Arial" panose="020B0604020202020204" pitchFamily="34" charset="0"/>
                <a:cs typeface="Arial" panose="020B0604020202020204" pitchFamily="34" charset="0"/>
              </a:rPr>
              <a:t>Compromise             etch party archives something </a:t>
            </a:r>
            <a:br>
              <a:rPr lang="en-GB" sz="3600" dirty="0">
                <a:latin typeface="Arial" panose="020B0604020202020204" pitchFamily="34" charset="0"/>
                <a:cs typeface="Arial" panose="020B0604020202020204" pitchFamily="34" charset="0"/>
              </a:rPr>
            </a:br>
            <a:r>
              <a:rPr lang="en-GB" sz="3600" dirty="0">
                <a:latin typeface="Arial" panose="020B0604020202020204" pitchFamily="34" charset="0"/>
                <a:cs typeface="Arial" panose="020B0604020202020204" pitchFamily="34" charset="0"/>
              </a:rPr>
              <a:t> </a:t>
            </a:r>
            <a:br>
              <a:rPr lang="en-GB" sz="3600" dirty="0">
                <a:latin typeface="Arial" panose="020B0604020202020204" pitchFamily="34" charset="0"/>
                <a:cs typeface="Arial" panose="020B0604020202020204" pitchFamily="34" charset="0"/>
              </a:rPr>
            </a:br>
            <a:endParaRPr lang="en-GB" sz="3600" dirty="0">
              <a:latin typeface="Arial" panose="020B0604020202020204" pitchFamily="34" charset="0"/>
              <a:cs typeface="Arial" panose="020B0604020202020204" pitchFamily="34" charset="0"/>
            </a:endParaRPr>
          </a:p>
        </p:txBody>
      </p:sp>
      <p:pic>
        <p:nvPicPr>
          <p:cNvPr id="5" name="Picture 4" descr="Hands-on top of each other">
            <a:extLst>
              <a:ext uri="{FF2B5EF4-FFF2-40B4-BE49-F238E27FC236}">
                <a16:creationId xmlns:a16="http://schemas.microsoft.com/office/drawing/2014/main" id="{4AF3FE06-5F65-57D7-4DC6-FAB7E88ECDD8}"/>
              </a:ext>
            </a:extLst>
          </p:cNvPr>
          <p:cNvPicPr>
            <a:picLocks noChangeAspect="1"/>
          </p:cNvPicPr>
          <p:nvPr/>
        </p:nvPicPr>
        <p:blipFill rotWithShape="1">
          <a:blip r:embed="rId2"/>
          <a:srcRect t="6784" b="23651"/>
          <a:stretch/>
        </p:blipFill>
        <p:spPr>
          <a:xfrm>
            <a:off x="20" y="10"/>
            <a:ext cx="12191980" cy="3710603"/>
          </a:xfrm>
          <a:custGeom>
            <a:avLst/>
            <a:gdLst/>
            <a:ahLst/>
            <a:cxnLst/>
            <a:rect l="l" t="t" r="r" b="b"/>
            <a:pathLst>
              <a:path w="12192000" h="3692092">
                <a:moveTo>
                  <a:pt x="0" y="0"/>
                </a:moveTo>
                <a:lnTo>
                  <a:pt x="12192000" y="0"/>
                </a:lnTo>
                <a:lnTo>
                  <a:pt x="12192000" y="3504824"/>
                </a:lnTo>
                <a:lnTo>
                  <a:pt x="12024691" y="3517794"/>
                </a:lnTo>
                <a:cubicBezTo>
                  <a:pt x="8077523" y="3783195"/>
                  <a:pt x="4094678" y="3026959"/>
                  <a:pt x="160485" y="3663863"/>
                </a:cubicBezTo>
                <a:lnTo>
                  <a:pt x="0" y="3692092"/>
                </a:lnTo>
                <a:close/>
              </a:path>
            </a:pathLst>
          </a:custGeom>
        </p:spPr>
      </p:pic>
      <p:sp>
        <p:nvSpPr>
          <p:cNvPr id="3" name="Content Placeholder 2">
            <a:extLst>
              <a:ext uri="{FF2B5EF4-FFF2-40B4-BE49-F238E27FC236}">
                <a16:creationId xmlns:a16="http://schemas.microsoft.com/office/drawing/2014/main" id="{7AF4A8FA-F0CE-3156-E119-8CE846157BAB}"/>
              </a:ext>
            </a:extLst>
          </p:cNvPr>
          <p:cNvSpPr>
            <a:spLocks noGrp="1"/>
          </p:cNvSpPr>
          <p:nvPr>
            <p:ph idx="1"/>
          </p:nvPr>
        </p:nvSpPr>
        <p:spPr>
          <a:xfrm>
            <a:off x="4223982" y="3752850"/>
            <a:ext cx="7485413" cy="2452687"/>
          </a:xfrm>
        </p:spPr>
        <p:txBody>
          <a:bodyPr anchor="ctr">
            <a:normAutofit/>
          </a:bodyPr>
          <a:lstStyle/>
          <a:p>
            <a:endParaRPr lang="en-GB" sz="1800" dirty="0">
              <a:latin typeface="Arial" panose="020B0604020202020204" pitchFamily="34" charset="0"/>
              <a:cs typeface="Arial" panose="020B0604020202020204" pitchFamily="34" charset="0"/>
            </a:endParaRPr>
          </a:p>
          <a:p>
            <a:pPr marL="0" indent="0">
              <a:buNone/>
            </a:pPr>
            <a:endParaRPr lang="en-GB" sz="1800" dirty="0">
              <a:latin typeface="Arial" panose="020B0604020202020204" pitchFamily="34" charset="0"/>
              <a:cs typeface="Arial" panose="020B0604020202020204" pitchFamily="34" charset="0"/>
            </a:endParaRPr>
          </a:p>
          <a:p>
            <a:pPr marL="0" indent="0">
              <a:buNone/>
            </a:pPr>
            <a:endParaRPr lang="en-GB" sz="1800" dirty="0">
              <a:latin typeface="Arial" panose="020B0604020202020204" pitchFamily="34" charset="0"/>
              <a:cs typeface="Arial" panose="020B0604020202020204" pitchFamily="34" charset="0"/>
            </a:endParaRPr>
          </a:p>
        </p:txBody>
      </p:sp>
    </p:spTree>
    <p:extLst>
      <p:ext uri="{BB962C8B-B14F-4D97-AF65-F5344CB8AC3E}">
        <p14:creationId xmlns:p14="http://schemas.microsoft.com/office/powerpoint/2010/main" val="2839289843"/>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2A1676D-47EE-6DCC-2B4E-8B50DC3D7FCA}"/>
              </a:ext>
            </a:extLst>
          </p:cNvPr>
          <p:cNvSpPr>
            <a:spLocks noGrp="1"/>
          </p:cNvSpPr>
          <p:nvPr>
            <p:ph type="title"/>
          </p:nvPr>
        </p:nvSpPr>
        <p:spPr>
          <a:xfrm>
            <a:off x="481013" y="3752849"/>
            <a:ext cx="3290887" cy="2452687"/>
          </a:xfrm>
        </p:spPr>
        <p:txBody>
          <a:bodyPr anchor="ctr">
            <a:normAutofit/>
          </a:bodyPr>
          <a:lstStyle/>
          <a:p>
            <a:r>
              <a:rPr lang="en-GB" sz="3600" dirty="0"/>
              <a:t>Thomas k. (1974)</a:t>
            </a:r>
          </a:p>
        </p:txBody>
      </p:sp>
      <p:pic>
        <p:nvPicPr>
          <p:cNvPr id="4" name="Picture 3" descr="Hands-on top of each other">
            <a:extLst>
              <a:ext uri="{FF2B5EF4-FFF2-40B4-BE49-F238E27FC236}">
                <a16:creationId xmlns:a16="http://schemas.microsoft.com/office/drawing/2014/main" id="{6828B763-C205-565C-623D-CF10C44F4C0E}"/>
              </a:ext>
            </a:extLst>
          </p:cNvPr>
          <p:cNvPicPr>
            <a:picLocks noChangeAspect="1"/>
          </p:cNvPicPr>
          <p:nvPr/>
        </p:nvPicPr>
        <p:blipFill rotWithShape="1">
          <a:blip r:embed="rId2"/>
          <a:srcRect t="3737" b="26698"/>
          <a:stretch/>
        </p:blipFill>
        <p:spPr>
          <a:xfrm>
            <a:off x="20" y="10"/>
            <a:ext cx="12191980" cy="3710603"/>
          </a:xfrm>
          <a:custGeom>
            <a:avLst/>
            <a:gdLst/>
            <a:ahLst/>
            <a:cxnLst/>
            <a:rect l="l" t="t" r="r" b="b"/>
            <a:pathLst>
              <a:path w="12192000" h="3692092">
                <a:moveTo>
                  <a:pt x="0" y="0"/>
                </a:moveTo>
                <a:lnTo>
                  <a:pt x="12192000" y="0"/>
                </a:lnTo>
                <a:lnTo>
                  <a:pt x="12192000" y="3504824"/>
                </a:lnTo>
                <a:lnTo>
                  <a:pt x="12024691" y="3517794"/>
                </a:lnTo>
                <a:cubicBezTo>
                  <a:pt x="8077523" y="3783195"/>
                  <a:pt x="4094678" y="3026959"/>
                  <a:pt x="160485" y="3663863"/>
                </a:cubicBezTo>
                <a:lnTo>
                  <a:pt x="0" y="3692092"/>
                </a:lnTo>
                <a:close/>
              </a:path>
            </a:pathLst>
          </a:custGeom>
        </p:spPr>
      </p:pic>
      <p:sp>
        <p:nvSpPr>
          <p:cNvPr id="3" name="Content Placeholder 2">
            <a:extLst>
              <a:ext uri="{FF2B5EF4-FFF2-40B4-BE49-F238E27FC236}">
                <a16:creationId xmlns:a16="http://schemas.microsoft.com/office/drawing/2014/main" id="{059DD40B-979A-1147-4012-E8F8DF484100}"/>
              </a:ext>
            </a:extLst>
          </p:cNvPr>
          <p:cNvSpPr>
            <a:spLocks noGrp="1"/>
          </p:cNvSpPr>
          <p:nvPr>
            <p:ph idx="1"/>
          </p:nvPr>
        </p:nvSpPr>
        <p:spPr>
          <a:xfrm>
            <a:off x="4223982" y="3752850"/>
            <a:ext cx="7485413" cy="2452687"/>
          </a:xfrm>
        </p:spPr>
        <p:txBody>
          <a:bodyPr anchor="ctr">
            <a:normAutofit/>
          </a:bodyPr>
          <a:lstStyle/>
          <a:p>
            <a:r>
              <a:rPr lang="en-GB" sz="1800">
                <a:latin typeface="Arial" panose="020B0604020202020204" pitchFamily="34" charset="0"/>
                <a:cs typeface="Arial" panose="020B0604020202020204" pitchFamily="34" charset="0"/>
              </a:rPr>
              <a:t>Avoidance                 Avoiding issues </a:t>
            </a:r>
          </a:p>
          <a:p>
            <a:endParaRPr lang="en-GB" sz="1800">
              <a:latin typeface="Arial" panose="020B0604020202020204" pitchFamily="34" charset="0"/>
              <a:cs typeface="Arial" panose="020B0604020202020204" pitchFamily="34" charset="0"/>
            </a:endParaRPr>
          </a:p>
          <a:p>
            <a:r>
              <a:rPr lang="en-GB" sz="1800">
                <a:latin typeface="Arial" panose="020B0604020202020204" pitchFamily="34" charset="0"/>
                <a:cs typeface="Arial" panose="020B0604020202020204" pitchFamily="34" charset="0"/>
              </a:rPr>
              <a:t>Accommodation        future relations with other party </a:t>
            </a:r>
          </a:p>
          <a:p>
            <a:pPr marL="0" indent="0">
              <a:buNone/>
            </a:pPr>
            <a:br>
              <a:rPr lang="en-GB" sz="1800">
                <a:latin typeface="Arial" panose="020B0604020202020204" pitchFamily="34" charset="0"/>
                <a:cs typeface="Arial" panose="020B0604020202020204" pitchFamily="34" charset="0"/>
              </a:rPr>
            </a:br>
            <a:endParaRPr lang="en-GB" sz="1800"/>
          </a:p>
        </p:txBody>
      </p:sp>
    </p:spTree>
    <p:extLst>
      <p:ext uri="{BB962C8B-B14F-4D97-AF65-F5344CB8AC3E}">
        <p14:creationId xmlns:p14="http://schemas.microsoft.com/office/powerpoint/2010/main" val="3711381062"/>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5270B85-5337-4D0C-94ED-5D158CC207C7}"/>
              </a:ext>
            </a:extLst>
          </p:cNvPr>
          <p:cNvSpPr>
            <a:spLocks noGrp="1"/>
          </p:cNvSpPr>
          <p:nvPr>
            <p:ph type="title"/>
          </p:nvPr>
        </p:nvSpPr>
        <p:spPr>
          <a:xfrm>
            <a:off x="481013" y="3803649"/>
            <a:ext cx="3290887" cy="2452687"/>
          </a:xfrm>
        </p:spPr>
        <p:txBody>
          <a:bodyPr anchor="ctr">
            <a:normAutofit/>
          </a:bodyPr>
          <a:lstStyle/>
          <a:p>
            <a:r>
              <a:rPr lang="en-GB" sz="3600"/>
              <a:t>Avoidance </a:t>
            </a:r>
          </a:p>
        </p:txBody>
      </p:sp>
      <p:pic>
        <p:nvPicPr>
          <p:cNvPr id="4098" name="Picture 2" descr="Image result for Avoidance Behavior">
            <a:extLst>
              <a:ext uri="{FF2B5EF4-FFF2-40B4-BE49-F238E27FC236}">
                <a16:creationId xmlns:a16="http://schemas.microsoft.com/office/drawing/2014/main" id="{36CB0895-F609-7F4C-F5DA-7B78D0DC27E7}"/>
              </a:ext>
            </a:extLst>
          </p:cNvPr>
          <p:cNvPicPr>
            <a:picLocks noChangeAspect="1" noChangeArrowheads="1"/>
          </p:cNvPicPr>
          <p:nvPr/>
        </p:nvPicPr>
        <p:blipFill rotWithShape="1">
          <a:blip r:embed="rId2">
            <a:extLst>
              <a:ext uri="{28A0092B-C50C-407E-A947-70E740481C1C}">
                <a14:useLocalDpi xmlns:a14="http://schemas.microsoft.com/office/drawing/2010/main" val="0"/>
              </a:ext>
            </a:extLst>
          </a:blip>
          <a:srcRect t="27686" b="18920"/>
          <a:stretch/>
        </p:blipFill>
        <p:spPr bwMode="auto">
          <a:xfrm>
            <a:off x="20" y="10"/>
            <a:ext cx="12191980" cy="3710603"/>
          </a:xfrm>
          <a:custGeom>
            <a:avLst/>
            <a:gdLst/>
            <a:ahLst/>
            <a:cxnLst/>
            <a:rect l="l" t="t" r="r" b="b"/>
            <a:pathLst>
              <a:path w="12192000" h="3692092">
                <a:moveTo>
                  <a:pt x="0" y="0"/>
                </a:moveTo>
                <a:lnTo>
                  <a:pt x="12192000" y="0"/>
                </a:lnTo>
                <a:lnTo>
                  <a:pt x="12192000" y="3504824"/>
                </a:lnTo>
                <a:lnTo>
                  <a:pt x="12024691" y="3517794"/>
                </a:lnTo>
                <a:cubicBezTo>
                  <a:pt x="8077523" y="3783195"/>
                  <a:pt x="4094678" y="3026959"/>
                  <a:pt x="160485" y="3663863"/>
                </a:cubicBezTo>
                <a:lnTo>
                  <a:pt x="0" y="3692092"/>
                </a:lnTo>
                <a:close/>
              </a:path>
            </a:pathLst>
          </a:custGeom>
          <a:noFill/>
          <a:extLst>
            <a:ext uri="{909E8E84-426E-40DD-AFC4-6F175D3DCCD1}">
              <a14:hiddenFill xmlns:a14="http://schemas.microsoft.com/office/drawing/2010/main">
                <a:solidFill>
                  <a:srgbClr val="FFFFFF"/>
                </a:solidFill>
              </a14:hiddenFill>
            </a:ext>
          </a:extLst>
        </p:spPr>
      </p:pic>
      <p:sp>
        <p:nvSpPr>
          <p:cNvPr id="3" name="Content Placeholder 2">
            <a:extLst>
              <a:ext uri="{FF2B5EF4-FFF2-40B4-BE49-F238E27FC236}">
                <a16:creationId xmlns:a16="http://schemas.microsoft.com/office/drawing/2014/main" id="{9F303A95-F824-D602-3181-3AC88DDA42CC}"/>
              </a:ext>
            </a:extLst>
          </p:cNvPr>
          <p:cNvSpPr>
            <a:spLocks noGrp="1"/>
          </p:cNvSpPr>
          <p:nvPr>
            <p:ph idx="1"/>
          </p:nvPr>
        </p:nvSpPr>
        <p:spPr>
          <a:xfrm>
            <a:off x="4223982" y="3752850"/>
            <a:ext cx="7485413" cy="2452687"/>
          </a:xfrm>
        </p:spPr>
        <p:txBody>
          <a:bodyPr anchor="ctr">
            <a:normAutofit/>
          </a:bodyPr>
          <a:lstStyle/>
          <a:p>
            <a:pPr>
              <a:buFont typeface="Courier New" panose="02070309020205020404" pitchFamily="49" charset="0"/>
              <a:buChar char="o"/>
            </a:pPr>
            <a:r>
              <a:rPr lang="en-GB" sz="1800">
                <a:latin typeface="Arial" panose="020B0604020202020204" pitchFamily="34" charset="0"/>
                <a:cs typeface="Arial" panose="020B0604020202020204" pitchFamily="34" charset="0"/>
              </a:rPr>
              <a:t>To reframe the way you think about conflict </a:t>
            </a:r>
          </a:p>
          <a:p>
            <a:pPr>
              <a:buFont typeface="Courier New" panose="02070309020205020404" pitchFamily="49" charset="0"/>
              <a:buChar char="o"/>
            </a:pPr>
            <a:r>
              <a:rPr lang="en-GB" sz="1800">
                <a:latin typeface="Arial" panose="020B0604020202020204" pitchFamily="34" charset="0"/>
                <a:cs typeface="Arial" panose="020B0604020202020204" pitchFamily="34" charset="0"/>
              </a:rPr>
              <a:t>Allow people to have their opinion </a:t>
            </a:r>
          </a:p>
          <a:p>
            <a:pPr>
              <a:buFont typeface="Courier New" panose="02070309020205020404" pitchFamily="49" charset="0"/>
              <a:buChar char="o"/>
            </a:pPr>
            <a:r>
              <a:rPr lang="en-GB" sz="1800" b="0" i="0">
                <a:effectLst/>
                <a:latin typeface="Arial" panose="020B0604020202020204" pitchFamily="34" charset="0"/>
                <a:cs typeface="Arial" panose="020B0604020202020204" pitchFamily="34" charset="0"/>
              </a:rPr>
              <a:t>It makes the problem worse for you and the other person</a:t>
            </a:r>
            <a:endParaRPr lang="en-GB" sz="1800">
              <a:latin typeface="Arial" panose="020B0604020202020204" pitchFamily="34" charset="0"/>
              <a:cs typeface="Arial" panose="020B0604020202020204" pitchFamily="34" charset="0"/>
            </a:endParaRPr>
          </a:p>
        </p:txBody>
      </p:sp>
    </p:spTree>
    <p:extLst>
      <p:ext uri="{BB962C8B-B14F-4D97-AF65-F5344CB8AC3E}">
        <p14:creationId xmlns:p14="http://schemas.microsoft.com/office/powerpoint/2010/main" val="3935757687"/>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5127" name="Rectangle 5126">
            <a:extLst>
              <a:ext uri="{FF2B5EF4-FFF2-40B4-BE49-F238E27FC236}">
                <a16:creationId xmlns:a16="http://schemas.microsoft.com/office/drawing/2014/main" id="{931DE728-8710-4D0D-ABEA-46145891733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solidFill>
            <a:schemeClr val="bg1"/>
          </a:solidFill>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1B7CE328-6238-DD10-FF3F-650DD86F24AB}"/>
              </a:ext>
            </a:extLst>
          </p:cNvPr>
          <p:cNvSpPr>
            <a:spLocks noGrp="1"/>
          </p:cNvSpPr>
          <p:nvPr>
            <p:ph type="title"/>
          </p:nvPr>
        </p:nvSpPr>
        <p:spPr>
          <a:xfrm>
            <a:off x="648928" y="4675886"/>
            <a:ext cx="3685032" cy="1608328"/>
          </a:xfrm>
        </p:spPr>
        <p:txBody>
          <a:bodyPr>
            <a:normAutofit/>
          </a:bodyPr>
          <a:lstStyle/>
          <a:p>
            <a:endParaRPr lang="en-GB" sz="3600" dirty="0">
              <a:latin typeface="Arial" panose="020B0604020202020204" pitchFamily="34" charset="0"/>
              <a:cs typeface="Arial" panose="020B0604020202020204" pitchFamily="34" charset="0"/>
            </a:endParaRPr>
          </a:p>
        </p:txBody>
      </p:sp>
      <p:sp>
        <p:nvSpPr>
          <p:cNvPr id="5129" name="Rectangle 5128">
            <a:extLst>
              <a:ext uri="{FF2B5EF4-FFF2-40B4-BE49-F238E27FC236}">
                <a16:creationId xmlns:a16="http://schemas.microsoft.com/office/drawing/2014/main" id="{5AAE9118-0436-4488-AC4A-C14DF6A7B6B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2" y="1"/>
            <a:ext cx="12192002" cy="4489449"/>
          </a:xfrm>
          <a:prstGeom prst="rect">
            <a:avLst/>
          </a:prstGeom>
          <a:solidFill>
            <a:srgbClr val="C8CACA"/>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5131" name="Rounded Rectangle 28">
            <a:extLst>
              <a:ext uri="{FF2B5EF4-FFF2-40B4-BE49-F238E27FC236}">
                <a16:creationId xmlns:a16="http://schemas.microsoft.com/office/drawing/2014/main" id="{07A0C51E-5464-4470-855E-CA530A59BF9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2059557" y="640091"/>
            <a:ext cx="8072887" cy="3550909"/>
          </a:xfrm>
          <a:prstGeom prst="roundRect">
            <a:avLst>
              <a:gd name="adj" fmla="val 0"/>
            </a:avLst>
          </a:prstGeom>
          <a:solidFill>
            <a:srgbClr val="FFFFFF"/>
          </a:solidFill>
          <a:ln w="9525">
            <a:solidFill>
              <a:srgbClr val="C8CACA"/>
            </a:solidFill>
          </a:ln>
          <a:effectLst>
            <a:outerShdw blurRad="57150" dist="19050" dir="5400000" algn="t" rotWithShape="0">
              <a:prstClr val="black">
                <a:alpha val="63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5122" name="Picture 2" descr="Image result for accommodation in the workplace">
            <a:extLst>
              <a:ext uri="{FF2B5EF4-FFF2-40B4-BE49-F238E27FC236}">
                <a16:creationId xmlns:a16="http://schemas.microsoft.com/office/drawing/2014/main" id="{0088474B-4632-C132-BD1D-2CFB72767573}"/>
              </a:ext>
            </a:extLst>
          </p:cNvPr>
          <p:cNvPicPr>
            <a:picLocks noChangeAspect="1" noChangeArrowheads="1"/>
          </p:cNvPicPr>
          <p:nvPr/>
        </p:nvPicPr>
        <p:blipFill rotWithShape="1">
          <a:blip r:embed="rId2">
            <a:extLst>
              <a:ext uri="{28A0092B-C50C-407E-A947-70E740481C1C}">
                <a14:useLocalDpi xmlns:a14="http://schemas.microsoft.com/office/drawing/2010/main" val="0"/>
              </a:ext>
            </a:extLst>
          </a:blip>
          <a:srcRect t="2492" r="2" b="14648"/>
          <a:stretch/>
        </p:blipFill>
        <p:spPr bwMode="auto">
          <a:xfrm>
            <a:off x="2184401" y="749300"/>
            <a:ext cx="7823199" cy="3343043"/>
          </a:xfrm>
          <a:prstGeom prst="rect">
            <a:avLst/>
          </a:prstGeom>
          <a:noFill/>
          <a:extLst>
            <a:ext uri="{909E8E84-426E-40DD-AFC4-6F175D3DCCD1}">
              <a14:hiddenFill xmlns:a14="http://schemas.microsoft.com/office/drawing/2010/main">
                <a:solidFill>
                  <a:srgbClr val="FFFFFF"/>
                </a:solidFill>
              </a14:hiddenFill>
            </a:ext>
          </a:extLst>
        </p:spPr>
      </p:pic>
      <p:sp>
        <p:nvSpPr>
          <p:cNvPr id="3" name="Content Placeholder 2">
            <a:extLst>
              <a:ext uri="{FF2B5EF4-FFF2-40B4-BE49-F238E27FC236}">
                <a16:creationId xmlns:a16="http://schemas.microsoft.com/office/drawing/2014/main" id="{68786006-97AF-CE9D-49CD-91B06A909233}"/>
              </a:ext>
            </a:extLst>
          </p:cNvPr>
          <p:cNvSpPr>
            <a:spLocks noGrp="1"/>
          </p:cNvSpPr>
          <p:nvPr>
            <p:ph idx="1"/>
          </p:nvPr>
        </p:nvSpPr>
        <p:spPr>
          <a:xfrm>
            <a:off x="4867445" y="5021326"/>
            <a:ext cx="6675627" cy="1605083"/>
          </a:xfrm>
        </p:spPr>
        <p:txBody>
          <a:bodyPr anchor="ctr">
            <a:normAutofit/>
          </a:bodyPr>
          <a:lstStyle/>
          <a:p>
            <a:r>
              <a:rPr lang="en-GB" sz="2000" dirty="0">
                <a:latin typeface="Arial" panose="020B0604020202020204" pitchFamily="34" charset="0"/>
                <a:cs typeface="Arial" panose="020B0604020202020204" pitchFamily="34" charset="0"/>
              </a:rPr>
              <a:t>Listen </a:t>
            </a:r>
          </a:p>
          <a:p>
            <a:r>
              <a:rPr lang="en-GB" sz="2000" b="0" i="0" dirty="0">
                <a:effectLst/>
                <a:latin typeface="Arial" panose="020B0604020202020204" pitchFamily="34" charset="0"/>
                <a:cs typeface="Arial" panose="020B0604020202020204" pitchFamily="34" charset="0"/>
              </a:rPr>
              <a:t>Acknowledge   </a:t>
            </a:r>
          </a:p>
          <a:p>
            <a:r>
              <a:rPr lang="en-GB" sz="2000" dirty="0">
                <a:latin typeface="Arial" panose="020B0604020202020204" pitchFamily="34" charset="0"/>
                <a:cs typeface="Arial" panose="020B0604020202020204" pitchFamily="34" charset="0"/>
              </a:rPr>
              <a:t>Respond </a:t>
            </a:r>
          </a:p>
          <a:p>
            <a:r>
              <a:rPr lang="en-GB" sz="2000" b="0" i="0" dirty="0">
                <a:effectLst/>
                <a:latin typeface="Arial" panose="020B0604020202020204" pitchFamily="34" charset="0"/>
                <a:cs typeface="Arial" panose="020B0604020202020204" pitchFamily="34" charset="0"/>
              </a:rPr>
              <a:t>Resolve differences </a:t>
            </a:r>
          </a:p>
          <a:p>
            <a:pPr>
              <a:buFont typeface="Courier New" panose="02070309020205020404" pitchFamily="49" charset="0"/>
              <a:buChar char="o"/>
            </a:pPr>
            <a:endParaRPr lang="en-GB" sz="2000" b="0" i="0" dirty="0">
              <a:effectLst/>
              <a:latin typeface="Arial" panose="020B0604020202020204" pitchFamily="34" charset="0"/>
              <a:cs typeface="Arial" panose="020B0604020202020204" pitchFamily="34" charset="0"/>
            </a:endParaRPr>
          </a:p>
          <a:p>
            <a:pPr>
              <a:buFont typeface="Courier New" panose="02070309020205020404" pitchFamily="49" charset="0"/>
              <a:buChar char="o"/>
            </a:pPr>
            <a:endParaRPr lang="en-GB" sz="2000" dirty="0">
              <a:latin typeface="Arial" panose="020B0604020202020204" pitchFamily="34" charset="0"/>
              <a:cs typeface="Arial" panose="020B0604020202020204" pitchFamily="34" charset="0"/>
            </a:endParaRPr>
          </a:p>
        </p:txBody>
      </p:sp>
    </p:spTree>
    <p:extLst>
      <p:ext uri="{BB962C8B-B14F-4D97-AF65-F5344CB8AC3E}">
        <p14:creationId xmlns:p14="http://schemas.microsoft.com/office/powerpoint/2010/main" val="3316684593"/>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DD8EACB7-D372-470B-B76E-A829D00310C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4" name="Picture 3">
            <a:extLst>
              <a:ext uri="{FF2B5EF4-FFF2-40B4-BE49-F238E27FC236}">
                <a16:creationId xmlns:a16="http://schemas.microsoft.com/office/drawing/2014/main" id="{0A9826FE-BA66-A2D7-1759-6FB6AA800BF5}"/>
              </a:ext>
            </a:extLst>
          </p:cNvPr>
          <p:cNvPicPr>
            <a:picLocks noChangeAspect="1"/>
          </p:cNvPicPr>
          <p:nvPr/>
        </p:nvPicPr>
        <p:blipFill rotWithShape="1">
          <a:blip r:embed="rId2"/>
          <a:srcRect t="10000"/>
          <a:stretch/>
        </p:blipFill>
        <p:spPr>
          <a:xfrm>
            <a:off x="20" y="10"/>
            <a:ext cx="12191980" cy="6857989"/>
          </a:xfrm>
          <a:prstGeom prst="rect">
            <a:avLst/>
          </a:prstGeom>
        </p:spPr>
      </p:pic>
      <p:sp>
        <p:nvSpPr>
          <p:cNvPr id="11" name="Rectangle 5">
            <a:extLst>
              <a:ext uri="{FF2B5EF4-FFF2-40B4-BE49-F238E27FC236}">
                <a16:creationId xmlns:a16="http://schemas.microsoft.com/office/drawing/2014/main" id="{C7EA4B13-46D3-41EE-95DA-7B2100DE940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028701" y="1028700"/>
            <a:ext cx="4038600" cy="4800600"/>
          </a:xfrm>
          <a:custGeom>
            <a:avLst/>
            <a:gdLst>
              <a:gd name="connsiteX0" fmla="*/ 0 w 6096000"/>
              <a:gd name="connsiteY0" fmla="*/ 0 h 6858000"/>
              <a:gd name="connsiteX1" fmla="*/ 6096000 w 6096000"/>
              <a:gd name="connsiteY1" fmla="*/ 0 h 6858000"/>
              <a:gd name="connsiteX2" fmla="*/ 6096000 w 6096000"/>
              <a:gd name="connsiteY2" fmla="*/ 6858000 h 6858000"/>
              <a:gd name="connsiteX3" fmla="*/ 0 w 6096000"/>
              <a:gd name="connsiteY3" fmla="*/ 6858000 h 6858000"/>
              <a:gd name="connsiteX4" fmla="*/ 0 w 6096000"/>
              <a:gd name="connsiteY4" fmla="*/ 0 h 6858000"/>
              <a:gd name="connsiteX0" fmla="*/ 0 w 6096000"/>
              <a:gd name="connsiteY0" fmla="*/ 0 h 6858000"/>
              <a:gd name="connsiteX1" fmla="*/ 6096000 w 6096000"/>
              <a:gd name="connsiteY1" fmla="*/ 0 h 6858000"/>
              <a:gd name="connsiteX2" fmla="*/ 6096000 w 6096000"/>
              <a:gd name="connsiteY2" fmla="*/ 6858000 h 6858000"/>
              <a:gd name="connsiteX3" fmla="*/ 3058886 w 6096000"/>
              <a:gd name="connsiteY3" fmla="*/ 6858000 h 6858000"/>
              <a:gd name="connsiteX4" fmla="*/ 0 w 6096000"/>
              <a:gd name="connsiteY4" fmla="*/ 6858000 h 6858000"/>
              <a:gd name="connsiteX5" fmla="*/ 0 w 6096000"/>
              <a:gd name="connsiteY5" fmla="*/ 0 h 6858000"/>
              <a:gd name="connsiteX0" fmla="*/ 0 w 6096000"/>
              <a:gd name="connsiteY0" fmla="*/ 0 h 6858000"/>
              <a:gd name="connsiteX1" fmla="*/ 6096000 w 6096000"/>
              <a:gd name="connsiteY1" fmla="*/ 0 h 6858000"/>
              <a:gd name="connsiteX2" fmla="*/ 6096000 w 6096000"/>
              <a:gd name="connsiteY2" fmla="*/ 6858000 h 6858000"/>
              <a:gd name="connsiteX3" fmla="*/ 3037115 w 6096000"/>
              <a:gd name="connsiteY3" fmla="*/ 5889172 h 6858000"/>
              <a:gd name="connsiteX4" fmla="*/ 0 w 6096000"/>
              <a:gd name="connsiteY4" fmla="*/ 6858000 h 6858000"/>
              <a:gd name="connsiteX5" fmla="*/ 0 w 6096000"/>
              <a:gd name="connsiteY5" fmla="*/ 0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6096000" h="6858000">
                <a:moveTo>
                  <a:pt x="0" y="0"/>
                </a:moveTo>
                <a:lnTo>
                  <a:pt x="6096000" y="0"/>
                </a:lnTo>
                <a:lnTo>
                  <a:pt x="6096000" y="6858000"/>
                </a:lnTo>
                <a:lnTo>
                  <a:pt x="3037115" y="5889172"/>
                </a:lnTo>
                <a:lnTo>
                  <a:pt x="0" y="6858000"/>
                </a:lnTo>
                <a:lnTo>
                  <a:pt x="0" y="0"/>
                </a:lnTo>
                <a:close/>
              </a:path>
            </a:pathLst>
          </a:custGeom>
          <a:solidFill>
            <a:schemeClr val="bg2">
              <a:alpha val="81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grpSp>
        <p:nvGrpSpPr>
          <p:cNvPr id="13" name="Group 12">
            <a:extLst>
              <a:ext uri="{FF2B5EF4-FFF2-40B4-BE49-F238E27FC236}">
                <a16:creationId xmlns:a16="http://schemas.microsoft.com/office/drawing/2014/main" id="{DCEEEBE1-DC7B-4168-90C6-DB88876E30DD}"/>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2614259" y="4550150"/>
            <a:ext cx="867485" cy="115439"/>
            <a:chOff x="8910933" y="1861308"/>
            <a:chExt cx="867485" cy="115439"/>
          </a:xfrm>
        </p:grpSpPr>
        <p:sp>
          <p:nvSpPr>
            <p:cNvPr id="14" name="Rectangle 13">
              <a:extLst>
                <a:ext uri="{FF2B5EF4-FFF2-40B4-BE49-F238E27FC236}">
                  <a16:creationId xmlns:a16="http://schemas.microsoft.com/office/drawing/2014/main" id="{43418E74-781F-419C-8C63-91C14AF8D82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rot="18964825" flipH="1">
              <a:off x="9286956" y="1861308"/>
              <a:ext cx="115439" cy="115439"/>
            </a:xfrm>
            <a:prstGeom prst="rect">
              <a:avLst/>
            </a:prstGeom>
            <a:noFill/>
            <a:ln w="15875">
              <a:solidFill>
                <a:schemeClr val="tx2"/>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cxnSp>
          <p:nvCxnSpPr>
            <p:cNvPr id="15" name="Straight Connector 14">
              <a:extLst>
                <a:ext uri="{FF2B5EF4-FFF2-40B4-BE49-F238E27FC236}">
                  <a16:creationId xmlns:a16="http://schemas.microsoft.com/office/drawing/2014/main" id="{9B0F0D1C-98D5-4C46-961A-0E36168C3174}"/>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a:off x="9426289" y="1919027"/>
              <a:ext cx="352129" cy="0"/>
            </a:xfrm>
            <a:prstGeom prst="line">
              <a:avLst/>
            </a:prstGeom>
            <a:ln w="15875">
              <a:solidFill>
                <a:schemeClr val="tx2"/>
              </a:solidFill>
            </a:ln>
          </p:spPr>
          <p:style>
            <a:lnRef idx="1">
              <a:schemeClr val="accent1"/>
            </a:lnRef>
            <a:fillRef idx="0">
              <a:schemeClr val="accent1"/>
            </a:fillRef>
            <a:effectRef idx="0">
              <a:schemeClr val="accent1"/>
            </a:effectRef>
            <a:fontRef idx="minor">
              <a:schemeClr val="tx1"/>
            </a:fontRef>
          </p:style>
        </p:cxnSp>
        <p:cxnSp>
          <p:nvCxnSpPr>
            <p:cNvPr id="16" name="Straight Connector 15">
              <a:extLst>
                <a:ext uri="{FF2B5EF4-FFF2-40B4-BE49-F238E27FC236}">
                  <a16:creationId xmlns:a16="http://schemas.microsoft.com/office/drawing/2014/main" id="{23E9C99B-47BB-461B-AEDE-0B227C5B2580}"/>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a:off x="8910933" y="1919027"/>
              <a:ext cx="352129" cy="0"/>
            </a:xfrm>
            <a:prstGeom prst="line">
              <a:avLst/>
            </a:prstGeom>
            <a:ln w="15875">
              <a:solidFill>
                <a:schemeClr val="tx2"/>
              </a:solidFill>
            </a:ln>
          </p:spPr>
          <p:style>
            <a:lnRef idx="1">
              <a:schemeClr val="accent1"/>
            </a:lnRef>
            <a:fillRef idx="0">
              <a:schemeClr val="accent1"/>
            </a:fillRef>
            <a:effectRef idx="0">
              <a:schemeClr val="accent1"/>
            </a:effectRef>
            <a:fontRef idx="minor">
              <a:schemeClr val="tx1"/>
            </a:fontRef>
          </p:style>
        </p:cxnSp>
      </p:grpSp>
      <p:sp>
        <p:nvSpPr>
          <p:cNvPr id="2" name="Title 1">
            <a:extLst>
              <a:ext uri="{FF2B5EF4-FFF2-40B4-BE49-F238E27FC236}">
                <a16:creationId xmlns:a16="http://schemas.microsoft.com/office/drawing/2014/main" id="{A113B7EB-8FB8-C1BB-1247-A22BB0F9A71D}"/>
              </a:ext>
            </a:extLst>
          </p:cNvPr>
          <p:cNvSpPr>
            <a:spLocks noGrp="1"/>
          </p:cNvSpPr>
          <p:nvPr>
            <p:ph type="ctrTitle"/>
          </p:nvPr>
        </p:nvSpPr>
        <p:spPr>
          <a:xfrm>
            <a:off x="1406925" y="1398850"/>
            <a:ext cx="3282152" cy="2030150"/>
          </a:xfrm>
        </p:spPr>
        <p:txBody>
          <a:bodyPr>
            <a:normAutofit/>
          </a:bodyPr>
          <a:lstStyle/>
          <a:p>
            <a:pPr>
              <a:lnSpc>
                <a:spcPct val="100000"/>
              </a:lnSpc>
            </a:pPr>
            <a:r>
              <a:rPr lang="en-US" sz="1800" dirty="0"/>
              <a:t>Stages of Team Development</a:t>
            </a:r>
            <a:br>
              <a:rPr lang="en-US" sz="1800" dirty="0"/>
            </a:br>
            <a:endParaRPr lang="en-GB" sz="1800" dirty="0"/>
          </a:p>
        </p:txBody>
      </p:sp>
      <p:sp>
        <p:nvSpPr>
          <p:cNvPr id="3" name="Subtitle 2">
            <a:extLst>
              <a:ext uri="{FF2B5EF4-FFF2-40B4-BE49-F238E27FC236}">
                <a16:creationId xmlns:a16="http://schemas.microsoft.com/office/drawing/2014/main" id="{2A707E38-2DFC-6D4A-50FB-DB0605BCA0AE}"/>
              </a:ext>
            </a:extLst>
          </p:cNvPr>
          <p:cNvSpPr>
            <a:spLocks noGrp="1"/>
          </p:cNvSpPr>
          <p:nvPr>
            <p:ph type="subTitle" idx="1"/>
          </p:nvPr>
        </p:nvSpPr>
        <p:spPr>
          <a:xfrm>
            <a:off x="1473537" y="3712101"/>
            <a:ext cx="3148928" cy="732541"/>
          </a:xfrm>
        </p:spPr>
        <p:txBody>
          <a:bodyPr>
            <a:normAutofit/>
          </a:bodyPr>
          <a:lstStyle/>
          <a:p>
            <a:r>
              <a:rPr lang="en-GB" dirty="0"/>
              <a:t>Tracy Cosmos </a:t>
            </a:r>
          </a:p>
        </p:txBody>
      </p:sp>
    </p:spTree>
    <p:extLst>
      <p:ext uri="{BB962C8B-B14F-4D97-AF65-F5344CB8AC3E}">
        <p14:creationId xmlns:p14="http://schemas.microsoft.com/office/powerpoint/2010/main" val="96118683"/>
      </p:ext>
    </p:extLst>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0" presetClass="entr" presetSubtype="0" fill="hold" grpId="0" nodeType="withEffect">
                                  <p:stCondLst>
                                    <p:cond delay="1000"/>
                                  </p:stCondLst>
                                  <p:iterate>
                                    <p:tmPct val="10000"/>
                                  </p:iterate>
                                  <p:childTnLst>
                                    <p:set>
                                      <p:cBhvr>
                                        <p:cTn id="6" dur="1" fill="hold">
                                          <p:stCondLst>
                                            <p:cond delay="0"/>
                                          </p:stCondLst>
                                        </p:cTn>
                                        <p:tgtEl>
                                          <p:spTgt spid="2"/>
                                        </p:tgtEl>
                                        <p:attrNameLst>
                                          <p:attrName>style.visibility</p:attrName>
                                        </p:attrNameLst>
                                      </p:cBhvr>
                                      <p:to>
                                        <p:strVal val="visible"/>
                                      </p:to>
                                    </p:set>
                                    <p:animEffect transition="in" filter="fade">
                                      <p:cBhvr>
                                        <p:cTn id="7" dur="700"/>
                                        <p:tgtEl>
                                          <p:spTgt spid="2"/>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Lst>
  </p:timing>
</p:sld>
</file>

<file path=ppt/slides/slide9.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158E38A4-F699-490C-8D1F-E8AD332D9B4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1" name="Rectangle 10">
            <a:extLst>
              <a:ext uri="{FF2B5EF4-FFF2-40B4-BE49-F238E27FC236}">
                <a16:creationId xmlns:a16="http://schemas.microsoft.com/office/drawing/2014/main" id="{939C6AAB-48AC-41A3-95C2-6BF83715DF6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096000" y="0"/>
            <a:ext cx="6096000" cy="6858000"/>
          </a:xfrm>
          <a:prstGeom prst="rect">
            <a:avLst/>
          </a:prstGeom>
          <a:solidFill>
            <a:schemeClr val="bg2"/>
          </a:soli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useBgFill="1">
        <p:nvSpPr>
          <p:cNvPr id="13" name="Rectangle 12">
            <a:extLst>
              <a:ext uri="{FF2B5EF4-FFF2-40B4-BE49-F238E27FC236}">
                <a16:creationId xmlns:a16="http://schemas.microsoft.com/office/drawing/2014/main" id="{F6EE861B-7D2F-4B7C-A6E3-5937E81B802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260903" y="159026"/>
            <a:ext cx="5778697" cy="6542788"/>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660779A2-D68C-5A1E-0815-9F12DAB7A3D4}"/>
              </a:ext>
            </a:extLst>
          </p:cNvPr>
          <p:cNvSpPr>
            <a:spLocks noGrp="1"/>
          </p:cNvSpPr>
          <p:nvPr>
            <p:ph type="title"/>
          </p:nvPr>
        </p:nvSpPr>
        <p:spPr>
          <a:xfrm>
            <a:off x="6849264" y="733100"/>
            <a:ext cx="4618836" cy="1275669"/>
          </a:xfrm>
        </p:spPr>
        <p:txBody>
          <a:bodyPr anchor="b">
            <a:normAutofit/>
          </a:bodyPr>
          <a:lstStyle/>
          <a:p>
            <a:pPr algn="ctr"/>
            <a:r>
              <a:rPr lang="en-US" dirty="0"/>
              <a:t>What is a Team? </a:t>
            </a:r>
            <a:endParaRPr lang="en-GB"/>
          </a:p>
        </p:txBody>
      </p:sp>
      <p:sp>
        <p:nvSpPr>
          <p:cNvPr id="3" name="Content Placeholder 2">
            <a:extLst>
              <a:ext uri="{FF2B5EF4-FFF2-40B4-BE49-F238E27FC236}">
                <a16:creationId xmlns:a16="http://schemas.microsoft.com/office/drawing/2014/main" id="{1D589CBF-BE37-1F93-B77F-99F8284C7A1F}"/>
              </a:ext>
            </a:extLst>
          </p:cNvPr>
          <p:cNvSpPr>
            <a:spLocks noGrp="1"/>
          </p:cNvSpPr>
          <p:nvPr>
            <p:ph idx="1"/>
          </p:nvPr>
        </p:nvSpPr>
        <p:spPr>
          <a:xfrm>
            <a:off x="7182615" y="2216151"/>
            <a:ext cx="3943575" cy="3390900"/>
          </a:xfrm>
        </p:spPr>
        <p:txBody>
          <a:bodyPr anchor="t">
            <a:normAutofit/>
          </a:bodyPr>
          <a:lstStyle/>
          <a:p>
            <a:pPr algn="ctr"/>
            <a:r>
              <a:rPr lang="en-US" dirty="0"/>
              <a:t>A team is group of individuals who have come together, to achieve one goal. </a:t>
            </a:r>
          </a:p>
          <a:p>
            <a:pPr algn="ctr"/>
            <a:r>
              <a:rPr lang="en-US" dirty="0"/>
              <a:t>In the next few slides, I will be discussing stages of team development and the limitations they may include according to Tuckman’s theory.  </a:t>
            </a:r>
            <a:endParaRPr lang="en-GB" dirty="0"/>
          </a:p>
        </p:txBody>
      </p:sp>
      <p:pic>
        <p:nvPicPr>
          <p:cNvPr id="5" name="Picture 4" descr="Colourful carved figures of humans">
            <a:extLst>
              <a:ext uri="{FF2B5EF4-FFF2-40B4-BE49-F238E27FC236}">
                <a16:creationId xmlns:a16="http://schemas.microsoft.com/office/drawing/2014/main" id="{B5BCFDA8-550B-9E0D-2209-BE659CD7A063}"/>
              </a:ext>
            </a:extLst>
          </p:cNvPr>
          <p:cNvPicPr>
            <a:picLocks noChangeAspect="1"/>
          </p:cNvPicPr>
          <p:nvPr/>
        </p:nvPicPr>
        <p:blipFill rotWithShape="1">
          <a:blip r:embed="rId2">
            <a:alphaModFix/>
          </a:blip>
          <a:srcRect l="18449" r="18217" b="-1"/>
          <a:stretch/>
        </p:blipFill>
        <p:spPr>
          <a:xfrm>
            <a:off x="1682" y="10"/>
            <a:ext cx="6096000" cy="6857990"/>
          </a:xfrm>
          <a:prstGeom prst="rect">
            <a:avLst/>
          </a:prstGeom>
        </p:spPr>
      </p:pic>
      <p:grpSp>
        <p:nvGrpSpPr>
          <p:cNvPr id="15" name="Group 14">
            <a:extLst>
              <a:ext uri="{FF2B5EF4-FFF2-40B4-BE49-F238E27FC236}">
                <a16:creationId xmlns:a16="http://schemas.microsoft.com/office/drawing/2014/main" id="{53745597-CF0F-4C14-83C4-612B382A9091}"/>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8710258" y="5849932"/>
            <a:ext cx="867485" cy="115439"/>
            <a:chOff x="8910933" y="1861308"/>
            <a:chExt cx="867485" cy="115439"/>
          </a:xfrm>
        </p:grpSpPr>
        <p:sp>
          <p:nvSpPr>
            <p:cNvPr id="16" name="Rectangle 15">
              <a:extLst>
                <a:ext uri="{FF2B5EF4-FFF2-40B4-BE49-F238E27FC236}">
                  <a16:creationId xmlns:a16="http://schemas.microsoft.com/office/drawing/2014/main" id="{471CB755-D435-4BD8-A3DB-B304ED0E7499}"/>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rot="18964825" flipH="1">
              <a:off x="9286956" y="1861308"/>
              <a:ext cx="115439" cy="115439"/>
            </a:xfrm>
            <a:prstGeom prst="rect">
              <a:avLst/>
            </a:prstGeom>
            <a:noFill/>
            <a:ln w="15875">
              <a:solidFill>
                <a:schemeClr val="tx2"/>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schemeClr val="bg1"/>
                </a:solidFill>
                <a:effectLst>
                  <a:outerShdw blurRad="38100" dist="38100" dir="2700000" algn="tl">
                    <a:srgbClr val="000000">
                      <a:alpha val="43137"/>
                    </a:srgbClr>
                  </a:outerShdw>
                </a:effectLst>
              </a:endParaRPr>
            </a:p>
          </p:txBody>
        </p:sp>
        <p:cxnSp>
          <p:nvCxnSpPr>
            <p:cNvPr id="17" name="Straight Connector 16">
              <a:extLst>
                <a:ext uri="{FF2B5EF4-FFF2-40B4-BE49-F238E27FC236}">
                  <a16:creationId xmlns:a16="http://schemas.microsoft.com/office/drawing/2014/main" id="{0B7F2CAE-48A1-4EAD-BDD1-4DA217AC0FF7}"/>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a:off x="9426289" y="1919027"/>
              <a:ext cx="352129" cy="0"/>
            </a:xfrm>
            <a:prstGeom prst="line">
              <a:avLst/>
            </a:prstGeom>
            <a:ln w="15875">
              <a:solidFill>
                <a:schemeClr val="tx2"/>
              </a:solidFill>
            </a:ln>
          </p:spPr>
          <p:style>
            <a:lnRef idx="1">
              <a:schemeClr val="accent1"/>
            </a:lnRef>
            <a:fillRef idx="0">
              <a:schemeClr val="accent1"/>
            </a:fillRef>
            <a:effectRef idx="0">
              <a:schemeClr val="accent1"/>
            </a:effectRef>
            <a:fontRef idx="minor">
              <a:schemeClr val="tx1"/>
            </a:fontRef>
          </p:style>
        </p:cxnSp>
        <p:cxnSp>
          <p:nvCxnSpPr>
            <p:cNvPr id="18" name="Straight Connector 17">
              <a:extLst>
                <a:ext uri="{FF2B5EF4-FFF2-40B4-BE49-F238E27FC236}">
                  <a16:creationId xmlns:a16="http://schemas.microsoft.com/office/drawing/2014/main" id="{98FB73A0-9D61-4989-BA5F-7EF6308D864C}"/>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a:off x="8910933" y="1919027"/>
              <a:ext cx="352129" cy="0"/>
            </a:xfrm>
            <a:prstGeom prst="line">
              <a:avLst/>
            </a:prstGeom>
            <a:ln w="15875">
              <a:solidFill>
                <a:schemeClr val="tx2"/>
              </a:solidFill>
            </a:ln>
          </p:spPr>
          <p:style>
            <a:lnRef idx="1">
              <a:schemeClr val="accent1"/>
            </a:lnRef>
            <a:fillRef idx="0">
              <a:schemeClr val="accent1"/>
            </a:fillRef>
            <a:effectRef idx="0">
              <a:schemeClr val="accent1"/>
            </a:effectRef>
            <a:fontRef idx="minor">
              <a:schemeClr val="tx1"/>
            </a:fontRef>
          </p:style>
        </p:cxnSp>
      </p:grpSp>
    </p:spTree>
    <p:extLst>
      <p:ext uri="{BB962C8B-B14F-4D97-AF65-F5344CB8AC3E}">
        <p14:creationId xmlns:p14="http://schemas.microsoft.com/office/powerpoint/2010/main" val="565070725"/>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7B22176A-41DB-4D9A-9B6F-F2296F1ED17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1" name="Rectangle 10">
            <a:extLst>
              <a:ext uri="{FF2B5EF4-FFF2-40B4-BE49-F238E27FC236}">
                <a16:creationId xmlns:a16="http://schemas.microsoft.com/office/drawing/2014/main" id="{774A8DF5-445E-49C5-B10A-8DF5FEFBCC4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solidFill>
            <a:schemeClr val="bg2"/>
          </a:soli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3" name="Rectangle 12">
            <a:extLst>
              <a:ext uri="{FF2B5EF4-FFF2-40B4-BE49-F238E27FC236}">
                <a16:creationId xmlns:a16="http://schemas.microsoft.com/office/drawing/2014/main" id="{9A4E38D9-EFB8-40B5-B42B-514FBF18036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60920" y="157606"/>
            <a:ext cx="11870161" cy="6542788"/>
          </a:xfrm>
          <a:prstGeom prst="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1638F30C-6BA9-C6AB-4686-2866465790B4}"/>
              </a:ext>
            </a:extLst>
          </p:cNvPr>
          <p:cNvSpPr>
            <a:spLocks noGrp="1"/>
          </p:cNvSpPr>
          <p:nvPr>
            <p:ph type="title"/>
          </p:nvPr>
        </p:nvSpPr>
        <p:spPr>
          <a:xfrm>
            <a:off x="1028701" y="963919"/>
            <a:ext cx="10134600" cy="1036994"/>
          </a:xfrm>
        </p:spPr>
        <p:txBody>
          <a:bodyPr anchor="b">
            <a:normAutofit/>
          </a:bodyPr>
          <a:lstStyle/>
          <a:p>
            <a:pPr algn="ctr"/>
            <a:r>
              <a:rPr lang="en-US" b="1" dirty="0"/>
              <a:t>Stage 1: Forming </a:t>
            </a:r>
            <a:endParaRPr lang="en-GB" b="1" dirty="0"/>
          </a:p>
        </p:txBody>
      </p:sp>
      <p:grpSp>
        <p:nvGrpSpPr>
          <p:cNvPr id="15" name="Group 14">
            <a:extLst>
              <a:ext uri="{FF2B5EF4-FFF2-40B4-BE49-F238E27FC236}">
                <a16:creationId xmlns:a16="http://schemas.microsoft.com/office/drawing/2014/main" id="{D87FFE71-34DC-4C53-AE0F-6B141D081D09}"/>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5662257" y="2169459"/>
            <a:ext cx="867485" cy="115439"/>
            <a:chOff x="8910933" y="1861308"/>
            <a:chExt cx="867485" cy="115439"/>
          </a:xfrm>
        </p:grpSpPr>
        <p:sp>
          <p:nvSpPr>
            <p:cNvPr id="16" name="Rectangle 15">
              <a:extLst>
                <a:ext uri="{FF2B5EF4-FFF2-40B4-BE49-F238E27FC236}">
                  <a16:creationId xmlns:a16="http://schemas.microsoft.com/office/drawing/2014/main" id="{37DF92F1-0E20-46AC-BB8F-F66926B40C84}"/>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rot="18964825" flipH="1">
              <a:off x="9286956" y="1861308"/>
              <a:ext cx="115439" cy="115439"/>
            </a:xfrm>
            <a:prstGeom prst="rect">
              <a:avLst/>
            </a:prstGeom>
            <a:noFill/>
            <a:ln w="15875">
              <a:solidFill>
                <a:schemeClr val="tx2"/>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schemeClr val="bg1"/>
                </a:solidFill>
                <a:effectLst>
                  <a:outerShdw blurRad="38100" dist="38100" dir="2700000" algn="tl">
                    <a:srgbClr val="000000">
                      <a:alpha val="43137"/>
                    </a:srgbClr>
                  </a:outerShdw>
                </a:effectLst>
              </a:endParaRPr>
            </a:p>
          </p:txBody>
        </p:sp>
        <p:cxnSp>
          <p:nvCxnSpPr>
            <p:cNvPr id="17" name="Straight Connector 16">
              <a:extLst>
                <a:ext uri="{FF2B5EF4-FFF2-40B4-BE49-F238E27FC236}">
                  <a16:creationId xmlns:a16="http://schemas.microsoft.com/office/drawing/2014/main" id="{FFA14CB4-8459-4D23-B4FF-8F9868E3FC98}"/>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a:off x="9426289" y="1919027"/>
              <a:ext cx="352129" cy="0"/>
            </a:xfrm>
            <a:prstGeom prst="line">
              <a:avLst/>
            </a:prstGeom>
            <a:ln w="15875">
              <a:solidFill>
                <a:schemeClr val="tx2"/>
              </a:solidFill>
            </a:ln>
          </p:spPr>
          <p:style>
            <a:lnRef idx="1">
              <a:schemeClr val="accent1"/>
            </a:lnRef>
            <a:fillRef idx="0">
              <a:schemeClr val="accent1"/>
            </a:fillRef>
            <a:effectRef idx="0">
              <a:schemeClr val="accent1"/>
            </a:effectRef>
            <a:fontRef idx="minor">
              <a:schemeClr val="tx1"/>
            </a:fontRef>
          </p:style>
        </p:cxnSp>
        <p:cxnSp>
          <p:nvCxnSpPr>
            <p:cNvPr id="18" name="Straight Connector 17">
              <a:extLst>
                <a:ext uri="{FF2B5EF4-FFF2-40B4-BE49-F238E27FC236}">
                  <a16:creationId xmlns:a16="http://schemas.microsoft.com/office/drawing/2014/main" id="{7A0C763F-37C4-4E00-AEB2-8867F4AA2574}"/>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a:off x="8910933" y="1919027"/>
              <a:ext cx="352129" cy="0"/>
            </a:xfrm>
            <a:prstGeom prst="line">
              <a:avLst/>
            </a:prstGeom>
            <a:ln w="15875">
              <a:solidFill>
                <a:schemeClr val="tx2"/>
              </a:solidFill>
            </a:ln>
          </p:spPr>
          <p:style>
            <a:lnRef idx="1">
              <a:schemeClr val="accent1"/>
            </a:lnRef>
            <a:fillRef idx="0">
              <a:schemeClr val="accent1"/>
            </a:fillRef>
            <a:effectRef idx="0">
              <a:schemeClr val="accent1"/>
            </a:effectRef>
            <a:fontRef idx="minor">
              <a:schemeClr val="tx1"/>
            </a:fontRef>
          </p:style>
        </p:cxnSp>
      </p:grpSp>
      <p:graphicFrame>
        <p:nvGraphicFramePr>
          <p:cNvPr id="5" name="Content Placeholder 2">
            <a:extLst>
              <a:ext uri="{FF2B5EF4-FFF2-40B4-BE49-F238E27FC236}">
                <a16:creationId xmlns:a16="http://schemas.microsoft.com/office/drawing/2014/main" id="{FC975E4A-D08B-C04E-1D7D-83F3F98DAF37}"/>
              </a:ext>
            </a:extLst>
          </p:cNvPr>
          <p:cNvGraphicFramePr>
            <a:graphicFrameLocks noGrp="1"/>
          </p:cNvGraphicFramePr>
          <p:nvPr>
            <p:ph idx="1"/>
          </p:nvPr>
        </p:nvGraphicFramePr>
        <p:xfrm>
          <a:off x="1028700" y="2535057"/>
          <a:ext cx="9789159" cy="3371545"/>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435212136"/>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51A01047-632B-4F57-9CDB-AA680D5BBB1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1" name="Rectangle 5">
            <a:extLst>
              <a:ext uri="{FF2B5EF4-FFF2-40B4-BE49-F238E27FC236}">
                <a16:creationId xmlns:a16="http://schemas.microsoft.com/office/drawing/2014/main" id="{6D7753FE-7408-46D8-999A-0B0C34EA8C0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028700" y="1028700"/>
            <a:ext cx="4038600" cy="4841072"/>
          </a:xfrm>
          <a:custGeom>
            <a:avLst/>
            <a:gdLst>
              <a:gd name="connsiteX0" fmla="*/ 0 w 6096000"/>
              <a:gd name="connsiteY0" fmla="*/ 0 h 6858000"/>
              <a:gd name="connsiteX1" fmla="*/ 6096000 w 6096000"/>
              <a:gd name="connsiteY1" fmla="*/ 0 h 6858000"/>
              <a:gd name="connsiteX2" fmla="*/ 6096000 w 6096000"/>
              <a:gd name="connsiteY2" fmla="*/ 6858000 h 6858000"/>
              <a:gd name="connsiteX3" fmla="*/ 0 w 6096000"/>
              <a:gd name="connsiteY3" fmla="*/ 6858000 h 6858000"/>
              <a:gd name="connsiteX4" fmla="*/ 0 w 6096000"/>
              <a:gd name="connsiteY4" fmla="*/ 0 h 6858000"/>
              <a:gd name="connsiteX0" fmla="*/ 0 w 6096000"/>
              <a:gd name="connsiteY0" fmla="*/ 0 h 6858000"/>
              <a:gd name="connsiteX1" fmla="*/ 6096000 w 6096000"/>
              <a:gd name="connsiteY1" fmla="*/ 0 h 6858000"/>
              <a:gd name="connsiteX2" fmla="*/ 6096000 w 6096000"/>
              <a:gd name="connsiteY2" fmla="*/ 6858000 h 6858000"/>
              <a:gd name="connsiteX3" fmla="*/ 3058886 w 6096000"/>
              <a:gd name="connsiteY3" fmla="*/ 6858000 h 6858000"/>
              <a:gd name="connsiteX4" fmla="*/ 0 w 6096000"/>
              <a:gd name="connsiteY4" fmla="*/ 6858000 h 6858000"/>
              <a:gd name="connsiteX5" fmla="*/ 0 w 6096000"/>
              <a:gd name="connsiteY5" fmla="*/ 0 h 6858000"/>
              <a:gd name="connsiteX0" fmla="*/ 0 w 6096000"/>
              <a:gd name="connsiteY0" fmla="*/ 0 h 6858000"/>
              <a:gd name="connsiteX1" fmla="*/ 6096000 w 6096000"/>
              <a:gd name="connsiteY1" fmla="*/ 0 h 6858000"/>
              <a:gd name="connsiteX2" fmla="*/ 6096000 w 6096000"/>
              <a:gd name="connsiteY2" fmla="*/ 6858000 h 6858000"/>
              <a:gd name="connsiteX3" fmla="*/ 3037115 w 6096000"/>
              <a:gd name="connsiteY3" fmla="*/ 5889172 h 6858000"/>
              <a:gd name="connsiteX4" fmla="*/ 0 w 6096000"/>
              <a:gd name="connsiteY4" fmla="*/ 6858000 h 6858000"/>
              <a:gd name="connsiteX5" fmla="*/ 0 w 6096000"/>
              <a:gd name="connsiteY5" fmla="*/ 0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6096000" h="6858000">
                <a:moveTo>
                  <a:pt x="0" y="0"/>
                </a:moveTo>
                <a:lnTo>
                  <a:pt x="6096000" y="0"/>
                </a:lnTo>
                <a:lnTo>
                  <a:pt x="6096000" y="6858000"/>
                </a:lnTo>
                <a:lnTo>
                  <a:pt x="3037115" y="5889172"/>
                </a:lnTo>
                <a:lnTo>
                  <a:pt x="0" y="6858000"/>
                </a:lnTo>
                <a:lnTo>
                  <a:pt x="0" y="0"/>
                </a:lnTo>
                <a:close/>
              </a:path>
            </a:pathLst>
          </a:custGeom>
          <a:solidFill>
            <a:schemeClr val="bg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914400" rtl="0" eaLnBrk="1" latinLnBrk="0" hangingPunct="1">
              <a:defRPr sz="1800" kern="1200">
                <a:solidFill>
                  <a:schemeClr val="lt1"/>
                </a:solidFill>
                <a:latin typeface="+mn-lt"/>
                <a:ea typeface="+mn-ea"/>
                <a:cs typeface="+mn-cs"/>
              </a:defRPr>
            </a:lvl1pPr>
            <a:lvl2pPr marL="457200" algn="l" defTabSz="914400" rtl="0" eaLnBrk="1" latinLnBrk="0" hangingPunct="1">
              <a:defRPr sz="1800" kern="1200">
                <a:solidFill>
                  <a:schemeClr val="lt1"/>
                </a:solidFill>
                <a:latin typeface="+mn-lt"/>
                <a:ea typeface="+mn-ea"/>
                <a:cs typeface="+mn-cs"/>
              </a:defRPr>
            </a:lvl2pPr>
            <a:lvl3pPr marL="914400" algn="l" defTabSz="914400" rtl="0" eaLnBrk="1" latinLnBrk="0" hangingPunct="1">
              <a:defRPr sz="1800" kern="1200">
                <a:solidFill>
                  <a:schemeClr val="lt1"/>
                </a:solidFill>
                <a:latin typeface="+mn-lt"/>
                <a:ea typeface="+mn-ea"/>
                <a:cs typeface="+mn-cs"/>
              </a:defRPr>
            </a:lvl3pPr>
            <a:lvl4pPr marL="1371600" algn="l" defTabSz="914400" rtl="0" eaLnBrk="1" latinLnBrk="0" hangingPunct="1">
              <a:defRPr sz="1800" kern="1200">
                <a:solidFill>
                  <a:schemeClr val="lt1"/>
                </a:solidFill>
                <a:latin typeface="+mn-lt"/>
                <a:ea typeface="+mn-ea"/>
                <a:cs typeface="+mn-cs"/>
              </a:defRPr>
            </a:lvl4pPr>
            <a:lvl5pPr marL="1828800" algn="l" defTabSz="914400" rtl="0" eaLnBrk="1" latinLnBrk="0" hangingPunct="1">
              <a:defRPr sz="1800" kern="1200">
                <a:solidFill>
                  <a:schemeClr val="lt1"/>
                </a:solidFill>
                <a:latin typeface="+mn-lt"/>
                <a:ea typeface="+mn-ea"/>
                <a:cs typeface="+mn-cs"/>
              </a:defRPr>
            </a:lvl5pPr>
            <a:lvl6pPr marL="2286000" algn="l" defTabSz="914400" rtl="0" eaLnBrk="1" latinLnBrk="0" hangingPunct="1">
              <a:defRPr sz="1800" kern="1200">
                <a:solidFill>
                  <a:schemeClr val="lt1"/>
                </a:solidFill>
                <a:latin typeface="+mn-lt"/>
                <a:ea typeface="+mn-ea"/>
                <a:cs typeface="+mn-cs"/>
              </a:defRPr>
            </a:lvl6pPr>
            <a:lvl7pPr marL="2743200" algn="l" defTabSz="914400" rtl="0" eaLnBrk="1" latinLnBrk="0" hangingPunct="1">
              <a:defRPr sz="1800" kern="1200">
                <a:solidFill>
                  <a:schemeClr val="lt1"/>
                </a:solidFill>
                <a:latin typeface="+mn-lt"/>
                <a:ea typeface="+mn-ea"/>
                <a:cs typeface="+mn-cs"/>
              </a:defRPr>
            </a:lvl7pPr>
            <a:lvl8pPr marL="3200400" algn="l" defTabSz="914400" rtl="0" eaLnBrk="1" latinLnBrk="0" hangingPunct="1">
              <a:defRPr sz="1800" kern="1200">
                <a:solidFill>
                  <a:schemeClr val="lt1"/>
                </a:solidFill>
                <a:latin typeface="+mn-lt"/>
                <a:ea typeface="+mn-ea"/>
                <a:cs typeface="+mn-cs"/>
              </a:defRPr>
            </a:lvl8pPr>
            <a:lvl9pPr marL="3657600" algn="l" defTabSz="914400" rtl="0" eaLnBrk="1" latinLnBrk="0" hangingPunct="1">
              <a:defRPr sz="1800" kern="1200">
                <a:solidFill>
                  <a:schemeClr val="lt1"/>
                </a:solidFill>
                <a:latin typeface="+mn-lt"/>
                <a:ea typeface="+mn-ea"/>
                <a:cs typeface="+mn-cs"/>
              </a:defRPr>
            </a:lvl9pPr>
          </a:lstStyle>
          <a:p>
            <a:pPr algn="ctr"/>
            <a:endParaRPr lang="en-US" dirty="0"/>
          </a:p>
        </p:txBody>
      </p:sp>
      <p:sp>
        <p:nvSpPr>
          <p:cNvPr id="2" name="Title 1">
            <a:extLst>
              <a:ext uri="{FF2B5EF4-FFF2-40B4-BE49-F238E27FC236}">
                <a16:creationId xmlns:a16="http://schemas.microsoft.com/office/drawing/2014/main" id="{BDB8C161-7E9C-6E7B-3A80-4F7AC1CB4885}"/>
              </a:ext>
            </a:extLst>
          </p:cNvPr>
          <p:cNvSpPr>
            <a:spLocks noGrp="1"/>
          </p:cNvSpPr>
          <p:nvPr>
            <p:ph type="title"/>
          </p:nvPr>
        </p:nvSpPr>
        <p:spPr>
          <a:xfrm>
            <a:off x="1424940" y="1653540"/>
            <a:ext cx="3246119" cy="2608006"/>
          </a:xfrm>
        </p:spPr>
        <p:txBody>
          <a:bodyPr anchor="ctr">
            <a:normAutofit/>
          </a:bodyPr>
          <a:lstStyle/>
          <a:p>
            <a:pPr algn="ctr"/>
            <a:r>
              <a:rPr lang="en-US" dirty="0"/>
              <a:t>Stage 2: Storming </a:t>
            </a:r>
            <a:endParaRPr lang="en-GB"/>
          </a:p>
        </p:txBody>
      </p:sp>
      <p:grpSp>
        <p:nvGrpSpPr>
          <p:cNvPr id="13" name="Group 12">
            <a:extLst>
              <a:ext uri="{FF2B5EF4-FFF2-40B4-BE49-F238E27FC236}">
                <a16:creationId xmlns:a16="http://schemas.microsoft.com/office/drawing/2014/main" id="{E30DE9CB-4267-487A-915E-5665607E9F36}"/>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2614258" y="4550150"/>
            <a:ext cx="867485" cy="115439"/>
            <a:chOff x="8910933" y="1861308"/>
            <a:chExt cx="867485" cy="115439"/>
          </a:xfrm>
        </p:grpSpPr>
        <p:sp>
          <p:nvSpPr>
            <p:cNvPr id="14" name="Rectangle 13">
              <a:extLst>
                <a:ext uri="{FF2B5EF4-FFF2-40B4-BE49-F238E27FC236}">
                  <a16:creationId xmlns:a16="http://schemas.microsoft.com/office/drawing/2014/main" id="{E237361B-A61F-4EEA-8554-10DEFF0ABE4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rot="18964825" flipH="1">
              <a:off x="9286956" y="1861308"/>
              <a:ext cx="115439" cy="115439"/>
            </a:xfrm>
            <a:prstGeom prst="rect">
              <a:avLst/>
            </a:prstGeom>
            <a:noFill/>
            <a:ln w="15875">
              <a:solidFill>
                <a:schemeClr val="tx2"/>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914400" rtl="0" eaLnBrk="1" latinLnBrk="0" hangingPunct="1">
                <a:defRPr sz="1800" kern="1200">
                  <a:solidFill>
                    <a:schemeClr val="lt1"/>
                  </a:solidFill>
                  <a:latin typeface="+mn-lt"/>
                  <a:ea typeface="+mn-ea"/>
                  <a:cs typeface="+mn-cs"/>
                </a:defRPr>
              </a:lvl1pPr>
              <a:lvl2pPr marL="457200" algn="l" defTabSz="914400" rtl="0" eaLnBrk="1" latinLnBrk="0" hangingPunct="1">
                <a:defRPr sz="1800" kern="1200">
                  <a:solidFill>
                    <a:schemeClr val="lt1"/>
                  </a:solidFill>
                  <a:latin typeface="+mn-lt"/>
                  <a:ea typeface="+mn-ea"/>
                  <a:cs typeface="+mn-cs"/>
                </a:defRPr>
              </a:lvl2pPr>
              <a:lvl3pPr marL="914400" algn="l" defTabSz="914400" rtl="0" eaLnBrk="1" latinLnBrk="0" hangingPunct="1">
                <a:defRPr sz="1800" kern="1200">
                  <a:solidFill>
                    <a:schemeClr val="lt1"/>
                  </a:solidFill>
                  <a:latin typeface="+mn-lt"/>
                  <a:ea typeface="+mn-ea"/>
                  <a:cs typeface="+mn-cs"/>
                </a:defRPr>
              </a:lvl3pPr>
              <a:lvl4pPr marL="1371600" algn="l" defTabSz="914400" rtl="0" eaLnBrk="1" latinLnBrk="0" hangingPunct="1">
                <a:defRPr sz="1800" kern="1200">
                  <a:solidFill>
                    <a:schemeClr val="lt1"/>
                  </a:solidFill>
                  <a:latin typeface="+mn-lt"/>
                  <a:ea typeface="+mn-ea"/>
                  <a:cs typeface="+mn-cs"/>
                </a:defRPr>
              </a:lvl4pPr>
              <a:lvl5pPr marL="1828800" algn="l" defTabSz="914400" rtl="0" eaLnBrk="1" latinLnBrk="0" hangingPunct="1">
                <a:defRPr sz="1800" kern="1200">
                  <a:solidFill>
                    <a:schemeClr val="lt1"/>
                  </a:solidFill>
                  <a:latin typeface="+mn-lt"/>
                  <a:ea typeface="+mn-ea"/>
                  <a:cs typeface="+mn-cs"/>
                </a:defRPr>
              </a:lvl5pPr>
              <a:lvl6pPr marL="2286000" algn="l" defTabSz="914400" rtl="0" eaLnBrk="1" latinLnBrk="0" hangingPunct="1">
                <a:defRPr sz="1800" kern="1200">
                  <a:solidFill>
                    <a:schemeClr val="lt1"/>
                  </a:solidFill>
                  <a:latin typeface="+mn-lt"/>
                  <a:ea typeface="+mn-ea"/>
                  <a:cs typeface="+mn-cs"/>
                </a:defRPr>
              </a:lvl6pPr>
              <a:lvl7pPr marL="2743200" algn="l" defTabSz="914400" rtl="0" eaLnBrk="1" latinLnBrk="0" hangingPunct="1">
                <a:defRPr sz="1800" kern="1200">
                  <a:solidFill>
                    <a:schemeClr val="lt1"/>
                  </a:solidFill>
                  <a:latin typeface="+mn-lt"/>
                  <a:ea typeface="+mn-ea"/>
                  <a:cs typeface="+mn-cs"/>
                </a:defRPr>
              </a:lvl7pPr>
              <a:lvl8pPr marL="3200400" algn="l" defTabSz="914400" rtl="0" eaLnBrk="1" latinLnBrk="0" hangingPunct="1">
                <a:defRPr sz="1800" kern="1200">
                  <a:solidFill>
                    <a:schemeClr val="lt1"/>
                  </a:solidFill>
                  <a:latin typeface="+mn-lt"/>
                  <a:ea typeface="+mn-ea"/>
                  <a:cs typeface="+mn-cs"/>
                </a:defRPr>
              </a:lvl8pPr>
              <a:lvl9pPr marL="3657600" algn="l" defTabSz="914400" rtl="0" eaLnBrk="1" latinLnBrk="0" hangingPunct="1">
                <a:defRPr sz="1800" kern="1200">
                  <a:solidFill>
                    <a:schemeClr val="lt1"/>
                  </a:solidFill>
                  <a:latin typeface="+mn-lt"/>
                  <a:ea typeface="+mn-ea"/>
                  <a:cs typeface="+mn-cs"/>
                </a:defRPr>
              </a:lvl9pPr>
            </a:lstStyle>
            <a:p>
              <a:pPr algn="ctr"/>
              <a:endParaRPr lang="en-US"/>
            </a:p>
          </p:txBody>
        </p:sp>
        <p:cxnSp>
          <p:nvCxnSpPr>
            <p:cNvPr id="15" name="Straight Connector 14">
              <a:extLst>
                <a:ext uri="{FF2B5EF4-FFF2-40B4-BE49-F238E27FC236}">
                  <a16:creationId xmlns:a16="http://schemas.microsoft.com/office/drawing/2014/main" id="{BBBC8A6A-A883-4F9C-82BA-607223F36CF0}"/>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a:off x="9426289" y="1919027"/>
              <a:ext cx="352129" cy="0"/>
            </a:xfrm>
            <a:prstGeom prst="line">
              <a:avLst/>
            </a:prstGeom>
            <a:ln w="15875">
              <a:solidFill>
                <a:schemeClr val="tx2"/>
              </a:solidFill>
            </a:ln>
          </p:spPr>
          <p:style>
            <a:lnRef idx="1">
              <a:schemeClr val="accent1"/>
            </a:lnRef>
            <a:fillRef idx="0">
              <a:schemeClr val="accent1"/>
            </a:fillRef>
            <a:effectRef idx="0">
              <a:schemeClr val="accent1"/>
            </a:effectRef>
            <a:fontRef idx="minor">
              <a:schemeClr val="tx1"/>
            </a:fontRef>
          </p:style>
        </p:cxnSp>
        <p:cxnSp>
          <p:nvCxnSpPr>
            <p:cNvPr id="16" name="Straight Connector 15">
              <a:extLst>
                <a:ext uri="{FF2B5EF4-FFF2-40B4-BE49-F238E27FC236}">
                  <a16:creationId xmlns:a16="http://schemas.microsoft.com/office/drawing/2014/main" id="{E234343E-05EC-4327-BA72-FD68FF0491BE}"/>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a:off x="8910933" y="1919027"/>
              <a:ext cx="352129" cy="0"/>
            </a:xfrm>
            <a:prstGeom prst="line">
              <a:avLst/>
            </a:prstGeom>
            <a:ln w="15875">
              <a:solidFill>
                <a:schemeClr val="tx2"/>
              </a:solidFill>
            </a:ln>
          </p:spPr>
          <p:style>
            <a:lnRef idx="1">
              <a:schemeClr val="accent1"/>
            </a:lnRef>
            <a:fillRef idx="0">
              <a:schemeClr val="accent1"/>
            </a:fillRef>
            <a:effectRef idx="0">
              <a:schemeClr val="accent1"/>
            </a:effectRef>
            <a:fontRef idx="minor">
              <a:schemeClr val="tx1"/>
            </a:fontRef>
          </p:style>
        </p:cxnSp>
      </p:grpSp>
      <p:graphicFrame>
        <p:nvGraphicFramePr>
          <p:cNvPr id="5" name="Content Placeholder 2">
            <a:extLst>
              <a:ext uri="{FF2B5EF4-FFF2-40B4-BE49-F238E27FC236}">
                <a16:creationId xmlns:a16="http://schemas.microsoft.com/office/drawing/2014/main" id="{5F74E284-3C20-DB42-309E-E097E9E7A35C}"/>
              </a:ext>
            </a:extLst>
          </p:cNvPr>
          <p:cNvGraphicFramePr>
            <a:graphicFrameLocks noGrp="1"/>
          </p:cNvGraphicFramePr>
          <p:nvPr>
            <p:ph idx="1"/>
          </p:nvPr>
        </p:nvGraphicFramePr>
        <p:xfrm>
          <a:off x="5952683" y="1042449"/>
          <a:ext cx="5210616" cy="4786852"/>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3278546771"/>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24" name="Rectangle 23">
            <a:extLst>
              <a:ext uri="{FF2B5EF4-FFF2-40B4-BE49-F238E27FC236}">
                <a16:creationId xmlns:a16="http://schemas.microsoft.com/office/drawing/2014/main" id="{158E38A4-F699-490C-8D1F-E8AD332D9B4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5028"/>
            <a:ext cx="12192000" cy="6858000"/>
          </a:xfrm>
          <a:prstGeom prst="rect">
            <a:avLst/>
          </a:prstGeom>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6" name="Rectangle 25">
            <a:extLst>
              <a:ext uri="{FF2B5EF4-FFF2-40B4-BE49-F238E27FC236}">
                <a16:creationId xmlns:a16="http://schemas.microsoft.com/office/drawing/2014/main" id="{939C6AAB-48AC-41A3-95C2-6BF83715DF6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5028"/>
            <a:ext cx="12192000" cy="6858000"/>
          </a:xfrm>
          <a:prstGeom prst="rect">
            <a:avLst/>
          </a:prstGeom>
          <a:solidFill>
            <a:schemeClr val="bg2"/>
          </a:soli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8" name="Rectangle 27">
            <a:extLst>
              <a:ext uri="{FF2B5EF4-FFF2-40B4-BE49-F238E27FC236}">
                <a16:creationId xmlns:a16="http://schemas.microsoft.com/office/drawing/2014/main" id="{F6EE861B-7D2F-4B7C-A6E3-5937E81B802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61625" y="159026"/>
            <a:ext cx="11868749" cy="6542788"/>
          </a:xfrm>
          <a:prstGeom prst="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1A5D014B-9D85-5012-79FB-8D29F1C71B59}"/>
              </a:ext>
            </a:extLst>
          </p:cNvPr>
          <p:cNvSpPr>
            <a:spLocks noGrp="1"/>
          </p:cNvSpPr>
          <p:nvPr>
            <p:ph type="title"/>
          </p:nvPr>
        </p:nvSpPr>
        <p:spPr>
          <a:xfrm>
            <a:off x="3667759" y="723901"/>
            <a:ext cx="4856480" cy="1288884"/>
          </a:xfrm>
        </p:spPr>
        <p:txBody>
          <a:bodyPr anchor="b">
            <a:normAutofit/>
          </a:bodyPr>
          <a:lstStyle/>
          <a:p>
            <a:pPr algn="ctr"/>
            <a:r>
              <a:rPr lang="en-US" b="1" dirty="0"/>
              <a:t>Stage 3: Norming </a:t>
            </a:r>
            <a:endParaRPr lang="en-GB" b="1" dirty="0"/>
          </a:p>
        </p:txBody>
      </p:sp>
      <p:sp>
        <p:nvSpPr>
          <p:cNvPr id="3" name="Content Placeholder 2">
            <a:extLst>
              <a:ext uri="{FF2B5EF4-FFF2-40B4-BE49-F238E27FC236}">
                <a16:creationId xmlns:a16="http://schemas.microsoft.com/office/drawing/2014/main" id="{9753DB25-81F3-56E9-FCB6-CF9B807EA002}"/>
              </a:ext>
            </a:extLst>
          </p:cNvPr>
          <p:cNvSpPr>
            <a:spLocks noGrp="1"/>
          </p:cNvSpPr>
          <p:nvPr>
            <p:ph idx="1"/>
          </p:nvPr>
        </p:nvSpPr>
        <p:spPr>
          <a:xfrm>
            <a:off x="3688079" y="2732545"/>
            <a:ext cx="4815840" cy="3232826"/>
          </a:xfrm>
        </p:spPr>
        <p:txBody>
          <a:bodyPr anchor="t">
            <a:normAutofit/>
          </a:bodyPr>
          <a:lstStyle/>
          <a:p>
            <a:pPr algn="ctr"/>
            <a:r>
              <a:rPr lang="en-US" dirty="0"/>
              <a:t>By this stage of the development, the ‘norms’ of the group have formed. </a:t>
            </a:r>
            <a:endParaRPr lang="en-US"/>
          </a:p>
          <a:p>
            <a:pPr algn="ctr"/>
            <a:r>
              <a:rPr lang="en-US" dirty="0"/>
              <a:t>Team members have gotten to know themselves more, therefore there is less conflict. </a:t>
            </a:r>
            <a:endParaRPr lang="en-GB"/>
          </a:p>
          <a:p>
            <a:pPr algn="ctr"/>
            <a:r>
              <a:rPr lang="en-GB" dirty="0"/>
              <a:t>Everyone is co-operating and on the same page. </a:t>
            </a:r>
            <a:endParaRPr lang="en-US"/>
          </a:p>
        </p:txBody>
      </p:sp>
      <p:pic>
        <p:nvPicPr>
          <p:cNvPr id="7" name="Graphic 6" descr="Users">
            <a:extLst>
              <a:ext uri="{FF2B5EF4-FFF2-40B4-BE49-F238E27FC236}">
                <a16:creationId xmlns:a16="http://schemas.microsoft.com/office/drawing/2014/main" id="{0AA4C5AA-E8AD-8DBB-6FBF-30D451DDB326}"/>
              </a:ext>
            </a:extLst>
          </p:cNvPr>
          <p:cNvPicPr>
            <a:picLocks noChangeAspect="1"/>
          </p:cNvPicPr>
          <p:nvPr/>
        </p:nvPicPr>
        <p:blipFill>
          <a:blip r:embed="rId2">
            <a:extLst>
              <a:ext uri="{28A0092B-C50C-407E-A947-70E740481C1C}">
                <a14:useLocalDpi xmlns:a14="http://schemas.microsoft.com/office/drawing/2010/main" val="0"/>
              </a:ext>
              <a:ext uri="{96DAC541-7B7A-43D3-8B79-37D633B846F1}">
                <asvg:svgBlip xmlns:asvg="http://schemas.microsoft.com/office/drawing/2016/SVG/main" r:embed="rId3"/>
              </a:ext>
            </a:extLst>
          </a:blip>
          <a:stretch>
            <a:fillRect/>
          </a:stretch>
        </p:blipFill>
        <p:spPr>
          <a:xfrm>
            <a:off x="710966" y="2194444"/>
            <a:ext cx="2469113" cy="2469113"/>
          </a:xfrm>
          <a:prstGeom prst="rect">
            <a:avLst/>
          </a:prstGeom>
        </p:spPr>
      </p:pic>
      <p:pic>
        <p:nvPicPr>
          <p:cNvPr id="5" name="Picture 4" descr="A group of people having a discussion">
            <a:extLst>
              <a:ext uri="{FF2B5EF4-FFF2-40B4-BE49-F238E27FC236}">
                <a16:creationId xmlns:a16="http://schemas.microsoft.com/office/drawing/2014/main" id="{D367E4F5-009C-FB55-A66C-553C0570B842}"/>
              </a:ext>
            </a:extLst>
          </p:cNvPr>
          <p:cNvPicPr>
            <a:picLocks noChangeAspect="1"/>
          </p:cNvPicPr>
          <p:nvPr/>
        </p:nvPicPr>
        <p:blipFill>
          <a:blip r:embed="rId4">
            <a:alphaModFix/>
            <a:extLst>
              <a:ext uri="{28A0092B-C50C-407E-A947-70E740481C1C}">
                <a14:useLocalDpi xmlns:a14="http://schemas.microsoft.com/office/drawing/2010/main" val="0"/>
              </a:ext>
              <a:ext uri="{837473B0-CC2E-450A-ABE3-18F120FF3D39}">
                <a1611:picAttrSrcUrl xmlns:a1611="http://schemas.microsoft.com/office/drawing/2016/11/main" r:id="rId5"/>
              </a:ext>
            </a:extLst>
          </a:blip>
          <a:stretch>
            <a:fillRect/>
          </a:stretch>
        </p:blipFill>
        <p:spPr>
          <a:xfrm>
            <a:off x="9011919" y="2535629"/>
            <a:ext cx="2469113" cy="1777761"/>
          </a:xfrm>
          <a:prstGeom prst="rect">
            <a:avLst/>
          </a:prstGeom>
        </p:spPr>
      </p:pic>
      <p:grpSp>
        <p:nvGrpSpPr>
          <p:cNvPr id="30" name="Group 29">
            <a:extLst>
              <a:ext uri="{FF2B5EF4-FFF2-40B4-BE49-F238E27FC236}">
                <a16:creationId xmlns:a16="http://schemas.microsoft.com/office/drawing/2014/main" id="{073091F1-AA5A-47C6-9502-D5870A72D50C}"/>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5662257" y="2320171"/>
            <a:ext cx="867485" cy="115439"/>
            <a:chOff x="8910933" y="1861308"/>
            <a:chExt cx="867485" cy="115439"/>
          </a:xfrm>
        </p:grpSpPr>
        <p:sp>
          <p:nvSpPr>
            <p:cNvPr id="31" name="Rectangle 30">
              <a:extLst>
                <a:ext uri="{FF2B5EF4-FFF2-40B4-BE49-F238E27FC236}">
                  <a16:creationId xmlns:a16="http://schemas.microsoft.com/office/drawing/2014/main" id="{8085C4F7-6E91-4DF6-BB01-A46132BC3587}"/>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rot="18964825" flipH="1">
              <a:off x="9286956" y="1861308"/>
              <a:ext cx="115439" cy="115439"/>
            </a:xfrm>
            <a:prstGeom prst="rect">
              <a:avLst/>
            </a:prstGeom>
            <a:noFill/>
            <a:ln w="15875">
              <a:solidFill>
                <a:schemeClr val="tx2"/>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schemeClr val="bg1"/>
                </a:solidFill>
                <a:effectLst>
                  <a:outerShdw blurRad="38100" dist="38100" dir="2700000" algn="tl">
                    <a:srgbClr val="000000">
                      <a:alpha val="43137"/>
                    </a:srgbClr>
                  </a:outerShdw>
                </a:effectLst>
              </a:endParaRPr>
            </a:p>
          </p:txBody>
        </p:sp>
        <p:cxnSp>
          <p:nvCxnSpPr>
            <p:cNvPr id="32" name="Straight Connector 31">
              <a:extLst>
                <a:ext uri="{FF2B5EF4-FFF2-40B4-BE49-F238E27FC236}">
                  <a16:creationId xmlns:a16="http://schemas.microsoft.com/office/drawing/2014/main" id="{25476588-B9AD-4662-A085-8E4D91493B3F}"/>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a:off x="9426289" y="1919027"/>
              <a:ext cx="352129" cy="0"/>
            </a:xfrm>
            <a:prstGeom prst="line">
              <a:avLst/>
            </a:prstGeom>
            <a:ln w="15875">
              <a:solidFill>
                <a:schemeClr val="tx2"/>
              </a:solidFill>
            </a:ln>
          </p:spPr>
          <p:style>
            <a:lnRef idx="1">
              <a:schemeClr val="accent1"/>
            </a:lnRef>
            <a:fillRef idx="0">
              <a:schemeClr val="accent1"/>
            </a:fillRef>
            <a:effectRef idx="0">
              <a:schemeClr val="accent1"/>
            </a:effectRef>
            <a:fontRef idx="minor">
              <a:schemeClr val="tx1"/>
            </a:fontRef>
          </p:style>
        </p:cxnSp>
        <p:cxnSp>
          <p:nvCxnSpPr>
            <p:cNvPr id="33" name="Straight Connector 32">
              <a:extLst>
                <a:ext uri="{FF2B5EF4-FFF2-40B4-BE49-F238E27FC236}">
                  <a16:creationId xmlns:a16="http://schemas.microsoft.com/office/drawing/2014/main" id="{BCDB34B3-D348-476E-BE7F-1139370F4310}"/>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a:off x="8910933" y="1919027"/>
              <a:ext cx="352129" cy="0"/>
            </a:xfrm>
            <a:prstGeom prst="line">
              <a:avLst/>
            </a:prstGeom>
            <a:ln w="15875">
              <a:solidFill>
                <a:schemeClr val="tx2"/>
              </a:solidFill>
            </a:ln>
          </p:spPr>
          <p:style>
            <a:lnRef idx="1">
              <a:schemeClr val="accent1"/>
            </a:lnRef>
            <a:fillRef idx="0">
              <a:schemeClr val="accent1"/>
            </a:fillRef>
            <a:effectRef idx="0">
              <a:schemeClr val="accent1"/>
            </a:effectRef>
            <a:fontRef idx="minor">
              <a:schemeClr val="tx1"/>
            </a:fontRef>
          </p:style>
        </p:cxnSp>
      </p:grpSp>
    </p:spTree>
    <p:extLst>
      <p:ext uri="{BB962C8B-B14F-4D97-AF65-F5344CB8AC3E}">
        <p14:creationId xmlns:p14="http://schemas.microsoft.com/office/powerpoint/2010/main" val="3091871892"/>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7B22176A-41DB-4D9A-9B6F-F2296F1ED17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1" name="Rectangle 10">
            <a:extLst>
              <a:ext uri="{FF2B5EF4-FFF2-40B4-BE49-F238E27FC236}">
                <a16:creationId xmlns:a16="http://schemas.microsoft.com/office/drawing/2014/main" id="{774A8DF5-445E-49C5-B10A-8DF5FEFBCC4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solidFill>
            <a:schemeClr val="bg2"/>
          </a:soli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3" name="Rectangle 12">
            <a:extLst>
              <a:ext uri="{FF2B5EF4-FFF2-40B4-BE49-F238E27FC236}">
                <a16:creationId xmlns:a16="http://schemas.microsoft.com/office/drawing/2014/main" id="{9A4E38D9-EFB8-40B5-B42B-514FBF18036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60920" y="157606"/>
            <a:ext cx="11870161" cy="6542788"/>
          </a:xfrm>
          <a:prstGeom prst="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A452102E-FE63-5CDE-B516-F0349DB60BDF}"/>
              </a:ext>
            </a:extLst>
          </p:cNvPr>
          <p:cNvSpPr>
            <a:spLocks noGrp="1"/>
          </p:cNvSpPr>
          <p:nvPr>
            <p:ph type="title"/>
          </p:nvPr>
        </p:nvSpPr>
        <p:spPr>
          <a:xfrm>
            <a:off x="1028701" y="963919"/>
            <a:ext cx="10134600" cy="1036994"/>
          </a:xfrm>
        </p:spPr>
        <p:txBody>
          <a:bodyPr anchor="b">
            <a:normAutofit/>
          </a:bodyPr>
          <a:lstStyle/>
          <a:p>
            <a:pPr algn="ctr"/>
            <a:r>
              <a:rPr lang="en-US" b="1" dirty="0"/>
              <a:t>Stage 3: Performing </a:t>
            </a:r>
            <a:endParaRPr lang="en-GB" b="1" dirty="0"/>
          </a:p>
        </p:txBody>
      </p:sp>
      <p:grpSp>
        <p:nvGrpSpPr>
          <p:cNvPr id="15" name="Group 14">
            <a:extLst>
              <a:ext uri="{FF2B5EF4-FFF2-40B4-BE49-F238E27FC236}">
                <a16:creationId xmlns:a16="http://schemas.microsoft.com/office/drawing/2014/main" id="{D87FFE71-34DC-4C53-AE0F-6B141D081D09}"/>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5662257" y="2169459"/>
            <a:ext cx="867485" cy="115439"/>
            <a:chOff x="8910933" y="1861308"/>
            <a:chExt cx="867485" cy="115439"/>
          </a:xfrm>
        </p:grpSpPr>
        <p:sp>
          <p:nvSpPr>
            <p:cNvPr id="16" name="Rectangle 15">
              <a:extLst>
                <a:ext uri="{FF2B5EF4-FFF2-40B4-BE49-F238E27FC236}">
                  <a16:creationId xmlns:a16="http://schemas.microsoft.com/office/drawing/2014/main" id="{37DF92F1-0E20-46AC-BB8F-F66926B40C84}"/>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rot="18964825" flipH="1">
              <a:off x="9286956" y="1861308"/>
              <a:ext cx="115439" cy="115439"/>
            </a:xfrm>
            <a:prstGeom prst="rect">
              <a:avLst/>
            </a:prstGeom>
            <a:noFill/>
            <a:ln w="15875">
              <a:solidFill>
                <a:schemeClr val="tx2"/>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schemeClr val="bg1"/>
                </a:solidFill>
                <a:effectLst>
                  <a:outerShdw blurRad="38100" dist="38100" dir="2700000" algn="tl">
                    <a:srgbClr val="000000">
                      <a:alpha val="43137"/>
                    </a:srgbClr>
                  </a:outerShdw>
                </a:effectLst>
              </a:endParaRPr>
            </a:p>
          </p:txBody>
        </p:sp>
        <p:cxnSp>
          <p:nvCxnSpPr>
            <p:cNvPr id="17" name="Straight Connector 16">
              <a:extLst>
                <a:ext uri="{FF2B5EF4-FFF2-40B4-BE49-F238E27FC236}">
                  <a16:creationId xmlns:a16="http://schemas.microsoft.com/office/drawing/2014/main" id="{FFA14CB4-8459-4D23-B4FF-8F9868E3FC98}"/>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a:off x="9426289" y="1919027"/>
              <a:ext cx="352129" cy="0"/>
            </a:xfrm>
            <a:prstGeom prst="line">
              <a:avLst/>
            </a:prstGeom>
            <a:ln w="15875">
              <a:solidFill>
                <a:schemeClr val="tx2"/>
              </a:solidFill>
            </a:ln>
          </p:spPr>
          <p:style>
            <a:lnRef idx="1">
              <a:schemeClr val="accent1"/>
            </a:lnRef>
            <a:fillRef idx="0">
              <a:schemeClr val="accent1"/>
            </a:fillRef>
            <a:effectRef idx="0">
              <a:schemeClr val="accent1"/>
            </a:effectRef>
            <a:fontRef idx="minor">
              <a:schemeClr val="tx1"/>
            </a:fontRef>
          </p:style>
        </p:cxnSp>
        <p:cxnSp>
          <p:nvCxnSpPr>
            <p:cNvPr id="18" name="Straight Connector 17">
              <a:extLst>
                <a:ext uri="{FF2B5EF4-FFF2-40B4-BE49-F238E27FC236}">
                  <a16:creationId xmlns:a16="http://schemas.microsoft.com/office/drawing/2014/main" id="{7A0C763F-37C4-4E00-AEB2-8867F4AA2574}"/>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a:off x="8910933" y="1919027"/>
              <a:ext cx="352129" cy="0"/>
            </a:xfrm>
            <a:prstGeom prst="line">
              <a:avLst/>
            </a:prstGeom>
            <a:ln w="15875">
              <a:solidFill>
                <a:schemeClr val="tx2"/>
              </a:solidFill>
            </a:ln>
          </p:spPr>
          <p:style>
            <a:lnRef idx="1">
              <a:schemeClr val="accent1"/>
            </a:lnRef>
            <a:fillRef idx="0">
              <a:schemeClr val="accent1"/>
            </a:fillRef>
            <a:effectRef idx="0">
              <a:schemeClr val="accent1"/>
            </a:effectRef>
            <a:fontRef idx="minor">
              <a:schemeClr val="tx1"/>
            </a:fontRef>
          </p:style>
        </p:cxnSp>
      </p:grpSp>
      <p:graphicFrame>
        <p:nvGraphicFramePr>
          <p:cNvPr id="5" name="Content Placeholder 2">
            <a:extLst>
              <a:ext uri="{FF2B5EF4-FFF2-40B4-BE49-F238E27FC236}">
                <a16:creationId xmlns:a16="http://schemas.microsoft.com/office/drawing/2014/main" id="{58496DCE-E955-5A5B-C95D-77C7A67BAAD5}"/>
              </a:ext>
            </a:extLst>
          </p:cNvPr>
          <p:cNvGraphicFramePr>
            <a:graphicFrameLocks noGrp="1"/>
          </p:cNvGraphicFramePr>
          <p:nvPr>
            <p:ph idx="1"/>
          </p:nvPr>
        </p:nvGraphicFramePr>
        <p:xfrm>
          <a:off x="1028700" y="2749258"/>
          <a:ext cx="10134600" cy="3338166"/>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1967610668"/>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5" name="Rectangle 9">
            <a:extLst>
              <a:ext uri="{FF2B5EF4-FFF2-40B4-BE49-F238E27FC236}">
                <a16:creationId xmlns:a16="http://schemas.microsoft.com/office/drawing/2014/main" id="{358860B5-4C8B-4A85-9C61-6C38237AA46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solidFill>
            <a:srgbClr val="FFFFFF"/>
          </a:solidFill>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6" name="Rectangle 11">
            <a:extLst>
              <a:ext uri="{FF2B5EF4-FFF2-40B4-BE49-F238E27FC236}">
                <a16:creationId xmlns:a16="http://schemas.microsoft.com/office/drawing/2014/main" id="{8C88D8DB-F336-4940-A141-657B45C9F90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solidFill>
            <a:schemeClr val="tx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5" name="Picture 4" descr="A person standing in front of a group of people">
            <a:extLst>
              <a:ext uri="{FF2B5EF4-FFF2-40B4-BE49-F238E27FC236}">
                <a16:creationId xmlns:a16="http://schemas.microsoft.com/office/drawing/2014/main" id="{996B13DF-9CEE-FF91-34D0-DFAD5906EDD7}"/>
              </a:ext>
            </a:extLst>
          </p:cNvPr>
          <p:cNvPicPr>
            <a:picLocks noChangeAspect="1"/>
          </p:cNvPicPr>
          <p:nvPr/>
        </p:nvPicPr>
        <p:blipFill rotWithShape="1">
          <a:blip r:embed="rId2">
            <a:alphaModFix amt="41000"/>
            <a:extLst>
              <a:ext uri="{28A0092B-C50C-407E-A947-70E740481C1C}">
                <a14:useLocalDpi xmlns:a14="http://schemas.microsoft.com/office/drawing/2010/main" val="0"/>
              </a:ext>
              <a:ext uri="{837473B0-CC2E-450A-ABE3-18F120FF3D39}">
                <a1611:picAttrSrcUrl xmlns:a1611="http://schemas.microsoft.com/office/drawing/2016/11/main" r:id="rId3"/>
              </a:ext>
            </a:extLst>
          </a:blip>
          <a:srcRect t="15730"/>
          <a:stretch/>
        </p:blipFill>
        <p:spPr>
          <a:xfrm>
            <a:off x="20" y="1"/>
            <a:ext cx="12191979" cy="6858000"/>
          </a:xfrm>
          <a:prstGeom prst="rect">
            <a:avLst/>
          </a:prstGeom>
        </p:spPr>
      </p:pic>
      <p:sp>
        <p:nvSpPr>
          <p:cNvPr id="27" name="Rectangle 5">
            <a:extLst>
              <a:ext uri="{FF2B5EF4-FFF2-40B4-BE49-F238E27FC236}">
                <a16:creationId xmlns:a16="http://schemas.microsoft.com/office/drawing/2014/main" id="{59F0F49B-3281-41C6-B073-D0042515116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028701" y="1028406"/>
            <a:ext cx="4038600" cy="4841072"/>
          </a:xfrm>
          <a:custGeom>
            <a:avLst/>
            <a:gdLst>
              <a:gd name="connsiteX0" fmla="*/ 0 w 6096000"/>
              <a:gd name="connsiteY0" fmla="*/ 0 h 6858000"/>
              <a:gd name="connsiteX1" fmla="*/ 6096000 w 6096000"/>
              <a:gd name="connsiteY1" fmla="*/ 0 h 6858000"/>
              <a:gd name="connsiteX2" fmla="*/ 6096000 w 6096000"/>
              <a:gd name="connsiteY2" fmla="*/ 6858000 h 6858000"/>
              <a:gd name="connsiteX3" fmla="*/ 0 w 6096000"/>
              <a:gd name="connsiteY3" fmla="*/ 6858000 h 6858000"/>
              <a:gd name="connsiteX4" fmla="*/ 0 w 6096000"/>
              <a:gd name="connsiteY4" fmla="*/ 0 h 6858000"/>
              <a:gd name="connsiteX0" fmla="*/ 0 w 6096000"/>
              <a:gd name="connsiteY0" fmla="*/ 0 h 6858000"/>
              <a:gd name="connsiteX1" fmla="*/ 6096000 w 6096000"/>
              <a:gd name="connsiteY1" fmla="*/ 0 h 6858000"/>
              <a:gd name="connsiteX2" fmla="*/ 6096000 w 6096000"/>
              <a:gd name="connsiteY2" fmla="*/ 6858000 h 6858000"/>
              <a:gd name="connsiteX3" fmla="*/ 3058886 w 6096000"/>
              <a:gd name="connsiteY3" fmla="*/ 6858000 h 6858000"/>
              <a:gd name="connsiteX4" fmla="*/ 0 w 6096000"/>
              <a:gd name="connsiteY4" fmla="*/ 6858000 h 6858000"/>
              <a:gd name="connsiteX5" fmla="*/ 0 w 6096000"/>
              <a:gd name="connsiteY5" fmla="*/ 0 h 6858000"/>
              <a:gd name="connsiteX0" fmla="*/ 0 w 6096000"/>
              <a:gd name="connsiteY0" fmla="*/ 0 h 6858000"/>
              <a:gd name="connsiteX1" fmla="*/ 6096000 w 6096000"/>
              <a:gd name="connsiteY1" fmla="*/ 0 h 6858000"/>
              <a:gd name="connsiteX2" fmla="*/ 6096000 w 6096000"/>
              <a:gd name="connsiteY2" fmla="*/ 6858000 h 6858000"/>
              <a:gd name="connsiteX3" fmla="*/ 3037115 w 6096000"/>
              <a:gd name="connsiteY3" fmla="*/ 5889172 h 6858000"/>
              <a:gd name="connsiteX4" fmla="*/ 0 w 6096000"/>
              <a:gd name="connsiteY4" fmla="*/ 6858000 h 6858000"/>
              <a:gd name="connsiteX5" fmla="*/ 0 w 6096000"/>
              <a:gd name="connsiteY5" fmla="*/ 0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6096000" h="6858000">
                <a:moveTo>
                  <a:pt x="0" y="0"/>
                </a:moveTo>
                <a:lnTo>
                  <a:pt x="6096000" y="0"/>
                </a:lnTo>
                <a:lnTo>
                  <a:pt x="6096000" y="6858000"/>
                </a:lnTo>
                <a:lnTo>
                  <a:pt x="3037115" y="5889172"/>
                </a:lnTo>
                <a:lnTo>
                  <a:pt x="0" y="6858000"/>
                </a:lnTo>
                <a:lnTo>
                  <a:pt x="0" y="0"/>
                </a:lnTo>
                <a:close/>
              </a:path>
            </a:pathLst>
          </a:custGeom>
          <a:solidFill>
            <a:schemeClr val="bg2">
              <a:alpha val="81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 name="Title 1">
            <a:extLst>
              <a:ext uri="{FF2B5EF4-FFF2-40B4-BE49-F238E27FC236}">
                <a16:creationId xmlns:a16="http://schemas.microsoft.com/office/drawing/2014/main" id="{BD5B0CE6-BA31-5488-E17A-C74A3D5720D1}"/>
              </a:ext>
            </a:extLst>
          </p:cNvPr>
          <p:cNvSpPr>
            <a:spLocks noGrp="1"/>
          </p:cNvSpPr>
          <p:nvPr>
            <p:ph type="title"/>
          </p:nvPr>
        </p:nvSpPr>
        <p:spPr>
          <a:xfrm>
            <a:off x="1424940" y="1700294"/>
            <a:ext cx="3246119" cy="2608006"/>
          </a:xfrm>
        </p:spPr>
        <p:txBody>
          <a:bodyPr anchor="ctr">
            <a:normAutofit/>
          </a:bodyPr>
          <a:lstStyle/>
          <a:p>
            <a:pPr algn="ctr"/>
            <a:r>
              <a:rPr lang="en-US" sz="1800" dirty="0"/>
              <a:t>Dorming/Mourning/Adjourning </a:t>
            </a:r>
            <a:endParaRPr lang="en-GB" sz="1800" dirty="0"/>
          </a:p>
        </p:txBody>
      </p:sp>
      <p:sp>
        <p:nvSpPr>
          <p:cNvPr id="3" name="Content Placeholder 2">
            <a:extLst>
              <a:ext uri="{FF2B5EF4-FFF2-40B4-BE49-F238E27FC236}">
                <a16:creationId xmlns:a16="http://schemas.microsoft.com/office/drawing/2014/main" id="{A5D40166-01EE-6FCA-C6D8-31BD630CB593}"/>
              </a:ext>
            </a:extLst>
          </p:cNvPr>
          <p:cNvSpPr>
            <a:spLocks noGrp="1"/>
          </p:cNvSpPr>
          <p:nvPr>
            <p:ph idx="1"/>
          </p:nvPr>
        </p:nvSpPr>
        <p:spPr>
          <a:xfrm>
            <a:off x="6467877" y="833120"/>
            <a:ext cx="4452968" cy="5811520"/>
          </a:xfrm>
          <a:effectLst>
            <a:outerShdw blurRad="50800" dist="12700" dir="2700000" algn="tl" rotWithShape="0">
              <a:prstClr val="black">
                <a:alpha val="40000"/>
              </a:prstClr>
            </a:outerShdw>
          </a:effectLst>
        </p:spPr>
        <p:txBody>
          <a:bodyPr anchor="ctr">
            <a:normAutofit lnSpcReduction="10000"/>
          </a:bodyPr>
          <a:lstStyle/>
          <a:p>
            <a:pPr algn="ctr"/>
            <a:r>
              <a:rPr lang="en-US" sz="2600">
                <a:solidFill>
                  <a:schemeClr val="bg1"/>
                </a:solidFill>
              </a:rPr>
              <a:t>This stage isn’t often talked about, but still exists. </a:t>
            </a:r>
          </a:p>
          <a:p>
            <a:pPr algn="ctr"/>
            <a:r>
              <a:rPr lang="en-US" sz="2600">
                <a:solidFill>
                  <a:schemeClr val="bg1"/>
                </a:solidFill>
              </a:rPr>
              <a:t>In this stage, some members may feel a bittersweet sense of accomplishment. </a:t>
            </a:r>
          </a:p>
          <a:p>
            <a:pPr algn="ctr"/>
            <a:r>
              <a:rPr lang="en-US" sz="2600">
                <a:solidFill>
                  <a:schemeClr val="bg1"/>
                </a:solidFill>
              </a:rPr>
              <a:t>Projects are coming to an end and teams may be split up and regrouped. </a:t>
            </a:r>
          </a:p>
          <a:p>
            <a:pPr algn="ctr"/>
            <a:r>
              <a:rPr lang="en-US" sz="2600">
                <a:solidFill>
                  <a:schemeClr val="bg1"/>
                </a:solidFill>
              </a:rPr>
              <a:t>As relationships have formed throughout the stages, some members may be reluctant and hesitant to say goodbye to their colleagues. </a:t>
            </a:r>
          </a:p>
          <a:p>
            <a:pPr algn="ctr"/>
            <a:endParaRPr lang="en-GB" dirty="0">
              <a:solidFill>
                <a:schemeClr val="bg1"/>
              </a:solidFill>
            </a:endParaRPr>
          </a:p>
        </p:txBody>
      </p:sp>
      <p:grpSp>
        <p:nvGrpSpPr>
          <p:cNvPr id="28" name="Group 15">
            <a:extLst>
              <a:ext uri="{FF2B5EF4-FFF2-40B4-BE49-F238E27FC236}">
                <a16:creationId xmlns:a16="http://schemas.microsoft.com/office/drawing/2014/main" id="{BD2492B2-B8B7-4A51-ABA9-EB4480F7766B}"/>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2614259" y="4550150"/>
            <a:ext cx="867485" cy="115439"/>
            <a:chOff x="8910933" y="1861308"/>
            <a:chExt cx="867485" cy="115439"/>
          </a:xfrm>
        </p:grpSpPr>
        <p:sp>
          <p:nvSpPr>
            <p:cNvPr id="29" name="Rectangle 16">
              <a:extLst>
                <a:ext uri="{FF2B5EF4-FFF2-40B4-BE49-F238E27FC236}">
                  <a16:creationId xmlns:a16="http://schemas.microsoft.com/office/drawing/2014/main" id="{EE25C357-E66E-42A1-A409-1235486B5C87}"/>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rot="18964825" flipH="1">
              <a:off x="9286956" y="1861308"/>
              <a:ext cx="115439" cy="115439"/>
            </a:xfrm>
            <a:prstGeom prst="rect">
              <a:avLst/>
            </a:prstGeom>
            <a:noFill/>
            <a:ln w="15875">
              <a:solidFill>
                <a:schemeClr val="tx2"/>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cxnSp>
          <p:nvCxnSpPr>
            <p:cNvPr id="18" name="Straight Connector 17">
              <a:extLst>
                <a:ext uri="{FF2B5EF4-FFF2-40B4-BE49-F238E27FC236}">
                  <a16:creationId xmlns:a16="http://schemas.microsoft.com/office/drawing/2014/main" id="{46318FBB-DA09-4FF6-B480-C513819F1B88}"/>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a:off x="9426289" y="1919027"/>
              <a:ext cx="352129" cy="0"/>
            </a:xfrm>
            <a:prstGeom prst="line">
              <a:avLst/>
            </a:prstGeom>
            <a:ln w="15875">
              <a:solidFill>
                <a:schemeClr val="tx2"/>
              </a:solidFill>
            </a:ln>
          </p:spPr>
          <p:style>
            <a:lnRef idx="1">
              <a:schemeClr val="accent1"/>
            </a:lnRef>
            <a:fillRef idx="0">
              <a:schemeClr val="accent1"/>
            </a:fillRef>
            <a:effectRef idx="0">
              <a:schemeClr val="accent1"/>
            </a:effectRef>
            <a:fontRef idx="minor">
              <a:schemeClr val="tx1"/>
            </a:fontRef>
          </p:style>
        </p:cxnSp>
        <p:cxnSp>
          <p:nvCxnSpPr>
            <p:cNvPr id="19" name="Straight Connector 18">
              <a:extLst>
                <a:ext uri="{FF2B5EF4-FFF2-40B4-BE49-F238E27FC236}">
                  <a16:creationId xmlns:a16="http://schemas.microsoft.com/office/drawing/2014/main" id="{567E98EC-5AA4-4A5A-9F6D-20968E3A5E01}"/>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a:off x="8910933" y="1919027"/>
              <a:ext cx="352129" cy="0"/>
            </a:xfrm>
            <a:prstGeom prst="line">
              <a:avLst/>
            </a:prstGeom>
            <a:ln w="15875">
              <a:solidFill>
                <a:schemeClr val="tx2"/>
              </a:solidFill>
            </a:ln>
          </p:spPr>
          <p:style>
            <a:lnRef idx="1">
              <a:schemeClr val="accent1"/>
            </a:lnRef>
            <a:fillRef idx="0">
              <a:schemeClr val="accent1"/>
            </a:fillRef>
            <a:effectRef idx="0">
              <a:schemeClr val="accent1"/>
            </a:effectRef>
            <a:fontRef idx="minor">
              <a:schemeClr val="tx1"/>
            </a:fontRef>
          </p:style>
        </p:cxnSp>
      </p:grpSp>
      <p:grpSp>
        <p:nvGrpSpPr>
          <p:cNvPr id="21" name="Group 20">
            <a:extLst>
              <a:ext uri="{FF2B5EF4-FFF2-40B4-BE49-F238E27FC236}">
                <a16:creationId xmlns:a16="http://schemas.microsoft.com/office/drawing/2014/main" id="{E30DE9CB-4267-487A-915E-5665607E9F36}"/>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2614258" y="4550150"/>
            <a:ext cx="867485" cy="115439"/>
            <a:chOff x="8910933" y="1861308"/>
            <a:chExt cx="867485" cy="115439"/>
          </a:xfrm>
        </p:grpSpPr>
        <p:sp>
          <p:nvSpPr>
            <p:cNvPr id="22" name="Rectangle 21">
              <a:extLst>
                <a:ext uri="{FF2B5EF4-FFF2-40B4-BE49-F238E27FC236}">
                  <a16:creationId xmlns:a16="http://schemas.microsoft.com/office/drawing/2014/main" id="{E237361B-A61F-4EEA-8554-10DEFF0ABE4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rot="18964825" flipH="1">
              <a:off x="9286956" y="1861308"/>
              <a:ext cx="115439" cy="115439"/>
            </a:xfrm>
            <a:prstGeom prst="rect">
              <a:avLst/>
            </a:prstGeom>
            <a:noFill/>
            <a:ln w="15875">
              <a:solidFill>
                <a:schemeClr val="tx2"/>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914400" rtl="0" eaLnBrk="1" latinLnBrk="0" hangingPunct="1">
                <a:defRPr sz="1800" kern="1200">
                  <a:solidFill>
                    <a:schemeClr val="lt1"/>
                  </a:solidFill>
                  <a:latin typeface="+mn-lt"/>
                  <a:ea typeface="+mn-ea"/>
                  <a:cs typeface="+mn-cs"/>
                </a:defRPr>
              </a:lvl1pPr>
              <a:lvl2pPr marL="457200" algn="l" defTabSz="914400" rtl="0" eaLnBrk="1" latinLnBrk="0" hangingPunct="1">
                <a:defRPr sz="1800" kern="1200">
                  <a:solidFill>
                    <a:schemeClr val="lt1"/>
                  </a:solidFill>
                  <a:latin typeface="+mn-lt"/>
                  <a:ea typeface="+mn-ea"/>
                  <a:cs typeface="+mn-cs"/>
                </a:defRPr>
              </a:lvl2pPr>
              <a:lvl3pPr marL="914400" algn="l" defTabSz="914400" rtl="0" eaLnBrk="1" latinLnBrk="0" hangingPunct="1">
                <a:defRPr sz="1800" kern="1200">
                  <a:solidFill>
                    <a:schemeClr val="lt1"/>
                  </a:solidFill>
                  <a:latin typeface="+mn-lt"/>
                  <a:ea typeface="+mn-ea"/>
                  <a:cs typeface="+mn-cs"/>
                </a:defRPr>
              </a:lvl3pPr>
              <a:lvl4pPr marL="1371600" algn="l" defTabSz="914400" rtl="0" eaLnBrk="1" latinLnBrk="0" hangingPunct="1">
                <a:defRPr sz="1800" kern="1200">
                  <a:solidFill>
                    <a:schemeClr val="lt1"/>
                  </a:solidFill>
                  <a:latin typeface="+mn-lt"/>
                  <a:ea typeface="+mn-ea"/>
                  <a:cs typeface="+mn-cs"/>
                </a:defRPr>
              </a:lvl4pPr>
              <a:lvl5pPr marL="1828800" algn="l" defTabSz="914400" rtl="0" eaLnBrk="1" latinLnBrk="0" hangingPunct="1">
                <a:defRPr sz="1800" kern="1200">
                  <a:solidFill>
                    <a:schemeClr val="lt1"/>
                  </a:solidFill>
                  <a:latin typeface="+mn-lt"/>
                  <a:ea typeface="+mn-ea"/>
                  <a:cs typeface="+mn-cs"/>
                </a:defRPr>
              </a:lvl5pPr>
              <a:lvl6pPr marL="2286000" algn="l" defTabSz="914400" rtl="0" eaLnBrk="1" latinLnBrk="0" hangingPunct="1">
                <a:defRPr sz="1800" kern="1200">
                  <a:solidFill>
                    <a:schemeClr val="lt1"/>
                  </a:solidFill>
                  <a:latin typeface="+mn-lt"/>
                  <a:ea typeface="+mn-ea"/>
                  <a:cs typeface="+mn-cs"/>
                </a:defRPr>
              </a:lvl6pPr>
              <a:lvl7pPr marL="2743200" algn="l" defTabSz="914400" rtl="0" eaLnBrk="1" latinLnBrk="0" hangingPunct="1">
                <a:defRPr sz="1800" kern="1200">
                  <a:solidFill>
                    <a:schemeClr val="lt1"/>
                  </a:solidFill>
                  <a:latin typeface="+mn-lt"/>
                  <a:ea typeface="+mn-ea"/>
                  <a:cs typeface="+mn-cs"/>
                </a:defRPr>
              </a:lvl7pPr>
              <a:lvl8pPr marL="3200400" algn="l" defTabSz="914400" rtl="0" eaLnBrk="1" latinLnBrk="0" hangingPunct="1">
                <a:defRPr sz="1800" kern="1200">
                  <a:solidFill>
                    <a:schemeClr val="lt1"/>
                  </a:solidFill>
                  <a:latin typeface="+mn-lt"/>
                  <a:ea typeface="+mn-ea"/>
                  <a:cs typeface="+mn-cs"/>
                </a:defRPr>
              </a:lvl8pPr>
              <a:lvl9pPr marL="3657600" algn="l" defTabSz="914400" rtl="0" eaLnBrk="1" latinLnBrk="0" hangingPunct="1">
                <a:defRPr sz="1800" kern="1200">
                  <a:solidFill>
                    <a:schemeClr val="lt1"/>
                  </a:solidFill>
                  <a:latin typeface="+mn-lt"/>
                  <a:ea typeface="+mn-ea"/>
                  <a:cs typeface="+mn-cs"/>
                </a:defRPr>
              </a:lvl9pPr>
            </a:lstStyle>
            <a:p>
              <a:pPr algn="ctr"/>
              <a:endParaRPr lang="en-US"/>
            </a:p>
          </p:txBody>
        </p:sp>
        <p:cxnSp>
          <p:nvCxnSpPr>
            <p:cNvPr id="23" name="Straight Connector 22">
              <a:extLst>
                <a:ext uri="{FF2B5EF4-FFF2-40B4-BE49-F238E27FC236}">
                  <a16:creationId xmlns:a16="http://schemas.microsoft.com/office/drawing/2014/main" id="{BBBC8A6A-A883-4F9C-82BA-607223F36CF0}"/>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a:off x="9426289" y="1919027"/>
              <a:ext cx="352129" cy="0"/>
            </a:xfrm>
            <a:prstGeom prst="line">
              <a:avLst/>
            </a:prstGeom>
            <a:ln w="15875">
              <a:solidFill>
                <a:schemeClr val="tx2"/>
              </a:solidFill>
            </a:ln>
          </p:spPr>
          <p:style>
            <a:lnRef idx="1">
              <a:schemeClr val="accent1"/>
            </a:lnRef>
            <a:fillRef idx="0">
              <a:schemeClr val="accent1"/>
            </a:fillRef>
            <a:effectRef idx="0">
              <a:schemeClr val="accent1"/>
            </a:effectRef>
            <a:fontRef idx="minor">
              <a:schemeClr val="tx1"/>
            </a:fontRef>
          </p:style>
        </p:cxnSp>
        <p:cxnSp>
          <p:nvCxnSpPr>
            <p:cNvPr id="24" name="Straight Connector 23">
              <a:extLst>
                <a:ext uri="{FF2B5EF4-FFF2-40B4-BE49-F238E27FC236}">
                  <a16:creationId xmlns:a16="http://schemas.microsoft.com/office/drawing/2014/main" id="{E234343E-05EC-4327-BA72-FD68FF0491BE}"/>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a:off x="8910933" y="1919027"/>
              <a:ext cx="352129" cy="0"/>
            </a:xfrm>
            <a:prstGeom prst="line">
              <a:avLst/>
            </a:prstGeom>
            <a:ln w="15875">
              <a:solidFill>
                <a:schemeClr val="tx2"/>
              </a:solidFill>
            </a:ln>
          </p:spPr>
          <p:style>
            <a:lnRef idx="1">
              <a:schemeClr val="accent1"/>
            </a:lnRef>
            <a:fillRef idx="0">
              <a:schemeClr val="accent1"/>
            </a:fillRef>
            <a:effectRef idx="0">
              <a:schemeClr val="accent1"/>
            </a:effectRef>
            <a:fontRef idx="minor">
              <a:schemeClr val="tx1"/>
            </a:fontRef>
          </p:style>
        </p:cxnSp>
      </p:grpSp>
    </p:spTree>
    <p:extLst>
      <p:ext uri="{BB962C8B-B14F-4D97-AF65-F5344CB8AC3E}">
        <p14:creationId xmlns:p14="http://schemas.microsoft.com/office/powerpoint/2010/main" val="4068458358"/>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26" name="Rectangle 25">
            <a:extLst>
              <a:ext uri="{FF2B5EF4-FFF2-40B4-BE49-F238E27FC236}">
                <a16:creationId xmlns:a16="http://schemas.microsoft.com/office/drawing/2014/main" id="{158E38A4-F699-490C-8D1F-E8AD332D9B4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8" name="Rectangle 27">
            <a:extLst>
              <a:ext uri="{FF2B5EF4-FFF2-40B4-BE49-F238E27FC236}">
                <a16:creationId xmlns:a16="http://schemas.microsoft.com/office/drawing/2014/main" id="{939C6AAB-48AC-41A3-95C2-6BF83715DF6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7620000" cy="6858000"/>
          </a:xfrm>
          <a:prstGeom prst="rect">
            <a:avLst/>
          </a:prstGeom>
          <a:solidFill>
            <a:schemeClr val="bg2"/>
          </a:soli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0" name="Rectangle 29">
            <a:extLst>
              <a:ext uri="{FF2B5EF4-FFF2-40B4-BE49-F238E27FC236}">
                <a16:creationId xmlns:a16="http://schemas.microsoft.com/office/drawing/2014/main" id="{F6EE861B-7D2F-4B7C-A6E3-5937E81B802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53081" y="159026"/>
            <a:ext cx="7313839" cy="6542788"/>
          </a:xfrm>
          <a:prstGeom prst="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A79E709F-B376-36F7-7DCF-36991BB76412}"/>
              </a:ext>
            </a:extLst>
          </p:cNvPr>
          <p:cNvSpPr>
            <a:spLocks noGrp="1"/>
          </p:cNvSpPr>
          <p:nvPr>
            <p:ph type="title"/>
          </p:nvPr>
        </p:nvSpPr>
        <p:spPr>
          <a:xfrm>
            <a:off x="1077426" y="723901"/>
            <a:ext cx="5465148" cy="1288884"/>
          </a:xfrm>
        </p:spPr>
        <p:txBody>
          <a:bodyPr anchor="b">
            <a:normAutofit/>
          </a:bodyPr>
          <a:lstStyle/>
          <a:p>
            <a:pPr algn="ctr"/>
            <a:r>
              <a:rPr lang="en-US"/>
              <a:t> Limitations of Tuckman’s </a:t>
            </a:r>
            <a:endParaRPr lang="en-GB" dirty="0"/>
          </a:p>
        </p:txBody>
      </p:sp>
      <p:sp>
        <p:nvSpPr>
          <p:cNvPr id="3" name="Content Placeholder 2">
            <a:extLst>
              <a:ext uri="{FF2B5EF4-FFF2-40B4-BE49-F238E27FC236}">
                <a16:creationId xmlns:a16="http://schemas.microsoft.com/office/drawing/2014/main" id="{EF44BC3A-BC4B-94C6-181F-1BF4DB73D43C}"/>
              </a:ext>
            </a:extLst>
          </p:cNvPr>
          <p:cNvSpPr>
            <a:spLocks noGrp="1"/>
          </p:cNvSpPr>
          <p:nvPr>
            <p:ph idx="1"/>
          </p:nvPr>
        </p:nvSpPr>
        <p:spPr>
          <a:xfrm>
            <a:off x="1077426" y="2732545"/>
            <a:ext cx="5465149" cy="3232826"/>
          </a:xfrm>
        </p:spPr>
        <p:txBody>
          <a:bodyPr anchor="t">
            <a:noAutofit/>
          </a:bodyPr>
          <a:lstStyle/>
          <a:p>
            <a:pPr algn="ctr">
              <a:lnSpc>
                <a:spcPct val="100000"/>
              </a:lnSpc>
            </a:pPr>
            <a:r>
              <a:rPr lang="en-US" sz="1800" dirty="0"/>
              <a:t>While Tuckman’s model is quite accurate and effective, it does contain some flaws:</a:t>
            </a:r>
          </a:p>
          <a:p>
            <a:pPr algn="ctr">
              <a:lnSpc>
                <a:spcPct val="100000"/>
              </a:lnSpc>
            </a:pPr>
            <a:endParaRPr lang="en-US" sz="1800" dirty="0"/>
          </a:p>
          <a:p>
            <a:pPr marL="342900" indent="-342900" algn="ctr">
              <a:lnSpc>
                <a:spcPct val="100000"/>
              </a:lnSpc>
              <a:buFont typeface="Arial" panose="020B0604020202020204" pitchFamily="34" charset="0"/>
              <a:buChar char="•"/>
            </a:pPr>
            <a:r>
              <a:rPr lang="en-US" sz="1800" dirty="0"/>
              <a:t>The theory cannot apply to groups of 12 or more people.</a:t>
            </a:r>
          </a:p>
          <a:p>
            <a:pPr marL="342900" indent="-342900" algn="ctr">
              <a:lnSpc>
                <a:spcPct val="100000"/>
              </a:lnSpc>
              <a:buFont typeface="Arial" panose="020B0604020202020204" pitchFamily="34" charset="0"/>
              <a:buChar char="•"/>
            </a:pPr>
            <a:r>
              <a:rPr lang="en-US" sz="1800" dirty="0"/>
              <a:t>It can take up to 6 months for any group to get as far as the Performing Stage. </a:t>
            </a:r>
          </a:p>
          <a:p>
            <a:pPr marL="342900" indent="-342900" algn="ctr">
              <a:lnSpc>
                <a:spcPct val="100000"/>
              </a:lnSpc>
              <a:buFont typeface="Arial" panose="020B0604020202020204" pitchFamily="34" charset="0"/>
              <a:buChar char="•"/>
            </a:pPr>
            <a:r>
              <a:rPr lang="en-US" sz="1800" dirty="0"/>
              <a:t>Majority of teams stop after stages 1 and 2 </a:t>
            </a:r>
          </a:p>
          <a:p>
            <a:pPr marL="342900" indent="-342900" algn="ctr">
              <a:lnSpc>
                <a:spcPct val="100000"/>
              </a:lnSpc>
              <a:buFont typeface="Arial" panose="020B0604020202020204" pitchFamily="34" charset="0"/>
              <a:buChar char="•"/>
            </a:pPr>
            <a:r>
              <a:rPr lang="en-GB" sz="1800" dirty="0"/>
              <a:t>Tuckman hasn’t left any advice on time frame. </a:t>
            </a:r>
          </a:p>
          <a:p>
            <a:pPr marL="342900" indent="-342900" algn="ctr">
              <a:lnSpc>
                <a:spcPct val="100000"/>
              </a:lnSpc>
              <a:buFont typeface="Arial" panose="020B0604020202020204" pitchFamily="34" charset="0"/>
              <a:buChar char="•"/>
            </a:pPr>
            <a:r>
              <a:rPr lang="en-GB" sz="1800" dirty="0"/>
              <a:t>Team roles or leadership roles are not addressed.  </a:t>
            </a:r>
          </a:p>
        </p:txBody>
      </p:sp>
      <p:pic>
        <p:nvPicPr>
          <p:cNvPr id="20" name="Picture 19" descr="A picture containing person, indoor, person, working">
            <a:extLst>
              <a:ext uri="{FF2B5EF4-FFF2-40B4-BE49-F238E27FC236}">
                <a16:creationId xmlns:a16="http://schemas.microsoft.com/office/drawing/2014/main" id="{DA0C4116-EF55-C797-3B8D-A8D928F7B322}"/>
              </a:ext>
            </a:extLst>
          </p:cNvPr>
          <p:cNvPicPr>
            <a:picLocks noChangeAspect="1"/>
          </p:cNvPicPr>
          <p:nvPr/>
        </p:nvPicPr>
        <p:blipFill rotWithShape="1">
          <a:blip r:embed="rId2">
            <a:alphaModFix/>
            <a:extLst>
              <a:ext uri="{28A0092B-C50C-407E-A947-70E740481C1C}">
                <a14:useLocalDpi xmlns:a14="http://schemas.microsoft.com/office/drawing/2010/main" val="0"/>
              </a:ext>
              <a:ext uri="{837473B0-CC2E-450A-ABE3-18F120FF3D39}">
                <a1611:picAttrSrcUrl xmlns:a1611="http://schemas.microsoft.com/office/drawing/2016/11/main" r:id="rId3"/>
              </a:ext>
            </a:extLst>
          </a:blip>
          <a:srcRect l="38998" r="26002"/>
          <a:stretch/>
        </p:blipFill>
        <p:spPr>
          <a:xfrm>
            <a:off x="7620000" y="10"/>
            <a:ext cx="4572000" cy="6857990"/>
          </a:xfrm>
          <a:prstGeom prst="rect">
            <a:avLst/>
          </a:prstGeom>
        </p:spPr>
      </p:pic>
      <p:grpSp>
        <p:nvGrpSpPr>
          <p:cNvPr id="32" name="Group 31">
            <a:extLst>
              <a:ext uri="{FF2B5EF4-FFF2-40B4-BE49-F238E27FC236}">
                <a16:creationId xmlns:a16="http://schemas.microsoft.com/office/drawing/2014/main" id="{073091F1-AA5A-47C6-9502-D5870A72D50C}"/>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3376258" y="2320171"/>
            <a:ext cx="867485" cy="115439"/>
            <a:chOff x="8910933" y="1861308"/>
            <a:chExt cx="867485" cy="115439"/>
          </a:xfrm>
        </p:grpSpPr>
        <p:sp>
          <p:nvSpPr>
            <p:cNvPr id="33" name="Rectangle 32">
              <a:extLst>
                <a:ext uri="{FF2B5EF4-FFF2-40B4-BE49-F238E27FC236}">
                  <a16:creationId xmlns:a16="http://schemas.microsoft.com/office/drawing/2014/main" id="{8085C4F7-6E91-4DF6-BB01-A46132BC3587}"/>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rot="18964825" flipH="1">
              <a:off x="9286956" y="1861308"/>
              <a:ext cx="115439" cy="115439"/>
            </a:xfrm>
            <a:prstGeom prst="rect">
              <a:avLst/>
            </a:prstGeom>
            <a:noFill/>
            <a:ln w="15875">
              <a:solidFill>
                <a:schemeClr val="tx2"/>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schemeClr val="bg1"/>
                </a:solidFill>
                <a:effectLst>
                  <a:outerShdw blurRad="38100" dist="38100" dir="2700000" algn="tl">
                    <a:srgbClr val="000000">
                      <a:alpha val="43137"/>
                    </a:srgbClr>
                  </a:outerShdw>
                </a:effectLst>
              </a:endParaRPr>
            </a:p>
          </p:txBody>
        </p:sp>
        <p:cxnSp>
          <p:nvCxnSpPr>
            <p:cNvPr id="34" name="Straight Connector 33">
              <a:extLst>
                <a:ext uri="{FF2B5EF4-FFF2-40B4-BE49-F238E27FC236}">
                  <a16:creationId xmlns:a16="http://schemas.microsoft.com/office/drawing/2014/main" id="{25476588-B9AD-4662-A085-8E4D91493B3F}"/>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a:off x="9426289" y="1919027"/>
              <a:ext cx="352129" cy="0"/>
            </a:xfrm>
            <a:prstGeom prst="line">
              <a:avLst/>
            </a:prstGeom>
            <a:ln w="15875">
              <a:solidFill>
                <a:schemeClr val="tx2"/>
              </a:solidFill>
            </a:ln>
          </p:spPr>
          <p:style>
            <a:lnRef idx="1">
              <a:schemeClr val="accent1"/>
            </a:lnRef>
            <a:fillRef idx="0">
              <a:schemeClr val="accent1"/>
            </a:fillRef>
            <a:effectRef idx="0">
              <a:schemeClr val="accent1"/>
            </a:effectRef>
            <a:fontRef idx="minor">
              <a:schemeClr val="tx1"/>
            </a:fontRef>
          </p:style>
        </p:cxnSp>
        <p:cxnSp>
          <p:nvCxnSpPr>
            <p:cNvPr id="35" name="Straight Connector 34">
              <a:extLst>
                <a:ext uri="{FF2B5EF4-FFF2-40B4-BE49-F238E27FC236}">
                  <a16:creationId xmlns:a16="http://schemas.microsoft.com/office/drawing/2014/main" id="{BCDB34B3-D348-476E-BE7F-1139370F4310}"/>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a:off x="8910933" y="1919027"/>
              <a:ext cx="352129" cy="0"/>
            </a:xfrm>
            <a:prstGeom prst="line">
              <a:avLst/>
            </a:prstGeom>
            <a:ln w="15875">
              <a:solidFill>
                <a:schemeClr val="tx2"/>
              </a:solidFill>
            </a:ln>
          </p:spPr>
          <p:style>
            <a:lnRef idx="1">
              <a:schemeClr val="accent1"/>
            </a:lnRef>
            <a:fillRef idx="0">
              <a:schemeClr val="accent1"/>
            </a:fillRef>
            <a:effectRef idx="0">
              <a:schemeClr val="accent1"/>
            </a:effectRef>
            <a:fontRef idx="minor">
              <a:schemeClr val="tx1"/>
            </a:fontRef>
          </p:style>
        </p:cxnSp>
      </p:grpSp>
      <p:sp>
        <p:nvSpPr>
          <p:cNvPr id="21" name="TextBox 20">
            <a:extLst>
              <a:ext uri="{FF2B5EF4-FFF2-40B4-BE49-F238E27FC236}">
                <a16:creationId xmlns:a16="http://schemas.microsoft.com/office/drawing/2014/main" id="{09C70220-A7B3-84E8-9B18-AAB15F4E241B}"/>
              </a:ext>
            </a:extLst>
          </p:cNvPr>
          <p:cNvSpPr txBox="1"/>
          <p:nvPr/>
        </p:nvSpPr>
        <p:spPr>
          <a:xfrm>
            <a:off x="9543519" y="6657945"/>
            <a:ext cx="2648481" cy="200055"/>
          </a:xfrm>
          <a:prstGeom prst="rect">
            <a:avLst/>
          </a:prstGeom>
          <a:solidFill>
            <a:srgbClr val="000000"/>
          </a:solidFill>
        </p:spPr>
        <p:txBody>
          <a:bodyPr wrap="none" rtlCol="0">
            <a:spAutoFit/>
          </a:bodyPr>
          <a:lstStyle/>
          <a:p>
            <a:pPr algn="r">
              <a:spcAft>
                <a:spcPts val="600"/>
              </a:spcAft>
            </a:pPr>
            <a:r>
              <a:rPr lang="en-GB" sz="700">
                <a:solidFill>
                  <a:srgbClr val="FFFFFF"/>
                </a:solidFill>
                <a:hlinkClick r:id="rId3" tooltip="https://mauriciocohensalama.com/jefes-enojados-1/">
                  <a:extLst>
                    <a:ext uri="{A12FA001-AC4F-418D-AE19-62706E023703}">
                      <ahyp:hlinkClr xmlns:ahyp="http://schemas.microsoft.com/office/drawing/2018/hyperlinkcolor" val="tx"/>
                    </a:ext>
                  </a:extLst>
                </a:hlinkClick>
              </a:rPr>
              <a:t>This Photo</a:t>
            </a:r>
            <a:r>
              <a:rPr lang="en-GB" sz="700">
                <a:solidFill>
                  <a:srgbClr val="FFFFFF"/>
                </a:solidFill>
              </a:rPr>
              <a:t> by Unknown Author is licensed under </a:t>
            </a:r>
            <a:r>
              <a:rPr lang="en-GB" sz="700">
                <a:solidFill>
                  <a:srgbClr val="FFFFFF"/>
                </a:solidFill>
                <a:hlinkClick r:id="rId4" tooltip="https://creativecommons.org/licenses/by-nc-nd/3.0/">
                  <a:extLst>
                    <a:ext uri="{A12FA001-AC4F-418D-AE19-62706E023703}">
                      <ahyp:hlinkClr xmlns:ahyp="http://schemas.microsoft.com/office/drawing/2018/hyperlinkcolor" val="tx"/>
                    </a:ext>
                  </a:extLst>
                </a:hlinkClick>
              </a:rPr>
              <a:t>CC BY-NC-ND</a:t>
            </a:r>
            <a:endParaRPr lang="en-GB" sz="700">
              <a:solidFill>
                <a:srgbClr val="FFFFFF"/>
              </a:solidFill>
            </a:endParaRPr>
          </a:p>
        </p:txBody>
      </p:sp>
    </p:spTree>
    <p:extLst>
      <p:ext uri="{BB962C8B-B14F-4D97-AF65-F5344CB8AC3E}">
        <p14:creationId xmlns:p14="http://schemas.microsoft.com/office/powerpoint/2010/main" val="3845912794"/>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8" name="Rectangle 7">
            <a:extLst>
              <a:ext uri="{FF2B5EF4-FFF2-40B4-BE49-F238E27FC236}">
                <a16:creationId xmlns:a16="http://schemas.microsoft.com/office/drawing/2014/main" id="{9D3B3C7E-BC2D-4436-8B03-AC421FA6678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60920" y="157606"/>
            <a:ext cx="11870161" cy="6542788"/>
          </a:xfrm>
          <a:prstGeom prst="rect">
            <a:avLst/>
          </a:prstGeom>
          <a:solidFill>
            <a:schemeClr val="bg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nvGrpSpPr>
          <p:cNvPr id="10" name="Group 9">
            <a:extLst>
              <a:ext uri="{FF2B5EF4-FFF2-40B4-BE49-F238E27FC236}">
                <a16:creationId xmlns:a16="http://schemas.microsoft.com/office/drawing/2014/main" id="{79B5D0C1-066E-4C02-A6B8-59FAE4A19724}"/>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5662258" y="4240546"/>
            <a:ext cx="867485" cy="115439"/>
            <a:chOff x="8910933" y="1861308"/>
            <a:chExt cx="867485" cy="115439"/>
          </a:xfrm>
        </p:grpSpPr>
        <p:sp>
          <p:nvSpPr>
            <p:cNvPr id="11" name="Rectangle 10">
              <a:extLst>
                <a:ext uri="{FF2B5EF4-FFF2-40B4-BE49-F238E27FC236}">
                  <a16:creationId xmlns:a16="http://schemas.microsoft.com/office/drawing/2014/main" id="{D4386904-AFDC-449E-8D1B-906B305EBDA7}"/>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rot="18964825" flipH="1">
              <a:off x="9286956" y="1861308"/>
              <a:ext cx="115439" cy="115439"/>
            </a:xfrm>
            <a:prstGeom prst="rect">
              <a:avLst/>
            </a:prstGeom>
            <a:noFill/>
            <a:ln w="15875">
              <a:solidFill>
                <a:schemeClr val="tx2"/>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schemeClr val="bg1"/>
                </a:solidFill>
                <a:effectLst>
                  <a:outerShdw blurRad="38100" dist="38100" dir="2700000" algn="tl">
                    <a:srgbClr val="000000">
                      <a:alpha val="43137"/>
                    </a:srgbClr>
                  </a:outerShdw>
                </a:effectLst>
              </a:endParaRPr>
            </a:p>
          </p:txBody>
        </p:sp>
        <p:cxnSp>
          <p:nvCxnSpPr>
            <p:cNvPr id="12" name="Straight Connector 11">
              <a:extLst>
                <a:ext uri="{FF2B5EF4-FFF2-40B4-BE49-F238E27FC236}">
                  <a16:creationId xmlns:a16="http://schemas.microsoft.com/office/drawing/2014/main" id="{F70778F2-11E8-428C-8324-479CA9D6FE92}"/>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a:off x="9426289" y="1919027"/>
              <a:ext cx="352129" cy="0"/>
            </a:xfrm>
            <a:prstGeom prst="line">
              <a:avLst/>
            </a:prstGeom>
            <a:ln w="15875">
              <a:solidFill>
                <a:schemeClr val="tx2"/>
              </a:solidFill>
            </a:ln>
          </p:spPr>
          <p:style>
            <a:lnRef idx="1">
              <a:schemeClr val="accent1"/>
            </a:lnRef>
            <a:fillRef idx="0">
              <a:schemeClr val="accent1"/>
            </a:fillRef>
            <a:effectRef idx="0">
              <a:schemeClr val="accent1"/>
            </a:effectRef>
            <a:fontRef idx="minor">
              <a:schemeClr val="tx1"/>
            </a:fontRef>
          </p:style>
        </p:cxnSp>
        <p:cxnSp>
          <p:nvCxnSpPr>
            <p:cNvPr id="13" name="Straight Connector 12">
              <a:extLst>
                <a:ext uri="{FF2B5EF4-FFF2-40B4-BE49-F238E27FC236}">
                  <a16:creationId xmlns:a16="http://schemas.microsoft.com/office/drawing/2014/main" id="{4A0BE89E-CB2D-48BA-A8D2-533FAAAA725F}"/>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a:off x="8910933" y="1919027"/>
              <a:ext cx="352129" cy="0"/>
            </a:xfrm>
            <a:prstGeom prst="line">
              <a:avLst/>
            </a:prstGeom>
            <a:ln w="15875">
              <a:solidFill>
                <a:schemeClr val="tx2"/>
              </a:solidFill>
            </a:ln>
          </p:spPr>
          <p:style>
            <a:lnRef idx="1">
              <a:schemeClr val="accent1"/>
            </a:lnRef>
            <a:fillRef idx="0">
              <a:schemeClr val="accent1"/>
            </a:fillRef>
            <a:effectRef idx="0">
              <a:schemeClr val="accent1"/>
            </a:effectRef>
            <a:fontRef idx="minor">
              <a:schemeClr val="tx1"/>
            </a:fontRef>
          </p:style>
        </p:cxnSp>
      </p:grpSp>
      <p:sp useBgFill="1">
        <p:nvSpPr>
          <p:cNvPr id="15" name="Rectangle 14">
            <a:extLst>
              <a:ext uri="{FF2B5EF4-FFF2-40B4-BE49-F238E27FC236}">
                <a16:creationId xmlns:a16="http://schemas.microsoft.com/office/drawing/2014/main" id="{4905C695-F54E-4EF8-8AEF-811D460E7AF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7" name="Rectangle 16">
            <a:extLst>
              <a:ext uri="{FF2B5EF4-FFF2-40B4-BE49-F238E27FC236}">
                <a16:creationId xmlns:a16="http://schemas.microsoft.com/office/drawing/2014/main" id="{485CD2A3-2099-476E-9A85-55DC735FA2B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60920" y="159026"/>
            <a:ext cx="11870161" cy="6542788"/>
          </a:xfrm>
          <a:prstGeom prst="rect">
            <a:avLst/>
          </a:prstGeom>
          <a:solidFill>
            <a:schemeClr val="bg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1CA5264E-8150-FA71-2BE8-058A7509E574}"/>
              </a:ext>
            </a:extLst>
          </p:cNvPr>
          <p:cNvSpPr>
            <a:spLocks noGrp="1"/>
          </p:cNvSpPr>
          <p:nvPr>
            <p:ph type="title"/>
          </p:nvPr>
        </p:nvSpPr>
        <p:spPr>
          <a:xfrm>
            <a:off x="2428461" y="1230924"/>
            <a:ext cx="7335079" cy="1969476"/>
          </a:xfrm>
        </p:spPr>
        <p:txBody>
          <a:bodyPr vert="horz" lIns="91440" tIns="45720" rIns="91440" bIns="45720" rtlCol="0" anchor="b">
            <a:normAutofit/>
          </a:bodyPr>
          <a:lstStyle/>
          <a:p>
            <a:pPr algn="ctr"/>
            <a:r>
              <a:rPr lang="en-US" sz="4000" kern="1200" cap="all" spc="390" baseline="0">
                <a:solidFill>
                  <a:schemeClr val="tx2"/>
                </a:solidFill>
                <a:latin typeface="+mj-lt"/>
                <a:ea typeface="+mj-ea"/>
                <a:cs typeface="+mj-cs"/>
              </a:rPr>
              <a:t>References</a:t>
            </a:r>
          </a:p>
        </p:txBody>
      </p:sp>
      <p:sp>
        <p:nvSpPr>
          <p:cNvPr id="3" name="Content Placeholder 2">
            <a:extLst>
              <a:ext uri="{FF2B5EF4-FFF2-40B4-BE49-F238E27FC236}">
                <a16:creationId xmlns:a16="http://schemas.microsoft.com/office/drawing/2014/main" id="{0E03C25A-BBCB-800D-E3CF-F1D8F0586B59}"/>
              </a:ext>
            </a:extLst>
          </p:cNvPr>
          <p:cNvSpPr>
            <a:spLocks noGrp="1"/>
          </p:cNvSpPr>
          <p:nvPr>
            <p:ph idx="1"/>
          </p:nvPr>
        </p:nvSpPr>
        <p:spPr>
          <a:xfrm>
            <a:off x="2024881" y="4736387"/>
            <a:ext cx="8142238" cy="1160981"/>
          </a:xfrm>
        </p:spPr>
        <p:txBody>
          <a:bodyPr vert="horz" lIns="91440" tIns="45720" rIns="91440" bIns="45720" rtlCol="0" anchor="t">
            <a:normAutofit/>
          </a:bodyPr>
          <a:lstStyle/>
          <a:p>
            <a:pPr algn="ctr">
              <a:lnSpc>
                <a:spcPct val="100000"/>
              </a:lnSpc>
            </a:pPr>
            <a:r>
              <a:rPr lang="en-US" dirty="0">
                <a:hlinkClick r:id="rId2"/>
              </a:rPr>
              <a:t>https://www.mindtools.com/pages/article/newLDR_86.htm</a:t>
            </a:r>
            <a:r>
              <a:rPr lang="en-US" dirty="0"/>
              <a:t> </a:t>
            </a:r>
          </a:p>
        </p:txBody>
      </p:sp>
      <p:grpSp>
        <p:nvGrpSpPr>
          <p:cNvPr id="19" name="Group 18">
            <a:extLst>
              <a:ext uri="{FF2B5EF4-FFF2-40B4-BE49-F238E27FC236}">
                <a16:creationId xmlns:a16="http://schemas.microsoft.com/office/drawing/2014/main" id="{E92979E8-2E86-433E-A7E4-5F102E45A8EE}"/>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5662258" y="3889173"/>
            <a:ext cx="867485" cy="115439"/>
            <a:chOff x="8910933" y="1861308"/>
            <a:chExt cx="867485" cy="115439"/>
          </a:xfrm>
        </p:grpSpPr>
        <p:sp>
          <p:nvSpPr>
            <p:cNvPr id="20" name="Rectangle 19">
              <a:extLst>
                <a:ext uri="{FF2B5EF4-FFF2-40B4-BE49-F238E27FC236}">
                  <a16:creationId xmlns:a16="http://schemas.microsoft.com/office/drawing/2014/main" id="{CDDEF0D5-EF9F-43D4-BF40-27A3121E02F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rot="18964825" flipH="1">
              <a:off x="9286956" y="1861308"/>
              <a:ext cx="115439" cy="115439"/>
            </a:xfrm>
            <a:prstGeom prst="rect">
              <a:avLst/>
            </a:prstGeom>
            <a:noFill/>
            <a:ln w="15875">
              <a:solidFill>
                <a:schemeClr val="tx2"/>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schemeClr val="bg1"/>
                </a:solidFill>
                <a:effectLst>
                  <a:outerShdw blurRad="38100" dist="38100" dir="2700000" algn="tl">
                    <a:srgbClr val="000000">
                      <a:alpha val="43137"/>
                    </a:srgbClr>
                  </a:outerShdw>
                </a:effectLst>
              </a:endParaRPr>
            </a:p>
          </p:txBody>
        </p:sp>
        <p:cxnSp>
          <p:nvCxnSpPr>
            <p:cNvPr id="21" name="Straight Connector 20">
              <a:extLst>
                <a:ext uri="{FF2B5EF4-FFF2-40B4-BE49-F238E27FC236}">
                  <a16:creationId xmlns:a16="http://schemas.microsoft.com/office/drawing/2014/main" id="{71438B34-2B34-4614-B3B4-D099271503BB}"/>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a:off x="9426289" y="1919027"/>
              <a:ext cx="352129" cy="0"/>
            </a:xfrm>
            <a:prstGeom prst="line">
              <a:avLst/>
            </a:prstGeom>
            <a:ln w="15875">
              <a:solidFill>
                <a:schemeClr val="tx2"/>
              </a:solidFill>
            </a:ln>
          </p:spPr>
          <p:style>
            <a:lnRef idx="1">
              <a:schemeClr val="accent1"/>
            </a:lnRef>
            <a:fillRef idx="0">
              <a:schemeClr val="accent1"/>
            </a:fillRef>
            <a:effectRef idx="0">
              <a:schemeClr val="accent1"/>
            </a:effectRef>
            <a:fontRef idx="minor">
              <a:schemeClr val="tx1"/>
            </a:fontRef>
          </p:style>
        </p:cxnSp>
        <p:cxnSp>
          <p:nvCxnSpPr>
            <p:cNvPr id="22" name="Straight Connector 21">
              <a:extLst>
                <a:ext uri="{FF2B5EF4-FFF2-40B4-BE49-F238E27FC236}">
                  <a16:creationId xmlns:a16="http://schemas.microsoft.com/office/drawing/2014/main" id="{2C691BDB-93D3-4721-903C-45DD9590F112}"/>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a:off x="8910933" y="1919027"/>
              <a:ext cx="352129" cy="0"/>
            </a:xfrm>
            <a:prstGeom prst="line">
              <a:avLst/>
            </a:prstGeom>
            <a:ln w="15875">
              <a:solidFill>
                <a:schemeClr val="tx2"/>
              </a:solidFill>
            </a:ln>
          </p:spPr>
          <p:style>
            <a:lnRef idx="1">
              <a:schemeClr val="accent1"/>
            </a:lnRef>
            <a:fillRef idx="0">
              <a:schemeClr val="accent1"/>
            </a:fillRef>
            <a:effectRef idx="0">
              <a:schemeClr val="accent1"/>
            </a:effectRef>
            <a:fontRef idx="minor">
              <a:schemeClr val="tx1"/>
            </a:fontRef>
          </p:style>
        </p:cxnSp>
      </p:grpSp>
    </p:spTree>
    <p:extLst>
      <p:ext uri="{BB962C8B-B14F-4D97-AF65-F5344CB8AC3E}">
        <p14:creationId xmlns:p14="http://schemas.microsoft.com/office/powerpoint/2010/main" val="1649520139"/>
      </p:ext>
    </p:extLst>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8C4578F-9E0E-B436-8F89-8AC6E8B9524F}"/>
              </a:ext>
            </a:extLst>
          </p:cNvPr>
          <p:cNvSpPr>
            <a:spLocks noGrp="1"/>
          </p:cNvSpPr>
          <p:nvPr>
            <p:ph type="ctrTitle"/>
          </p:nvPr>
        </p:nvSpPr>
        <p:spPr/>
        <p:txBody>
          <a:bodyPr/>
          <a:lstStyle/>
          <a:p>
            <a:r>
              <a:rPr lang="en-GB" dirty="0"/>
              <a:t>Florin Daniel </a:t>
            </a:r>
          </a:p>
        </p:txBody>
      </p:sp>
      <p:sp>
        <p:nvSpPr>
          <p:cNvPr id="3" name="Subtitle 2">
            <a:extLst>
              <a:ext uri="{FF2B5EF4-FFF2-40B4-BE49-F238E27FC236}">
                <a16:creationId xmlns:a16="http://schemas.microsoft.com/office/drawing/2014/main" id="{BD23269F-167F-0039-11AC-C7559E2160AC}"/>
              </a:ext>
            </a:extLst>
          </p:cNvPr>
          <p:cNvSpPr>
            <a:spLocks noGrp="1"/>
          </p:cNvSpPr>
          <p:nvPr>
            <p:ph type="subTitle" idx="1"/>
          </p:nvPr>
        </p:nvSpPr>
        <p:spPr/>
        <p:txBody>
          <a:bodyPr>
            <a:normAutofit/>
          </a:bodyPr>
          <a:lstStyle/>
          <a:p>
            <a:r>
              <a:rPr lang="en-GB" sz="2400" dirty="0"/>
              <a:t>Benefits of team working </a:t>
            </a:r>
          </a:p>
        </p:txBody>
      </p:sp>
    </p:spTree>
    <p:extLst>
      <p:ext uri="{BB962C8B-B14F-4D97-AF65-F5344CB8AC3E}">
        <p14:creationId xmlns:p14="http://schemas.microsoft.com/office/powerpoint/2010/main" val="772355834"/>
      </p:ext>
    </p:extLst>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C18AC36-399C-0B73-71DF-F5DB188761AB}"/>
              </a:ext>
            </a:extLst>
          </p:cNvPr>
          <p:cNvSpPr>
            <a:spLocks noGrp="1"/>
          </p:cNvSpPr>
          <p:nvPr>
            <p:ph type="ctrTitle"/>
          </p:nvPr>
        </p:nvSpPr>
        <p:spPr>
          <a:xfrm>
            <a:off x="1154954" y="541606"/>
            <a:ext cx="9290308" cy="910174"/>
          </a:xfrm>
        </p:spPr>
        <p:txBody>
          <a:bodyPr>
            <a:normAutofit/>
          </a:bodyPr>
          <a:lstStyle/>
          <a:p>
            <a:r>
              <a:rPr lang="en-GB" sz="2800" b="1" i="1" dirty="0">
                <a:latin typeface="Arial" panose="020B0604020202020204" pitchFamily="34" charset="0"/>
                <a:cs typeface="Arial" panose="020B0604020202020204" pitchFamily="34" charset="0"/>
              </a:rPr>
              <a:t>BENEFITS OF TEAM WORKING</a:t>
            </a:r>
          </a:p>
        </p:txBody>
      </p:sp>
      <p:sp>
        <p:nvSpPr>
          <p:cNvPr id="3" name="Subtitle 2">
            <a:extLst>
              <a:ext uri="{FF2B5EF4-FFF2-40B4-BE49-F238E27FC236}">
                <a16:creationId xmlns:a16="http://schemas.microsoft.com/office/drawing/2014/main" id="{3FD786CB-A45E-D85C-7285-4D734D9A0713}"/>
              </a:ext>
            </a:extLst>
          </p:cNvPr>
          <p:cNvSpPr>
            <a:spLocks noGrp="1"/>
          </p:cNvSpPr>
          <p:nvPr>
            <p:ph type="subTitle" idx="1"/>
          </p:nvPr>
        </p:nvSpPr>
        <p:spPr>
          <a:xfrm>
            <a:off x="1154954" y="1808247"/>
            <a:ext cx="9895217" cy="4042483"/>
          </a:xfrm>
        </p:spPr>
        <p:txBody>
          <a:bodyPr>
            <a:normAutofit/>
          </a:bodyPr>
          <a:lstStyle/>
          <a:p>
            <a:endParaRPr lang="en-GB" b="0" i="0" dirty="0">
              <a:solidFill>
                <a:srgbClr val="00B0F0"/>
              </a:solidFill>
              <a:effectLst/>
              <a:latin typeface="Arial" panose="020B0604020202020204" pitchFamily="34" charset="0"/>
              <a:cs typeface="Arial" panose="020B0604020202020204" pitchFamily="34" charset="0"/>
            </a:endParaRPr>
          </a:p>
          <a:p>
            <a:r>
              <a:rPr lang="en-GB" b="0" i="0" dirty="0">
                <a:solidFill>
                  <a:srgbClr val="00B0F0"/>
                </a:solidFill>
                <a:effectLst/>
                <a:latin typeface="Arial" panose="020B0604020202020204" pitchFamily="34" charset="0"/>
                <a:cs typeface="Arial" panose="020B0604020202020204" pitchFamily="34" charset="0"/>
              </a:rPr>
              <a:t>Team work is The process of working collaboratively with a group of people in order to achieve a goal. Teamwork is often a crucial part of a business, as it is often necessary for colleagues to work well together, trying their best in any circumstance. Teamwork means that people will try to cooperate, using their individual skills and providing constructive feedback, despite any personal conflict between individuals</a:t>
            </a:r>
          </a:p>
          <a:p>
            <a:r>
              <a:rPr lang="en-GB" dirty="0">
                <a:solidFill>
                  <a:srgbClr val="00B0F0"/>
                </a:solidFill>
                <a:latin typeface="Arial" panose="020B0604020202020204" pitchFamily="34" charset="0"/>
                <a:cs typeface="Arial" panose="020B0604020202020204" pitchFamily="34" charset="0"/>
              </a:rPr>
              <a:t>Many jobs cannot be done without teamwork, and many organizations cannot perform without it</a:t>
            </a:r>
          </a:p>
        </p:txBody>
      </p:sp>
    </p:spTree>
    <p:extLst>
      <p:ext uri="{BB962C8B-B14F-4D97-AF65-F5344CB8AC3E}">
        <p14:creationId xmlns:p14="http://schemas.microsoft.com/office/powerpoint/2010/main" val="3627970816"/>
      </p:ext>
    </p:extLst>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p:bg>
      <p:bgPr>
        <a:blipFill rotWithShape="1">
          <a:blip r:embed="rId2">
            <a:duotone>
              <a:schemeClr val="bg2">
                <a:shade val="69000"/>
                <a:hueMod val="91000"/>
                <a:satMod val="164000"/>
                <a:lumMod val="74000"/>
              </a:schemeClr>
              <a:schemeClr val="bg2">
                <a:hueMod val="124000"/>
                <a:satMod val="140000"/>
                <a:lumMod val="142000"/>
              </a:schemeClr>
            </a:duotone>
          </a:blip>
          <a:stretch/>
        </a:blip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C7660AD-5507-91A5-9F5E-662DB6CA1944}"/>
              </a:ext>
            </a:extLst>
          </p:cNvPr>
          <p:cNvSpPr>
            <a:spLocks noGrp="1"/>
          </p:cNvSpPr>
          <p:nvPr>
            <p:ph type="title"/>
          </p:nvPr>
        </p:nvSpPr>
        <p:spPr>
          <a:xfrm>
            <a:off x="967791" y="1449324"/>
            <a:ext cx="2621734" cy="4391640"/>
          </a:xfrm>
        </p:spPr>
        <p:txBody>
          <a:bodyPr vert="horz" lIns="91440" tIns="45720" rIns="91440" bIns="45720" rtlCol="0" anchor="t">
            <a:normAutofit/>
          </a:bodyPr>
          <a:lstStyle/>
          <a:p>
            <a:br>
              <a:rPr lang="en-US" sz="2800">
                <a:solidFill>
                  <a:schemeClr val="tx1"/>
                </a:solidFill>
                <a:latin typeface="Arial" panose="020B0604020202020204" pitchFamily="34" charset="0"/>
                <a:cs typeface="Arial" panose="020B0604020202020204" pitchFamily="34" charset="0"/>
              </a:rPr>
            </a:br>
            <a:br>
              <a:rPr lang="en-US" sz="2800">
                <a:solidFill>
                  <a:schemeClr val="tx1"/>
                </a:solidFill>
                <a:latin typeface="Arial" panose="020B0604020202020204" pitchFamily="34" charset="0"/>
                <a:cs typeface="Arial" panose="020B0604020202020204" pitchFamily="34" charset="0"/>
              </a:rPr>
            </a:br>
            <a:endParaRPr lang="en-US" sz="2800">
              <a:solidFill>
                <a:schemeClr val="tx1"/>
              </a:solidFill>
              <a:latin typeface="Arial" panose="020B0604020202020204" pitchFamily="34" charset="0"/>
              <a:cs typeface="Arial" panose="020B0604020202020204" pitchFamily="34" charset="0"/>
            </a:endParaRPr>
          </a:p>
        </p:txBody>
      </p:sp>
      <p:sp>
        <p:nvSpPr>
          <p:cNvPr id="24" name="Content Placeholder 3">
            <a:extLst>
              <a:ext uri="{FF2B5EF4-FFF2-40B4-BE49-F238E27FC236}">
                <a16:creationId xmlns:a16="http://schemas.microsoft.com/office/drawing/2014/main" id="{4D840857-4417-09C6-D0CF-FDDD07D4A281}"/>
              </a:ext>
            </a:extLst>
          </p:cNvPr>
          <p:cNvSpPr>
            <a:spLocks noGrp="1"/>
          </p:cNvSpPr>
          <p:nvPr>
            <p:ph idx="1"/>
          </p:nvPr>
        </p:nvSpPr>
        <p:spPr>
          <a:xfrm>
            <a:off x="1374452" y="909678"/>
            <a:ext cx="9418466" cy="4931286"/>
          </a:xfrm>
        </p:spPr>
        <p:txBody>
          <a:bodyPr>
            <a:normAutofit/>
          </a:bodyPr>
          <a:lstStyle/>
          <a:p>
            <a:endParaRPr lang="en-GB" dirty="0">
              <a:solidFill>
                <a:srgbClr val="00B0F0"/>
              </a:solidFill>
              <a:latin typeface="Arial" panose="020B0604020202020204" pitchFamily="34" charset="0"/>
              <a:cs typeface="Arial" panose="020B0604020202020204" pitchFamily="34" charset="0"/>
            </a:endParaRPr>
          </a:p>
          <a:p>
            <a:r>
              <a:rPr lang="en-GB" dirty="0">
                <a:solidFill>
                  <a:srgbClr val="00B0F0"/>
                </a:solidFill>
                <a:latin typeface="Arial" panose="020B0604020202020204" pitchFamily="34" charset="0"/>
                <a:cs typeface="Arial" panose="020B0604020202020204" pitchFamily="34" charset="0"/>
              </a:rPr>
              <a:t>                              TEAMWORK IMPROVES PRODUCTIVITY</a:t>
            </a:r>
          </a:p>
          <a:p>
            <a:r>
              <a:rPr lang="en-GB" dirty="0">
                <a:solidFill>
                  <a:srgbClr val="00B0F0"/>
                </a:solidFill>
                <a:latin typeface="Arial" panose="020B0604020202020204" pitchFamily="34" charset="0"/>
                <a:cs typeface="Arial" panose="020B0604020202020204" pitchFamily="34" charset="0"/>
              </a:rPr>
              <a:t>-TEAMS THAT WORK TOGETHER ARE MORE PRODUCTIVE AND MOTIVATED TOWARD COMPANY GOALS</a:t>
            </a:r>
          </a:p>
          <a:p>
            <a:endParaRPr lang="en-GB" dirty="0">
              <a:solidFill>
                <a:srgbClr val="00B0F0"/>
              </a:solidFill>
              <a:latin typeface="Arial" panose="020B0604020202020204" pitchFamily="34" charset="0"/>
              <a:cs typeface="Arial" panose="020B0604020202020204" pitchFamily="34" charset="0"/>
            </a:endParaRPr>
          </a:p>
          <a:p>
            <a:r>
              <a:rPr lang="en-GB" dirty="0">
                <a:solidFill>
                  <a:srgbClr val="00B0F0"/>
                </a:solidFill>
                <a:latin typeface="Arial" panose="020B0604020202020204" pitchFamily="34" charset="0"/>
                <a:cs typeface="Arial" panose="020B0604020202020204" pitchFamily="34" charset="0"/>
              </a:rPr>
              <a:t>                                             GREATER SINERGY</a:t>
            </a:r>
          </a:p>
          <a:p>
            <a:r>
              <a:rPr lang="en-GB" dirty="0">
                <a:solidFill>
                  <a:srgbClr val="00B0F0"/>
                </a:solidFill>
                <a:latin typeface="Arial" panose="020B0604020202020204" pitchFamily="34" charset="0"/>
                <a:cs typeface="Arial" panose="020B0604020202020204" pitchFamily="34" charset="0"/>
              </a:rPr>
              <a:t>-TEAMWORK CAN INCREASE COOPERATION AMONG MEMBERS AS THEY LEARN FROM EACH OTHER MISTAKES AND TRIUMPHS</a:t>
            </a:r>
          </a:p>
          <a:p>
            <a:endParaRPr lang="en-GB" dirty="0">
              <a:solidFill>
                <a:srgbClr val="00B0F0"/>
              </a:solidFill>
              <a:latin typeface="Arial" panose="020B0604020202020204" pitchFamily="34" charset="0"/>
              <a:cs typeface="Arial" panose="020B0604020202020204" pitchFamily="34" charset="0"/>
            </a:endParaRPr>
          </a:p>
          <a:p>
            <a:r>
              <a:rPr lang="en-GB" dirty="0">
                <a:solidFill>
                  <a:srgbClr val="00B0F0"/>
                </a:solidFill>
                <a:latin typeface="Arial" panose="020B0604020202020204" pitchFamily="34" charset="0"/>
                <a:cs typeface="Arial" panose="020B0604020202020204" pitchFamily="34" charset="0"/>
              </a:rPr>
              <a:t>                                      IT INCREASES INNOVATION</a:t>
            </a:r>
          </a:p>
          <a:p>
            <a:r>
              <a:rPr lang="en-GB" dirty="0">
                <a:solidFill>
                  <a:srgbClr val="00B0F0"/>
                </a:solidFill>
                <a:latin typeface="Arial" panose="020B0604020202020204" pitchFamily="34" charset="0"/>
                <a:cs typeface="Arial" panose="020B0604020202020204" pitchFamily="34" charset="0"/>
              </a:rPr>
              <a:t>-IN A WORK PLACE WHERE EMPLOYEES ARE OPEN-MINDED,FREQUENTLY SHARE THEIR IDEAS,ANALYSIS,SUGGESTIONS AND CONCERNS CAN MAKE FOR BETTER BRAINSTORMING</a:t>
            </a:r>
          </a:p>
        </p:txBody>
      </p:sp>
    </p:spTree>
    <p:extLst>
      <p:ext uri="{BB962C8B-B14F-4D97-AF65-F5344CB8AC3E}">
        <p14:creationId xmlns:p14="http://schemas.microsoft.com/office/powerpoint/2010/main" val="3055799034"/>
      </p:ext>
    </p:extLst>
  </p:cSld>
  <p:clrMapOvr>
    <a:overrideClrMapping bg1="dk1" tx1="lt1" bg2="dk2" tx2="lt2" accent1="accent1" accent2="accent2" accent3="accent3" accent4="accent4" accent5="accent5" accent6="accent6" hlink="hlink" folHlink="folHlink"/>
  </p:clrMapOvr>
</p:sld>
</file>

<file path=ppt/slides/slide20.xml><?xml version="1.0" encoding="utf-8"?>
<p:sld xmlns:a="http://schemas.openxmlformats.org/drawingml/2006/main" xmlns:r="http://schemas.openxmlformats.org/officeDocument/2006/relationships" xmlns:p="http://schemas.openxmlformats.org/presentationml/2006/main">
  <p:cSld>
    <p:bg>
      <p:bgPr>
        <a:blipFill rotWithShape="1">
          <a:blip r:embed="rId2">
            <a:duotone>
              <a:schemeClr val="bg1">
                <a:shade val="69000"/>
                <a:hueMod val="91000"/>
                <a:satMod val="164000"/>
                <a:lumMod val="74000"/>
              </a:schemeClr>
              <a:schemeClr val="bg1">
                <a:hueMod val="124000"/>
                <a:satMod val="140000"/>
                <a:lumMod val="142000"/>
              </a:schemeClr>
            </a:duotone>
          </a:blip>
          <a:stretch/>
        </a:blipFill>
        <a:effectLst/>
      </p:bgPr>
    </p:bg>
    <p:spTree>
      <p:nvGrpSpPr>
        <p:cNvPr id="1" name=""/>
        <p:cNvGrpSpPr/>
        <p:nvPr/>
      </p:nvGrpSpPr>
      <p:grpSpPr>
        <a:xfrm>
          <a:off x="0" y="0"/>
          <a:ext cx="0" cy="0"/>
          <a:chOff x="0" y="0"/>
          <a:chExt cx="0" cy="0"/>
        </a:xfrm>
      </p:grpSpPr>
      <p:sp useBgFill="1">
        <p:nvSpPr>
          <p:cNvPr id="47" name="Rectangle 46">
            <a:extLst>
              <a:ext uri="{FF2B5EF4-FFF2-40B4-BE49-F238E27FC236}">
                <a16:creationId xmlns:a16="http://schemas.microsoft.com/office/drawing/2014/main" id="{B219AE65-9B94-44EA-BEF3-EF4BFA169C8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49" name="Rectangle 48">
            <a:extLst>
              <a:ext uri="{FF2B5EF4-FFF2-40B4-BE49-F238E27FC236}">
                <a16:creationId xmlns:a16="http://schemas.microsoft.com/office/drawing/2014/main" id="{F0C81A57-9CD5-461B-8FFE-4A8CB6CFBE0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1017539" y="467397"/>
            <a:ext cx="695829" cy="5919116"/>
          </a:xfrm>
          <a:prstGeom prst="rect">
            <a:avLst/>
          </a:prstGeom>
          <a:solidFill>
            <a:schemeClr val="accent1"/>
          </a:solidFill>
          <a:ln>
            <a:noFill/>
          </a:ln>
          <a:effectLst/>
        </p:spPr>
        <p:style>
          <a:lnRef idx="1">
            <a:schemeClr val="accent1"/>
          </a:lnRef>
          <a:fillRef idx="3">
            <a:schemeClr val="accent1"/>
          </a:fillRef>
          <a:effectRef idx="2">
            <a:schemeClr val="accent1"/>
          </a:effectRef>
          <a:fontRef idx="minor">
            <a:schemeClr val="lt1"/>
          </a:fontRef>
        </p:style>
      </p:sp>
      <p:grpSp>
        <p:nvGrpSpPr>
          <p:cNvPr id="51" name="Group 50">
            <a:extLst>
              <a:ext uri="{FF2B5EF4-FFF2-40B4-BE49-F238E27FC236}">
                <a16:creationId xmlns:a16="http://schemas.microsoft.com/office/drawing/2014/main" id="{3086C462-37F4-494D-8292-CCB95221CC1A}"/>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0" y="0"/>
            <a:ext cx="12192000" cy="6858000"/>
            <a:chOff x="0" y="0"/>
            <a:chExt cx="12192000" cy="6858000"/>
          </a:xfrm>
          <a:noFill/>
        </p:grpSpPr>
        <p:sp>
          <p:nvSpPr>
            <p:cNvPr id="52" name="Rectangle 51">
              <a:extLst>
                <a:ext uri="{FF2B5EF4-FFF2-40B4-BE49-F238E27FC236}">
                  <a16:creationId xmlns:a16="http://schemas.microsoft.com/office/drawing/2014/main" id="{2C7D2D64-353F-4802-AA48-A70CE6020B93}"/>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0" y="0"/>
              <a:ext cx="12192000" cy="6858000"/>
            </a:xfrm>
            <a:prstGeom prst="rect">
              <a:avLst/>
            </a:prstGeom>
            <a:noFill/>
            <a:ln>
              <a:noFill/>
            </a:ln>
          </p:spPr>
          <p:style>
            <a:lnRef idx="2">
              <a:schemeClr val="accent1">
                <a:shade val="50000"/>
              </a:schemeClr>
            </a:lnRef>
            <a:fillRef idx="1">
              <a:schemeClr val="accent1"/>
            </a:fillRef>
            <a:effectRef idx="0">
              <a:schemeClr val="accent1"/>
            </a:effectRef>
            <a:fontRef idx="minor">
              <a:schemeClr val="lt1"/>
            </a:fontRef>
          </p:style>
        </p:sp>
        <p:sp>
          <p:nvSpPr>
            <p:cNvPr id="53" name="Freeform 5">
              <a:extLst>
                <a:ext uri="{FF2B5EF4-FFF2-40B4-BE49-F238E27FC236}">
                  <a16:creationId xmlns:a16="http://schemas.microsoft.com/office/drawing/2014/main" id="{30A6328F-CAA3-4052-BF4C-14BD47706E65}"/>
                </a:ext>
                <a:ext uri="{C183D7F6-B498-43B3-948B-1728B52AA6E4}">
                  <adec:decorative xmlns:adec="http://schemas.microsoft.com/office/drawing/2017/decorative" val="1"/>
                </a:ext>
              </a:extLst>
            </p:cNvPr>
            <p:cNvSpPr>
              <a:spLocks noEditPoints="1"/>
            </p:cNvSpPr>
            <p:nvPr>
              <p:extLst>
                <p:ext uri="{386F3935-93C4-4BCD-93E2-E3B085C9AB24}">
                  <p16:designElem xmlns:p16="http://schemas.microsoft.com/office/powerpoint/2015/main" val="1"/>
                </p:ext>
              </p:extLst>
            </p:nvPr>
          </p:nvSpPr>
          <p:spPr bwMode="gray">
            <a:xfrm>
              <a:off x="0" y="1587"/>
              <a:ext cx="12192000" cy="6856413"/>
            </a:xfrm>
            <a:custGeom>
              <a:avLst/>
              <a:gdLst/>
              <a:ahLst/>
              <a:cxnLst/>
              <a:rect l="0" t="0" r="r" b="b"/>
              <a:pathLst>
                <a:path w="15356" h="8638">
                  <a:moveTo>
                    <a:pt x="0" y="0"/>
                  </a:moveTo>
                  <a:lnTo>
                    <a:pt x="0" y="8638"/>
                  </a:lnTo>
                  <a:lnTo>
                    <a:pt x="15356" y="8638"/>
                  </a:lnTo>
                  <a:lnTo>
                    <a:pt x="15356" y="0"/>
                  </a:lnTo>
                  <a:lnTo>
                    <a:pt x="0" y="0"/>
                  </a:lnTo>
                  <a:close/>
                  <a:moveTo>
                    <a:pt x="14748" y="8038"/>
                  </a:moveTo>
                  <a:lnTo>
                    <a:pt x="600" y="8038"/>
                  </a:lnTo>
                  <a:lnTo>
                    <a:pt x="600" y="592"/>
                  </a:lnTo>
                  <a:lnTo>
                    <a:pt x="14748" y="592"/>
                  </a:lnTo>
                  <a:lnTo>
                    <a:pt x="14748" y="8038"/>
                  </a:lnTo>
                  <a:close/>
                </a:path>
              </a:pathLst>
            </a:custGeom>
            <a:solidFill>
              <a:srgbClr val="FFFFFF"/>
            </a:solidFill>
            <a:ln>
              <a:noFill/>
            </a:ln>
          </p:spPr>
        </p:sp>
      </p:grpSp>
      <p:sp>
        <p:nvSpPr>
          <p:cNvPr id="2" name="Title 1">
            <a:extLst>
              <a:ext uri="{FF2B5EF4-FFF2-40B4-BE49-F238E27FC236}">
                <a16:creationId xmlns:a16="http://schemas.microsoft.com/office/drawing/2014/main" id="{5B5F9424-6FFC-DB96-17E6-F534ABBFE056}"/>
              </a:ext>
            </a:extLst>
          </p:cNvPr>
          <p:cNvSpPr>
            <a:spLocks noGrp="1"/>
          </p:cNvSpPr>
          <p:nvPr>
            <p:ph type="ctrTitle"/>
          </p:nvPr>
        </p:nvSpPr>
        <p:spPr>
          <a:xfrm>
            <a:off x="931369" y="2308485"/>
            <a:ext cx="9154801" cy="3038216"/>
          </a:xfrm>
        </p:spPr>
        <p:txBody>
          <a:bodyPr>
            <a:normAutofit fontScale="90000"/>
          </a:bodyPr>
          <a:lstStyle/>
          <a:p>
            <a:pPr algn="ctr">
              <a:lnSpc>
                <a:spcPct val="90000"/>
              </a:lnSpc>
            </a:pPr>
            <a:r>
              <a:rPr lang="en-GB" sz="1400" dirty="0">
                <a:solidFill>
                  <a:schemeClr val="tx1"/>
                </a:solidFill>
                <a:latin typeface="Arial" panose="020B0604020202020204" pitchFamily="34" charset="0"/>
                <a:cs typeface="Arial" panose="020B0604020202020204" pitchFamily="34" charset="0"/>
              </a:rPr>
              <a:t>               </a:t>
            </a:r>
            <a:r>
              <a:rPr lang="en-GB" sz="2000" dirty="0">
                <a:solidFill>
                  <a:srgbClr val="00B0F0"/>
                </a:solidFill>
                <a:latin typeface="Arial" panose="020B0604020202020204" pitchFamily="34" charset="0"/>
                <a:cs typeface="Arial" panose="020B0604020202020204" pitchFamily="34" charset="0"/>
              </a:rPr>
              <a:t>OVERCOME OBSTACLES</a:t>
            </a:r>
            <a:br>
              <a:rPr lang="en-GB" sz="2000" dirty="0">
                <a:solidFill>
                  <a:srgbClr val="00B0F0"/>
                </a:solidFill>
                <a:latin typeface="Arial" panose="020B0604020202020204" pitchFamily="34" charset="0"/>
                <a:cs typeface="Arial" panose="020B0604020202020204" pitchFamily="34" charset="0"/>
              </a:rPr>
            </a:br>
            <a:r>
              <a:rPr lang="en-GB" sz="2000" dirty="0">
                <a:solidFill>
                  <a:srgbClr val="00B0F0"/>
                </a:solidFill>
                <a:latin typeface="Arial" panose="020B0604020202020204" pitchFamily="34" charset="0"/>
                <a:cs typeface="Arial" panose="020B0604020202020204" pitchFamily="34" charset="0"/>
              </a:rPr>
              <a:t>-WHEN A TEAM FACES A CHALLENGE THEY CAN UTILIZE THEIR VARIED LEARNINGS TO COME UP WITH MULLTIPLE SOLUTIONS TO TACKLE THE PROBLEM</a:t>
            </a:r>
            <a:br>
              <a:rPr lang="en-GB" sz="2000" dirty="0">
                <a:solidFill>
                  <a:srgbClr val="00B0F0"/>
                </a:solidFill>
                <a:latin typeface="Arial" panose="020B0604020202020204" pitchFamily="34" charset="0"/>
                <a:cs typeface="Arial" panose="020B0604020202020204" pitchFamily="34" charset="0"/>
              </a:rPr>
            </a:br>
            <a:br>
              <a:rPr lang="en-GB" sz="2000" dirty="0">
                <a:solidFill>
                  <a:srgbClr val="00B0F0"/>
                </a:solidFill>
                <a:latin typeface="Arial" panose="020B0604020202020204" pitchFamily="34" charset="0"/>
                <a:cs typeface="Arial" panose="020B0604020202020204" pitchFamily="34" charset="0"/>
              </a:rPr>
            </a:br>
            <a:r>
              <a:rPr lang="en-GB" sz="2000" dirty="0">
                <a:solidFill>
                  <a:srgbClr val="00B0F0"/>
                </a:solidFill>
                <a:latin typeface="Arial" panose="020B0604020202020204" pitchFamily="34" charset="0"/>
                <a:cs typeface="Arial" panose="020B0604020202020204" pitchFamily="34" charset="0"/>
              </a:rPr>
              <a:t>   BUILDS TRUST</a:t>
            </a:r>
            <a:br>
              <a:rPr lang="en-GB" sz="2000" dirty="0">
                <a:solidFill>
                  <a:srgbClr val="00B0F0"/>
                </a:solidFill>
                <a:latin typeface="Arial" panose="020B0604020202020204" pitchFamily="34" charset="0"/>
                <a:cs typeface="Arial" panose="020B0604020202020204" pitchFamily="34" charset="0"/>
              </a:rPr>
            </a:br>
            <a:r>
              <a:rPr lang="en-GB" sz="2000" dirty="0">
                <a:solidFill>
                  <a:srgbClr val="00B0F0"/>
                </a:solidFill>
                <a:latin typeface="Arial" panose="020B0604020202020204" pitchFamily="34" charset="0"/>
                <a:cs typeface="Arial" panose="020B0604020202020204" pitchFamily="34" charset="0"/>
              </a:rPr>
              <a:t>-TEAMWORK CREATES A STRONG BONDAND A TEAM THAT ENJOYS WORKING TOGETHER</a:t>
            </a:r>
            <a:br>
              <a:rPr lang="en-GB" sz="2000" dirty="0">
                <a:solidFill>
                  <a:srgbClr val="00B0F0"/>
                </a:solidFill>
                <a:latin typeface="Arial" panose="020B0604020202020204" pitchFamily="34" charset="0"/>
                <a:cs typeface="Arial" panose="020B0604020202020204" pitchFamily="34" charset="0"/>
              </a:rPr>
            </a:br>
            <a:br>
              <a:rPr lang="en-GB" sz="2000" dirty="0">
                <a:solidFill>
                  <a:srgbClr val="00B0F0"/>
                </a:solidFill>
                <a:latin typeface="Arial" panose="020B0604020202020204" pitchFamily="34" charset="0"/>
                <a:cs typeface="Arial" panose="020B0604020202020204" pitchFamily="34" charset="0"/>
              </a:rPr>
            </a:br>
            <a:r>
              <a:rPr lang="en-GB" sz="2000" dirty="0">
                <a:solidFill>
                  <a:srgbClr val="00B0F0"/>
                </a:solidFill>
                <a:latin typeface="Arial" panose="020B0604020202020204" pitchFamily="34" charset="0"/>
                <a:cs typeface="Arial" panose="020B0604020202020204" pitchFamily="34" charset="0"/>
              </a:rPr>
              <a:t>            GAIN FRESH PERSPECTIVES</a:t>
            </a:r>
            <a:br>
              <a:rPr lang="en-GB" sz="2000" dirty="0">
                <a:solidFill>
                  <a:srgbClr val="00B0F0"/>
                </a:solidFill>
                <a:latin typeface="Arial" panose="020B0604020202020204" pitchFamily="34" charset="0"/>
                <a:cs typeface="Arial" panose="020B0604020202020204" pitchFamily="34" charset="0"/>
              </a:rPr>
            </a:br>
            <a:r>
              <a:rPr lang="en-GB" sz="2000" dirty="0">
                <a:solidFill>
                  <a:srgbClr val="00B0F0"/>
                </a:solidFill>
                <a:latin typeface="Arial" panose="020B0604020202020204" pitchFamily="34" charset="0"/>
                <a:cs typeface="Arial" panose="020B0604020202020204" pitchFamily="34" charset="0"/>
              </a:rPr>
              <a:t>-TEAMWORK MAKES MEMBERS MORE OPEN AND SENSITIVE TO OTHERS THOUGHTS AND ENABLES LEARNING OF DIFFERENT CULTURES</a:t>
            </a:r>
            <a:br>
              <a:rPr lang="en-GB" sz="2000" dirty="0">
                <a:solidFill>
                  <a:srgbClr val="00B0F0"/>
                </a:solidFill>
                <a:latin typeface="Arial" panose="020B0604020202020204" pitchFamily="34" charset="0"/>
                <a:cs typeface="Arial" panose="020B0604020202020204" pitchFamily="34" charset="0"/>
              </a:rPr>
            </a:br>
            <a:br>
              <a:rPr lang="en-GB" sz="2000" dirty="0">
                <a:solidFill>
                  <a:srgbClr val="00B0F0"/>
                </a:solidFill>
                <a:latin typeface="Arial" panose="020B0604020202020204" pitchFamily="34" charset="0"/>
                <a:cs typeface="Arial" panose="020B0604020202020204" pitchFamily="34" charset="0"/>
              </a:rPr>
            </a:br>
            <a:br>
              <a:rPr lang="en-GB" sz="1400" dirty="0">
                <a:solidFill>
                  <a:schemeClr val="tx1"/>
                </a:solidFill>
                <a:latin typeface="Arial" panose="020B0604020202020204" pitchFamily="34" charset="0"/>
                <a:cs typeface="Arial" panose="020B0604020202020204" pitchFamily="34" charset="0"/>
              </a:rPr>
            </a:br>
            <a:br>
              <a:rPr lang="en-GB" sz="1400" dirty="0">
                <a:solidFill>
                  <a:schemeClr val="tx1"/>
                </a:solidFill>
                <a:latin typeface="Arial" panose="020B0604020202020204" pitchFamily="34" charset="0"/>
                <a:cs typeface="Arial" panose="020B0604020202020204" pitchFamily="34" charset="0"/>
              </a:rPr>
            </a:br>
            <a:br>
              <a:rPr lang="en-GB" sz="1400" dirty="0">
                <a:solidFill>
                  <a:schemeClr val="tx1"/>
                </a:solidFill>
                <a:latin typeface="Arial" panose="020B0604020202020204" pitchFamily="34" charset="0"/>
                <a:cs typeface="Arial" panose="020B0604020202020204" pitchFamily="34" charset="0"/>
              </a:rPr>
            </a:br>
            <a:br>
              <a:rPr lang="en-GB" sz="1400" dirty="0">
                <a:solidFill>
                  <a:schemeClr val="tx1"/>
                </a:solidFill>
                <a:latin typeface="Arial" panose="020B0604020202020204" pitchFamily="34" charset="0"/>
                <a:cs typeface="Arial" panose="020B0604020202020204" pitchFamily="34" charset="0"/>
              </a:rPr>
            </a:br>
            <a:endParaRPr lang="en-GB" sz="1400" dirty="0">
              <a:solidFill>
                <a:schemeClr val="tx1"/>
              </a:solidFill>
              <a:latin typeface="Arial" panose="020B0604020202020204" pitchFamily="34" charset="0"/>
              <a:cs typeface="Arial" panose="020B0604020202020204" pitchFamily="34" charset="0"/>
            </a:endParaRPr>
          </a:p>
        </p:txBody>
      </p:sp>
      <p:sp>
        <p:nvSpPr>
          <p:cNvPr id="3" name="Subtitle 2">
            <a:extLst>
              <a:ext uri="{FF2B5EF4-FFF2-40B4-BE49-F238E27FC236}">
                <a16:creationId xmlns:a16="http://schemas.microsoft.com/office/drawing/2014/main" id="{3702940C-89A8-4E07-6AF1-93E62364FFBE}"/>
              </a:ext>
            </a:extLst>
          </p:cNvPr>
          <p:cNvSpPr>
            <a:spLocks noGrp="1"/>
          </p:cNvSpPr>
          <p:nvPr>
            <p:ph type="subTitle" idx="1"/>
          </p:nvPr>
        </p:nvSpPr>
        <p:spPr>
          <a:xfrm flipH="1">
            <a:off x="587742" y="6192516"/>
            <a:ext cx="45719" cy="45719"/>
          </a:xfrm>
        </p:spPr>
        <p:txBody>
          <a:bodyPr anchor="t">
            <a:normAutofit fontScale="25000" lnSpcReduction="20000"/>
          </a:bodyPr>
          <a:lstStyle/>
          <a:p>
            <a:pPr algn="ctr"/>
            <a:endParaRPr lang="en-GB" sz="1600" dirty="0">
              <a:solidFill>
                <a:schemeClr val="tx1"/>
              </a:solidFill>
            </a:endParaRPr>
          </a:p>
        </p:txBody>
      </p:sp>
    </p:spTree>
    <p:extLst>
      <p:ext uri="{BB962C8B-B14F-4D97-AF65-F5344CB8AC3E}">
        <p14:creationId xmlns:p14="http://schemas.microsoft.com/office/powerpoint/2010/main" val="237966734"/>
      </p:ext>
    </p:extLst>
  </p:cSld>
  <p:clrMapOvr>
    <a:overrideClrMapping bg1="dk1" tx1="lt1" bg2="dk2" tx2="lt2" accent1="accent1" accent2="accent2" accent3="accent3" accent4="accent4" accent5="accent5" accent6="accent6" hlink="hlink" folHlink="folHlink"/>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0" presetClass="entr" presetSubtype="0" fill="hold" grpId="0" nodeType="withEffect">
                                  <p:stCondLst>
                                    <p:cond delay="500"/>
                                  </p:stCondLst>
                                  <p:iterate>
                                    <p:tmPct val="10000"/>
                                  </p:iterate>
                                  <p:childTnLst>
                                    <p:set>
                                      <p:cBhvr>
                                        <p:cTn id="6" dur="1" fill="hold">
                                          <p:stCondLst>
                                            <p:cond delay="0"/>
                                          </p:stCondLst>
                                        </p:cTn>
                                        <p:tgtEl>
                                          <p:spTgt spid="2"/>
                                        </p:tgtEl>
                                        <p:attrNameLst>
                                          <p:attrName>style.visibility</p:attrName>
                                        </p:attrNameLst>
                                      </p:cBhvr>
                                      <p:to>
                                        <p:strVal val="visible"/>
                                      </p:to>
                                    </p:set>
                                    <p:animEffect transition="in" filter="fade">
                                      <p:cBhvr>
                                        <p:cTn id="7" dur="700"/>
                                        <p:tgtEl>
                                          <p:spTgt spid="2"/>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Lst>
  </p:timing>
</p:sld>
</file>

<file path=ppt/slides/slide21.xml><?xml version="1.0" encoding="utf-8"?>
<p:sld xmlns:a="http://schemas.openxmlformats.org/drawingml/2006/main" xmlns:r="http://schemas.openxmlformats.org/officeDocument/2006/relationships" xmlns:p="http://schemas.openxmlformats.org/presentationml/2006/main">
  <p:cSld>
    <p:bg>
      <p:bgPr>
        <a:blipFill rotWithShape="1">
          <a:blip r:embed="rId2">
            <a:duotone>
              <a:schemeClr val="bg2">
                <a:shade val="69000"/>
                <a:hueMod val="91000"/>
                <a:satMod val="164000"/>
                <a:lumMod val="74000"/>
              </a:schemeClr>
              <a:schemeClr val="bg2">
                <a:hueMod val="124000"/>
                <a:satMod val="140000"/>
                <a:lumMod val="142000"/>
              </a:schemeClr>
            </a:duotone>
          </a:blip>
          <a:stretch/>
        </a:blip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86D969D-071D-BEE7-7156-BCE8E4157514}"/>
              </a:ext>
            </a:extLst>
          </p:cNvPr>
          <p:cNvSpPr>
            <a:spLocks noGrp="1"/>
          </p:cNvSpPr>
          <p:nvPr>
            <p:ph type="title"/>
          </p:nvPr>
        </p:nvSpPr>
        <p:spPr>
          <a:xfrm>
            <a:off x="1191718" y="1449324"/>
            <a:ext cx="9990943" cy="4189475"/>
          </a:xfrm>
        </p:spPr>
        <p:txBody>
          <a:bodyPr vert="horz" lIns="91440" tIns="45720" rIns="91440" bIns="45720" rtlCol="0" anchor="t">
            <a:normAutofit/>
          </a:bodyPr>
          <a:lstStyle/>
          <a:p>
            <a:r>
              <a:rPr lang="en-US" sz="2400" dirty="0">
                <a:solidFill>
                  <a:srgbClr val="00B0F0"/>
                </a:solidFill>
                <a:latin typeface="Arial" panose="020B0604020202020204" pitchFamily="34" charset="0"/>
                <a:cs typeface="Arial" panose="020B0604020202020204" pitchFamily="34" charset="0"/>
              </a:rPr>
              <a:t>REFFERENCES:</a:t>
            </a:r>
            <a:br>
              <a:rPr lang="en-US" sz="2400" dirty="0">
                <a:solidFill>
                  <a:schemeClr val="tx1"/>
                </a:solidFill>
                <a:latin typeface="Arial" panose="020B0604020202020204" pitchFamily="34" charset="0"/>
                <a:cs typeface="Arial" panose="020B0604020202020204" pitchFamily="34" charset="0"/>
              </a:rPr>
            </a:br>
            <a:br>
              <a:rPr lang="en-US" sz="2400" dirty="0">
                <a:solidFill>
                  <a:schemeClr val="tx1"/>
                </a:solidFill>
                <a:latin typeface="Arial" panose="020B0604020202020204" pitchFamily="34" charset="0"/>
                <a:cs typeface="Arial" panose="020B0604020202020204" pitchFamily="34" charset="0"/>
              </a:rPr>
            </a:br>
            <a:br>
              <a:rPr lang="en-US" sz="2400" dirty="0">
                <a:solidFill>
                  <a:schemeClr val="tx1"/>
                </a:solidFill>
                <a:latin typeface="Arial" panose="020B0604020202020204" pitchFamily="34" charset="0"/>
                <a:cs typeface="Arial" panose="020B0604020202020204" pitchFamily="34" charset="0"/>
              </a:rPr>
            </a:br>
            <a:r>
              <a:rPr lang="en-GB" sz="1800" b="0" i="0" dirty="0">
                <a:solidFill>
                  <a:srgbClr val="00B0F0"/>
                </a:solidFill>
                <a:effectLst/>
                <a:latin typeface="Gotham SSm A"/>
              </a:rPr>
              <a:t> </a:t>
            </a:r>
            <a:r>
              <a:rPr lang="en-GB" sz="1800" b="0" i="0" dirty="0">
                <a:solidFill>
                  <a:srgbClr val="00B0F0"/>
                </a:solidFill>
                <a:effectLst/>
                <a:latin typeface="Arial" panose="020B0604020202020204" pitchFamily="34" charset="0"/>
                <a:cs typeface="Arial" panose="020B0604020202020204" pitchFamily="34" charset="0"/>
              </a:rPr>
              <a:t>BusinessDictionary.com</a:t>
            </a:r>
            <a:endParaRPr lang="en-US" sz="1800" dirty="0">
              <a:solidFill>
                <a:schemeClr val="tx1"/>
              </a:solidFill>
              <a:latin typeface="Arial" panose="020B0604020202020204" pitchFamily="34" charset="0"/>
              <a:cs typeface="Arial" panose="020B0604020202020204" pitchFamily="34" charset="0"/>
            </a:endParaRPr>
          </a:p>
        </p:txBody>
      </p:sp>
    </p:spTree>
    <p:extLst>
      <p:ext uri="{BB962C8B-B14F-4D97-AF65-F5344CB8AC3E}">
        <p14:creationId xmlns:p14="http://schemas.microsoft.com/office/powerpoint/2010/main" val="3984747510"/>
      </p:ext>
    </p:extLst>
  </p:cSld>
  <p:clrMapOvr>
    <a:overrideClrMapping bg1="dk1" tx1="lt1" bg2="dk2" tx2="lt2" accent1="accent1" accent2="accent2" accent3="accent3" accent4="accent4" accent5="accent5" accent6="accent6" hlink="hlink" folHlink="folHlink"/>
  </p:clrMapOvr>
</p:sld>
</file>

<file path=ppt/theme/_rels/theme3.xml.rels><?xml version="1.0" encoding="UTF-8" standalone="yes"?>
<Relationships xmlns="http://schemas.openxmlformats.org/package/2006/relationships"><Relationship Id="rId1" Type="http://schemas.openxmlformats.org/officeDocument/2006/relationships/image" Target="../media/image1.jpeg"/></Relationships>
</file>

<file path=ppt/theme/theme1.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2.xml><?xml version="1.0" encoding="utf-8"?>
<a:theme xmlns:a="http://schemas.openxmlformats.org/drawingml/2006/main" name="AdornVTI">
  <a:themeElements>
    <a:clrScheme name="AnalogousFromDarkSeedLeftStep">
      <a:dk1>
        <a:srgbClr val="000000"/>
      </a:dk1>
      <a:lt1>
        <a:srgbClr val="FFFFFF"/>
      </a:lt1>
      <a:dk2>
        <a:srgbClr val="412B24"/>
      </a:dk2>
      <a:lt2>
        <a:srgbClr val="E8E2E8"/>
      </a:lt2>
      <a:accent1>
        <a:srgbClr val="47B54D"/>
      </a:accent1>
      <a:accent2>
        <a:srgbClr val="66B13B"/>
      </a:accent2>
      <a:accent3>
        <a:srgbClr val="93AA43"/>
      </a:accent3>
      <a:accent4>
        <a:srgbClr val="B19A3B"/>
      </a:accent4>
      <a:accent5>
        <a:srgbClr val="C37A4D"/>
      </a:accent5>
      <a:accent6>
        <a:srgbClr val="B13B3E"/>
      </a:accent6>
      <a:hlink>
        <a:srgbClr val="A97638"/>
      </a:hlink>
      <a:folHlink>
        <a:srgbClr val="7F7F7F"/>
      </a:folHlink>
    </a:clrScheme>
    <a:fontScheme name="Bembo">
      <a:majorFont>
        <a:latin typeface="Bembo"/>
        <a:ea typeface=""/>
        <a:cs typeface=""/>
      </a:majorFont>
      <a:minorFont>
        <a:latin typeface="Bembo"/>
        <a:ea typeface=""/>
        <a:cs typeface=""/>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AdornVTI" id="{497E3FA9-5A27-4D12-9D04-917BEF3D1303}" vid="{34192A01-61CA-4566-9818-841C607496F7}"/>
    </a:ext>
  </a:extLst>
</a:theme>
</file>

<file path=ppt/theme/theme3.xml><?xml version="1.0" encoding="utf-8"?>
<a:theme xmlns:a="http://schemas.openxmlformats.org/drawingml/2006/main" name="Ion Boardroom">
  <a:themeElements>
    <a:clrScheme name="Ion Boardroom">
      <a:dk1>
        <a:sysClr val="windowText" lastClr="000000"/>
      </a:dk1>
      <a:lt1>
        <a:sysClr val="window" lastClr="FFFFFF"/>
      </a:lt1>
      <a:dk2>
        <a:srgbClr val="3B3059"/>
      </a:dk2>
      <a:lt2>
        <a:srgbClr val="EBEBEB"/>
      </a:lt2>
      <a:accent1>
        <a:srgbClr val="B31166"/>
      </a:accent1>
      <a:accent2>
        <a:srgbClr val="E33D6F"/>
      </a:accent2>
      <a:accent3>
        <a:srgbClr val="E45F3C"/>
      </a:accent3>
      <a:accent4>
        <a:srgbClr val="E9943A"/>
      </a:accent4>
      <a:accent5>
        <a:srgbClr val="9B6BF2"/>
      </a:accent5>
      <a:accent6>
        <a:srgbClr val="D53DD0"/>
      </a:accent6>
      <a:hlink>
        <a:srgbClr val="8F8F8F"/>
      </a:hlink>
      <a:folHlink>
        <a:srgbClr val="A5A5A5"/>
      </a:folHlink>
    </a:clrScheme>
    <a:fontScheme name="Ion Boardroom">
      <a:majorFont>
        <a:latin typeface="Century Gothic" panose="020B0502020202020204"/>
        <a:ea typeface=""/>
        <a:cs typeface=""/>
        <a:font script="Jpan" typeface="メイリオ"/>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entury Gothic" panose="020B0502020202020204"/>
        <a:ea typeface=""/>
        <a:cs typeface=""/>
        <a:font script="Jpan" typeface="メイリオ"/>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Ion Boardroom">
      <a:fillStyleLst>
        <a:solidFill>
          <a:schemeClr val="phClr"/>
        </a:solidFill>
        <a:gradFill rotWithShape="1">
          <a:gsLst>
            <a:gs pos="0">
              <a:schemeClr val="phClr">
                <a:tint val="64000"/>
                <a:lumMod val="118000"/>
              </a:schemeClr>
            </a:gs>
            <a:gs pos="100000">
              <a:schemeClr val="phClr">
                <a:tint val="92000"/>
                <a:alpha val="100000"/>
                <a:lumMod val="110000"/>
              </a:schemeClr>
            </a:gs>
          </a:gsLst>
          <a:lin ang="5400000" scaled="0"/>
        </a:gradFill>
        <a:gradFill rotWithShape="1">
          <a:gsLst>
            <a:gs pos="0">
              <a:schemeClr val="phClr">
                <a:tint val="98000"/>
                <a:lumMod val="114000"/>
              </a:schemeClr>
            </a:gs>
            <a:gs pos="100000">
              <a:schemeClr val="phClr">
                <a:shade val="90000"/>
                <a:lumMod val="84000"/>
              </a:schemeClr>
            </a:gs>
          </a:gsLst>
          <a:lin ang="5400000" scaled="0"/>
        </a:gradFill>
      </a:fillStyleLst>
      <a:lnStyleLst>
        <a:ln w="9525" cap="rnd" cmpd="sng" algn="ctr">
          <a:solidFill>
            <a:schemeClr val="phClr"/>
          </a:solidFill>
          <a:prstDash val="solid"/>
        </a:ln>
        <a:ln w="19050" cap="rnd" cmpd="sng" algn="ctr">
          <a:solidFill>
            <a:schemeClr val="phClr"/>
          </a:solidFill>
          <a:prstDash val="solid"/>
        </a:ln>
        <a:ln w="28575" cap="rnd" cmpd="sng" algn="ctr">
          <a:solidFill>
            <a:schemeClr val="phClr"/>
          </a:solidFill>
          <a:prstDash val="solid"/>
        </a:ln>
      </a:lnStyleLst>
      <a:effectStyleLst>
        <a:effectStyle>
          <a:effectLst/>
        </a:effectStyle>
        <a:effectStyle>
          <a:effectLst>
            <a:outerShdw blurRad="38100" dist="25400" dir="5400000" rotWithShape="0">
              <a:srgbClr val="000000">
                <a:alpha val="45000"/>
              </a:srgbClr>
            </a:outerShdw>
          </a:effectLst>
        </a:effectStyle>
        <a:effectStyle>
          <a:effectLst>
            <a:outerShdw blurRad="63500" dist="38100" dir="5400000" rotWithShape="0">
              <a:srgbClr val="000000">
                <a:alpha val="60000"/>
              </a:srgbClr>
            </a:outerShdw>
          </a:effectLst>
          <a:scene3d>
            <a:camera prst="orthographicFront">
              <a:rot lat="0" lon="0" rev="0"/>
            </a:camera>
            <a:lightRig rig="threePt" dir="tl"/>
          </a:scene3d>
          <a:sp3d prstMaterial="plastic">
            <a:bevelT w="0" h="0"/>
          </a:sp3d>
        </a:effectStyle>
      </a:effectStyleLst>
      <a:bgFillStyleLst>
        <a:solidFill>
          <a:schemeClr val="phClr"/>
        </a:solidFill>
        <a:gradFill rotWithShape="1">
          <a:gsLst>
            <a:gs pos="0">
              <a:schemeClr val="phClr">
                <a:tint val="98000"/>
                <a:hueMod val="124000"/>
                <a:satMod val="148000"/>
                <a:lumMod val="124000"/>
              </a:schemeClr>
            </a:gs>
            <a:gs pos="100000">
              <a:schemeClr val="phClr">
                <a:shade val="76000"/>
                <a:hueMod val="89000"/>
                <a:satMod val="164000"/>
                <a:lumMod val="56000"/>
              </a:schemeClr>
            </a:gs>
          </a:gsLst>
          <a:path path="circle">
            <a:fillToRect l="45000" t="65000" r="125000" b="100000"/>
          </a:path>
        </a:gradFill>
        <a:blipFill rotWithShape="1">
          <a:blip xmlns:r="http://schemas.openxmlformats.org/officeDocument/2006/relationships" r:embed="rId1">
            <a:duotone>
              <a:schemeClr val="phClr">
                <a:shade val="69000"/>
                <a:hueMod val="91000"/>
                <a:satMod val="164000"/>
                <a:lumMod val="74000"/>
              </a:schemeClr>
              <a:schemeClr val="phClr">
                <a:hueMod val="124000"/>
                <a:satMod val="140000"/>
                <a:lumMod val="142000"/>
              </a:schemeClr>
            </a:duotone>
          </a:blip>
          <a:stretch/>
        </a:blipFill>
      </a:bgFillStyleLst>
    </a:fmtScheme>
  </a:themeElements>
  <a:objectDefaults/>
  <a:extraClrSchemeLst/>
  <a:extLst>
    <a:ext uri="{05A4C25C-085E-4340-85A3-A5531E510DB2}">
      <thm15:themeFamily xmlns:thm15="http://schemas.microsoft.com/office/thememl/2012/main" name="Ion Boardroom" id="{FC33163D-4339-46B1-8EED-24C834239D99}" vid="{B8502691-933B-45FE-8764-BA278511EF27}"/>
    </a:ext>
  </a:extLst>
</a:theme>
</file>

<file path=customXml/_rels/item1.xml.rels><?xml version="1.0" encoding="UTF-8" standalone="yes"?>
<Relationships xmlns="http://schemas.openxmlformats.org/package/2006/relationships"><Relationship Id="rId1" Type="http://schemas.openxmlformats.org/officeDocument/2006/relationships/customXmlProps" Target="itemProps1.xml"/></Relationships>
</file>

<file path=customXml/_rels/item2.xml.rels><?xml version="1.0" encoding="UTF-8" standalone="yes"?>
<Relationships xmlns="http://schemas.openxmlformats.org/package/2006/relationships"><Relationship Id="rId1" Type="http://schemas.openxmlformats.org/officeDocument/2006/relationships/customXmlProps" Target="itemProps2.xml"/></Relationships>
</file>

<file path=customXml/_rels/item3.xml.rels><?xml version="1.0" encoding="UTF-8" standalone="yes"?>
<Relationships xmlns="http://schemas.openxmlformats.org/package/2006/relationships"><Relationship Id="rId1" Type="http://schemas.openxmlformats.org/officeDocument/2006/relationships/customXmlProps" Target="itemProps3.xml"/></Relationships>
</file>

<file path=customXml/item1.xml><?xml version="1.0" encoding="utf-8"?>
<p:properties xmlns:p="http://schemas.microsoft.com/office/2006/metadata/properties" xmlns:xsi="http://www.w3.org/2001/XMLSchema-instance" xmlns:pc="http://schemas.microsoft.com/office/infopath/2007/PartnerControls">
  <documentManagement/>
</p:properties>
</file>

<file path=customXml/item2.xml><?xml version="1.0" encoding="utf-8"?>
<ct:contentTypeSchema xmlns:ct="http://schemas.microsoft.com/office/2006/metadata/contentType" xmlns:ma="http://schemas.microsoft.com/office/2006/metadata/properties/metaAttributes" ct:_="" ma:_="" ma:contentTypeName="Document" ma:contentTypeID="0x010100F9001D07393BB34C96EAA9AF335D4C59" ma:contentTypeVersion="7" ma:contentTypeDescription="Create a new document." ma:contentTypeScope="" ma:versionID="33600f33636e7c2d215ac39c723340a2">
  <xsd:schema xmlns:xsd="http://www.w3.org/2001/XMLSchema" xmlns:xs="http://www.w3.org/2001/XMLSchema" xmlns:p="http://schemas.microsoft.com/office/2006/metadata/properties" xmlns:ns3="3126fb8f-6f0a-4021-9821-3197397987a0" xmlns:ns4="02f9a779-b163-4717-be83-f5bc5eef629d" targetNamespace="http://schemas.microsoft.com/office/2006/metadata/properties" ma:root="true" ma:fieldsID="dad064937240a527d5cc791baa18da4c" ns3:_="" ns4:_="">
    <xsd:import namespace="3126fb8f-6f0a-4021-9821-3197397987a0"/>
    <xsd:import namespace="02f9a779-b163-4717-be83-f5bc5eef629d"/>
    <xsd:element name="properties">
      <xsd:complexType>
        <xsd:sequence>
          <xsd:element name="documentManagement">
            <xsd:complexType>
              <xsd:all>
                <xsd:element ref="ns3:MediaServiceMetadata" minOccurs="0"/>
                <xsd:element ref="ns3:MediaServiceFastMetadata" minOccurs="0"/>
                <xsd:element ref="ns3:MediaServiceAutoKeyPoints" minOccurs="0"/>
                <xsd:element ref="ns3:MediaServiceKeyPoints" minOccurs="0"/>
                <xsd:element ref="ns4:SharedWithUsers" minOccurs="0"/>
                <xsd:element ref="ns4:SharedWithDetails" minOccurs="0"/>
                <xsd:element ref="ns4:SharingHintHash" minOccurs="0"/>
              </xsd:all>
            </xsd:complexType>
          </xsd:element>
        </xsd:sequence>
      </xsd:complexType>
    </xsd:element>
  </xsd:schema>
  <xsd:schema xmlns:xsd="http://www.w3.org/2001/XMLSchema" xmlns:xs="http://www.w3.org/2001/XMLSchema" xmlns:dms="http://schemas.microsoft.com/office/2006/documentManagement/types" xmlns:pc="http://schemas.microsoft.com/office/infopath/2007/PartnerControls" targetNamespace="3126fb8f-6f0a-4021-9821-3197397987a0" elementFormDefault="qualified">
    <xsd:import namespace="http://schemas.microsoft.com/office/2006/documentManagement/types"/>
    <xsd:import namespace="http://schemas.microsoft.com/office/infopath/2007/PartnerControls"/>
    <xsd:element name="MediaServiceMetadata" ma:index="8" nillable="true" ma:displayName="MediaServiceMetadata" ma:hidden="true" ma:internalName="MediaServiceMetadata" ma:readOnly="true">
      <xsd:simpleType>
        <xsd:restriction base="dms:Note"/>
      </xsd:simpleType>
    </xsd:element>
    <xsd:element name="MediaServiceFastMetadata" ma:index="9" nillable="true" ma:displayName="MediaServiceFastMetadata" ma:hidden="true" ma:internalName="MediaServiceFastMetadata" ma:readOnly="true">
      <xsd:simpleType>
        <xsd:restriction base="dms:Note"/>
      </xsd:simpleType>
    </xsd:element>
    <xsd:element name="MediaServiceAutoKeyPoints" ma:index="10" nillable="true" ma:displayName="MediaServiceAutoKeyPoints" ma:hidden="true" ma:internalName="MediaServiceAutoKeyPoints" ma:readOnly="true">
      <xsd:simpleType>
        <xsd:restriction base="dms:Note"/>
      </xsd:simpleType>
    </xsd:element>
    <xsd:element name="MediaServiceKeyPoints" ma:index="11" nillable="true" ma:displayName="KeyPoints" ma:internalName="MediaServiceKeyPoints" ma:readOnly="true">
      <xsd:simpleType>
        <xsd:restriction base="dms:Note">
          <xsd:maxLength value="255"/>
        </xsd:restriction>
      </xsd:simpleType>
    </xsd:element>
  </xsd:schema>
  <xsd:schema xmlns:xsd="http://www.w3.org/2001/XMLSchema" xmlns:xs="http://www.w3.org/2001/XMLSchema" xmlns:dms="http://schemas.microsoft.com/office/2006/documentManagement/types" xmlns:pc="http://schemas.microsoft.com/office/infopath/2007/PartnerControls" targetNamespace="02f9a779-b163-4717-be83-f5bc5eef629d" elementFormDefault="qualified">
    <xsd:import namespace="http://schemas.microsoft.com/office/2006/documentManagement/types"/>
    <xsd:import namespace="http://schemas.microsoft.com/office/infopath/2007/PartnerControls"/>
    <xsd:element name="SharedWithUsers" ma:index="12" nillable="true" ma:displayName="Shared With" ma:internalName="SharedWithUsers" ma:readOnly="true">
      <xsd:complexType>
        <xsd:complexContent>
          <xsd:extension base="dms:UserMulti">
            <xsd:sequence>
              <xsd:element name="UserInfo" minOccurs="0" maxOccurs="unbounded">
                <xsd:complexType>
                  <xsd:sequence>
                    <xsd:element name="DisplayName" type="xsd:string" minOccurs="0"/>
                    <xsd:element name="AccountId" type="dms:UserId" minOccurs="0" nillable="true"/>
                    <xsd:element name="AccountType" type="xsd:string" minOccurs="0"/>
                  </xsd:sequence>
                </xsd:complexType>
              </xsd:element>
            </xsd:sequence>
          </xsd:extension>
        </xsd:complexContent>
      </xsd:complexType>
    </xsd:element>
    <xsd:element name="SharedWithDetails" ma:index="13" nillable="true" ma:displayName="Shared With Details" ma:internalName="SharedWithDetails" ma:readOnly="true">
      <xsd:simpleType>
        <xsd:restriction base="dms:Note">
          <xsd:maxLength value="255"/>
        </xsd:restriction>
      </xsd:simpleType>
    </xsd:element>
    <xsd:element name="SharingHintHash" ma:index="14" nillable="true" ma:displayName="Sharing Hint Hash" ma:hidden="true" ma:internalName="SharingHintHash" ma:readOnly="true">
      <xsd:simpleType>
        <xsd:restriction base="dms:Text"/>
      </xsd:simpleType>
    </xsd:element>
  </xsd:schema>
  <xsd:schema xmlns="http://schemas.openxmlformats.org/package/2006/metadata/core-properties" xmlns:xsd="http://www.w3.org/2001/XMLSchema" xmlns:xsi="http://www.w3.org/2001/XMLSchema-instance" xmlns:dc="http://purl.org/dc/elements/1.1/" xmlns:dcterms="http://purl.org/dc/terms/" xmlns:odoc="http://schemas.microsoft.com/internal/obd" targetNamespace="http://schemas.openxmlformats.org/package/2006/metadata/core-properties" elementFormDefault="qualified" attributeFormDefault="unqualified" blockDefault="#all">
    <xsd:import namespace="http://purl.org/dc/elements/1.1/" schemaLocation="http://dublincore.org/schemas/xmls/qdc/2003/04/02/dc.xsd"/>
    <xsd:import namespace="http://purl.org/dc/terms/" schemaLocation="http://dublincore.org/schemas/xmls/qdc/2003/04/02/dcterms.xsd"/>
    <xsd:element name="coreProperties" type="CT_coreProperties"/>
    <xsd:complexType name="CT_coreProperties">
      <xsd:all>
        <xsd:element ref="dc:creator" minOccurs="0" maxOccurs="1"/>
        <xsd:element ref="dcterms:created" minOccurs="0" maxOccurs="1"/>
        <xsd:element ref="dc:identifier" minOccurs="0" maxOccurs="1"/>
        <xsd:element name="contentType" minOccurs="0" maxOccurs="1" type="xsd:string" ma:index="0" ma:displayName="Content Type"/>
        <xsd:element ref="dc:title" minOccurs="0" maxOccurs="1" ma:index="4" ma:displayName="Title"/>
        <xsd:element ref="dc:subject" minOccurs="0" maxOccurs="1"/>
        <xsd:element ref="dc:description" minOccurs="0" maxOccurs="1"/>
        <xsd:element name="keywords" minOccurs="0" maxOccurs="1" type="xsd:string"/>
        <xsd:element ref="dc:language" minOccurs="0" maxOccurs="1"/>
        <xsd:element name="category" minOccurs="0" maxOccurs="1" type="xsd:string"/>
        <xsd:element name="version" minOccurs="0" maxOccurs="1" type="xsd:string"/>
        <xsd:element name="revision" minOccurs="0" maxOccurs="1" type="xsd:string">
          <xsd:annotation>
            <xsd:documentation>
                        This value indicates the number of saves or revisions. The application is responsible for updating this value after each revision.
                    </xsd:documentation>
          </xsd:annotation>
        </xsd:element>
        <xsd:element name="lastModifiedBy" minOccurs="0" maxOccurs="1" type="xsd:string"/>
        <xsd:element ref="dcterms:modified" minOccurs="0" maxOccurs="1"/>
        <xsd:element name="contentStatus" minOccurs="0" maxOccurs="1" type="xsd:string"/>
      </xsd:all>
    </xsd:complexType>
  </xsd:schema>
  <xs:schema xmlns:pc="http://schemas.microsoft.com/office/infopath/2007/PartnerControls" xmlns:xs="http://www.w3.org/2001/XMLSchema" targetNamespace="http://schemas.microsoft.com/office/infopath/2007/PartnerControls" elementFormDefault="qualified" attributeFormDefault="unqualified">
    <xs:element name="Person">
      <xs:complexType>
        <xs:sequence>
          <xs:element ref="pc:DisplayName" minOccurs="0"/>
          <xs:element ref="pc:AccountId" minOccurs="0"/>
          <xs:element ref="pc:AccountType" minOccurs="0"/>
        </xs:sequence>
      </xs:complexType>
    </xs:element>
    <xs:element name="DisplayName" type="xs:string"/>
    <xs:element name="AccountId" type="xs:string"/>
    <xs:element name="AccountType" type="xs:string"/>
    <xs:element name="BDCAssociatedEntity">
      <xs:complexType>
        <xs:sequence>
          <xs:element ref="pc:BDCEntity" minOccurs="0" maxOccurs="unbounded"/>
        </xs:sequence>
        <xs:attribute ref="pc:EntityNamespace"/>
        <xs:attribute ref="pc:EntityName"/>
        <xs:attribute ref="pc:SystemInstanceName"/>
        <xs:attribute ref="pc:AssociationName"/>
      </xs:complexType>
    </xs:element>
    <xs:attribute name="EntityNamespace" type="xs:string"/>
    <xs:attribute name="EntityName" type="xs:string"/>
    <xs:attribute name="SystemInstanceName" type="xs:string"/>
    <xs:attribute name="AssociationName" type="xs:string"/>
    <xs:element name="BDCEntity">
      <xs:complexType>
        <xs:sequence>
          <xs:element ref="pc:EntityDisplayName" minOccurs="0"/>
          <xs:element ref="pc:EntityInstanceReference" minOccurs="0"/>
          <xs:element ref="pc:EntityId1" minOccurs="0"/>
          <xs:element ref="pc:EntityId2" minOccurs="0"/>
          <xs:element ref="pc:EntityId3" minOccurs="0"/>
          <xs:element ref="pc:EntityId4" minOccurs="0"/>
          <xs:element ref="pc:EntityId5" minOccurs="0"/>
        </xs:sequence>
      </xs:complexType>
    </xs:element>
    <xs:element name="EntityDisplayName" type="xs:string"/>
    <xs:element name="EntityInstanceReference" type="xs:string"/>
    <xs:element name="EntityId1" type="xs:string"/>
    <xs:element name="EntityId2" type="xs:string"/>
    <xs:element name="EntityId3" type="xs:string"/>
    <xs:element name="EntityId4" type="xs:string"/>
    <xs:element name="EntityId5" type="xs:string"/>
    <xs:element name="Terms">
      <xs:complexType>
        <xs:sequence>
          <xs:element ref="pc:TermInfo" minOccurs="0" maxOccurs="unbounded"/>
        </xs:sequence>
      </xs:complexType>
    </xs:element>
    <xs:element name="TermInfo">
      <xs:complexType>
        <xs:sequence>
          <xs:element ref="pc:TermName" minOccurs="0"/>
          <xs:element ref="pc:TermId" minOccurs="0"/>
        </xs:sequence>
      </xs:complexType>
    </xs:element>
    <xs:element name="TermName" type="xs:string"/>
    <xs:element name="TermId" type="xs:string"/>
  </xs:schema>
</ct:contentTypeSchema>
</file>

<file path=customXml/item3.xml><?xml version="1.0" encoding="utf-8"?>
<?mso-contentType ?>
<FormTemplates xmlns="http://schemas.microsoft.com/sharepoint/v3/contenttype/forms">
  <Display>DocumentLibraryForm</Display>
  <Edit>DocumentLibraryForm</Edit>
  <New>DocumentLibraryForm</New>
</FormTemplates>
</file>

<file path=customXml/itemProps1.xml><?xml version="1.0" encoding="utf-8"?>
<ds:datastoreItem xmlns:ds="http://schemas.openxmlformats.org/officeDocument/2006/customXml" ds:itemID="{450C6EF8-3D0D-4DF0-AFF6-41C6F8317D19}">
  <ds:schemaRefs>
    <ds:schemaRef ds:uri="http://purl.org/dc/elements/1.1/"/>
    <ds:schemaRef ds:uri="http://schemas.microsoft.com/office/2006/documentManagement/types"/>
    <ds:schemaRef ds:uri="http://schemas.microsoft.com/office/2006/metadata/properties"/>
    <ds:schemaRef ds:uri="3126fb8f-6f0a-4021-9821-3197397987a0"/>
    <ds:schemaRef ds:uri="http://purl.org/dc/terms/"/>
    <ds:schemaRef ds:uri="http://www.w3.org/XML/1998/namespace"/>
    <ds:schemaRef ds:uri="http://purl.org/dc/dcmitype/"/>
    <ds:schemaRef ds:uri="http://schemas.microsoft.com/office/infopath/2007/PartnerControls"/>
    <ds:schemaRef ds:uri="http://schemas.openxmlformats.org/package/2006/metadata/core-properties"/>
    <ds:schemaRef ds:uri="02f9a779-b163-4717-be83-f5bc5eef629d"/>
  </ds:schemaRefs>
</ds:datastoreItem>
</file>

<file path=customXml/itemProps2.xml><?xml version="1.0" encoding="utf-8"?>
<ds:datastoreItem xmlns:ds="http://schemas.openxmlformats.org/officeDocument/2006/customXml" ds:itemID="{BC51DA2D-8E74-4D85-9C39-B0D92A244CC8}">
  <ds:schemaRefs>
    <ds:schemaRef ds:uri="02f9a779-b163-4717-be83-f5bc5eef629d"/>
    <ds:schemaRef ds:uri="3126fb8f-6f0a-4021-9821-3197397987a0"/>
    <ds:schemaRef ds:uri="http://purl.org/dc/elements/1.1/"/>
    <ds:schemaRef ds:uri="http://purl.org/dc/terms/"/>
    <ds:schemaRef ds:uri="http://schemas.microsoft.com/internal/obd"/>
    <ds:schemaRef ds:uri="http://schemas.microsoft.com/office/2006/documentManagement/types"/>
    <ds:schemaRef ds:uri="http://schemas.microsoft.com/office/2006/metadata/contentType"/>
    <ds:schemaRef ds:uri="http://schemas.microsoft.com/office/2006/metadata/properties"/>
    <ds:schemaRef ds:uri="http://schemas.microsoft.com/office/2006/metadata/properties/metaAttributes"/>
    <ds:schemaRef ds:uri="http://schemas.microsoft.com/office/infopath/2007/PartnerControls"/>
    <ds:schemaRef ds:uri="http://schemas.openxmlformats.org/package/2006/metadata/core-properties"/>
    <ds:schemaRef ds:uri="http://www.w3.org/2001/XMLSchema"/>
  </ds:schemaRefs>
</ds:datastoreItem>
</file>

<file path=customXml/itemProps3.xml><?xml version="1.0" encoding="utf-8"?>
<ds:datastoreItem xmlns:ds="http://schemas.openxmlformats.org/officeDocument/2006/customXml" ds:itemID="{9FAFEF2B-C7FC-4B60-938B-3CFF4E03050C}">
  <ds:schemaRefs>
    <ds:schemaRef ds:uri="http://schemas.microsoft.com/sharepoint/v3/contenttype/forms"/>
  </ds:schemaRefs>
</ds:datastoreItem>
</file>

<file path=docProps/app.xml><?xml version="1.0" encoding="utf-8"?>
<Properties xmlns="http://schemas.openxmlformats.org/officeDocument/2006/extended-properties" xmlns:vt="http://schemas.openxmlformats.org/officeDocument/2006/docPropsVTypes">
  <TotalTime>320</TotalTime>
  <Words>789</Words>
  <Application>Microsoft Office PowerPoint</Application>
  <PresentationFormat>Widescreen</PresentationFormat>
  <Paragraphs>80</Paragraphs>
  <Slides>21</Slides>
  <Notes>0</Notes>
  <HiddenSlides>0</HiddenSlides>
  <MMClips>0</MMClips>
  <ScaleCrop>false</ScaleCrop>
  <HeadingPairs>
    <vt:vector size="6" baseType="variant">
      <vt:variant>
        <vt:lpstr>Fonts Used</vt:lpstr>
      </vt:variant>
      <vt:variant>
        <vt:i4>9</vt:i4>
      </vt:variant>
      <vt:variant>
        <vt:lpstr>Theme</vt:lpstr>
      </vt:variant>
      <vt:variant>
        <vt:i4>3</vt:i4>
      </vt:variant>
      <vt:variant>
        <vt:lpstr>Slide Titles</vt:lpstr>
      </vt:variant>
      <vt:variant>
        <vt:i4>21</vt:i4>
      </vt:variant>
    </vt:vector>
  </HeadingPairs>
  <TitlesOfParts>
    <vt:vector size="33" baseType="lpstr">
      <vt:lpstr>Arial</vt:lpstr>
      <vt:lpstr>Bembo</vt:lpstr>
      <vt:lpstr>Berlin Sans FB Demi</vt:lpstr>
      <vt:lpstr>Calibri</vt:lpstr>
      <vt:lpstr>Calibri Light</vt:lpstr>
      <vt:lpstr>Century Gothic</vt:lpstr>
      <vt:lpstr>Courier New</vt:lpstr>
      <vt:lpstr>Gotham SSm A</vt:lpstr>
      <vt:lpstr>Wingdings 3</vt:lpstr>
      <vt:lpstr>Office Theme</vt:lpstr>
      <vt:lpstr>AdornVTI</vt:lpstr>
      <vt:lpstr>Ion Boardroom</vt:lpstr>
      <vt:lpstr>Managing Conflict </vt:lpstr>
      <vt:lpstr>PowerPoint Presentation</vt:lpstr>
      <vt:lpstr>PowerPoint Presentation</vt:lpstr>
      <vt:lpstr>Competition             may be necessary only for one party  Collaboration           co- operate               Compromise             etch party archives something    </vt:lpstr>
      <vt:lpstr>Thomas k. (1974)</vt:lpstr>
      <vt:lpstr>Avoidance </vt:lpstr>
      <vt:lpstr>PowerPoint Presentation</vt:lpstr>
      <vt:lpstr>Stages of Team Development </vt:lpstr>
      <vt:lpstr>What is a Team? </vt:lpstr>
      <vt:lpstr>Stage 1: Forming </vt:lpstr>
      <vt:lpstr>Stage 2: Storming </vt:lpstr>
      <vt:lpstr>Stage 3: Norming </vt:lpstr>
      <vt:lpstr>Stage 3: Performing </vt:lpstr>
      <vt:lpstr>Dorming/Mourning/Adjourning </vt:lpstr>
      <vt:lpstr> Limitations of Tuckman’s </vt:lpstr>
      <vt:lpstr>References</vt:lpstr>
      <vt:lpstr>Florin Daniel </vt:lpstr>
      <vt:lpstr>BENEFITS OF TEAM WORKING</vt:lpstr>
      <vt:lpstr>  </vt:lpstr>
      <vt:lpstr>               OVERCOME OBSTACLES -WHEN A TEAM FACES A CHALLENGE THEY CAN UTILIZE THEIR VARIED LEARNINGS TO COME UP WITH MULLTIPLE SOLUTIONS TO TACKLE THE PROBLEM     BUILDS TRUST -TEAMWORK CREATES A STRONG BONDAND A TEAM THAT ENJOYS WORKING TOGETHER              GAIN FRESH PERSPECTIVES -TEAMWORK MAKES MEMBERS MORE OPEN AND SENSITIVE TO OTHERS THOUGHTS AND ENABLES LEARNING OF DIFFERENT CULTURES      </vt:lpstr>
      <vt:lpstr>REFFERENCES:    BusinessDictionary.com</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PowerPoint Presentation</dc:title>
  <dc:creator>Cristabel</dc:creator>
  <cp:lastModifiedBy>Cristabel Baidoo (2122646)</cp:lastModifiedBy>
  <cp:revision>3</cp:revision>
  <dcterms:created xsi:type="dcterms:W3CDTF">2022-08-02T14:14:19Z</dcterms:created>
  <dcterms:modified xsi:type="dcterms:W3CDTF">2022-08-16T15:10:45Z</dcterms:modified>
</cp:coreProperties>
</file>

<file path=docProps/custom.xml><?xml version="1.0" encoding="utf-8"?>
<Properties xmlns="http://schemas.openxmlformats.org/officeDocument/2006/custom-properties" xmlns:vt="http://schemas.openxmlformats.org/officeDocument/2006/docPropsVTypes">
  <property fmtid="{D5CDD505-2E9C-101B-9397-08002B2CF9AE}" pid="2" name="ContentTypeId">
    <vt:lpwstr>0x010100F9001D07393BB34C96EAA9AF335D4C59</vt:lpwstr>
  </property>
</Properties>
</file>