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56" r:id="rId5"/>
    <p:sldId id="320" r:id="rId6"/>
    <p:sldId id="308" r:id="rId7"/>
    <p:sldId id="321" r:id="rId8"/>
    <p:sldId id="322" r:id="rId9"/>
    <p:sldId id="332" r:id="rId10"/>
    <p:sldId id="334" r:id="rId11"/>
    <p:sldId id="335" r:id="rId12"/>
    <p:sldId id="336" r:id="rId13"/>
    <p:sldId id="318" r:id="rId14"/>
    <p:sldId id="306"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598" autoAdjust="0"/>
  </p:normalViewPr>
  <p:slideViewPr>
    <p:cSldViewPr snapToGrid="0">
      <p:cViewPr varScale="1">
        <p:scale>
          <a:sx n="96" d="100"/>
          <a:sy n="96" d="100"/>
        </p:scale>
        <p:origin x="130" y="6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147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4B13DD-DD5C-4D7B-A7B2-0D291A44580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25399B4A-D4B6-41DC-B4BA-A16F4A7EAB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5E5DADA-23BE-4E80-AA70-8F3D83627AB0}" type="datetime1">
              <a:rPr lang="en-GB" smtClean="0"/>
              <a:t>28/10/2023</a:t>
            </a:fld>
            <a:endParaRPr lang="en-GB" dirty="0"/>
          </a:p>
        </p:txBody>
      </p:sp>
      <p:sp>
        <p:nvSpPr>
          <p:cNvPr id="4" name="Footer Placeholder 3">
            <a:extLst>
              <a:ext uri="{FF2B5EF4-FFF2-40B4-BE49-F238E27FC236}">
                <a16:creationId xmlns:a16="http://schemas.microsoft.com/office/drawing/2014/main" id="{C8A662FF-2BD0-42CC-81E0-E211BE360A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857ECB1-26BD-4C91-A134-EC6F2CC72CE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BBFE5E4-E7AD-46D7-82A6-8E6D0CE600B6}" type="slidenum">
              <a:rPr lang="en-GB" smtClean="0"/>
              <a:t>‹#›</a:t>
            </a:fld>
            <a:endParaRPr lang="en-GB" dirty="0"/>
          </a:p>
        </p:txBody>
      </p:sp>
    </p:spTree>
    <p:extLst>
      <p:ext uri="{BB962C8B-B14F-4D97-AF65-F5344CB8AC3E}">
        <p14:creationId xmlns:p14="http://schemas.microsoft.com/office/powerpoint/2010/main" val="138241787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15051DEC-B635-4934-93B5-C56020CAD15A}" type="datetime1">
              <a:rPr lang="en-GB" smtClean="0"/>
              <a:t>28/10/2023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5DF5DD2-187C-450F-BB87-F62B9ADB04D5}" type="slidenum">
              <a:rPr lang="en-GB" smtClean="0"/>
              <a:t>‹#›</a:t>
            </a:fld>
            <a:endParaRPr lang="en-GB" dirty="0"/>
          </a:p>
        </p:txBody>
      </p:sp>
    </p:spTree>
    <p:extLst>
      <p:ext uri="{BB962C8B-B14F-4D97-AF65-F5344CB8AC3E}">
        <p14:creationId xmlns:p14="http://schemas.microsoft.com/office/powerpoint/2010/main" val="3503338718"/>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83251742-F350-4E0A-882E-44E34E005EFD}" type="slidenum">
              <a:rPr lang="en-GB" smtClean="0"/>
              <a:t>2</a:t>
            </a:fld>
            <a:endParaRPr lang="en-GB" dirty="0"/>
          </a:p>
        </p:txBody>
      </p:sp>
      <p:sp>
        <p:nvSpPr>
          <p:cNvPr id="5" name="Date Placeholder 4">
            <a:extLst>
              <a:ext uri="{FF2B5EF4-FFF2-40B4-BE49-F238E27FC236}">
                <a16:creationId xmlns:a16="http://schemas.microsoft.com/office/drawing/2014/main" id="{FB41252C-3956-436B-808D-7ACD390BA054}"/>
              </a:ext>
            </a:extLst>
          </p:cNvPr>
          <p:cNvSpPr>
            <a:spLocks noGrp="1"/>
          </p:cNvSpPr>
          <p:nvPr>
            <p:ph type="dt" idx="1"/>
          </p:nvPr>
        </p:nvSpPr>
        <p:spPr/>
        <p:txBody>
          <a:bodyPr/>
          <a:lstStyle/>
          <a:p>
            <a:pPr rtl="0"/>
            <a:fld id="{25215F07-450A-4F06-BB26-1430CFEFA277}" type="datetime1">
              <a:rPr lang="en-GB" smtClean="0"/>
              <a:t>28/10/2023</a:t>
            </a:fld>
            <a:endParaRPr lang="en-GB" dirty="0"/>
          </a:p>
        </p:txBody>
      </p:sp>
    </p:spTree>
    <p:extLst>
      <p:ext uri="{BB962C8B-B14F-4D97-AF65-F5344CB8AC3E}">
        <p14:creationId xmlns:p14="http://schemas.microsoft.com/office/powerpoint/2010/main" val="528373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83251742-F350-4E0A-882E-44E34E005EFD}" type="slidenum">
              <a:rPr lang="en-GB" smtClean="0"/>
              <a:t>3</a:t>
            </a:fld>
            <a:endParaRPr lang="en-GB" dirty="0"/>
          </a:p>
        </p:txBody>
      </p:sp>
      <p:sp>
        <p:nvSpPr>
          <p:cNvPr id="5" name="Date Placeholder 4">
            <a:extLst>
              <a:ext uri="{FF2B5EF4-FFF2-40B4-BE49-F238E27FC236}">
                <a16:creationId xmlns:a16="http://schemas.microsoft.com/office/drawing/2014/main" id="{CA963197-6361-4A8F-97AC-AAE38F76E92C}"/>
              </a:ext>
            </a:extLst>
          </p:cNvPr>
          <p:cNvSpPr>
            <a:spLocks noGrp="1"/>
          </p:cNvSpPr>
          <p:nvPr>
            <p:ph type="dt" idx="1"/>
          </p:nvPr>
        </p:nvSpPr>
        <p:spPr/>
        <p:txBody>
          <a:bodyPr/>
          <a:lstStyle/>
          <a:p>
            <a:pPr rtl="0"/>
            <a:fld id="{45B33574-EEF3-4A56-B141-A1462A020CD2}" type="datetime1">
              <a:rPr lang="en-GB" smtClean="0"/>
              <a:t>28/10/2023</a:t>
            </a:fld>
            <a:endParaRPr lang="en-GB" dirty="0"/>
          </a:p>
        </p:txBody>
      </p:sp>
    </p:spTree>
    <p:extLst>
      <p:ext uri="{BB962C8B-B14F-4D97-AF65-F5344CB8AC3E}">
        <p14:creationId xmlns:p14="http://schemas.microsoft.com/office/powerpoint/2010/main" val="3335921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83251742-F350-4E0A-882E-44E34E005EFD}" type="slidenum">
              <a:rPr lang="en-GB" smtClean="0"/>
              <a:t>5</a:t>
            </a:fld>
            <a:endParaRPr lang="en-GB" dirty="0"/>
          </a:p>
        </p:txBody>
      </p:sp>
      <p:sp>
        <p:nvSpPr>
          <p:cNvPr id="5" name="Date Placeholder 4">
            <a:extLst>
              <a:ext uri="{FF2B5EF4-FFF2-40B4-BE49-F238E27FC236}">
                <a16:creationId xmlns:a16="http://schemas.microsoft.com/office/drawing/2014/main" id="{80530F7A-FE12-4EA8-AF0F-C1FD2AB0D86C}"/>
              </a:ext>
            </a:extLst>
          </p:cNvPr>
          <p:cNvSpPr>
            <a:spLocks noGrp="1"/>
          </p:cNvSpPr>
          <p:nvPr>
            <p:ph type="dt" idx="1"/>
          </p:nvPr>
        </p:nvSpPr>
        <p:spPr/>
        <p:txBody>
          <a:bodyPr/>
          <a:lstStyle/>
          <a:p>
            <a:pPr rtl="0"/>
            <a:fld id="{F0095B4A-7D9A-4B17-9267-C04EA66AFF16}" type="datetime1">
              <a:rPr lang="en-GB" smtClean="0"/>
              <a:t>28/10/2023</a:t>
            </a:fld>
            <a:endParaRPr lang="en-GB" dirty="0"/>
          </a:p>
        </p:txBody>
      </p:sp>
    </p:spTree>
    <p:extLst>
      <p:ext uri="{BB962C8B-B14F-4D97-AF65-F5344CB8AC3E}">
        <p14:creationId xmlns:p14="http://schemas.microsoft.com/office/powerpoint/2010/main" val="3511872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83251742-F350-4E0A-882E-44E34E005EFD}" type="slidenum">
              <a:rPr lang="en-GB" smtClean="0"/>
              <a:t>6</a:t>
            </a:fld>
            <a:endParaRPr lang="en-GB" dirty="0"/>
          </a:p>
        </p:txBody>
      </p:sp>
      <p:sp>
        <p:nvSpPr>
          <p:cNvPr id="5" name="Date Placeholder 4">
            <a:extLst>
              <a:ext uri="{FF2B5EF4-FFF2-40B4-BE49-F238E27FC236}">
                <a16:creationId xmlns:a16="http://schemas.microsoft.com/office/drawing/2014/main" id="{F512D5C2-9DFF-4B27-BFF5-683287D716AE}"/>
              </a:ext>
            </a:extLst>
          </p:cNvPr>
          <p:cNvSpPr>
            <a:spLocks noGrp="1"/>
          </p:cNvSpPr>
          <p:nvPr>
            <p:ph type="dt" idx="1"/>
          </p:nvPr>
        </p:nvSpPr>
        <p:spPr/>
        <p:txBody>
          <a:bodyPr/>
          <a:lstStyle/>
          <a:p>
            <a:pPr rtl="0"/>
            <a:fld id="{5745A2AA-2E75-4B0D-A82E-9CFBF7BBA72B}" type="datetime1">
              <a:rPr lang="en-GB" smtClean="0"/>
              <a:t>28/10/2023</a:t>
            </a:fld>
            <a:endParaRPr lang="en-GB" dirty="0"/>
          </a:p>
        </p:txBody>
      </p:sp>
    </p:spTree>
    <p:extLst>
      <p:ext uri="{BB962C8B-B14F-4D97-AF65-F5344CB8AC3E}">
        <p14:creationId xmlns:p14="http://schemas.microsoft.com/office/powerpoint/2010/main" val="241886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83251742-F350-4E0A-882E-44E34E005EFD}" type="slidenum">
              <a:rPr lang="en-GB" smtClean="0"/>
              <a:t>10</a:t>
            </a:fld>
            <a:endParaRPr lang="en-GB" dirty="0"/>
          </a:p>
        </p:txBody>
      </p:sp>
      <p:sp>
        <p:nvSpPr>
          <p:cNvPr id="5" name="Date Placeholder 4">
            <a:extLst>
              <a:ext uri="{FF2B5EF4-FFF2-40B4-BE49-F238E27FC236}">
                <a16:creationId xmlns:a16="http://schemas.microsoft.com/office/drawing/2014/main" id="{831F4C58-5A3B-4FBD-87E1-90632DEBF682}"/>
              </a:ext>
            </a:extLst>
          </p:cNvPr>
          <p:cNvSpPr>
            <a:spLocks noGrp="1"/>
          </p:cNvSpPr>
          <p:nvPr>
            <p:ph type="dt" idx="1"/>
          </p:nvPr>
        </p:nvSpPr>
        <p:spPr/>
        <p:txBody>
          <a:bodyPr/>
          <a:lstStyle/>
          <a:p>
            <a:pPr rtl="0"/>
            <a:fld id="{8F0AE301-B0D8-48BF-BB6D-85F379FFBDF2}" type="datetime1">
              <a:rPr lang="en-GB" smtClean="0"/>
              <a:t>28/10/2023</a:t>
            </a:fld>
            <a:endParaRPr lang="en-GB" dirty="0"/>
          </a:p>
        </p:txBody>
      </p:sp>
    </p:spTree>
    <p:extLst>
      <p:ext uri="{BB962C8B-B14F-4D97-AF65-F5344CB8AC3E}">
        <p14:creationId xmlns:p14="http://schemas.microsoft.com/office/powerpoint/2010/main" val="3012974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83251742-F350-4E0A-882E-44E34E005EFD}" type="slidenum">
              <a:rPr lang="en-GB" smtClean="0"/>
              <a:t>11</a:t>
            </a:fld>
            <a:endParaRPr lang="en-GB" dirty="0"/>
          </a:p>
        </p:txBody>
      </p:sp>
      <p:sp>
        <p:nvSpPr>
          <p:cNvPr id="5" name="Date Placeholder 4">
            <a:extLst>
              <a:ext uri="{FF2B5EF4-FFF2-40B4-BE49-F238E27FC236}">
                <a16:creationId xmlns:a16="http://schemas.microsoft.com/office/drawing/2014/main" id="{85245E06-5002-418F-B542-E54B08207F9F}"/>
              </a:ext>
            </a:extLst>
          </p:cNvPr>
          <p:cNvSpPr>
            <a:spLocks noGrp="1"/>
          </p:cNvSpPr>
          <p:nvPr>
            <p:ph type="dt" idx="1"/>
          </p:nvPr>
        </p:nvSpPr>
        <p:spPr/>
        <p:txBody>
          <a:bodyPr/>
          <a:lstStyle/>
          <a:p>
            <a:pPr rtl="0"/>
            <a:fld id="{6EC38680-EC54-4CED-BED7-717B6BDC608A}" type="datetime1">
              <a:rPr lang="en-GB" smtClean="0"/>
              <a:t>28/10/2023</a:t>
            </a:fld>
            <a:endParaRPr lang="en-GB" dirty="0"/>
          </a:p>
        </p:txBody>
      </p:sp>
    </p:spTree>
    <p:extLst>
      <p:ext uri="{BB962C8B-B14F-4D97-AF65-F5344CB8AC3E}">
        <p14:creationId xmlns:p14="http://schemas.microsoft.com/office/powerpoint/2010/main" val="339656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089AF31C-6D63-451B-BE35-F1CE5A8D371B}"/>
              </a:ext>
            </a:extLst>
          </p:cNvPr>
          <p:cNvSpPr>
            <a:spLocks noGrp="1"/>
          </p:cNvSpPr>
          <p:nvPr>
            <p:ph type="ctrTitle" hasCustomPrompt="1"/>
          </p:nvPr>
        </p:nvSpPr>
        <p:spPr>
          <a:xfrm>
            <a:off x="735702" y="503497"/>
            <a:ext cx="4223000" cy="3845891"/>
          </a:xfrm>
        </p:spPr>
        <p:txBody>
          <a:bodyPr rtlCol="0"/>
          <a:lstStyle>
            <a:lvl1pPr>
              <a:defRPr sz="6000" b="1" spc="1500" baseline="0"/>
            </a:lvl1pPr>
          </a:lstStyle>
          <a:p>
            <a:pPr algn="l" rtl="0"/>
            <a:r>
              <a:rPr lang="en-GB"/>
              <a:t>CLICK TO ADD TITLE</a:t>
            </a:r>
          </a:p>
        </p:txBody>
      </p:sp>
      <p:sp>
        <p:nvSpPr>
          <p:cNvPr id="17" name="Subtitle 2">
            <a:extLst>
              <a:ext uri="{FF2B5EF4-FFF2-40B4-BE49-F238E27FC236}">
                <a16:creationId xmlns:a16="http://schemas.microsoft.com/office/drawing/2014/main" id="{7D4FF1DD-E23B-4744-B517-0FC5587EC805}"/>
              </a:ext>
            </a:extLst>
          </p:cNvPr>
          <p:cNvSpPr>
            <a:spLocks noGrp="1"/>
          </p:cNvSpPr>
          <p:nvPr>
            <p:ph type="subTitle" idx="1" hasCustomPrompt="1"/>
          </p:nvPr>
        </p:nvSpPr>
        <p:spPr>
          <a:xfrm>
            <a:off x="735702" y="4441463"/>
            <a:ext cx="4223000" cy="1781123"/>
          </a:xfrm>
        </p:spPr>
        <p:txBody>
          <a:bodyPr rtlCol="0"/>
          <a:lstStyle>
            <a:lvl1pPr marL="0">
              <a:buNone/>
              <a:defRPr sz="2400" spc="400" baseline="0"/>
            </a:lvl1pPr>
          </a:lstStyle>
          <a:p>
            <a:pPr algn="l" rtl="0"/>
            <a:r>
              <a:rPr lang="en-GB"/>
              <a:t>CLICK TO ADD SUBTITLE</a:t>
            </a:r>
          </a:p>
        </p:txBody>
      </p:sp>
      <p:sp>
        <p:nvSpPr>
          <p:cNvPr id="19" name="Graphic 212">
            <a:extLst>
              <a:ext uri="{FF2B5EF4-FFF2-40B4-BE49-F238E27FC236}">
                <a16:creationId xmlns:a16="http://schemas.microsoft.com/office/drawing/2014/main" id="{0E905E14-E19A-49A4-95B0-A4334F09DD52}"/>
              </a:ext>
              <a:ext uri="{C183D7F6-B498-43B3-948B-1728B52AA6E4}">
                <adec:decorative xmlns:adec="http://schemas.microsoft.com/office/drawing/2017/decorative" val="1"/>
              </a:ext>
            </a:extLst>
          </p:cNvPr>
          <p:cNvSpPr/>
          <p:nvPr userDrawn="1"/>
        </p:nvSpPr>
        <p:spPr>
          <a:xfrm>
            <a:off x="10458925" y="819560"/>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20" name="Graphic 212">
            <a:extLst>
              <a:ext uri="{FF2B5EF4-FFF2-40B4-BE49-F238E27FC236}">
                <a16:creationId xmlns:a16="http://schemas.microsoft.com/office/drawing/2014/main" id="{F99F5C16-D21E-4159-9011-D83D6294542A}"/>
              </a:ext>
              <a:ext uri="{C183D7F6-B498-43B3-948B-1728B52AA6E4}">
                <adec:decorative xmlns:adec="http://schemas.microsoft.com/office/drawing/2017/decorative" val="1"/>
              </a:ext>
            </a:extLst>
          </p:cNvPr>
          <p:cNvSpPr/>
          <p:nvPr userDrawn="1"/>
        </p:nvSpPr>
        <p:spPr>
          <a:xfrm>
            <a:off x="10458925" y="819560"/>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198" name="Picture Placeholder 197">
            <a:extLst>
              <a:ext uri="{FF2B5EF4-FFF2-40B4-BE49-F238E27FC236}">
                <a16:creationId xmlns:a16="http://schemas.microsoft.com/office/drawing/2014/main" id="{F9D3FB22-FF74-4855-A816-8D13507F1A88}"/>
              </a:ext>
            </a:extLst>
          </p:cNvPr>
          <p:cNvSpPr>
            <a:spLocks noGrp="1"/>
          </p:cNvSpPr>
          <p:nvPr>
            <p:ph type="pic" sz="quarter" idx="13" hasCustomPrompt="1"/>
          </p:nvPr>
        </p:nvSpPr>
        <p:spPr>
          <a:xfrm>
            <a:off x="5467894" y="587120"/>
            <a:ext cx="5290998" cy="5290998"/>
          </a:xfrm>
          <a:custGeom>
            <a:avLst/>
            <a:gdLst>
              <a:gd name="connsiteX0" fmla="*/ 2645499 w 5290998"/>
              <a:gd name="connsiteY0" fmla="*/ 0 h 5290998"/>
              <a:gd name="connsiteX1" fmla="*/ 5290998 w 5290998"/>
              <a:gd name="connsiteY1" fmla="*/ 2645499 h 5290998"/>
              <a:gd name="connsiteX2" fmla="*/ 2645499 w 5290998"/>
              <a:gd name="connsiteY2" fmla="*/ 5290998 h 5290998"/>
              <a:gd name="connsiteX3" fmla="*/ 0 w 5290998"/>
              <a:gd name="connsiteY3" fmla="*/ 2645499 h 5290998"/>
              <a:gd name="connsiteX4" fmla="*/ 2645499 w 5290998"/>
              <a:gd name="connsiteY4" fmla="*/ 0 h 5290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0998" h="5290998">
                <a:moveTo>
                  <a:pt x="2645499" y="0"/>
                </a:moveTo>
                <a:cubicBezTo>
                  <a:pt x="4106568" y="0"/>
                  <a:pt x="5290998" y="1184430"/>
                  <a:pt x="5290998" y="2645499"/>
                </a:cubicBezTo>
                <a:cubicBezTo>
                  <a:pt x="5290998" y="4106568"/>
                  <a:pt x="4106568" y="5290998"/>
                  <a:pt x="2645499" y="5290998"/>
                </a:cubicBezTo>
                <a:cubicBezTo>
                  <a:pt x="1184430" y="5290998"/>
                  <a:pt x="0" y="4106568"/>
                  <a:pt x="0" y="2645499"/>
                </a:cubicBezTo>
                <a:cubicBezTo>
                  <a:pt x="0" y="1184430"/>
                  <a:pt x="1184430" y="0"/>
                  <a:pt x="2645499" y="0"/>
                </a:cubicBezTo>
                <a:close/>
              </a:path>
            </a:pathLst>
          </a:custGeom>
        </p:spPr>
        <p:txBody>
          <a:bodyPr wrap="square" rtlCol="0">
            <a:noAutofit/>
          </a:bodyPr>
          <a:lstStyle>
            <a:lvl1pPr algn="ctr">
              <a:buNone/>
              <a:defRPr/>
            </a:lvl1pPr>
          </a:lstStyle>
          <a:p>
            <a:pPr rtl="0"/>
            <a:r>
              <a:rPr lang="en-GB"/>
              <a:t>Click to add photo</a:t>
            </a:r>
          </a:p>
        </p:txBody>
      </p:sp>
      <p:grpSp>
        <p:nvGrpSpPr>
          <p:cNvPr id="7" name="Graphic 190">
            <a:extLst>
              <a:ext uri="{FF2B5EF4-FFF2-40B4-BE49-F238E27FC236}">
                <a16:creationId xmlns:a16="http://schemas.microsoft.com/office/drawing/2014/main" id="{17EAC1B1-556C-4228-8079-3D901DC59A88}"/>
              </a:ext>
              <a:ext uri="{C183D7F6-B498-43B3-948B-1728B52AA6E4}">
                <adec:decorative xmlns:adec="http://schemas.microsoft.com/office/drawing/2017/decorative" val="1"/>
              </a:ext>
            </a:extLst>
          </p:cNvPr>
          <p:cNvGrpSpPr/>
          <p:nvPr userDrawn="1"/>
        </p:nvGrpSpPr>
        <p:grpSpPr>
          <a:xfrm>
            <a:off x="4958702" y="964250"/>
            <a:ext cx="1591731" cy="537747"/>
            <a:chOff x="2504802" y="1755501"/>
            <a:chExt cx="1591731" cy="537747"/>
          </a:xfrm>
          <a:solidFill>
            <a:schemeClr val="tx1"/>
          </a:solidFill>
        </p:grpSpPr>
        <p:sp>
          <p:nvSpPr>
            <p:cNvPr id="8" name="Freeform: Shape 7">
              <a:extLst>
                <a:ext uri="{FF2B5EF4-FFF2-40B4-BE49-F238E27FC236}">
                  <a16:creationId xmlns:a16="http://schemas.microsoft.com/office/drawing/2014/main" id="{00A0FE21-F756-4726-9EC7-46DFECEEA9C4}"/>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rtl="0"/>
              <a:endParaRPr lang="en-GB" dirty="0"/>
            </a:p>
          </p:txBody>
        </p:sp>
        <p:sp>
          <p:nvSpPr>
            <p:cNvPr id="9" name="Freeform: Shape 8">
              <a:extLst>
                <a:ext uri="{FF2B5EF4-FFF2-40B4-BE49-F238E27FC236}">
                  <a16:creationId xmlns:a16="http://schemas.microsoft.com/office/drawing/2014/main" id="{B058B96D-C47B-4B24-BDCB-76960C6093C2}"/>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rtl="0"/>
              <a:endParaRPr lang="en-GB" dirty="0"/>
            </a:p>
          </p:txBody>
        </p:sp>
      </p:grpSp>
      <p:grpSp>
        <p:nvGrpSpPr>
          <p:cNvPr id="10" name="Graphic 4">
            <a:extLst>
              <a:ext uri="{FF2B5EF4-FFF2-40B4-BE49-F238E27FC236}">
                <a16:creationId xmlns:a16="http://schemas.microsoft.com/office/drawing/2014/main" id="{7058F75D-7E47-484C-A8EE-2222806808AB}"/>
              </a:ext>
              <a:ext uri="{C183D7F6-B498-43B3-948B-1728B52AA6E4}">
                <adec:decorative xmlns:adec="http://schemas.microsoft.com/office/drawing/2017/decorative" val="1"/>
              </a:ext>
            </a:extLst>
          </p:cNvPr>
          <p:cNvGrpSpPr/>
          <p:nvPr userDrawn="1"/>
        </p:nvGrpSpPr>
        <p:grpSpPr>
          <a:xfrm>
            <a:off x="9594816" y="4332008"/>
            <a:ext cx="1861481" cy="1861499"/>
            <a:chOff x="5734037" y="3067039"/>
            <a:chExt cx="724483" cy="724489"/>
          </a:xfrm>
          <a:solidFill>
            <a:schemeClr val="tx1"/>
          </a:solidFill>
        </p:grpSpPr>
        <p:sp>
          <p:nvSpPr>
            <p:cNvPr id="11" name="Freeform: Shape 10">
              <a:extLst>
                <a:ext uri="{FF2B5EF4-FFF2-40B4-BE49-F238E27FC236}">
                  <a16:creationId xmlns:a16="http://schemas.microsoft.com/office/drawing/2014/main" id="{F1AC0594-B604-4B5F-8735-5032813BC0BE}"/>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12" name="Freeform: Shape 11">
              <a:extLst>
                <a:ext uri="{FF2B5EF4-FFF2-40B4-BE49-F238E27FC236}">
                  <a16:creationId xmlns:a16="http://schemas.microsoft.com/office/drawing/2014/main" id="{CC76D1BD-7300-4354-BCA3-07E1D3ED20C7}"/>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3" name="Freeform: Shape 12">
              <a:extLst>
                <a:ext uri="{FF2B5EF4-FFF2-40B4-BE49-F238E27FC236}">
                  <a16:creationId xmlns:a16="http://schemas.microsoft.com/office/drawing/2014/main" id="{DD9F6A88-7F99-4DBB-95B6-90D13BF6D6DA}"/>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4" name="Freeform: Shape 13">
              <a:extLst>
                <a:ext uri="{FF2B5EF4-FFF2-40B4-BE49-F238E27FC236}">
                  <a16:creationId xmlns:a16="http://schemas.microsoft.com/office/drawing/2014/main" id="{5E50E3B4-971A-4855-9C0F-87C90BD703A8}"/>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5" name="Freeform: Shape 14">
              <a:extLst>
                <a:ext uri="{FF2B5EF4-FFF2-40B4-BE49-F238E27FC236}">
                  <a16:creationId xmlns:a16="http://schemas.microsoft.com/office/drawing/2014/main" id="{ADF73B02-8ED1-493F-BD6A-3884CA50ED5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8" name="Freeform: Shape 17">
              <a:extLst>
                <a:ext uri="{FF2B5EF4-FFF2-40B4-BE49-F238E27FC236}">
                  <a16:creationId xmlns:a16="http://schemas.microsoft.com/office/drawing/2014/main" id="{2C8712CC-BAA8-4123-A8AB-B659FFA7B464}"/>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21" name="Freeform: Shape 20">
              <a:extLst>
                <a:ext uri="{FF2B5EF4-FFF2-40B4-BE49-F238E27FC236}">
                  <a16:creationId xmlns:a16="http://schemas.microsoft.com/office/drawing/2014/main" id="{2DF71CDC-593D-45ED-A324-B6288F88EFCD}"/>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22" name="Freeform: Shape 21">
              <a:extLst>
                <a:ext uri="{FF2B5EF4-FFF2-40B4-BE49-F238E27FC236}">
                  <a16:creationId xmlns:a16="http://schemas.microsoft.com/office/drawing/2014/main" id="{CCA641C0-F983-4E9C-89A5-4E177BC394FB}"/>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23" name="Freeform: Shape 22">
              <a:extLst>
                <a:ext uri="{FF2B5EF4-FFF2-40B4-BE49-F238E27FC236}">
                  <a16:creationId xmlns:a16="http://schemas.microsoft.com/office/drawing/2014/main" id="{6770500E-AF98-4D78-A6FE-9B24BFC8BCC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24" name="Freeform: Shape 23">
              <a:extLst>
                <a:ext uri="{FF2B5EF4-FFF2-40B4-BE49-F238E27FC236}">
                  <a16:creationId xmlns:a16="http://schemas.microsoft.com/office/drawing/2014/main" id="{12C4091D-60DA-42BB-989C-B9ADE5525C55}"/>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25" name="Freeform: Shape 24">
              <a:extLst>
                <a:ext uri="{FF2B5EF4-FFF2-40B4-BE49-F238E27FC236}">
                  <a16:creationId xmlns:a16="http://schemas.microsoft.com/office/drawing/2014/main" id="{168590E5-C6C5-44A5-9C28-E0516B919B26}"/>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26" name="Freeform: Shape 25">
              <a:extLst>
                <a:ext uri="{FF2B5EF4-FFF2-40B4-BE49-F238E27FC236}">
                  <a16:creationId xmlns:a16="http://schemas.microsoft.com/office/drawing/2014/main" id="{D7AA5261-59D2-4ED0-A2DA-395652A5C70D}"/>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27" name="Freeform: Shape 26">
              <a:extLst>
                <a:ext uri="{FF2B5EF4-FFF2-40B4-BE49-F238E27FC236}">
                  <a16:creationId xmlns:a16="http://schemas.microsoft.com/office/drawing/2014/main" id="{AD9FFE92-A04B-4BE2-A938-B2675AE1E4A9}"/>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28" name="Freeform: Shape 27">
              <a:extLst>
                <a:ext uri="{FF2B5EF4-FFF2-40B4-BE49-F238E27FC236}">
                  <a16:creationId xmlns:a16="http://schemas.microsoft.com/office/drawing/2014/main" id="{9A2D6B82-69E6-428B-BF32-6ABF1DCBF39E}"/>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29" name="Freeform: Shape 28">
              <a:extLst>
                <a:ext uri="{FF2B5EF4-FFF2-40B4-BE49-F238E27FC236}">
                  <a16:creationId xmlns:a16="http://schemas.microsoft.com/office/drawing/2014/main" id="{E2391CDF-0046-492E-9224-705121E92BA6}"/>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30" name="Freeform: Shape 29">
              <a:extLst>
                <a:ext uri="{FF2B5EF4-FFF2-40B4-BE49-F238E27FC236}">
                  <a16:creationId xmlns:a16="http://schemas.microsoft.com/office/drawing/2014/main" id="{4661FF79-5959-476B-8D56-5137DD91153A}"/>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31" name="Freeform: Shape 30">
              <a:extLst>
                <a:ext uri="{FF2B5EF4-FFF2-40B4-BE49-F238E27FC236}">
                  <a16:creationId xmlns:a16="http://schemas.microsoft.com/office/drawing/2014/main" id="{5DD68B4F-AD2D-48FC-A01D-0589F0B15BC9}"/>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32" name="Freeform: Shape 31">
              <a:extLst>
                <a:ext uri="{FF2B5EF4-FFF2-40B4-BE49-F238E27FC236}">
                  <a16:creationId xmlns:a16="http://schemas.microsoft.com/office/drawing/2014/main" id="{0CE2168C-1A33-414B-B7F0-9188533278AD}"/>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33" name="Freeform: Shape 32">
              <a:extLst>
                <a:ext uri="{FF2B5EF4-FFF2-40B4-BE49-F238E27FC236}">
                  <a16:creationId xmlns:a16="http://schemas.microsoft.com/office/drawing/2014/main" id="{20A0A7DC-BC4D-4658-905C-14DBA34206DD}"/>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34" name="Freeform: Shape 33">
              <a:extLst>
                <a:ext uri="{FF2B5EF4-FFF2-40B4-BE49-F238E27FC236}">
                  <a16:creationId xmlns:a16="http://schemas.microsoft.com/office/drawing/2014/main" id="{D9A197B0-B38E-4006-AE4C-5E1AFEE64B64}"/>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35" name="Freeform: Shape 34">
              <a:extLst>
                <a:ext uri="{FF2B5EF4-FFF2-40B4-BE49-F238E27FC236}">
                  <a16:creationId xmlns:a16="http://schemas.microsoft.com/office/drawing/2014/main" id="{911798F5-39E5-4F5D-A832-451D9B45AA39}"/>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36" name="Freeform: Shape 35">
              <a:extLst>
                <a:ext uri="{FF2B5EF4-FFF2-40B4-BE49-F238E27FC236}">
                  <a16:creationId xmlns:a16="http://schemas.microsoft.com/office/drawing/2014/main" id="{D9E60DA4-B7B2-4142-8B10-8414CFC3E4E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37" name="Freeform: Shape 36">
              <a:extLst>
                <a:ext uri="{FF2B5EF4-FFF2-40B4-BE49-F238E27FC236}">
                  <a16:creationId xmlns:a16="http://schemas.microsoft.com/office/drawing/2014/main" id="{ED4CCCD2-6559-45FB-B74C-7DD51F558905}"/>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38" name="Freeform: Shape 37">
              <a:extLst>
                <a:ext uri="{FF2B5EF4-FFF2-40B4-BE49-F238E27FC236}">
                  <a16:creationId xmlns:a16="http://schemas.microsoft.com/office/drawing/2014/main" id="{5DDC2BEF-F322-4173-A403-106EED2F9773}"/>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39" name="Freeform: Shape 38">
              <a:extLst>
                <a:ext uri="{FF2B5EF4-FFF2-40B4-BE49-F238E27FC236}">
                  <a16:creationId xmlns:a16="http://schemas.microsoft.com/office/drawing/2014/main" id="{6611933B-49E7-46D2-88DB-CC46B84EA0BB}"/>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40" name="Freeform: Shape 39">
              <a:extLst>
                <a:ext uri="{FF2B5EF4-FFF2-40B4-BE49-F238E27FC236}">
                  <a16:creationId xmlns:a16="http://schemas.microsoft.com/office/drawing/2014/main" id="{D26A659F-FEA4-4E9C-B74E-996BEF9BAF23}"/>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41" name="Freeform: Shape 40">
              <a:extLst>
                <a:ext uri="{FF2B5EF4-FFF2-40B4-BE49-F238E27FC236}">
                  <a16:creationId xmlns:a16="http://schemas.microsoft.com/office/drawing/2014/main" id="{3B7E01FF-EBD3-4B8F-9D28-2BEF788A1ECA}"/>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2" name="Freeform: Shape 41">
              <a:extLst>
                <a:ext uri="{FF2B5EF4-FFF2-40B4-BE49-F238E27FC236}">
                  <a16:creationId xmlns:a16="http://schemas.microsoft.com/office/drawing/2014/main" id="{3FCADC36-D67A-4261-A9F3-C82E3F961AB5}"/>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43" name="Freeform: Shape 42">
              <a:extLst>
                <a:ext uri="{FF2B5EF4-FFF2-40B4-BE49-F238E27FC236}">
                  <a16:creationId xmlns:a16="http://schemas.microsoft.com/office/drawing/2014/main" id="{DBDB8408-0CFF-4820-9C69-EB049E017A8E}"/>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44" name="Freeform: Shape 43">
              <a:extLst>
                <a:ext uri="{FF2B5EF4-FFF2-40B4-BE49-F238E27FC236}">
                  <a16:creationId xmlns:a16="http://schemas.microsoft.com/office/drawing/2014/main" id="{180B22E1-999D-4EAE-8A3A-FB51E4D601FF}"/>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5" name="Freeform: Shape 44">
              <a:extLst>
                <a:ext uri="{FF2B5EF4-FFF2-40B4-BE49-F238E27FC236}">
                  <a16:creationId xmlns:a16="http://schemas.microsoft.com/office/drawing/2014/main" id="{C472FB3F-9113-40FB-B184-A41C3CDC8FAD}"/>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6" name="Freeform: Shape 45">
              <a:extLst>
                <a:ext uri="{FF2B5EF4-FFF2-40B4-BE49-F238E27FC236}">
                  <a16:creationId xmlns:a16="http://schemas.microsoft.com/office/drawing/2014/main" id="{92A10ABE-BF04-45F7-8D84-7BBE9A34DC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7" name="Freeform: Shape 46">
              <a:extLst>
                <a:ext uri="{FF2B5EF4-FFF2-40B4-BE49-F238E27FC236}">
                  <a16:creationId xmlns:a16="http://schemas.microsoft.com/office/drawing/2014/main" id="{4B6CE03A-283C-4DDA-A450-BFD1FD41963B}"/>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8" name="Freeform: Shape 47">
              <a:extLst>
                <a:ext uri="{FF2B5EF4-FFF2-40B4-BE49-F238E27FC236}">
                  <a16:creationId xmlns:a16="http://schemas.microsoft.com/office/drawing/2014/main" id="{C8E8007A-8733-4C6C-B1FD-8DF1A6C1AF23}"/>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9" name="Freeform: Shape 48">
              <a:extLst>
                <a:ext uri="{FF2B5EF4-FFF2-40B4-BE49-F238E27FC236}">
                  <a16:creationId xmlns:a16="http://schemas.microsoft.com/office/drawing/2014/main" id="{BC57FD03-B434-4A33-AE85-95F31E63AE5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50" name="Freeform: Shape 49">
              <a:extLst>
                <a:ext uri="{FF2B5EF4-FFF2-40B4-BE49-F238E27FC236}">
                  <a16:creationId xmlns:a16="http://schemas.microsoft.com/office/drawing/2014/main" id="{E121A789-B48C-49DD-98FB-879911D2BA08}"/>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51" name="Freeform: Shape 50">
              <a:extLst>
                <a:ext uri="{FF2B5EF4-FFF2-40B4-BE49-F238E27FC236}">
                  <a16:creationId xmlns:a16="http://schemas.microsoft.com/office/drawing/2014/main" id="{3073C7CF-979E-4BEC-983D-3D8BBB37DF19}"/>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2" name="Freeform: Shape 51">
              <a:extLst>
                <a:ext uri="{FF2B5EF4-FFF2-40B4-BE49-F238E27FC236}">
                  <a16:creationId xmlns:a16="http://schemas.microsoft.com/office/drawing/2014/main" id="{7AD34EE0-D604-4366-86AC-0A827066E845}"/>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3" name="Freeform: Shape 52">
              <a:extLst>
                <a:ext uri="{FF2B5EF4-FFF2-40B4-BE49-F238E27FC236}">
                  <a16:creationId xmlns:a16="http://schemas.microsoft.com/office/drawing/2014/main" id="{485F29D7-9277-414F-9BAD-29BFF7336A51}"/>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4" name="Freeform: Shape 53">
              <a:extLst>
                <a:ext uri="{FF2B5EF4-FFF2-40B4-BE49-F238E27FC236}">
                  <a16:creationId xmlns:a16="http://schemas.microsoft.com/office/drawing/2014/main" id="{9A64418C-82A1-496D-B6FE-52CD0CD6CF1F}"/>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5" name="Freeform: Shape 54">
              <a:extLst>
                <a:ext uri="{FF2B5EF4-FFF2-40B4-BE49-F238E27FC236}">
                  <a16:creationId xmlns:a16="http://schemas.microsoft.com/office/drawing/2014/main" id="{94D8AB15-4DC2-4740-946A-935B5528A6AA}"/>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56" name="Freeform: Shape 55">
              <a:extLst>
                <a:ext uri="{FF2B5EF4-FFF2-40B4-BE49-F238E27FC236}">
                  <a16:creationId xmlns:a16="http://schemas.microsoft.com/office/drawing/2014/main" id="{BF000FEC-BF88-43AA-991B-6D41B9D0AC97}"/>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7" name="Freeform: Shape 56">
              <a:extLst>
                <a:ext uri="{FF2B5EF4-FFF2-40B4-BE49-F238E27FC236}">
                  <a16:creationId xmlns:a16="http://schemas.microsoft.com/office/drawing/2014/main" id="{330ACECF-61D6-4C22-AA82-C2BDD14F748B}"/>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58" name="Freeform: Shape 57">
              <a:extLst>
                <a:ext uri="{FF2B5EF4-FFF2-40B4-BE49-F238E27FC236}">
                  <a16:creationId xmlns:a16="http://schemas.microsoft.com/office/drawing/2014/main" id="{81713DD5-B976-4481-AFB1-4DF6E405F2F4}"/>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59" name="Freeform: Shape 58">
              <a:extLst>
                <a:ext uri="{FF2B5EF4-FFF2-40B4-BE49-F238E27FC236}">
                  <a16:creationId xmlns:a16="http://schemas.microsoft.com/office/drawing/2014/main" id="{BDED42A2-3A8B-4917-AA5F-4701CF55B06C}"/>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0" name="Freeform: Shape 59">
              <a:extLst>
                <a:ext uri="{FF2B5EF4-FFF2-40B4-BE49-F238E27FC236}">
                  <a16:creationId xmlns:a16="http://schemas.microsoft.com/office/drawing/2014/main" id="{41FA0359-2B30-4C28-B9E3-7B860F27F7AF}"/>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1" name="Freeform: Shape 60">
              <a:extLst>
                <a:ext uri="{FF2B5EF4-FFF2-40B4-BE49-F238E27FC236}">
                  <a16:creationId xmlns:a16="http://schemas.microsoft.com/office/drawing/2014/main" id="{08DB39A9-E0D4-4062-B61D-8F0291F9E262}"/>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2" name="Freeform: Shape 61">
              <a:extLst>
                <a:ext uri="{FF2B5EF4-FFF2-40B4-BE49-F238E27FC236}">
                  <a16:creationId xmlns:a16="http://schemas.microsoft.com/office/drawing/2014/main" id="{7DC486B3-544A-47B1-B863-6850F1E6CC2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3" name="Freeform: Shape 62">
              <a:extLst>
                <a:ext uri="{FF2B5EF4-FFF2-40B4-BE49-F238E27FC236}">
                  <a16:creationId xmlns:a16="http://schemas.microsoft.com/office/drawing/2014/main" id="{BBD7A989-1CD0-4707-94A2-D0DE6ABB4501}"/>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4" name="Freeform: Shape 63">
              <a:extLst>
                <a:ext uri="{FF2B5EF4-FFF2-40B4-BE49-F238E27FC236}">
                  <a16:creationId xmlns:a16="http://schemas.microsoft.com/office/drawing/2014/main" id="{4854C381-9625-44C6-B8C4-7A6E633427ED}"/>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65" name="Freeform: Shape 64">
              <a:extLst>
                <a:ext uri="{FF2B5EF4-FFF2-40B4-BE49-F238E27FC236}">
                  <a16:creationId xmlns:a16="http://schemas.microsoft.com/office/drawing/2014/main" id="{A87D99B0-2F49-44C3-80EA-BE31161CBD8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66" name="Freeform: Shape 65">
              <a:extLst>
                <a:ext uri="{FF2B5EF4-FFF2-40B4-BE49-F238E27FC236}">
                  <a16:creationId xmlns:a16="http://schemas.microsoft.com/office/drawing/2014/main" id="{A20E3370-A797-44AB-8EEB-028D67C302D5}"/>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rtl="0"/>
              <a:endParaRPr lang="en-GB" dirty="0"/>
            </a:p>
          </p:txBody>
        </p:sp>
        <p:sp>
          <p:nvSpPr>
            <p:cNvPr id="67" name="Freeform: Shape 66">
              <a:extLst>
                <a:ext uri="{FF2B5EF4-FFF2-40B4-BE49-F238E27FC236}">
                  <a16:creationId xmlns:a16="http://schemas.microsoft.com/office/drawing/2014/main" id="{2EEE4C8D-07ED-400A-A39C-9972431904D7}"/>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68" name="Freeform: Shape 67">
              <a:extLst>
                <a:ext uri="{FF2B5EF4-FFF2-40B4-BE49-F238E27FC236}">
                  <a16:creationId xmlns:a16="http://schemas.microsoft.com/office/drawing/2014/main" id="{CFB4C9CE-63F9-4607-A87D-FCC81E6C0440}"/>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rtl="0"/>
              <a:endParaRPr lang="en-GB" dirty="0"/>
            </a:p>
          </p:txBody>
        </p:sp>
        <p:sp>
          <p:nvSpPr>
            <p:cNvPr id="69" name="Freeform: Shape 68">
              <a:extLst>
                <a:ext uri="{FF2B5EF4-FFF2-40B4-BE49-F238E27FC236}">
                  <a16:creationId xmlns:a16="http://schemas.microsoft.com/office/drawing/2014/main" id="{2BBCEC67-B22C-432E-88CC-32FBBE738F5C}"/>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70" name="Freeform: Shape 69">
              <a:extLst>
                <a:ext uri="{FF2B5EF4-FFF2-40B4-BE49-F238E27FC236}">
                  <a16:creationId xmlns:a16="http://schemas.microsoft.com/office/drawing/2014/main" id="{981E4161-0852-4BB4-937E-CF542BE145F4}"/>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71" name="Freeform: Shape 70">
              <a:extLst>
                <a:ext uri="{FF2B5EF4-FFF2-40B4-BE49-F238E27FC236}">
                  <a16:creationId xmlns:a16="http://schemas.microsoft.com/office/drawing/2014/main" id="{C3F4CDB4-B460-436F-8935-7256EC8D8277}"/>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72" name="Freeform: Shape 71">
              <a:extLst>
                <a:ext uri="{FF2B5EF4-FFF2-40B4-BE49-F238E27FC236}">
                  <a16:creationId xmlns:a16="http://schemas.microsoft.com/office/drawing/2014/main" id="{73287381-4AC6-40FE-8B73-E5343B936CF6}"/>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73" name="Freeform: Shape 72">
              <a:extLst>
                <a:ext uri="{FF2B5EF4-FFF2-40B4-BE49-F238E27FC236}">
                  <a16:creationId xmlns:a16="http://schemas.microsoft.com/office/drawing/2014/main" id="{870CEB87-64E7-497A-9004-674EF56DB66B}"/>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74" name="Freeform: Shape 73">
              <a:extLst>
                <a:ext uri="{FF2B5EF4-FFF2-40B4-BE49-F238E27FC236}">
                  <a16:creationId xmlns:a16="http://schemas.microsoft.com/office/drawing/2014/main" id="{AA83EE66-3B0A-40AA-B447-948D3629948E}"/>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75" name="Freeform: Shape 74">
              <a:extLst>
                <a:ext uri="{FF2B5EF4-FFF2-40B4-BE49-F238E27FC236}">
                  <a16:creationId xmlns:a16="http://schemas.microsoft.com/office/drawing/2014/main" id="{73CE790E-1EBD-4FF2-ABA5-E9F9909B3C12}"/>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76" name="Freeform: Shape 75">
              <a:extLst>
                <a:ext uri="{FF2B5EF4-FFF2-40B4-BE49-F238E27FC236}">
                  <a16:creationId xmlns:a16="http://schemas.microsoft.com/office/drawing/2014/main" id="{779390BB-7393-4A0C-A3C3-2F87CA36E507}"/>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7" name="Freeform: Shape 76">
              <a:extLst>
                <a:ext uri="{FF2B5EF4-FFF2-40B4-BE49-F238E27FC236}">
                  <a16:creationId xmlns:a16="http://schemas.microsoft.com/office/drawing/2014/main" id="{51607083-A696-47D0-A23B-38DE4AFF7AC1}"/>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8" name="Freeform: Shape 77">
              <a:extLst>
                <a:ext uri="{FF2B5EF4-FFF2-40B4-BE49-F238E27FC236}">
                  <a16:creationId xmlns:a16="http://schemas.microsoft.com/office/drawing/2014/main" id="{F4E8C456-7AE6-48DB-AB2B-2F5699DAE2B0}"/>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79" name="Freeform: Shape 78">
              <a:extLst>
                <a:ext uri="{FF2B5EF4-FFF2-40B4-BE49-F238E27FC236}">
                  <a16:creationId xmlns:a16="http://schemas.microsoft.com/office/drawing/2014/main" id="{5C66ABC1-18DB-4060-BE7C-ABA9F5341702}"/>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0" name="Freeform: Shape 79">
              <a:extLst>
                <a:ext uri="{FF2B5EF4-FFF2-40B4-BE49-F238E27FC236}">
                  <a16:creationId xmlns:a16="http://schemas.microsoft.com/office/drawing/2014/main" id="{F602375B-D728-43C4-B0BB-6DC1BD80E85E}"/>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81" name="Freeform: Shape 80">
              <a:extLst>
                <a:ext uri="{FF2B5EF4-FFF2-40B4-BE49-F238E27FC236}">
                  <a16:creationId xmlns:a16="http://schemas.microsoft.com/office/drawing/2014/main" id="{03F9707C-4543-44EB-BD69-F109896D901B}"/>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82" name="Freeform: Shape 81">
              <a:extLst>
                <a:ext uri="{FF2B5EF4-FFF2-40B4-BE49-F238E27FC236}">
                  <a16:creationId xmlns:a16="http://schemas.microsoft.com/office/drawing/2014/main" id="{662906B9-FB8C-4EB7-8A48-74429E0C9A41}"/>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83" name="Freeform: Shape 82">
              <a:extLst>
                <a:ext uri="{FF2B5EF4-FFF2-40B4-BE49-F238E27FC236}">
                  <a16:creationId xmlns:a16="http://schemas.microsoft.com/office/drawing/2014/main" id="{1CFD115B-47BE-4B12-B634-5D02E38AB3EA}"/>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84" name="Freeform: Shape 83">
              <a:extLst>
                <a:ext uri="{FF2B5EF4-FFF2-40B4-BE49-F238E27FC236}">
                  <a16:creationId xmlns:a16="http://schemas.microsoft.com/office/drawing/2014/main" id="{2E8D9F34-CDC5-4CBE-A13C-6A3756E5196A}"/>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85" name="Freeform: Shape 84">
              <a:extLst>
                <a:ext uri="{FF2B5EF4-FFF2-40B4-BE49-F238E27FC236}">
                  <a16:creationId xmlns:a16="http://schemas.microsoft.com/office/drawing/2014/main" id="{F85CC0FE-CB51-488B-BE41-682BC3109E28}"/>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86" name="Freeform: Shape 85">
              <a:extLst>
                <a:ext uri="{FF2B5EF4-FFF2-40B4-BE49-F238E27FC236}">
                  <a16:creationId xmlns:a16="http://schemas.microsoft.com/office/drawing/2014/main" id="{3169F838-03DE-4318-B3DA-EAD60079D3B0}"/>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87" name="Freeform: Shape 86">
              <a:extLst>
                <a:ext uri="{FF2B5EF4-FFF2-40B4-BE49-F238E27FC236}">
                  <a16:creationId xmlns:a16="http://schemas.microsoft.com/office/drawing/2014/main" id="{A3409050-4729-4D3D-A5F1-2B9EE1DA1A0D}"/>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8" name="Freeform: Shape 87">
              <a:extLst>
                <a:ext uri="{FF2B5EF4-FFF2-40B4-BE49-F238E27FC236}">
                  <a16:creationId xmlns:a16="http://schemas.microsoft.com/office/drawing/2014/main" id="{235D7858-91A3-4A37-8A44-2745C5CF51A9}"/>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9" name="Freeform: Shape 88">
              <a:extLst>
                <a:ext uri="{FF2B5EF4-FFF2-40B4-BE49-F238E27FC236}">
                  <a16:creationId xmlns:a16="http://schemas.microsoft.com/office/drawing/2014/main" id="{ACE45589-6512-4E12-8AF2-58097C53410B}"/>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0" name="Freeform: Shape 89">
              <a:extLst>
                <a:ext uri="{FF2B5EF4-FFF2-40B4-BE49-F238E27FC236}">
                  <a16:creationId xmlns:a16="http://schemas.microsoft.com/office/drawing/2014/main" id="{7378472F-639B-4781-9C3D-9971CBE63381}"/>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91" name="Freeform: Shape 90">
              <a:extLst>
                <a:ext uri="{FF2B5EF4-FFF2-40B4-BE49-F238E27FC236}">
                  <a16:creationId xmlns:a16="http://schemas.microsoft.com/office/drawing/2014/main" id="{203117FB-3A1E-45EA-9FD9-C55376718100}"/>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2" name="Freeform: Shape 91">
              <a:extLst>
                <a:ext uri="{FF2B5EF4-FFF2-40B4-BE49-F238E27FC236}">
                  <a16:creationId xmlns:a16="http://schemas.microsoft.com/office/drawing/2014/main" id="{88FD6B76-8922-4326-B4EF-224D0F84C1F3}"/>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93" name="Freeform: Shape 92">
              <a:extLst>
                <a:ext uri="{FF2B5EF4-FFF2-40B4-BE49-F238E27FC236}">
                  <a16:creationId xmlns:a16="http://schemas.microsoft.com/office/drawing/2014/main" id="{20BD5AB4-F53C-41C7-A994-8C27AAC465C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4" name="Freeform: Shape 93">
              <a:extLst>
                <a:ext uri="{FF2B5EF4-FFF2-40B4-BE49-F238E27FC236}">
                  <a16:creationId xmlns:a16="http://schemas.microsoft.com/office/drawing/2014/main" id="{5BF0B5EF-5225-434F-B111-6D27F4DEA52C}"/>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5" name="Freeform: Shape 94">
              <a:extLst>
                <a:ext uri="{FF2B5EF4-FFF2-40B4-BE49-F238E27FC236}">
                  <a16:creationId xmlns:a16="http://schemas.microsoft.com/office/drawing/2014/main" id="{075C9704-75F3-4462-9D0A-71AA900E5BA2}"/>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6" name="Freeform: Shape 95">
              <a:extLst>
                <a:ext uri="{FF2B5EF4-FFF2-40B4-BE49-F238E27FC236}">
                  <a16:creationId xmlns:a16="http://schemas.microsoft.com/office/drawing/2014/main" id="{C95DF39F-F152-472F-8300-23665D5ECF8C}"/>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97" name="Freeform: Shape 96">
              <a:extLst>
                <a:ext uri="{FF2B5EF4-FFF2-40B4-BE49-F238E27FC236}">
                  <a16:creationId xmlns:a16="http://schemas.microsoft.com/office/drawing/2014/main" id="{B230A2E4-CF3A-40B0-82D3-071FBBB4DC87}"/>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8" name="Freeform: Shape 97">
              <a:extLst>
                <a:ext uri="{FF2B5EF4-FFF2-40B4-BE49-F238E27FC236}">
                  <a16:creationId xmlns:a16="http://schemas.microsoft.com/office/drawing/2014/main" id="{14F4EFE1-9FAE-4B22-826B-08FBDCE9CC4B}"/>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99" name="Freeform: Shape 98">
              <a:extLst>
                <a:ext uri="{FF2B5EF4-FFF2-40B4-BE49-F238E27FC236}">
                  <a16:creationId xmlns:a16="http://schemas.microsoft.com/office/drawing/2014/main" id="{CDD6C517-57BE-46B7-8E72-C8C864024886}"/>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0" name="Freeform: Shape 99">
              <a:extLst>
                <a:ext uri="{FF2B5EF4-FFF2-40B4-BE49-F238E27FC236}">
                  <a16:creationId xmlns:a16="http://schemas.microsoft.com/office/drawing/2014/main" id="{A3EB106C-FE6E-47B3-9C32-045FD059A5C7}"/>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1" name="Freeform: Shape 100">
              <a:extLst>
                <a:ext uri="{FF2B5EF4-FFF2-40B4-BE49-F238E27FC236}">
                  <a16:creationId xmlns:a16="http://schemas.microsoft.com/office/drawing/2014/main" id="{CB4E8BF7-B94B-47BD-A9B5-AFF3570C76E0}"/>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2" name="Freeform: Shape 101">
              <a:extLst>
                <a:ext uri="{FF2B5EF4-FFF2-40B4-BE49-F238E27FC236}">
                  <a16:creationId xmlns:a16="http://schemas.microsoft.com/office/drawing/2014/main" id="{5A3A49C6-8C8C-42A9-AEAD-FE76067F839A}"/>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03" name="Freeform: Shape 102">
              <a:extLst>
                <a:ext uri="{FF2B5EF4-FFF2-40B4-BE49-F238E27FC236}">
                  <a16:creationId xmlns:a16="http://schemas.microsoft.com/office/drawing/2014/main" id="{18892BBF-F46F-4DEA-8D34-3C538865B994}"/>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4" name="Freeform: Shape 103">
              <a:extLst>
                <a:ext uri="{FF2B5EF4-FFF2-40B4-BE49-F238E27FC236}">
                  <a16:creationId xmlns:a16="http://schemas.microsoft.com/office/drawing/2014/main" id="{42DBE679-46C1-4D6B-9190-B66FF7563ABF}"/>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05" name="Freeform: Shape 104">
              <a:extLst>
                <a:ext uri="{FF2B5EF4-FFF2-40B4-BE49-F238E27FC236}">
                  <a16:creationId xmlns:a16="http://schemas.microsoft.com/office/drawing/2014/main" id="{6D80698F-E689-4561-9B1A-1B8D313AEF01}"/>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6" name="Freeform: Shape 105">
              <a:extLst>
                <a:ext uri="{FF2B5EF4-FFF2-40B4-BE49-F238E27FC236}">
                  <a16:creationId xmlns:a16="http://schemas.microsoft.com/office/drawing/2014/main" id="{BED22A39-2211-4EAE-80B5-2A0800B3FBE7}"/>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107" name="Freeform: Shape 106">
              <a:extLst>
                <a:ext uri="{FF2B5EF4-FFF2-40B4-BE49-F238E27FC236}">
                  <a16:creationId xmlns:a16="http://schemas.microsoft.com/office/drawing/2014/main" id="{D52B1A57-3DF6-4349-8A94-F1CA8F79E912}"/>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08" name="Freeform: Shape 107">
              <a:extLst>
                <a:ext uri="{FF2B5EF4-FFF2-40B4-BE49-F238E27FC236}">
                  <a16:creationId xmlns:a16="http://schemas.microsoft.com/office/drawing/2014/main" id="{A3DDACCC-9A89-4A3E-8B8B-D3C062EA0A8C}"/>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09" name="Freeform: Shape 108">
              <a:extLst>
                <a:ext uri="{FF2B5EF4-FFF2-40B4-BE49-F238E27FC236}">
                  <a16:creationId xmlns:a16="http://schemas.microsoft.com/office/drawing/2014/main" id="{DCFB23EC-77E1-454E-89A8-A9505579EA61}"/>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10" name="Freeform: Shape 109">
              <a:extLst>
                <a:ext uri="{FF2B5EF4-FFF2-40B4-BE49-F238E27FC236}">
                  <a16:creationId xmlns:a16="http://schemas.microsoft.com/office/drawing/2014/main" id="{D311997D-5BCF-4D6F-9DA6-0A785957477B}"/>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11" name="Freeform: Shape 110">
              <a:extLst>
                <a:ext uri="{FF2B5EF4-FFF2-40B4-BE49-F238E27FC236}">
                  <a16:creationId xmlns:a16="http://schemas.microsoft.com/office/drawing/2014/main" id="{07840B74-C9E0-4A04-96FF-AA02BCFDB0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12" name="Freeform: Shape 111">
              <a:extLst>
                <a:ext uri="{FF2B5EF4-FFF2-40B4-BE49-F238E27FC236}">
                  <a16:creationId xmlns:a16="http://schemas.microsoft.com/office/drawing/2014/main" id="{87D3E292-5664-4793-BA90-21852910B63B}"/>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13" name="Freeform: Shape 112">
              <a:extLst>
                <a:ext uri="{FF2B5EF4-FFF2-40B4-BE49-F238E27FC236}">
                  <a16:creationId xmlns:a16="http://schemas.microsoft.com/office/drawing/2014/main" id="{8C9E486E-3CA3-415B-8234-7C6636CD49C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14" name="Freeform: Shape 113">
              <a:extLst>
                <a:ext uri="{FF2B5EF4-FFF2-40B4-BE49-F238E27FC236}">
                  <a16:creationId xmlns:a16="http://schemas.microsoft.com/office/drawing/2014/main" id="{C4A1881C-F2E0-4A98-9531-830ED84695B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15" name="Freeform: Shape 114">
              <a:extLst>
                <a:ext uri="{FF2B5EF4-FFF2-40B4-BE49-F238E27FC236}">
                  <a16:creationId xmlns:a16="http://schemas.microsoft.com/office/drawing/2014/main" id="{9617FDA1-12E1-49C5-98B3-CF0EC51D3E8C}"/>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6" name="Freeform: Shape 115">
              <a:extLst>
                <a:ext uri="{FF2B5EF4-FFF2-40B4-BE49-F238E27FC236}">
                  <a16:creationId xmlns:a16="http://schemas.microsoft.com/office/drawing/2014/main" id="{CE736797-BBA8-488E-9B8E-96141B31F87E}"/>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7" name="Freeform: Shape 116">
              <a:extLst>
                <a:ext uri="{FF2B5EF4-FFF2-40B4-BE49-F238E27FC236}">
                  <a16:creationId xmlns:a16="http://schemas.microsoft.com/office/drawing/2014/main" id="{C73D3F27-0A3D-4BF0-A29C-838DEB935C45}"/>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8" name="Freeform: Shape 117">
              <a:extLst>
                <a:ext uri="{FF2B5EF4-FFF2-40B4-BE49-F238E27FC236}">
                  <a16:creationId xmlns:a16="http://schemas.microsoft.com/office/drawing/2014/main" id="{AA1FF25D-1187-4216-AD04-F69565C8BCC7}"/>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19" name="Freeform: Shape 118">
              <a:extLst>
                <a:ext uri="{FF2B5EF4-FFF2-40B4-BE49-F238E27FC236}">
                  <a16:creationId xmlns:a16="http://schemas.microsoft.com/office/drawing/2014/main" id="{D3F96302-FE92-4A2E-9414-DC957DF770C9}"/>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0" name="Freeform: Shape 119">
              <a:extLst>
                <a:ext uri="{FF2B5EF4-FFF2-40B4-BE49-F238E27FC236}">
                  <a16:creationId xmlns:a16="http://schemas.microsoft.com/office/drawing/2014/main" id="{346FC647-7685-4E4E-9B52-786EA9A156F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21" name="Freeform: Shape 120">
              <a:extLst>
                <a:ext uri="{FF2B5EF4-FFF2-40B4-BE49-F238E27FC236}">
                  <a16:creationId xmlns:a16="http://schemas.microsoft.com/office/drawing/2014/main" id="{1BF63F78-A1EF-4B61-A6AA-C0362F554376}"/>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2" name="Freeform: Shape 121">
              <a:extLst>
                <a:ext uri="{FF2B5EF4-FFF2-40B4-BE49-F238E27FC236}">
                  <a16:creationId xmlns:a16="http://schemas.microsoft.com/office/drawing/2014/main" id="{CED61726-4F2E-450C-AEE9-72871D6855C6}"/>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3" name="Freeform: Shape 122">
              <a:extLst>
                <a:ext uri="{FF2B5EF4-FFF2-40B4-BE49-F238E27FC236}">
                  <a16:creationId xmlns:a16="http://schemas.microsoft.com/office/drawing/2014/main" id="{57E8AD24-B31D-454E-B2C8-33B7FAAB9F61}"/>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4" name="Freeform: Shape 123">
              <a:extLst>
                <a:ext uri="{FF2B5EF4-FFF2-40B4-BE49-F238E27FC236}">
                  <a16:creationId xmlns:a16="http://schemas.microsoft.com/office/drawing/2014/main" id="{AA46020A-35C3-4894-A14C-D58A6DDFF9BE}"/>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5" name="Freeform: Shape 124">
              <a:extLst>
                <a:ext uri="{FF2B5EF4-FFF2-40B4-BE49-F238E27FC236}">
                  <a16:creationId xmlns:a16="http://schemas.microsoft.com/office/drawing/2014/main" id="{8E785BAB-0F71-4BAB-8D7C-4C2BF12728C4}"/>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6" name="Freeform: Shape 125">
              <a:extLst>
                <a:ext uri="{FF2B5EF4-FFF2-40B4-BE49-F238E27FC236}">
                  <a16:creationId xmlns:a16="http://schemas.microsoft.com/office/drawing/2014/main" id="{D1753E06-E6F0-4D65-BC47-0E47F399F448}"/>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7" name="Freeform: Shape 126">
              <a:extLst>
                <a:ext uri="{FF2B5EF4-FFF2-40B4-BE49-F238E27FC236}">
                  <a16:creationId xmlns:a16="http://schemas.microsoft.com/office/drawing/2014/main" id="{E77E25CE-9710-4B73-AD5E-49A4DA075D23}"/>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28" name="Freeform: Shape 127">
              <a:extLst>
                <a:ext uri="{FF2B5EF4-FFF2-40B4-BE49-F238E27FC236}">
                  <a16:creationId xmlns:a16="http://schemas.microsoft.com/office/drawing/2014/main" id="{4281B070-7790-498A-BE64-AD6A8EED8C0C}"/>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9" name="Freeform: Shape 128">
              <a:extLst>
                <a:ext uri="{FF2B5EF4-FFF2-40B4-BE49-F238E27FC236}">
                  <a16:creationId xmlns:a16="http://schemas.microsoft.com/office/drawing/2014/main" id="{BDEA3D1C-E147-472E-85DA-E8AEB7644764}"/>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0" name="Freeform: Shape 129">
              <a:extLst>
                <a:ext uri="{FF2B5EF4-FFF2-40B4-BE49-F238E27FC236}">
                  <a16:creationId xmlns:a16="http://schemas.microsoft.com/office/drawing/2014/main" id="{08B4F711-6F99-4E44-88A4-8345F466B2B3}"/>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1" name="Freeform: Shape 130">
              <a:extLst>
                <a:ext uri="{FF2B5EF4-FFF2-40B4-BE49-F238E27FC236}">
                  <a16:creationId xmlns:a16="http://schemas.microsoft.com/office/drawing/2014/main" id="{0401F175-D0DF-4BCA-9BE2-B992286B1593}"/>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2" name="Freeform: Shape 131">
              <a:extLst>
                <a:ext uri="{FF2B5EF4-FFF2-40B4-BE49-F238E27FC236}">
                  <a16:creationId xmlns:a16="http://schemas.microsoft.com/office/drawing/2014/main" id="{72BED0ED-50C5-4726-B1B3-F7B58DD4C25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3" name="Freeform: Shape 132">
              <a:extLst>
                <a:ext uri="{FF2B5EF4-FFF2-40B4-BE49-F238E27FC236}">
                  <a16:creationId xmlns:a16="http://schemas.microsoft.com/office/drawing/2014/main" id="{8D624348-F503-4817-9CA8-09F43150C5B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4" name="Freeform: Shape 133">
              <a:extLst>
                <a:ext uri="{FF2B5EF4-FFF2-40B4-BE49-F238E27FC236}">
                  <a16:creationId xmlns:a16="http://schemas.microsoft.com/office/drawing/2014/main" id="{E05DE4EB-7FC0-45E8-A5A4-FE0C12A4D23C}"/>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35" name="Freeform: Shape 134">
              <a:extLst>
                <a:ext uri="{FF2B5EF4-FFF2-40B4-BE49-F238E27FC236}">
                  <a16:creationId xmlns:a16="http://schemas.microsoft.com/office/drawing/2014/main" id="{380D6E47-DFA0-49F8-B8AC-45BECE747D45}"/>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6" name="Freeform: Shape 135">
              <a:extLst>
                <a:ext uri="{FF2B5EF4-FFF2-40B4-BE49-F238E27FC236}">
                  <a16:creationId xmlns:a16="http://schemas.microsoft.com/office/drawing/2014/main" id="{B0355008-C2C8-4091-A461-DEDD212620A4}"/>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7" name="Freeform: Shape 136">
              <a:extLst>
                <a:ext uri="{FF2B5EF4-FFF2-40B4-BE49-F238E27FC236}">
                  <a16:creationId xmlns:a16="http://schemas.microsoft.com/office/drawing/2014/main" id="{3A070C1D-423C-45EC-BABD-2AB764379E9B}"/>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8" name="Freeform: Shape 137">
              <a:extLst>
                <a:ext uri="{FF2B5EF4-FFF2-40B4-BE49-F238E27FC236}">
                  <a16:creationId xmlns:a16="http://schemas.microsoft.com/office/drawing/2014/main" id="{ED6D6F88-6E0D-43A8-A572-C2A45D7E6D7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9" name="Freeform: Shape 138">
              <a:extLst>
                <a:ext uri="{FF2B5EF4-FFF2-40B4-BE49-F238E27FC236}">
                  <a16:creationId xmlns:a16="http://schemas.microsoft.com/office/drawing/2014/main" id="{C7435BDD-8A00-43E8-B980-6745E1F84244}"/>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0" name="Freeform: Shape 139">
              <a:extLst>
                <a:ext uri="{FF2B5EF4-FFF2-40B4-BE49-F238E27FC236}">
                  <a16:creationId xmlns:a16="http://schemas.microsoft.com/office/drawing/2014/main" id="{6B652F89-76D1-41E7-92CB-9A456A09BDA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1" name="Freeform: Shape 140">
              <a:extLst>
                <a:ext uri="{FF2B5EF4-FFF2-40B4-BE49-F238E27FC236}">
                  <a16:creationId xmlns:a16="http://schemas.microsoft.com/office/drawing/2014/main" id="{105F5D2E-BDFE-4F13-82B3-12B50A630D0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42" name="Freeform: Shape 141">
              <a:extLst>
                <a:ext uri="{FF2B5EF4-FFF2-40B4-BE49-F238E27FC236}">
                  <a16:creationId xmlns:a16="http://schemas.microsoft.com/office/drawing/2014/main" id="{3A273CB3-FB72-46BE-AD13-7FA701AEE95A}"/>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43" name="Freeform: Shape 142">
              <a:extLst>
                <a:ext uri="{FF2B5EF4-FFF2-40B4-BE49-F238E27FC236}">
                  <a16:creationId xmlns:a16="http://schemas.microsoft.com/office/drawing/2014/main" id="{89CE35BE-CE0C-4893-B2C6-50678CC06FB2}"/>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44" name="Freeform: Shape 143">
              <a:extLst>
                <a:ext uri="{FF2B5EF4-FFF2-40B4-BE49-F238E27FC236}">
                  <a16:creationId xmlns:a16="http://schemas.microsoft.com/office/drawing/2014/main" id="{48971D8C-C4B7-44D5-9AB4-858D5301EC31}"/>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45" name="Freeform: Shape 144">
              <a:extLst>
                <a:ext uri="{FF2B5EF4-FFF2-40B4-BE49-F238E27FC236}">
                  <a16:creationId xmlns:a16="http://schemas.microsoft.com/office/drawing/2014/main" id="{5ACEE734-6DD7-46E2-A1A9-CEE34EDE6647}"/>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46" name="Freeform: Shape 145">
              <a:extLst>
                <a:ext uri="{FF2B5EF4-FFF2-40B4-BE49-F238E27FC236}">
                  <a16:creationId xmlns:a16="http://schemas.microsoft.com/office/drawing/2014/main" id="{0740BF61-C964-49F9-AA06-1BAA78F8A1F2}"/>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47" name="Freeform: Shape 146">
              <a:extLst>
                <a:ext uri="{FF2B5EF4-FFF2-40B4-BE49-F238E27FC236}">
                  <a16:creationId xmlns:a16="http://schemas.microsoft.com/office/drawing/2014/main" id="{17A8C672-80A0-4CB1-9A69-285E6E2B8354}"/>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48" name="Freeform: Shape 147">
              <a:extLst>
                <a:ext uri="{FF2B5EF4-FFF2-40B4-BE49-F238E27FC236}">
                  <a16:creationId xmlns:a16="http://schemas.microsoft.com/office/drawing/2014/main" id="{8ED5360A-4B30-4716-A288-DC492291B700}"/>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49" name="Freeform: Shape 148">
              <a:extLst>
                <a:ext uri="{FF2B5EF4-FFF2-40B4-BE49-F238E27FC236}">
                  <a16:creationId xmlns:a16="http://schemas.microsoft.com/office/drawing/2014/main" id="{64D4DB77-3361-44E4-85D9-73E2952D1A1C}"/>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50" name="Freeform: Shape 149">
              <a:extLst>
                <a:ext uri="{FF2B5EF4-FFF2-40B4-BE49-F238E27FC236}">
                  <a16:creationId xmlns:a16="http://schemas.microsoft.com/office/drawing/2014/main" id="{B87FFE29-EEE8-410A-B16D-A39D63B65DBD}"/>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rtl="0"/>
              <a:endParaRPr lang="en-GB" dirty="0"/>
            </a:p>
          </p:txBody>
        </p:sp>
        <p:sp>
          <p:nvSpPr>
            <p:cNvPr id="151" name="Freeform: Shape 150">
              <a:extLst>
                <a:ext uri="{FF2B5EF4-FFF2-40B4-BE49-F238E27FC236}">
                  <a16:creationId xmlns:a16="http://schemas.microsoft.com/office/drawing/2014/main" id="{7FFB4B78-2AC0-4AF4-8508-25122AC6DC06}"/>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52" name="Freeform: Shape 151">
              <a:extLst>
                <a:ext uri="{FF2B5EF4-FFF2-40B4-BE49-F238E27FC236}">
                  <a16:creationId xmlns:a16="http://schemas.microsoft.com/office/drawing/2014/main" id="{4BDB7689-92D1-48E9-8290-59C80C654419}"/>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rtl="0"/>
              <a:endParaRPr lang="en-GB" dirty="0"/>
            </a:p>
          </p:txBody>
        </p:sp>
        <p:sp>
          <p:nvSpPr>
            <p:cNvPr id="153" name="Freeform: Shape 152">
              <a:extLst>
                <a:ext uri="{FF2B5EF4-FFF2-40B4-BE49-F238E27FC236}">
                  <a16:creationId xmlns:a16="http://schemas.microsoft.com/office/drawing/2014/main" id="{3A45B0ED-6D49-4BC2-A8C6-DCB8C47309D6}"/>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54" name="Freeform: Shape 153">
              <a:extLst>
                <a:ext uri="{FF2B5EF4-FFF2-40B4-BE49-F238E27FC236}">
                  <a16:creationId xmlns:a16="http://schemas.microsoft.com/office/drawing/2014/main" id="{4F2277B0-CA2C-4C4D-886E-A8BB5C3A6F52}"/>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5" name="Freeform: Shape 154">
              <a:extLst>
                <a:ext uri="{FF2B5EF4-FFF2-40B4-BE49-F238E27FC236}">
                  <a16:creationId xmlns:a16="http://schemas.microsoft.com/office/drawing/2014/main" id="{58D4EC10-F99B-4BE4-89B6-834B1616867C}"/>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6" name="Freeform: Shape 155">
              <a:extLst>
                <a:ext uri="{FF2B5EF4-FFF2-40B4-BE49-F238E27FC236}">
                  <a16:creationId xmlns:a16="http://schemas.microsoft.com/office/drawing/2014/main" id="{4D9035AB-20FC-4026-8475-CA8ECF6778B3}"/>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57" name="Freeform: Shape 156">
              <a:extLst>
                <a:ext uri="{FF2B5EF4-FFF2-40B4-BE49-F238E27FC236}">
                  <a16:creationId xmlns:a16="http://schemas.microsoft.com/office/drawing/2014/main" id="{9020D706-6962-405A-8331-D597DC0D1A11}"/>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8" name="Freeform: Shape 157">
              <a:extLst>
                <a:ext uri="{FF2B5EF4-FFF2-40B4-BE49-F238E27FC236}">
                  <a16:creationId xmlns:a16="http://schemas.microsoft.com/office/drawing/2014/main" id="{DF578D57-B7A5-4238-A263-2E65D253F46D}"/>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59" name="Freeform: Shape 158">
              <a:extLst>
                <a:ext uri="{FF2B5EF4-FFF2-40B4-BE49-F238E27FC236}">
                  <a16:creationId xmlns:a16="http://schemas.microsoft.com/office/drawing/2014/main" id="{4FE956D7-DBF3-4CA6-88C5-20C156EF5F9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60" name="Freeform: Shape 159">
              <a:extLst>
                <a:ext uri="{FF2B5EF4-FFF2-40B4-BE49-F238E27FC236}">
                  <a16:creationId xmlns:a16="http://schemas.microsoft.com/office/drawing/2014/main" id="{19632A64-B98F-4324-A376-137F2FBA92D4}"/>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1" name="Freeform: Shape 160">
              <a:extLst>
                <a:ext uri="{FF2B5EF4-FFF2-40B4-BE49-F238E27FC236}">
                  <a16:creationId xmlns:a16="http://schemas.microsoft.com/office/drawing/2014/main" id="{141AA47A-2218-41A9-8E27-AF0652183A5F}"/>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2" name="Freeform: Shape 161">
              <a:extLst>
                <a:ext uri="{FF2B5EF4-FFF2-40B4-BE49-F238E27FC236}">
                  <a16:creationId xmlns:a16="http://schemas.microsoft.com/office/drawing/2014/main" id="{475085E3-7E18-429A-82F9-A4DF606F56BD}"/>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63" name="Freeform: Shape 162">
              <a:extLst>
                <a:ext uri="{FF2B5EF4-FFF2-40B4-BE49-F238E27FC236}">
                  <a16:creationId xmlns:a16="http://schemas.microsoft.com/office/drawing/2014/main" id="{A5E41EA3-AAF0-46A3-920B-9DBD36AE2E8D}"/>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4" name="Freeform: Shape 163">
              <a:extLst>
                <a:ext uri="{FF2B5EF4-FFF2-40B4-BE49-F238E27FC236}">
                  <a16:creationId xmlns:a16="http://schemas.microsoft.com/office/drawing/2014/main" id="{683D64B3-0315-4624-8675-5B768069C714}"/>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65" name="Freeform: Shape 164">
              <a:extLst>
                <a:ext uri="{FF2B5EF4-FFF2-40B4-BE49-F238E27FC236}">
                  <a16:creationId xmlns:a16="http://schemas.microsoft.com/office/drawing/2014/main" id="{52AB4059-8E15-4439-8B16-54ADF3358C4C}"/>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6" name="Freeform: Shape 165">
              <a:extLst>
                <a:ext uri="{FF2B5EF4-FFF2-40B4-BE49-F238E27FC236}">
                  <a16:creationId xmlns:a16="http://schemas.microsoft.com/office/drawing/2014/main" id="{12184488-1E03-46C9-91F7-55AABB8D478A}"/>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7" name="Freeform: Shape 166">
              <a:extLst>
                <a:ext uri="{FF2B5EF4-FFF2-40B4-BE49-F238E27FC236}">
                  <a16:creationId xmlns:a16="http://schemas.microsoft.com/office/drawing/2014/main" id="{A389773B-102C-4C8B-9C32-610AEEE77366}"/>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8" name="Freeform: Shape 167">
              <a:extLst>
                <a:ext uri="{FF2B5EF4-FFF2-40B4-BE49-F238E27FC236}">
                  <a16:creationId xmlns:a16="http://schemas.microsoft.com/office/drawing/2014/main" id="{166BF649-A9F2-4B11-80D0-32DF3F5A3230}"/>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69" name="Freeform: Shape 168">
              <a:extLst>
                <a:ext uri="{FF2B5EF4-FFF2-40B4-BE49-F238E27FC236}">
                  <a16:creationId xmlns:a16="http://schemas.microsoft.com/office/drawing/2014/main" id="{61EB4D7B-F497-4FBF-8130-E4ECF28F8BA5}"/>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0" name="Freeform: Shape 169">
              <a:extLst>
                <a:ext uri="{FF2B5EF4-FFF2-40B4-BE49-F238E27FC236}">
                  <a16:creationId xmlns:a16="http://schemas.microsoft.com/office/drawing/2014/main" id="{D883741A-5097-469D-A7A9-C743F80ECBD5}"/>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71" name="Freeform: Shape 170">
              <a:extLst>
                <a:ext uri="{FF2B5EF4-FFF2-40B4-BE49-F238E27FC236}">
                  <a16:creationId xmlns:a16="http://schemas.microsoft.com/office/drawing/2014/main" id="{FC3A26E3-D2A0-40FC-9A92-B6238BB11570}"/>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2" name="Freeform: Shape 171">
              <a:extLst>
                <a:ext uri="{FF2B5EF4-FFF2-40B4-BE49-F238E27FC236}">
                  <a16:creationId xmlns:a16="http://schemas.microsoft.com/office/drawing/2014/main" id="{2087A775-76DD-4F9C-B8E5-86EB3BF366DD}"/>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3" name="Freeform: Shape 172">
              <a:extLst>
                <a:ext uri="{FF2B5EF4-FFF2-40B4-BE49-F238E27FC236}">
                  <a16:creationId xmlns:a16="http://schemas.microsoft.com/office/drawing/2014/main" id="{6D846DE1-54E3-4C00-B45A-553B7F3FD30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4" name="Freeform: Shape 173">
              <a:extLst>
                <a:ext uri="{FF2B5EF4-FFF2-40B4-BE49-F238E27FC236}">
                  <a16:creationId xmlns:a16="http://schemas.microsoft.com/office/drawing/2014/main" id="{ABBF9824-3B15-4F04-8C4E-09B799538C44}"/>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75" name="Freeform: Shape 174">
              <a:extLst>
                <a:ext uri="{FF2B5EF4-FFF2-40B4-BE49-F238E27FC236}">
                  <a16:creationId xmlns:a16="http://schemas.microsoft.com/office/drawing/2014/main" id="{01B5C75E-CCEF-4EEA-859D-4C251F3AE97C}"/>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6" name="Freeform: Shape 175">
              <a:extLst>
                <a:ext uri="{FF2B5EF4-FFF2-40B4-BE49-F238E27FC236}">
                  <a16:creationId xmlns:a16="http://schemas.microsoft.com/office/drawing/2014/main" id="{A254139D-5D72-478D-89BE-DBC64CD27C88}"/>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77" name="Freeform: Shape 176">
              <a:extLst>
                <a:ext uri="{FF2B5EF4-FFF2-40B4-BE49-F238E27FC236}">
                  <a16:creationId xmlns:a16="http://schemas.microsoft.com/office/drawing/2014/main" id="{71EFFC33-CB59-469A-AE58-5CA89469EE80}"/>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8" name="Freeform: Shape 177">
              <a:extLst>
                <a:ext uri="{FF2B5EF4-FFF2-40B4-BE49-F238E27FC236}">
                  <a16:creationId xmlns:a16="http://schemas.microsoft.com/office/drawing/2014/main" id="{C0D017A2-9FAB-4DFD-9624-E10B7C0C1673}"/>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79" name="Freeform: Shape 178">
              <a:extLst>
                <a:ext uri="{FF2B5EF4-FFF2-40B4-BE49-F238E27FC236}">
                  <a16:creationId xmlns:a16="http://schemas.microsoft.com/office/drawing/2014/main" id="{DADC6512-13AB-4407-937C-A389D565FCD9}"/>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80" name="Freeform: Shape 179">
              <a:extLst>
                <a:ext uri="{FF2B5EF4-FFF2-40B4-BE49-F238E27FC236}">
                  <a16:creationId xmlns:a16="http://schemas.microsoft.com/office/drawing/2014/main" id="{1CEFC24B-FFC2-47B3-BD7A-7CABF1AE4D9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181" name="Freeform: Shape 180">
              <a:extLst>
                <a:ext uri="{FF2B5EF4-FFF2-40B4-BE49-F238E27FC236}">
                  <a16:creationId xmlns:a16="http://schemas.microsoft.com/office/drawing/2014/main" id="{F0C49246-6A98-4333-949E-46BDAD9321B7}"/>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82" name="Freeform: Shape 181">
              <a:extLst>
                <a:ext uri="{FF2B5EF4-FFF2-40B4-BE49-F238E27FC236}">
                  <a16:creationId xmlns:a16="http://schemas.microsoft.com/office/drawing/2014/main" id="{F707CE6A-7685-4D70-813E-6D2B46FBB41B}"/>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183" name="Freeform: Shape 182">
              <a:extLst>
                <a:ext uri="{FF2B5EF4-FFF2-40B4-BE49-F238E27FC236}">
                  <a16:creationId xmlns:a16="http://schemas.microsoft.com/office/drawing/2014/main" id="{9110FD0D-D3A6-4760-8827-B70ADFC98296}"/>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grpSp>
    </p:spTree>
    <p:extLst>
      <p:ext uri="{BB962C8B-B14F-4D97-AF65-F5344CB8AC3E}">
        <p14:creationId xmlns:p14="http://schemas.microsoft.com/office/powerpoint/2010/main" val="54541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63" name="Title 1">
            <a:extLst>
              <a:ext uri="{FF2B5EF4-FFF2-40B4-BE49-F238E27FC236}">
                <a16:creationId xmlns:a16="http://schemas.microsoft.com/office/drawing/2014/main" id="{2FFD95FE-CF54-4D0D-B9CE-45AA55C01C56}"/>
              </a:ext>
            </a:extLst>
          </p:cNvPr>
          <p:cNvSpPr>
            <a:spLocks noGrp="1"/>
          </p:cNvSpPr>
          <p:nvPr>
            <p:ph type="title"/>
          </p:nvPr>
        </p:nvSpPr>
        <p:spPr>
          <a:xfrm>
            <a:off x="946521" y="396117"/>
            <a:ext cx="5217172" cy="1158857"/>
          </a:xfrm>
        </p:spPr>
        <p:txBody>
          <a:bodyPr rtlCol="0" anchor="b">
            <a:normAutofit/>
          </a:bodyPr>
          <a:lstStyle/>
          <a:p>
            <a:pPr rtl="0"/>
            <a:r>
              <a:rPr lang="en-US"/>
              <a:t>Click to edit Master title style</a:t>
            </a:r>
            <a:endParaRPr lang="en-GB" dirty="0"/>
          </a:p>
        </p:txBody>
      </p:sp>
      <p:sp>
        <p:nvSpPr>
          <p:cNvPr id="67" name="Content Placeholder 2">
            <a:extLst>
              <a:ext uri="{FF2B5EF4-FFF2-40B4-BE49-F238E27FC236}">
                <a16:creationId xmlns:a16="http://schemas.microsoft.com/office/drawing/2014/main" id="{A48A24A0-F838-4EF0-9789-84A25CDA371F}"/>
              </a:ext>
            </a:extLst>
          </p:cNvPr>
          <p:cNvSpPr>
            <a:spLocks noGrp="1"/>
          </p:cNvSpPr>
          <p:nvPr>
            <p:ph idx="1" hasCustomPrompt="1"/>
          </p:nvPr>
        </p:nvSpPr>
        <p:spPr>
          <a:xfrm>
            <a:off x="946520" y="1747592"/>
            <a:ext cx="5217173" cy="4351338"/>
          </a:xfrm>
        </p:spPr>
        <p:txBody>
          <a:bodyPr rtlCol="0">
            <a:normAutofit/>
          </a:bodyPr>
          <a:lstStyle>
            <a:lvl1pPr>
              <a:buNone/>
              <a:defRPr sz="2400"/>
            </a:lvl1pPr>
          </a:lstStyle>
          <a:p>
            <a:pPr rtl="0">
              <a:lnSpc>
                <a:spcPct val="130000"/>
              </a:lnSpc>
            </a:pPr>
            <a:r>
              <a:rPr lang="en-GB"/>
              <a:t>Click to add text</a:t>
            </a:r>
          </a:p>
        </p:txBody>
      </p:sp>
      <p:grpSp>
        <p:nvGrpSpPr>
          <p:cNvPr id="64" name="Group 63">
            <a:extLst>
              <a:ext uri="{FF2B5EF4-FFF2-40B4-BE49-F238E27FC236}">
                <a16:creationId xmlns:a16="http://schemas.microsoft.com/office/drawing/2014/main" id="{D375A7AC-BF9B-4E33-9275-2E93A2356717}"/>
              </a:ext>
              <a:ext uri="{C183D7F6-B498-43B3-948B-1728B52AA6E4}">
                <adec:decorative xmlns:adec="http://schemas.microsoft.com/office/drawing/2017/decorative" val="1"/>
              </a:ext>
            </a:extLst>
          </p:cNvPr>
          <p:cNvGrpSpPr/>
          <p:nvPr userDrawn="1"/>
        </p:nvGrpSpPr>
        <p:grpSpPr>
          <a:xfrm>
            <a:off x="10791258" y="619275"/>
            <a:ext cx="932200" cy="932200"/>
            <a:chOff x="10791258" y="619275"/>
            <a:chExt cx="932200" cy="932200"/>
          </a:xfrm>
        </p:grpSpPr>
        <p:sp>
          <p:nvSpPr>
            <p:cNvPr id="65" name="Graphic 212">
              <a:extLst>
                <a:ext uri="{FF2B5EF4-FFF2-40B4-BE49-F238E27FC236}">
                  <a16:creationId xmlns:a16="http://schemas.microsoft.com/office/drawing/2014/main" id="{85ABF6A1-1709-478F-8EE1-8ED4BA476AAF}"/>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66" name="Graphic 212">
              <a:extLst>
                <a:ext uri="{FF2B5EF4-FFF2-40B4-BE49-F238E27FC236}">
                  <a16:creationId xmlns:a16="http://schemas.microsoft.com/office/drawing/2014/main" id="{F7AC3222-4630-4039-9CC2-7DFAFF9169C0}"/>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grpSp>
      <p:grpSp>
        <p:nvGrpSpPr>
          <p:cNvPr id="68" name="Group 67">
            <a:extLst>
              <a:ext uri="{FF2B5EF4-FFF2-40B4-BE49-F238E27FC236}">
                <a16:creationId xmlns:a16="http://schemas.microsoft.com/office/drawing/2014/main" id="{7DF52B12-FE86-4DDD-AF1A-6B41C03D58C7}"/>
              </a:ext>
              <a:ext uri="{C183D7F6-B498-43B3-948B-1728B52AA6E4}">
                <adec:decorative xmlns:adec="http://schemas.microsoft.com/office/drawing/2017/decorative" val="1"/>
              </a:ext>
            </a:extLst>
          </p:cNvPr>
          <p:cNvGrpSpPr/>
          <p:nvPr userDrawn="1"/>
        </p:nvGrpSpPr>
        <p:grpSpPr>
          <a:xfrm>
            <a:off x="8340966" y="406894"/>
            <a:ext cx="1598829" cy="531293"/>
            <a:chOff x="6491531" y="1420258"/>
            <a:chExt cx="1598829" cy="531293"/>
          </a:xfrm>
          <a:solidFill>
            <a:schemeClr val="tx1"/>
          </a:solidFill>
        </p:grpSpPr>
        <p:grpSp>
          <p:nvGrpSpPr>
            <p:cNvPr id="69" name="Graphic 190">
              <a:extLst>
                <a:ext uri="{FF2B5EF4-FFF2-40B4-BE49-F238E27FC236}">
                  <a16:creationId xmlns:a16="http://schemas.microsoft.com/office/drawing/2014/main" id="{2116FBAA-B79C-49A5-8E88-A279EFA5B7B3}"/>
                </a:ext>
              </a:extLst>
            </p:cNvPr>
            <p:cNvGrpSpPr/>
            <p:nvPr/>
          </p:nvGrpSpPr>
          <p:grpSpPr>
            <a:xfrm>
              <a:off x="6491531" y="1420258"/>
              <a:ext cx="1598829" cy="531293"/>
              <a:chOff x="2504802" y="1755501"/>
              <a:chExt cx="1598829" cy="531293"/>
            </a:xfrm>
            <a:grpFill/>
          </p:grpSpPr>
          <p:sp>
            <p:nvSpPr>
              <p:cNvPr id="73" name="Freeform: Shape 72">
                <a:extLst>
                  <a:ext uri="{FF2B5EF4-FFF2-40B4-BE49-F238E27FC236}">
                    <a16:creationId xmlns:a16="http://schemas.microsoft.com/office/drawing/2014/main" id="{AB551F93-DA92-4AC3-95C8-9307053CB16E}"/>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rtl="0"/>
                <a:endParaRPr lang="en-GB" dirty="0"/>
              </a:p>
            </p:txBody>
          </p:sp>
          <p:sp>
            <p:nvSpPr>
              <p:cNvPr id="74" name="Freeform: Shape 73">
                <a:extLst>
                  <a:ext uri="{FF2B5EF4-FFF2-40B4-BE49-F238E27FC236}">
                    <a16:creationId xmlns:a16="http://schemas.microsoft.com/office/drawing/2014/main" id="{8516C11B-EA76-4428-886F-8C1732C01C6E}"/>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rtl="0"/>
                <a:endParaRPr lang="en-GB" dirty="0"/>
              </a:p>
            </p:txBody>
          </p:sp>
        </p:grpSp>
        <p:grpSp>
          <p:nvGrpSpPr>
            <p:cNvPr id="70" name="Graphic 190">
              <a:extLst>
                <a:ext uri="{FF2B5EF4-FFF2-40B4-BE49-F238E27FC236}">
                  <a16:creationId xmlns:a16="http://schemas.microsoft.com/office/drawing/2014/main" id="{A441CF3F-BD6E-4F41-AC14-459EC4EC285D}"/>
                </a:ext>
              </a:extLst>
            </p:cNvPr>
            <p:cNvGrpSpPr/>
            <p:nvPr/>
          </p:nvGrpSpPr>
          <p:grpSpPr>
            <a:xfrm>
              <a:off x="6491531" y="1420258"/>
              <a:ext cx="1598829" cy="531293"/>
              <a:chOff x="2504802" y="1755501"/>
              <a:chExt cx="1598829" cy="531293"/>
            </a:xfrm>
            <a:grpFill/>
          </p:grpSpPr>
          <p:sp>
            <p:nvSpPr>
              <p:cNvPr id="71" name="Freeform: Shape 70">
                <a:extLst>
                  <a:ext uri="{FF2B5EF4-FFF2-40B4-BE49-F238E27FC236}">
                    <a16:creationId xmlns:a16="http://schemas.microsoft.com/office/drawing/2014/main" id="{A16C0430-050F-43D2-A2B1-ABD897245214}"/>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rtl="0"/>
                <a:endParaRPr lang="en-GB" dirty="0"/>
              </a:p>
            </p:txBody>
          </p:sp>
          <p:sp>
            <p:nvSpPr>
              <p:cNvPr id="72" name="Freeform: Shape 71">
                <a:extLst>
                  <a:ext uri="{FF2B5EF4-FFF2-40B4-BE49-F238E27FC236}">
                    <a16:creationId xmlns:a16="http://schemas.microsoft.com/office/drawing/2014/main" id="{166518E2-28DD-4E85-A75C-04671AC1E4E9}"/>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rtl="0"/>
                <a:endParaRPr lang="en-GB" dirty="0"/>
              </a:p>
            </p:txBody>
          </p:sp>
        </p:grpSp>
      </p:grpSp>
      <p:sp>
        <p:nvSpPr>
          <p:cNvPr id="422" name="Picture Placeholder 420">
            <a:extLst>
              <a:ext uri="{FF2B5EF4-FFF2-40B4-BE49-F238E27FC236}">
                <a16:creationId xmlns:a16="http://schemas.microsoft.com/office/drawing/2014/main" id="{57A3A5EC-6447-43F5-AFC3-31A04E79B5D3}"/>
              </a:ext>
            </a:extLst>
          </p:cNvPr>
          <p:cNvSpPr>
            <a:spLocks noGrp="1"/>
          </p:cNvSpPr>
          <p:nvPr>
            <p:ph type="pic" sz="quarter" idx="13" hasCustomPrompt="1"/>
          </p:nvPr>
        </p:nvSpPr>
        <p:spPr>
          <a:xfrm>
            <a:off x="7253022" y="1820335"/>
            <a:ext cx="3555042" cy="3217332"/>
          </a:xfrm>
        </p:spPr>
        <p:txBody>
          <a:bodyPr rtlCol="0"/>
          <a:lstStyle>
            <a:lvl1pPr>
              <a:buNone/>
              <a:defRPr/>
            </a:lvl1pPr>
          </a:lstStyle>
          <a:p>
            <a:pPr rtl="0"/>
            <a:r>
              <a:rPr lang="en-GB"/>
              <a:t>Click to add photo</a:t>
            </a:r>
          </a:p>
        </p:txBody>
      </p:sp>
      <p:sp>
        <p:nvSpPr>
          <p:cNvPr id="417" name="Date Placeholder 178">
            <a:extLst>
              <a:ext uri="{FF2B5EF4-FFF2-40B4-BE49-F238E27FC236}">
                <a16:creationId xmlns:a16="http://schemas.microsoft.com/office/drawing/2014/main" id="{9C6A9B17-D957-4CF3-A824-A890F18800ED}"/>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418" name="Footer Placeholder 179">
            <a:extLst>
              <a:ext uri="{FF2B5EF4-FFF2-40B4-BE49-F238E27FC236}">
                <a16:creationId xmlns:a16="http://schemas.microsoft.com/office/drawing/2014/main" id="{65C961B3-B0C8-48E2-9355-EDB8900547F4}"/>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419" name="Slide Number Placeholder 180">
            <a:extLst>
              <a:ext uri="{FF2B5EF4-FFF2-40B4-BE49-F238E27FC236}">
                <a16:creationId xmlns:a16="http://schemas.microsoft.com/office/drawing/2014/main" id="{4017AA8E-8B4E-424D-82C3-A27D3D78F517}"/>
              </a:ext>
            </a:extLst>
          </p:cNvPr>
          <p:cNvSpPr>
            <a:spLocks noGrp="1"/>
          </p:cNvSpPr>
          <p:nvPr>
            <p:ph type="sldNum" sz="quarter" idx="12"/>
          </p:nvPr>
        </p:nvSpPr>
        <p:spPr>
          <a:xfrm>
            <a:off x="8610600" y="6356350"/>
            <a:ext cx="2743200" cy="365125"/>
          </a:xfrm>
        </p:spPr>
        <p:txBody>
          <a:bodyPr rtlCol="0"/>
          <a:lstStyle/>
          <a:p>
            <a:pPr rtl="0"/>
            <a:fld id="{5EA792F7-1D9E-4C7E-A103-E8EDFDC2691E}" type="slidenum">
              <a:rPr lang="en-GB" smtClean="0"/>
              <a:t>‹#›</a:t>
            </a:fld>
            <a:endParaRPr lang="en-GB" dirty="0"/>
          </a:p>
        </p:txBody>
      </p:sp>
    </p:spTree>
    <p:extLst>
      <p:ext uri="{BB962C8B-B14F-4D97-AF65-F5344CB8AC3E}">
        <p14:creationId xmlns:p14="http://schemas.microsoft.com/office/powerpoint/2010/main" val="3368286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CE07BA9F-0080-414E-8833-4B6D85E7F3EE}"/>
              </a:ext>
            </a:extLst>
          </p:cNvPr>
          <p:cNvSpPr>
            <a:spLocks noGrp="1"/>
          </p:cNvSpPr>
          <p:nvPr>
            <p:ph type="title"/>
          </p:nvPr>
        </p:nvSpPr>
        <p:spPr>
          <a:xfrm>
            <a:off x="838201" y="732391"/>
            <a:ext cx="5257799" cy="1314996"/>
          </a:xfrm>
        </p:spPr>
        <p:txBody>
          <a:bodyPr rtlCol="0" anchor="b"/>
          <a:lstStyle/>
          <a:p>
            <a:pPr rtl="0"/>
            <a:r>
              <a:rPr lang="en-US"/>
              <a:t>Click to edit Master title style</a:t>
            </a:r>
            <a:endParaRPr lang="en-GB" dirty="0"/>
          </a:p>
        </p:txBody>
      </p:sp>
      <p:sp>
        <p:nvSpPr>
          <p:cNvPr id="20" name="Content Placeholder 2">
            <a:extLst>
              <a:ext uri="{FF2B5EF4-FFF2-40B4-BE49-F238E27FC236}">
                <a16:creationId xmlns:a16="http://schemas.microsoft.com/office/drawing/2014/main" id="{438D53F6-8652-4F18-82CF-5FA5A6DB05F9}"/>
              </a:ext>
            </a:extLst>
          </p:cNvPr>
          <p:cNvSpPr>
            <a:spLocks noGrp="1"/>
          </p:cNvSpPr>
          <p:nvPr>
            <p:ph idx="1" hasCustomPrompt="1"/>
          </p:nvPr>
        </p:nvSpPr>
        <p:spPr>
          <a:xfrm>
            <a:off x="838201" y="2167932"/>
            <a:ext cx="5257799" cy="3882959"/>
          </a:xfrm>
        </p:spPr>
        <p:txBody>
          <a:bodyPr rtlCol="0">
            <a:normAutofit/>
          </a:bodyPr>
          <a:lstStyle>
            <a:lvl1pPr marL="0" indent="0">
              <a:lnSpc>
                <a:spcPct val="90000"/>
              </a:lnSpc>
              <a:buNone/>
              <a:defRPr sz="1800"/>
            </a:lvl1pPr>
          </a:lstStyle>
          <a:p>
            <a:pPr rtl="0">
              <a:lnSpc>
                <a:spcPct val="130000"/>
              </a:lnSpc>
            </a:pPr>
            <a:r>
              <a:rPr lang="en-GB"/>
              <a:t>Click to add text</a:t>
            </a:r>
          </a:p>
        </p:txBody>
      </p:sp>
      <p:grpSp>
        <p:nvGrpSpPr>
          <p:cNvPr id="3" name="Group 2">
            <a:extLst>
              <a:ext uri="{FF2B5EF4-FFF2-40B4-BE49-F238E27FC236}">
                <a16:creationId xmlns:a16="http://schemas.microsoft.com/office/drawing/2014/main" id="{C7889367-AA88-4B31-A223-EF3FCC731813}"/>
              </a:ext>
              <a:ext uri="{C183D7F6-B498-43B3-948B-1728B52AA6E4}">
                <adec:decorative xmlns:adec="http://schemas.microsoft.com/office/drawing/2017/decorative" val="1"/>
              </a:ext>
            </a:extLst>
          </p:cNvPr>
          <p:cNvGrpSpPr/>
          <p:nvPr userDrawn="1"/>
        </p:nvGrpSpPr>
        <p:grpSpPr>
          <a:xfrm flipV="1">
            <a:off x="2" y="6191250"/>
            <a:ext cx="630153" cy="666750"/>
            <a:chOff x="1" y="2"/>
            <a:chExt cx="2232251" cy="2361890"/>
          </a:xfrm>
        </p:grpSpPr>
        <p:sp>
          <p:nvSpPr>
            <p:cNvPr id="16" name="Freeform: Shape 15">
              <a:extLst>
                <a:ext uri="{FF2B5EF4-FFF2-40B4-BE49-F238E27FC236}">
                  <a16:creationId xmlns:a16="http://schemas.microsoft.com/office/drawing/2014/main" id="{7C9AB4B8-C106-4540-81BA-4388E2B81283}"/>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21" name="Freeform: Shape 20">
              <a:extLst>
                <a:ext uri="{FF2B5EF4-FFF2-40B4-BE49-F238E27FC236}">
                  <a16:creationId xmlns:a16="http://schemas.microsoft.com/office/drawing/2014/main" id="{690E7B3D-DBE9-40C9-9D00-F8038C4D447F}"/>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grpSp>
      <p:grpSp>
        <p:nvGrpSpPr>
          <p:cNvPr id="4" name="Group 3">
            <a:extLst>
              <a:ext uri="{FF2B5EF4-FFF2-40B4-BE49-F238E27FC236}">
                <a16:creationId xmlns:a16="http://schemas.microsoft.com/office/drawing/2014/main" id="{639AC4BF-D84C-4F05-A8BF-A365C3B75C5E}"/>
              </a:ext>
              <a:ext uri="{C183D7F6-B498-43B3-948B-1728B52AA6E4}">
                <adec:decorative xmlns:adec="http://schemas.microsoft.com/office/drawing/2017/decorative" val="1"/>
              </a:ext>
            </a:extLst>
          </p:cNvPr>
          <p:cNvGrpSpPr/>
          <p:nvPr userDrawn="1"/>
        </p:nvGrpSpPr>
        <p:grpSpPr>
          <a:xfrm rot="16200000">
            <a:off x="8835619" y="58817"/>
            <a:ext cx="3432581" cy="3293393"/>
            <a:chOff x="8759419" y="3564607"/>
            <a:chExt cx="3432581" cy="3293393"/>
          </a:xfrm>
        </p:grpSpPr>
        <p:sp>
          <p:nvSpPr>
            <p:cNvPr id="23" name="Freeform: Shape 22">
              <a:extLst>
                <a:ext uri="{FF2B5EF4-FFF2-40B4-BE49-F238E27FC236}">
                  <a16:creationId xmlns:a16="http://schemas.microsoft.com/office/drawing/2014/main" id="{6EE44D66-158A-482A-B586-9251844C245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4" name="Freeform: Shape 23">
              <a:extLst>
                <a:ext uri="{FF2B5EF4-FFF2-40B4-BE49-F238E27FC236}">
                  <a16:creationId xmlns:a16="http://schemas.microsoft.com/office/drawing/2014/main" id="{1538A9F0-F51C-490F-8D45-3E8D5EA1940F}"/>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
        <p:nvSpPr>
          <p:cNvPr id="37" name="Picture Placeholder 34">
            <a:extLst>
              <a:ext uri="{FF2B5EF4-FFF2-40B4-BE49-F238E27FC236}">
                <a16:creationId xmlns:a16="http://schemas.microsoft.com/office/drawing/2014/main" id="{4D354E56-8681-43D1-8F37-55BD576D7DFB}"/>
              </a:ext>
            </a:extLst>
          </p:cNvPr>
          <p:cNvSpPr>
            <a:spLocks noGrp="1"/>
          </p:cNvSpPr>
          <p:nvPr>
            <p:ph type="pic" sz="quarter" idx="13" hasCustomPrompt="1"/>
          </p:nvPr>
        </p:nvSpPr>
        <p:spPr>
          <a:xfrm>
            <a:off x="6924145" y="732391"/>
            <a:ext cx="4463594" cy="2590987"/>
          </a:xfrm>
        </p:spPr>
        <p:txBody>
          <a:bodyPr rtlCol="0"/>
          <a:lstStyle>
            <a:lvl1pPr>
              <a:buNone/>
              <a:defRPr/>
            </a:lvl1pPr>
          </a:lstStyle>
          <a:p>
            <a:pPr rtl="0"/>
            <a:r>
              <a:rPr lang="en-GB"/>
              <a:t>Click to add photo</a:t>
            </a:r>
          </a:p>
        </p:txBody>
      </p:sp>
      <p:sp>
        <p:nvSpPr>
          <p:cNvPr id="38" name="Picture Placeholder 34">
            <a:extLst>
              <a:ext uri="{FF2B5EF4-FFF2-40B4-BE49-F238E27FC236}">
                <a16:creationId xmlns:a16="http://schemas.microsoft.com/office/drawing/2014/main" id="{E453D702-1A5A-4ADD-AC37-B4F65623358A}"/>
              </a:ext>
            </a:extLst>
          </p:cNvPr>
          <p:cNvSpPr>
            <a:spLocks noGrp="1"/>
          </p:cNvSpPr>
          <p:nvPr>
            <p:ph type="pic" sz="quarter" idx="14" hasCustomPrompt="1"/>
          </p:nvPr>
        </p:nvSpPr>
        <p:spPr>
          <a:xfrm>
            <a:off x="6924145" y="3459904"/>
            <a:ext cx="4463594" cy="2590987"/>
          </a:xfrm>
        </p:spPr>
        <p:txBody>
          <a:bodyPr rtlCol="0"/>
          <a:lstStyle>
            <a:lvl1pPr>
              <a:buNone/>
              <a:defRPr/>
            </a:lvl1pPr>
          </a:lstStyle>
          <a:p>
            <a:pPr rtl="0"/>
            <a:r>
              <a:rPr lang="en-GB"/>
              <a:t>Click to add photo</a:t>
            </a:r>
          </a:p>
        </p:txBody>
      </p:sp>
      <p:sp>
        <p:nvSpPr>
          <p:cNvPr id="26" name="Date Placeholder 178">
            <a:extLst>
              <a:ext uri="{FF2B5EF4-FFF2-40B4-BE49-F238E27FC236}">
                <a16:creationId xmlns:a16="http://schemas.microsoft.com/office/drawing/2014/main" id="{8B8EBB46-CBEC-457F-8872-DEB91F82B31E}"/>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27" name="Footer Placeholder 179">
            <a:extLst>
              <a:ext uri="{FF2B5EF4-FFF2-40B4-BE49-F238E27FC236}">
                <a16:creationId xmlns:a16="http://schemas.microsoft.com/office/drawing/2014/main" id="{336A30D4-056C-484B-A7B3-4823C6BEAE74}"/>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34" name="Slide Number Placeholder 180">
            <a:extLst>
              <a:ext uri="{FF2B5EF4-FFF2-40B4-BE49-F238E27FC236}">
                <a16:creationId xmlns:a16="http://schemas.microsoft.com/office/drawing/2014/main" id="{5D92CF26-B223-452F-8C8F-BA960FA267DE}"/>
              </a:ext>
            </a:extLst>
          </p:cNvPr>
          <p:cNvSpPr>
            <a:spLocks noGrp="1"/>
          </p:cNvSpPr>
          <p:nvPr>
            <p:ph type="sldNum" sz="quarter" idx="12"/>
          </p:nvPr>
        </p:nvSpPr>
        <p:spPr>
          <a:xfrm>
            <a:off x="8610600" y="6356350"/>
            <a:ext cx="2743200" cy="365125"/>
          </a:xfrm>
        </p:spPr>
        <p:txBody>
          <a:bodyPr rtlCol="0"/>
          <a:lstStyle>
            <a:lvl1pPr>
              <a:defRPr>
                <a:solidFill>
                  <a:schemeClr val="tx1"/>
                </a:solidFill>
              </a:defRPr>
            </a:lvl1pPr>
          </a:lstStyle>
          <a:p>
            <a:pPr rtl="0"/>
            <a:fld id="{5EA792F7-1D9E-4C7E-A103-E8EDFDC2691E}" type="slidenum">
              <a:rPr lang="en-GB" smtClean="0"/>
              <a:pPr/>
              <a:t>‹#›</a:t>
            </a:fld>
            <a:endParaRPr lang="en-GB" dirty="0">
              <a:solidFill>
                <a:schemeClr val="tx1"/>
              </a:solidFill>
            </a:endParaRPr>
          </a:p>
        </p:txBody>
      </p:sp>
      <p:grpSp>
        <p:nvGrpSpPr>
          <p:cNvPr id="15" name="Group 14">
            <a:extLst>
              <a:ext uri="{FF2B5EF4-FFF2-40B4-BE49-F238E27FC236}">
                <a16:creationId xmlns:a16="http://schemas.microsoft.com/office/drawing/2014/main" id="{A0CE0237-8723-4348-94B7-63A59D8475D2}"/>
              </a:ext>
              <a:ext uri="{C183D7F6-B498-43B3-948B-1728B52AA6E4}">
                <adec:decorative xmlns:adec="http://schemas.microsoft.com/office/drawing/2017/decorative" val="1"/>
              </a:ext>
            </a:extLst>
          </p:cNvPr>
          <p:cNvGrpSpPr/>
          <p:nvPr userDrawn="1"/>
        </p:nvGrpSpPr>
        <p:grpSpPr>
          <a:xfrm>
            <a:off x="5887262" y="1200150"/>
            <a:ext cx="1648987" cy="635480"/>
            <a:chOff x="0" y="292656"/>
            <a:chExt cx="1861854" cy="717514"/>
          </a:xfrm>
        </p:grpSpPr>
        <p:sp>
          <p:nvSpPr>
            <p:cNvPr id="18" name="Freeform: Shape 17">
              <a:extLst>
                <a:ext uri="{FF2B5EF4-FFF2-40B4-BE49-F238E27FC236}">
                  <a16:creationId xmlns:a16="http://schemas.microsoft.com/office/drawing/2014/main" id="{3476B89C-56D1-416F-8EB1-DA7F4851482F}"/>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rtl="0"/>
              <a:endParaRPr lang="en-GB" dirty="0"/>
            </a:p>
          </p:txBody>
        </p:sp>
        <p:sp>
          <p:nvSpPr>
            <p:cNvPr id="19" name="Freeform: Shape 18">
              <a:extLst>
                <a:ext uri="{FF2B5EF4-FFF2-40B4-BE49-F238E27FC236}">
                  <a16:creationId xmlns:a16="http://schemas.microsoft.com/office/drawing/2014/main" id="{3C49B972-3E3D-4CC1-B834-FF30BF266D59}"/>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rtl="0"/>
              <a:endParaRPr lang="en-GB" dirty="0"/>
            </a:p>
          </p:txBody>
        </p:sp>
      </p:grpSp>
      <p:grpSp>
        <p:nvGrpSpPr>
          <p:cNvPr id="22" name="Graphic 185">
            <a:extLst>
              <a:ext uri="{FF2B5EF4-FFF2-40B4-BE49-F238E27FC236}">
                <a16:creationId xmlns:a16="http://schemas.microsoft.com/office/drawing/2014/main" id="{A3C21CC9-A512-4380-A099-AF8D792D53DF}"/>
              </a:ext>
              <a:ext uri="{C183D7F6-B498-43B3-948B-1728B52AA6E4}">
                <adec:decorative xmlns:adec="http://schemas.microsoft.com/office/drawing/2017/decorative" val="1"/>
              </a:ext>
            </a:extLst>
          </p:cNvPr>
          <p:cNvGrpSpPr/>
          <p:nvPr userDrawn="1"/>
        </p:nvGrpSpPr>
        <p:grpSpPr>
          <a:xfrm>
            <a:off x="9906949" y="5729028"/>
            <a:ext cx="1054465" cy="469689"/>
            <a:chOff x="9841624" y="4115729"/>
            <a:chExt cx="602169" cy="268223"/>
          </a:xfrm>
          <a:solidFill>
            <a:schemeClr val="tx1"/>
          </a:solidFill>
        </p:grpSpPr>
        <p:sp>
          <p:nvSpPr>
            <p:cNvPr id="25" name="Freeform: Shape 24">
              <a:extLst>
                <a:ext uri="{FF2B5EF4-FFF2-40B4-BE49-F238E27FC236}">
                  <a16:creationId xmlns:a16="http://schemas.microsoft.com/office/drawing/2014/main" id="{FB6773D6-764F-4C00-BDB8-9761B8DCF46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8" name="Freeform: Shape 27">
              <a:extLst>
                <a:ext uri="{FF2B5EF4-FFF2-40B4-BE49-F238E27FC236}">
                  <a16:creationId xmlns:a16="http://schemas.microsoft.com/office/drawing/2014/main" id="{D1DF7779-B189-4FED-96A5-C8852D1F907C}"/>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9" name="Freeform: Shape 28">
              <a:extLst>
                <a:ext uri="{FF2B5EF4-FFF2-40B4-BE49-F238E27FC236}">
                  <a16:creationId xmlns:a16="http://schemas.microsoft.com/office/drawing/2014/main" id="{DC51E684-AEB1-4277-BF9F-10CAE54303FD}"/>
                </a:ext>
              </a:extLst>
            </p:cNvPr>
            <p:cNvSpPr/>
            <p:nvPr/>
          </p:nvSpPr>
          <p:spPr>
            <a:xfrm>
              <a:off x="1004127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30" name="Freeform: Shape 29">
              <a:extLst>
                <a:ext uri="{FF2B5EF4-FFF2-40B4-BE49-F238E27FC236}">
                  <a16:creationId xmlns:a16="http://schemas.microsoft.com/office/drawing/2014/main" id="{6583D091-9DC7-491F-B66C-9B0F1DC764FB}"/>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31" name="Freeform: Shape 30">
              <a:extLst>
                <a:ext uri="{FF2B5EF4-FFF2-40B4-BE49-F238E27FC236}">
                  <a16:creationId xmlns:a16="http://schemas.microsoft.com/office/drawing/2014/main" id="{1AFED6B7-EDAF-4E47-8659-164C8192BE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spTree>
    <p:extLst>
      <p:ext uri="{BB962C8B-B14F-4D97-AF65-F5344CB8AC3E}">
        <p14:creationId xmlns:p14="http://schemas.microsoft.com/office/powerpoint/2010/main" val="3003977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B339F109-5532-4E78-8957-EB2AAAD36967}"/>
              </a:ext>
              <a:ext uri="{C183D7F6-B498-43B3-948B-1728B52AA6E4}">
                <adec:decorative xmlns:adec="http://schemas.microsoft.com/office/drawing/2017/decorative" val="1"/>
              </a:ext>
            </a:extLst>
          </p:cNvPr>
          <p:cNvSpPr/>
          <p:nvPr userDrawn="1"/>
        </p:nvSpPr>
        <p:spPr>
          <a:xfrm>
            <a:off x="1847014" y="1128803"/>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Oval 18">
            <a:extLst>
              <a:ext uri="{FF2B5EF4-FFF2-40B4-BE49-F238E27FC236}">
                <a16:creationId xmlns:a16="http://schemas.microsoft.com/office/drawing/2014/main" id="{CAF9A59D-418A-4B1E-B724-5ADD4336F766}"/>
              </a:ext>
              <a:ext uri="{C183D7F6-B498-43B3-948B-1728B52AA6E4}">
                <adec:decorative xmlns:adec="http://schemas.microsoft.com/office/drawing/2017/decorative" val="1"/>
              </a:ext>
            </a:extLst>
          </p:cNvPr>
          <p:cNvSpPr/>
          <p:nvPr userDrawn="1"/>
        </p:nvSpPr>
        <p:spPr>
          <a:xfrm>
            <a:off x="1840778" y="1131641"/>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useBgFill="1">
        <p:nvSpPr>
          <p:cNvPr id="20" name="Oval 19">
            <a:extLst>
              <a:ext uri="{FF2B5EF4-FFF2-40B4-BE49-F238E27FC236}">
                <a16:creationId xmlns:a16="http://schemas.microsoft.com/office/drawing/2014/main" id="{2667FDEA-E217-4374-BFBC-FB41B2C3A553}"/>
              </a:ext>
              <a:ext uri="{C183D7F6-B498-43B3-948B-1728B52AA6E4}">
                <adec:decorative xmlns:adec="http://schemas.microsoft.com/office/drawing/2017/decorative" val="1"/>
              </a:ext>
            </a:extLst>
          </p:cNvPr>
          <p:cNvSpPr/>
          <p:nvPr userDrawn="1"/>
        </p:nvSpPr>
        <p:spPr>
          <a:xfrm>
            <a:off x="1712254" y="1065353"/>
            <a:ext cx="5290997" cy="5290997"/>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1" name="Title 1">
            <a:extLst>
              <a:ext uri="{FF2B5EF4-FFF2-40B4-BE49-F238E27FC236}">
                <a16:creationId xmlns:a16="http://schemas.microsoft.com/office/drawing/2014/main" id="{595C1B9A-716B-4783-B119-E6A639110F9E}"/>
              </a:ext>
            </a:extLst>
          </p:cNvPr>
          <p:cNvSpPr>
            <a:spLocks noGrp="1"/>
          </p:cNvSpPr>
          <p:nvPr>
            <p:ph type="ctrTitle" hasCustomPrompt="1"/>
          </p:nvPr>
        </p:nvSpPr>
        <p:spPr>
          <a:xfrm>
            <a:off x="2545517" y="2193085"/>
            <a:ext cx="3624471" cy="2577893"/>
          </a:xfrm>
        </p:spPr>
        <p:txBody>
          <a:bodyPr rtlCol="0"/>
          <a:lstStyle>
            <a:lvl1pPr algn="ctr">
              <a:defRPr sz="6000" b="1" spc="1500" baseline="0"/>
            </a:lvl1pPr>
          </a:lstStyle>
          <a:p>
            <a:pPr rtl="0"/>
            <a:r>
              <a:rPr lang="en-GB"/>
              <a:t>CLICK TO ADD TITLE</a:t>
            </a:r>
          </a:p>
        </p:txBody>
      </p:sp>
      <p:sp>
        <p:nvSpPr>
          <p:cNvPr id="22" name="Subtitle 2">
            <a:extLst>
              <a:ext uri="{FF2B5EF4-FFF2-40B4-BE49-F238E27FC236}">
                <a16:creationId xmlns:a16="http://schemas.microsoft.com/office/drawing/2014/main" id="{3FCFDA35-1DC9-408E-A01B-01C76090E795}"/>
              </a:ext>
            </a:extLst>
          </p:cNvPr>
          <p:cNvSpPr>
            <a:spLocks noGrp="1"/>
          </p:cNvSpPr>
          <p:nvPr>
            <p:ph type="subTitle" idx="1" hasCustomPrompt="1"/>
          </p:nvPr>
        </p:nvSpPr>
        <p:spPr>
          <a:xfrm>
            <a:off x="2545517" y="4863054"/>
            <a:ext cx="3624471" cy="811604"/>
          </a:xfrm>
        </p:spPr>
        <p:txBody>
          <a:bodyPr rtlCol="0"/>
          <a:lstStyle>
            <a:lvl1pPr marL="0" algn="ctr">
              <a:buNone/>
              <a:defRPr spc="400" baseline="0"/>
            </a:lvl1pPr>
          </a:lstStyle>
          <a:p>
            <a:pPr rtl="0"/>
            <a:r>
              <a:rPr lang="en-GB"/>
              <a:t>CLICK TO ADD SUBTITLE</a:t>
            </a:r>
          </a:p>
        </p:txBody>
      </p:sp>
      <p:sp>
        <p:nvSpPr>
          <p:cNvPr id="23" name="Graphic 212">
            <a:extLst>
              <a:ext uri="{FF2B5EF4-FFF2-40B4-BE49-F238E27FC236}">
                <a16:creationId xmlns:a16="http://schemas.microsoft.com/office/drawing/2014/main" id="{B25ABCF7-C1CE-49AC-B9BB-B0CC0545E829}"/>
              </a:ext>
              <a:ext uri="{C183D7F6-B498-43B3-948B-1728B52AA6E4}">
                <adec:decorative xmlns:adec="http://schemas.microsoft.com/office/drawing/2017/decorative" val="1"/>
              </a:ext>
            </a:extLst>
          </p:cNvPr>
          <p:cNvSpPr/>
          <p:nvPr userDrawn="1"/>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24" name="Graphic 212">
            <a:extLst>
              <a:ext uri="{FF2B5EF4-FFF2-40B4-BE49-F238E27FC236}">
                <a16:creationId xmlns:a16="http://schemas.microsoft.com/office/drawing/2014/main" id="{90C75B78-0468-4902-B7BE-7274FCE08D86}"/>
              </a:ext>
              <a:ext uri="{C183D7F6-B498-43B3-948B-1728B52AA6E4}">
                <adec:decorative xmlns:adec="http://schemas.microsoft.com/office/drawing/2017/decorative" val="1"/>
              </a:ext>
            </a:extLst>
          </p:cNvPr>
          <p:cNvSpPr/>
          <p:nvPr userDrawn="1"/>
        </p:nvSpPr>
        <p:spPr>
          <a:xfrm>
            <a:off x="10605044" y="54194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25" name="Group 24">
            <a:extLst>
              <a:ext uri="{FF2B5EF4-FFF2-40B4-BE49-F238E27FC236}">
                <a16:creationId xmlns:a16="http://schemas.microsoft.com/office/drawing/2014/main" id="{FF6701EE-4FAB-4701-8901-9B8A7D881886}"/>
              </a:ext>
              <a:ext uri="{C183D7F6-B498-43B3-948B-1728B52AA6E4}">
                <adec:decorative xmlns:adec="http://schemas.microsoft.com/office/drawing/2017/decorative" val="1"/>
              </a:ext>
            </a:extLst>
          </p:cNvPr>
          <p:cNvGrpSpPr/>
          <p:nvPr userDrawn="1"/>
        </p:nvGrpSpPr>
        <p:grpSpPr>
          <a:xfrm>
            <a:off x="0" y="1065353"/>
            <a:ext cx="1861854" cy="717514"/>
            <a:chOff x="0" y="1065353"/>
            <a:chExt cx="1861854" cy="717514"/>
          </a:xfrm>
          <a:solidFill>
            <a:srgbClr val="FFFFFF"/>
          </a:solidFill>
        </p:grpSpPr>
        <p:sp>
          <p:nvSpPr>
            <p:cNvPr id="26" name="Freeform: Shape 25">
              <a:extLst>
                <a:ext uri="{FF2B5EF4-FFF2-40B4-BE49-F238E27FC236}">
                  <a16:creationId xmlns:a16="http://schemas.microsoft.com/office/drawing/2014/main" id="{A20F471D-1478-4017-A2E8-E49767311E1C}"/>
                </a:ext>
              </a:extLst>
            </p:cNvPr>
            <p:cNvSpPr/>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rtl="0"/>
              <a:endParaRPr lang="en-GB" dirty="0"/>
            </a:p>
          </p:txBody>
        </p:sp>
        <p:sp>
          <p:nvSpPr>
            <p:cNvPr id="27" name="Freeform: Shape 26" descr="Tag=AccentColor&#10;Flavor=Light&#10;Target=Fill">
              <a:extLst>
                <a:ext uri="{FF2B5EF4-FFF2-40B4-BE49-F238E27FC236}">
                  <a16:creationId xmlns:a16="http://schemas.microsoft.com/office/drawing/2014/main" id="{1BAF8420-CA52-41DD-81ED-C730C36AA49E}"/>
                </a:ext>
              </a:extLst>
            </p:cNvPr>
            <p:cNvSpPr/>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rtl="0"/>
              <a:endParaRPr lang="en-GB" dirty="0"/>
            </a:p>
          </p:txBody>
        </p:sp>
      </p:grpSp>
      <p:grpSp>
        <p:nvGrpSpPr>
          <p:cNvPr id="28" name="Group 27">
            <a:extLst>
              <a:ext uri="{FF2B5EF4-FFF2-40B4-BE49-F238E27FC236}">
                <a16:creationId xmlns:a16="http://schemas.microsoft.com/office/drawing/2014/main" id="{6EB57E20-C5E1-4C45-8681-D71FCB21660E}"/>
              </a:ext>
              <a:ext uri="{C183D7F6-B498-43B3-948B-1728B52AA6E4}">
                <adec:decorative xmlns:adec="http://schemas.microsoft.com/office/drawing/2017/decorative" val="1"/>
              </a:ext>
            </a:extLst>
          </p:cNvPr>
          <p:cNvGrpSpPr/>
          <p:nvPr userDrawn="1"/>
        </p:nvGrpSpPr>
        <p:grpSpPr>
          <a:xfrm>
            <a:off x="0" y="1065353"/>
            <a:ext cx="1861854" cy="717514"/>
            <a:chOff x="0" y="1065353"/>
            <a:chExt cx="1861854" cy="717514"/>
          </a:xfrm>
          <a:solidFill>
            <a:schemeClr val="tx1"/>
          </a:solidFill>
        </p:grpSpPr>
        <p:sp>
          <p:nvSpPr>
            <p:cNvPr id="29" name="Freeform: Shape 28">
              <a:extLst>
                <a:ext uri="{FF2B5EF4-FFF2-40B4-BE49-F238E27FC236}">
                  <a16:creationId xmlns:a16="http://schemas.microsoft.com/office/drawing/2014/main" id="{DF96E9C4-A1C2-4F1D-B02F-17A662163E7E}"/>
                </a:ext>
              </a:extLst>
            </p:cNvPr>
            <p:cNvSpPr/>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rtl="0"/>
              <a:endParaRPr lang="en-GB" dirty="0"/>
            </a:p>
          </p:txBody>
        </p:sp>
        <p:sp>
          <p:nvSpPr>
            <p:cNvPr id="30" name="Freeform: Shape 29" descr="Tag=AccentColor&#10;Flavor=Light&#10;Target=Fill">
              <a:extLst>
                <a:ext uri="{FF2B5EF4-FFF2-40B4-BE49-F238E27FC236}">
                  <a16:creationId xmlns:a16="http://schemas.microsoft.com/office/drawing/2014/main" id="{70561670-B491-4F4D-9610-C73171119343}"/>
                </a:ext>
              </a:extLst>
            </p:cNvPr>
            <p:cNvSpPr/>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rtl="0"/>
              <a:endParaRPr lang="en-GB" dirty="0"/>
            </a:p>
          </p:txBody>
        </p:sp>
      </p:grpSp>
      <p:grpSp>
        <p:nvGrpSpPr>
          <p:cNvPr id="31" name="Graphic 185">
            <a:extLst>
              <a:ext uri="{FF2B5EF4-FFF2-40B4-BE49-F238E27FC236}">
                <a16:creationId xmlns:a16="http://schemas.microsoft.com/office/drawing/2014/main" id="{4F846A43-6834-4F6F-8E46-63FA7C2C98DA}"/>
              </a:ext>
              <a:ext uri="{C183D7F6-B498-43B3-948B-1728B52AA6E4}">
                <adec:decorative xmlns:adec="http://schemas.microsoft.com/office/drawing/2017/decorative" val="1"/>
              </a:ext>
            </a:extLst>
          </p:cNvPr>
          <p:cNvGrpSpPr/>
          <p:nvPr userDrawn="1"/>
        </p:nvGrpSpPr>
        <p:grpSpPr>
          <a:xfrm>
            <a:off x="9488307" y="5002180"/>
            <a:ext cx="1054467" cy="469689"/>
            <a:chOff x="9841624" y="4115729"/>
            <a:chExt cx="602170" cy="268223"/>
          </a:xfrm>
          <a:solidFill>
            <a:schemeClr val="tx1"/>
          </a:solidFill>
        </p:grpSpPr>
        <p:sp>
          <p:nvSpPr>
            <p:cNvPr id="32" name="Freeform: Shape 31">
              <a:extLst>
                <a:ext uri="{FF2B5EF4-FFF2-40B4-BE49-F238E27FC236}">
                  <a16:creationId xmlns:a16="http://schemas.microsoft.com/office/drawing/2014/main" id="{48F9C999-04A1-4D43-BDB8-92544F80472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33" name="Freeform: Shape 32">
              <a:extLst>
                <a:ext uri="{FF2B5EF4-FFF2-40B4-BE49-F238E27FC236}">
                  <a16:creationId xmlns:a16="http://schemas.microsoft.com/office/drawing/2014/main" id="{A5869A1B-DD16-4776-B13D-E42451D72132}"/>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34" name="Freeform: Shape 33">
              <a:extLst>
                <a:ext uri="{FF2B5EF4-FFF2-40B4-BE49-F238E27FC236}">
                  <a16:creationId xmlns:a16="http://schemas.microsoft.com/office/drawing/2014/main" id="{D242098B-0D08-4893-947C-64E636987EC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35" name="Freeform: Shape 34">
              <a:extLst>
                <a:ext uri="{FF2B5EF4-FFF2-40B4-BE49-F238E27FC236}">
                  <a16:creationId xmlns:a16="http://schemas.microsoft.com/office/drawing/2014/main" id="{6D12C60D-1CAC-4F0D-A71E-0C969C7E98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36" name="Freeform: Shape 35">
              <a:extLst>
                <a:ext uri="{FF2B5EF4-FFF2-40B4-BE49-F238E27FC236}">
                  <a16:creationId xmlns:a16="http://schemas.microsoft.com/office/drawing/2014/main" id="{294EDD4C-1AF7-48F1-BF2E-6FBCA88C29ED}"/>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grpSp>
        <p:nvGrpSpPr>
          <p:cNvPr id="2" name="Group 1">
            <a:extLst>
              <a:ext uri="{FF2B5EF4-FFF2-40B4-BE49-F238E27FC236}">
                <a16:creationId xmlns:a16="http://schemas.microsoft.com/office/drawing/2014/main" id="{3E44DB9D-C837-43AB-B2E6-ED5D27833DFC}"/>
              </a:ext>
            </a:extLst>
          </p:cNvPr>
          <p:cNvGrpSpPr/>
          <p:nvPr userDrawn="1"/>
        </p:nvGrpSpPr>
        <p:grpSpPr>
          <a:xfrm>
            <a:off x="1185735" y="4917084"/>
            <a:ext cx="319941" cy="319941"/>
            <a:chOff x="1185735" y="4917084"/>
            <a:chExt cx="319941" cy="319941"/>
          </a:xfrm>
        </p:grpSpPr>
        <p:sp>
          <p:nvSpPr>
            <p:cNvPr id="37" name="Oval 36">
              <a:extLst>
                <a:ext uri="{FF2B5EF4-FFF2-40B4-BE49-F238E27FC236}">
                  <a16:creationId xmlns:a16="http://schemas.microsoft.com/office/drawing/2014/main" id="{BA2DA534-CC7F-4C25-939F-0385A4DEE275}"/>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38" name="Oval 37">
              <a:extLst>
                <a:ext uri="{FF2B5EF4-FFF2-40B4-BE49-F238E27FC236}">
                  <a16:creationId xmlns:a16="http://schemas.microsoft.com/office/drawing/2014/main" id="{485FEC6A-306B-41E7-A9C7-44594DA87249}"/>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
        <p:nvSpPr>
          <p:cNvPr id="43" name="Picture Placeholder 42">
            <a:extLst>
              <a:ext uri="{FF2B5EF4-FFF2-40B4-BE49-F238E27FC236}">
                <a16:creationId xmlns:a16="http://schemas.microsoft.com/office/drawing/2014/main" id="{C0034F93-BE52-480B-AB81-0F085EAB053A}"/>
              </a:ext>
            </a:extLst>
          </p:cNvPr>
          <p:cNvSpPr>
            <a:spLocks noGrp="1"/>
          </p:cNvSpPr>
          <p:nvPr>
            <p:ph type="pic" sz="quarter" idx="10" hasCustomPrompt="1"/>
          </p:nvPr>
        </p:nvSpPr>
        <p:spPr>
          <a:xfrm>
            <a:off x="6536411" y="254456"/>
            <a:ext cx="4203526" cy="4203526"/>
          </a:xfrm>
          <a:custGeom>
            <a:avLst/>
            <a:gdLst>
              <a:gd name="connsiteX0" fmla="*/ 2101763 w 4203526"/>
              <a:gd name="connsiteY0" fmla="*/ 0 h 4203526"/>
              <a:gd name="connsiteX1" fmla="*/ 4203526 w 4203526"/>
              <a:gd name="connsiteY1" fmla="*/ 2101763 h 4203526"/>
              <a:gd name="connsiteX2" fmla="*/ 2101763 w 4203526"/>
              <a:gd name="connsiteY2" fmla="*/ 4203526 h 4203526"/>
              <a:gd name="connsiteX3" fmla="*/ 0 w 4203526"/>
              <a:gd name="connsiteY3" fmla="*/ 2101763 h 4203526"/>
              <a:gd name="connsiteX4" fmla="*/ 2101763 w 4203526"/>
              <a:gd name="connsiteY4" fmla="*/ 0 h 42035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3526" h="4203526">
                <a:moveTo>
                  <a:pt x="2101763" y="0"/>
                </a:moveTo>
                <a:cubicBezTo>
                  <a:pt x="3262535" y="0"/>
                  <a:pt x="4203526" y="940991"/>
                  <a:pt x="4203526" y="2101763"/>
                </a:cubicBezTo>
                <a:cubicBezTo>
                  <a:pt x="4203526" y="3262535"/>
                  <a:pt x="3262535" y="4203526"/>
                  <a:pt x="2101763" y="4203526"/>
                </a:cubicBezTo>
                <a:cubicBezTo>
                  <a:pt x="940992" y="4203526"/>
                  <a:pt x="0" y="3262535"/>
                  <a:pt x="0" y="2101763"/>
                </a:cubicBezTo>
                <a:cubicBezTo>
                  <a:pt x="0" y="940991"/>
                  <a:pt x="940992" y="0"/>
                  <a:pt x="2101763" y="0"/>
                </a:cubicBezTo>
                <a:close/>
              </a:path>
            </a:pathLst>
          </a:custGeom>
        </p:spPr>
        <p:txBody>
          <a:bodyPr wrap="square" rtlCol="0" anchor="ctr">
            <a:noAutofit/>
          </a:bodyPr>
          <a:lstStyle>
            <a:lvl1pPr algn="ctr">
              <a:buNone/>
              <a:defRPr/>
            </a:lvl1pPr>
          </a:lstStyle>
          <a:p>
            <a:pPr rtl="0"/>
            <a:r>
              <a:rPr lang="en-GB"/>
              <a:t>Click to add photo</a:t>
            </a:r>
          </a:p>
        </p:txBody>
      </p:sp>
    </p:spTree>
    <p:extLst>
      <p:ext uri="{BB962C8B-B14F-4D97-AF65-F5344CB8AC3E}">
        <p14:creationId xmlns:p14="http://schemas.microsoft.com/office/powerpoint/2010/main" val="1048932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34A62B1-CAE6-42D4-A6BE-3615F30CC8AC}"/>
              </a:ext>
            </a:extLst>
          </p:cNvPr>
          <p:cNvSpPr>
            <a:spLocks noGrp="1"/>
          </p:cNvSpPr>
          <p:nvPr>
            <p:ph type="title"/>
          </p:nvPr>
        </p:nvSpPr>
        <p:spPr>
          <a:xfrm>
            <a:off x="838200" y="565739"/>
            <a:ext cx="10515600" cy="1124949"/>
          </a:xfrm>
        </p:spPr>
        <p:txBody>
          <a:bodyPr rtlCol="0"/>
          <a:lstStyle/>
          <a:p>
            <a:pPr rtl="0"/>
            <a:r>
              <a:rPr lang="en-US"/>
              <a:t>Click to edit Master title style</a:t>
            </a:r>
            <a:endParaRPr lang="en-GB" dirty="0"/>
          </a:p>
        </p:txBody>
      </p:sp>
      <p:grpSp>
        <p:nvGrpSpPr>
          <p:cNvPr id="20" name="Graphic 190">
            <a:extLst>
              <a:ext uri="{FF2B5EF4-FFF2-40B4-BE49-F238E27FC236}">
                <a16:creationId xmlns:a16="http://schemas.microsoft.com/office/drawing/2014/main" id="{206EA771-F61C-45A0-8EF8-13E5A2388187}"/>
              </a:ext>
              <a:ext uri="{C183D7F6-B498-43B3-948B-1728B52AA6E4}">
                <adec:decorative xmlns:adec="http://schemas.microsoft.com/office/drawing/2017/decorative" val="1"/>
              </a:ext>
            </a:extLst>
          </p:cNvPr>
          <p:cNvGrpSpPr/>
          <p:nvPr userDrawn="1"/>
        </p:nvGrpSpPr>
        <p:grpSpPr>
          <a:xfrm>
            <a:off x="0" y="136525"/>
            <a:ext cx="1285907" cy="434428"/>
            <a:chOff x="2504802" y="1755501"/>
            <a:chExt cx="1591731" cy="537747"/>
          </a:xfrm>
          <a:solidFill>
            <a:schemeClr val="tx1"/>
          </a:solidFill>
        </p:grpSpPr>
        <p:sp>
          <p:nvSpPr>
            <p:cNvPr id="21" name="Freeform: Shape 20">
              <a:extLst>
                <a:ext uri="{FF2B5EF4-FFF2-40B4-BE49-F238E27FC236}">
                  <a16:creationId xmlns:a16="http://schemas.microsoft.com/office/drawing/2014/main" id="{D8728E80-08AB-4877-9077-7BA7D8F36864}"/>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rtl="0"/>
              <a:endParaRPr lang="en-GB" dirty="0"/>
            </a:p>
          </p:txBody>
        </p:sp>
        <p:sp>
          <p:nvSpPr>
            <p:cNvPr id="22" name="Freeform: Shape 21">
              <a:extLst>
                <a:ext uri="{FF2B5EF4-FFF2-40B4-BE49-F238E27FC236}">
                  <a16:creationId xmlns:a16="http://schemas.microsoft.com/office/drawing/2014/main" id="{C1B96628-2FF8-4129-B665-45B8F45AC4CC}"/>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rtl="0"/>
              <a:endParaRPr lang="en-GB" dirty="0"/>
            </a:p>
          </p:txBody>
        </p:sp>
      </p:grpSp>
      <p:grpSp>
        <p:nvGrpSpPr>
          <p:cNvPr id="16" name="Group 15">
            <a:extLst>
              <a:ext uri="{FF2B5EF4-FFF2-40B4-BE49-F238E27FC236}">
                <a16:creationId xmlns:a16="http://schemas.microsoft.com/office/drawing/2014/main" id="{1CD08F08-7E97-4B57-B5E5-A5A3E675D567}"/>
              </a:ext>
            </a:extLst>
          </p:cNvPr>
          <p:cNvGrpSpPr/>
          <p:nvPr userDrawn="1"/>
        </p:nvGrpSpPr>
        <p:grpSpPr>
          <a:xfrm>
            <a:off x="11052344" y="5438146"/>
            <a:ext cx="705479" cy="705479"/>
            <a:chOff x="11214904" y="5539746"/>
            <a:chExt cx="705479" cy="705479"/>
          </a:xfrm>
        </p:grpSpPr>
        <p:sp>
          <p:nvSpPr>
            <p:cNvPr id="24" name="Graphic 212">
              <a:extLst>
                <a:ext uri="{FF2B5EF4-FFF2-40B4-BE49-F238E27FC236}">
                  <a16:creationId xmlns:a16="http://schemas.microsoft.com/office/drawing/2014/main" id="{1055FF28-FC47-4F04-924F-CED733571C4B}"/>
                </a:ext>
                <a:ext uri="{C183D7F6-B498-43B3-948B-1728B52AA6E4}">
                  <adec:decorative xmlns:adec="http://schemas.microsoft.com/office/drawing/2017/decorative" val="1"/>
                </a:ext>
              </a:extLst>
            </p:cNvPr>
            <p:cNvSpPr/>
            <p:nvPr userDrawn="1"/>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25" name="Graphic 212">
              <a:extLst>
                <a:ext uri="{FF2B5EF4-FFF2-40B4-BE49-F238E27FC236}">
                  <a16:creationId xmlns:a16="http://schemas.microsoft.com/office/drawing/2014/main" id="{5DF23120-2D0B-4C59-B5DB-000A7F7CCAE0}"/>
                </a:ext>
                <a:ext uri="{C183D7F6-B498-43B3-948B-1728B52AA6E4}">
                  <adec:decorative xmlns:adec="http://schemas.microsoft.com/office/drawing/2017/decorative" val="1"/>
                </a:ext>
              </a:extLst>
            </p:cNvPr>
            <p:cNvSpPr/>
            <p:nvPr userDrawn="1"/>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grpSp>
      <p:sp>
        <p:nvSpPr>
          <p:cNvPr id="26" name="Date Placeholder 10">
            <a:extLst>
              <a:ext uri="{FF2B5EF4-FFF2-40B4-BE49-F238E27FC236}">
                <a16:creationId xmlns:a16="http://schemas.microsoft.com/office/drawing/2014/main" id="{259F46E4-2349-4648-9F2A-4AAAF90E2A8C}"/>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27" name="Footer Placeholder 11">
            <a:extLst>
              <a:ext uri="{FF2B5EF4-FFF2-40B4-BE49-F238E27FC236}">
                <a16:creationId xmlns:a16="http://schemas.microsoft.com/office/drawing/2014/main" id="{94E035A8-7A24-4D10-BA2D-2C532F64BA37}"/>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28" name="Slide Number Placeholder 12">
            <a:extLst>
              <a:ext uri="{FF2B5EF4-FFF2-40B4-BE49-F238E27FC236}">
                <a16:creationId xmlns:a16="http://schemas.microsoft.com/office/drawing/2014/main" id="{6C9E9F7A-E573-4282-AF34-299574A05A14}"/>
              </a:ext>
            </a:extLst>
          </p:cNvPr>
          <p:cNvSpPr>
            <a:spLocks noGrp="1"/>
          </p:cNvSpPr>
          <p:nvPr>
            <p:ph type="sldNum" sz="quarter" idx="12"/>
          </p:nvPr>
        </p:nvSpPr>
        <p:spPr>
          <a:xfrm>
            <a:off x="8610600" y="6356350"/>
            <a:ext cx="2743200" cy="365125"/>
          </a:xfrm>
        </p:spPr>
        <p:txBody>
          <a:bodyPr rtlCol="0"/>
          <a:lstStyle/>
          <a:p>
            <a:pPr rtl="0"/>
            <a:fld id="{80967E29-1480-472A-9FC5-C4768A52587C}" type="slidenum">
              <a:rPr lang="en-GB" smtClean="0"/>
              <a:t>‹#›</a:t>
            </a:fld>
            <a:endParaRPr lang="en-GB" dirty="0"/>
          </a:p>
        </p:txBody>
      </p:sp>
    </p:spTree>
    <p:extLst>
      <p:ext uri="{BB962C8B-B14F-4D97-AF65-F5344CB8AC3E}">
        <p14:creationId xmlns:p14="http://schemas.microsoft.com/office/powerpoint/2010/main" val="4037693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54CB8CCA-DED1-4DE3-8F45-36B88DD8AE3D}"/>
              </a:ext>
            </a:extLst>
          </p:cNvPr>
          <p:cNvSpPr>
            <a:spLocks noGrp="1"/>
          </p:cNvSpPr>
          <p:nvPr>
            <p:ph type="title"/>
          </p:nvPr>
        </p:nvSpPr>
        <p:spPr>
          <a:xfrm>
            <a:off x="838200" y="565739"/>
            <a:ext cx="10515600" cy="1124949"/>
          </a:xfrm>
        </p:spPr>
        <p:txBody>
          <a:bodyPr rtlCol="0"/>
          <a:lstStyle/>
          <a:p>
            <a:pPr rtl="0"/>
            <a:r>
              <a:rPr lang="en-US"/>
              <a:t>Click to edit Master title style</a:t>
            </a:r>
            <a:endParaRPr lang="en-GB" dirty="0"/>
          </a:p>
        </p:txBody>
      </p:sp>
      <p:grpSp>
        <p:nvGrpSpPr>
          <p:cNvPr id="15" name="Graphic 190">
            <a:extLst>
              <a:ext uri="{FF2B5EF4-FFF2-40B4-BE49-F238E27FC236}">
                <a16:creationId xmlns:a16="http://schemas.microsoft.com/office/drawing/2014/main" id="{FA1A3B78-4096-4AA2-8788-BDE7FDE0AD5E}"/>
              </a:ext>
              <a:ext uri="{C183D7F6-B498-43B3-948B-1728B52AA6E4}">
                <adec:decorative xmlns:adec="http://schemas.microsoft.com/office/drawing/2017/decorative" val="1"/>
              </a:ext>
            </a:extLst>
          </p:cNvPr>
          <p:cNvGrpSpPr/>
          <p:nvPr userDrawn="1"/>
        </p:nvGrpSpPr>
        <p:grpSpPr>
          <a:xfrm>
            <a:off x="0" y="136525"/>
            <a:ext cx="1285907" cy="434428"/>
            <a:chOff x="2504802" y="1755501"/>
            <a:chExt cx="1591731" cy="537747"/>
          </a:xfrm>
          <a:solidFill>
            <a:schemeClr val="tx1"/>
          </a:solidFill>
        </p:grpSpPr>
        <p:sp>
          <p:nvSpPr>
            <p:cNvPr id="16" name="Freeform: Shape 15">
              <a:extLst>
                <a:ext uri="{FF2B5EF4-FFF2-40B4-BE49-F238E27FC236}">
                  <a16:creationId xmlns:a16="http://schemas.microsoft.com/office/drawing/2014/main" id="{F589B616-117C-44BC-9166-267CB523C06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rtl="0"/>
              <a:endParaRPr lang="en-GB" dirty="0"/>
            </a:p>
          </p:txBody>
        </p:sp>
        <p:sp>
          <p:nvSpPr>
            <p:cNvPr id="17" name="Freeform: Shape 16">
              <a:extLst>
                <a:ext uri="{FF2B5EF4-FFF2-40B4-BE49-F238E27FC236}">
                  <a16:creationId xmlns:a16="http://schemas.microsoft.com/office/drawing/2014/main" id="{63499B12-84EC-4CE5-B0F9-682651A34666}"/>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rtl="0"/>
              <a:endParaRPr lang="en-GB" dirty="0"/>
            </a:p>
          </p:txBody>
        </p:sp>
      </p:grpSp>
      <p:grpSp>
        <p:nvGrpSpPr>
          <p:cNvPr id="18" name="Group 17">
            <a:extLst>
              <a:ext uri="{FF2B5EF4-FFF2-40B4-BE49-F238E27FC236}">
                <a16:creationId xmlns:a16="http://schemas.microsoft.com/office/drawing/2014/main" id="{354184C6-AF68-4E37-913D-0F6FCC56F490}"/>
              </a:ext>
            </a:extLst>
          </p:cNvPr>
          <p:cNvGrpSpPr/>
          <p:nvPr userDrawn="1"/>
        </p:nvGrpSpPr>
        <p:grpSpPr>
          <a:xfrm>
            <a:off x="11052344" y="5438146"/>
            <a:ext cx="705479" cy="705479"/>
            <a:chOff x="11214904" y="5539746"/>
            <a:chExt cx="705479" cy="705479"/>
          </a:xfrm>
        </p:grpSpPr>
        <p:sp>
          <p:nvSpPr>
            <p:cNvPr id="19" name="Graphic 212">
              <a:extLst>
                <a:ext uri="{FF2B5EF4-FFF2-40B4-BE49-F238E27FC236}">
                  <a16:creationId xmlns:a16="http://schemas.microsoft.com/office/drawing/2014/main" id="{B98D88F3-9A0C-497C-A9DC-0567F72E5D29}"/>
                </a:ext>
                <a:ext uri="{C183D7F6-B498-43B3-948B-1728B52AA6E4}">
                  <adec:decorative xmlns:adec="http://schemas.microsoft.com/office/drawing/2017/decorative" val="1"/>
                </a:ext>
              </a:extLst>
            </p:cNvPr>
            <p:cNvSpPr/>
            <p:nvPr userDrawn="1"/>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20" name="Graphic 212">
              <a:extLst>
                <a:ext uri="{FF2B5EF4-FFF2-40B4-BE49-F238E27FC236}">
                  <a16:creationId xmlns:a16="http://schemas.microsoft.com/office/drawing/2014/main" id="{109A387A-F471-4821-B626-B6D3DA5B3774}"/>
                </a:ext>
                <a:ext uri="{C183D7F6-B498-43B3-948B-1728B52AA6E4}">
                  <adec:decorative xmlns:adec="http://schemas.microsoft.com/office/drawing/2017/decorative" val="1"/>
                </a:ext>
              </a:extLst>
            </p:cNvPr>
            <p:cNvSpPr/>
            <p:nvPr userDrawn="1"/>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grpSp>
      <p:sp>
        <p:nvSpPr>
          <p:cNvPr id="21" name="Date Placeholder 10">
            <a:extLst>
              <a:ext uri="{FF2B5EF4-FFF2-40B4-BE49-F238E27FC236}">
                <a16:creationId xmlns:a16="http://schemas.microsoft.com/office/drawing/2014/main" id="{D697EDD4-9B36-4B91-B543-B95495C255E2}"/>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22" name="Footer Placeholder 11">
            <a:extLst>
              <a:ext uri="{FF2B5EF4-FFF2-40B4-BE49-F238E27FC236}">
                <a16:creationId xmlns:a16="http://schemas.microsoft.com/office/drawing/2014/main" id="{5E11CADB-1F10-4CCF-89E6-AC5ED8E7BFA3}"/>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23" name="Slide Number Placeholder 12">
            <a:extLst>
              <a:ext uri="{FF2B5EF4-FFF2-40B4-BE49-F238E27FC236}">
                <a16:creationId xmlns:a16="http://schemas.microsoft.com/office/drawing/2014/main" id="{46B9E851-BF44-48B2-8234-99BA0A2F03E5}"/>
              </a:ext>
            </a:extLst>
          </p:cNvPr>
          <p:cNvSpPr>
            <a:spLocks noGrp="1"/>
          </p:cNvSpPr>
          <p:nvPr>
            <p:ph type="sldNum" sz="quarter" idx="12"/>
          </p:nvPr>
        </p:nvSpPr>
        <p:spPr>
          <a:xfrm>
            <a:off x="8610600" y="6356350"/>
            <a:ext cx="2743200" cy="365125"/>
          </a:xfrm>
        </p:spPr>
        <p:txBody>
          <a:bodyPr rtlCol="0"/>
          <a:lstStyle/>
          <a:p>
            <a:pPr rtl="0"/>
            <a:fld id="{80967E29-1480-472A-9FC5-C4768A52587C}" type="slidenum">
              <a:rPr lang="en-GB" smtClean="0"/>
              <a:t>‹#›</a:t>
            </a:fld>
            <a:endParaRPr lang="en-GB" dirty="0"/>
          </a:p>
        </p:txBody>
      </p:sp>
    </p:spTree>
    <p:extLst>
      <p:ext uri="{BB962C8B-B14F-4D97-AF65-F5344CB8AC3E}">
        <p14:creationId xmlns:p14="http://schemas.microsoft.com/office/powerpoint/2010/main" val="1480229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A132AFB4-A853-454F-AB81-EE2659F67D0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15" name="Title 1">
            <a:extLst>
              <a:ext uri="{FF2B5EF4-FFF2-40B4-BE49-F238E27FC236}">
                <a16:creationId xmlns:a16="http://schemas.microsoft.com/office/drawing/2014/main" id="{C7A51216-87BD-42FE-8101-AA68A199CBE2}"/>
              </a:ext>
            </a:extLst>
          </p:cNvPr>
          <p:cNvSpPr>
            <a:spLocks noGrp="1"/>
          </p:cNvSpPr>
          <p:nvPr>
            <p:ph type="title" hasCustomPrompt="1"/>
          </p:nvPr>
        </p:nvSpPr>
        <p:spPr>
          <a:xfrm>
            <a:off x="2976055" y="633045"/>
            <a:ext cx="5177077" cy="3863063"/>
          </a:xfrm>
        </p:spPr>
        <p:txBody>
          <a:bodyPr rtlCol="0" anchor="ctr"/>
          <a:lstStyle>
            <a:lvl1pPr algn="ctr">
              <a:lnSpc>
                <a:spcPct val="100000"/>
              </a:lnSpc>
              <a:defRPr b="0" baseline="0"/>
            </a:lvl1pPr>
          </a:lstStyle>
          <a:p>
            <a:pPr rtl="0"/>
            <a:r>
              <a:rPr lang="en-GB"/>
              <a:t>Click to add title</a:t>
            </a:r>
          </a:p>
        </p:txBody>
      </p:sp>
      <p:sp>
        <p:nvSpPr>
          <p:cNvPr id="16" name="Freeform: Shape 15">
            <a:extLst>
              <a:ext uri="{FF2B5EF4-FFF2-40B4-BE49-F238E27FC236}">
                <a16:creationId xmlns:a16="http://schemas.microsoft.com/office/drawing/2014/main" id="{04838ED8-47A6-444E-9A70-62C3DDD89028}"/>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rtl="0"/>
            <a:endParaRPr lang="en-GB" dirty="0"/>
          </a:p>
        </p:txBody>
      </p:sp>
      <p:sp>
        <p:nvSpPr>
          <p:cNvPr id="17" name="Freeform: Shape 16">
            <a:extLst>
              <a:ext uri="{FF2B5EF4-FFF2-40B4-BE49-F238E27FC236}">
                <a16:creationId xmlns:a16="http://schemas.microsoft.com/office/drawing/2014/main" id="{EED28DBA-363E-4EDE-9CA4-0A3D2EABA6CD}"/>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rtl="0"/>
            <a:endParaRPr lang="en-GB" dirty="0"/>
          </a:p>
        </p:txBody>
      </p:sp>
      <p:sp>
        <p:nvSpPr>
          <p:cNvPr id="19" name="Freeform: Shape 18">
            <a:extLst>
              <a:ext uri="{FF2B5EF4-FFF2-40B4-BE49-F238E27FC236}">
                <a16:creationId xmlns:a16="http://schemas.microsoft.com/office/drawing/2014/main" id="{CF1A1C4A-5092-4804-8704-EA2785039741}"/>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20" name="Freeform: Shape 19">
            <a:extLst>
              <a:ext uri="{FF2B5EF4-FFF2-40B4-BE49-F238E27FC236}">
                <a16:creationId xmlns:a16="http://schemas.microsoft.com/office/drawing/2014/main" id="{911BD1D4-C220-4A08-A113-47C384B7F8DA}"/>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1" name="Freeform: Shape 20">
            <a:extLst>
              <a:ext uri="{FF2B5EF4-FFF2-40B4-BE49-F238E27FC236}">
                <a16:creationId xmlns:a16="http://schemas.microsoft.com/office/drawing/2014/main" id="{F494DD11-C4F7-488D-9B64-0D5850F97911}"/>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32" name="Text Placeholder 31">
            <a:extLst>
              <a:ext uri="{FF2B5EF4-FFF2-40B4-BE49-F238E27FC236}">
                <a16:creationId xmlns:a16="http://schemas.microsoft.com/office/drawing/2014/main" id="{45496C8D-0494-44FB-9F43-B3CB6B3BFD30}"/>
              </a:ext>
            </a:extLst>
          </p:cNvPr>
          <p:cNvSpPr>
            <a:spLocks noGrp="1"/>
          </p:cNvSpPr>
          <p:nvPr>
            <p:ph type="body" sz="quarter" idx="13" hasCustomPrompt="1"/>
          </p:nvPr>
        </p:nvSpPr>
        <p:spPr>
          <a:xfrm>
            <a:off x="2975828" y="4669152"/>
            <a:ext cx="5177572" cy="887031"/>
          </a:xfrm>
        </p:spPr>
        <p:txBody>
          <a:bodyPr rtlCol="0"/>
          <a:lstStyle>
            <a:lvl1pPr algn="ctr">
              <a:buNone/>
              <a:defRPr/>
            </a:lvl1pPr>
          </a:lstStyle>
          <a:p>
            <a:pPr lvl="0" rtl="0"/>
            <a:r>
              <a:rPr lang="en-GB"/>
              <a:t>Click to add subtitle</a:t>
            </a:r>
          </a:p>
        </p:txBody>
      </p:sp>
      <p:sp>
        <p:nvSpPr>
          <p:cNvPr id="23" name="Date Placeholder 178">
            <a:extLst>
              <a:ext uri="{FF2B5EF4-FFF2-40B4-BE49-F238E27FC236}">
                <a16:creationId xmlns:a16="http://schemas.microsoft.com/office/drawing/2014/main" id="{64E5B367-78E8-464F-A44D-8C70877FCA39}"/>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24" name="Footer Placeholder 179">
            <a:extLst>
              <a:ext uri="{FF2B5EF4-FFF2-40B4-BE49-F238E27FC236}">
                <a16:creationId xmlns:a16="http://schemas.microsoft.com/office/drawing/2014/main" id="{D4AC7E0C-0B9F-4398-B582-7326AA2547D5}"/>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grpSp>
        <p:nvGrpSpPr>
          <p:cNvPr id="25" name="Graphic 185">
            <a:extLst>
              <a:ext uri="{FF2B5EF4-FFF2-40B4-BE49-F238E27FC236}">
                <a16:creationId xmlns:a16="http://schemas.microsoft.com/office/drawing/2014/main" id="{F902CF95-4802-4803-B88F-358BAD556EBB}"/>
              </a:ext>
              <a:ext uri="{C183D7F6-B498-43B3-948B-1728B52AA6E4}">
                <adec:decorative xmlns:adec="http://schemas.microsoft.com/office/drawing/2017/decorative" val="1"/>
              </a:ext>
            </a:extLst>
          </p:cNvPr>
          <p:cNvGrpSpPr/>
          <p:nvPr userDrawn="1"/>
        </p:nvGrpSpPr>
        <p:grpSpPr>
          <a:xfrm>
            <a:off x="10428621" y="5695520"/>
            <a:ext cx="1054467" cy="469689"/>
            <a:chOff x="9841624" y="4115729"/>
            <a:chExt cx="602170" cy="268223"/>
          </a:xfrm>
          <a:solidFill>
            <a:schemeClr val="tx1"/>
          </a:solidFill>
        </p:grpSpPr>
        <p:sp>
          <p:nvSpPr>
            <p:cNvPr id="26" name="Freeform: Shape 25">
              <a:extLst>
                <a:ext uri="{FF2B5EF4-FFF2-40B4-BE49-F238E27FC236}">
                  <a16:creationId xmlns:a16="http://schemas.microsoft.com/office/drawing/2014/main" id="{69CB7288-B078-4989-97BA-5684B8A1B71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7" name="Freeform: Shape 26">
              <a:extLst>
                <a:ext uri="{FF2B5EF4-FFF2-40B4-BE49-F238E27FC236}">
                  <a16:creationId xmlns:a16="http://schemas.microsoft.com/office/drawing/2014/main" id="{21158005-0976-48BA-95EB-78DDDA7A447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8" name="Freeform: Shape 27">
              <a:extLst>
                <a:ext uri="{FF2B5EF4-FFF2-40B4-BE49-F238E27FC236}">
                  <a16:creationId xmlns:a16="http://schemas.microsoft.com/office/drawing/2014/main" id="{5AE34BF9-E3E8-41D7-B49D-1BF7490282D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9" name="Freeform: Shape 28">
              <a:extLst>
                <a:ext uri="{FF2B5EF4-FFF2-40B4-BE49-F238E27FC236}">
                  <a16:creationId xmlns:a16="http://schemas.microsoft.com/office/drawing/2014/main" id="{3B1BE576-62F7-4F63-A00C-769E67CB8C2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30" name="Freeform: Shape 29">
              <a:extLst>
                <a:ext uri="{FF2B5EF4-FFF2-40B4-BE49-F238E27FC236}">
                  <a16:creationId xmlns:a16="http://schemas.microsoft.com/office/drawing/2014/main" id="{1674FB0B-E21D-4719-AC24-605173B3A42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sp>
        <p:nvSpPr>
          <p:cNvPr id="31" name="Slide Number Placeholder 180">
            <a:extLst>
              <a:ext uri="{FF2B5EF4-FFF2-40B4-BE49-F238E27FC236}">
                <a16:creationId xmlns:a16="http://schemas.microsoft.com/office/drawing/2014/main" id="{EEC40372-7268-4D4B-9ABF-A1E03F05C2BA}"/>
              </a:ext>
            </a:extLst>
          </p:cNvPr>
          <p:cNvSpPr>
            <a:spLocks noGrp="1"/>
          </p:cNvSpPr>
          <p:nvPr>
            <p:ph type="sldNum" sz="quarter" idx="12"/>
          </p:nvPr>
        </p:nvSpPr>
        <p:spPr>
          <a:xfrm>
            <a:off x="8610600" y="6356350"/>
            <a:ext cx="2743200" cy="365125"/>
          </a:xfrm>
        </p:spPr>
        <p:txBody>
          <a:bodyPr rtlCol="0"/>
          <a:lstStyle/>
          <a:p>
            <a:pPr rtl="0"/>
            <a:fld id="{5EA792F7-1D9E-4C7E-A103-E8EDFDC2691E}" type="slidenum">
              <a:rPr lang="en-GB" smtClean="0">
                <a:solidFill>
                  <a:srgbClr val="898989"/>
                </a:solidFill>
              </a:rPr>
              <a:t>‹#›</a:t>
            </a:fld>
            <a:endParaRPr lang="en-GB" dirty="0">
              <a:solidFill>
                <a:srgbClr val="898989"/>
              </a:solidFill>
            </a:endParaRPr>
          </a:p>
        </p:txBody>
      </p:sp>
    </p:spTree>
    <p:extLst>
      <p:ext uri="{BB962C8B-B14F-4D97-AF65-F5344CB8AC3E}">
        <p14:creationId xmlns:p14="http://schemas.microsoft.com/office/powerpoint/2010/main" val="2703644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CBFCC1FB-30E6-4ECF-8BAF-929D22A14308}"/>
              </a:ext>
            </a:extLst>
          </p:cNvPr>
          <p:cNvSpPr>
            <a:spLocks noGrp="1"/>
          </p:cNvSpPr>
          <p:nvPr>
            <p:ph type="title" hasCustomPrompt="1"/>
          </p:nvPr>
        </p:nvSpPr>
        <p:spPr>
          <a:xfrm>
            <a:off x="1885186" y="174173"/>
            <a:ext cx="4198182" cy="1158857"/>
          </a:xfrm>
        </p:spPr>
        <p:txBody>
          <a:bodyPr rtlCol="0" anchor="b">
            <a:normAutofit/>
          </a:bodyPr>
          <a:lstStyle>
            <a:lvl1pPr>
              <a:defRPr/>
            </a:lvl1pPr>
          </a:lstStyle>
          <a:p>
            <a:pPr rtl="0"/>
            <a:r>
              <a:rPr lang="en-GB"/>
              <a:t>Click to add title</a:t>
            </a:r>
          </a:p>
        </p:txBody>
      </p:sp>
      <p:grpSp>
        <p:nvGrpSpPr>
          <p:cNvPr id="18" name="Graphic 190">
            <a:extLst>
              <a:ext uri="{FF2B5EF4-FFF2-40B4-BE49-F238E27FC236}">
                <a16:creationId xmlns:a16="http://schemas.microsoft.com/office/drawing/2014/main" id="{4E21F050-FD36-4FCB-BAD4-7FEBD0985ED5}"/>
              </a:ext>
              <a:ext uri="{C183D7F6-B498-43B3-948B-1728B52AA6E4}">
                <adec:decorative xmlns:adec="http://schemas.microsoft.com/office/drawing/2017/decorative" val="1"/>
              </a:ext>
            </a:extLst>
          </p:cNvPr>
          <p:cNvGrpSpPr/>
          <p:nvPr userDrawn="1"/>
        </p:nvGrpSpPr>
        <p:grpSpPr>
          <a:xfrm>
            <a:off x="0" y="713137"/>
            <a:ext cx="1598829" cy="531293"/>
            <a:chOff x="2504802" y="1755501"/>
            <a:chExt cx="1598829" cy="531293"/>
          </a:xfrm>
          <a:solidFill>
            <a:schemeClr val="tx1"/>
          </a:solidFill>
        </p:grpSpPr>
        <p:sp>
          <p:nvSpPr>
            <p:cNvPr id="19" name="Freeform: Shape 18">
              <a:extLst>
                <a:ext uri="{FF2B5EF4-FFF2-40B4-BE49-F238E27FC236}">
                  <a16:creationId xmlns:a16="http://schemas.microsoft.com/office/drawing/2014/main" id="{FF19577D-D1B8-4BE5-9A01-6A857761B1DC}"/>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rtl="0"/>
              <a:endParaRPr lang="en-GB" dirty="0"/>
            </a:p>
          </p:txBody>
        </p:sp>
        <p:sp>
          <p:nvSpPr>
            <p:cNvPr id="20" name="Freeform: Shape 19">
              <a:extLst>
                <a:ext uri="{FF2B5EF4-FFF2-40B4-BE49-F238E27FC236}">
                  <a16:creationId xmlns:a16="http://schemas.microsoft.com/office/drawing/2014/main" id="{858370E7-080A-48D7-9A26-665FDD5B58FB}"/>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rtl="0"/>
              <a:endParaRPr lang="en-GB" dirty="0"/>
            </a:p>
          </p:txBody>
        </p:sp>
      </p:grpSp>
      <p:grpSp>
        <p:nvGrpSpPr>
          <p:cNvPr id="27" name="Graphic 4">
            <a:extLst>
              <a:ext uri="{FF2B5EF4-FFF2-40B4-BE49-F238E27FC236}">
                <a16:creationId xmlns:a16="http://schemas.microsoft.com/office/drawing/2014/main" id="{2F8F0FAC-16EB-487B-B327-26DF1260B906}"/>
              </a:ext>
              <a:ext uri="{C183D7F6-B498-43B3-948B-1728B52AA6E4}">
                <adec:decorative xmlns:adec="http://schemas.microsoft.com/office/drawing/2017/decorative" val="1"/>
              </a:ext>
            </a:extLst>
          </p:cNvPr>
          <p:cNvGrpSpPr/>
          <p:nvPr userDrawn="1"/>
        </p:nvGrpSpPr>
        <p:grpSpPr>
          <a:xfrm>
            <a:off x="11102977" y="-67591"/>
            <a:ext cx="1089023" cy="1089034"/>
            <a:chOff x="5734037" y="3067039"/>
            <a:chExt cx="724483" cy="724489"/>
          </a:xfrm>
          <a:solidFill>
            <a:schemeClr val="tx1"/>
          </a:solidFill>
        </p:grpSpPr>
        <p:sp>
          <p:nvSpPr>
            <p:cNvPr id="28" name="Freeform: Shape 27">
              <a:extLst>
                <a:ext uri="{FF2B5EF4-FFF2-40B4-BE49-F238E27FC236}">
                  <a16:creationId xmlns:a16="http://schemas.microsoft.com/office/drawing/2014/main" id="{41E7A3F8-D1CB-4353-BBEF-2597AF4F058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29" name="Freeform: Shape 28">
              <a:extLst>
                <a:ext uri="{FF2B5EF4-FFF2-40B4-BE49-F238E27FC236}">
                  <a16:creationId xmlns:a16="http://schemas.microsoft.com/office/drawing/2014/main" id="{B4DDCEAE-BCB2-4B2D-BAB3-4FD5DD7C28AB}"/>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30" name="Freeform: Shape 29">
              <a:extLst>
                <a:ext uri="{FF2B5EF4-FFF2-40B4-BE49-F238E27FC236}">
                  <a16:creationId xmlns:a16="http://schemas.microsoft.com/office/drawing/2014/main" id="{C6CD4162-BF6C-4D85-A166-12798D8C8DDB}"/>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31" name="Freeform: Shape 30">
              <a:extLst>
                <a:ext uri="{FF2B5EF4-FFF2-40B4-BE49-F238E27FC236}">
                  <a16:creationId xmlns:a16="http://schemas.microsoft.com/office/drawing/2014/main" id="{89C0A376-6D47-4C20-9EEB-049A8694472E}"/>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32" name="Freeform: Shape 31">
              <a:extLst>
                <a:ext uri="{FF2B5EF4-FFF2-40B4-BE49-F238E27FC236}">
                  <a16:creationId xmlns:a16="http://schemas.microsoft.com/office/drawing/2014/main" id="{29CFA1FB-BD4A-4307-BFCD-AB9E118C3AB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33" name="Freeform: Shape 32">
              <a:extLst>
                <a:ext uri="{FF2B5EF4-FFF2-40B4-BE49-F238E27FC236}">
                  <a16:creationId xmlns:a16="http://schemas.microsoft.com/office/drawing/2014/main" id="{66D481F5-D72A-4FDA-AFB8-D278AEDB37A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34" name="Freeform: Shape 33">
              <a:extLst>
                <a:ext uri="{FF2B5EF4-FFF2-40B4-BE49-F238E27FC236}">
                  <a16:creationId xmlns:a16="http://schemas.microsoft.com/office/drawing/2014/main" id="{D5C94576-1155-4639-805F-75E2196E19B9}"/>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35" name="Freeform: Shape 34">
              <a:extLst>
                <a:ext uri="{FF2B5EF4-FFF2-40B4-BE49-F238E27FC236}">
                  <a16:creationId xmlns:a16="http://schemas.microsoft.com/office/drawing/2014/main" id="{3F8E497C-8A0D-4EED-873F-CA66DB950CDF}"/>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36" name="Freeform: Shape 35">
              <a:extLst>
                <a:ext uri="{FF2B5EF4-FFF2-40B4-BE49-F238E27FC236}">
                  <a16:creationId xmlns:a16="http://schemas.microsoft.com/office/drawing/2014/main" id="{50990B80-D511-4B73-BC44-14217A17B033}"/>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37" name="Freeform: Shape 36">
              <a:extLst>
                <a:ext uri="{FF2B5EF4-FFF2-40B4-BE49-F238E27FC236}">
                  <a16:creationId xmlns:a16="http://schemas.microsoft.com/office/drawing/2014/main" id="{0D7513D5-9349-45EA-BAE9-5B36B43B2853}"/>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38" name="Freeform: Shape 37">
              <a:extLst>
                <a:ext uri="{FF2B5EF4-FFF2-40B4-BE49-F238E27FC236}">
                  <a16:creationId xmlns:a16="http://schemas.microsoft.com/office/drawing/2014/main" id="{812098BB-13C9-4C8B-883F-B378B155D904}"/>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39" name="Freeform: Shape 38">
              <a:extLst>
                <a:ext uri="{FF2B5EF4-FFF2-40B4-BE49-F238E27FC236}">
                  <a16:creationId xmlns:a16="http://schemas.microsoft.com/office/drawing/2014/main" id="{D78B9DD9-1280-4FC0-B14F-4A40DC3BCCE9}"/>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40" name="Freeform: Shape 39">
              <a:extLst>
                <a:ext uri="{FF2B5EF4-FFF2-40B4-BE49-F238E27FC236}">
                  <a16:creationId xmlns:a16="http://schemas.microsoft.com/office/drawing/2014/main" id="{14626B81-518E-408D-9D85-368DEE8E330A}"/>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41" name="Freeform: Shape 40">
              <a:extLst>
                <a:ext uri="{FF2B5EF4-FFF2-40B4-BE49-F238E27FC236}">
                  <a16:creationId xmlns:a16="http://schemas.microsoft.com/office/drawing/2014/main" id="{6937BED2-B271-4124-905D-C024405FD9BA}"/>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42" name="Freeform: Shape 41">
              <a:extLst>
                <a:ext uri="{FF2B5EF4-FFF2-40B4-BE49-F238E27FC236}">
                  <a16:creationId xmlns:a16="http://schemas.microsoft.com/office/drawing/2014/main" id="{33B9B2DD-8108-4830-AA14-DDCDB306C439}"/>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43" name="Freeform: Shape 42">
              <a:extLst>
                <a:ext uri="{FF2B5EF4-FFF2-40B4-BE49-F238E27FC236}">
                  <a16:creationId xmlns:a16="http://schemas.microsoft.com/office/drawing/2014/main" id="{0ECF9B54-B828-4268-90AC-EA0D0E3B76B3}"/>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44" name="Freeform: Shape 43">
              <a:extLst>
                <a:ext uri="{FF2B5EF4-FFF2-40B4-BE49-F238E27FC236}">
                  <a16:creationId xmlns:a16="http://schemas.microsoft.com/office/drawing/2014/main" id="{FD744985-041E-42C0-87A9-F99D7D9DBF23}"/>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5" name="Freeform: Shape 44">
              <a:extLst>
                <a:ext uri="{FF2B5EF4-FFF2-40B4-BE49-F238E27FC236}">
                  <a16:creationId xmlns:a16="http://schemas.microsoft.com/office/drawing/2014/main" id="{D51D469F-061B-4CFF-B628-0697B945FC49}"/>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6" name="Freeform: Shape 45">
              <a:extLst>
                <a:ext uri="{FF2B5EF4-FFF2-40B4-BE49-F238E27FC236}">
                  <a16:creationId xmlns:a16="http://schemas.microsoft.com/office/drawing/2014/main" id="{54C1F283-0289-4E7D-A5DE-3B9997782DF3}"/>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7" name="Freeform: Shape 46">
              <a:extLst>
                <a:ext uri="{FF2B5EF4-FFF2-40B4-BE49-F238E27FC236}">
                  <a16:creationId xmlns:a16="http://schemas.microsoft.com/office/drawing/2014/main" id="{924A56B5-AC95-42FF-8636-D2D287380950}"/>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48" name="Freeform: Shape 47">
              <a:extLst>
                <a:ext uri="{FF2B5EF4-FFF2-40B4-BE49-F238E27FC236}">
                  <a16:creationId xmlns:a16="http://schemas.microsoft.com/office/drawing/2014/main" id="{2DD6578D-E372-4D44-ABDA-D86EBE4F2F29}"/>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49" name="Freeform: Shape 48">
              <a:extLst>
                <a:ext uri="{FF2B5EF4-FFF2-40B4-BE49-F238E27FC236}">
                  <a16:creationId xmlns:a16="http://schemas.microsoft.com/office/drawing/2014/main" id="{8CDDE1CB-2352-4AA3-82C7-39C63E6A6FD3}"/>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50" name="Freeform: Shape 49">
              <a:extLst>
                <a:ext uri="{FF2B5EF4-FFF2-40B4-BE49-F238E27FC236}">
                  <a16:creationId xmlns:a16="http://schemas.microsoft.com/office/drawing/2014/main" id="{370476DD-D268-4D0B-B358-F8143C45467A}"/>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1" name="Freeform: Shape 50">
              <a:extLst>
                <a:ext uri="{FF2B5EF4-FFF2-40B4-BE49-F238E27FC236}">
                  <a16:creationId xmlns:a16="http://schemas.microsoft.com/office/drawing/2014/main" id="{0A947896-0B1B-4F41-9CC3-EA98EC14BA7A}"/>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2" name="Freeform: Shape 51">
              <a:extLst>
                <a:ext uri="{FF2B5EF4-FFF2-40B4-BE49-F238E27FC236}">
                  <a16:creationId xmlns:a16="http://schemas.microsoft.com/office/drawing/2014/main" id="{6BA34B1E-6019-4E30-B2DC-8B7942EEC3C6}"/>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3" name="Freeform: Shape 52">
              <a:extLst>
                <a:ext uri="{FF2B5EF4-FFF2-40B4-BE49-F238E27FC236}">
                  <a16:creationId xmlns:a16="http://schemas.microsoft.com/office/drawing/2014/main" id="{2D47D0D4-51A5-4673-9205-FEBDF5DDAFAD}"/>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4" name="Freeform: Shape 53">
              <a:extLst>
                <a:ext uri="{FF2B5EF4-FFF2-40B4-BE49-F238E27FC236}">
                  <a16:creationId xmlns:a16="http://schemas.microsoft.com/office/drawing/2014/main" id="{91CAE3E1-654D-4A11-951F-052FB8194211}"/>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55" name="Freeform: Shape 54">
              <a:extLst>
                <a:ext uri="{FF2B5EF4-FFF2-40B4-BE49-F238E27FC236}">
                  <a16:creationId xmlns:a16="http://schemas.microsoft.com/office/drawing/2014/main" id="{EA27E0E3-1A22-45B1-9DDE-E2CAE27AF936}"/>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56" name="Freeform: Shape 55">
              <a:extLst>
                <a:ext uri="{FF2B5EF4-FFF2-40B4-BE49-F238E27FC236}">
                  <a16:creationId xmlns:a16="http://schemas.microsoft.com/office/drawing/2014/main" id="{BEF9DA56-0F9C-446A-ACA6-B1737FC9FDB5}"/>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57" name="Freeform: Shape 56">
              <a:extLst>
                <a:ext uri="{FF2B5EF4-FFF2-40B4-BE49-F238E27FC236}">
                  <a16:creationId xmlns:a16="http://schemas.microsoft.com/office/drawing/2014/main" id="{864518F8-39BB-4E12-AB05-C6EAA974B2F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58" name="Freeform: Shape 57">
              <a:extLst>
                <a:ext uri="{FF2B5EF4-FFF2-40B4-BE49-F238E27FC236}">
                  <a16:creationId xmlns:a16="http://schemas.microsoft.com/office/drawing/2014/main" id="{391D8244-0937-40AA-8C5C-6E431F826DC8}"/>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59" name="Freeform: Shape 58">
              <a:extLst>
                <a:ext uri="{FF2B5EF4-FFF2-40B4-BE49-F238E27FC236}">
                  <a16:creationId xmlns:a16="http://schemas.microsoft.com/office/drawing/2014/main" id="{06D25D45-2EB7-433B-8E75-95F212C966B2}"/>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0" name="Freeform: Shape 59">
              <a:extLst>
                <a:ext uri="{FF2B5EF4-FFF2-40B4-BE49-F238E27FC236}">
                  <a16:creationId xmlns:a16="http://schemas.microsoft.com/office/drawing/2014/main" id="{EE7CA683-04D0-4F85-BC78-4C8A5055ACCB}"/>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1" name="Freeform: Shape 60">
              <a:extLst>
                <a:ext uri="{FF2B5EF4-FFF2-40B4-BE49-F238E27FC236}">
                  <a16:creationId xmlns:a16="http://schemas.microsoft.com/office/drawing/2014/main" id="{C0754365-95E6-4F04-A213-FCEFD3BA8037}"/>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2" name="Freeform: Shape 61">
              <a:extLst>
                <a:ext uri="{FF2B5EF4-FFF2-40B4-BE49-F238E27FC236}">
                  <a16:creationId xmlns:a16="http://schemas.microsoft.com/office/drawing/2014/main" id="{4F67D44C-47C6-4A2B-8984-20503F97DC05}"/>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3" name="Freeform: Shape 62">
              <a:extLst>
                <a:ext uri="{FF2B5EF4-FFF2-40B4-BE49-F238E27FC236}">
                  <a16:creationId xmlns:a16="http://schemas.microsoft.com/office/drawing/2014/main" id="{5341F7B4-1174-469D-BCDA-5059727B8E46}"/>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64" name="Freeform: Shape 63">
              <a:extLst>
                <a:ext uri="{FF2B5EF4-FFF2-40B4-BE49-F238E27FC236}">
                  <a16:creationId xmlns:a16="http://schemas.microsoft.com/office/drawing/2014/main" id="{09E92A5F-0E83-4A0D-AF47-8BC096F88020}"/>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5" name="Freeform: Shape 64">
              <a:extLst>
                <a:ext uri="{FF2B5EF4-FFF2-40B4-BE49-F238E27FC236}">
                  <a16:creationId xmlns:a16="http://schemas.microsoft.com/office/drawing/2014/main" id="{15B89C4B-B183-4853-9EC7-01EB20939450}"/>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6" name="Freeform: Shape 65">
              <a:extLst>
                <a:ext uri="{FF2B5EF4-FFF2-40B4-BE49-F238E27FC236}">
                  <a16:creationId xmlns:a16="http://schemas.microsoft.com/office/drawing/2014/main" id="{FC044DD7-B809-4A86-BF1A-ECB12087B95D}"/>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7" name="Freeform: Shape 66">
              <a:extLst>
                <a:ext uri="{FF2B5EF4-FFF2-40B4-BE49-F238E27FC236}">
                  <a16:creationId xmlns:a16="http://schemas.microsoft.com/office/drawing/2014/main" id="{D147364A-A9AF-4F8B-997D-C09B78D2E3E7}"/>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8" name="Freeform: Shape 67">
              <a:extLst>
                <a:ext uri="{FF2B5EF4-FFF2-40B4-BE49-F238E27FC236}">
                  <a16:creationId xmlns:a16="http://schemas.microsoft.com/office/drawing/2014/main" id="{DD8316F0-6512-477F-9366-0797D21E838E}"/>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9" name="Freeform: Shape 68">
              <a:extLst>
                <a:ext uri="{FF2B5EF4-FFF2-40B4-BE49-F238E27FC236}">
                  <a16:creationId xmlns:a16="http://schemas.microsoft.com/office/drawing/2014/main" id="{E2CF6E8F-B285-4A7C-BD52-DA3A10BD4E98}"/>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70" name="Freeform: Shape 69">
              <a:extLst>
                <a:ext uri="{FF2B5EF4-FFF2-40B4-BE49-F238E27FC236}">
                  <a16:creationId xmlns:a16="http://schemas.microsoft.com/office/drawing/2014/main" id="{41466E85-A5E1-454D-9A5B-8443E33BF81C}"/>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71" name="Freeform: Shape 70">
              <a:extLst>
                <a:ext uri="{FF2B5EF4-FFF2-40B4-BE49-F238E27FC236}">
                  <a16:creationId xmlns:a16="http://schemas.microsoft.com/office/drawing/2014/main" id="{042F8EA6-EE8F-4129-BDF1-FF8978430896}"/>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2" name="Freeform: Shape 71">
              <a:extLst>
                <a:ext uri="{FF2B5EF4-FFF2-40B4-BE49-F238E27FC236}">
                  <a16:creationId xmlns:a16="http://schemas.microsoft.com/office/drawing/2014/main" id="{5243B87E-1C5A-475B-8352-CCCB06EAECCB}"/>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3" name="Freeform: Shape 72">
              <a:extLst>
                <a:ext uri="{FF2B5EF4-FFF2-40B4-BE49-F238E27FC236}">
                  <a16:creationId xmlns:a16="http://schemas.microsoft.com/office/drawing/2014/main" id="{F6567A69-08E9-4EE6-8BD8-7EFC485B25F3}"/>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4" name="Freeform: Shape 73">
              <a:extLst>
                <a:ext uri="{FF2B5EF4-FFF2-40B4-BE49-F238E27FC236}">
                  <a16:creationId xmlns:a16="http://schemas.microsoft.com/office/drawing/2014/main" id="{13D22214-0AB8-459E-9FFF-FDF39DA37B64}"/>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5" name="Freeform: Shape 74">
              <a:extLst>
                <a:ext uri="{FF2B5EF4-FFF2-40B4-BE49-F238E27FC236}">
                  <a16:creationId xmlns:a16="http://schemas.microsoft.com/office/drawing/2014/main" id="{69B1C3D2-8244-4B0B-8260-C509EBE92E4F}"/>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6" name="Freeform: Shape 75">
              <a:extLst>
                <a:ext uri="{FF2B5EF4-FFF2-40B4-BE49-F238E27FC236}">
                  <a16:creationId xmlns:a16="http://schemas.microsoft.com/office/drawing/2014/main" id="{F484E9C4-9B0A-49A0-9A21-FD037D0FE113}"/>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7" name="Freeform: Shape 76">
              <a:extLst>
                <a:ext uri="{FF2B5EF4-FFF2-40B4-BE49-F238E27FC236}">
                  <a16:creationId xmlns:a16="http://schemas.microsoft.com/office/drawing/2014/main" id="{743402D1-D7F0-4269-BC63-2521845629BA}"/>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78" name="Freeform: Shape 77">
              <a:extLst>
                <a:ext uri="{FF2B5EF4-FFF2-40B4-BE49-F238E27FC236}">
                  <a16:creationId xmlns:a16="http://schemas.microsoft.com/office/drawing/2014/main" id="{19F3A4A4-B876-4DF3-BEC1-91C7062A1875}"/>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79" name="Freeform: Shape 78">
              <a:extLst>
                <a:ext uri="{FF2B5EF4-FFF2-40B4-BE49-F238E27FC236}">
                  <a16:creationId xmlns:a16="http://schemas.microsoft.com/office/drawing/2014/main" id="{294BC0BF-1875-45CE-89E3-3AEDC7D78BF7}"/>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rtl="0"/>
              <a:endParaRPr lang="en-GB" dirty="0"/>
            </a:p>
          </p:txBody>
        </p:sp>
        <p:sp>
          <p:nvSpPr>
            <p:cNvPr id="80" name="Freeform: Shape 79">
              <a:extLst>
                <a:ext uri="{FF2B5EF4-FFF2-40B4-BE49-F238E27FC236}">
                  <a16:creationId xmlns:a16="http://schemas.microsoft.com/office/drawing/2014/main" id="{4542A343-86EE-4144-B909-99A78B1140C7}"/>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81" name="Freeform: Shape 80">
              <a:extLst>
                <a:ext uri="{FF2B5EF4-FFF2-40B4-BE49-F238E27FC236}">
                  <a16:creationId xmlns:a16="http://schemas.microsoft.com/office/drawing/2014/main" id="{85E204E5-57A0-4514-8620-52EE873BC6AC}"/>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rtl="0"/>
              <a:endParaRPr lang="en-GB" dirty="0"/>
            </a:p>
          </p:txBody>
        </p:sp>
        <p:sp>
          <p:nvSpPr>
            <p:cNvPr id="82" name="Freeform: Shape 81">
              <a:extLst>
                <a:ext uri="{FF2B5EF4-FFF2-40B4-BE49-F238E27FC236}">
                  <a16:creationId xmlns:a16="http://schemas.microsoft.com/office/drawing/2014/main" id="{1E0A57EB-6E61-455E-B07E-43AE25F6B96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83" name="Freeform: Shape 82">
              <a:extLst>
                <a:ext uri="{FF2B5EF4-FFF2-40B4-BE49-F238E27FC236}">
                  <a16:creationId xmlns:a16="http://schemas.microsoft.com/office/drawing/2014/main" id="{76E62C4B-454F-41D1-A119-B223EC24FF65}"/>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84" name="Freeform: Shape 83">
              <a:extLst>
                <a:ext uri="{FF2B5EF4-FFF2-40B4-BE49-F238E27FC236}">
                  <a16:creationId xmlns:a16="http://schemas.microsoft.com/office/drawing/2014/main" id="{885AFBDB-EDE6-4D04-8875-6F2CB7948278}"/>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85" name="Freeform: Shape 84">
              <a:extLst>
                <a:ext uri="{FF2B5EF4-FFF2-40B4-BE49-F238E27FC236}">
                  <a16:creationId xmlns:a16="http://schemas.microsoft.com/office/drawing/2014/main" id="{C3E605BC-E461-40E8-91B0-DB43DC9BD553}"/>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86" name="Freeform: Shape 85">
              <a:extLst>
                <a:ext uri="{FF2B5EF4-FFF2-40B4-BE49-F238E27FC236}">
                  <a16:creationId xmlns:a16="http://schemas.microsoft.com/office/drawing/2014/main" id="{472569E4-8B56-425B-A311-C1E54823819A}"/>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87" name="Freeform: Shape 86">
              <a:extLst>
                <a:ext uri="{FF2B5EF4-FFF2-40B4-BE49-F238E27FC236}">
                  <a16:creationId xmlns:a16="http://schemas.microsoft.com/office/drawing/2014/main" id="{4B2AFC2C-7745-4EE1-83E0-C44C494535A1}"/>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88" name="Freeform: Shape 87">
              <a:extLst>
                <a:ext uri="{FF2B5EF4-FFF2-40B4-BE49-F238E27FC236}">
                  <a16:creationId xmlns:a16="http://schemas.microsoft.com/office/drawing/2014/main" id="{45C05409-FF0B-4BB2-BBB2-BB2C3F8402E4}"/>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89" name="Freeform: Shape 88">
              <a:extLst>
                <a:ext uri="{FF2B5EF4-FFF2-40B4-BE49-F238E27FC236}">
                  <a16:creationId xmlns:a16="http://schemas.microsoft.com/office/drawing/2014/main" id="{B0D2D2A5-B7ED-44E2-BC12-1B628939788D}"/>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0" name="Freeform: Shape 89">
              <a:extLst>
                <a:ext uri="{FF2B5EF4-FFF2-40B4-BE49-F238E27FC236}">
                  <a16:creationId xmlns:a16="http://schemas.microsoft.com/office/drawing/2014/main" id="{0A3943B2-4330-4895-AB44-5DCAA56630A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1" name="Freeform: Shape 90">
              <a:extLst>
                <a:ext uri="{FF2B5EF4-FFF2-40B4-BE49-F238E27FC236}">
                  <a16:creationId xmlns:a16="http://schemas.microsoft.com/office/drawing/2014/main" id="{4AA715B8-9BFA-4E21-BFCD-2B9CFB9E1CBE}"/>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92" name="Freeform: Shape 91">
              <a:extLst>
                <a:ext uri="{FF2B5EF4-FFF2-40B4-BE49-F238E27FC236}">
                  <a16:creationId xmlns:a16="http://schemas.microsoft.com/office/drawing/2014/main" id="{2F82C7CD-72B6-40C6-ABD2-030972825095}"/>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3" name="Freeform: Shape 92">
              <a:extLst>
                <a:ext uri="{FF2B5EF4-FFF2-40B4-BE49-F238E27FC236}">
                  <a16:creationId xmlns:a16="http://schemas.microsoft.com/office/drawing/2014/main" id="{6DE830FA-C2B2-438E-9E2C-16F0546F827A}"/>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94" name="Freeform: Shape 93">
              <a:extLst>
                <a:ext uri="{FF2B5EF4-FFF2-40B4-BE49-F238E27FC236}">
                  <a16:creationId xmlns:a16="http://schemas.microsoft.com/office/drawing/2014/main" id="{C7B4495D-98E3-4444-820F-685D7FADFFCD}"/>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95" name="Freeform: Shape 94">
              <a:extLst>
                <a:ext uri="{FF2B5EF4-FFF2-40B4-BE49-F238E27FC236}">
                  <a16:creationId xmlns:a16="http://schemas.microsoft.com/office/drawing/2014/main" id="{C37932CF-B894-4D3D-902F-59B0DE0C4AEA}"/>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6" name="Freeform: Shape 95">
              <a:extLst>
                <a:ext uri="{FF2B5EF4-FFF2-40B4-BE49-F238E27FC236}">
                  <a16:creationId xmlns:a16="http://schemas.microsoft.com/office/drawing/2014/main" id="{3263B39C-CD1F-4B92-8D0A-7CFE1EB76512}"/>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7" name="Freeform: Shape 96">
              <a:extLst>
                <a:ext uri="{FF2B5EF4-FFF2-40B4-BE49-F238E27FC236}">
                  <a16:creationId xmlns:a16="http://schemas.microsoft.com/office/drawing/2014/main" id="{D35F13B3-0BFC-42B3-A739-BFEC4F172016}"/>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98" name="Freeform: Shape 97">
              <a:extLst>
                <a:ext uri="{FF2B5EF4-FFF2-40B4-BE49-F238E27FC236}">
                  <a16:creationId xmlns:a16="http://schemas.microsoft.com/office/drawing/2014/main" id="{D562E058-2175-4BB4-858B-B4B4BCA09AA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9" name="Freeform: Shape 98">
              <a:extLst>
                <a:ext uri="{FF2B5EF4-FFF2-40B4-BE49-F238E27FC236}">
                  <a16:creationId xmlns:a16="http://schemas.microsoft.com/office/drawing/2014/main" id="{A9005A34-BF82-4946-B4F4-C05C74CEC595}"/>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100" name="Freeform: Shape 99">
              <a:extLst>
                <a:ext uri="{FF2B5EF4-FFF2-40B4-BE49-F238E27FC236}">
                  <a16:creationId xmlns:a16="http://schemas.microsoft.com/office/drawing/2014/main" id="{32943975-8D24-4245-986C-F7544F96EE9F}"/>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1" name="Freeform: Shape 100">
              <a:extLst>
                <a:ext uri="{FF2B5EF4-FFF2-40B4-BE49-F238E27FC236}">
                  <a16:creationId xmlns:a16="http://schemas.microsoft.com/office/drawing/2014/main" id="{4D160E97-2538-4F9A-9A04-D80099CD0D08}"/>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2" name="Freeform: Shape 101">
              <a:extLst>
                <a:ext uri="{FF2B5EF4-FFF2-40B4-BE49-F238E27FC236}">
                  <a16:creationId xmlns:a16="http://schemas.microsoft.com/office/drawing/2014/main" id="{D28E81B2-3727-4318-B065-7C326CE24347}"/>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3" name="Freeform: Shape 102">
              <a:extLst>
                <a:ext uri="{FF2B5EF4-FFF2-40B4-BE49-F238E27FC236}">
                  <a16:creationId xmlns:a16="http://schemas.microsoft.com/office/drawing/2014/main" id="{372C6736-B0B2-45FD-94D9-BC1205C26987}"/>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04" name="Freeform: Shape 103">
              <a:extLst>
                <a:ext uri="{FF2B5EF4-FFF2-40B4-BE49-F238E27FC236}">
                  <a16:creationId xmlns:a16="http://schemas.microsoft.com/office/drawing/2014/main" id="{ED309021-F38D-4F07-90C3-6828466D8E43}"/>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5" name="Freeform: Shape 104">
              <a:extLst>
                <a:ext uri="{FF2B5EF4-FFF2-40B4-BE49-F238E27FC236}">
                  <a16:creationId xmlns:a16="http://schemas.microsoft.com/office/drawing/2014/main" id="{0C79B62B-57EE-43A6-8167-C32E2CFC1B2F}"/>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06" name="Freeform: Shape 105">
              <a:extLst>
                <a:ext uri="{FF2B5EF4-FFF2-40B4-BE49-F238E27FC236}">
                  <a16:creationId xmlns:a16="http://schemas.microsoft.com/office/drawing/2014/main" id="{301B6168-DC8D-42E2-B950-3206268AE9EB}"/>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7" name="Freeform: Shape 106">
              <a:extLst>
                <a:ext uri="{FF2B5EF4-FFF2-40B4-BE49-F238E27FC236}">
                  <a16:creationId xmlns:a16="http://schemas.microsoft.com/office/drawing/2014/main" id="{B2291F8A-0E5C-49EF-A4D0-D3CCA5F988F7}"/>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08" name="Freeform: Shape 107">
              <a:extLst>
                <a:ext uri="{FF2B5EF4-FFF2-40B4-BE49-F238E27FC236}">
                  <a16:creationId xmlns:a16="http://schemas.microsoft.com/office/drawing/2014/main" id="{6A34783A-60A5-491E-88CC-037A71C1C4B7}"/>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09" name="Freeform: Shape 108">
              <a:extLst>
                <a:ext uri="{FF2B5EF4-FFF2-40B4-BE49-F238E27FC236}">
                  <a16:creationId xmlns:a16="http://schemas.microsoft.com/office/drawing/2014/main" id="{F324A249-EE3A-4C14-9F36-DF99404108DE}"/>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110" name="Freeform: Shape 109">
              <a:extLst>
                <a:ext uri="{FF2B5EF4-FFF2-40B4-BE49-F238E27FC236}">
                  <a16:creationId xmlns:a16="http://schemas.microsoft.com/office/drawing/2014/main" id="{51AC2D89-DC7F-4676-A64E-CE5F9B73431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11" name="Freeform: Shape 110">
              <a:extLst>
                <a:ext uri="{FF2B5EF4-FFF2-40B4-BE49-F238E27FC236}">
                  <a16:creationId xmlns:a16="http://schemas.microsoft.com/office/drawing/2014/main" id="{9855DFA7-87AF-4BA7-8571-887A5A2601E7}"/>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112" name="Freeform: Shape 111">
              <a:extLst>
                <a:ext uri="{FF2B5EF4-FFF2-40B4-BE49-F238E27FC236}">
                  <a16:creationId xmlns:a16="http://schemas.microsoft.com/office/drawing/2014/main" id="{EFA68945-6CA3-4F21-B60B-6F08FA57313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3" name="Freeform: Shape 112">
              <a:extLst>
                <a:ext uri="{FF2B5EF4-FFF2-40B4-BE49-F238E27FC236}">
                  <a16:creationId xmlns:a16="http://schemas.microsoft.com/office/drawing/2014/main" id="{3A1FF601-A92A-4884-B8FB-36EC9A6C235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4" name="Freeform: Shape 113">
              <a:extLst>
                <a:ext uri="{FF2B5EF4-FFF2-40B4-BE49-F238E27FC236}">
                  <a16:creationId xmlns:a16="http://schemas.microsoft.com/office/drawing/2014/main" id="{E161B31D-6339-48C2-8BB5-0A02614D97FE}"/>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5" name="Freeform: Shape 114">
              <a:extLst>
                <a:ext uri="{FF2B5EF4-FFF2-40B4-BE49-F238E27FC236}">
                  <a16:creationId xmlns:a16="http://schemas.microsoft.com/office/drawing/2014/main" id="{230F1C8F-CCC0-43A5-A654-66778D006D92}"/>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16" name="Freeform: Shape 115">
              <a:extLst>
                <a:ext uri="{FF2B5EF4-FFF2-40B4-BE49-F238E27FC236}">
                  <a16:creationId xmlns:a16="http://schemas.microsoft.com/office/drawing/2014/main" id="{0213E7A9-4315-4E24-80CF-AD2D289C49C1}"/>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7" name="Freeform: Shape 116">
              <a:extLst>
                <a:ext uri="{FF2B5EF4-FFF2-40B4-BE49-F238E27FC236}">
                  <a16:creationId xmlns:a16="http://schemas.microsoft.com/office/drawing/2014/main" id="{D58A02CA-1FAB-4F73-8E12-6E63A7978231}"/>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18" name="Freeform: Shape 117">
              <a:extLst>
                <a:ext uri="{FF2B5EF4-FFF2-40B4-BE49-F238E27FC236}">
                  <a16:creationId xmlns:a16="http://schemas.microsoft.com/office/drawing/2014/main" id="{430E086B-1C95-4F7E-A569-B521900E63B6}"/>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9" name="Freeform: Shape 118">
              <a:extLst>
                <a:ext uri="{FF2B5EF4-FFF2-40B4-BE49-F238E27FC236}">
                  <a16:creationId xmlns:a16="http://schemas.microsoft.com/office/drawing/2014/main" id="{A3020927-7205-4D7F-89FE-EFA51288EDAF}"/>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120" name="Freeform: Shape 119">
              <a:extLst>
                <a:ext uri="{FF2B5EF4-FFF2-40B4-BE49-F238E27FC236}">
                  <a16:creationId xmlns:a16="http://schemas.microsoft.com/office/drawing/2014/main" id="{648E9CA4-9BE8-418B-BFE6-E5F2EAB6FAC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21" name="Freeform: Shape 120">
              <a:extLst>
                <a:ext uri="{FF2B5EF4-FFF2-40B4-BE49-F238E27FC236}">
                  <a16:creationId xmlns:a16="http://schemas.microsoft.com/office/drawing/2014/main" id="{7505AB41-EB94-44A5-89E1-495250AF084E}"/>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22" name="Freeform: Shape 121">
              <a:extLst>
                <a:ext uri="{FF2B5EF4-FFF2-40B4-BE49-F238E27FC236}">
                  <a16:creationId xmlns:a16="http://schemas.microsoft.com/office/drawing/2014/main" id="{03C6E035-4B15-4ACC-9B29-5FC6FE04915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23" name="Freeform: Shape 122">
              <a:extLst>
                <a:ext uri="{FF2B5EF4-FFF2-40B4-BE49-F238E27FC236}">
                  <a16:creationId xmlns:a16="http://schemas.microsoft.com/office/drawing/2014/main" id="{2151F323-6CFB-4FC7-8F2F-F2E4A2A817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24" name="Freeform: Shape 123">
              <a:extLst>
                <a:ext uri="{FF2B5EF4-FFF2-40B4-BE49-F238E27FC236}">
                  <a16:creationId xmlns:a16="http://schemas.microsoft.com/office/drawing/2014/main" id="{3C888454-C54A-436A-B328-9E4E7AB6AAC0}"/>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25" name="Freeform: Shape 124">
              <a:extLst>
                <a:ext uri="{FF2B5EF4-FFF2-40B4-BE49-F238E27FC236}">
                  <a16:creationId xmlns:a16="http://schemas.microsoft.com/office/drawing/2014/main" id="{9D3963A8-98BE-4876-8924-058EF1395D7E}"/>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26" name="Freeform: Shape 125">
              <a:extLst>
                <a:ext uri="{FF2B5EF4-FFF2-40B4-BE49-F238E27FC236}">
                  <a16:creationId xmlns:a16="http://schemas.microsoft.com/office/drawing/2014/main" id="{42A409FA-C854-4E3D-92E3-BE8E5F39118E}"/>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27" name="Freeform: Shape 126">
              <a:extLst>
                <a:ext uri="{FF2B5EF4-FFF2-40B4-BE49-F238E27FC236}">
                  <a16:creationId xmlns:a16="http://schemas.microsoft.com/office/drawing/2014/main" id="{095B5640-C6A1-4E0D-BA00-8F931101BDAA}"/>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28" name="Freeform: Shape 127">
              <a:extLst>
                <a:ext uri="{FF2B5EF4-FFF2-40B4-BE49-F238E27FC236}">
                  <a16:creationId xmlns:a16="http://schemas.microsoft.com/office/drawing/2014/main" id="{39C2ED3D-1292-41D7-9CD0-964560392DAE}"/>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9" name="Freeform: Shape 128">
              <a:extLst>
                <a:ext uri="{FF2B5EF4-FFF2-40B4-BE49-F238E27FC236}">
                  <a16:creationId xmlns:a16="http://schemas.microsoft.com/office/drawing/2014/main" id="{E18071BA-87CD-4D94-843B-7DE0AF0D869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0" name="Freeform: Shape 129">
              <a:extLst>
                <a:ext uri="{FF2B5EF4-FFF2-40B4-BE49-F238E27FC236}">
                  <a16:creationId xmlns:a16="http://schemas.microsoft.com/office/drawing/2014/main" id="{00BBF34C-EACE-404F-996A-644E474E4E28}"/>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1" name="Freeform: Shape 130">
              <a:extLst>
                <a:ext uri="{FF2B5EF4-FFF2-40B4-BE49-F238E27FC236}">
                  <a16:creationId xmlns:a16="http://schemas.microsoft.com/office/drawing/2014/main" id="{70130554-9993-4F57-8B60-0C349462F20D}"/>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32" name="Freeform: Shape 131">
              <a:extLst>
                <a:ext uri="{FF2B5EF4-FFF2-40B4-BE49-F238E27FC236}">
                  <a16:creationId xmlns:a16="http://schemas.microsoft.com/office/drawing/2014/main" id="{7DFA6148-338D-4709-AC75-3333809C1742}"/>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3" name="Freeform: Shape 132">
              <a:extLst>
                <a:ext uri="{FF2B5EF4-FFF2-40B4-BE49-F238E27FC236}">
                  <a16:creationId xmlns:a16="http://schemas.microsoft.com/office/drawing/2014/main" id="{95511CAC-912A-46D0-A3B0-76D9E14A1FFD}"/>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34" name="Freeform: Shape 133">
              <a:extLst>
                <a:ext uri="{FF2B5EF4-FFF2-40B4-BE49-F238E27FC236}">
                  <a16:creationId xmlns:a16="http://schemas.microsoft.com/office/drawing/2014/main" id="{2B9C9D10-C891-463D-BE7B-17E70A74754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5" name="Freeform: Shape 134">
              <a:extLst>
                <a:ext uri="{FF2B5EF4-FFF2-40B4-BE49-F238E27FC236}">
                  <a16:creationId xmlns:a16="http://schemas.microsoft.com/office/drawing/2014/main" id="{5D1D470E-ADA7-44E9-84E9-CD49A861A0A9}"/>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6" name="Freeform: Shape 135">
              <a:extLst>
                <a:ext uri="{FF2B5EF4-FFF2-40B4-BE49-F238E27FC236}">
                  <a16:creationId xmlns:a16="http://schemas.microsoft.com/office/drawing/2014/main" id="{650E1B96-7237-46A3-8357-361A4A24BB30}"/>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7" name="Freeform: Shape 136">
              <a:extLst>
                <a:ext uri="{FF2B5EF4-FFF2-40B4-BE49-F238E27FC236}">
                  <a16:creationId xmlns:a16="http://schemas.microsoft.com/office/drawing/2014/main" id="{29E61E0B-154A-44B6-B291-9D6FF3C68AAB}"/>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8" name="Freeform: Shape 137">
              <a:extLst>
                <a:ext uri="{FF2B5EF4-FFF2-40B4-BE49-F238E27FC236}">
                  <a16:creationId xmlns:a16="http://schemas.microsoft.com/office/drawing/2014/main" id="{1DCCBD34-0B4E-4AB8-B5BB-033C5F5A29E5}"/>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9" name="Freeform: Shape 138">
              <a:extLst>
                <a:ext uri="{FF2B5EF4-FFF2-40B4-BE49-F238E27FC236}">
                  <a16:creationId xmlns:a16="http://schemas.microsoft.com/office/drawing/2014/main" id="{2D59E534-33C6-4F71-AC4A-03D6AA020E27}"/>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0" name="Freeform: Shape 139">
              <a:extLst>
                <a:ext uri="{FF2B5EF4-FFF2-40B4-BE49-F238E27FC236}">
                  <a16:creationId xmlns:a16="http://schemas.microsoft.com/office/drawing/2014/main" id="{DF33EA93-D53B-4F63-8D76-8D8603370372}"/>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41" name="Freeform: Shape 140">
              <a:extLst>
                <a:ext uri="{FF2B5EF4-FFF2-40B4-BE49-F238E27FC236}">
                  <a16:creationId xmlns:a16="http://schemas.microsoft.com/office/drawing/2014/main" id="{A09F9D30-E5AE-467D-B6B6-5CBD1F4E6C78}"/>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2" name="Freeform: Shape 141">
              <a:extLst>
                <a:ext uri="{FF2B5EF4-FFF2-40B4-BE49-F238E27FC236}">
                  <a16:creationId xmlns:a16="http://schemas.microsoft.com/office/drawing/2014/main" id="{4E4B2CD5-ABDF-4B08-936A-C5F1F5520D1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3" name="Freeform: Shape 142">
              <a:extLst>
                <a:ext uri="{FF2B5EF4-FFF2-40B4-BE49-F238E27FC236}">
                  <a16:creationId xmlns:a16="http://schemas.microsoft.com/office/drawing/2014/main" id="{48344218-81B6-4517-9805-E71499F69C13}"/>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4" name="Freeform: Shape 143">
              <a:extLst>
                <a:ext uri="{FF2B5EF4-FFF2-40B4-BE49-F238E27FC236}">
                  <a16:creationId xmlns:a16="http://schemas.microsoft.com/office/drawing/2014/main" id="{F8A57C29-E01A-449E-8839-863CE9787E3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5" name="Freeform: Shape 144">
              <a:extLst>
                <a:ext uri="{FF2B5EF4-FFF2-40B4-BE49-F238E27FC236}">
                  <a16:creationId xmlns:a16="http://schemas.microsoft.com/office/drawing/2014/main" id="{C5ABDD7C-8063-442E-BEFF-77896998F728}"/>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6" name="Freeform: Shape 145">
              <a:extLst>
                <a:ext uri="{FF2B5EF4-FFF2-40B4-BE49-F238E27FC236}">
                  <a16:creationId xmlns:a16="http://schemas.microsoft.com/office/drawing/2014/main" id="{DCE949D9-630A-42F2-8117-AA55AD889901}"/>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7" name="Freeform: Shape 146">
              <a:extLst>
                <a:ext uri="{FF2B5EF4-FFF2-40B4-BE49-F238E27FC236}">
                  <a16:creationId xmlns:a16="http://schemas.microsoft.com/office/drawing/2014/main" id="{E59C2343-FEC6-45CA-8060-17D719373584}"/>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48" name="Freeform: Shape 147">
              <a:extLst>
                <a:ext uri="{FF2B5EF4-FFF2-40B4-BE49-F238E27FC236}">
                  <a16:creationId xmlns:a16="http://schemas.microsoft.com/office/drawing/2014/main" id="{98D68BC2-3FE7-45BD-9735-43C2C896911F}"/>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9" name="Freeform: Shape 148">
              <a:extLst>
                <a:ext uri="{FF2B5EF4-FFF2-40B4-BE49-F238E27FC236}">
                  <a16:creationId xmlns:a16="http://schemas.microsoft.com/office/drawing/2014/main" id="{8E4940E0-90FE-4099-8E84-9F952C2DA7E5}"/>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0" name="Freeform: Shape 149">
              <a:extLst>
                <a:ext uri="{FF2B5EF4-FFF2-40B4-BE49-F238E27FC236}">
                  <a16:creationId xmlns:a16="http://schemas.microsoft.com/office/drawing/2014/main" id="{19DB3D06-EE67-43DF-93EB-5EAC7CD2F73A}"/>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1" name="Freeform: Shape 150">
              <a:extLst>
                <a:ext uri="{FF2B5EF4-FFF2-40B4-BE49-F238E27FC236}">
                  <a16:creationId xmlns:a16="http://schemas.microsoft.com/office/drawing/2014/main" id="{92380E59-DCBF-421C-A85E-0DBB508357C3}"/>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2" name="Freeform: Shape 151">
              <a:extLst>
                <a:ext uri="{FF2B5EF4-FFF2-40B4-BE49-F238E27FC236}">
                  <a16:creationId xmlns:a16="http://schemas.microsoft.com/office/drawing/2014/main" id="{E5B3F73A-2F03-4E24-9BC8-B4B4D2535EFD}"/>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3" name="Freeform: Shape 152">
              <a:extLst>
                <a:ext uri="{FF2B5EF4-FFF2-40B4-BE49-F238E27FC236}">
                  <a16:creationId xmlns:a16="http://schemas.microsoft.com/office/drawing/2014/main" id="{8E13A333-B160-42F4-A817-A75BC8985E8F}"/>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4" name="Freeform: Shape 153">
              <a:extLst>
                <a:ext uri="{FF2B5EF4-FFF2-40B4-BE49-F238E27FC236}">
                  <a16:creationId xmlns:a16="http://schemas.microsoft.com/office/drawing/2014/main" id="{EEDE7E0E-4B11-42DE-AD10-A87B92164A4E}"/>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55" name="Freeform: Shape 154">
              <a:extLst>
                <a:ext uri="{FF2B5EF4-FFF2-40B4-BE49-F238E27FC236}">
                  <a16:creationId xmlns:a16="http://schemas.microsoft.com/office/drawing/2014/main" id="{6DFD5AF3-7117-44FC-A55E-04425F6370E3}"/>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56" name="Freeform: Shape 155">
              <a:extLst>
                <a:ext uri="{FF2B5EF4-FFF2-40B4-BE49-F238E27FC236}">
                  <a16:creationId xmlns:a16="http://schemas.microsoft.com/office/drawing/2014/main" id="{7A0CFB23-CD7D-46AB-9CE1-17D9E44AC6C7}"/>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57" name="Freeform: Shape 156">
              <a:extLst>
                <a:ext uri="{FF2B5EF4-FFF2-40B4-BE49-F238E27FC236}">
                  <a16:creationId xmlns:a16="http://schemas.microsoft.com/office/drawing/2014/main" id="{A58A095D-C173-427F-BADB-F28F876C12E0}"/>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58" name="Freeform: Shape 157">
              <a:extLst>
                <a:ext uri="{FF2B5EF4-FFF2-40B4-BE49-F238E27FC236}">
                  <a16:creationId xmlns:a16="http://schemas.microsoft.com/office/drawing/2014/main" id="{578F6DB6-9140-4722-BB77-FB3331C5C1F5}"/>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59" name="Freeform: Shape 158">
              <a:extLst>
                <a:ext uri="{FF2B5EF4-FFF2-40B4-BE49-F238E27FC236}">
                  <a16:creationId xmlns:a16="http://schemas.microsoft.com/office/drawing/2014/main" id="{19C1920F-28ED-4100-8F6A-EDA73905695A}"/>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60" name="Freeform: Shape 159">
              <a:extLst>
                <a:ext uri="{FF2B5EF4-FFF2-40B4-BE49-F238E27FC236}">
                  <a16:creationId xmlns:a16="http://schemas.microsoft.com/office/drawing/2014/main" id="{3423F790-9DD9-4BA3-9ED9-26ADEA2363A0}"/>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61" name="Freeform: Shape 160">
              <a:extLst>
                <a:ext uri="{FF2B5EF4-FFF2-40B4-BE49-F238E27FC236}">
                  <a16:creationId xmlns:a16="http://schemas.microsoft.com/office/drawing/2014/main" id="{610078A7-5F98-4494-9E17-6272ED466980}"/>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62" name="Freeform: Shape 161">
              <a:extLst>
                <a:ext uri="{FF2B5EF4-FFF2-40B4-BE49-F238E27FC236}">
                  <a16:creationId xmlns:a16="http://schemas.microsoft.com/office/drawing/2014/main" id="{8EFDDCCB-36D0-4E8F-B0FA-A0D0752ED4CC}"/>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63" name="Freeform: Shape 162">
              <a:extLst>
                <a:ext uri="{FF2B5EF4-FFF2-40B4-BE49-F238E27FC236}">
                  <a16:creationId xmlns:a16="http://schemas.microsoft.com/office/drawing/2014/main" id="{BB13F448-D641-4211-A40A-8C5521F94691}"/>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rtl="0"/>
              <a:endParaRPr lang="en-GB" dirty="0"/>
            </a:p>
          </p:txBody>
        </p:sp>
        <p:sp>
          <p:nvSpPr>
            <p:cNvPr id="164" name="Freeform: Shape 163">
              <a:extLst>
                <a:ext uri="{FF2B5EF4-FFF2-40B4-BE49-F238E27FC236}">
                  <a16:creationId xmlns:a16="http://schemas.microsoft.com/office/drawing/2014/main" id="{E7092267-8FC5-40B1-A741-AD85B40D189C}"/>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65" name="Freeform: Shape 164">
              <a:extLst>
                <a:ext uri="{FF2B5EF4-FFF2-40B4-BE49-F238E27FC236}">
                  <a16:creationId xmlns:a16="http://schemas.microsoft.com/office/drawing/2014/main" id="{CAB8E92E-4F3D-4B75-9E18-B94EA61BE999}"/>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rtl="0"/>
              <a:endParaRPr lang="en-GB" dirty="0"/>
            </a:p>
          </p:txBody>
        </p:sp>
        <p:sp>
          <p:nvSpPr>
            <p:cNvPr id="166" name="Freeform: Shape 165">
              <a:extLst>
                <a:ext uri="{FF2B5EF4-FFF2-40B4-BE49-F238E27FC236}">
                  <a16:creationId xmlns:a16="http://schemas.microsoft.com/office/drawing/2014/main" id="{2AA1BA77-D7CE-450C-BB2F-492A8A447ADE}"/>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67" name="Freeform: Shape 166">
              <a:extLst>
                <a:ext uri="{FF2B5EF4-FFF2-40B4-BE49-F238E27FC236}">
                  <a16:creationId xmlns:a16="http://schemas.microsoft.com/office/drawing/2014/main" id="{03703D44-20A7-43F8-95C4-F4B83B4DAA42}"/>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8" name="Freeform: Shape 167">
              <a:extLst>
                <a:ext uri="{FF2B5EF4-FFF2-40B4-BE49-F238E27FC236}">
                  <a16:creationId xmlns:a16="http://schemas.microsoft.com/office/drawing/2014/main" id="{15AD7905-66A9-4FD0-93F0-C99CEBF84AAA}"/>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9" name="Freeform: Shape 168">
              <a:extLst>
                <a:ext uri="{FF2B5EF4-FFF2-40B4-BE49-F238E27FC236}">
                  <a16:creationId xmlns:a16="http://schemas.microsoft.com/office/drawing/2014/main" id="{07C71902-ACD3-4225-8597-727626DC1C4F}"/>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70" name="Freeform: Shape 169">
              <a:extLst>
                <a:ext uri="{FF2B5EF4-FFF2-40B4-BE49-F238E27FC236}">
                  <a16:creationId xmlns:a16="http://schemas.microsoft.com/office/drawing/2014/main" id="{F2B6B2CC-AFFB-479D-9305-171C3C2C8A81}"/>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1" name="Freeform: Shape 170">
              <a:extLst>
                <a:ext uri="{FF2B5EF4-FFF2-40B4-BE49-F238E27FC236}">
                  <a16:creationId xmlns:a16="http://schemas.microsoft.com/office/drawing/2014/main" id="{73942B37-57C7-4154-B6BE-5AB743E1BABE}"/>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72" name="Freeform: Shape 171">
              <a:extLst>
                <a:ext uri="{FF2B5EF4-FFF2-40B4-BE49-F238E27FC236}">
                  <a16:creationId xmlns:a16="http://schemas.microsoft.com/office/drawing/2014/main" id="{1DE87C79-F470-4FF4-A4F6-6F244F9DE302}"/>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73" name="Freeform: Shape 172">
              <a:extLst>
                <a:ext uri="{FF2B5EF4-FFF2-40B4-BE49-F238E27FC236}">
                  <a16:creationId xmlns:a16="http://schemas.microsoft.com/office/drawing/2014/main" id="{53BA0F35-5498-4789-8908-D868FFE711B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4" name="Freeform: Shape 173">
              <a:extLst>
                <a:ext uri="{FF2B5EF4-FFF2-40B4-BE49-F238E27FC236}">
                  <a16:creationId xmlns:a16="http://schemas.microsoft.com/office/drawing/2014/main" id="{E984F5A6-C73B-4643-A879-E326C7B0351D}"/>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5" name="Freeform: Shape 174">
              <a:extLst>
                <a:ext uri="{FF2B5EF4-FFF2-40B4-BE49-F238E27FC236}">
                  <a16:creationId xmlns:a16="http://schemas.microsoft.com/office/drawing/2014/main" id="{E35485FE-2BD5-455D-A7C9-9F9987C5498C}"/>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76" name="Freeform: Shape 175">
              <a:extLst>
                <a:ext uri="{FF2B5EF4-FFF2-40B4-BE49-F238E27FC236}">
                  <a16:creationId xmlns:a16="http://schemas.microsoft.com/office/drawing/2014/main" id="{BAFCA128-8161-423D-93F9-A470933A1FFC}"/>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7" name="Freeform: Shape 176">
              <a:extLst>
                <a:ext uri="{FF2B5EF4-FFF2-40B4-BE49-F238E27FC236}">
                  <a16:creationId xmlns:a16="http://schemas.microsoft.com/office/drawing/2014/main" id="{349F8898-E646-4462-9E2E-BC5E10A00DA3}"/>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78" name="Freeform: Shape 177">
              <a:extLst>
                <a:ext uri="{FF2B5EF4-FFF2-40B4-BE49-F238E27FC236}">
                  <a16:creationId xmlns:a16="http://schemas.microsoft.com/office/drawing/2014/main" id="{9C2FCC72-AEC8-4E95-A821-C66F0DEB219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9" name="Freeform: Shape 178">
              <a:extLst>
                <a:ext uri="{FF2B5EF4-FFF2-40B4-BE49-F238E27FC236}">
                  <a16:creationId xmlns:a16="http://schemas.microsoft.com/office/drawing/2014/main" id="{99A9C773-8ED1-4038-AD95-55CB466C9A5E}"/>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80" name="Freeform: Shape 179">
              <a:extLst>
                <a:ext uri="{FF2B5EF4-FFF2-40B4-BE49-F238E27FC236}">
                  <a16:creationId xmlns:a16="http://schemas.microsoft.com/office/drawing/2014/main" id="{F74C74C0-AC53-4090-A11D-D6C4AAF6427A}"/>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81" name="Freeform: Shape 180">
              <a:extLst>
                <a:ext uri="{FF2B5EF4-FFF2-40B4-BE49-F238E27FC236}">
                  <a16:creationId xmlns:a16="http://schemas.microsoft.com/office/drawing/2014/main" id="{401DA41C-D6C4-44A1-9F04-E1F1179C3167}"/>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82" name="Freeform: Shape 181">
              <a:extLst>
                <a:ext uri="{FF2B5EF4-FFF2-40B4-BE49-F238E27FC236}">
                  <a16:creationId xmlns:a16="http://schemas.microsoft.com/office/drawing/2014/main" id="{4AA97346-990F-4AD1-9436-D315D9EFB04F}"/>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83" name="Freeform: Shape 182">
              <a:extLst>
                <a:ext uri="{FF2B5EF4-FFF2-40B4-BE49-F238E27FC236}">
                  <a16:creationId xmlns:a16="http://schemas.microsoft.com/office/drawing/2014/main" id="{8429BF0F-91DB-49F1-AC40-0DBD95702E0D}"/>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84" name="Freeform: Shape 183">
              <a:extLst>
                <a:ext uri="{FF2B5EF4-FFF2-40B4-BE49-F238E27FC236}">
                  <a16:creationId xmlns:a16="http://schemas.microsoft.com/office/drawing/2014/main" id="{E4824481-3370-4F9F-8E9F-DBC68A4328A3}"/>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85" name="Freeform: Shape 184">
              <a:extLst>
                <a:ext uri="{FF2B5EF4-FFF2-40B4-BE49-F238E27FC236}">
                  <a16:creationId xmlns:a16="http://schemas.microsoft.com/office/drawing/2014/main" id="{077EB65E-D567-4897-9377-B3029ABB6BBD}"/>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86" name="Freeform: Shape 185">
              <a:extLst>
                <a:ext uri="{FF2B5EF4-FFF2-40B4-BE49-F238E27FC236}">
                  <a16:creationId xmlns:a16="http://schemas.microsoft.com/office/drawing/2014/main" id="{0F16DC2F-A9D5-4A41-A1C0-10C3FA9F006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87" name="Freeform: Shape 186">
              <a:extLst>
                <a:ext uri="{FF2B5EF4-FFF2-40B4-BE49-F238E27FC236}">
                  <a16:creationId xmlns:a16="http://schemas.microsoft.com/office/drawing/2014/main" id="{7E17102A-5CA6-4EBD-B30A-5D47EA0E33C4}"/>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88" name="Freeform: Shape 187">
              <a:extLst>
                <a:ext uri="{FF2B5EF4-FFF2-40B4-BE49-F238E27FC236}">
                  <a16:creationId xmlns:a16="http://schemas.microsoft.com/office/drawing/2014/main" id="{5C38DF57-4354-45F9-9119-DFAE2216DD1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89" name="Freeform: Shape 188">
              <a:extLst>
                <a:ext uri="{FF2B5EF4-FFF2-40B4-BE49-F238E27FC236}">
                  <a16:creationId xmlns:a16="http://schemas.microsoft.com/office/drawing/2014/main" id="{7D89104B-A74E-4686-85FA-7ADBB69C4260}"/>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90" name="Freeform: Shape 189">
              <a:extLst>
                <a:ext uri="{FF2B5EF4-FFF2-40B4-BE49-F238E27FC236}">
                  <a16:creationId xmlns:a16="http://schemas.microsoft.com/office/drawing/2014/main" id="{CB6F9BB9-C471-41A6-9CB0-885AFD62F201}"/>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91" name="Freeform: Shape 190">
              <a:extLst>
                <a:ext uri="{FF2B5EF4-FFF2-40B4-BE49-F238E27FC236}">
                  <a16:creationId xmlns:a16="http://schemas.microsoft.com/office/drawing/2014/main" id="{C6F39A5E-4043-48BD-94B1-A008E3D11708}"/>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92" name="Freeform: Shape 191">
              <a:extLst>
                <a:ext uri="{FF2B5EF4-FFF2-40B4-BE49-F238E27FC236}">
                  <a16:creationId xmlns:a16="http://schemas.microsoft.com/office/drawing/2014/main" id="{652678D7-1B2F-423A-AD5D-854262716D61}"/>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93" name="Freeform: Shape 192">
              <a:extLst>
                <a:ext uri="{FF2B5EF4-FFF2-40B4-BE49-F238E27FC236}">
                  <a16:creationId xmlns:a16="http://schemas.microsoft.com/office/drawing/2014/main" id="{7DA06287-9690-4A9A-8FCF-5CCE89B0175C}"/>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194" name="Freeform: Shape 193">
              <a:extLst>
                <a:ext uri="{FF2B5EF4-FFF2-40B4-BE49-F238E27FC236}">
                  <a16:creationId xmlns:a16="http://schemas.microsoft.com/office/drawing/2014/main" id="{51DA2301-CA50-4AB2-BDFE-BB24FF598037}"/>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95" name="Freeform: Shape 194">
              <a:extLst>
                <a:ext uri="{FF2B5EF4-FFF2-40B4-BE49-F238E27FC236}">
                  <a16:creationId xmlns:a16="http://schemas.microsoft.com/office/drawing/2014/main" id="{492C6814-C2FF-4C19-8402-675536DBDB9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196" name="Freeform: Shape 195">
              <a:extLst>
                <a:ext uri="{FF2B5EF4-FFF2-40B4-BE49-F238E27FC236}">
                  <a16:creationId xmlns:a16="http://schemas.microsoft.com/office/drawing/2014/main" id="{DCE40D66-D698-433D-B594-32C1FEEEE9BF}"/>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grpSp>
      <p:sp>
        <p:nvSpPr>
          <p:cNvPr id="198" name="Date Placeholder 178">
            <a:extLst>
              <a:ext uri="{FF2B5EF4-FFF2-40B4-BE49-F238E27FC236}">
                <a16:creationId xmlns:a16="http://schemas.microsoft.com/office/drawing/2014/main" id="{0DB56EA4-BEF8-48F7-92C4-B35A12108331}"/>
              </a:ext>
            </a:extLst>
          </p:cNvPr>
          <p:cNvSpPr>
            <a:spLocks noGrp="1"/>
          </p:cNvSpPr>
          <p:nvPr>
            <p:ph type="dt" sz="half" idx="10"/>
          </p:nvPr>
        </p:nvSpPr>
        <p:spPr>
          <a:xfrm>
            <a:off x="838200" y="6347472"/>
            <a:ext cx="2743200" cy="365125"/>
          </a:xfrm>
        </p:spPr>
        <p:txBody>
          <a:bodyPr rtlCol="0"/>
          <a:lstStyle/>
          <a:p>
            <a:pPr rtl="0"/>
            <a:r>
              <a:rPr lang="en-GB"/>
              <a:t>2/1/20XX</a:t>
            </a:r>
            <a:endParaRPr lang="en-GB" dirty="0"/>
          </a:p>
        </p:txBody>
      </p:sp>
      <p:sp>
        <p:nvSpPr>
          <p:cNvPr id="199" name="Footer Placeholder 179">
            <a:extLst>
              <a:ext uri="{FF2B5EF4-FFF2-40B4-BE49-F238E27FC236}">
                <a16:creationId xmlns:a16="http://schemas.microsoft.com/office/drawing/2014/main" id="{CE6814D3-C69A-4217-8332-F808E5C015C2}"/>
              </a:ext>
            </a:extLst>
          </p:cNvPr>
          <p:cNvSpPr>
            <a:spLocks noGrp="1"/>
          </p:cNvSpPr>
          <p:nvPr>
            <p:ph type="ftr" sz="quarter" idx="11"/>
          </p:nvPr>
        </p:nvSpPr>
        <p:spPr>
          <a:xfrm>
            <a:off x="4038600" y="6347472"/>
            <a:ext cx="4114800" cy="365125"/>
          </a:xfrm>
        </p:spPr>
        <p:txBody>
          <a:bodyPr rtlCol="0"/>
          <a:lstStyle/>
          <a:p>
            <a:pPr rtl="0"/>
            <a:r>
              <a:rPr lang="en-GB"/>
              <a:t>PRESENTATION TITLE</a:t>
            </a:r>
          </a:p>
        </p:txBody>
      </p:sp>
      <p:sp>
        <p:nvSpPr>
          <p:cNvPr id="200" name="Slide Number Placeholder 180">
            <a:extLst>
              <a:ext uri="{FF2B5EF4-FFF2-40B4-BE49-F238E27FC236}">
                <a16:creationId xmlns:a16="http://schemas.microsoft.com/office/drawing/2014/main" id="{37DF26EE-B2F8-41EF-AC16-A1433FF57E94}"/>
              </a:ext>
            </a:extLst>
          </p:cNvPr>
          <p:cNvSpPr>
            <a:spLocks noGrp="1"/>
          </p:cNvSpPr>
          <p:nvPr>
            <p:ph type="sldNum" sz="quarter" idx="12"/>
          </p:nvPr>
        </p:nvSpPr>
        <p:spPr>
          <a:xfrm>
            <a:off x="8610600" y="6347472"/>
            <a:ext cx="2743200" cy="365125"/>
          </a:xfrm>
        </p:spPr>
        <p:txBody>
          <a:bodyPr rtlCol="0"/>
          <a:lstStyle/>
          <a:p>
            <a:pPr rtl="0"/>
            <a:fld id="{5EA792F7-1D9E-4C7E-A103-E8EDFDC2691E}" type="slidenum">
              <a:rPr lang="en-GB" smtClean="0"/>
              <a:t>‹#›</a:t>
            </a:fld>
            <a:endParaRPr lang="en-GB" dirty="0"/>
          </a:p>
        </p:txBody>
      </p:sp>
      <p:grpSp>
        <p:nvGrpSpPr>
          <p:cNvPr id="14" name="Group 13">
            <a:extLst>
              <a:ext uri="{FF2B5EF4-FFF2-40B4-BE49-F238E27FC236}">
                <a16:creationId xmlns:a16="http://schemas.microsoft.com/office/drawing/2014/main" id="{16BC2040-F088-49FE-BD3B-E4C1B472B4DF}"/>
              </a:ext>
            </a:extLst>
          </p:cNvPr>
          <p:cNvGrpSpPr/>
          <p:nvPr userDrawn="1"/>
        </p:nvGrpSpPr>
        <p:grpSpPr>
          <a:xfrm>
            <a:off x="10579799" y="466375"/>
            <a:ext cx="1089022" cy="1089022"/>
            <a:chOff x="4741467" y="593941"/>
            <a:chExt cx="932200" cy="932200"/>
          </a:xfrm>
        </p:grpSpPr>
        <p:sp>
          <p:nvSpPr>
            <p:cNvPr id="23" name="Graphic 212">
              <a:extLst>
                <a:ext uri="{FF2B5EF4-FFF2-40B4-BE49-F238E27FC236}">
                  <a16:creationId xmlns:a16="http://schemas.microsoft.com/office/drawing/2014/main" id="{4EEBAC00-ABF2-42F3-BE5C-89F299B69814}"/>
                </a:ext>
                <a:ext uri="{C183D7F6-B498-43B3-948B-1728B52AA6E4}">
                  <adec:decorative xmlns:adec="http://schemas.microsoft.com/office/drawing/2017/decorative" val="1"/>
                </a:ext>
              </a:extLst>
            </p:cNvPr>
            <p:cNvSpPr/>
            <p:nvPr userDrawn="1"/>
          </p:nvSpPr>
          <p:spPr>
            <a:xfrm>
              <a:off x="4741467" y="593941"/>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24" name="Graphic 212">
              <a:extLst>
                <a:ext uri="{FF2B5EF4-FFF2-40B4-BE49-F238E27FC236}">
                  <a16:creationId xmlns:a16="http://schemas.microsoft.com/office/drawing/2014/main" id="{91BE3222-02F5-4B11-8ED2-D8D36449924B}"/>
                </a:ext>
                <a:ext uri="{C183D7F6-B498-43B3-948B-1728B52AA6E4}">
                  <adec:decorative xmlns:adec="http://schemas.microsoft.com/office/drawing/2017/decorative" val="1"/>
                </a:ext>
              </a:extLst>
            </p:cNvPr>
            <p:cNvSpPr/>
            <p:nvPr userDrawn="1"/>
          </p:nvSpPr>
          <p:spPr>
            <a:xfrm>
              <a:off x="4741467" y="593941"/>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grpSp>
      <p:grpSp>
        <p:nvGrpSpPr>
          <p:cNvPr id="203" name="Group 202">
            <a:extLst>
              <a:ext uri="{FF2B5EF4-FFF2-40B4-BE49-F238E27FC236}">
                <a16:creationId xmlns:a16="http://schemas.microsoft.com/office/drawing/2014/main" id="{60DC7638-85D7-4D86-8E63-709D65E2A35E}"/>
              </a:ext>
            </a:extLst>
          </p:cNvPr>
          <p:cNvGrpSpPr/>
          <p:nvPr userDrawn="1"/>
        </p:nvGrpSpPr>
        <p:grpSpPr>
          <a:xfrm>
            <a:off x="487753" y="5626538"/>
            <a:ext cx="319941" cy="319941"/>
            <a:chOff x="1185735" y="4917084"/>
            <a:chExt cx="319941" cy="319941"/>
          </a:xfrm>
        </p:grpSpPr>
        <p:sp>
          <p:nvSpPr>
            <p:cNvPr id="204" name="Oval 203">
              <a:extLst>
                <a:ext uri="{FF2B5EF4-FFF2-40B4-BE49-F238E27FC236}">
                  <a16:creationId xmlns:a16="http://schemas.microsoft.com/office/drawing/2014/main" id="{F0465AAD-8CC1-4FEF-8CC4-EC2E94200413}"/>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05" name="Oval 204">
              <a:extLst>
                <a:ext uri="{FF2B5EF4-FFF2-40B4-BE49-F238E27FC236}">
                  <a16:creationId xmlns:a16="http://schemas.microsoft.com/office/drawing/2014/main" id="{6D829312-0A2A-4244-A956-C59E44673144}"/>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Tree>
    <p:extLst>
      <p:ext uri="{BB962C8B-B14F-4D97-AF65-F5344CB8AC3E}">
        <p14:creationId xmlns:p14="http://schemas.microsoft.com/office/powerpoint/2010/main" val="3285644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40" name="Title 1">
            <a:extLst>
              <a:ext uri="{FF2B5EF4-FFF2-40B4-BE49-F238E27FC236}">
                <a16:creationId xmlns:a16="http://schemas.microsoft.com/office/drawing/2014/main" id="{EE6F8E7F-679D-42F0-88D7-BA75AB73A7AC}"/>
              </a:ext>
            </a:extLst>
          </p:cNvPr>
          <p:cNvSpPr>
            <a:spLocks noGrp="1"/>
          </p:cNvSpPr>
          <p:nvPr>
            <p:ph type="title" hasCustomPrompt="1"/>
          </p:nvPr>
        </p:nvSpPr>
        <p:spPr>
          <a:xfrm>
            <a:off x="1885186" y="174173"/>
            <a:ext cx="4198182" cy="1158857"/>
          </a:xfrm>
        </p:spPr>
        <p:txBody>
          <a:bodyPr rtlCol="0" anchor="b">
            <a:normAutofit/>
          </a:bodyPr>
          <a:lstStyle>
            <a:lvl1pPr>
              <a:defRPr/>
            </a:lvl1pPr>
          </a:lstStyle>
          <a:p>
            <a:pPr rtl="0"/>
            <a:r>
              <a:rPr lang="en-GB"/>
              <a:t>Click to add title</a:t>
            </a:r>
          </a:p>
        </p:txBody>
      </p:sp>
      <p:sp>
        <p:nvSpPr>
          <p:cNvPr id="41" name="Date Placeholder 10">
            <a:extLst>
              <a:ext uri="{FF2B5EF4-FFF2-40B4-BE49-F238E27FC236}">
                <a16:creationId xmlns:a16="http://schemas.microsoft.com/office/drawing/2014/main" id="{F9CD22CB-9DB7-4D08-90A2-83321438699D}"/>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42" name="Footer Placeholder 11">
            <a:extLst>
              <a:ext uri="{FF2B5EF4-FFF2-40B4-BE49-F238E27FC236}">
                <a16:creationId xmlns:a16="http://schemas.microsoft.com/office/drawing/2014/main" id="{E73B6A3D-ED70-47FE-B03E-3D568C1A2FC4}"/>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43" name="Slide Number Placeholder 12">
            <a:extLst>
              <a:ext uri="{FF2B5EF4-FFF2-40B4-BE49-F238E27FC236}">
                <a16:creationId xmlns:a16="http://schemas.microsoft.com/office/drawing/2014/main" id="{1AE4879C-133B-465E-81C4-7AF394EAA205}"/>
              </a:ext>
            </a:extLst>
          </p:cNvPr>
          <p:cNvSpPr>
            <a:spLocks noGrp="1"/>
          </p:cNvSpPr>
          <p:nvPr>
            <p:ph type="sldNum" sz="quarter" idx="12"/>
          </p:nvPr>
        </p:nvSpPr>
        <p:spPr>
          <a:xfrm>
            <a:off x="8610600" y="6356350"/>
            <a:ext cx="2743200" cy="365125"/>
          </a:xfrm>
        </p:spPr>
        <p:txBody>
          <a:bodyPr rtlCol="0"/>
          <a:lstStyle/>
          <a:p>
            <a:pPr rtl="0"/>
            <a:fld id="{80967E29-1480-472A-9FC5-C4768A52587C}" type="slidenum">
              <a:rPr lang="en-GB" smtClean="0"/>
              <a:t>‹#›</a:t>
            </a:fld>
            <a:endParaRPr lang="en-GB" dirty="0"/>
          </a:p>
        </p:txBody>
      </p:sp>
      <p:grpSp>
        <p:nvGrpSpPr>
          <p:cNvPr id="48" name="Graphic 190">
            <a:extLst>
              <a:ext uri="{FF2B5EF4-FFF2-40B4-BE49-F238E27FC236}">
                <a16:creationId xmlns:a16="http://schemas.microsoft.com/office/drawing/2014/main" id="{F71248FC-CE92-435C-87F1-74B88F23766A}"/>
              </a:ext>
              <a:ext uri="{C183D7F6-B498-43B3-948B-1728B52AA6E4}">
                <adec:decorative xmlns:adec="http://schemas.microsoft.com/office/drawing/2017/decorative" val="1"/>
              </a:ext>
            </a:extLst>
          </p:cNvPr>
          <p:cNvGrpSpPr/>
          <p:nvPr userDrawn="1"/>
        </p:nvGrpSpPr>
        <p:grpSpPr>
          <a:xfrm>
            <a:off x="0" y="713137"/>
            <a:ext cx="1598829" cy="531293"/>
            <a:chOff x="2504802" y="1755501"/>
            <a:chExt cx="1598829" cy="531293"/>
          </a:xfrm>
          <a:solidFill>
            <a:schemeClr val="tx1"/>
          </a:solidFill>
        </p:grpSpPr>
        <p:sp>
          <p:nvSpPr>
            <p:cNvPr id="49" name="Freeform: Shape 48">
              <a:extLst>
                <a:ext uri="{FF2B5EF4-FFF2-40B4-BE49-F238E27FC236}">
                  <a16:creationId xmlns:a16="http://schemas.microsoft.com/office/drawing/2014/main" id="{7C98EBE9-5DF5-4117-BA8E-B1A9640F2A3F}"/>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rtl="0"/>
              <a:endParaRPr lang="en-GB" dirty="0"/>
            </a:p>
          </p:txBody>
        </p:sp>
        <p:sp>
          <p:nvSpPr>
            <p:cNvPr id="50" name="Freeform: Shape 49">
              <a:extLst>
                <a:ext uri="{FF2B5EF4-FFF2-40B4-BE49-F238E27FC236}">
                  <a16:creationId xmlns:a16="http://schemas.microsoft.com/office/drawing/2014/main" id="{CEEC69FB-23D9-4DB3-93B4-D8A4DAC52589}"/>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rtl="0"/>
              <a:endParaRPr lang="en-GB" dirty="0"/>
            </a:p>
          </p:txBody>
        </p:sp>
      </p:grpSp>
      <p:grpSp>
        <p:nvGrpSpPr>
          <p:cNvPr id="51" name="Graphic 4">
            <a:extLst>
              <a:ext uri="{FF2B5EF4-FFF2-40B4-BE49-F238E27FC236}">
                <a16:creationId xmlns:a16="http://schemas.microsoft.com/office/drawing/2014/main" id="{A2ACF54E-CF09-4ADF-AF42-8940A36E167D}"/>
              </a:ext>
              <a:ext uri="{C183D7F6-B498-43B3-948B-1728B52AA6E4}">
                <adec:decorative xmlns:adec="http://schemas.microsoft.com/office/drawing/2017/decorative" val="1"/>
              </a:ext>
            </a:extLst>
          </p:cNvPr>
          <p:cNvGrpSpPr/>
          <p:nvPr userDrawn="1"/>
        </p:nvGrpSpPr>
        <p:grpSpPr>
          <a:xfrm>
            <a:off x="11102977" y="-67591"/>
            <a:ext cx="1089023" cy="1089034"/>
            <a:chOff x="5734037" y="3067039"/>
            <a:chExt cx="724483" cy="724489"/>
          </a:xfrm>
          <a:solidFill>
            <a:schemeClr val="tx1"/>
          </a:solidFill>
        </p:grpSpPr>
        <p:sp>
          <p:nvSpPr>
            <p:cNvPr id="52" name="Freeform: Shape 51">
              <a:extLst>
                <a:ext uri="{FF2B5EF4-FFF2-40B4-BE49-F238E27FC236}">
                  <a16:creationId xmlns:a16="http://schemas.microsoft.com/office/drawing/2014/main" id="{9FAA0A99-7C77-42CE-9E71-1DCD63BF4E6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53" name="Freeform: Shape 52">
              <a:extLst>
                <a:ext uri="{FF2B5EF4-FFF2-40B4-BE49-F238E27FC236}">
                  <a16:creationId xmlns:a16="http://schemas.microsoft.com/office/drawing/2014/main" id="{831DB661-8F52-4D08-B3A4-0CA0FB8B80EA}"/>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54" name="Freeform: Shape 53">
              <a:extLst>
                <a:ext uri="{FF2B5EF4-FFF2-40B4-BE49-F238E27FC236}">
                  <a16:creationId xmlns:a16="http://schemas.microsoft.com/office/drawing/2014/main" id="{45931018-70AF-4320-9F7B-CF7CA242091A}"/>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55" name="Freeform: Shape 54">
              <a:extLst>
                <a:ext uri="{FF2B5EF4-FFF2-40B4-BE49-F238E27FC236}">
                  <a16:creationId xmlns:a16="http://schemas.microsoft.com/office/drawing/2014/main" id="{B6586B07-F10A-4BBA-B002-6A9A89D3CF2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56" name="Freeform: Shape 55">
              <a:extLst>
                <a:ext uri="{FF2B5EF4-FFF2-40B4-BE49-F238E27FC236}">
                  <a16:creationId xmlns:a16="http://schemas.microsoft.com/office/drawing/2014/main" id="{19EA06D0-1B1A-4D0F-B3C1-DC74AECBE31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57" name="Freeform: Shape 56">
              <a:extLst>
                <a:ext uri="{FF2B5EF4-FFF2-40B4-BE49-F238E27FC236}">
                  <a16:creationId xmlns:a16="http://schemas.microsoft.com/office/drawing/2014/main" id="{B91F3F0B-FC7C-403F-B034-0372ED170FE7}"/>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58" name="Freeform: Shape 57">
              <a:extLst>
                <a:ext uri="{FF2B5EF4-FFF2-40B4-BE49-F238E27FC236}">
                  <a16:creationId xmlns:a16="http://schemas.microsoft.com/office/drawing/2014/main" id="{2E1D61F7-4B69-498F-80B9-3108F4873D7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59" name="Freeform: Shape 58">
              <a:extLst>
                <a:ext uri="{FF2B5EF4-FFF2-40B4-BE49-F238E27FC236}">
                  <a16:creationId xmlns:a16="http://schemas.microsoft.com/office/drawing/2014/main" id="{F3561D3B-1436-4683-9CDF-E904A91D1FFB}"/>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60" name="Freeform: Shape 59">
              <a:extLst>
                <a:ext uri="{FF2B5EF4-FFF2-40B4-BE49-F238E27FC236}">
                  <a16:creationId xmlns:a16="http://schemas.microsoft.com/office/drawing/2014/main" id="{9BC0132A-DC93-4CFA-BFAD-5C13FFFE9F4E}"/>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1" name="Freeform: Shape 60">
              <a:extLst>
                <a:ext uri="{FF2B5EF4-FFF2-40B4-BE49-F238E27FC236}">
                  <a16:creationId xmlns:a16="http://schemas.microsoft.com/office/drawing/2014/main" id="{633BECCB-954A-4356-8DB8-109763ACF1F6}"/>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2" name="Freeform: Shape 61">
              <a:extLst>
                <a:ext uri="{FF2B5EF4-FFF2-40B4-BE49-F238E27FC236}">
                  <a16:creationId xmlns:a16="http://schemas.microsoft.com/office/drawing/2014/main" id="{C722F0F9-FC02-4F7C-B1AE-90AB1ABC380D}"/>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3" name="Freeform: Shape 62">
              <a:extLst>
                <a:ext uri="{FF2B5EF4-FFF2-40B4-BE49-F238E27FC236}">
                  <a16:creationId xmlns:a16="http://schemas.microsoft.com/office/drawing/2014/main" id="{591D23B9-698D-4047-94A4-469F74601153}"/>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4" name="Freeform: Shape 63">
              <a:extLst>
                <a:ext uri="{FF2B5EF4-FFF2-40B4-BE49-F238E27FC236}">
                  <a16:creationId xmlns:a16="http://schemas.microsoft.com/office/drawing/2014/main" id="{DB990AFF-79EB-44A5-8E6F-68D78CA5A103}"/>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65" name="Freeform: Shape 64">
              <a:extLst>
                <a:ext uri="{FF2B5EF4-FFF2-40B4-BE49-F238E27FC236}">
                  <a16:creationId xmlns:a16="http://schemas.microsoft.com/office/drawing/2014/main" id="{8BC8CE23-ABF0-44A4-B651-F340EA038ECB}"/>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66" name="Freeform: Shape 65">
              <a:extLst>
                <a:ext uri="{FF2B5EF4-FFF2-40B4-BE49-F238E27FC236}">
                  <a16:creationId xmlns:a16="http://schemas.microsoft.com/office/drawing/2014/main" id="{1618B38E-8D0A-4E3D-AB2D-DCD61B3DE6A7}"/>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67" name="Freeform: Shape 66">
              <a:extLst>
                <a:ext uri="{FF2B5EF4-FFF2-40B4-BE49-F238E27FC236}">
                  <a16:creationId xmlns:a16="http://schemas.microsoft.com/office/drawing/2014/main" id="{099691C7-B4EE-459B-B118-DB37E0D34AEE}"/>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68" name="Freeform: Shape 67">
              <a:extLst>
                <a:ext uri="{FF2B5EF4-FFF2-40B4-BE49-F238E27FC236}">
                  <a16:creationId xmlns:a16="http://schemas.microsoft.com/office/drawing/2014/main" id="{CD63978D-58CC-49E7-9755-108437FACBC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69" name="Freeform: Shape 68">
              <a:extLst>
                <a:ext uri="{FF2B5EF4-FFF2-40B4-BE49-F238E27FC236}">
                  <a16:creationId xmlns:a16="http://schemas.microsoft.com/office/drawing/2014/main" id="{D8C2E87B-EB6B-4AEE-9462-E8883AF56940}"/>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0" name="Freeform: Shape 69">
              <a:extLst>
                <a:ext uri="{FF2B5EF4-FFF2-40B4-BE49-F238E27FC236}">
                  <a16:creationId xmlns:a16="http://schemas.microsoft.com/office/drawing/2014/main" id="{B54162CF-DBDC-4702-8BB3-28E251AFACDB}"/>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1" name="Freeform: Shape 70">
              <a:extLst>
                <a:ext uri="{FF2B5EF4-FFF2-40B4-BE49-F238E27FC236}">
                  <a16:creationId xmlns:a16="http://schemas.microsoft.com/office/drawing/2014/main" id="{7B442FDE-6724-4D51-9280-2C53DCE6CBF1}"/>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72" name="Freeform: Shape 71">
              <a:extLst>
                <a:ext uri="{FF2B5EF4-FFF2-40B4-BE49-F238E27FC236}">
                  <a16:creationId xmlns:a16="http://schemas.microsoft.com/office/drawing/2014/main" id="{D638975F-285B-44C6-B22C-F9D4825A3183}"/>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3" name="Freeform: Shape 72">
              <a:extLst>
                <a:ext uri="{FF2B5EF4-FFF2-40B4-BE49-F238E27FC236}">
                  <a16:creationId xmlns:a16="http://schemas.microsoft.com/office/drawing/2014/main" id="{81B0C926-95B7-455C-893D-0F26D8D928FB}"/>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74" name="Freeform: Shape 73">
              <a:extLst>
                <a:ext uri="{FF2B5EF4-FFF2-40B4-BE49-F238E27FC236}">
                  <a16:creationId xmlns:a16="http://schemas.microsoft.com/office/drawing/2014/main" id="{D71D4797-4330-475F-8270-78233B3527B0}"/>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75" name="Freeform: Shape 74">
              <a:extLst>
                <a:ext uri="{FF2B5EF4-FFF2-40B4-BE49-F238E27FC236}">
                  <a16:creationId xmlns:a16="http://schemas.microsoft.com/office/drawing/2014/main" id="{C07B8B82-0B72-4ED8-9B81-34F4FFE36D03}"/>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76" name="Freeform: Shape 75">
              <a:extLst>
                <a:ext uri="{FF2B5EF4-FFF2-40B4-BE49-F238E27FC236}">
                  <a16:creationId xmlns:a16="http://schemas.microsoft.com/office/drawing/2014/main" id="{B5D9EAF9-CAEF-4FF0-9058-814B8ACBF733}"/>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77" name="Freeform: Shape 76">
              <a:extLst>
                <a:ext uri="{FF2B5EF4-FFF2-40B4-BE49-F238E27FC236}">
                  <a16:creationId xmlns:a16="http://schemas.microsoft.com/office/drawing/2014/main" id="{74D306CA-AE96-4770-AAC2-329436299FD5}"/>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78" name="Freeform: Shape 77">
              <a:extLst>
                <a:ext uri="{FF2B5EF4-FFF2-40B4-BE49-F238E27FC236}">
                  <a16:creationId xmlns:a16="http://schemas.microsoft.com/office/drawing/2014/main" id="{5862B6D5-3EEE-436C-BBBC-F1659763ED9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79" name="Freeform: Shape 78">
              <a:extLst>
                <a:ext uri="{FF2B5EF4-FFF2-40B4-BE49-F238E27FC236}">
                  <a16:creationId xmlns:a16="http://schemas.microsoft.com/office/drawing/2014/main" id="{A62E78C8-8408-4F72-8CE4-33F4074906BC}"/>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80" name="Freeform: Shape 79">
              <a:extLst>
                <a:ext uri="{FF2B5EF4-FFF2-40B4-BE49-F238E27FC236}">
                  <a16:creationId xmlns:a16="http://schemas.microsoft.com/office/drawing/2014/main" id="{F5DA04B1-3A54-49FF-9074-CB0BF5193DE0}"/>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81" name="Freeform: Shape 80">
              <a:extLst>
                <a:ext uri="{FF2B5EF4-FFF2-40B4-BE49-F238E27FC236}">
                  <a16:creationId xmlns:a16="http://schemas.microsoft.com/office/drawing/2014/main" id="{0588DD8D-4661-4483-82D6-07A669902745}"/>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2" name="Freeform: Shape 81">
              <a:extLst>
                <a:ext uri="{FF2B5EF4-FFF2-40B4-BE49-F238E27FC236}">
                  <a16:creationId xmlns:a16="http://schemas.microsoft.com/office/drawing/2014/main" id="{6427B20B-173D-4E73-BA16-6B70B039591A}"/>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3" name="Freeform: Shape 82">
              <a:extLst>
                <a:ext uri="{FF2B5EF4-FFF2-40B4-BE49-F238E27FC236}">
                  <a16:creationId xmlns:a16="http://schemas.microsoft.com/office/drawing/2014/main" id="{EC4AB2BC-0366-48DE-A7BC-31B0C7FDF81C}"/>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4" name="Freeform: Shape 83">
              <a:extLst>
                <a:ext uri="{FF2B5EF4-FFF2-40B4-BE49-F238E27FC236}">
                  <a16:creationId xmlns:a16="http://schemas.microsoft.com/office/drawing/2014/main" id="{3CDC0462-EDF1-4DC6-B022-B9D6A4883C97}"/>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5" name="Freeform: Shape 84">
              <a:extLst>
                <a:ext uri="{FF2B5EF4-FFF2-40B4-BE49-F238E27FC236}">
                  <a16:creationId xmlns:a16="http://schemas.microsoft.com/office/drawing/2014/main" id="{CCB57D5F-1A85-4067-A884-5FF7697972BF}"/>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6" name="Freeform: Shape 85">
              <a:extLst>
                <a:ext uri="{FF2B5EF4-FFF2-40B4-BE49-F238E27FC236}">
                  <a16:creationId xmlns:a16="http://schemas.microsoft.com/office/drawing/2014/main" id="{E996A340-2E9C-4C3B-AB03-1CD09E34956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87" name="Freeform: Shape 86">
              <a:extLst>
                <a:ext uri="{FF2B5EF4-FFF2-40B4-BE49-F238E27FC236}">
                  <a16:creationId xmlns:a16="http://schemas.microsoft.com/office/drawing/2014/main" id="{C7BFB716-CE13-4D34-BF72-03D902C777E6}"/>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88" name="Freeform: Shape 87">
              <a:extLst>
                <a:ext uri="{FF2B5EF4-FFF2-40B4-BE49-F238E27FC236}">
                  <a16:creationId xmlns:a16="http://schemas.microsoft.com/office/drawing/2014/main" id="{D174C1C5-4C0C-4661-BCCF-41A5ACFE21C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89" name="Freeform: Shape 88">
              <a:extLst>
                <a:ext uri="{FF2B5EF4-FFF2-40B4-BE49-F238E27FC236}">
                  <a16:creationId xmlns:a16="http://schemas.microsoft.com/office/drawing/2014/main" id="{C5A6027B-DD9D-4CE2-BD61-5C04290BCF40}"/>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0" name="Freeform: Shape 89">
              <a:extLst>
                <a:ext uri="{FF2B5EF4-FFF2-40B4-BE49-F238E27FC236}">
                  <a16:creationId xmlns:a16="http://schemas.microsoft.com/office/drawing/2014/main" id="{0708877B-8D92-4FC4-8A65-38968B9E3241}"/>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1" name="Freeform: Shape 90">
              <a:extLst>
                <a:ext uri="{FF2B5EF4-FFF2-40B4-BE49-F238E27FC236}">
                  <a16:creationId xmlns:a16="http://schemas.microsoft.com/office/drawing/2014/main" id="{33525F5F-F114-43F3-A9F7-261A28B24DF9}"/>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2" name="Freeform: Shape 91">
              <a:extLst>
                <a:ext uri="{FF2B5EF4-FFF2-40B4-BE49-F238E27FC236}">
                  <a16:creationId xmlns:a16="http://schemas.microsoft.com/office/drawing/2014/main" id="{7339711F-C386-4DCE-9FBF-EE6BC2C1FE3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3" name="Freeform: Shape 92">
              <a:extLst>
                <a:ext uri="{FF2B5EF4-FFF2-40B4-BE49-F238E27FC236}">
                  <a16:creationId xmlns:a16="http://schemas.microsoft.com/office/drawing/2014/main" id="{FB4BAE73-7982-46FB-A57B-811E3B8F79E4}"/>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94" name="Freeform: Shape 93">
              <a:extLst>
                <a:ext uri="{FF2B5EF4-FFF2-40B4-BE49-F238E27FC236}">
                  <a16:creationId xmlns:a16="http://schemas.microsoft.com/office/drawing/2014/main" id="{14175C9A-42C7-461B-A3DC-84B7A21771C1}"/>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95" name="Freeform: Shape 94">
              <a:extLst>
                <a:ext uri="{FF2B5EF4-FFF2-40B4-BE49-F238E27FC236}">
                  <a16:creationId xmlns:a16="http://schemas.microsoft.com/office/drawing/2014/main" id="{22F385D0-D050-42A4-898F-83C653F24C4F}"/>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6" name="Freeform: Shape 95">
              <a:extLst>
                <a:ext uri="{FF2B5EF4-FFF2-40B4-BE49-F238E27FC236}">
                  <a16:creationId xmlns:a16="http://schemas.microsoft.com/office/drawing/2014/main" id="{FFD7E539-37B2-48C9-B730-CDB7A4FCADC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7" name="Freeform: Shape 96">
              <a:extLst>
                <a:ext uri="{FF2B5EF4-FFF2-40B4-BE49-F238E27FC236}">
                  <a16:creationId xmlns:a16="http://schemas.microsoft.com/office/drawing/2014/main" id="{EE26C0AC-F299-48BD-AED7-26C5A1998D41}"/>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8" name="Freeform: Shape 97">
              <a:extLst>
                <a:ext uri="{FF2B5EF4-FFF2-40B4-BE49-F238E27FC236}">
                  <a16:creationId xmlns:a16="http://schemas.microsoft.com/office/drawing/2014/main" id="{15E478F3-0C5B-477C-819A-BF4A72B4CC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99" name="Freeform: Shape 98">
              <a:extLst>
                <a:ext uri="{FF2B5EF4-FFF2-40B4-BE49-F238E27FC236}">
                  <a16:creationId xmlns:a16="http://schemas.microsoft.com/office/drawing/2014/main" id="{9DE8A1B0-551E-4693-928C-BBFDAC2DE894}"/>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0" name="Freeform: Shape 99">
              <a:extLst>
                <a:ext uri="{FF2B5EF4-FFF2-40B4-BE49-F238E27FC236}">
                  <a16:creationId xmlns:a16="http://schemas.microsoft.com/office/drawing/2014/main" id="{9565C552-100C-4C0F-9727-52B462CB5777}"/>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01" name="Freeform: Shape 100">
              <a:extLst>
                <a:ext uri="{FF2B5EF4-FFF2-40B4-BE49-F238E27FC236}">
                  <a16:creationId xmlns:a16="http://schemas.microsoft.com/office/drawing/2014/main" id="{C65AF3C8-A7D3-4F7E-8297-70B16E682C87}"/>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02" name="Freeform: Shape 101">
              <a:extLst>
                <a:ext uri="{FF2B5EF4-FFF2-40B4-BE49-F238E27FC236}">
                  <a16:creationId xmlns:a16="http://schemas.microsoft.com/office/drawing/2014/main" id="{989C4C3A-B0E7-45DB-9736-2820F1E4858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03" name="Freeform: Shape 102">
              <a:extLst>
                <a:ext uri="{FF2B5EF4-FFF2-40B4-BE49-F238E27FC236}">
                  <a16:creationId xmlns:a16="http://schemas.microsoft.com/office/drawing/2014/main" id="{5DF9AE49-EBF5-4E8B-811B-A95469060E7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rtl="0"/>
              <a:endParaRPr lang="en-GB" dirty="0"/>
            </a:p>
          </p:txBody>
        </p:sp>
        <p:sp>
          <p:nvSpPr>
            <p:cNvPr id="104" name="Freeform: Shape 103">
              <a:extLst>
                <a:ext uri="{FF2B5EF4-FFF2-40B4-BE49-F238E27FC236}">
                  <a16:creationId xmlns:a16="http://schemas.microsoft.com/office/drawing/2014/main" id="{4A6E6901-66E0-4614-A82A-4C8B199F313E}"/>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05" name="Freeform: Shape 104">
              <a:extLst>
                <a:ext uri="{FF2B5EF4-FFF2-40B4-BE49-F238E27FC236}">
                  <a16:creationId xmlns:a16="http://schemas.microsoft.com/office/drawing/2014/main" id="{EAF4D28A-9C05-4C54-8EC3-A4AF071575B8}"/>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rtl="0"/>
              <a:endParaRPr lang="en-GB" dirty="0"/>
            </a:p>
          </p:txBody>
        </p:sp>
        <p:sp>
          <p:nvSpPr>
            <p:cNvPr id="106" name="Freeform: Shape 105">
              <a:extLst>
                <a:ext uri="{FF2B5EF4-FFF2-40B4-BE49-F238E27FC236}">
                  <a16:creationId xmlns:a16="http://schemas.microsoft.com/office/drawing/2014/main" id="{E13432FE-A2F7-40F1-A071-5299288F21B5}"/>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07" name="Freeform: Shape 106">
              <a:extLst>
                <a:ext uri="{FF2B5EF4-FFF2-40B4-BE49-F238E27FC236}">
                  <a16:creationId xmlns:a16="http://schemas.microsoft.com/office/drawing/2014/main" id="{C70FB6A9-6497-4E63-9C82-7B0BAEB50225}"/>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08" name="Freeform: Shape 107">
              <a:extLst>
                <a:ext uri="{FF2B5EF4-FFF2-40B4-BE49-F238E27FC236}">
                  <a16:creationId xmlns:a16="http://schemas.microsoft.com/office/drawing/2014/main" id="{71159FE3-5513-4772-A657-6925C879024E}"/>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09" name="Freeform: Shape 108">
              <a:extLst>
                <a:ext uri="{FF2B5EF4-FFF2-40B4-BE49-F238E27FC236}">
                  <a16:creationId xmlns:a16="http://schemas.microsoft.com/office/drawing/2014/main" id="{E48E9D8E-3725-4460-951D-FD784F1A5725}"/>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110" name="Freeform: Shape 109">
              <a:extLst>
                <a:ext uri="{FF2B5EF4-FFF2-40B4-BE49-F238E27FC236}">
                  <a16:creationId xmlns:a16="http://schemas.microsoft.com/office/drawing/2014/main" id="{99A1AA77-CF8C-4018-A5A1-E7AA82889B35}"/>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11" name="Freeform: Shape 110">
              <a:extLst>
                <a:ext uri="{FF2B5EF4-FFF2-40B4-BE49-F238E27FC236}">
                  <a16:creationId xmlns:a16="http://schemas.microsoft.com/office/drawing/2014/main" id="{6B44DD95-1ACE-4B45-A9F7-5277F77037AA}"/>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112" name="Freeform: Shape 111">
              <a:extLst>
                <a:ext uri="{FF2B5EF4-FFF2-40B4-BE49-F238E27FC236}">
                  <a16:creationId xmlns:a16="http://schemas.microsoft.com/office/drawing/2014/main" id="{88913144-E9E6-4FF3-9830-F8CC75BA0FD1}"/>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13" name="Freeform: Shape 112">
              <a:extLst>
                <a:ext uri="{FF2B5EF4-FFF2-40B4-BE49-F238E27FC236}">
                  <a16:creationId xmlns:a16="http://schemas.microsoft.com/office/drawing/2014/main" id="{DB38853C-E3C5-43FA-B193-280C5504305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4" name="Freeform: Shape 113">
              <a:extLst>
                <a:ext uri="{FF2B5EF4-FFF2-40B4-BE49-F238E27FC236}">
                  <a16:creationId xmlns:a16="http://schemas.microsoft.com/office/drawing/2014/main" id="{D38EA362-05F8-4A48-9412-7BBAC11BA14C}"/>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5" name="Freeform: Shape 114">
              <a:extLst>
                <a:ext uri="{FF2B5EF4-FFF2-40B4-BE49-F238E27FC236}">
                  <a16:creationId xmlns:a16="http://schemas.microsoft.com/office/drawing/2014/main" id="{1986071F-7E83-4C85-9A61-81C2026DAEDB}"/>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16" name="Freeform: Shape 115">
              <a:extLst>
                <a:ext uri="{FF2B5EF4-FFF2-40B4-BE49-F238E27FC236}">
                  <a16:creationId xmlns:a16="http://schemas.microsoft.com/office/drawing/2014/main" id="{7FDA9302-0D40-4468-A5DD-D042113E2366}"/>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17" name="Freeform: Shape 116">
              <a:extLst>
                <a:ext uri="{FF2B5EF4-FFF2-40B4-BE49-F238E27FC236}">
                  <a16:creationId xmlns:a16="http://schemas.microsoft.com/office/drawing/2014/main" id="{1D4012E0-8F7C-4DE5-80F7-EC9FE67F8A50}"/>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18" name="Freeform: Shape 117">
              <a:extLst>
                <a:ext uri="{FF2B5EF4-FFF2-40B4-BE49-F238E27FC236}">
                  <a16:creationId xmlns:a16="http://schemas.microsoft.com/office/drawing/2014/main" id="{F2D5F08D-D985-415A-AFD2-BF4B2E33AE4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19" name="Freeform: Shape 118">
              <a:extLst>
                <a:ext uri="{FF2B5EF4-FFF2-40B4-BE49-F238E27FC236}">
                  <a16:creationId xmlns:a16="http://schemas.microsoft.com/office/drawing/2014/main" id="{F3552DCF-A7DB-46EF-AB70-400B7601A95C}"/>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20" name="Freeform: Shape 119">
              <a:extLst>
                <a:ext uri="{FF2B5EF4-FFF2-40B4-BE49-F238E27FC236}">
                  <a16:creationId xmlns:a16="http://schemas.microsoft.com/office/drawing/2014/main" id="{762A78F9-AE4E-43D9-8540-ACC05C3AFCE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21" name="Freeform: Shape 120">
              <a:extLst>
                <a:ext uri="{FF2B5EF4-FFF2-40B4-BE49-F238E27FC236}">
                  <a16:creationId xmlns:a16="http://schemas.microsoft.com/office/drawing/2014/main" id="{097F9892-F0B3-404B-BF30-774A0E7D064D}"/>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122" name="Freeform: Shape 121">
              <a:extLst>
                <a:ext uri="{FF2B5EF4-FFF2-40B4-BE49-F238E27FC236}">
                  <a16:creationId xmlns:a16="http://schemas.microsoft.com/office/drawing/2014/main" id="{C9711B14-C3D0-4038-9F77-4F2810AB7637}"/>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23" name="Freeform: Shape 122">
              <a:extLst>
                <a:ext uri="{FF2B5EF4-FFF2-40B4-BE49-F238E27FC236}">
                  <a16:creationId xmlns:a16="http://schemas.microsoft.com/office/drawing/2014/main" id="{54BABD95-EAA5-40A2-9BE7-9220A1375240}"/>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124" name="Freeform: Shape 123">
              <a:extLst>
                <a:ext uri="{FF2B5EF4-FFF2-40B4-BE49-F238E27FC236}">
                  <a16:creationId xmlns:a16="http://schemas.microsoft.com/office/drawing/2014/main" id="{55DE9C0C-8FEB-47C6-8542-A4EE2AA550A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5" name="Freeform: Shape 124">
              <a:extLst>
                <a:ext uri="{FF2B5EF4-FFF2-40B4-BE49-F238E27FC236}">
                  <a16:creationId xmlns:a16="http://schemas.microsoft.com/office/drawing/2014/main" id="{8EE9D466-41E1-42ED-BA06-5819D8A652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6" name="Freeform: Shape 125">
              <a:extLst>
                <a:ext uri="{FF2B5EF4-FFF2-40B4-BE49-F238E27FC236}">
                  <a16:creationId xmlns:a16="http://schemas.microsoft.com/office/drawing/2014/main" id="{B06234EB-F295-43D3-8303-50B8DF50BE7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7" name="Freeform: Shape 126">
              <a:extLst>
                <a:ext uri="{FF2B5EF4-FFF2-40B4-BE49-F238E27FC236}">
                  <a16:creationId xmlns:a16="http://schemas.microsoft.com/office/drawing/2014/main" id="{565A7745-646B-4492-B740-D431772E0C73}"/>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28" name="Freeform: Shape 127">
              <a:extLst>
                <a:ext uri="{FF2B5EF4-FFF2-40B4-BE49-F238E27FC236}">
                  <a16:creationId xmlns:a16="http://schemas.microsoft.com/office/drawing/2014/main" id="{FC32B0E9-76CF-4864-AACB-A734AB760A68}"/>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29" name="Freeform: Shape 128">
              <a:extLst>
                <a:ext uri="{FF2B5EF4-FFF2-40B4-BE49-F238E27FC236}">
                  <a16:creationId xmlns:a16="http://schemas.microsoft.com/office/drawing/2014/main" id="{7D230E29-009F-49CA-BB92-73F86BD65B42}"/>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30" name="Freeform: Shape 129">
              <a:extLst>
                <a:ext uri="{FF2B5EF4-FFF2-40B4-BE49-F238E27FC236}">
                  <a16:creationId xmlns:a16="http://schemas.microsoft.com/office/drawing/2014/main" id="{1894DA4D-D2BF-472E-A609-7943EEA754A3}"/>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1" name="Freeform: Shape 130">
              <a:extLst>
                <a:ext uri="{FF2B5EF4-FFF2-40B4-BE49-F238E27FC236}">
                  <a16:creationId xmlns:a16="http://schemas.microsoft.com/office/drawing/2014/main" id="{15980D6F-F1D0-4C25-BD24-95BAF8036A6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32" name="Freeform: Shape 131">
              <a:extLst>
                <a:ext uri="{FF2B5EF4-FFF2-40B4-BE49-F238E27FC236}">
                  <a16:creationId xmlns:a16="http://schemas.microsoft.com/office/drawing/2014/main" id="{4DE745B8-6FD8-4E30-B0D8-7912083CA4A1}"/>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33" name="Freeform: Shape 132">
              <a:extLst>
                <a:ext uri="{FF2B5EF4-FFF2-40B4-BE49-F238E27FC236}">
                  <a16:creationId xmlns:a16="http://schemas.microsoft.com/office/drawing/2014/main" id="{57C8DB3C-E614-4BE6-87F5-CA32D2A55B75}"/>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134" name="Freeform: Shape 133">
              <a:extLst>
                <a:ext uri="{FF2B5EF4-FFF2-40B4-BE49-F238E27FC236}">
                  <a16:creationId xmlns:a16="http://schemas.microsoft.com/office/drawing/2014/main" id="{B8B52997-BEA9-4CB3-A854-B3D1838ABDE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35" name="Freeform: Shape 134">
              <a:extLst>
                <a:ext uri="{FF2B5EF4-FFF2-40B4-BE49-F238E27FC236}">
                  <a16:creationId xmlns:a16="http://schemas.microsoft.com/office/drawing/2014/main" id="{1933A5D4-5140-4C75-AC1B-357A8E14ABE0}"/>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136" name="Freeform: Shape 135">
              <a:extLst>
                <a:ext uri="{FF2B5EF4-FFF2-40B4-BE49-F238E27FC236}">
                  <a16:creationId xmlns:a16="http://schemas.microsoft.com/office/drawing/2014/main" id="{9EB5D21A-EECD-4B3F-99C4-5135E8A84554}"/>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7" name="Freeform: Shape 136">
              <a:extLst>
                <a:ext uri="{FF2B5EF4-FFF2-40B4-BE49-F238E27FC236}">
                  <a16:creationId xmlns:a16="http://schemas.microsoft.com/office/drawing/2014/main" id="{9509CDAC-09A7-42A6-82B7-2F994603039F}"/>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8" name="Freeform: Shape 137">
              <a:extLst>
                <a:ext uri="{FF2B5EF4-FFF2-40B4-BE49-F238E27FC236}">
                  <a16:creationId xmlns:a16="http://schemas.microsoft.com/office/drawing/2014/main" id="{2DC9C344-3F87-4F2B-B2CE-477CCA2AF14C}"/>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39" name="Freeform: Shape 138">
              <a:extLst>
                <a:ext uri="{FF2B5EF4-FFF2-40B4-BE49-F238E27FC236}">
                  <a16:creationId xmlns:a16="http://schemas.microsoft.com/office/drawing/2014/main" id="{7083C972-4528-4FD9-9C2E-B24CB38AAD6A}"/>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40" name="Freeform: Shape 139">
              <a:extLst>
                <a:ext uri="{FF2B5EF4-FFF2-40B4-BE49-F238E27FC236}">
                  <a16:creationId xmlns:a16="http://schemas.microsoft.com/office/drawing/2014/main" id="{DF55C190-3D83-46E7-9393-6C1BA9856045}"/>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1" name="Freeform: Shape 140">
              <a:extLst>
                <a:ext uri="{FF2B5EF4-FFF2-40B4-BE49-F238E27FC236}">
                  <a16:creationId xmlns:a16="http://schemas.microsoft.com/office/drawing/2014/main" id="{FEAF47D9-E0F4-4FBF-9A49-B35DA68BC132}"/>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42" name="Freeform: Shape 141">
              <a:extLst>
                <a:ext uri="{FF2B5EF4-FFF2-40B4-BE49-F238E27FC236}">
                  <a16:creationId xmlns:a16="http://schemas.microsoft.com/office/drawing/2014/main" id="{5C8AA1DB-E111-4637-9F48-CDFCFAAFF2DE}"/>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43" name="Freeform: Shape 142">
              <a:extLst>
                <a:ext uri="{FF2B5EF4-FFF2-40B4-BE49-F238E27FC236}">
                  <a16:creationId xmlns:a16="http://schemas.microsoft.com/office/drawing/2014/main" id="{544529F9-47A4-4695-B030-A673999D19D4}"/>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rtl="0"/>
              <a:endParaRPr lang="en-GB" dirty="0"/>
            </a:p>
          </p:txBody>
        </p:sp>
        <p:sp>
          <p:nvSpPr>
            <p:cNvPr id="144" name="Freeform: Shape 143">
              <a:extLst>
                <a:ext uri="{FF2B5EF4-FFF2-40B4-BE49-F238E27FC236}">
                  <a16:creationId xmlns:a16="http://schemas.microsoft.com/office/drawing/2014/main" id="{4DDF4B72-D66C-4F6A-B4EC-0C4E1B5F8D84}"/>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45" name="Freeform: Shape 144">
              <a:extLst>
                <a:ext uri="{FF2B5EF4-FFF2-40B4-BE49-F238E27FC236}">
                  <a16:creationId xmlns:a16="http://schemas.microsoft.com/office/drawing/2014/main" id="{2C5331D9-FE79-42B2-8EC6-DC0C634CEDAB}"/>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46" name="Freeform: Shape 145">
              <a:extLst>
                <a:ext uri="{FF2B5EF4-FFF2-40B4-BE49-F238E27FC236}">
                  <a16:creationId xmlns:a16="http://schemas.microsoft.com/office/drawing/2014/main" id="{7840DAEE-8157-464A-8948-78E3C30D0665}"/>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47" name="Freeform: Shape 146">
              <a:extLst>
                <a:ext uri="{FF2B5EF4-FFF2-40B4-BE49-F238E27FC236}">
                  <a16:creationId xmlns:a16="http://schemas.microsoft.com/office/drawing/2014/main" id="{D530B50C-AAB8-462D-B26D-B3391536F404}"/>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48" name="Freeform: Shape 147">
              <a:extLst>
                <a:ext uri="{FF2B5EF4-FFF2-40B4-BE49-F238E27FC236}">
                  <a16:creationId xmlns:a16="http://schemas.microsoft.com/office/drawing/2014/main" id="{52300202-9247-4B3F-921C-53A1A1EE0A81}"/>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49" name="Freeform: Shape 148">
              <a:extLst>
                <a:ext uri="{FF2B5EF4-FFF2-40B4-BE49-F238E27FC236}">
                  <a16:creationId xmlns:a16="http://schemas.microsoft.com/office/drawing/2014/main" id="{2D84AB20-9D72-4966-B0AB-743C78D65A13}"/>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50" name="Freeform: Shape 149">
              <a:extLst>
                <a:ext uri="{FF2B5EF4-FFF2-40B4-BE49-F238E27FC236}">
                  <a16:creationId xmlns:a16="http://schemas.microsoft.com/office/drawing/2014/main" id="{E33F4E79-F105-44E6-929F-38221991F8A8}"/>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51" name="Freeform: Shape 150">
              <a:extLst>
                <a:ext uri="{FF2B5EF4-FFF2-40B4-BE49-F238E27FC236}">
                  <a16:creationId xmlns:a16="http://schemas.microsoft.com/office/drawing/2014/main" id="{58615D19-16A8-473B-97FF-9CD54467E969}"/>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52" name="Freeform: Shape 151">
              <a:extLst>
                <a:ext uri="{FF2B5EF4-FFF2-40B4-BE49-F238E27FC236}">
                  <a16:creationId xmlns:a16="http://schemas.microsoft.com/office/drawing/2014/main" id="{7DA68BB2-B80D-4DC7-9E06-62B7C7CB341B}"/>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3" name="Freeform: Shape 152">
              <a:extLst>
                <a:ext uri="{FF2B5EF4-FFF2-40B4-BE49-F238E27FC236}">
                  <a16:creationId xmlns:a16="http://schemas.microsoft.com/office/drawing/2014/main" id="{EC7CE019-6A1D-4D07-9DD2-26DA83EAE648}"/>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4" name="Freeform: Shape 153">
              <a:extLst>
                <a:ext uri="{FF2B5EF4-FFF2-40B4-BE49-F238E27FC236}">
                  <a16:creationId xmlns:a16="http://schemas.microsoft.com/office/drawing/2014/main" id="{BFF2711B-36A2-44D5-861A-325515F1B3A2}"/>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5" name="Freeform: Shape 154">
              <a:extLst>
                <a:ext uri="{FF2B5EF4-FFF2-40B4-BE49-F238E27FC236}">
                  <a16:creationId xmlns:a16="http://schemas.microsoft.com/office/drawing/2014/main" id="{C9F33789-5EC0-4861-B3A6-F1F3833566B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56" name="Freeform: Shape 155">
              <a:extLst>
                <a:ext uri="{FF2B5EF4-FFF2-40B4-BE49-F238E27FC236}">
                  <a16:creationId xmlns:a16="http://schemas.microsoft.com/office/drawing/2014/main" id="{7A765877-A648-49F6-A82F-C3B1CD6F9459}"/>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7" name="Freeform: Shape 156">
              <a:extLst>
                <a:ext uri="{FF2B5EF4-FFF2-40B4-BE49-F238E27FC236}">
                  <a16:creationId xmlns:a16="http://schemas.microsoft.com/office/drawing/2014/main" id="{1EE0D3F8-1149-447E-A758-6FFB952C223C}"/>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58" name="Freeform: Shape 157">
              <a:extLst>
                <a:ext uri="{FF2B5EF4-FFF2-40B4-BE49-F238E27FC236}">
                  <a16:creationId xmlns:a16="http://schemas.microsoft.com/office/drawing/2014/main" id="{C4C60FB1-2BFD-41F4-91B6-F30907BA513E}"/>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59" name="Freeform: Shape 158">
              <a:extLst>
                <a:ext uri="{FF2B5EF4-FFF2-40B4-BE49-F238E27FC236}">
                  <a16:creationId xmlns:a16="http://schemas.microsoft.com/office/drawing/2014/main" id="{B54E315F-BD6B-48F7-B642-0A0FA00A6F10}"/>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0" name="Freeform: Shape 159">
              <a:extLst>
                <a:ext uri="{FF2B5EF4-FFF2-40B4-BE49-F238E27FC236}">
                  <a16:creationId xmlns:a16="http://schemas.microsoft.com/office/drawing/2014/main" id="{CE87E3B1-F721-4C81-AB9C-ED095F39666D}"/>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1" name="Freeform: Shape 160">
              <a:extLst>
                <a:ext uri="{FF2B5EF4-FFF2-40B4-BE49-F238E27FC236}">
                  <a16:creationId xmlns:a16="http://schemas.microsoft.com/office/drawing/2014/main" id="{8FE2FEEA-33F7-4909-9F95-FC2DDDFDF104}"/>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2" name="Freeform: Shape 161">
              <a:extLst>
                <a:ext uri="{FF2B5EF4-FFF2-40B4-BE49-F238E27FC236}">
                  <a16:creationId xmlns:a16="http://schemas.microsoft.com/office/drawing/2014/main" id="{6CDD8031-905C-4817-BAC6-1ABE1CC54A1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3" name="Freeform: Shape 162">
              <a:extLst>
                <a:ext uri="{FF2B5EF4-FFF2-40B4-BE49-F238E27FC236}">
                  <a16:creationId xmlns:a16="http://schemas.microsoft.com/office/drawing/2014/main" id="{C5457991-3D14-4869-83CD-94BFC24D2205}"/>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4" name="Freeform: Shape 163">
              <a:extLst>
                <a:ext uri="{FF2B5EF4-FFF2-40B4-BE49-F238E27FC236}">
                  <a16:creationId xmlns:a16="http://schemas.microsoft.com/office/drawing/2014/main" id="{60CA9119-3432-41C3-8E5C-03632F91F2DF}"/>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65" name="Freeform: Shape 164">
              <a:extLst>
                <a:ext uri="{FF2B5EF4-FFF2-40B4-BE49-F238E27FC236}">
                  <a16:creationId xmlns:a16="http://schemas.microsoft.com/office/drawing/2014/main" id="{8945319D-F9DA-40B8-BC36-E0945135A266}"/>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6" name="Freeform: Shape 165">
              <a:extLst>
                <a:ext uri="{FF2B5EF4-FFF2-40B4-BE49-F238E27FC236}">
                  <a16:creationId xmlns:a16="http://schemas.microsoft.com/office/drawing/2014/main" id="{363375D8-F3F5-4DCF-8284-435210ED5725}"/>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7" name="Freeform: Shape 166">
              <a:extLst>
                <a:ext uri="{FF2B5EF4-FFF2-40B4-BE49-F238E27FC236}">
                  <a16:creationId xmlns:a16="http://schemas.microsoft.com/office/drawing/2014/main" id="{2C9D694E-32F3-4BB8-AC44-A4D1F0842245}"/>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8" name="Freeform: Shape 167">
              <a:extLst>
                <a:ext uri="{FF2B5EF4-FFF2-40B4-BE49-F238E27FC236}">
                  <a16:creationId xmlns:a16="http://schemas.microsoft.com/office/drawing/2014/main" id="{F1849A04-3813-404D-A26A-D71EA9E5C2B8}"/>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69" name="Freeform: Shape 168">
              <a:extLst>
                <a:ext uri="{FF2B5EF4-FFF2-40B4-BE49-F238E27FC236}">
                  <a16:creationId xmlns:a16="http://schemas.microsoft.com/office/drawing/2014/main" id="{5F7225E6-9707-4DEA-AA2A-32BF4DC04596}"/>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0" name="Freeform: Shape 169">
              <a:extLst>
                <a:ext uri="{FF2B5EF4-FFF2-40B4-BE49-F238E27FC236}">
                  <a16:creationId xmlns:a16="http://schemas.microsoft.com/office/drawing/2014/main" id="{4AD33F38-9A81-4862-ABA6-D45EB1E0583A}"/>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1" name="Freeform: Shape 170">
              <a:extLst>
                <a:ext uri="{FF2B5EF4-FFF2-40B4-BE49-F238E27FC236}">
                  <a16:creationId xmlns:a16="http://schemas.microsoft.com/office/drawing/2014/main" id="{C8C55B26-52B8-4804-97E8-1208419C51D2}"/>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72" name="Freeform: Shape 171">
              <a:extLst>
                <a:ext uri="{FF2B5EF4-FFF2-40B4-BE49-F238E27FC236}">
                  <a16:creationId xmlns:a16="http://schemas.microsoft.com/office/drawing/2014/main" id="{A2ED0D31-C12F-4094-8E98-B6600A35162E}"/>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3" name="Freeform: Shape 172">
              <a:extLst>
                <a:ext uri="{FF2B5EF4-FFF2-40B4-BE49-F238E27FC236}">
                  <a16:creationId xmlns:a16="http://schemas.microsoft.com/office/drawing/2014/main" id="{5BFD0D47-41D7-46C9-BFC2-18F9CD6D9D9D}"/>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4" name="Freeform: Shape 173">
              <a:extLst>
                <a:ext uri="{FF2B5EF4-FFF2-40B4-BE49-F238E27FC236}">
                  <a16:creationId xmlns:a16="http://schemas.microsoft.com/office/drawing/2014/main" id="{B3F309EC-D80A-4EB6-B52F-8FB82DA7D6F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5" name="Freeform: Shape 174">
              <a:extLst>
                <a:ext uri="{FF2B5EF4-FFF2-40B4-BE49-F238E27FC236}">
                  <a16:creationId xmlns:a16="http://schemas.microsoft.com/office/drawing/2014/main" id="{8C54A0CE-91C6-42D9-9FF5-41F199BB636F}"/>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6" name="Freeform: Shape 175">
              <a:extLst>
                <a:ext uri="{FF2B5EF4-FFF2-40B4-BE49-F238E27FC236}">
                  <a16:creationId xmlns:a16="http://schemas.microsoft.com/office/drawing/2014/main" id="{CABACA6C-A5CB-4CF3-A4AE-EA706CF3BE88}"/>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7" name="Freeform: Shape 176">
              <a:extLst>
                <a:ext uri="{FF2B5EF4-FFF2-40B4-BE49-F238E27FC236}">
                  <a16:creationId xmlns:a16="http://schemas.microsoft.com/office/drawing/2014/main" id="{2E78ADF2-5052-4A16-9639-10C563738913}"/>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78" name="Freeform: Shape 177">
              <a:extLst>
                <a:ext uri="{FF2B5EF4-FFF2-40B4-BE49-F238E27FC236}">
                  <a16:creationId xmlns:a16="http://schemas.microsoft.com/office/drawing/2014/main" id="{6D8F4523-43DA-44FA-9636-7AF8A2017629}"/>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rtl="0"/>
              <a:endParaRPr lang="en-GB" dirty="0"/>
            </a:p>
          </p:txBody>
        </p:sp>
        <p:sp>
          <p:nvSpPr>
            <p:cNvPr id="179" name="Freeform: Shape 178">
              <a:extLst>
                <a:ext uri="{FF2B5EF4-FFF2-40B4-BE49-F238E27FC236}">
                  <a16:creationId xmlns:a16="http://schemas.microsoft.com/office/drawing/2014/main" id="{111F429A-3257-492D-8A29-84A1D13A36A6}"/>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80" name="Freeform: Shape 179">
              <a:extLst>
                <a:ext uri="{FF2B5EF4-FFF2-40B4-BE49-F238E27FC236}">
                  <a16:creationId xmlns:a16="http://schemas.microsoft.com/office/drawing/2014/main" id="{92ECE09F-60A8-4210-93A0-A106F86E72D5}"/>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81" name="Freeform: Shape 180">
              <a:extLst>
                <a:ext uri="{FF2B5EF4-FFF2-40B4-BE49-F238E27FC236}">
                  <a16:creationId xmlns:a16="http://schemas.microsoft.com/office/drawing/2014/main" id="{2F6510AF-26CB-4C15-9721-25DAF4D11227}"/>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82" name="Freeform: Shape 181">
              <a:extLst>
                <a:ext uri="{FF2B5EF4-FFF2-40B4-BE49-F238E27FC236}">
                  <a16:creationId xmlns:a16="http://schemas.microsoft.com/office/drawing/2014/main" id="{3733FA97-3A4B-4FEC-9E4D-17709501D2CF}"/>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83" name="Freeform: Shape 182">
              <a:extLst>
                <a:ext uri="{FF2B5EF4-FFF2-40B4-BE49-F238E27FC236}">
                  <a16:creationId xmlns:a16="http://schemas.microsoft.com/office/drawing/2014/main" id="{C157C8E6-B080-484E-BC21-50304625D3C4}"/>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84" name="Freeform: Shape 183">
              <a:extLst>
                <a:ext uri="{FF2B5EF4-FFF2-40B4-BE49-F238E27FC236}">
                  <a16:creationId xmlns:a16="http://schemas.microsoft.com/office/drawing/2014/main" id="{0489747D-9419-477E-9DDC-DB0013D6C38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185" name="Freeform: Shape 184">
              <a:extLst>
                <a:ext uri="{FF2B5EF4-FFF2-40B4-BE49-F238E27FC236}">
                  <a16:creationId xmlns:a16="http://schemas.microsoft.com/office/drawing/2014/main" id="{A6275509-2E49-4FF1-9F40-856F58B8252F}"/>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86" name="Freeform: Shape 185">
              <a:extLst>
                <a:ext uri="{FF2B5EF4-FFF2-40B4-BE49-F238E27FC236}">
                  <a16:creationId xmlns:a16="http://schemas.microsoft.com/office/drawing/2014/main" id="{303736E0-472B-482C-928D-B5F49E4771B9}"/>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87" name="Freeform: Shape 186">
              <a:extLst>
                <a:ext uri="{FF2B5EF4-FFF2-40B4-BE49-F238E27FC236}">
                  <a16:creationId xmlns:a16="http://schemas.microsoft.com/office/drawing/2014/main" id="{7FBD502F-54A6-4808-BEAC-AC2D41D5643C}"/>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rtl="0"/>
              <a:endParaRPr lang="en-GB" dirty="0"/>
            </a:p>
          </p:txBody>
        </p:sp>
        <p:sp>
          <p:nvSpPr>
            <p:cNvPr id="188" name="Freeform: Shape 187">
              <a:extLst>
                <a:ext uri="{FF2B5EF4-FFF2-40B4-BE49-F238E27FC236}">
                  <a16:creationId xmlns:a16="http://schemas.microsoft.com/office/drawing/2014/main" id="{F1ED3136-A06E-4DCC-88B2-3875E5743FFE}"/>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rtl="0"/>
              <a:endParaRPr lang="en-GB" dirty="0"/>
            </a:p>
          </p:txBody>
        </p:sp>
        <p:sp>
          <p:nvSpPr>
            <p:cNvPr id="189" name="Freeform: Shape 188">
              <a:extLst>
                <a:ext uri="{FF2B5EF4-FFF2-40B4-BE49-F238E27FC236}">
                  <a16:creationId xmlns:a16="http://schemas.microsoft.com/office/drawing/2014/main" id="{4DE0F6C0-6228-48B9-9CAD-C38CE231CEEA}"/>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rtl="0"/>
              <a:endParaRPr lang="en-GB" dirty="0"/>
            </a:p>
          </p:txBody>
        </p:sp>
        <p:sp>
          <p:nvSpPr>
            <p:cNvPr id="190" name="Freeform: Shape 189">
              <a:extLst>
                <a:ext uri="{FF2B5EF4-FFF2-40B4-BE49-F238E27FC236}">
                  <a16:creationId xmlns:a16="http://schemas.microsoft.com/office/drawing/2014/main" id="{5B7C3C42-11DB-4B15-B8CB-FE18C3105A2F}"/>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rtl="0"/>
              <a:endParaRPr lang="en-GB" dirty="0"/>
            </a:p>
          </p:txBody>
        </p:sp>
        <p:sp>
          <p:nvSpPr>
            <p:cNvPr id="191" name="Freeform: Shape 190">
              <a:extLst>
                <a:ext uri="{FF2B5EF4-FFF2-40B4-BE49-F238E27FC236}">
                  <a16:creationId xmlns:a16="http://schemas.microsoft.com/office/drawing/2014/main" id="{A8886BDE-918B-4409-AAEF-72E92A4DC866}"/>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92" name="Freeform: Shape 191">
              <a:extLst>
                <a:ext uri="{FF2B5EF4-FFF2-40B4-BE49-F238E27FC236}">
                  <a16:creationId xmlns:a16="http://schemas.microsoft.com/office/drawing/2014/main" id="{B8C8E6BF-0F3A-4589-A8AF-B3714E74FDF4}"/>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93" name="Freeform: Shape 192">
              <a:extLst>
                <a:ext uri="{FF2B5EF4-FFF2-40B4-BE49-F238E27FC236}">
                  <a16:creationId xmlns:a16="http://schemas.microsoft.com/office/drawing/2014/main" id="{DDC44D30-863E-43FB-8742-44C1D9F3E531}"/>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194" name="Freeform: Shape 193">
              <a:extLst>
                <a:ext uri="{FF2B5EF4-FFF2-40B4-BE49-F238E27FC236}">
                  <a16:creationId xmlns:a16="http://schemas.microsoft.com/office/drawing/2014/main" id="{D8DB85FA-14C6-4973-A4D7-44562B42CA44}"/>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95" name="Freeform: Shape 194">
              <a:extLst>
                <a:ext uri="{FF2B5EF4-FFF2-40B4-BE49-F238E27FC236}">
                  <a16:creationId xmlns:a16="http://schemas.microsoft.com/office/drawing/2014/main" id="{3E7FE024-6E32-462A-871F-8F6B72188B3C}"/>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196" name="Freeform: Shape 195">
              <a:extLst>
                <a:ext uri="{FF2B5EF4-FFF2-40B4-BE49-F238E27FC236}">
                  <a16:creationId xmlns:a16="http://schemas.microsoft.com/office/drawing/2014/main" id="{E69BFA7E-0AB9-498B-BA39-EF3C3C5BEB21}"/>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sp>
          <p:nvSpPr>
            <p:cNvPr id="197" name="Freeform: Shape 196">
              <a:extLst>
                <a:ext uri="{FF2B5EF4-FFF2-40B4-BE49-F238E27FC236}">
                  <a16:creationId xmlns:a16="http://schemas.microsoft.com/office/drawing/2014/main" id="{3236D4A1-FC5C-4C5E-B889-9D912A0011BB}"/>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98" name="Freeform: Shape 197">
              <a:extLst>
                <a:ext uri="{FF2B5EF4-FFF2-40B4-BE49-F238E27FC236}">
                  <a16:creationId xmlns:a16="http://schemas.microsoft.com/office/drawing/2014/main" id="{BA5D4991-8CE2-4793-A6ED-3328CA691D90}"/>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199" name="Freeform: Shape 198">
              <a:extLst>
                <a:ext uri="{FF2B5EF4-FFF2-40B4-BE49-F238E27FC236}">
                  <a16:creationId xmlns:a16="http://schemas.microsoft.com/office/drawing/2014/main" id="{1AC542D8-71BB-423D-AF81-5DE3851C896C}"/>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200" name="Freeform: Shape 199">
              <a:extLst>
                <a:ext uri="{FF2B5EF4-FFF2-40B4-BE49-F238E27FC236}">
                  <a16:creationId xmlns:a16="http://schemas.microsoft.com/office/drawing/2014/main" id="{3D45D6A6-37C0-42D7-8B67-0F131703EC77}"/>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01" name="Freeform: Shape 200">
              <a:extLst>
                <a:ext uri="{FF2B5EF4-FFF2-40B4-BE49-F238E27FC236}">
                  <a16:creationId xmlns:a16="http://schemas.microsoft.com/office/drawing/2014/main" id="{699C817A-290E-4BD1-9FAE-7AA9BFE7C3DB}"/>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202" name="Freeform: Shape 201">
              <a:extLst>
                <a:ext uri="{FF2B5EF4-FFF2-40B4-BE49-F238E27FC236}">
                  <a16:creationId xmlns:a16="http://schemas.microsoft.com/office/drawing/2014/main" id="{D8DD7577-F544-4731-AC1E-4C33460CE0C1}"/>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03" name="Freeform: Shape 202">
              <a:extLst>
                <a:ext uri="{FF2B5EF4-FFF2-40B4-BE49-F238E27FC236}">
                  <a16:creationId xmlns:a16="http://schemas.microsoft.com/office/drawing/2014/main" id="{021297F1-D0B8-4026-8CC5-221E54FDD063}"/>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04" name="Freeform: Shape 203">
              <a:extLst>
                <a:ext uri="{FF2B5EF4-FFF2-40B4-BE49-F238E27FC236}">
                  <a16:creationId xmlns:a16="http://schemas.microsoft.com/office/drawing/2014/main" id="{04A984F3-E660-429F-AED9-04786475F634}"/>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05" name="Freeform: Shape 204">
              <a:extLst>
                <a:ext uri="{FF2B5EF4-FFF2-40B4-BE49-F238E27FC236}">
                  <a16:creationId xmlns:a16="http://schemas.microsoft.com/office/drawing/2014/main" id="{2DB17F0D-D77B-4483-9E8E-319177789665}"/>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206" name="Freeform: Shape 205">
              <a:extLst>
                <a:ext uri="{FF2B5EF4-FFF2-40B4-BE49-F238E27FC236}">
                  <a16:creationId xmlns:a16="http://schemas.microsoft.com/office/drawing/2014/main" id="{9046B41E-0F2B-4082-A3E4-5548644371A4}"/>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07" name="Freeform: Shape 206">
              <a:extLst>
                <a:ext uri="{FF2B5EF4-FFF2-40B4-BE49-F238E27FC236}">
                  <a16:creationId xmlns:a16="http://schemas.microsoft.com/office/drawing/2014/main" id="{850BC367-3EFE-468D-9C0E-57BEEACBB42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208" name="Freeform: Shape 207">
              <a:extLst>
                <a:ext uri="{FF2B5EF4-FFF2-40B4-BE49-F238E27FC236}">
                  <a16:creationId xmlns:a16="http://schemas.microsoft.com/office/drawing/2014/main" id="{C9888921-C8FE-4492-B32A-237D6C8F7DC1}"/>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09" name="Freeform: Shape 208">
              <a:extLst>
                <a:ext uri="{FF2B5EF4-FFF2-40B4-BE49-F238E27FC236}">
                  <a16:creationId xmlns:a16="http://schemas.microsoft.com/office/drawing/2014/main" id="{E44D46CA-77FA-4BB6-87FB-E3B22CE18FAC}"/>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10" name="Freeform: Shape 209">
              <a:extLst>
                <a:ext uri="{FF2B5EF4-FFF2-40B4-BE49-F238E27FC236}">
                  <a16:creationId xmlns:a16="http://schemas.microsoft.com/office/drawing/2014/main" id="{222FFF28-1339-4CEC-9507-5712688B707A}"/>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11" name="Freeform: Shape 210">
              <a:extLst>
                <a:ext uri="{FF2B5EF4-FFF2-40B4-BE49-F238E27FC236}">
                  <a16:creationId xmlns:a16="http://schemas.microsoft.com/office/drawing/2014/main" id="{97046F8D-E7F8-4947-BD15-F7C277D10455}"/>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rtl="0"/>
              <a:endParaRPr lang="en-GB" dirty="0"/>
            </a:p>
          </p:txBody>
        </p:sp>
        <p:sp>
          <p:nvSpPr>
            <p:cNvPr id="212" name="Freeform: Shape 211">
              <a:extLst>
                <a:ext uri="{FF2B5EF4-FFF2-40B4-BE49-F238E27FC236}">
                  <a16:creationId xmlns:a16="http://schemas.microsoft.com/office/drawing/2014/main" id="{95C1D3F5-E6A3-481D-9011-52EB6B1F4E6A}"/>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13" name="Freeform: Shape 212">
              <a:extLst>
                <a:ext uri="{FF2B5EF4-FFF2-40B4-BE49-F238E27FC236}">
                  <a16:creationId xmlns:a16="http://schemas.microsoft.com/office/drawing/2014/main" id="{09E45670-225D-440E-B5FD-B4D2F8238333}"/>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rtl="0"/>
              <a:endParaRPr lang="en-GB" dirty="0"/>
            </a:p>
          </p:txBody>
        </p:sp>
        <p:sp>
          <p:nvSpPr>
            <p:cNvPr id="214" name="Freeform: Shape 213">
              <a:extLst>
                <a:ext uri="{FF2B5EF4-FFF2-40B4-BE49-F238E27FC236}">
                  <a16:creationId xmlns:a16="http://schemas.microsoft.com/office/drawing/2014/main" id="{B8901341-7B58-4B5C-B203-C00AC80C4AA2}"/>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rtl="0"/>
              <a:endParaRPr lang="en-GB" dirty="0"/>
            </a:p>
          </p:txBody>
        </p:sp>
        <p:sp>
          <p:nvSpPr>
            <p:cNvPr id="215" name="Freeform: Shape 214">
              <a:extLst>
                <a:ext uri="{FF2B5EF4-FFF2-40B4-BE49-F238E27FC236}">
                  <a16:creationId xmlns:a16="http://schemas.microsoft.com/office/drawing/2014/main" id="{6721ACE4-99CD-4E6B-9A31-175DB6EFB94D}"/>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216" name="Freeform: Shape 215">
              <a:extLst>
                <a:ext uri="{FF2B5EF4-FFF2-40B4-BE49-F238E27FC236}">
                  <a16:creationId xmlns:a16="http://schemas.microsoft.com/office/drawing/2014/main" id="{B939B2D0-D432-4960-96D1-9ACE70E71B7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217" name="Freeform: Shape 216">
              <a:extLst>
                <a:ext uri="{FF2B5EF4-FFF2-40B4-BE49-F238E27FC236}">
                  <a16:creationId xmlns:a16="http://schemas.microsoft.com/office/drawing/2014/main" id="{837922C9-5AF6-4E8E-9DB4-8F356EFD836F}"/>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rtl="0"/>
              <a:endParaRPr lang="en-GB" dirty="0"/>
            </a:p>
          </p:txBody>
        </p:sp>
        <p:sp>
          <p:nvSpPr>
            <p:cNvPr id="218" name="Freeform: Shape 217">
              <a:extLst>
                <a:ext uri="{FF2B5EF4-FFF2-40B4-BE49-F238E27FC236}">
                  <a16:creationId xmlns:a16="http://schemas.microsoft.com/office/drawing/2014/main" id="{84F52B65-D542-4CB4-BBDA-44C1A78A81C9}"/>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rtl="0"/>
              <a:endParaRPr lang="en-GB" dirty="0"/>
            </a:p>
          </p:txBody>
        </p:sp>
        <p:sp>
          <p:nvSpPr>
            <p:cNvPr id="219" name="Freeform: Shape 218">
              <a:extLst>
                <a:ext uri="{FF2B5EF4-FFF2-40B4-BE49-F238E27FC236}">
                  <a16:creationId xmlns:a16="http://schemas.microsoft.com/office/drawing/2014/main" id="{B61086A9-C1C4-4A2C-B6F1-5956D026101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rtl="0"/>
              <a:endParaRPr lang="en-GB" dirty="0"/>
            </a:p>
          </p:txBody>
        </p:sp>
        <p:sp>
          <p:nvSpPr>
            <p:cNvPr id="220" name="Freeform: Shape 219">
              <a:extLst>
                <a:ext uri="{FF2B5EF4-FFF2-40B4-BE49-F238E27FC236}">
                  <a16:creationId xmlns:a16="http://schemas.microsoft.com/office/drawing/2014/main" id="{1AA397D9-9689-4FC7-ADA7-F05661CC4C54}"/>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rtl="0"/>
              <a:endParaRPr lang="en-GB" dirty="0"/>
            </a:p>
          </p:txBody>
        </p:sp>
      </p:grpSp>
      <p:grpSp>
        <p:nvGrpSpPr>
          <p:cNvPr id="221" name="Group 220">
            <a:extLst>
              <a:ext uri="{FF2B5EF4-FFF2-40B4-BE49-F238E27FC236}">
                <a16:creationId xmlns:a16="http://schemas.microsoft.com/office/drawing/2014/main" id="{EE1171A0-B1C0-438A-B262-BE014FA1F4BD}"/>
              </a:ext>
              <a:ext uri="{C183D7F6-B498-43B3-948B-1728B52AA6E4}">
                <adec:decorative xmlns:adec="http://schemas.microsoft.com/office/drawing/2017/decorative" val="1"/>
              </a:ext>
            </a:extLst>
          </p:cNvPr>
          <p:cNvGrpSpPr/>
          <p:nvPr userDrawn="1"/>
        </p:nvGrpSpPr>
        <p:grpSpPr>
          <a:xfrm>
            <a:off x="10579799" y="466375"/>
            <a:ext cx="1089022" cy="1089022"/>
            <a:chOff x="4741467" y="593941"/>
            <a:chExt cx="932200" cy="932200"/>
          </a:xfrm>
        </p:grpSpPr>
        <p:sp>
          <p:nvSpPr>
            <p:cNvPr id="222" name="Graphic 212">
              <a:extLst>
                <a:ext uri="{FF2B5EF4-FFF2-40B4-BE49-F238E27FC236}">
                  <a16:creationId xmlns:a16="http://schemas.microsoft.com/office/drawing/2014/main" id="{14F2FEF3-50D1-40FC-B4B4-77A1F7E21F16}"/>
                </a:ext>
                <a:ext uri="{C183D7F6-B498-43B3-948B-1728B52AA6E4}">
                  <adec:decorative xmlns:adec="http://schemas.microsoft.com/office/drawing/2017/decorative" val="1"/>
                </a:ext>
              </a:extLst>
            </p:cNvPr>
            <p:cNvSpPr/>
            <p:nvPr userDrawn="1"/>
          </p:nvSpPr>
          <p:spPr>
            <a:xfrm>
              <a:off x="4741467" y="593941"/>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223" name="Graphic 212">
              <a:extLst>
                <a:ext uri="{FF2B5EF4-FFF2-40B4-BE49-F238E27FC236}">
                  <a16:creationId xmlns:a16="http://schemas.microsoft.com/office/drawing/2014/main" id="{BD9CE92B-22AD-4B2F-992F-14F8CEC882D4}"/>
                </a:ext>
                <a:ext uri="{C183D7F6-B498-43B3-948B-1728B52AA6E4}">
                  <adec:decorative xmlns:adec="http://schemas.microsoft.com/office/drawing/2017/decorative" val="1"/>
                </a:ext>
              </a:extLst>
            </p:cNvPr>
            <p:cNvSpPr/>
            <p:nvPr userDrawn="1"/>
          </p:nvSpPr>
          <p:spPr>
            <a:xfrm>
              <a:off x="4741467" y="593941"/>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grpSp>
      <p:grpSp>
        <p:nvGrpSpPr>
          <p:cNvPr id="224" name="Group 223">
            <a:extLst>
              <a:ext uri="{FF2B5EF4-FFF2-40B4-BE49-F238E27FC236}">
                <a16:creationId xmlns:a16="http://schemas.microsoft.com/office/drawing/2014/main" id="{C3915ABD-0965-4BFC-BC2C-9614D5970349}"/>
              </a:ext>
              <a:ext uri="{C183D7F6-B498-43B3-948B-1728B52AA6E4}">
                <adec:decorative xmlns:adec="http://schemas.microsoft.com/office/drawing/2017/decorative" val="1"/>
              </a:ext>
            </a:extLst>
          </p:cNvPr>
          <p:cNvGrpSpPr/>
          <p:nvPr userDrawn="1"/>
        </p:nvGrpSpPr>
        <p:grpSpPr>
          <a:xfrm>
            <a:off x="487753" y="5626538"/>
            <a:ext cx="319941" cy="319941"/>
            <a:chOff x="1185735" y="4917084"/>
            <a:chExt cx="319941" cy="319941"/>
          </a:xfrm>
        </p:grpSpPr>
        <p:sp>
          <p:nvSpPr>
            <p:cNvPr id="225" name="Oval 224">
              <a:extLst>
                <a:ext uri="{FF2B5EF4-FFF2-40B4-BE49-F238E27FC236}">
                  <a16:creationId xmlns:a16="http://schemas.microsoft.com/office/drawing/2014/main" id="{9FE4684E-2475-4E37-AA4F-264F7CA762D8}"/>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26" name="Oval 225">
              <a:extLst>
                <a:ext uri="{FF2B5EF4-FFF2-40B4-BE49-F238E27FC236}">
                  <a16:creationId xmlns:a16="http://schemas.microsoft.com/office/drawing/2014/main" id="{AF59A320-BCCE-4552-ABEC-E6072F986ED1}"/>
                </a:ext>
                <a:ext uri="{C183D7F6-B498-43B3-948B-1728B52AA6E4}">
                  <adec:decorative xmlns:adec="http://schemas.microsoft.com/office/drawing/2017/decorative" val="1"/>
                </a:ext>
              </a:extLst>
            </p:cNvPr>
            <p:cNvSpPr/>
            <p:nvPr userDrawn="1"/>
          </p:nvSpPr>
          <p:spPr>
            <a:xfrm>
              <a:off x="1185735" y="4917084"/>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Tree>
    <p:extLst>
      <p:ext uri="{BB962C8B-B14F-4D97-AF65-F5344CB8AC3E}">
        <p14:creationId xmlns:p14="http://schemas.microsoft.com/office/powerpoint/2010/main" val="100752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F02A036E-555E-452E-A03E-C23B0204B568}"/>
              </a:ext>
              <a:ext uri="{C183D7F6-B498-43B3-948B-1728B52AA6E4}">
                <adec:decorative xmlns:adec="http://schemas.microsoft.com/office/drawing/2017/decorative" val="1"/>
              </a:ext>
            </a:extLst>
          </p:cNvPr>
          <p:cNvGrpSpPr/>
          <p:nvPr userDrawn="1"/>
        </p:nvGrpSpPr>
        <p:grpSpPr>
          <a:xfrm>
            <a:off x="9847291" y="292656"/>
            <a:ext cx="1861854" cy="717514"/>
            <a:chOff x="0" y="292656"/>
            <a:chExt cx="1861854" cy="717514"/>
          </a:xfrm>
        </p:grpSpPr>
        <p:sp>
          <p:nvSpPr>
            <p:cNvPr id="18" name="Freeform: Shape 17">
              <a:extLst>
                <a:ext uri="{FF2B5EF4-FFF2-40B4-BE49-F238E27FC236}">
                  <a16:creationId xmlns:a16="http://schemas.microsoft.com/office/drawing/2014/main" id="{D022D41B-79E8-48CF-B2C1-81682892F7AB}"/>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rtl="0"/>
              <a:endParaRPr lang="en-GB" dirty="0"/>
            </a:p>
          </p:txBody>
        </p:sp>
        <p:sp>
          <p:nvSpPr>
            <p:cNvPr id="19" name="Freeform: Shape 18">
              <a:extLst>
                <a:ext uri="{FF2B5EF4-FFF2-40B4-BE49-F238E27FC236}">
                  <a16:creationId xmlns:a16="http://schemas.microsoft.com/office/drawing/2014/main" id="{B3C39C16-6EA8-4E23-96CD-35016A14A657}"/>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rtl="0"/>
              <a:endParaRPr lang="en-GB" dirty="0"/>
            </a:p>
          </p:txBody>
        </p:sp>
      </p:grpSp>
      <p:grpSp>
        <p:nvGrpSpPr>
          <p:cNvPr id="34" name="Group 33">
            <a:extLst>
              <a:ext uri="{FF2B5EF4-FFF2-40B4-BE49-F238E27FC236}">
                <a16:creationId xmlns:a16="http://schemas.microsoft.com/office/drawing/2014/main" id="{88349EA7-4C35-41B7-ADAE-D5A8A2B6B935}"/>
              </a:ext>
              <a:ext uri="{C183D7F6-B498-43B3-948B-1728B52AA6E4}">
                <adec:decorative xmlns:adec="http://schemas.microsoft.com/office/drawing/2017/decorative" val="1"/>
              </a:ext>
            </a:extLst>
          </p:cNvPr>
          <p:cNvGrpSpPr/>
          <p:nvPr userDrawn="1"/>
        </p:nvGrpSpPr>
        <p:grpSpPr>
          <a:xfrm>
            <a:off x="-8878" y="-8878"/>
            <a:ext cx="1242819" cy="1314996"/>
            <a:chOff x="79900" y="122321"/>
            <a:chExt cx="2232251" cy="2361890"/>
          </a:xfrm>
        </p:grpSpPr>
        <p:sp>
          <p:nvSpPr>
            <p:cNvPr id="16" name="Freeform: Shape 15">
              <a:extLst>
                <a:ext uri="{FF2B5EF4-FFF2-40B4-BE49-F238E27FC236}">
                  <a16:creationId xmlns:a16="http://schemas.microsoft.com/office/drawing/2014/main" id="{40BB9AE5-B3F9-4910-8739-DCBEE4532722}"/>
                </a:ext>
                <a:ext uri="{C183D7F6-B498-43B3-948B-1728B52AA6E4}">
                  <adec:decorative xmlns:adec="http://schemas.microsoft.com/office/drawing/2017/decorative" val="1"/>
                </a:ext>
              </a:extLst>
            </p:cNvPr>
            <p:cNvSpPr/>
            <p:nvPr userDrawn="1"/>
          </p:nvSpPr>
          <p:spPr>
            <a:xfrm>
              <a:off x="79900" y="122321"/>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21" name="Freeform: Shape 20">
              <a:extLst>
                <a:ext uri="{FF2B5EF4-FFF2-40B4-BE49-F238E27FC236}">
                  <a16:creationId xmlns:a16="http://schemas.microsoft.com/office/drawing/2014/main" id="{03E19069-8C91-4A11-ABFB-54DACDBFBB11}"/>
                </a:ext>
                <a:ext uri="{C183D7F6-B498-43B3-948B-1728B52AA6E4}">
                  <adec:decorative xmlns:adec="http://schemas.microsoft.com/office/drawing/2017/decorative" val="1"/>
                </a:ext>
              </a:extLst>
            </p:cNvPr>
            <p:cNvSpPr/>
            <p:nvPr userDrawn="1"/>
          </p:nvSpPr>
          <p:spPr>
            <a:xfrm>
              <a:off x="79900" y="122321"/>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grpSp>
      <p:sp>
        <p:nvSpPr>
          <p:cNvPr id="40" name="Title 1">
            <a:extLst>
              <a:ext uri="{FF2B5EF4-FFF2-40B4-BE49-F238E27FC236}">
                <a16:creationId xmlns:a16="http://schemas.microsoft.com/office/drawing/2014/main" id="{5DFCC9E4-D2C1-4336-ADFB-27826CD054DE}"/>
              </a:ext>
            </a:extLst>
          </p:cNvPr>
          <p:cNvSpPr>
            <a:spLocks noGrp="1"/>
          </p:cNvSpPr>
          <p:nvPr>
            <p:ph type="title" hasCustomPrompt="1"/>
          </p:nvPr>
        </p:nvSpPr>
        <p:spPr>
          <a:xfrm>
            <a:off x="1691324" y="358614"/>
            <a:ext cx="7710127" cy="1044058"/>
          </a:xfrm>
        </p:spPr>
        <p:txBody>
          <a:bodyPr rtlCol="0" anchor="t"/>
          <a:lstStyle>
            <a:lvl1pPr>
              <a:defRPr/>
            </a:lvl1pPr>
          </a:lstStyle>
          <a:p>
            <a:pPr rtl="0"/>
            <a:r>
              <a:rPr lang="en-GB"/>
              <a:t>Click to add title</a:t>
            </a:r>
          </a:p>
        </p:txBody>
      </p:sp>
      <p:sp>
        <p:nvSpPr>
          <p:cNvPr id="35" name="Text Placeholder 23">
            <a:extLst>
              <a:ext uri="{FF2B5EF4-FFF2-40B4-BE49-F238E27FC236}">
                <a16:creationId xmlns:a16="http://schemas.microsoft.com/office/drawing/2014/main" id="{0F74E023-C0D5-41E7-919F-5C8B489C6509}"/>
              </a:ext>
            </a:extLst>
          </p:cNvPr>
          <p:cNvSpPr>
            <a:spLocks noGrp="1"/>
          </p:cNvSpPr>
          <p:nvPr>
            <p:ph type="body" sz="quarter" idx="13" hasCustomPrompt="1"/>
          </p:nvPr>
        </p:nvSpPr>
        <p:spPr>
          <a:xfrm>
            <a:off x="1691325" y="1765954"/>
            <a:ext cx="4307160" cy="518874"/>
          </a:xfrm>
        </p:spPr>
        <p:txBody>
          <a:bodyPr rtlCol="0"/>
          <a:lstStyle>
            <a:lvl1pPr>
              <a:buNone/>
              <a:defRPr b="1"/>
            </a:lvl1pPr>
          </a:lstStyle>
          <a:p>
            <a:pPr lvl="0" rtl="0"/>
            <a:r>
              <a:rPr lang="en-GB"/>
              <a:t>Click to add title</a:t>
            </a:r>
          </a:p>
        </p:txBody>
      </p:sp>
      <p:sp>
        <p:nvSpPr>
          <p:cNvPr id="36" name="Text Placeholder 25">
            <a:extLst>
              <a:ext uri="{FF2B5EF4-FFF2-40B4-BE49-F238E27FC236}">
                <a16:creationId xmlns:a16="http://schemas.microsoft.com/office/drawing/2014/main" id="{DFEFE027-FE1B-489A-A696-4FD8C4E65652}"/>
              </a:ext>
            </a:extLst>
          </p:cNvPr>
          <p:cNvSpPr>
            <a:spLocks noGrp="1"/>
          </p:cNvSpPr>
          <p:nvPr>
            <p:ph type="body" sz="quarter" idx="14" hasCustomPrompt="1"/>
          </p:nvPr>
        </p:nvSpPr>
        <p:spPr>
          <a:xfrm>
            <a:off x="1691325" y="2417734"/>
            <a:ext cx="4307160"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37" name="Text Placeholder 23">
            <a:extLst>
              <a:ext uri="{FF2B5EF4-FFF2-40B4-BE49-F238E27FC236}">
                <a16:creationId xmlns:a16="http://schemas.microsoft.com/office/drawing/2014/main" id="{3DB0FA80-1E07-4384-94AE-AC639E42FC7E}"/>
              </a:ext>
            </a:extLst>
          </p:cNvPr>
          <p:cNvSpPr>
            <a:spLocks noGrp="1"/>
          </p:cNvSpPr>
          <p:nvPr>
            <p:ph type="body" sz="quarter" idx="15" hasCustomPrompt="1"/>
          </p:nvPr>
        </p:nvSpPr>
        <p:spPr>
          <a:xfrm>
            <a:off x="6317484" y="1765954"/>
            <a:ext cx="4307160" cy="518874"/>
          </a:xfrm>
        </p:spPr>
        <p:txBody>
          <a:bodyPr rtlCol="0"/>
          <a:lstStyle>
            <a:lvl1pPr>
              <a:buNone/>
              <a:defRPr b="1"/>
            </a:lvl1pPr>
          </a:lstStyle>
          <a:p>
            <a:pPr lvl="0" rtl="0"/>
            <a:r>
              <a:rPr lang="en-GB"/>
              <a:t>Click to add title</a:t>
            </a:r>
          </a:p>
        </p:txBody>
      </p:sp>
      <p:sp>
        <p:nvSpPr>
          <p:cNvPr id="38" name="Text Placeholder 25">
            <a:extLst>
              <a:ext uri="{FF2B5EF4-FFF2-40B4-BE49-F238E27FC236}">
                <a16:creationId xmlns:a16="http://schemas.microsoft.com/office/drawing/2014/main" id="{99C1CF62-099A-440A-BEFC-058944B90845}"/>
              </a:ext>
            </a:extLst>
          </p:cNvPr>
          <p:cNvSpPr>
            <a:spLocks noGrp="1"/>
          </p:cNvSpPr>
          <p:nvPr>
            <p:ph type="body" sz="quarter" idx="16" hasCustomPrompt="1"/>
          </p:nvPr>
        </p:nvSpPr>
        <p:spPr>
          <a:xfrm>
            <a:off x="6317484" y="2417734"/>
            <a:ext cx="4307160"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25" name="Date Placeholder 178">
            <a:extLst>
              <a:ext uri="{FF2B5EF4-FFF2-40B4-BE49-F238E27FC236}">
                <a16:creationId xmlns:a16="http://schemas.microsoft.com/office/drawing/2014/main" id="{D233886F-CB8B-488F-AC80-91A3C6FC6812}"/>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26" name="Footer Placeholder 179">
            <a:extLst>
              <a:ext uri="{FF2B5EF4-FFF2-40B4-BE49-F238E27FC236}">
                <a16:creationId xmlns:a16="http://schemas.microsoft.com/office/drawing/2014/main" id="{31C750C1-1A40-46E0-B48D-F1D78058D722}"/>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33" name="Slide Number Placeholder 180">
            <a:extLst>
              <a:ext uri="{FF2B5EF4-FFF2-40B4-BE49-F238E27FC236}">
                <a16:creationId xmlns:a16="http://schemas.microsoft.com/office/drawing/2014/main" id="{8FDDDBE7-8A2B-4ABD-AA8A-56DAFD0C8665}"/>
              </a:ext>
            </a:extLst>
          </p:cNvPr>
          <p:cNvSpPr>
            <a:spLocks noGrp="1"/>
          </p:cNvSpPr>
          <p:nvPr>
            <p:ph type="sldNum" sz="quarter" idx="12"/>
          </p:nvPr>
        </p:nvSpPr>
        <p:spPr>
          <a:xfrm>
            <a:off x="8610600" y="6356350"/>
            <a:ext cx="2743200" cy="365125"/>
          </a:xfrm>
        </p:spPr>
        <p:txBody>
          <a:bodyPr rtlCol="0"/>
          <a:lstStyle>
            <a:lvl1pPr>
              <a:defRPr>
                <a:solidFill>
                  <a:schemeClr val="tx1"/>
                </a:solidFill>
              </a:defRPr>
            </a:lvl1pPr>
          </a:lstStyle>
          <a:p>
            <a:pPr rtl="0"/>
            <a:fld id="{5EA792F7-1D9E-4C7E-A103-E8EDFDC2691E}" type="slidenum">
              <a:rPr lang="en-GB" smtClean="0"/>
              <a:pPr/>
              <a:t>‹#›</a:t>
            </a:fld>
            <a:endParaRPr lang="en-GB" dirty="0"/>
          </a:p>
        </p:txBody>
      </p:sp>
      <p:grpSp>
        <p:nvGrpSpPr>
          <p:cNvPr id="56" name="Group 55">
            <a:extLst>
              <a:ext uri="{FF2B5EF4-FFF2-40B4-BE49-F238E27FC236}">
                <a16:creationId xmlns:a16="http://schemas.microsoft.com/office/drawing/2014/main" id="{094A3771-4C60-4CFE-8E9E-37289AB0317E}"/>
              </a:ext>
              <a:ext uri="{C183D7F6-B498-43B3-948B-1728B52AA6E4}">
                <adec:decorative xmlns:adec="http://schemas.microsoft.com/office/drawing/2017/decorative" val="1"/>
              </a:ext>
            </a:extLst>
          </p:cNvPr>
          <p:cNvGrpSpPr/>
          <p:nvPr userDrawn="1"/>
        </p:nvGrpSpPr>
        <p:grpSpPr>
          <a:xfrm>
            <a:off x="10056904" y="5782880"/>
            <a:ext cx="1054467" cy="469689"/>
            <a:chOff x="10056904" y="5720734"/>
            <a:chExt cx="1054467" cy="469689"/>
          </a:xfrm>
        </p:grpSpPr>
        <p:grpSp>
          <p:nvGrpSpPr>
            <p:cNvPr id="44" name="Graphic 185">
              <a:extLst>
                <a:ext uri="{FF2B5EF4-FFF2-40B4-BE49-F238E27FC236}">
                  <a16:creationId xmlns:a16="http://schemas.microsoft.com/office/drawing/2014/main" id="{82CA434A-3484-456D-AE0D-D55E9CABFA96}"/>
                </a:ext>
                <a:ext uri="{C183D7F6-B498-43B3-948B-1728B52AA6E4}">
                  <adec:decorative xmlns:adec="http://schemas.microsoft.com/office/drawing/2017/decorative" val="1"/>
                </a:ext>
              </a:extLst>
            </p:cNvPr>
            <p:cNvGrpSpPr/>
            <p:nvPr userDrawn="1"/>
          </p:nvGrpSpPr>
          <p:grpSpPr>
            <a:xfrm>
              <a:off x="10056904" y="5720734"/>
              <a:ext cx="1054467" cy="469689"/>
              <a:chOff x="9841624" y="4115729"/>
              <a:chExt cx="602170" cy="268223"/>
            </a:xfrm>
            <a:solidFill>
              <a:schemeClr val="tx1"/>
            </a:solidFill>
          </p:grpSpPr>
          <p:sp>
            <p:nvSpPr>
              <p:cNvPr id="45" name="Freeform: Shape 44">
                <a:extLst>
                  <a:ext uri="{FF2B5EF4-FFF2-40B4-BE49-F238E27FC236}">
                    <a16:creationId xmlns:a16="http://schemas.microsoft.com/office/drawing/2014/main" id="{1207C719-43F0-4665-8018-8838DD423DA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46" name="Freeform: Shape 45">
                <a:extLst>
                  <a:ext uri="{FF2B5EF4-FFF2-40B4-BE49-F238E27FC236}">
                    <a16:creationId xmlns:a16="http://schemas.microsoft.com/office/drawing/2014/main" id="{BC5E6BE1-0377-492E-8C35-C9751467B64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47" name="Freeform: Shape 46">
                <a:extLst>
                  <a:ext uri="{FF2B5EF4-FFF2-40B4-BE49-F238E27FC236}">
                    <a16:creationId xmlns:a16="http://schemas.microsoft.com/office/drawing/2014/main" id="{7A539B71-0508-4FCA-9C39-AEC6A2EA999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48" name="Freeform: Shape 47">
                <a:extLst>
                  <a:ext uri="{FF2B5EF4-FFF2-40B4-BE49-F238E27FC236}">
                    <a16:creationId xmlns:a16="http://schemas.microsoft.com/office/drawing/2014/main" id="{8C5469B1-9998-4419-9D88-48A73CF4B76B}"/>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49" name="Freeform: Shape 48">
                <a:extLst>
                  <a:ext uri="{FF2B5EF4-FFF2-40B4-BE49-F238E27FC236}">
                    <a16:creationId xmlns:a16="http://schemas.microsoft.com/office/drawing/2014/main" id="{CD09A9A1-8B7A-428A-825F-54D38DDB316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grpSp>
          <p:nvGrpSpPr>
            <p:cNvPr id="50" name="Graphic 185">
              <a:extLst>
                <a:ext uri="{FF2B5EF4-FFF2-40B4-BE49-F238E27FC236}">
                  <a16:creationId xmlns:a16="http://schemas.microsoft.com/office/drawing/2014/main" id="{D4D999BA-0F0D-4C71-9EBD-B63A0BEAD62B}"/>
                </a:ext>
                <a:ext uri="{C183D7F6-B498-43B3-948B-1728B52AA6E4}">
                  <adec:decorative xmlns:adec="http://schemas.microsoft.com/office/drawing/2017/decorative" val="1"/>
                </a:ext>
              </a:extLst>
            </p:cNvPr>
            <p:cNvGrpSpPr/>
            <p:nvPr userDrawn="1"/>
          </p:nvGrpSpPr>
          <p:grpSpPr>
            <a:xfrm>
              <a:off x="10056904" y="5720734"/>
              <a:ext cx="1054467" cy="469689"/>
              <a:chOff x="9841624" y="4115729"/>
              <a:chExt cx="602170" cy="268223"/>
            </a:xfrm>
            <a:solidFill>
              <a:schemeClr val="accent3">
                <a:alpha val="20000"/>
              </a:schemeClr>
            </a:solidFill>
          </p:grpSpPr>
          <p:sp>
            <p:nvSpPr>
              <p:cNvPr id="51" name="Freeform: Shape 50">
                <a:extLst>
                  <a:ext uri="{FF2B5EF4-FFF2-40B4-BE49-F238E27FC236}">
                    <a16:creationId xmlns:a16="http://schemas.microsoft.com/office/drawing/2014/main" id="{FDE4F78B-7D0A-4A9C-8A51-279A4EE2983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2" name="Freeform: Shape 51">
                <a:extLst>
                  <a:ext uri="{FF2B5EF4-FFF2-40B4-BE49-F238E27FC236}">
                    <a16:creationId xmlns:a16="http://schemas.microsoft.com/office/drawing/2014/main" id="{45979898-184B-4CB1-A3A0-FD02604EAD01}"/>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3" name="Freeform: Shape 52">
                <a:extLst>
                  <a:ext uri="{FF2B5EF4-FFF2-40B4-BE49-F238E27FC236}">
                    <a16:creationId xmlns:a16="http://schemas.microsoft.com/office/drawing/2014/main" id="{A65087BF-15DB-40DB-AFFA-F8401659A2F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4" name="Freeform: Shape 53">
                <a:extLst>
                  <a:ext uri="{FF2B5EF4-FFF2-40B4-BE49-F238E27FC236}">
                    <a16:creationId xmlns:a16="http://schemas.microsoft.com/office/drawing/2014/main" id="{626290F3-DCED-4500-B758-5F184B3CEF17}"/>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5" name="Freeform: Shape 54">
                <a:extLst>
                  <a:ext uri="{FF2B5EF4-FFF2-40B4-BE49-F238E27FC236}">
                    <a16:creationId xmlns:a16="http://schemas.microsoft.com/office/drawing/2014/main" id="{AF7E19E5-76ED-4A38-BB6F-CBF416DA8A78}"/>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grpSp>
    </p:spTree>
    <p:extLst>
      <p:ext uri="{BB962C8B-B14F-4D97-AF65-F5344CB8AC3E}">
        <p14:creationId xmlns:p14="http://schemas.microsoft.com/office/powerpoint/2010/main" val="39613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588BAEF-9B22-4B78-838B-7DC11C0EA2C4}"/>
              </a:ext>
              <a:ext uri="{C183D7F6-B498-43B3-948B-1728B52AA6E4}">
                <adec:decorative xmlns:adec="http://schemas.microsoft.com/office/drawing/2017/decorative" val="1"/>
              </a:ext>
            </a:extLst>
          </p:cNvPr>
          <p:cNvGrpSpPr/>
          <p:nvPr userDrawn="1"/>
        </p:nvGrpSpPr>
        <p:grpSpPr>
          <a:xfrm>
            <a:off x="9847291" y="292656"/>
            <a:ext cx="1861854" cy="717514"/>
            <a:chOff x="0" y="292656"/>
            <a:chExt cx="1861854" cy="717514"/>
          </a:xfrm>
        </p:grpSpPr>
        <p:sp>
          <p:nvSpPr>
            <p:cNvPr id="16" name="Freeform: Shape 15">
              <a:extLst>
                <a:ext uri="{FF2B5EF4-FFF2-40B4-BE49-F238E27FC236}">
                  <a16:creationId xmlns:a16="http://schemas.microsoft.com/office/drawing/2014/main" id="{420212D7-7787-4FFC-B8D9-35F729D185FA}"/>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rtl="0"/>
              <a:endParaRPr lang="en-GB" dirty="0"/>
            </a:p>
          </p:txBody>
        </p:sp>
        <p:sp>
          <p:nvSpPr>
            <p:cNvPr id="17" name="Freeform: Shape 16">
              <a:extLst>
                <a:ext uri="{FF2B5EF4-FFF2-40B4-BE49-F238E27FC236}">
                  <a16:creationId xmlns:a16="http://schemas.microsoft.com/office/drawing/2014/main" id="{67577D49-4464-484D-8792-C20C8556A145}"/>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rtl="0"/>
              <a:endParaRPr lang="en-GB" dirty="0"/>
            </a:p>
          </p:txBody>
        </p:sp>
      </p:grpSp>
      <p:grpSp>
        <p:nvGrpSpPr>
          <p:cNvPr id="18" name="Group 17">
            <a:extLst>
              <a:ext uri="{FF2B5EF4-FFF2-40B4-BE49-F238E27FC236}">
                <a16:creationId xmlns:a16="http://schemas.microsoft.com/office/drawing/2014/main" id="{CFF06135-5FEE-41FD-9B18-A0441D2A7B3B}"/>
              </a:ext>
              <a:ext uri="{C183D7F6-B498-43B3-948B-1728B52AA6E4}">
                <adec:decorative xmlns:adec="http://schemas.microsoft.com/office/drawing/2017/decorative" val="1"/>
              </a:ext>
            </a:extLst>
          </p:cNvPr>
          <p:cNvGrpSpPr/>
          <p:nvPr userDrawn="1"/>
        </p:nvGrpSpPr>
        <p:grpSpPr>
          <a:xfrm>
            <a:off x="-8878" y="-8878"/>
            <a:ext cx="1242819" cy="1314996"/>
            <a:chOff x="79900" y="122321"/>
            <a:chExt cx="2232251" cy="2361890"/>
          </a:xfrm>
        </p:grpSpPr>
        <p:sp>
          <p:nvSpPr>
            <p:cNvPr id="19" name="Freeform: Shape 18">
              <a:extLst>
                <a:ext uri="{FF2B5EF4-FFF2-40B4-BE49-F238E27FC236}">
                  <a16:creationId xmlns:a16="http://schemas.microsoft.com/office/drawing/2014/main" id="{53AEB7B2-43A7-459D-9CFA-1C75B3351CC6}"/>
                </a:ext>
                <a:ext uri="{C183D7F6-B498-43B3-948B-1728B52AA6E4}">
                  <adec:decorative xmlns:adec="http://schemas.microsoft.com/office/drawing/2017/decorative" val="1"/>
                </a:ext>
              </a:extLst>
            </p:cNvPr>
            <p:cNvSpPr/>
            <p:nvPr userDrawn="1"/>
          </p:nvSpPr>
          <p:spPr>
            <a:xfrm>
              <a:off x="79900" y="122321"/>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20" name="Freeform: Shape 19">
              <a:extLst>
                <a:ext uri="{FF2B5EF4-FFF2-40B4-BE49-F238E27FC236}">
                  <a16:creationId xmlns:a16="http://schemas.microsoft.com/office/drawing/2014/main" id="{FA095D62-486F-47DD-A58F-7F4BE6617E8E}"/>
                </a:ext>
                <a:ext uri="{C183D7F6-B498-43B3-948B-1728B52AA6E4}">
                  <adec:decorative xmlns:adec="http://schemas.microsoft.com/office/drawing/2017/decorative" val="1"/>
                </a:ext>
              </a:extLst>
            </p:cNvPr>
            <p:cNvSpPr/>
            <p:nvPr userDrawn="1"/>
          </p:nvSpPr>
          <p:spPr>
            <a:xfrm>
              <a:off x="79900" y="122321"/>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grpSp>
      <p:sp>
        <p:nvSpPr>
          <p:cNvPr id="37" name="Title 1">
            <a:extLst>
              <a:ext uri="{FF2B5EF4-FFF2-40B4-BE49-F238E27FC236}">
                <a16:creationId xmlns:a16="http://schemas.microsoft.com/office/drawing/2014/main" id="{A4FD0935-8B36-453D-B28E-23C060B3E273}"/>
              </a:ext>
            </a:extLst>
          </p:cNvPr>
          <p:cNvSpPr>
            <a:spLocks noGrp="1"/>
          </p:cNvSpPr>
          <p:nvPr>
            <p:ph type="title" hasCustomPrompt="1"/>
          </p:nvPr>
        </p:nvSpPr>
        <p:spPr>
          <a:xfrm>
            <a:off x="1691324" y="358614"/>
            <a:ext cx="7710127" cy="1044058"/>
          </a:xfrm>
        </p:spPr>
        <p:txBody>
          <a:bodyPr rtlCol="0" anchor="t"/>
          <a:lstStyle>
            <a:lvl1pPr>
              <a:defRPr/>
            </a:lvl1pPr>
          </a:lstStyle>
          <a:p>
            <a:pPr rtl="0"/>
            <a:r>
              <a:rPr lang="en-GB"/>
              <a:t>Click to add title</a:t>
            </a:r>
          </a:p>
        </p:txBody>
      </p:sp>
      <p:sp>
        <p:nvSpPr>
          <p:cNvPr id="38" name="Text Placeholder 23">
            <a:extLst>
              <a:ext uri="{FF2B5EF4-FFF2-40B4-BE49-F238E27FC236}">
                <a16:creationId xmlns:a16="http://schemas.microsoft.com/office/drawing/2014/main" id="{FD196DEF-9124-464A-BE20-4F758F4E31C4}"/>
              </a:ext>
            </a:extLst>
          </p:cNvPr>
          <p:cNvSpPr>
            <a:spLocks noGrp="1"/>
          </p:cNvSpPr>
          <p:nvPr>
            <p:ph type="body" sz="quarter" idx="13" hasCustomPrompt="1"/>
          </p:nvPr>
        </p:nvSpPr>
        <p:spPr>
          <a:xfrm>
            <a:off x="470103" y="1758956"/>
            <a:ext cx="3534208" cy="518874"/>
          </a:xfrm>
        </p:spPr>
        <p:txBody>
          <a:bodyPr rtlCol="0"/>
          <a:lstStyle>
            <a:lvl1pPr>
              <a:buNone/>
              <a:defRPr b="1"/>
            </a:lvl1pPr>
          </a:lstStyle>
          <a:p>
            <a:pPr lvl="0" rtl="0"/>
            <a:r>
              <a:rPr lang="en-GB"/>
              <a:t>Click to add title</a:t>
            </a:r>
          </a:p>
        </p:txBody>
      </p:sp>
      <p:sp>
        <p:nvSpPr>
          <p:cNvPr id="39" name="Text Placeholder 25">
            <a:extLst>
              <a:ext uri="{FF2B5EF4-FFF2-40B4-BE49-F238E27FC236}">
                <a16:creationId xmlns:a16="http://schemas.microsoft.com/office/drawing/2014/main" id="{A0F85BB1-4795-429F-8AC3-DACE25FEB6F3}"/>
              </a:ext>
            </a:extLst>
          </p:cNvPr>
          <p:cNvSpPr>
            <a:spLocks noGrp="1"/>
          </p:cNvSpPr>
          <p:nvPr>
            <p:ph type="body" sz="quarter" idx="14" hasCustomPrompt="1"/>
          </p:nvPr>
        </p:nvSpPr>
        <p:spPr>
          <a:xfrm>
            <a:off x="470103" y="2410736"/>
            <a:ext cx="3534208"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40" name="Text Placeholder 23">
            <a:extLst>
              <a:ext uri="{FF2B5EF4-FFF2-40B4-BE49-F238E27FC236}">
                <a16:creationId xmlns:a16="http://schemas.microsoft.com/office/drawing/2014/main" id="{68F13C61-FEA2-4F84-ADB4-B072944A1F2E}"/>
              </a:ext>
            </a:extLst>
          </p:cNvPr>
          <p:cNvSpPr>
            <a:spLocks noGrp="1"/>
          </p:cNvSpPr>
          <p:nvPr>
            <p:ph type="body" sz="quarter" idx="15" hasCustomPrompt="1"/>
          </p:nvPr>
        </p:nvSpPr>
        <p:spPr>
          <a:xfrm>
            <a:off x="4322520" y="1758956"/>
            <a:ext cx="3534208" cy="518874"/>
          </a:xfrm>
        </p:spPr>
        <p:txBody>
          <a:bodyPr rtlCol="0"/>
          <a:lstStyle>
            <a:lvl1pPr>
              <a:buNone/>
              <a:defRPr b="1"/>
            </a:lvl1pPr>
          </a:lstStyle>
          <a:p>
            <a:pPr lvl="0" rtl="0"/>
            <a:r>
              <a:rPr lang="en-GB"/>
              <a:t>Click to add title</a:t>
            </a:r>
          </a:p>
        </p:txBody>
      </p:sp>
      <p:sp>
        <p:nvSpPr>
          <p:cNvPr id="41" name="Text Placeholder 25">
            <a:extLst>
              <a:ext uri="{FF2B5EF4-FFF2-40B4-BE49-F238E27FC236}">
                <a16:creationId xmlns:a16="http://schemas.microsoft.com/office/drawing/2014/main" id="{0931B5D4-0C97-40D5-93AF-A0CA590E8FE7}"/>
              </a:ext>
            </a:extLst>
          </p:cNvPr>
          <p:cNvSpPr>
            <a:spLocks noGrp="1"/>
          </p:cNvSpPr>
          <p:nvPr>
            <p:ph type="body" sz="quarter" idx="16" hasCustomPrompt="1"/>
          </p:nvPr>
        </p:nvSpPr>
        <p:spPr>
          <a:xfrm>
            <a:off x="4322520" y="2410736"/>
            <a:ext cx="3534208"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42" name="Text Placeholder 23">
            <a:extLst>
              <a:ext uri="{FF2B5EF4-FFF2-40B4-BE49-F238E27FC236}">
                <a16:creationId xmlns:a16="http://schemas.microsoft.com/office/drawing/2014/main" id="{57C721C7-54E7-4F91-AC64-A6CB4A58FBAC}"/>
              </a:ext>
            </a:extLst>
          </p:cNvPr>
          <p:cNvSpPr>
            <a:spLocks noGrp="1"/>
          </p:cNvSpPr>
          <p:nvPr>
            <p:ph type="body" sz="quarter" idx="17" hasCustomPrompt="1"/>
          </p:nvPr>
        </p:nvSpPr>
        <p:spPr>
          <a:xfrm>
            <a:off x="8174937" y="1758956"/>
            <a:ext cx="3534208" cy="518874"/>
          </a:xfrm>
        </p:spPr>
        <p:txBody>
          <a:bodyPr rtlCol="0"/>
          <a:lstStyle>
            <a:lvl1pPr>
              <a:buNone/>
              <a:defRPr b="1"/>
            </a:lvl1pPr>
          </a:lstStyle>
          <a:p>
            <a:pPr lvl="0" rtl="0"/>
            <a:r>
              <a:rPr lang="en-GB"/>
              <a:t>Click to add title</a:t>
            </a:r>
          </a:p>
        </p:txBody>
      </p:sp>
      <p:sp>
        <p:nvSpPr>
          <p:cNvPr id="43" name="Text Placeholder 25">
            <a:extLst>
              <a:ext uri="{FF2B5EF4-FFF2-40B4-BE49-F238E27FC236}">
                <a16:creationId xmlns:a16="http://schemas.microsoft.com/office/drawing/2014/main" id="{6F350A6E-AE98-42CD-9742-7F116F9AF609}"/>
              </a:ext>
            </a:extLst>
          </p:cNvPr>
          <p:cNvSpPr>
            <a:spLocks noGrp="1"/>
          </p:cNvSpPr>
          <p:nvPr>
            <p:ph type="body" sz="quarter" idx="18" hasCustomPrompt="1"/>
          </p:nvPr>
        </p:nvSpPr>
        <p:spPr>
          <a:xfrm>
            <a:off x="8174937" y="2410736"/>
            <a:ext cx="3534208"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24" name="Date Placeholder 178">
            <a:extLst>
              <a:ext uri="{FF2B5EF4-FFF2-40B4-BE49-F238E27FC236}">
                <a16:creationId xmlns:a16="http://schemas.microsoft.com/office/drawing/2014/main" id="{C04F291D-0D54-49CD-9169-A039D453D8C7}"/>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25" name="Footer Placeholder 179">
            <a:extLst>
              <a:ext uri="{FF2B5EF4-FFF2-40B4-BE49-F238E27FC236}">
                <a16:creationId xmlns:a16="http://schemas.microsoft.com/office/drawing/2014/main" id="{0625F097-2116-4450-AC09-0BB7311D0E76}"/>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32" name="Slide Number Placeholder 180">
            <a:extLst>
              <a:ext uri="{FF2B5EF4-FFF2-40B4-BE49-F238E27FC236}">
                <a16:creationId xmlns:a16="http://schemas.microsoft.com/office/drawing/2014/main" id="{5936DA3D-F2F0-4997-A41B-0FE9AFEDC22E}"/>
              </a:ext>
            </a:extLst>
          </p:cNvPr>
          <p:cNvSpPr>
            <a:spLocks noGrp="1"/>
          </p:cNvSpPr>
          <p:nvPr>
            <p:ph type="sldNum" sz="quarter" idx="12"/>
          </p:nvPr>
        </p:nvSpPr>
        <p:spPr>
          <a:xfrm>
            <a:off x="8610600" y="6356350"/>
            <a:ext cx="2743200" cy="365125"/>
          </a:xfrm>
        </p:spPr>
        <p:txBody>
          <a:bodyPr rtlCol="0"/>
          <a:lstStyle>
            <a:lvl1pPr>
              <a:defRPr>
                <a:solidFill>
                  <a:schemeClr val="tx1"/>
                </a:solidFill>
              </a:defRPr>
            </a:lvl1pPr>
          </a:lstStyle>
          <a:p>
            <a:pPr rtl="0"/>
            <a:fld id="{5EA792F7-1D9E-4C7E-A103-E8EDFDC2691E}" type="slidenum">
              <a:rPr lang="en-GB" smtClean="0"/>
              <a:pPr/>
              <a:t>‹#›</a:t>
            </a:fld>
            <a:endParaRPr lang="en-GB" dirty="0"/>
          </a:p>
        </p:txBody>
      </p:sp>
      <p:grpSp>
        <p:nvGrpSpPr>
          <p:cNvPr id="44" name="Group 43">
            <a:extLst>
              <a:ext uri="{FF2B5EF4-FFF2-40B4-BE49-F238E27FC236}">
                <a16:creationId xmlns:a16="http://schemas.microsoft.com/office/drawing/2014/main" id="{2AC563FF-7AA4-42A5-8F4E-9C62398C16A5}"/>
              </a:ext>
              <a:ext uri="{C183D7F6-B498-43B3-948B-1728B52AA6E4}">
                <adec:decorative xmlns:adec="http://schemas.microsoft.com/office/drawing/2017/decorative" val="1"/>
              </a:ext>
            </a:extLst>
          </p:cNvPr>
          <p:cNvGrpSpPr/>
          <p:nvPr userDrawn="1"/>
        </p:nvGrpSpPr>
        <p:grpSpPr>
          <a:xfrm>
            <a:off x="10056904" y="5782880"/>
            <a:ext cx="1054467" cy="469689"/>
            <a:chOff x="10056904" y="5720734"/>
            <a:chExt cx="1054467" cy="469689"/>
          </a:xfrm>
        </p:grpSpPr>
        <p:grpSp>
          <p:nvGrpSpPr>
            <p:cNvPr id="45" name="Graphic 185">
              <a:extLst>
                <a:ext uri="{FF2B5EF4-FFF2-40B4-BE49-F238E27FC236}">
                  <a16:creationId xmlns:a16="http://schemas.microsoft.com/office/drawing/2014/main" id="{2F57252D-B141-4A8D-A8E0-321B5580CF62}"/>
                </a:ext>
                <a:ext uri="{C183D7F6-B498-43B3-948B-1728B52AA6E4}">
                  <adec:decorative xmlns:adec="http://schemas.microsoft.com/office/drawing/2017/decorative" val="1"/>
                </a:ext>
              </a:extLst>
            </p:cNvPr>
            <p:cNvGrpSpPr/>
            <p:nvPr userDrawn="1"/>
          </p:nvGrpSpPr>
          <p:grpSpPr>
            <a:xfrm>
              <a:off x="10056904" y="5720734"/>
              <a:ext cx="1054467" cy="469689"/>
              <a:chOff x="9841624" y="4115729"/>
              <a:chExt cx="602170" cy="268223"/>
            </a:xfrm>
            <a:solidFill>
              <a:schemeClr val="tx1"/>
            </a:solidFill>
          </p:grpSpPr>
          <p:sp>
            <p:nvSpPr>
              <p:cNvPr id="52" name="Freeform: Shape 51">
                <a:extLst>
                  <a:ext uri="{FF2B5EF4-FFF2-40B4-BE49-F238E27FC236}">
                    <a16:creationId xmlns:a16="http://schemas.microsoft.com/office/drawing/2014/main" id="{297FCD16-1C56-4DA4-B8C9-51BFC88A889B}"/>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3" name="Freeform: Shape 52">
                <a:extLst>
                  <a:ext uri="{FF2B5EF4-FFF2-40B4-BE49-F238E27FC236}">
                    <a16:creationId xmlns:a16="http://schemas.microsoft.com/office/drawing/2014/main" id="{47497B0E-345C-4CE9-99D5-BE1A7B8D172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4" name="Freeform: Shape 53">
                <a:extLst>
                  <a:ext uri="{FF2B5EF4-FFF2-40B4-BE49-F238E27FC236}">
                    <a16:creationId xmlns:a16="http://schemas.microsoft.com/office/drawing/2014/main" id="{E669A919-E94D-4EBD-9BEF-E0D88107D0EB}"/>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5" name="Freeform: Shape 54">
                <a:extLst>
                  <a:ext uri="{FF2B5EF4-FFF2-40B4-BE49-F238E27FC236}">
                    <a16:creationId xmlns:a16="http://schemas.microsoft.com/office/drawing/2014/main" id="{D1BA1768-AECB-478D-8E11-2C1B926C120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6" name="Freeform: Shape 55">
                <a:extLst>
                  <a:ext uri="{FF2B5EF4-FFF2-40B4-BE49-F238E27FC236}">
                    <a16:creationId xmlns:a16="http://schemas.microsoft.com/office/drawing/2014/main" id="{3DC23997-45DE-4735-AC40-8284598C4E7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grpSp>
          <p:nvGrpSpPr>
            <p:cNvPr id="46" name="Graphic 185">
              <a:extLst>
                <a:ext uri="{FF2B5EF4-FFF2-40B4-BE49-F238E27FC236}">
                  <a16:creationId xmlns:a16="http://schemas.microsoft.com/office/drawing/2014/main" id="{C4D33E31-7264-4B2D-B2DD-12BE09194094}"/>
                </a:ext>
                <a:ext uri="{C183D7F6-B498-43B3-948B-1728B52AA6E4}">
                  <adec:decorative xmlns:adec="http://schemas.microsoft.com/office/drawing/2017/decorative" val="1"/>
                </a:ext>
              </a:extLst>
            </p:cNvPr>
            <p:cNvGrpSpPr/>
            <p:nvPr userDrawn="1"/>
          </p:nvGrpSpPr>
          <p:grpSpPr>
            <a:xfrm>
              <a:off x="10056904" y="5720734"/>
              <a:ext cx="1054467" cy="469689"/>
              <a:chOff x="9841624" y="4115729"/>
              <a:chExt cx="602170" cy="268223"/>
            </a:xfrm>
            <a:solidFill>
              <a:schemeClr val="accent3">
                <a:alpha val="20000"/>
              </a:schemeClr>
            </a:solidFill>
          </p:grpSpPr>
          <p:sp>
            <p:nvSpPr>
              <p:cNvPr id="47" name="Freeform: Shape 46">
                <a:extLst>
                  <a:ext uri="{FF2B5EF4-FFF2-40B4-BE49-F238E27FC236}">
                    <a16:creationId xmlns:a16="http://schemas.microsoft.com/office/drawing/2014/main" id="{06E4DFCB-D813-48EA-886A-E63C75F2551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48" name="Freeform: Shape 47">
                <a:extLst>
                  <a:ext uri="{FF2B5EF4-FFF2-40B4-BE49-F238E27FC236}">
                    <a16:creationId xmlns:a16="http://schemas.microsoft.com/office/drawing/2014/main" id="{88750DAC-820B-45EB-8027-61B308D93D68}"/>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49" name="Freeform: Shape 48">
                <a:extLst>
                  <a:ext uri="{FF2B5EF4-FFF2-40B4-BE49-F238E27FC236}">
                    <a16:creationId xmlns:a16="http://schemas.microsoft.com/office/drawing/2014/main" id="{77CDEC08-9D69-429D-B9FE-8CD9D1808BA8}"/>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0" name="Freeform: Shape 49">
                <a:extLst>
                  <a:ext uri="{FF2B5EF4-FFF2-40B4-BE49-F238E27FC236}">
                    <a16:creationId xmlns:a16="http://schemas.microsoft.com/office/drawing/2014/main" id="{FA1D2AF9-5184-4BCB-9C38-AED1CF745378}"/>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51" name="Freeform: Shape 50">
                <a:extLst>
                  <a:ext uri="{FF2B5EF4-FFF2-40B4-BE49-F238E27FC236}">
                    <a16:creationId xmlns:a16="http://schemas.microsoft.com/office/drawing/2014/main" id="{DAF345D8-C962-4DCF-9681-C4051FBDF178}"/>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grpSp>
    </p:spTree>
    <p:extLst>
      <p:ext uri="{BB962C8B-B14F-4D97-AF65-F5344CB8AC3E}">
        <p14:creationId xmlns:p14="http://schemas.microsoft.com/office/powerpoint/2010/main" val="1309511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3" name="Graphic 185">
            <a:extLst>
              <a:ext uri="{FF2B5EF4-FFF2-40B4-BE49-F238E27FC236}">
                <a16:creationId xmlns:a16="http://schemas.microsoft.com/office/drawing/2014/main" id="{03C23AC4-0E0E-4B04-94AB-656B79835708}"/>
              </a:ext>
              <a:ext uri="{C183D7F6-B498-43B3-948B-1728B52AA6E4}">
                <adec:decorative xmlns:adec="http://schemas.microsoft.com/office/drawing/2017/decorative" val="1"/>
              </a:ext>
            </a:extLst>
          </p:cNvPr>
          <p:cNvGrpSpPr/>
          <p:nvPr userDrawn="1"/>
        </p:nvGrpSpPr>
        <p:grpSpPr>
          <a:xfrm>
            <a:off x="5150984" y="5322067"/>
            <a:ext cx="1054467" cy="469689"/>
            <a:chOff x="9841624" y="4115729"/>
            <a:chExt cx="602170" cy="268223"/>
          </a:xfrm>
          <a:solidFill>
            <a:schemeClr val="tx1"/>
          </a:solidFill>
        </p:grpSpPr>
        <p:sp>
          <p:nvSpPr>
            <p:cNvPr id="24" name="Freeform: Shape 23">
              <a:extLst>
                <a:ext uri="{FF2B5EF4-FFF2-40B4-BE49-F238E27FC236}">
                  <a16:creationId xmlns:a16="http://schemas.microsoft.com/office/drawing/2014/main" id="{264AAD27-15A5-42BC-BF66-178316D4A9B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5" name="Freeform: Shape 24">
              <a:extLst>
                <a:ext uri="{FF2B5EF4-FFF2-40B4-BE49-F238E27FC236}">
                  <a16:creationId xmlns:a16="http://schemas.microsoft.com/office/drawing/2014/main" id="{28151D8B-16F6-4DFA-84A7-74C1CA765C4C}"/>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6" name="Freeform: Shape 25">
              <a:extLst>
                <a:ext uri="{FF2B5EF4-FFF2-40B4-BE49-F238E27FC236}">
                  <a16:creationId xmlns:a16="http://schemas.microsoft.com/office/drawing/2014/main" id="{9928ED69-CA55-4819-B094-40A5461EF35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7" name="Freeform: Shape 26">
              <a:extLst>
                <a:ext uri="{FF2B5EF4-FFF2-40B4-BE49-F238E27FC236}">
                  <a16:creationId xmlns:a16="http://schemas.microsoft.com/office/drawing/2014/main" id="{C19F1DB6-063C-4ACD-8F9E-7C75D4EB3F37}"/>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8" name="Freeform: Shape 27">
              <a:extLst>
                <a:ext uri="{FF2B5EF4-FFF2-40B4-BE49-F238E27FC236}">
                  <a16:creationId xmlns:a16="http://schemas.microsoft.com/office/drawing/2014/main" id="{A871AB0B-7EF1-42FC-B508-B3FC6DF4063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sp>
        <p:nvSpPr>
          <p:cNvPr id="7" name="Title 1">
            <a:extLst>
              <a:ext uri="{FF2B5EF4-FFF2-40B4-BE49-F238E27FC236}">
                <a16:creationId xmlns:a16="http://schemas.microsoft.com/office/drawing/2014/main" id="{1F761865-6361-457C-9D13-6D8F084B21B5}"/>
              </a:ext>
            </a:extLst>
          </p:cNvPr>
          <p:cNvSpPr>
            <a:spLocks noGrp="1"/>
          </p:cNvSpPr>
          <p:nvPr>
            <p:ph type="title" hasCustomPrompt="1"/>
          </p:nvPr>
        </p:nvSpPr>
        <p:spPr>
          <a:xfrm>
            <a:off x="6562063" y="401247"/>
            <a:ext cx="4617803" cy="1154400"/>
          </a:xfrm>
        </p:spPr>
        <p:txBody>
          <a:bodyPr rtlCol="0" anchor="b"/>
          <a:lstStyle>
            <a:lvl1pPr>
              <a:defRPr/>
            </a:lvl1pPr>
          </a:lstStyle>
          <a:p>
            <a:pPr rtl="0"/>
            <a:r>
              <a:rPr lang="en-GB"/>
              <a:t>Click to add title</a:t>
            </a:r>
          </a:p>
        </p:txBody>
      </p:sp>
      <p:sp>
        <p:nvSpPr>
          <p:cNvPr id="32" name="Picture Placeholder 31">
            <a:extLst>
              <a:ext uri="{FF2B5EF4-FFF2-40B4-BE49-F238E27FC236}">
                <a16:creationId xmlns:a16="http://schemas.microsoft.com/office/drawing/2014/main" id="{961125EE-E1B2-4624-A70D-CA37680B140A}"/>
              </a:ext>
            </a:extLst>
          </p:cNvPr>
          <p:cNvSpPr>
            <a:spLocks noGrp="1"/>
          </p:cNvSpPr>
          <p:nvPr>
            <p:ph type="pic" sz="quarter" idx="13" hasCustomPrompt="1"/>
          </p:nvPr>
        </p:nvSpPr>
        <p:spPr>
          <a:xfrm>
            <a:off x="477542" y="269355"/>
            <a:ext cx="3296556" cy="3296556"/>
          </a:xfrm>
          <a:custGeom>
            <a:avLst/>
            <a:gdLst>
              <a:gd name="connsiteX0" fmla="*/ 1648278 w 3296556"/>
              <a:gd name="connsiteY0" fmla="*/ 0 h 3296556"/>
              <a:gd name="connsiteX1" fmla="*/ 3296556 w 3296556"/>
              <a:gd name="connsiteY1" fmla="*/ 1648278 h 3296556"/>
              <a:gd name="connsiteX2" fmla="*/ 1648278 w 3296556"/>
              <a:gd name="connsiteY2" fmla="*/ 3296556 h 3296556"/>
              <a:gd name="connsiteX3" fmla="*/ 0 w 3296556"/>
              <a:gd name="connsiteY3" fmla="*/ 1648278 h 3296556"/>
              <a:gd name="connsiteX4" fmla="*/ 1648278 w 3296556"/>
              <a:gd name="connsiteY4" fmla="*/ 0 h 3296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6556" h="3296556">
                <a:moveTo>
                  <a:pt x="1648278" y="0"/>
                </a:moveTo>
                <a:cubicBezTo>
                  <a:pt x="2558596" y="0"/>
                  <a:pt x="3296556" y="737960"/>
                  <a:pt x="3296556" y="1648278"/>
                </a:cubicBezTo>
                <a:cubicBezTo>
                  <a:pt x="3296556" y="2558596"/>
                  <a:pt x="2558596" y="3296556"/>
                  <a:pt x="1648278" y="3296556"/>
                </a:cubicBezTo>
                <a:cubicBezTo>
                  <a:pt x="737960" y="3296556"/>
                  <a:pt x="0" y="2558596"/>
                  <a:pt x="0" y="1648278"/>
                </a:cubicBezTo>
                <a:cubicBezTo>
                  <a:pt x="0" y="737960"/>
                  <a:pt x="737960" y="0"/>
                  <a:pt x="1648278" y="0"/>
                </a:cubicBezTo>
                <a:close/>
              </a:path>
            </a:pathLst>
          </a:custGeom>
        </p:spPr>
        <p:txBody>
          <a:bodyPr wrap="square" rtlCol="0" anchor="ctr">
            <a:noAutofit/>
          </a:bodyPr>
          <a:lstStyle>
            <a:lvl1pPr algn="ctr">
              <a:buNone/>
              <a:defRPr/>
            </a:lvl1pPr>
          </a:lstStyle>
          <a:p>
            <a:pPr rtl="0"/>
            <a:r>
              <a:rPr lang="en-GB"/>
              <a:t>Click to add photo</a:t>
            </a:r>
          </a:p>
        </p:txBody>
      </p:sp>
      <p:sp>
        <p:nvSpPr>
          <p:cNvPr id="35" name="Picture Placeholder 34">
            <a:extLst>
              <a:ext uri="{FF2B5EF4-FFF2-40B4-BE49-F238E27FC236}">
                <a16:creationId xmlns:a16="http://schemas.microsoft.com/office/drawing/2014/main" id="{BEDC59BC-2638-4FC0-B7A9-40AC4E437E1A}"/>
              </a:ext>
            </a:extLst>
          </p:cNvPr>
          <p:cNvSpPr>
            <a:spLocks noGrp="1"/>
          </p:cNvSpPr>
          <p:nvPr>
            <p:ph type="pic" sz="quarter" idx="14" hasCustomPrompt="1"/>
          </p:nvPr>
        </p:nvSpPr>
        <p:spPr>
          <a:xfrm>
            <a:off x="3820701" y="1675969"/>
            <a:ext cx="2167719" cy="2167719"/>
          </a:xfrm>
          <a:custGeom>
            <a:avLst/>
            <a:gdLst>
              <a:gd name="connsiteX0" fmla="*/ 1083860 w 2167719"/>
              <a:gd name="connsiteY0" fmla="*/ 0 h 2167719"/>
              <a:gd name="connsiteX1" fmla="*/ 2167719 w 2167719"/>
              <a:gd name="connsiteY1" fmla="*/ 1083860 h 2167719"/>
              <a:gd name="connsiteX2" fmla="*/ 1083860 w 2167719"/>
              <a:gd name="connsiteY2" fmla="*/ 2167719 h 2167719"/>
              <a:gd name="connsiteX3" fmla="*/ 0 w 2167719"/>
              <a:gd name="connsiteY3" fmla="*/ 1083860 h 2167719"/>
              <a:gd name="connsiteX4" fmla="*/ 1083860 w 2167719"/>
              <a:gd name="connsiteY4" fmla="*/ 0 h 2167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719" h="2167719">
                <a:moveTo>
                  <a:pt x="1083860" y="0"/>
                </a:moveTo>
                <a:cubicBezTo>
                  <a:pt x="1682458" y="0"/>
                  <a:pt x="2167719" y="485261"/>
                  <a:pt x="2167719" y="1083860"/>
                </a:cubicBezTo>
                <a:cubicBezTo>
                  <a:pt x="2167719" y="1682458"/>
                  <a:pt x="1682458" y="2167719"/>
                  <a:pt x="1083860" y="2167719"/>
                </a:cubicBezTo>
                <a:cubicBezTo>
                  <a:pt x="485261" y="2167719"/>
                  <a:pt x="0" y="1682458"/>
                  <a:pt x="0" y="1083860"/>
                </a:cubicBezTo>
                <a:cubicBezTo>
                  <a:pt x="0" y="485261"/>
                  <a:pt x="485261" y="0"/>
                  <a:pt x="1083860" y="0"/>
                </a:cubicBezTo>
                <a:close/>
              </a:path>
            </a:pathLst>
          </a:custGeom>
        </p:spPr>
        <p:txBody>
          <a:bodyPr wrap="square" rtlCol="0" anchor="ctr">
            <a:noAutofit/>
          </a:bodyPr>
          <a:lstStyle>
            <a:lvl1pPr marL="0" algn="ctr">
              <a:buNone/>
              <a:defRPr/>
            </a:lvl1pPr>
          </a:lstStyle>
          <a:p>
            <a:pPr rtl="0"/>
            <a:r>
              <a:rPr lang="en-GB"/>
              <a:t>Click to add photo</a:t>
            </a:r>
          </a:p>
        </p:txBody>
      </p:sp>
      <p:sp>
        <p:nvSpPr>
          <p:cNvPr id="38" name="Picture Placeholder 37">
            <a:extLst>
              <a:ext uri="{FF2B5EF4-FFF2-40B4-BE49-F238E27FC236}">
                <a16:creationId xmlns:a16="http://schemas.microsoft.com/office/drawing/2014/main" id="{5AF1A638-9A7A-4550-A710-9678AFAA6BD3}"/>
              </a:ext>
            </a:extLst>
          </p:cNvPr>
          <p:cNvSpPr>
            <a:spLocks noGrp="1"/>
          </p:cNvSpPr>
          <p:nvPr>
            <p:ph type="pic" sz="quarter" idx="15" hasCustomPrompt="1"/>
          </p:nvPr>
        </p:nvSpPr>
        <p:spPr>
          <a:xfrm>
            <a:off x="1828492" y="3481328"/>
            <a:ext cx="2965878" cy="2965878"/>
          </a:xfrm>
          <a:custGeom>
            <a:avLst/>
            <a:gdLst>
              <a:gd name="connsiteX0" fmla="*/ 1482939 w 2965878"/>
              <a:gd name="connsiteY0" fmla="*/ 0 h 2965878"/>
              <a:gd name="connsiteX1" fmla="*/ 2965878 w 2965878"/>
              <a:gd name="connsiteY1" fmla="*/ 1482939 h 2965878"/>
              <a:gd name="connsiteX2" fmla="*/ 1482939 w 2965878"/>
              <a:gd name="connsiteY2" fmla="*/ 2965878 h 2965878"/>
              <a:gd name="connsiteX3" fmla="*/ 0 w 2965878"/>
              <a:gd name="connsiteY3" fmla="*/ 1482939 h 2965878"/>
              <a:gd name="connsiteX4" fmla="*/ 1482939 w 2965878"/>
              <a:gd name="connsiteY4" fmla="*/ 0 h 2965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5878" h="2965878">
                <a:moveTo>
                  <a:pt x="1482939" y="0"/>
                </a:moveTo>
                <a:cubicBezTo>
                  <a:pt x="2301943" y="0"/>
                  <a:pt x="2965878" y="663935"/>
                  <a:pt x="2965878" y="1482939"/>
                </a:cubicBezTo>
                <a:cubicBezTo>
                  <a:pt x="2965878" y="2301943"/>
                  <a:pt x="2301943" y="2965878"/>
                  <a:pt x="1482939" y="2965878"/>
                </a:cubicBezTo>
                <a:cubicBezTo>
                  <a:pt x="663935" y="2965878"/>
                  <a:pt x="0" y="2301943"/>
                  <a:pt x="0" y="1482939"/>
                </a:cubicBezTo>
                <a:cubicBezTo>
                  <a:pt x="0" y="663935"/>
                  <a:pt x="663935" y="0"/>
                  <a:pt x="1482939" y="0"/>
                </a:cubicBezTo>
                <a:close/>
              </a:path>
            </a:pathLst>
          </a:custGeom>
        </p:spPr>
        <p:txBody>
          <a:bodyPr wrap="square" rtlCol="0" anchor="ctr">
            <a:noAutofit/>
          </a:bodyPr>
          <a:lstStyle>
            <a:lvl1pPr algn="ctr">
              <a:buNone/>
              <a:defRPr/>
            </a:lvl1pPr>
          </a:lstStyle>
          <a:p>
            <a:pPr rtl="0"/>
            <a:r>
              <a:rPr lang="en-GB"/>
              <a:t>Click to add photo</a:t>
            </a:r>
          </a:p>
        </p:txBody>
      </p:sp>
      <p:grpSp>
        <p:nvGrpSpPr>
          <p:cNvPr id="8" name="Group 7">
            <a:extLst>
              <a:ext uri="{FF2B5EF4-FFF2-40B4-BE49-F238E27FC236}">
                <a16:creationId xmlns:a16="http://schemas.microsoft.com/office/drawing/2014/main" id="{3210EA05-DF52-42EC-BE02-1A684F299F20}"/>
              </a:ext>
              <a:ext uri="{C183D7F6-B498-43B3-948B-1728B52AA6E4}">
                <adec:decorative xmlns:adec="http://schemas.microsoft.com/office/drawing/2017/decorative" val="1"/>
              </a:ext>
            </a:extLst>
          </p:cNvPr>
          <p:cNvGrpSpPr/>
          <p:nvPr userDrawn="1"/>
        </p:nvGrpSpPr>
        <p:grpSpPr>
          <a:xfrm>
            <a:off x="0" y="377893"/>
            <a:ext cx="1861854" cy="717514"/>
            <a:chOff x="0" y="377893"/>
            <a:chExt cx="1861854" cy="717514"/>
          </a:xfrm>
          <a:solidFill>
            <a:schemeClr val="tx1"/>
          </a:solidFill>
        </p:grpSpPr>
        <p:sp>
          <p:nvSpPr>
            <p:cNvPr id="9" name="Freeform: Shape 8" descr="Tag=AccentColor&#10;Flavor=Light&#10;Target=Fill">
              <a:extLst>
                <a:ext uri="{FF2B5EF4-FFF2-40B4-BE49-F238E27FC236}">
                  <a16:creationId xmlns:a16="http://schemas.microsoft.com/office/drawing/2014/main" id="{756EB315-89ED-469B-A0F9-0C9E1BB3C7C3}"/>
                </a:ext>
              </a:extLst>
            </p:cNvPr>
            <p:cNvSpPr/>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rtl="0"/>
              <a:endParaRPr lang="en-GB" dirty="0"/>
            </a:p>
          </p:txBody>
        </p:sp>
        <p:sp>
          <p:nvSpPr>
            <p:cNvPr id="10" name="Freeform: Shape 9" descr="Tag=AccentColor&#10;Flavor=Light&#10;Target=Fill">
              <a:extLst>
                <a:ext uri="{FF2B5EF4-FFF2-40B4-BE49-F238E27FC236}">
                  <a16:creationId xmlns:a16="http://schemas.microsoft.com/office/drawing/2014/main" id="{A90B356A-9828-4D6C-A05C-383FB9E1418F}"/>
                </a:ext>
              </a:extLst>
            </p:cNvPr>
            <p:cNvSpPr/>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rtl="0"/>
              <a:endParaRPr lang="en-GB" dirty="0"/>
            </a:p>
          </p:txBody>
        </p:sp>
      </p:grpSp>
      <p:sp>
        <p:nvSpPr>
          <p:cNvPr id="20" name="Content Placeholder 2">
            <a:extLst>
              <a:ext uri="{FF2B5EF4-FFF2-40B4-BE49-F238E27FC236}">
                <a16:creationId xmlns:a16="http://schemas.microsoft.com/office/drawing/2014/main" id="{18AAF910-D618-41EF-9B84-D33581DF79CF}"/>
              </a:ext>
            </a:extLst>
          </p:cNvPr>
          <p:cNvSpPr>
            <a:spLocks noGrp="1"/>
          </p:cNvSpPr>
          <p:nvPr>
            <p:ph idx="1" hasCustomPrompt="1"/>
          </p:nvPr>
        </p:nvSpPr>
        <p:spPr>
          <a:xfrm>
            <a:off x="6562065" y="1820369"/>
            <a:ext cx="4590487" cy="3971387"/>
          </a:xfrm>
        </p:spPr>
        <p:txBody>
          <a:bodyPr rtlCol="0">
            <a:normAutofit/>
          </a:bodyPr>
          <a:lstStyle>
            <a:lvl1pPr marL="0" indent="0">
              <a:lnSpc>
                <a:spcPct val="100000"/>
              </a:lnSpc>
              <a:buNone/>
              <a:defRPr sz="1800" baseline="0"/>
            </a:lvl1pPr>
          </a:lstStyle>
          <a:p>
            <a:pPr rtl="0">
              <a:lnSpc>
                <a:spcPct val="130000"/>
              </a:lnSpc>
            </a:pPr>
            <a:r>
              <a:rPr lang="en-GB"/>
              <a:t>Click to add text</a:t>
            </a:r>
          </a:p>
        </p:txBody>
      </p:sp>
      <p:sp>
        <p:nvSpPr>
          <p:cNvPr id="21" name="Date Placeholder 178">
            <a:extLst>
              <a:ext uri="{FF2B5EF4-FFF2-40B4-BE49-F238E27FC236}">
                <a16:creationId xmlns:a16="http://schemas.microsoft.com/office/drawing/2014/main" id="{2B539AEF-461D-40D1-BF76-AA7A3A1ED49D}"/>
              </a:ext>
            </a:extLst>
          </p:cNvPr>
          <p:cNvSpPr>
            <a:spLocks noGrp="1"/>
          </p:cNvSpPr>
          <p:nvPr>
            <p:ph type="dt" sz="half" idx="10"/>
          </p:nvPr>
        </p:nvSpPr>
        <p:spPr>
          <a:xfrm>
            <a:off x="838200" y="6356350"/>
            <a:ext cx="1549400" cy="365125"/>
          </a:xfrm>
        </p:spPr>
        <p:txBody>
          <a:bodyPr rtlCol="0"/>
          <a:lstStyle/>
          <a:p>
            <a:pPr rtl="0"/>
            <a:r>
              <a:rPr lang="en-GB"/>
              <a:t>2/1/20XX</a:t>
            </a:r>
            <a:endParaRPr lang="en-GB" dirty="0"/>
          </a:p>
        </p:txBody>
      </p:sp>
      <p:sp>
        <p:nvSpPr>
          <p:cNvPr id="22" name="Footer Placeholder 179">
            <a:extLst>
              <a:ext uri="{FF2B5EF4-FFF2-40B4-BE49-F238E27FC236}">
                <a16:creationId xmlns:a16="http://schemas.microsoft.com/office/drawing/2014/main" id="{3F52EA80-4345-42EF-95FE-8BFE88A44514}"/>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29" name="Slide Number Placeholder 180">
            <a:extLst>
              <a:ext uri="{FF2B5EF4-FFF2-40B4-BE49-F238E27FC236}">
                <a16:creationId xmlns:a16="http://schemas.microsoft.com/office/drawing/2014/main" id="{99E3E6FF-6858-443A-AC8C-AD49CC1D3EBF}"/>
              </a:ext>
            </a:extLst>
          </p:cNvPr>
          <p:cNvSpPr>
            <a:spLocks noGrp="1"/>
          </p:cNvSpPr>
          <p:nvPr>
            <p:ph type="sldNum" sz="quarter" idx="12"/>
          </p:nvPr>
        </p:nvSpPr>
        <p:spPr>
          <a:xfrm>
            <a:off x="8610600" y="6356350"/>
            <a:ext cx="2743200" cy="365125"/>
          </a:xfrm>
        </p:spPr>
        <p:txBody>
          <a:bodyPr rtlCol="0"/>
          <a:lstStyle/>
          <a:p>
            <a:pPr rtl="0"/>
            <a:fld id="{5EA792F7-1D9E-4C7E-A103-E8EDFDC2691E}" type="slidenum">
              <a:rPr lang="en-GB" smtClean="0"/>
              <a:t>‹#›</a:t>
            </a:fld>
            <a:endParaRPr lang="en-GB" dirty="0"/>
          </a:p>
        </p:txBody>
      </p:sp>
      <p:grpSp>
        <p:nvGrpSpPr>
          <p:cNvPr id="19" name="Group 18">
            <a:extLst>
              <a:ext uri="{FF2B5EF4-FFF2-40B4-BE49-F238E27FC236}">
                <a16:creationId xmlns:a16="http://schemas.microsoft.com/office/drawing/2014/main" id="{BE5F9943-296E-47D0-AE23-CAD9E510A6C8}"/>
              </a:ext>
              <a:ext uri="{C183D7F6-B498-43B3-948B-1728B52AA6E4}">
                <adec:decorative xmlns:adec="http://schemas.microsoft.com/office/drawing/2017/decorative" val="1"/>
              </a:ext>
            </a:extLst>
          </p:cNvPr>
          <p:cNvGrpSpPr/>
          <p:nvPr userDrawn="1"/>
        </p:nvGrpSpPr>
        <p:grpSpPr>
          <a:xfrm>
            <a:off x="750064" y="3797696"/>
            <a:ext cx="805908" cy="805908"/>
            <a:chOff x="750064" y="2828266"/>
            <a:chExt cx="805908" cy="805908"/>
          </a:xfrm>
        </p:grpSpPr>
        <p:grpSp>
          <p:nvGrpSpPr>
            <p:cNvPr id="30" name="Group 29">
              <a:extLst>
                <a:ext uri="{FF2B5EF4-FFF2-40B4-BE49-F238E27FC236}">
                  <a16:creationId xmlns:a16="http://schemas.microsoft.com/office/drawing/2014/main" id="{9F7B3EA0-9668-4864-8EAB-87002E634FF3}"/>
                </a:ext>
                <a:ext uri="{C183D7F6-B498-43B3-948B-1728B52AA6E4}">
                  <adec:decorative xmlns:adec="http://schemas.microsoft.com/office/drawing/2017/decorative" val="1"/>
                </a:ext>
              </a:extLst>
            </p:cNvPr>
            <p:cNvGrpSpPr/>
            <p:nvPr userDrawn="1"/>
          </p:nvGrpSpPr>
          <p:grpSpPr>
            <a:xfrm>
              <a:off x="750064" y="2828266"/>
              <a:ext cx="805908" cy="805908"/>
              <a:chOff x="817371" y="4276255"/>
              <a:chExt cx="413564" cy="413564"/>
            </a:xfrm>
            <a:solidFill>
              <a:srgbClr val="FFFFFF"/>
            </a:solidFill>
          </p:grpSpPr>
          <p:sp>
            <p:nvSpPr>
              <p:cNvPr id="36" name="Graphic 212" descr="Tag=AccentColor&#10;Flavor=Light&#10;Target=Fill">
                <a:extLst>
                  <a:ext uri="{FF2B5EF4-FFF2-40B4-BE49-F238E27FC236}">
                    <a16:creationId xmlns:a16="http://schemas.microsoft.com/office/drawing/2014/main" id="{9422C49C-25CD-4F71-83CF-6DCCF530C086}"/>
                  </a:ext>
                </a:extLst>
              </p:cNvPr>
              <p:cNvSpPr/>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37" name="Graphic 212" descr="Tag=AccentColor&#10;Flavor=Light&#10;Target=Fill">
                <a:extLst>
                  <a:ext uri="{FF2B5EF4-FFF2-40B4-BE49-F238E27FC236}">
                    <a16:creationId xmlns:a16="http://schemas.microsoft.com/office/drawing/2014/main" id="{CCFCB46B-E9CD-466D-A54D-E2936C236CB5}"/>
                  </a:ext>
                </a:extLst>
              </p:cNvPr>
              <p:cNvSpPr/>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grpSp>
        <p:grpSp>
          <p:nvGrpSpPr>
            <p:cNvPr id="31" name="Group 30">
              <a:extLst>
                <a:ext uri="{FF2B5EF4-FFF2-40B4-BE49-F238E27FC236}">
                  <a16:creationId xmlns:a16="http://schemas.microsoft.com/office/drawing/2014/main" id="{3E62CF97-C608-4582-968F-CB4B12F9EF8F}"/>
                </a:ext>
                <a:ext uri="{C183D7F6-B498-43B3-948B-1728B52AA6E4}">
                  <adec:decorative xmlns:adec="http://schemas.microsoft.com/office/drawing/2017/decorative" val="1"/>
                </a:ext>
              </a:extLst>
            </p:cNvPr>
            <p:cNvGrpSpPr/>
            <p:nvPr userDrawn="1"/>
          </p:nvGrpSpPr>
          <p:grpSpPr>
            <a:xfrm>
              <a:off x="750064" y="2828266"/>
              <a:ext cx="805908" cy="805908"/>
              <a:chOff x="817371" y="4276255"/>
              <a:chExt cx="413564" cy="413564"/>
            </a:xfrm>
            <a:solidFill>
              <a:schemeClr val="accent1">
                <a:alpha val="20000"/>
              </a:schemeClr>
            </a:solidFill>
          </p:grpSpPr>
          <p:sp>
            <p:nvSpPr>
              <p:cNvPr id="33" name="Graphic 212" descr="Tag=AccentColor&#10;Flavor=Light&#10;Target=Fill">
                <a:extLst>
                  <a:ext uri="{FF2B5EF4-FFF2-40B4-BE49-F238E27FC236}">
                    <a16:creationId xmlns:a16="http://schemas.microsoft.com/office/drawing/2014/main" id="{E53D6F2D-CDAD-40B9-92F1-57BE444CCBB8}"/>
                  </a:ext>
                </a:extLst>
              </p:cNvPr>
              <p:cNvSpPr/>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34" name="Graphic 212" descr="Tag=AccentColor&#10;Flavor=Light&#10;Target=Fill">
                <a:extLst>
                  <a:ext uri="{FF2B5EF4-FFF2-40B4-BE49-F238E27FC236}">
                    <a16:creationId xmlns:a16="http://schemas.microsoft.com/office/drawing/2014/main" id="{8331FF8E-7BEE-4B6B-8CAF-D211BB3AB155}"/>
                  </a:ext>
                </a:extLst>
              </p:cNvPr>
              <p:cNvSpPr/>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grpSp>
      </p:grpSp>
    </p:spTree>
    <p:extLst>
      <p:ext uri="{BB962C8B-B14F-4D97-AF65-F5344CB8AC3E}">
        <p14:creationId xmlns:p14="http://schemas.microsoft.com/office/powerpoint/2010/main" val="3513729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1DC5A68-D71B-430D-A02A-5A4C7608C2C2}"/>
              </a:ext>
              <a:ext uri="{C183D7F6-B498-43B3-948B-1728B52AA6E4}">
                <adec:decorative xmlns:adec="http://schemas.microsoft.com/office/drawing/2017/decorative" val="1"/>
              </a:ext>
            </a:extLst>
          </p:cNvPr>
          <p:cNvGrpSpPr/>
          <p:nvPr userDrawn="1"/>
        </p:nvGrpSpPr>
        <p:grpSpPr>
          <a:xfrm>
            <a:off x="566550" y="555675"/>
            <a:ext cx="4860256" cy="5696169"/>
            <a:chOff x="1481312" y="743744"/>
            <a:chExt cx="4860256" cy="4589316"/>
          </a:xfrm>
        </p:grpSpPr>
        <p:sp>
          <p:nvSpPr>
            <p:cNvPr id="8" name="Rectangle 7" descr="Tag=AccentColor&#10;Flavor=Light&#10;Target=Fill">
              <a:extLst>
                <a:ext uri="{FF2B5EF4-FFF2-40B4-BE49-F238E27FC236}">
                  <a16:creationId xmlns:a16="http://schemas.microsoft.com/office/drawing/2014/main" id="{C6645C41-2751-4BBE-A22D-C583AD4858E4}"/>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9" name="Rectangle 8" descr="Tag=AccentColor&#10;Flavor=Light&#10;Target=Fill">
              <a:extLst>
                <a:ext uri="{FF2B5EF4-FFF2-40B4-BE49-F238E27FC236}">
                  <a16:creationId xmlns:a16="http://schemas.microsoft.com/office/drawing/2014/main" id="{D1FA9207-2C4F-44B5-8662-99610A796453}"/>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 useBgFill="1">
        <p:nvSpPr>
          <p:cNvPr id="10" name="Rectangle 9">
            <a:extLst>
              <a:ext uri="{FF2B5EF4-FFF2-40B4-BE49-F238E27FC236}">
                <a16:creationId xmlns:a16="http://schemas.microsoft.com/office/drawing/2014/main" id="{B9987485-764D-493B-8597-A03C406EE546}"/>
              </a:ext>
              <a:ext uri="{C183D7F6-B498-43B3-948B-1728B52AA6E4}">
                <adec:decorative xmlns:adec="http://schemas.microsoft.com/office/drawing/2017/decorative" val="1"/>
              </a:ext>
            </a:extLst>
          </p:cNvPr>
          <p:cNvSpPr/>
          <p:nvPr userDrawn="1"/>
        </p:nvSpPr>
        <p:spPr>
          <a:xfrm>
            <a:off x="464967" y="460296"/>
            <a:ext cx="4860256" cy="5696169"/>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Title 1">
            <a:extLst>
              <a:ext uri="{FF2B5EF4-FFF2-40B4-BE49-F238E27FC236}">
                <a16:creationId xmlns:a16="http://schemas.microsoft.com/office/drawing/2014/main" id="{D670EFC6-682D-4CB0-BAC5-9AAF57E77B81}"/>
              </a:ext>
            </a:extLst>
          </p:cNvPr>
          <p:cNvSpPr>
            <a:spLocks noGrp="1"/>
          </p:cNvSpPr>
          <p:nvPr>
            <p:ph type="ctrTitle" hasCustomPrompt="1"/>
          </p:nvPr>
        </p:nvSpPr>
        <p:spPr>
          <a:xfrm>
            <a:off x="677119" y="810623"/>
            <a:ext cx="4429556" cy="3210961"/>
          </a:xfrm>
        </p:spPr>
        <p:txBody>
          <a:bodyPr rtlCol="0" anchor="b">
            <a:normAutofit/>
          </a:bodyPr>
          <a:lstStyle>
            <a:lvl1pPr>
              <a:defRPr sz="6000" b="1" spc="1500" baseline="0"/>
            </a:lvl1pPr>
          </a:lstStyle>
          <a:p>
            <a:pPr rtl="0"/>
            <a:r>
              <a:rPr lang="en-GB"/>
              <a:t>CLICK TO ADD TITLE</a:t>
            </a:r>
          </a:p>
        </p:txBody>
      </p:sp>
      <p:sp>
        <p:nvSpPr>
          <p:cNvPr id="12" name="Subtitle 2">
            <a:extLst>
              <a:ext uri="{FF2B5EF4-FFF2-40B4-BE49-F238E27FC236}">
                <a16:creationId xmlns:a16="http://schemas.microsoft.com/office/drawing/2014/main" id="{9FBF58CF-163B-4119-997D-4989A40755B7}"/>
              </a:ext>
            </a:extLst>
          </p:cNvPr>
          <p:cNvSpPr>
            <a:spLocks noGrp="1"/>
          </p:cNvSpPr>
          <p:nvPr>
            <p:ph type="subTitle" idx="1" hasCustomPrompt="1"/>
          </p:nvPr>
        </p:nvSpPr>
        <p:spPr>
          <a:xfrm>
            <a:off x="677119" y="4276532"/>
            <a:ext cx="4429556" cy="1559117"/>
          </a:xfrm>
        </p:spPr>
        <p:txBody>
          <a:bodyPr rtlCol="0"/>
          <a:lstStyle>
            <a:lvl1pPr marL="0">
              <a:lnSpc>
                <a:spcPct val="100000"/>
              </a:lnSpc>
              <a:spcBef>
                <a:spcPts val="0"/>
              </a:spcBef>
              <a:buNone/>
              <a:defRPr sz="2400" spc="400" baseline="0"/>
            </a:lvl1pPr>
          </a:lstStyle>
          <a:p>
            <a:pPr rtl="0"/>
            <a:r>
              <a:rPr lang="en-GB"/>
              <a:t>CLICK TO ADD SUBTITLE</a:t>
            </a:r>
          </a:p>
        </p:txBody>
      </p:sp>
      <p:sp>
        <p:nvSpPr>
          <p:cNvPr id="24" name="Date Placeholder 8">
            <a:extLst>
              <a:ext uri="{FF2B5EF4-FFF2-40B4-BE49-F238E27FC236}">
                <a16:creationId xmlns:a16="http://schemas.microsoft.com/office/drawing/2014/main" id="{4D26C2E6-A562-4AE8-9971-3FA6E680B9B9}"/>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25" name="Footer Placeholder 9">
            <a:extLst>
              <a:ext uri="{FF2B5EF4-FFF2-40B4-BE49-F238E27FC236}">
                <a16:creationId xmlns:a16="http://schemas.microsoft.com/office/drawing/2014/main" id="{1E3E3462-0536-4693-81D5-FC7894149D0D}"/>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26" name="Slide Number Placeholder 10">
            <a:extLst>
              <a:ext uri="{FF2B5EF4-FFF2-40B4-BE49-F238E27FC236}">
                <a16:creationId xmlns:a16="http://schemas.microsoft.com/office/drawing/2014/main" id="{EAFE03D5-6EE3-4408-BA56-7D68B937F8CE}"/>
              </a:ext>
            </a:extLst>
          </p:cNvPr>
          <p:cNvSpPr>
            <a:spLocks noGrp="1"/>
          </p:cNvSpPr>
          <p:nvPr>
            <p:ph type="sldNum" sz="quarter" idx="12"/>
          </p:nvPr>
        </p:nvSpPr>
        <p:spPr>
          <a:xfrm>
            <a:off x="8610600" y="6356350"/>
            <a:ext cx="2743200" cy="365125"/>
          </a:xfrm>
        </p:spPr>
        <p:txBody>
          <a:bodyPr rtlCol="0"/>
          <a:lstStyle/>
          <a:p>
            <a:pPr rtl="0"/>
            <a:fld id="{F3450C42-9A0B-4425-92C2-70FCF7C45734}" type="slidenum">
              <a:rPr lang="en-GB" smtClean="0"/>
              <a:t>‹#›</a:t>
            </a:fld>
            <a:endParaRPr lang="en-GB" dirty="0"/>
          </a:p>
        </p:txBody>
      </p:sp>
      <p:sp>
        <p:nvSpPr>
          <p:cNvPr id="29" name="Picture Placeholder 27">
            <a:extLst>
              <a:ext uri="{FF2B5EF4-FFF2-40B4-BE49-F238E27FC236}">
                <a16:creationId xmlns:a16="http://schemas.microsoft.com/office/drawing/2014/main" id="{87E4E16D-DE97-4F27-86B1-CC1E0A280965}"/>
              </a:ext>
            </a:extLst>
          </p:cNvPr>
          <p:cNvSpPr>
            <a:spLocks noGrp="1"/>
          </p:cNvSpPr>
          <p:nvPr>
            <p:ph type="pic" sz="quarter" idx="13" hasCustomPrompt="1"/>
          </p:nvPr>
        </p:nvSpPr>
        <p:spPr>
          <a:xfrm>
            <a:off x="6359307" y="470931"/>
            <a:ext cx="4833901" cy="5696168"/>
          </a:xfrm>
        </p:spPr>
        <p:txBody>
          <a:bodyPr rtlCol="0"/>
          <a:lstStyle>
            <a:lvl1pPr>
              <a:buNone/>
              <a:defRPr/>
            </a:lvl1pPr>
          </a:lstStyle>
          <a:p>
            <a:pPr rtl="0"/>
            <a:r>
              <a:rPr lang="en-GB"/>
              <a:t>Click to add photo</a:t>
            </a:r>
          </a:p>
        </p:txBody>
      </p:sp>
      <p:grpSp>
        <p:nvGrpSpPr>
          <p:cNvPr id="13" name="Group 12">
            <a:extLst>
              <a:ext uri="{FF2B5EF4-FFF2-40B4-BE49-F238E27FC236}">
                <a16:creationId xmlns:a16="http://schemas.microsoft.com/office/drawing/2014/main" id="{CC2E123B-B6D5-4E11-97BB-5D6909C3AC89}"/>
              </a:ext>
            </a:extLst>
          </p:cNvPr>
          <p:cNvGrpSpPr/>
          <p:nvPr userDrawn="1"/>
        </p:nvGrpSpPr>
        <p:grpSpPr>
          <a:xfrm>
            <a:off x="10762917" y="937735"/>
            <a:ext cx="891066" cy="891066"/>
            <a:chOff x="10762917" y="937735"/>
            <a:chExt cx="891066" cy="891066"/>
          </a:xfrm>
        </p:grpSpPr>
        <p:sp>
          <p:nvSpPr>
            <p:cNvPr id="14" name="Graphic 212">
              <a:extLst>
                <a:ext uri="{FF2B5EF4-FFF2-40B4-BE49-F238E27FC236}">
                  <a16:creationId xmlns:a16="http://schemas.microsoft.com/office/drawing/2014/main" id="{5316CEBD-338C-402C-BCD3-A4F16BC89E10}"/>
                </a:ext>
                <a:ext uri="{C183D7F6-B498-43B3-948B-1728B52AA6E4}">
                  <adec:decorative xmlns:adec="http://schemas.microsoft.com/office/drawing/2017/decorative" val="1"/>
                </a:ext>
              </a:extLst>
            </p:cNvPr>
            <p:cNvSpPr/>
            <p:nvPr userDrawn="1"/>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lt1"/>
                </a:solidFill>
              </a:endParaRPr>
            </a:p>
          </p:txBody>
        </p:sp>
        <p:sp>
          <p:nvSpPr>
            <p:cNvPr id="15" name="Graphic 212">
              <a:extLst>
                <a:ext uri="{FF2B5EF4-FFF2-40B4-BE49-F238E27FC236}">
                  <a16:creationId xmlns:a16="http://schemas.microsoft.com/office/drawing/2014/main" id="{C3EC749F-067B-4ADC-9D73-17D3DBA09152}"/>
                </a:ext>
                <a:ext uri="{C183D7F6-B498-43B3-948B-1728B52AA6E4}">
                  <adec:decorative xmlns:adec="http://schemas.microsoft.com/office/drawing/2017/decorative" val="1"/>
                </a:ext>
              </a:extLst>
            </p:cNvPr>
            <p:cNvSpPr/>
            <p:nvPr userDrawn="1"/>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grpSp>
        <p:nvGrpSpPr>
          <p:cNvPr id="16" name="Graphic 185">
            <a:extLst>
              <a:ext uri="{FF2B5EF4-FFF2-40B4-BE49-F238E27FC236}">
                <a16:creationId xmlns:a16="http://schemas.microsoft.com/office/drawing/2014/main" id="{CC5B33D5-B61A-4BB3-BE24-ED2DC91EA9CE}"/>
              </a:ext>
              <a:ext uri="{C183D7F6-B498-43B3-948B-1728B52AA6E4}">
                <adec:decorative xmlns:adec="http://schemas.microsoft.com/office/drawing/2017/decorative" val="1"/>
              </a:ext>
            </a:extLst>
          </p:cNvPr>
          <p:cNvGrpSpPr/>
          <p:nvPr userDrawn="1"/>
        </p:nvGrpSpPr>
        <p:grpSpPr>
          <a:xfrm>
            <a:off x="5858293" y="2360859"/>
            <a:ext cx="1054467" cy="469689"/>
            <a:chOff x="9841624" y="4115729"/>
            <a:chExt cx="602170" cy="268223"/>
          </a:xfrm>
          <a:solidFill>
            <a:schemeClr val="tx1"/>
          </a:solidFill>
        </p:grpSpPr>
        <p:sp>
          <p:nvSpPr>
            <p:cNvPr id="17" name="Freeform: Shape 16">
              <a:extLst>
                <a:ext uri="{FF2B5EF4-FFF2-40B4-BE49-F238E27FC236}">
                  <a16:creationId xmlns:a16="http://schemas.microsoft.com/office/drawing/2014/main" id="{573DED6B-3BBB-434A-81CA-EC0E5C4F28B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18" name="Freeform: Shape 17">
              <a:extLst>
                <a:ext uri="{FF2B5EF4-FFF2-40B4-BE49-F238E27FC236}">
                  <a16:creationId xmlns:a16="http://schemas.microsoft.com/office/drawing/2014/main" id="{51325D91-D828-468A-ABC7-85FEF8A4B219}"/>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19" name="Freeform: Shape 18">
              <a:extLst>
                <a:ext uri="{FF2B5EF4-FFF2-40B4-BE49-F238E27FC236}">
                  <a16:creationId xmlns:a16="http://schemas.microsoft.com/office/drawing/2014/main" id="{5B2A711B-93D3-4A4D-AA14-BD7367134B4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0" name="Freeform: Shape 19">
              <a:extLst>
                <a:ext uri="{FF2B5EF4-FFF2-40B4-BE49-F238E27FC236}">
                  <a16:creationId xmlns:a16="http://schemas.microsoft.com/office/drawing/2014/main" id="{01AC7889-6DFF-4D32-859C-D0C55DE4CA1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sp>
          <p:nvSpPr>
            <p:cNvPr id="21" name="Freeform: Shape 20">
              <a:extLst>
                <a:ext uri="{FF2B5EF4-FFF2-40B4-BE49-F238E27FC236}">
                  <a16:creationId xmlns:a16="http://schemas.microsoft.com/office/drawing/2014/main" id="{48E8AC13-5239-47BE-ABE6-C1A3FEA721E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rtl="0"/>
              <a:endParaRPr lang="en-GB" dirty="0"/>
            </a:p>
          </p:txBody>
        </p:sp>
      </p:grpSp>
      <p:grpSp>
        <p:nvGrpSpPr>
          <p:cNvPr id="22" name="Group 21">
            <a:extLst>
              <a:ext uri="{FF2B5EF4-FFF2-40B4-BE49-F238E27FC236}">
                <a16:creationId xmlns:a16="http://schemas.microsoft.com/office/drawing/2014/main" id="{BDCB67E8-A47C-4BBF-8167-443736632FB0}"/>
              </a:ext>
            </a:extLst>
          </p:cNvPr>
          <p:cNvGrpSpPr/>
          <p:nvPr userDrawn="1"/>
        </p:nvGrpSpPr>
        <p:grpSpPr>
          <a:xfrm>
            <a:off x="6162610" y="5308473"/>
            <a:ext cx="445835" cy="445835"/>
            <a:chOff x="6162610" y="5308473"/>
            <a:chExt cx="445835" cy="445835"/>
          </a:xfrm>
        </p:grpSpPr>
        <p:sp>
          <p:nvSpPr>
            <p:cNvPr id="23" name="Oval 22">
              <a:extLst>
                <a:ext uri="{FF2B5EF4-FFF2-40B4-BE49-F238E27FC236}">
                  <a16:creationId xmlns:a16="http://schemas.microsoft.com/office/drawing/2014/main" id="{EE2409D7-BC76-4E3D-A9C1-491922D3534F}"/>
                </a:ext>
                <a:ext uri="{C183D7F6-B498-43B3-948B-1728B52AA6E4}">
                  <adec:decorative xmlns:adec="http://schemas.microsoft.com/office/drawing/2017/decorative" val="1"/>
                </a:ext>
              </a:extLst>
            </p:cNvPr>
            <p:cNvSpPr/>
            <p:nvPr userDrawn="1"/>
          </p:nvSpPr>
          <p:spPr>
            <a:xfrm>
              <a:off x="6162610" y="5308473"/>
              <a:ext cx="445835" cy="445835"/>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7" name="Oval 26">
              <a:extLst>
                <a:ext uri="{FF2B5EF4-FFF2-40B4-BE49-F238E27FC236}">
                  <a16:creationId xmlns:a16="http://schemas.microsoft.com/office/drawing/2014/main" id="{80211AD5-F7D3-45F7-8766-86B7813C2643}"/>
                </a:ext>
                <a:ext uri="{C183D7F6-B498-43B3-948B-1728B52AA6E4}">
                  <adec:decorative xmlns:adec="http://schemas.microsoft.com/office/drawing/2017/decorative" val="1"/>
                </a:ext>
              </a:extLst>
            </p:cNvPr>
            <p:cNvSpPr/>
            <p:nvPr userDrawn="1"/>
          </p:nvSpPr>
          <p:spPr>
            <a:xfrm>
              <a:off x="6162610" y="5308473"/>
              <a:ext cx="445835" cy="445835"/>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2760177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pPr rtl="0"/>
            <a:r>
              <a:rPr lang="en-GB"/>
              <a:t>2/1/20XX</a:t>
            </a:r>
            <a:endParaRPr lang="en-GB"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pPr rtl="0"/>
            <a:r>
              <a:rPr lang="en-GB" b="1"/>
              <a:t>PRESENTATION TITLE</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pPr rtl="0"/>
            <a:fld id="{F3450C42-9A0B-4425-92C2-70FCF7C45734}" type="slidenum">
              <a:rPr lang="en-GB" smtClean="0"/>
              <a:pPr/>
              <a:t>‹#›</a:t>
            </a:fld>
            <a:endParaRPr lang="en-GB" b="1" dirty="0"/>
          </a:p>
        </p:txBody>
      </p:sp>
    </p:spTree>
    <p:extLst>
      <p:ext uri="{BB962C8B-B14F-4D97-AF65-F5344CB8AC3E}">
        <p14:creationId xmlns:p14="http://schemas.microsoft.com/office/powerpoint/2010/main" val="1694802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90000"/>
        </a:lnSpc>
        <a:spcBef>
          <a:spcPct val="0"/>
        </a:spcBef>
        <a:buNone/>
        <a:defRPr sz="4400" b="1" i="0" kern="1200" spc="3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hyperlink" Target="https://doi.org/10.1108/136204396101185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607C874-782B-4427-B581-0597FA74FF03}"/>
              </a:ext>
            </a:extLst>
          </p:cNvPr>
          <p:cNvSpPr>
            <a:spLocks noGrp="1"/>
          </p:cNvSpPr>
          <p:nvPr>
            <p:ph type="ctrTitle"/>
          </p:nvPr>
        </p:nvSpPr>
        <p:spPr>
          <a:xfrm>
            <a:off x="187919" y="453223"/>
            <a:ext cx="4770783" cy="1204097"/>
          </a:xfrm>
        </p:spPr>
        <p:txBody>
          <a:bodyPr rtlCol="0">
            <a:normAutofit/>
          </a:bodyPr>
          <a:lstStyle/>
          <a:p>
            <a:pPr algn="ctr" rtl="0"/>
            <a:r>
              <a:rPr lang="en-GB" sz="2400" spc="0" dirty="0">
                <a:latin typeface="Arial" panose="020B0604020202020204" pitchFamily="34" charset="0"/>
                <a:cs typeface="Arial" panose="020B0604020202020204" pitchFamily="34" charset="0"/>
              </a:rPr>
              <a:t>Enhancing Performance with 360-Degree Feedback </a:t>
            </a:r>
            <a:br>
              <a:rPr lang="en-GB" sz="2400" spc="0" dirty="0">
                <a:latin typeface="Arial" panose="020B0604020202020204" pitchFamily="34" charset="0"/>
                <a:cs typeface="Arial" panose="020B0604020202020204" pitchFamily="34" charset="0"/>
              </a:rPr>
            </a:br>
            <a:r>
              <a:rPr lang="en-GB" sz="2400" spc="0" dirty="0">
                <a:latin typeface="Arial" panose="020B0604020202020204" pitchFamily="34" charset="0"/>
                <a:cs typeface="Arial" panose="020B0604020202020204" pitchFamily="34" charset="0"/>
              </a:rPr>
              <a:t>Case Study</a:t>
            </a:r>
          </a:p>
        </p:txBody>
      </p:sp>
      <p:sp>
        <p:nvSpPr>
          <p:cNvPr id="10" name="Subtitle 9">
            <a:extLst>
              <a:ext uri="{FF2B5EF4-FFF2-40B4-BE49-F238E27FC236}">
                <a16:creationId xmlns:a16="http://schemas.microsoft.com/office/drawing/2014/main" id="{9DDF89BC-6718-4D28-9005-F42DB4D8B4BD}"/>
              </a:ext>
            </a:extLst>
          </p:cNvPr>
          <p:cNvSpPr>
            <a:spLocks noGrp="1"/>
          </p:cNvSpPr>
          <p:nvPr>
            <p:ph type="subTitle" idx="1"/>
          </p:nvPr>
        </p:nvSpPr>
        <p:spPr>
          <a:xfrm>
            <a:off x="727750" y="4623655"/>
            <a:ext cx="5036945" cy="1204098"/>
          </a:xfrm>
        </p:spPr>
        <p:txBody>
          <a:bodyPr rtlCol="0">
            <a:normAutofit/>
          </a:bodyPr>
          <a:lstStyle/>
          <a:p>
            <a:pPr rtl="0"/>
            <a:r>
              <a:rPr lang="en-GB" sz="1800" spc="0">
                <a:latin typeface="Arial" panose="020B0604020202020204" pitchFamily="34" charset="0"/>
                <a:cs typeface="Arial" panose="020B0604020202020204" pitchFamily="34" charset="0"/>
              </a:rPr>
              <a:t>Student: Livia Monica Dragan 2130234</a:t>
            </a:r>
          </a:p>
          <a:p>
            <a:pPr rtl="0"/>
            <a:r>
              <a:rPr lang="en-GB" sz="1800" spc="0">
                <a:latin typeface="Arial" panose="020B0604020202020204" pitchFamily="34" charset="0"/>
                <a:cs typeface="Arial" panose="020B0604020202020204" pitchFamily="34" charset="0"/>
              </a:rPr>
              <a:t>Lecturer: Ehsan Khajeh</a:t>
            </a:r>
          </a:p>
          <a:p>
            <a:pPr rtl="0"/>
            <a:r>
              <a:rPr lang="en-GB" sz="1800" spc="0">
                <a:latin typeface="Arial" panose="020B0604020202020204" pitchFamily="34" charset="0"/>
                <a:cs typeface="Arial" panose="020B0604020202020204" pitchFamily="34" charset="0"/>
              </a:rPr>
              <a:t>Module code: BMSW5102</a:t>
            </a:r>
            <a:endParaRPr lang="en-GB" sz="1800" spc="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8D9FE8A-8264-9616-5910-4675D7EB3EDE}"/>
              </a:ext>
            </a:extLst>
          </p:cNvPr>
          <p:cNvPicPr>
            <a:picLocks noChangeAspect="1"/>
          </p:cNvPicPr>
          <p:nvPr/>
        </p:nvPicPr>
        <p:blipFill>
          <a:blip r:embed="rId2"/>
          <a:stretch>
            <a:fillRect/>
          </a:stretch>
        </p:blipFill>
        <p:spPr>
          <a:xfrm>
            <a:off x="2782111" y="1741251"/>
            <a:ext cx="5778229" cy="2646362"/>
          </a:xfrm>
          <a:prstGeom prst="rect">
            <a:avLst/>
          </a:prstGeom>
        </p:spPr>
      </p:pic>
    </p:spTree>
    <p:extLst>
      <p:ext uri="{BB962C8B-B14F-4D97-AF65-F5344CB8AC3E}">
        <p14:creationId xmlns:p14="http://schemas.microsoft.com/office/powerpoint/2010/main" val="245498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DC9CABF-AA63-4FF3-9E6F-A3F7638281B4}"/>
              </a:ext>
            </a:extLst>
          </p:cNvPr>
          <p:cNvSpPr>
            <a:spLocks noGrp="1"/>
          </p:cNvSpPr>
          <p:nvPr>
            <p:ph type="title"/>
          </p:nvPr>
        </p:nvSpPr>
        <p:spPr>
          <a:xfrm>
            <a:off x="3266561" y="376079"/>
            <a:ext cx="3181947" cy="633205"/>
          </a:xfrm>
        </p:spPr>
        <p:txBody>
          <a:bodyPr vert="horz" lIns="91440" tIns="45720" rIns="91440" bIns="45720" rtlCol="0" anchor="b">
            <a:normAutofit/>
          </a:bodyPr>
          <a:lstStyle/>
          <a:p>
            <a:pPr rtl="0"/>
            <a:r>
              <a:rPr lang="en-GB" sz="2400" spc="0" dirty="0">
                <a:latin typeface="Arial" panose="020B0604020202020204" pitchFamily="34" charset="0"/>
                <a:cs typeface="Arial" panose="020B0604020202020204" pitchFamily="34" charset="0"/>
              </a:rPr>
              <a:t>Introduction</a:t>
            </a:r>
          </a:p>
        </p:txBody>
      </p:sp>
      <p:pic>
        <p:nvPicPr>
          <p:cNvPr id="15" name="Picture 14" descr="Colourful carved figures of humans">
            <a:extLst>
              <a:ext uri="{FF2B5EF4-FFF2-40B4-BE49-F238E27FC236}">
                <a16:creationId xmlns:a16="http://schemas.microsoft.com/office/drawing/2014/main" id="{B33FC9A6-1B44-CFCA-9400-998BBCC18081}"/>
              </a:ext>
            </a:extLst>
          </p:cNvPr>
          <p:cNvPicPr>
            <a:picLocks noChangeAspect="1"/>
          </p:cNvPicPr>
          <p:nvPr/>
        </p:nvPicPr>
        <p:blipFill rotWithShape="1">
          <a:blip r:embed="rId3"/>
          <a:srcRect l="14491" r="14260" b="1"/>
          <a:stretch/>
        </p:blipFill>
        <p:spPr>
          <a:xfrm>
            <a:off x="8150002" y="1276525"/>
            <a:ext cx="3203798" cy="3203798"/>
          </a:xfrm>
          <a:custGeom>
            <a:avLst/>
            <a:gdLst>
              <a:gd name="connsiteX0" fmla="*/ 1648278 w 3296556"/>
              <a:gd name="connsiteY0" fmla="*/ 0 h 3296556"/>
              <a:gd name="connsiteX1" fmla="*/ 3296556 w 3296556"/>
              <a:gd name="connsiteY1" fmla="*/ 1648278 h 3296556"/>
              <a:gd name="connsiteX2" fmla="*/ 1648278 w 3296556"/>
              <a:gd name="connsiteY2" fmla="*/ 3296556 h 3296556"/>
              <a:gd name="connsiteX3" fmla="*/ 0 w 3296556"/>
              <a:gd name="connsiteY3" fmla="*/ 1648278 h 3296556"/>
              <a:gd name="connsiteX4" fmla="*/ 1648278 w 3296556"/>
              <a:gd name="connsiteY4" fmla="*/ 0 h 3296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6556" h="3296556">
                <a:moveTo>
                  <a:pt x="1648278" y="0"/>
                </a:moveTo>
                <a:cubicBezTo>
                  <a:pt x="2558596" y="0"/>
                  <a:pt x="3296556" y="737960"/>
                  <a:pt x="3296556" y="1648278"/>
                </a:cubicBezTo>
                <a:cubicBezTo>
                  <a:pt x="3296556" y="2558596"/>
                  <a:pt x="2558596" y="3296556"/>
                  <a:pt x="1648278" y="3296556"/>
                </a:cubicBezTo>
                <a:cubicBezTo>
                  <a:pt x="737960" y="3296556"/>
                  <a:pt x="0" y="2558596"/>
                  <a:pt x="0" y="1648278"/>
                </a:cubicBezTo>
                <a:cubicBezTo>
                  <a:pt x="0" y="737960"/>
                  <a:pt x="737960" y="0"/>
                  <a:pt x="1648278" y="0"/>
                </a:cubicBezTo>
                <a:close/>
              </a:path>
            </a:pathLst>
          </a:custGeom>
          <a:noFill/>
        </p:spPr>
      </p:pic>
      <p:sp>
        <p:nvSpPr>
          <p:cNvPr id="10" name="Content Placeholder 9">
            <a:extLst>
              <a:ext uri="{FF2B5EF4-FFF2-40B4-BE49-F238E27FC236}">
                <a16:creationId xmlns:a16="http://schemas.microsoft.com/office/drawing/2014/main" id="{6E2F211D-FDCA-4FAB-910C-5744050CF3B3}"/>
              </a:ext>
            </a:extLst>
          </p:cNvPr>
          <p:cNvSpPr>
            <a:spLocks noGrp="1"/>
          </p:cNvSpPr>
          <p:nvPr>
            <p:ph idx="1"/>
          </p:nvPr>
        </p:nvSpPr>
        <p:spPr>
          <a:xfrm>
            <a:off x="1753082" y="1236236"/>
            <a:ext cx="5931767" cy="3709475"/>
          </a:xfrm>
        </p:spPr>
        <p:txBody>
          <a:bodyPr vert="horz" lIns="91440" tIns="45720" rIns="91440" bIns="45720" rtlCol="0">
            <a:normAutofit fontScale="92500" lnSpcReduction="10000"/>
          </a:bodyPr>
          <a:lstStyle/>
          <a:p>
            <a:r>
              <a:rPr lang="en-GB" sz="1500" b="0" i="0" dirty="0" err="1">
                <a:effectLst/>
                <a:latin typeface="Arial" panose="020B0604020202020204" pitchFamily="34" charset="0"/>
                <a:cs typeface="Arial" panose="020B0604020202020204" pitchFamily="34" charset="0"/>
              </a:rPr>
              <a:t>Budman</a:t>
            </a:r>
            <a:r>
              <a:rPr lang="en-GB" sz="1500" b="0" i="0" dirty="0">
                <a:effectLst/>
                <a:latin typeface="Arial" panose="020B0604020202020204" pitchFamily="34" charset="0"/>
                <a:cs typeface="Arial" panose="020B0604020202020204" pitchFamily="34" charset="0"/>
              </a:rPr>
              <a:t> and Rice (1994) talk about the trend towards using peer and upward feedback to involve employees in the assessment process and the benefits this has brought about for the fairness and quality of performance reviews.</a:t>
            </a:r>
          </a:p>
          <a:p>
            <a:r>
              <a:rPr lang="en-GB" sz="1500" b="0" i="0" dirty="0">
                <a:effectLst/>
                <a:latin typeface="Arial" panose="020B0604020202020204" pitchFamily="34" charset="0"/>
                <a:cs typeface="Arial" panose="020B0604020202020204" pitchFamily="34" charset="0"/>
              </a:rPr>
              <a:t>They also stress the significance of including client or customer feedback into the 360-degree feedback process, since this is an important and reliable source of assessment that can promote employee performance improvement.</a:t>
            </a:r>
          </a:p>
          <a:p>
            <a:r>
              <a:rPr lang="en-GB" sz="1500" b="0" i="0" dirty="0">
                <a:effectLst/>
                <a:latin typeface="Arial" panose="020B0604020202020204" pitchFamily="34" charset="0"/>
                <a:cs typeface="Arial" panose="020B0604020202020204" pitchFamily="34" charset="0"/>
              </a:rPr>
              <a:t>In this presentation, we will:</a:t>
            </a:r>
          </a:p>
          <a:p>
            <a:pPr marL="742950" lvl="1" indent="-285750">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Explore the concept of 360-degree feedback.</a:t>
            </a:r>
          </a:p>
          <a:p>
            <a:pPr marL="742950" lvl="1" indent="-285750">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Discuss its significance for both our valued employees and the organization.</a:t>
            </a:r>
          </a:p>
          <a:p>
            <a:pPr marL="742950" lvl="1" indent="-285750">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Delve into the multitude of benefits it offers.</a:t>
            </a:r>
          </a:p>
          <a:p>
            <a:pPr marL="742950" lvl="1" indent="-285750">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Address key issues and concerns.</a:t>
            </a:r>
          </a:p>
          <a:p>
            <a:pPr marL="742950" lvl="1" indent="-285750">
              <a:buFont typeface="Arial" panose="020B0604020202020204" pitchFamily="34" charset="0"/>
              <a:buChar char="•"/>
            </a:pPr>
            <a:r>
              <a:rPr lang="en-GB" sz="1500" b="0" i="0" dirty="0">
                <a:effectLst/>
                <a:latin typeface="Arial" panose="020B0604020202020204" pitchFamily="34" charset="0"/>
                <a:cs typeface="Arial" panose="020B0604020202020204" pitchFamily="34" charset="0"/>
              </a:rPr>
              <a:t>Together, let's create a more engaged and insightful workplace.</a:t>
            </a:r>
            <a:endParaRPr lang="en-GB" sz="1500" dirty="0">
              <a:latin typeface="Arial" panose="020B0604020202020204" pitchFamily="34" charset="0"/>
              <a:cs typeface="Arial" panose="020B0604020202020204" pitchFamily="34" charset="0"/>
            </a:endParaRPr>
          </a:p>
          <a:p>
            <a:pPr rtl="0"/>
            <a:endParaRPr lang="en-GB" sz="1700" dirty="0"/>
          </a:p>
        </p:txBody>
      </p:sp>
      <p:sp>
        <p:nvSpPr>
          <p:cNvPr id="13" name="Slide Number Placeholder 12">
            <a:extLst>
              <a:ext uri="{FF2B5EF4-FFF2-40B4-BE49-F238E27FC236}">
                <a16:creationId xmlns:a16="http://schemas.microsoft.com/office/drawing/2014/main" id="{E8CFC9CC-F955-45C8-80C6-20AC446CB1D7}"/>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5EA792F7-1D9E-4C7E-A103-E8EDFDC2691E}" type="slidenum">
              <a:rPr lang="en-GB" smtClean="0"/>
              <a:pPr rtl="0">
                <a:spcAft>
                  <a:spcPts val="600"/>
                </a:spcAft>
              </a:pPr>
              <a:t>2</a:t>
            </a:fld>
            <a:endParaRPr lang="en-GB"/>
          </a:p>
        </p:txBody>
      </p:sp>
    </p:spTree>
    <p:extLst>
      <p:ext uri="{BB962C8B-B14F-4D97-AF65-F5344CB8AC3E}">
        <p14:creationId xmlns:p14="http://schemas.microsoft.com/office/powerpoint/2010/main" val="2144753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19526B4-0363-4BAB-BC46-80456D5E41E0}"/>
              </a:ext>
            </a:extLst>
          </p:cNvPr>
          <p:cNvSpPr>
            <a:spLocks noGrp="1"/>
          </p:cNvSpPr>
          <p:nvPr>
            <p:ph type="title"/>
          </p:nvPr>
        </p:nvSpPr>
        <p:spPr>
          <a:xfrm>
            <a:off x="572256" y="1570729"/>
            <a:ext cx="7481450" cy="3939422"/>
          </a:xfrm>
        </p:spPr>
        <p:txBody>
          <a:bodyPr rtlCol="0">
            <a:normAutofit/>
          </a:bodyPr>
          <a:lstStyle/>
          <a:p>
            <a:pPr algn="l">
              <a:lnSpc>
                <a:spcPct val="100000"/>
              </a:lnSpc>
            </a:pPr>
            <a:r>
              <a:rPr lang="en-GB" sz="1400" b="0" i="0" spc="0" dirty="0">
                <a:effectLst/>
                <a:latin typeface="Arial" panose="020B0604020202020204" pitchFamily="34" charset="0"/>
                <a:cs typeface="Arial" panose="020B0604020202020204" pitchFamily="34" charset="0"/>
              </a:rPr>
              <a:t>Multi-rater feedback, or 360-degree feedback, is another name for the thorough performance review and development process that entails obtaining input from a variety of sources inside an organization. According to Atwater and </a:t>
            </a:r>
            <a:r>
              <a:rPr lang="en-GB" sz="1400" b="0" i="0" spc="0" dirty="0" err="1">
                <a:effectLst/>
                <a:latin typeface="Arial" panose="020B0604020202020204" pitchFamily="34" charset="0"/>
                <a:cs typeface="Arial" panose="020B0604020202020204" pitchFamily="34" charset="0"/>
              </a:rPr>
              <a:t>Yammarino</a:t>
            </a:r>
            <a:r>
              <a:rPr lang="en-GB" sz="1400" b="0" i="0" spc="0" dirty="0">
                <a:effectLst/>
                <a:latin typeface="Arial" panose="020B0604020202020204" pitchFamily="34" charset="0"/>
                <a:cs typeface="Arial" panose="020B0604020202020204" pitchFamily="34" charset="0"/>
              </a:rPr>
              <a:t> (1997), during this process, people get feedback and evaluations from a variety of sources, including peers, superiors, subordinates, and self-evaluation.</a:t>
            </a:r>
            <a:br>
              <a:rPr lang="en-GB" sz="1400" b="0" i="0" spc="0" dirty="0">
                <a:effectLst/>
                <a:latin typeface="Arial" panose="020B0604020202020204" pitchFamily="34" charset="0"/>
                <a:cs typeface="Arial" panose="020B0604020202020204" pitchFamily="34" charset="0"/>
              </a:rPr>
            </a:br>
            <a:br>
              <a:rPr lang="en-GB" sz="1400" b="0" i="0" spc="0" dirty="0">
                <a:effectLst/>
                <a:latin typeface="Arial" panose="020B0604020202020204" pitchFamily="34" charset="0"/>
                <a:cs typeface="Arial" panose="020B0604020202020204" pitchFamily="34" charset="0"/>
              </a:rPr>
            </a:br>
            <a:r>
              <a:rPr lang="en-GB" sz="1400" b="0" i="0" spc="0" dirty="0">
                <a:effectLst/>
                <a:latin typeface="Arial" panose="020B0604020202020204" pitchFamily="34" charset="0"/>
                <a:cs typeface="Arial" panose="020B0604020202020204" pitchFamily="34" charset="0"/>
              </a:rPr>
              <a:t>This technique enables a more comprehensive appraisal of an individual's performance and skills through the collection of perspectives from </a:t>
            </a:r>
            <a:r>
              <a:rPr lang="en-GB" sz="1400" b="0" spc="0" dirty="0">
                <a:latin typeface="Arial" panose="020B0604020202020204" pitchFamily="34" charset="0"/>
                <a:cs typeface="Arial" panose="020B0604020202020204" pitchFamily="34" charset="0"/>
              </a:rPr>
              <a:t>others </a:t>
            </a:r>
            <a:r>
              <a:rPr lang="en-GB" sz="1400" b="0" i="0" spc="0" dirty="0">
                <a:effectLst/>
                <a:latin typeface="Arial" panose="020B0604020202020204" pitchFamily="34" charset="0"/>
                <a:cs typeface="Arial" panose="020B0604020202020204" pitchFamily="34" charset="0"/>
              </a:rPr>
              <a:t>who engage with the individual in various professional positions. It contributes to more accurate and helpful feedback by offering a 360-degree perspective of an employee's strengths, weaknesses, and opportunities for progress (London &amp; Smither, 2002).</a:t>
            </a:r>
            <a:br>
              <a:rPr lang="en-GB" sz="1400" b="0" i="0" spc="0" dirty="0">
                <a:effectLst/>
                <a:latin typeface="Arial" panose="020B0604020202020204" pitchFamily="34" charset="0"/>
                <a:cs typeface="Arial" panose="020B0604020202020204" pitchFamily="34" charset="0"/>
              </a:rPr>
            </a:br>
            <a:br>
              <a:rPr lang="en-GB" sz="1400" b="0" i="0" spc="0" dirty="0">
                <a:effectLst/>
                <a:latin typeface="Arial" panose="020B0604020202020204" pitchFamily="34" charset="0"/>
                <a:cs typeface="Arial" panose="020B0604020202020204" pitchFamily="34" charset="0"/>
              </a:rPr>
            </a:br>
            <a:r>
              <a:rPr lang="en-GB" sz="1400" b="0" i="0" spc="0" dirty="0">
                <a:effectLst/>
                <a:latin typeface="Arial" panose="020B0604020202020204" pitchFamily="34" charset="0"/>
                <a:cs typeface="Arial" panose="020B0604020202020204" pitchFamily="34" charset="0"/>
              </a:rPr>
              <a:t>In this way, 360-degree feedback encourages chances for advancement within the company and provides a more thorough assessment of an individual's performance. According to Bracken et al. (2001), it is an effective tool for human resources management that may be used to foster continuous improvement and increase self-awareness.</a:t>
            </a:r>
            <a:br>
              <a:rPr lang="en-GB" sz="1400" b="0" i="0" spc="0" dirty="0">
                <a:effectLst/>
                <a:latin typeface="Arial" panose="020B0604020202020204" pitchFamily="34" charset="0"/>
                <a:cs typeface="Arial" panose="020B0604020202020204" pitchFamily="34" charset="0"/>
              </a:rPr>
            </a:br>
            <a:endParaRPr lang="en-GB" sz="1400" b="0" spc="0" dirty="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2CD668D4-FECC-44AC-8F6D-808E73AD22D2}"/>
              </a:ext>
            </a:extLst>
          </p:cNvPr>
          <p:cNvSpPr>
            <a:spLocks noGrp="1"/>
          </p:cNvSpPr>
          <p:nvPr>
            <p:ph type="subTitle" idx="4294967295"/>
          </p:nvPr>
        </p:nvSpPr>
        <p:spPr>
          <a:xfrm>
            <a:off x="2107096" y="1075194"/>
            <a:ext cx="5748793" cy="495535"/>
          </a:xfrm>
        </p:spPr>
        <p:txBody>
          <a:bodyPr rtlCol="0">
            <a:noAutofit/>
          </a:bodyPr>
          <a:lstStyle/>
          <a:p>
            <a:pPr algn="l" rtl="0"/>
            <a:r>
              <a:rPr lang="en-GB" sz="2400" b="1" spc="0" dirty="0">
                <a:latin typeface="Arial" panose="020B0604020202020204" pitchFamily="34" charset="0"/>
                <a:cs typeface="Arial" panose="020B0604020202020204" pitchFamily="34" charset="0"/>
              </a:rPr>
              <a:t>The concept of 360-degree feedback</a:t>
            </a:r>
            <a:endParaRPr lang="en-GB" sz="2400" spc="0" dirty="0">
              <a:latin typeface="Arial" panose="020B0604020202020204" pitchFamily="34" charset="0"/>
              <a:cs typeface="Arial" panose="020B0604020202020204" pitchFamily="34" charset="0"/>
            </a:endParaRPr>
          </a:p>
        </p:txBody>
      </p:sp>
      <p:pic>
        <p:nvPicPr>
          <p:cNvPr id="21" name="Picture 20" descr="A circular diagram of a degree feedback&#10;&#10;Description automatically generated">
            <a:extLst>
              <a:ext uri="{FF2B5EF4-FFF2-40B4-BE49-F238E27FC236}">
                <a16:creationId xmlns:a16="http://schemas.microsoft.com/office/drawing/2014/main" id="{D9332EA0-9775-6DDC-0C68-3614AD64FF94}"/>
              </a:ext>
            </a:extLst>
          </p:cNvPr>
          <p:cNvPicPr>
            <a:picLocks noChangeAspect="1"/>
          </p:cNvPicPr>
          <p:nvPr/>
        </p:nvPicPr>
        <p:blipFill>
          <a:blip r:embed="rId3"/>
          <a:stretch>
            <a:fillRect/>
          </a:stretch>
        </p:blipFill>
        <p:spPr>
          <a:xfrm>
            <a:off x="8053706" y="1844702"/>
            <a:ext cx="3938784" cy="3763727"/>
          </a:xfrm>
          <a:prstGeom prst="rect">
            <a:avLst/>
          </a:prstGeom>
        </p:spPr>
      </p:pic>
      <p:sp>
        <p:nvSpPr>
          <p:cNvPr id="23" name="TextBox 22">
            <a:extLst>
              <a:ext uri="{FF2B5EF4-FFF2-40B4-BE49-F238E27FC236}">
                <a16:creationId xmlns:a16="http://schemas.microsoft.com/office/drawing/2014/main" id="{222F8AE7-3BB0-6410-AEF0-56CA81AB59A0}"/>
              </a:ext>
            </a:extLst>
          </p:cNvPr>
          <p:cNvSpPr txBox="1"/>
          <p:nvPr/>
        </p:nvSpPr>
        <p:spPr>
          <a:xfrm>
            <a:off x="8420431" y="5772648"/>
            <a:ext cx="3101009" cy="261610"/>
          </a:xfrm>
          <a:prstGeom prst="rect">
            <a:avLst/>
          </a:prstGeom>
          <a:noFill/>
        </p:spPr>
        <p:txBody>
          <a:bodyPr wrap="square" rtlCol="0">
            <a:spAutoFit/>
          </a:bodyPr>
          <a:lstStyle/>
          <a:p>
            <a:r>
              <a:rPr lang="en-GB" sz="1100" spc="0" dirty="0">
                <a:latin typeface="Arial" panose="020B0604020202020204" pitchFamily="34" charset="0"/>
                <a:cs typeface="Arial" panose="020B0604020202020204" pitchFamily="34" charset="0"/>
              </a:rPr>
              <a:t>Figure 1. The 360 – Degree Feedback Process</a:t>
            </a:r>
            <a:endParaRPr lang="en-GB" sz="1100" dirty="0"/>
          </a:p>
        </p:txBody>
      </p:sp>
    </p:spTree>
    <p:extLst>
      <p:ext uri="{BB962C8B-B14F-4D97-AF65-F5344CB8AC3E}">
        <p14:creationId xmlns:p14="http://schemas.microsoft.com/office/powerpoint/2010/main" val="712774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C7D1952-6A28-4EFF-BDD5-BD4D64C67CE8}"/>
              </a:ext>
            </a:extLst>
          </p:cNvPr>
          <p:cNvSpPr>
            <a:spLocks noGrp="1"/>
          </p:cNvSpPr>
          <p:nvPr>
            <p:ph type="title"/>
          </p:nvPr>
        </p:nvSpPr>
        <p:spPr>
          <a:xfrm>
            <a:off x="2203615" y="580607"/>
            <a:ext cx="7784769" cy="834726"/>
          </a:xfrm>
        </p:spPr>
        <p:txBody>
          <a:bodyPr rtlCol="0">
            <a:normAutofit/>
          </a:bodyPr>
          <a:lstStyle/>
          <a:p>
            <a:pPr rtl="0"/>
            <a:r>
              <a:rPr lang="en-GB" sz="2000" spc="0" dirty="0">
                <a:latin typeface="Arial" panose="020B0604020202020204" pitchFamily="34" charset="0"/>
                <a:cs typeface="Arial" panose="020B0604020202020204" pitchFamily="34" charset="0"/>
              </a:rPr>
              <a:t>The importance of the concept to employees and employer </a:t>
            </a:r>
          </a:p>
        </p:txBody>
      </p:sp>
      <p:sp>
        <p:nvSpPr>
          <p:cNvPr id="10" name="Slide Number Placeholder 9">
            <a:extLst>
              <a:ext uri="{FF2B5EF4-FFF2-40B4-BE49-F238E27FC236}">
                <a16:creationId xmlns:a16="http://schemas.microsoft.com/office/drawing/2014/main" id="{B9D89EB0-0AA9-49F8-81A8-52F48BD11D9E}"/>
              </a:ext>
            </a:extLst>
          </p:cNvPr>
          <p:cNvSpPr>
            <a:spLocks noGrp="1"/>
          </p:cNvSpPr>
          <p:nvPr>
            <p:ph type="sldNum" sz="quarter" idx="12"/>
          </p:nvPr>
        </p:nvSpPr>
        <p:spPr/>
        <p:txBody>
          <a:bodyPr rtlCol="0"/>
          <a:lstStyle/>
          <a:p>
            <a:pPr rtl="0"/>
            <a:fld id="{80967E29-1480-472A-9FC5-C4768A52587C}" type="slidenum">
              <a:rPr lang="en-GB" smtClean="0"/>
              <a:t>4</a:t>
            </a:fld>
            <a:endParaRPr lang="en-GB" dirty="0"/>
          </a:p>
        </p:txBody>
      </p:sp>
      <p:graphicFrame>
        <p:nvGraphicFramePr>
          <p:cNvPr id="2" name="Table 1">
            <a:extLst>
              <a:ext uri="{FF2B5EF4-FFF2-40B4-BE49-F238E27FC236}">
                <a16:creationId xmlns:a16="http://schemas.microsoft.com/office/drawing/2014/main" id="{1643D0DF-602D-53F1-4DA7-1B5AA2ECCF5B}"/>
              </a:ext>
            </a:extLst>
          </p:cNvPr>
          <p:cNvGraphicFramePr>
            <a:graphicFrameLocks noGrp="1"/>
          </p:cNvGraphicFramePr>
          <p:nvPr>
            <p:extLst>
              <p:ext uri="{D42A27DB-BD31-4B8C-83A1-F6EECF244321}">
                <p14:modId xmlns:p14="http://schemas.microsoft.com/office/powerpoint/2010/main" val="3127403514"/>
              </p:ext>
            </p:extLst>
          </p:nvPr>
        </p:nvGraphicFramePr>
        <p:xfrm>
          <a:off x="1194020" y="1599649"/>
          <a:ext cx="9803958" cy="1739898"/>
        </p:xfrm>
        <a:graphic>
          <a:graphicData uri="http://schemas.openxmlformats.org/drawingml/2006/table">
            <a:tbl>
              <a:tblPr firstRow="1" bandRow="1">
                <a:tableStyleId>{93296810-A885-4BE3-A3E7-6D5BEEA58F35}</a:tableStyleId>
              </a:tblPr>
              <a:tblGrid>
                <a:gridCol w="4901979">
                  <a:extLst>
                    <a:ext uri="{9D8B030D-6E8A-4147-A177-3AD203B41FA5}">
                      <a16:colId xmlns:a16="http://schemas.microsoft.com/office/drawing/2014/main" val="3835218043"/>
                    </a:ext>
                  </a:extLst>
                </a:gridCol>
                <a:gridCol w="4901979">
                  <a:extLst>
                    <a:ext uri="{9D8B030D-6E8A-4147-A177-3AD203B41FA5}">
                      <a16:colId xmlns:a16="http://schemas.microsoft.com/office/drawing/2014/main" val="657500679"/>
                    </a:ext>
                  </a:extLst>
                </a:gridCol>
              </a:tblGrid>
              <a:tr h="433380">
                <a:tc>
                  <a:txBody>
                    <a:bodyPr/>
                    <a:lstStyle/>
                    <a:p>
                      <a:pPr algn="ctr"/>
                      <a:r>
                        <a:rPr lang="en-GB" sz="1400" dirty="0">
                          <a:latin typeface="Arial" panose="020B0604020202020204" pitchFamily="34" charset="0"/>
                          <a:cs typeface="Arial" panose="020B0604020202020204" pitchFamily="34" charset="0"/>
                        </a:rPr>
                        <a:t>For employees</a:t>
                      </a:r>
                    </a:p>
                  </a:txBody>
                  <a:tcPr/>
                </a:tc>
                <a:tc>
                  <a:txBody>
                    <a:bodyPr/>
                    <a:lstStyle/>
                    <a:p>
                      <a:pPr algn="ctr"/>
                      <a:r>
                        <a:rPr lang="en-GB" sz="1400" dirty="0">
                          <a:solidFill>
                            <a:schemeClr val="bg1"/>
                          </a:solidFill>
                          <a:latin typeface="Arial" panose="020B0604020202020204" pitchFamily="34" charset="0"/>
                          <a:cs typeface="Arial" panose="020B0604020202020204" pitchFamily="34" charset="0"/>
                        </a:rPr>
                        <a:t>For Employers</a:t>
                      </a:r>
                    </a:p>
                  </a:txBody>
                  <a:tcPr/>
                </a:tc>
                <a:extLst>
                  <a:ext uri="{0D108BD9-81ED-4DB2-BD59-A6C34878D82A}">
                    <a16:rowId xmlns:a16="http://schemas.microsoft.com/office/drawing/2014/main" val="2624082017"/>
                  </a:ext>
                </a:extLst>
              </a:tr>
              <a:tr h="1306518">
                <a:tc>
                  <a:txBody>
                    <a:bodyPr/>
                    <a:lstStyle/>
                    <a:p>
                      <a:pPr marL="171450" indent="-171450" algn="l">
                        <a:buFont typeface="Arial" panose="020B0604020202020204" pitchFamily="34" charset="0"/>
                        <a:buChar char="•"/>
                      </a:pPr>
                      <a:r>
                        <a:rPr lang="en-GB" sz="1400" b="1" spc="0" dirty="0">
                          <a:solidFill>
                            <a:schemeClr val="bg1"/>
                          </a:solidFill>
                          <a:effectLst/>
                          <a:latin typeface="Arial" panose="020B0604020202020204" pitchFamily="34" charset="0"/>
                          <a:cs typeface="Arial" panose="020B0604020202020204" pitchFamily="34" charset="0"/>
                        </a:rPr>
                        <a:t>Personal and Professional Growth:</a:t>
                      </a:r>
                      <a:r>
                        <a:rPr lang="en-GB" sz="1400" b="0" spc="0" dirty="0">
                          <a:solidFill>
                            <a:schemeClr val="bg1"/>
                          </a:solidFill>
                          <a:effectLst/>
                          <a:latin typeface="Arial" panose="020B0604020202020204" pitchFamily="34" charset="0"/>
                          <a:cs typeface="Arial" panose="020B0604020202020204" pitchFamily="34" charset="0"/>
                        </a:rPr>
                        <a:t> Employees can identify areas for growth with the use of 360-degree feedback, which ultimately supports their professional and personal development.</a:t>
                      </a:r>
                      <a:endParaRPr lang="en-GB" sz="1400" b="0" i="0" kern="1200" dirty="0">
                        <a:solidFill>
                          <a:schemeClr val="bg1"/>
                        </a:solidFill>
                        <a:effectLst/>
                        <a:latin typeface="Arial" panose="020B0604020202020204" pitchFamily="34" charset="0"/>
                        <a:ea typeface="+mn-ea"/>
                        <a:cs typeface="Arial" panose="020B0604020202020204" pitchFamily="34" charset="0"/>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1" kern="1200" dirty="0">
                          <a:solidFill>
                            <a:schemeClr val="bg1"/>
                          </a:solidFill>
                          <a:effectLst/>
                          <a:latin typeface="Arial" panose="020B0604020202020204" pitchFamily="34" charset="0"/>
                          <a:cs typeface="Arial" panose="020B0604020202020204" pitchFamily="34" charset="0"/>
                        </a:rPr>
                        <a:t>More Informed Decision-Making:</a:t>
                      </a:r>
                      <a:r>
                        <a:rPr lang="en-GB" sz="1400" b="0" kern="1200" dirty="0">
                          <a:solidFill>
                            <a:schemeClr val="bg1"/>
                          </a:solidFill>
                          <a:effectLst/>
                          <a:latin typeface="Arial" panose="020B0604020202020204" pitchFamily="34" charset="0"/>
                          <a:cs typeface="Arial" panose="020B0604020202020204" pitchFamily="34" charset="0"/>
                        </a:rPr>
                        <a:t> A thorough understanding of an employee's performance is provided via 360-degree feedback, which helps with better decision-making—particularly when it comes to management succession, training, and promotions.</a:t>
                      </a:r>
                      <a:endParaRPr lang="en-GB" sz="1400" b="0" i="0" kern="1200" dirty="0">
                        <a:solidFill>
                          <a:schemeClr val="bg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451987522"/>
                  </a:ext>
                </a:extLst>
              </a:tr>
            </a:tbl>
          </a:graphicData>
        </a:graphic>
      </p:graphicFrame>
    </p:spTree>
    <p:extLst>
      <p:ext uri="{BB962C8B-B14F-4D97-AF65-F5344CB8AC3E}">
        <p14:creationId xmlns:p14="http://schemas.microsoft.com/office/powerpoint/2010/main" val="3692067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3800DCA-85AA-42A2-B6D7-823BF0551022}"/>
              </a:ext>
            </a:extLst>
          </p:cNvPr>
          <p:cNvSpPr>
            <a:spLocks noGrp="1"/>
          </p:cNvSpPr>
          <p:nvPr>
            <p:ph type="ctrTitle"/>
          </p:nvPr>
        </p:nvSpPr>
        <p:spPr>
          <a:xfrm>
            <a:off x="696099" y="1741251"/>
            <a:ext cx="6833110" cy="4468717"/>
          </a:xfrm>
        </p:spPr>
        <p:txBody>
          <a:bodyPr rtlCol="0" anchor="ctr">
            <a:noAutofit/>
          </a:bodyPr>
          <a:lstStyle/>
          <a:p>
            <a:pPr algn="l"/>
            <a:r>
              <a:rPr kumimoji="0" lang="en-GB" sz="1800" b="1" i="0" u="none" strike="noStrike" kern="1200" cap="none" spc="0" normalizeH="0" noProof="0" dirty="0">
                <a:ln>
                  <a:noFill/>
                </a:ln>
                <a:effectLst/>
                <a:uLnTx/>
                <a:uFillTx/>
                <a:latin typeface="Arial" panose="020B0604020202020204" pitchFamily="34" charset="0"/>
                <a:cs typeface="Arial" panose="020B0604020202020204" pitchFamily="34" charset="0"/>
              </a:rPr>
              <a:t>·  </a:t>
            </a:r>
            <a:r>
              <a:rPr kumimoji="0" lang="en-GB" sz="1400" b="1" i="0" u="none" strike="noStrike" kern="1200" cap="none" spc="0" normalizeH="0" noProof="0" dirty="0">
                <a:ln>
                  <a:noFill/>
                </a:ln>
                <a:effectLst/>
                <a:uLnTx/>
                <a:uFillTx/>
                <a:latin typeface="Arial" panose="020B0604020202020204" pitchFamily="34" charset="0"/>
                <a:cs typeface="Arial" panose="020B0604020202020204" pitchFamily="34" charset="0"/>
              </a:rPr>
              <a:t>Enhanced Communication and Teamwork:</a:t>
            </a: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Promoting honest and transparent</a:t>
            </a:r>
            <a:br>
              <a:rPr lang="en-GB" sz="1400" b="0" spc="0" dirty="0">
                <a:latin typeface="Arial" panose="020B0604020202020204" pitchFamily="34" charset="0"/>
                <a:cs typeface="Arial" panose="020B0604020202020204" pitchFamily="34" charset="0"/>
              </a:rPr>
            </a:br>
            <a:r>
              <a:rPr lang="en-GB" sz="1400" b="0" spc="0" dirty="0">
                <a:latin typeface="Arial" panose="020B0604020202020204" pitchFamily="34" charset="0"/>
                <a:cs typeface="Arial" panose="020B0604020202020204" pitchFamily="34" charset="0"/>
              </a:rPr>
              <a:t>    </a:t>
            </a: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feedback from a variety of sources helps employees communicate and</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collaborate more effectively, which creates a more collaborative work</a:t>
            </a:r>
            <a:br>
              <a:rPr lang="en-GB" sz="1400" b="0" spc="0" dirty="0">
                <a:latin typeface="Arial" panose="020B0604020202020204" pitchFamily="34" charset="0"/>
                <a:cs typeface="Arial" panose="020B0604020202020204" pitchFamily="34" charset="0"/>
              </a:rPr>
            </a:br>
            <a:r>
              <a:rPr lang="en-GB" sz="1400" b="0" spc="0" dirty="0">
                <a:latin typeface="Arial" panose="020B0604020202020204" pitchFamily="34" charset="0"/>
                <a:cs typeface="Arial" panose="020B0604020202020204" pitchFamily="34" charset="0"/>
              </a:rPr>
              <a:t>    </a:t>
            </a: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environment.</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lang="en-GB" sz="1400" b="0" spc="0" dirty="0">
                <a:latin typeface="Arial" panose="020B0604020202020204" pitchFamily="34" charset="0"/>
                <a:cs typeface="Arial" panose="020B0604020202020204" pitchFamily="34" charset="0"/>
              </a:rPr>
              <a:t>•   </a:t>
            </a:r>
            <a:r>
              <a:rPr kumimoji="0" lang="en-GB" sz="1400" i="0" u="none" strike="noStrike" kern="1200" cap="none" spc="0" normalizeH="0" noProof="0" dirty="0">
                <a:ln>
                  <a:noFill/>
                </a:ln>
                <a:effectLst/>
                <a:uLnTx/>
                <a:uFillTx/>
                <a:latin typeface="Arial" panose="020B0604020202020204" pitchFamily="34" charset="0"/>
                <a:cs typeface="Arial" panose="020B0604020202020204" pitchFamily="34" charset="0"/>
              </a:rPr>
              <a:t>Clearer Professional Development Paths</a:t>
            </a: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By using this input, employees may</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create more realistic goals for professional advancement within the company and</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map clearer career progression paths.</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a:t>
            </a:r>
            <a:r>
              <a:rPr kumimoji="0" lang="en-GB" sz="1400" i="0" u="none" strike="noStrike" kern="1200" cap="none" spc="0" normalizeH="0" noProof="0" dirty="0">
                <a:ln>
                  <a:noFill/>
                </a:ln>
                <a:effectLst/>
                <a:uLnTx/>
                <a:uFillTx/>
                <a:latin typeface="Arial" panose="020B0604020202020204" pitchFamily="34" charset="0"/>
                <a:cs typeface="Arial" panose="020B0604020202020204" pitchFamily="34" charset="0"/>
              </a:rPr>
              <a:t>Enhanced Self-Awareness</a:t>
            </a: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Gives them a more complete picture of their work</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and coworkers' perceptions of them, which improves their self-awareness and</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comprehension of both their strengths and weaknesses.</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a:t>
            </a:r>
            <a:r>
              <a:rPr kumimoji="0" lang="en-GB" sz="1400" i="0" u="none" strike="noStrike" kern="1200" cap="none" spc="0" normalizeH="0" noProof="0" dirty="0">
                <a:ln>
                  <a:noFill/>
                </a:ln>
                <a:effectLst/>
                <a:uLnTx/>
                <a:uFillTx/>
                <a:latin typeface="Arial" panose="020B0604020202020204" pitchFamily="34" charset="0"/>
                <a:cs typeface="Arial" panose="020B0604020202020204" pitchFamily="34" charset="0"/>
              </a:rPr>
              <a:t>Motivation and recognition</a:t>
            </a: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Giving them credit for their accomplishments and</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t>    efforts raise spirits and increase job satisfaction.</a:t>
            </a:r>
            <a:br>
              <a:rPr kumimoji="0" lang="en-GB" sz="1400" b="0" i="0" u="none" strike="noStrike" kern="1200" cap="none" spc="0" normalizeH="0" noProof="0" dirty="0">
                <a:ln>
                  <a:noFill/>
                </a:ln>
                <a:effectLst/>
                <a:uLnTx/>
                <a:uFillTx/>
                <a:latin typeface="Arial" panose="020B0604020202020204" pitchFamily="34" charset="0"/>
                <a:cs typeface="Arial" panose="020B0604020202020204" pitchFamily="34" charset="0"/>
              </a:rPr>
            </a:br>
            <a:br>
              <a:rPr lang="en-GB" sz="1400" b="0" i="0" kern="1200" spc="0" dirty="0">
                <a:effectLst/>
                <a:latin typeface="Arial" panose="020B0604020202020204" pitchFamily="34" charset="0"/>
                <a:ea typeface="+mn-ea"/>
                <a:cs typeface="Arial" panose="020B0604020202020204" pitchFamily="34" charset="0"/>
              </a:rPr>
            </a:br>
            <a:r>
              <a:rPr lang="en-GB" sz="1400" b="0" i="0" kern="1200" spc="0" dirty="0">
                <a:effectLst/>
                <a:latin typeface="Arial" panose="020B0604020202020204" pitchFamily="34" charset="0"/>
                <a:ea typeface="+mn-ea"/>
                <a:cs typeface="Arial" panose="020B0604020202020204" pitchFamily="34" charset="0"/>
              </a:rPr>
              <a:t>•   </a:t>
            </a:r>
            <a:r>
              <a:rPr lang="en-GB" sz="1400" i="0" kern="1200" spc="0" dirty="0">
                <a:effectLst/>
                <a:latin typeface="Arial" panose="020B0604020202020204" pitchFamily="34" charset="0"/>
                <a:ea typeface="+mn-ea"/>
                <a:cs typeface="Arial" panose="020B0604020202020204" pitchFamily="34" charset="0"/>
              </a:rPr>
              <a:t>Fair Evaluation</a:t>
            </a:r>
            <a:r>
              <a:rPr lang="en-GB" sz="1400" b="0" i="0" kern="1200" spc="0" dirty="0">
                <a:effectLst/>
                <a:latin typeface="Arial" panose="020B0604020202020204" pitchFamily="34" charset="0"/>
                <a:ea typeface="+mn-ea"/>
                <a:cs typeface="Arial" panose="020B0604020202020204" pitchFamily="34" charset="0"/>
              </a:rPr>
              <a:t>: Gathers feedback from various sources to guarantee a more</a:t>
            </a:r>
            <a:br>
              <a:rPr lang="en-GB" sz="1400" b="0" i="0" kern="1200" spc="0" dirty="0">
                <a:effectLst/>
                <a:latin typeface="Arial" panose="020B0604020202020204" pitchFamily="34" charset="0"/>
                <a:ea typeface="+mn-ea"/>
                <a:cs typeface="Arial" panose="020B0604020202020204" pitchFamily="34" charset="0"/>
              </a:rPr>
            </a:br>
            <a:r>
              <a:rPr lang="en-GB" sz="1400" b="0" i="0" kern="1200" spc="0" dirty="0">
                <a:effectLst/>
                <a:latin typeface="Arial" panose="020B0604020202020204" pitchFamily="34" charset="0"/>
                <a:ea typeface="+mn-ea"/>
                <a:cs typeface="Arial" panose="020B0604020202020204" pitchFamily="34" charset="0"/>
              </a:rPr>
              <a:t>    impartial and fair review (</a:t>
            </a:r>
            <a:r>
              <a:rPr lang="en-GB" sz="1400" b="0" i="0" kern="1200" spc="0" dirty="0" err="1">
                <a:effectLst/>
                <a:latin typeface="Arial" panose="020B0604020202020204" pitchFamily="34" charset="0"/>
                <a:ea typeface="+mn-ea"/>
                <a:cs typeface="Arial" panose="020B0604020202020204" pitchFamily="34" charset="0"/>
              </a:rPr>
              <a:t>Maylett</a:t>
            </a:r>
            <a:r>
              <a:rPr lang="en-GB" sz="1400" b="0" i="0" kern="1200" spc="0" dirty="0">
                <a:effectLst/>
                <a:latin typeface="Arial" panose="020B0604020202020204" pitchFamily="34" charset="0"/>
                <a:ea typeface="+mn-ea"/>
                <a:cs typeface="Arial" panose="020B0604020202020204" pitchFamily="34" charset="0"/>
              </a:rPr>
              <a:t>, 2009).</a:t>
            </a:r>
            <a:br>
              <a:rPr lang="en-GB" sz="1400" b="0" i="0" kern="1200" spc="0" dirty="0">
                <a:effectLst/>
                <a:latin typeface="Arial" panose="020B0604020202020204" pitchFamily="34" charset="0"/>
                <a:ea typeface="+mn-ea"/>
                <a:cs typeface="Arial" panose="020B0604020202020204" pitchFamily="34" charset="0"/>
              </a:rPr>
            </a:br>
            <a:br>
              <a:rPr lang="en-GB" sz="1400" b="0" i="0" kern="1200" dirty="0">
                <a:solidFill>
                  <a:schemeClr val="bg1"/>
                </a:solidFill>
                <a:effectLst/>
                <a:latin typeface="Arial" panose="020B0604020202020204" pitchFamily="34" charset="0"/>
                <a:ea typeface="+mn-ea"/>
                <a:cs typeface="Arial" panose="020B0604020202020204" pitchFamily="34" charset="0"/>
              </a:rPr>
            </a:br>
            <a:r>
              <a:rPr lang="en-GB" sz="2000" b="0" i="0" kern="1200" spc="0" dirty="0">
                <a:effectLst/>
                <a:latin typeface="Arial" panose="020B0604020202020204" pitchFamily="34" charset="0"/>
                <a:ea typeface="+mn-ea"/>
                <a:cs typeface="Arial" panose="020B0604020202020204" pitchFamily="34" charset="0"/>
              </a:rPr>
              <a:t>·</a:t>
            </a:r>
            <a:r>
              <a:rPr lang="en-GB" sz="1400" b="0" i="0" kern="1200" spc="0" dirty="0">
                <a:effectLst/>
                <a:latin typeface="Arial" panose="020B0604020202020204" pitchFamily="34" charset="0"/>
                <a:ea typeface="+mn-ea"/>
                <a:cs typeface="Arial" panose="020B0604020202020204" pitchFamily="34" charset="0"/>
              </a:rPr>
              <a:t>  </a:t>
            </a:r>
            <a:r>
              <a:rPr lang="en-GB" sz="1400" i="0" kern="1200" spc="0" dirty="0">
                <a:effectLst/>
                <a:latin typeface="Arial" panose="020B0604020202020204" pitchFamily="34" charset="0"/>
                <a:ea typeface="+mn-ea"/>
                <a:cs typeface="Arial" panose="020B0604020202020204" pitchFamily="34" charset="0"/>
              </a:rPr>
              <a:t>Goal Setting</a:t>
            </a:r>
            <a:r>
              <a:rPr lang="en-GB" sz="1400" b="0" i="0" kern="1200" spc="0" dirty="0">
                <a:effectLst/>
                <a:latin typeface="Arial" panose="020B0604020202020204" pitchFamily="34" charset="0"/>
                <a:ea typeface="+mn-ea"/>
                <a:cs typeface="Arial" panose="020B0604020202020204" pitchFamily="34" charset="0"/>
              </a:rPr>
              <a:t>: Facilitates the establishment and accomplishment of individual and</a:t>
            </a:r>
            <a:br>
              <a:rPr lang="en-GB" sz="1400" b="0" i="0" kern="1200" spc="0" dirty="0">
                <a:effectLst/>
                <a:latin typeface="Arial" panose="020B0604020202020204" pitchFamily="34" charset="0"/>
                <a:ea typeface="+mn-ea"/>
                <a:cs typeface="Arial" panose="020B0604020202020204" pitchFamily="34" charset="0"/>
              </a:rPr>
            </a:br>
            <a:r>
              <a:rPr lang="en-GB" sz="1400" b="0" i="0" kern="1200" spc="0" dirty="0">
                <a:effectLst/>
                <a:latin typeface="Arial" panose="020B0604020202020204" pitchFamily="34" charset="0"/>
                <a:ea typeface="+mn-ea"/>
                <a:cs typeface="Arial" panose="020B0604020202020204" pitchFamily="34" charset="0"/>
              </a:rPr>
              <a:t>    professional growth objectives.</a:t>
            </a:r>
            <a:endParaRPr lang="en-GB" sz="1400" spc="0" dirty="0"/>
          </a:p>
        </p:txBody>
      </p:sp>
      <p:sp>
        <p:nvSpPr>
          <p:cNvPr id="6" name="Text Placeholder 5">
            <a:extLst>
              <a:ext uri="{FF2B5EF4-FFF2-40B4-BE49-F238E27FC236}">
                <a16:creationId xmlns:a16="http://schemas.microsoft.com/office/drawing/2014/main" id="{55330DE0-8B71-4239-923E-A53850E47B81}"/>
              </a:ext>
            </a:extLst>
          </p:cNvPr>
          <p:cNvSpPr>
            <a:spLocks noGrp="1"/>
          </p:cNvSpPr>
          <p:nvPr>
            <p:ph type="subTitle" idx="1"/>
          </p:nvPr>
        </p:nvSpPr>
        <p:spPr>
          <a:xfrm>
            <a:off x="696099" y="830601"/>
            <a:ext cx="4313222" cy="811033"/>
          </a:xfrm>
        </p:spPr>
        <p:txBody>
          <a:bodyPr rtlCol="0">
            <a:normAutofit/>
          </a:bodyPr>
          <a:lstStyle/>
          <a:p>
            <a:pPr rtl="0"/>
            <a:r>
              <a:rPr lang="en-GB" b="1" i="0" spc="0" dirty="0">
                <a:effectLst/>
                <a:latin typeface="Arial" panose="020B0604020202020204" pitchFamily="34" charset="0"/>
                <a:cs typeface="Arial" panose="020B0604020202020204" pitchFamily="34" charset="0"/>
              </a:rPr>
              <a:t>Benefits of Implementation (Employees)</a:t>
            </a:r>
            <a:endParaRPr lang="en-GB" spc="0" dirty="0">
              <a:latin typeface="Arial" panose="020B0604020202020204" pitchFamily="34" charset="0"/>
              <a:cs typeface="Arial" panose="020B0604020202020204" pitchFamily="34" charset="0"/>
            </a:endParaRPr>
          </a:p>
        </p:txBody>
      </p:sp>
      <p:sp>
        <p:nvSpPr>
          <p:cNvPr id="13" name="Slide Number Placeholder 12" hidden="1">
            <a:extLst>
              <a:ext uri="{FF2B5EF4-FFF2-40B4-BE49-F238E27FC236}">
                <a16:creationId xmlns:a16="http://schemas.microsoft.com/office/drawing/2014/main" id="{17C2CBB2-9D96-4F82-BBE0-30D565C23902}"/>
              </a:ext>
            </a:extLst>
          </p:cNvPr>
          <p:cNvSpPr>
            <a:spLocks noGrp="1"/>
          </p:cNvSpPr>
          <p:nvPr>
            <p:ph type="sldNum" sz="quarter" idx="4294967295"/>
          </p:nvPr>
        </p:nvSpPr>
        <p:spPr>
          <a:xfrm>
            <a:off x="8610600" y="6356350"/>
            <a:ext cx="2743200" cy="365125"/>
          </a:xfrm>
        </p:spPr>
        <p:txBody>
          <a:bodyPr rtlCol="0"/>
          <a:lstStyle/>
          <a:p>
            <a:pPr rtl="0">
              <a:spcAft>
                <a:spcPts val="600"/>
              </a:spcAft>
            </a:pPr>
            <a:fld id="{5EA792F7-1D9E-4C7E-A103-E8EDFDC2691E}" type="slidenum">
              <a:rPr lang="en-GB" smtClean="0">
                <a:solidFill>
                  <a:srgbClr val="898989"/>
                </a:solidFill>
              </a:rPr>
              <a:pPr rtl="0">
                <a:spcAft>
                  <a:spcPts val="600"/>
                </a:spcAft>
              </a:pPr>
              <a:t>5</a:t>
            </a:fld>
            <a:endParaRPr lang="en-GB">
              <a:solidFill>
                <a:srgbClr val="898989"/>
              </a:solidFill>
            </a:endParaRPr>
          </a:p>
        </p:txBody>
      </p:sp>
      <p:pic>
        <p:nvPicPr>
          <p:cNvPr id="1026" name="Picture 2" descr="VC_Benefit-1--Improves-Self-Awareness-When-Compared-To-Performance-Review">
            <a:extLst>
              <a:ext uri="{FF2B5EF4-FFF2-40B4-BE49-F238E27FC236}">
                <a16:creationId xmlns:a16="http://schemas.microsoft.com/office/drawing/2014/main" id="{D2B04C33-A17A-0DB9-CAF6-38B377FCF105}"/>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21953" r="21953"/>
          <a:stretch>
            <a:fillRect/>
          </a:stretch>
        </p:blipFill>
        <p:spPr bwMode="auto">
          <a:xfrm>
            <a:off x="7095436" y="287446"/>
            <a:ext cx="3754471" cy="3754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268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5A9F0BF-3677-4288-B4E6-4654A30E9093}"/>
              </a:ext>
            </a:extLst>
          </p:cNvPr>
          <p:cNvSpPr>
            <a:spLocks noGrp="1"/>
          </p:cNvSpPr>
          <p:nvPr>
            <p:ph type="title"/>
          </p:nvPr>
        </p:nvSpPr>
        <p:spPr>
          <a:xfrm>
            <a:off x="2998437" y="734015"/>
            <a:ext cx="4515546" cy="1039126"/>
          </a:xfrm>
        </p:spPr>
        <p:txBody>
          <a:bodyPr vert="horz" lIns="91440" tIns="45720" rIns="91440" bIns="45720" rtlCol="0" anchor="ctr">
            <a:normAutofit fontScale="90000"/>
          </a:bodyPr>
          <a:lstStyle/>
          <a:p>
            <a:pPr marL="228600" marR="0" lvl="0" indent="-228600" fontAlgn="auto">
              <a:spcAft>
                <a:spcPts val="0"/>
              </a:spcAft>
              <a:tabLst/>
              <a:defRPr/>
            </a:pPr>
            <a:r>
              <a:rPr kumimoji="0" lang="en-GB" sz="2700" b="1" i="0" u="none" strike="noStrike" kern="1200" cap="none" spc="0" normalizeH="0" noProof="0" dirty="0">
                <a:ln>
                  <a:noFill/>
                </a:ln>
                <a:effectLst/>
                <a:uLnTx/>
                <a:uFillTx/>
                <a:latin typeface="Arial" panose="020B0604020202020204" pitchFamily="34" charset="0"/>
                <a:cs typeface="Arial" panose="020B0604020202020204" pitchFamily="34" charset="0"/>
              </a:rPr>
              <a:t>Benefits of Implementation (Employers)</a:t>
            </a:r>
            <a:br>
              <a:rPr kumimoji="0" lang="en-GB" b="0" i="0" u="none" strike="noStrike" kern="1200" cap="none" spc="300" normalizeH="0" baseline="0" noProof="0" dirty="0">
                <a:ln>
                  <a:noFill/>
                </a:ln>
                <a:effectLst/>
                <a:uLnTx/>
                <a:uFillTx/>
                <a:latin typeface="+mj-lt"/>
                <a:ea typeface="+mj-ea"/>
                <a:cs typeface="+mj-cs"/>
              </a:rPr>
            </a:br>
            <a:endParaRPr lang="en-GB" b="0" i="0" kern="1200" spc="300" baseline="0" dirty="0">
              <a:latin typeface="+mj-lt"/>
              <a:ea typeface="+mj-ea"/>
              <a:cs typeface="+mj-cs"/>
            </a:endParaRPr>
          </a:p>
        </p:txBody>
      </p:sp>
      <p:sp>
        <p:nvSpPr>
          <p:cNvPr id="2" name="TextBox 1">
            <a:extLst>
              <a:ext uri="{FF2B5EF4-FFF2-40B4-BE49-F238E27FC236}">
                <a16:creationId xmlns:a16="http://schemas.microsoft.com/office/drawing/2014/main" id="{CA2C374A-8356-2DD1-C467-D0DB8237385C}"/>
              </a:ext>
            </a:extLst>
          </p:cNvPr>
          <p:cNvSpPr txBox="1"/>
          <p:nvPr/>
        </p:nvSpPr>
        <p:spPr>
          <a:xfrm>
            <a:off x="1935804" y="1434026"/>
            <a:ext cx="7005099" cy="4373387"/>
          </a:xfrm>
          <a:prstGeom prst="rect">
            <a:avLst/>
          </a:prstGeom>
        </p:spPr>
        <p:txBody>
          <a:bodyPr vert="horz" lIns="91440" tIns="45720" rIns="91440" bIns="45720" rtlCol="0">
            <a:normAutofit/>
          </a:bodyPr>
          <a:lstStyle/>
          <a:p>
            <a:pPr marL="285750" indent="-285750">
              <a:spcBef>
                <a:spcPts val="1000"/>
              </a:spcBef>
              <a:buFont typeface="Arial" panose="020B0604020202020204" pitchFamily="34" charset="0"/>
              <a:buChar char="•"/>
            </a:pPr>
            <a:r>
              <a:rPr lang="en-GB" sz="1400" b="1" i="0" kern="1200" dirty="0">
                <a:effectLst/>
                <a:latin typeface="Arial" panose="020B0604020202020204" pitchFamily="34" charset="0"/>
                <a:cs typeface="Arial" panose="020B0604020202020204" pitchFamily="34" charset="0"/>
              </a:rPr>
              <a:t>Enhanced Employee Engagement:</a:t>
            </a:r>
            <a:r>
              <a:rPr lang="en-GB" sz="1400" b="0" i="0" kern="1200" dirty="0">
                <a:effectLst/>
                <a:latin typeface="Arial" panose="020B0604020202020204" pitchFamily="34" charset="0"/>
                <a:cs typeface="Arial" panose="020B0604020202020204" pitchFamily="34" charset="0"/>
              </a:rPr>
              <a:t> Employers who embrace employee development and progress will find that their staff members are more engaged and driven as a result of the use of 360-degree feedback.</a:t>
            </a:r>
          </a:p>
          <a:p>
            <a:pPr marL="285750" indent="-285750">
              <a:buFont typeface="Arial" panose="020B0604020202020204" pitchFamily="34" charset="0"/>
              <a:buChar char="•"/>
            </a:pPr>
            <a:endParaRPr lang="en-GB" sz="1400" b="0" i="0" kern="1200" dirty="0">
              <a:effectLst/>
              <a:latin typeface="Arial" panose="020B0604020202020204" pitchFamily="34" charset="0"/>
              <a:ea typeface="+mn-ea"/>
              <a:cs typeface="Arial" panose="020B0604020202020204" pitchFamily="34" charset="0"/>
            </a:endParaRPr>
          </a:p>
          <a:p>
            <a:pPr marL="285750" indent="-285750">
              <a:lnSpc>
                <a:spcPct val="110000"/>
              </a:lnSpc>
              <a:buFont typeface="Arial" panose="020B0604020202020204" pitchFamily="34" charset="0"/>
              <a:buChar char="•"/>
            </a:pPr>
            <a:r>
              <a:rPr lang="en-GB" sz="1400" b="1" i="0" kern="1200" dirty="0">
                <a:effectLst/>
                <a:latin typeface="Arial" panose="020B0604020202020204" pitchFamily="34" charset="0"/>
                <a:ea typeface="+mn-ea"/>
                <a:cs typeface="Arial" panose="020B0604020202020204" pitchFamily="34" charset="0"/>
              </a:rPr>
              <a:t>Improved Performance</a:t>
            </a:r>
            <a:r>
              <a:rPr lang="en-GB" sz="1400" b="0" i="0" kern="1200" dirty="0">
                <a:effectLst/>
                <a:latin typeface="Arial" panose="020B0604020202020204" pitchFamily="34" charset="0"/>
                <a:ea typeface="+mn-ea"/>
                <a:cs typeface="Arial" panose="020B0604020202020204" pitchFamily="34" charset="0"/>
              </a:rPr>
              <a:t>: Promotes better performance by giving workers specific feedback and encouraging them to focus on areas that need development.</a:t>
            </a:r>
          </a:p>
          <a:p>
            <a:pPr marL="171450" indent="-171450">
              <a:buFont typeface="Arial" panose="020B0604020202020204" pitchFamily="34" charset="0"/>
              <a:buChar char="•"/>
            </a:pPr>
            <a:endParaRPr lang="en-GB" sz="1400" b="0" i="0" kern="1200" dirty="0">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400" b="1" i="0" kern="1200" dirty="0">
                <a:effectLst/>
                <a:latin typeface="Arial" panose="020B0604020202020204" pitchFamily="34" charset="0"/>
                <a:ea typeface="+mn-ea"/>
                <a:cs typeface="Arial" panose="020B0604020202020204" pitchFamily="34" charset="0"/>
              </a:rPr>
              <a:t>Talent Development</a:t>
            </a:r>
            <a:r>
              <a:rPr lang="en-GB" sz="1400" b="0" i="0" kern="1200" dirty="0">
                <a:effectLst/>
                <a:latin typeface="Arial" panose="020B0604020202020204" pitchFamily="34" charset="0"/>
                <a:ea typeface="+mn-ea"/>
                <a:cs typeface="Arial" panose="020B0604020202020204" pitchFamily="34" charset="0"/>
              </a:rPr>
              <a:t>: Identifies employees with high potential and assists in creating development plans for them. Feedback is useful for both evaluation and growth purposes.</a:t>
            </a:r>
          </a:p>
          <a:p>
            <a:pPr marL="171450" indent="-171450">
              <a:buFont typeface="Arial" panose="020B0604020202020204" pitchFamily="34" charset="0"/>
              <a:buChar char="•"/>
            </a:pPr>
            <a:endParaRPr lang="en-GB" sz="1400" b="0" i="0" kern="1200" dirty="0">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400" b="1" i="0" kern="1200" dirty="0">
                <a:effectLst/>
                <a:latin typeface="Arial" panose="020B0604020202020204" pitchFamily="34" charset="0"/>
                <a:ea typeface="+mn-ea"/>
                <a:cs typeface="Arial" panose="020B0604020202020204" pitchFamily="34" charset="0"/>
              </a:rPr>
              <a:t>Enhanced Communication</a:t>
            </a:r>
            <a:r>
              <a:rPr lang="en-GB" sz="1400" b="0" i="0" kern="1200" dirty="0">
                <a:effectLst/>
                <a:latin typeface="Arial" panose="020B0604020202020204" pitchFamily="34" charset="0"/>
                <a:ea typeface="+mn-ea"/>
                <a:cs typeface="Arial" panose="020B0604020202020204" pitchFamily="34" charset="0"/>
              </a:rPr>
              <a:t>: Fosters an environment where employees feel free to express themselves and provide constructive criticism.</a:t>
            </a:r>
          </a:p>
          <a:p>
            <a:pPr marL="171450" indent="-171450">
              <a:buFont typeface="Arial" panose="020B0604020202020204" pitchFamily="34" charset="0"/>
              <a:buChar char="•"/>
            </a:pPr>
            <a:endParaRPr lang="en-GB" sz="1400" b="0" i="0" kern="1200" dirty="0">
              <a:effectLst/>
              <a:latin typeface="Arial" panose="020B0604020202020204" pitchFamily="34" charset="0"/>
              <a:ea typeface="+mn-ea"/>
              <a:cs typeface="Arial" panose="020B0604020202020204" pitchFamily="34" charset="0"/>
            </a:endParaRPr>
          </a:p>
          <a:p>
            <a:pPr marL="285750" indent="-285750">
              <a:buFont typeface="Arial" panose="020B0604020202020204" pitchFamily="34" charset="0"/>
              <a:buChar char="•"/>
            </a:pPr>
            <a:r>
              <a:rPr lang="en-GB" sz="1400" b="1" i="0" kern="1200" dirty="0">
                <a:effectLst/>
                <a:latin typeface="Arial" panose="020B0604020202020204" pitchFamily="34" charset="0"/>
                <a:ea typeface="+mn-ea"/>
                <a:cs typeface="Arial" panose="020B0604020202020204" pitchFamily="34" charset="0"/>
              </a:rPr>
              <a:t>Employee Engagement</a:t>
            </a:r>
            <a:r>
              <a:rPr lang="en-GB" sz="1400" b="0" i="0" kern="1200" dirty="0">
                <a:effectLst/>
                <a:latin typeface="Arial" panose="020B0604020202020204" pitchFamily="34" charset="0"/>
                <a:ea typeface="+mn-ea"/>
                <a:cs typeface="Arial" panose="020B0604020202020204" pitchFamily="34" charset="0"/>
              </a:rPr>
              <a:t> Lowers turnover by raising employee engagement and work satisfaction.</a:t>
            </a:r>
          </a:p>
          <a:p>
            <a:pPr marL="288000" indent="-285750">
              <a:lnSpc>
                <a:spcPct val="90000"/>
              </a:lnSpc>
              <a:spcBef>
                <a:spcPts val="1000"/>
              </a:spcBef>
              <a:buFont typeface="Arial" panose="020B0604020202020204" pitchFamily="34" charset="0"/>
              <a:buChar char="•"/>
            </a:pPr>
            <a:r>
              <a:rPr lang="en-GB" sz="1400" b="1" i="0" kern="1200" dirty="0">
                <a:effectLst/>
                <a:latin typeface="Arial" panose="020B0604020202020204" pitchFamily="34" charset="0"/>
                <a:cs typeface="Arial" panose="020B0604020202020204" pitchFamily="34" charset="0"/>
              </a:rPr>
              <a:t>Identification of High-Potential Individuals</a:t>
            </a:r>
            <a:r>
              <a:rPr lang="en-GB" sz="1400" b="0" i="0" kern="1200" dirty="0">
                <a:effectLst/>
                <a:latin typeface="Arial" panose="020B0604020202020204" pitchFamily="34" charset="0"/>
                <a:cs typeface="Arial" panose="020B0604020202020204" pitchFamily="34" charset="0"/>
              </a:rPr>
              <a:t>: </a:t>
            </a:r>
            <a:r>
              <a:rPr lang="en-GB" sz="1400" b="0" i="0" kern="1200" dirty="0" err="1">
                <a:effectLst/>
                <a:latin typeface="Arial" panose="020B0604020202020204" pitchFamily="34" charset="0"/>
                <a:cs typeface="Arial" panose="020B0604020202020204" pitchFamily="34" charset="0"/>
              </a:rPr>
              <a:t>Maylett</a:t>
            </a:r>
            <a:r>
              <a:rPr lang="en-GB" sz="1400" b="0" i="0" kern="1200" dirty="0">
                <a:effectLst/>
                <a:latin typeface="Arial" panose="020B0604020202020204" pitchFamily="34" charset="0"/>
                <a:cs typeface="Arial" panose="020B0604020202020204" pitchFamily="34" charset="0"/>
              </a:rPr>
              <a:t> (2009) states that employers can plan for leadership development and succession by identifying high-potential personnel.</a:t>
            </a:r>
          </a:p>
        </p:txBody>
      </p:sp>
      <p:sp>
        <p:nvSpPr>
          <p:cNvPr id="12" name="Slide Number Placeholder 11">
            <a:extLst>
              <a:ext uri="{FF2B5EF4-FFF2-40B4-BE49-F238E27FC236}">
                <a16:creationId xmlns:a16="http://schemas.microsoft.com/office/drawing/2014/main" id="{2ED516DC-C8A4-4CBA-8798-5509B023FC0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5EA792F7-1D9E-4C7E-A103-E8EDFDC2691E}" type="slidenum">
              <a:rPr lang="en-GB" smtClean="0">
                <a:solidFill>
                  <a:srgbClr val="898989"/>
                </a:solidFill>
              </a:rPr>
              <a:pPr>
                <a:spcAft>
                  <a:spcPts val="600"/>
                </a:spcAft>
              </a:pPr>
              <a:t>6</a:t>
            </a:fld>
            <a:endParaRPr lang="en-GB">
              <a:solidFill>
                <a:srgbClr val="898989"/>
              </a:solidFill>
            </a:endParaRPr>
          </a:p>
        </p:txBody>
      </p:sp>
    </p:spTree>
    <p:extLst>
      <p:ext uri="{BB962C8B-B14F-4D97-AF65-F5344CB8AC3E}">
        <p14:creationId xmlns:p14="http://schemas.microsoft.com/office/powerpoint/2010/main" val="1352570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4AB36CE-B902-4F80-A59F-14E6BFF59EB0}"/>
              </a:ext>
            </a:extLst>
          </p:cNvPr>
          <p:cNvSpPr>
            <a:spLocks noGrp="1"/>
          </p:cNvSpPr>
          <p:nvPr>
            <p:ph type="title"/>
          </p:nvPr>
        </p:nvSpPr>
        <p:spPr>
          <a:xfrm>
            <a:off x="3489960" y="715952"/>
            <a:ext cx="5120640" cy="404451"/>
          </a:xfrm>
        </p:spPr>
        <p:txBody>
          <a:bodyPr rtlCol="0">
            <a:normAutofit/>
          </a:bodyPr>
          <a:lstStyle/>
          <a:p>
            <a:pPr rtl="0"/>
            <a:r>
              <a:rPr lang="en-GB" sz="2000" spc="0" dirty="0">
                <a:latin typeface="Arial" panose="020B0604020202020204" pitchFamily="34" charset="0"/>
                <a:cs typeface="Arial" panose="020B0604020202020204" pitchFamily="34" charset="0"/>
              </a:rPr>
              <a:t>Implementing the concept</a:t>
            </a:r>
          </a:p>
        </p:txBody>
      </p:sp>
      <p:sp>
        <p:nvSpPr>
          <p:cNvPr id="11" name="Text Placeholder 10">
            <a:extLst>
              <a:ext uri="{FF2B5EF4-FFF2-40B4-BE49-F238E27FC236}">
                <a16:creationId xmlns:a16="http://schemas.microsoft.com/office/drawing/2014/main" id="{30E4A64B-B5F1-4AFD-A6D6-64A6C9FF235D}"/>
              </a:ext>
            </a:extLst>
          </p:cNvPr>
          <p:cNvSpPr>
            <a:spLocks noGrp="1"/>
          </p:cNvSpPr>
          <p:nvPr>
            <p:ph type="body" sz="quarter" idx="13"/>
          </p:nvPr>
        </p:nvSpPr>
        <p:spPr>
          <a:xfrm>
            <a:off x="3489960" y="1178524"/>
            <a:ext cx="3909628" cy="512640"/>
          </a:xfrm>
        </p:spPr>
        <p:txBody>
          <a:bodyPr rtlCol="0">
            <a:noAutofit/>
          </a:bodyPr>
          <a:lstStyle/>
          <a:p>
            <a:pPr rtl="0"/>
            <a:r>
              <a:rPr lang="en-GB" sz="1800" b="1" i="0" dirty="0">
                <a:effectLst/>
                <a:latin typeface="Arial" panose="020B0604020202020204" pitchFamily="34" charset="0"/>
                <a:cs typeface="Arial" panose="020B0604020202020204" pitchFamily="34" charset="0"/>
              </a:rPr>
              <a:t>Key Issues in Implementation</a:t>
            </a:r>
            <a:endParaRPr lang="en-GB" sz="1800" dirty="0">
              <a:latin typeface="Arial" panose="020B0604020202020204" pitchFamily="34" charset="0"/>
              <a:cs typeface="Arial" panose="020B0604020202020204" pitchFamily="34" charset="0"/>
            </a:endParaRPr>
          </a:p>
        </p:txBody>
      </p:sp>
      <p:sp>
        <p:nvSpPr>
          <p:cNvPr id="12" name="Text Placeholder 11">
            <a:extLst>
              <a:ext uri="{FF2B5EF4-FFF2-40B4-BE49-F238E27FC236}">
                <a16:creationId xmlns:a16="http://schemas.microsoft.com/office/drawing/2014/main" id="{DCD459C0-90F4-4652-913D-1021EB6569B3}"/>
              </a:ext>
            </a:extLst>
          </p:cNvPr>
          <p:cNvSpPr>
            <a:spLocks noGrp="1"/>
          </p:cNvSpPr>
          <p:nvPr>
            <p:ph type="body" sz="quarter" idx="14"/>
          </p:nvPr>
        </p:nvSpPr>
        <p:spPr>
          <a:xfrm>
            <a:off x="1025717" y="1749286"/>
            <a:ext cx="9589273" cy="3896139"/>
          </a:xfrm>
        </p:spPr>
        <p:txBody>
          <a:bodyPr rtlCol="0">
            <a:normAutofit/>
          </a:bodyPr>
          <a:lstStyle/>
          <a:p>
            <a:pPr algn="l"/>
            <a:r>
              <a:rPr lang="en-GB" sz="1400" b="1" i="0" dirty="0">
                <a:effectLst/>
                <a:latin typeface="Arial" panose="020B0604020202020204" pitchFamily="34" charset="0"/>
                <a:cs typeface="Arial" panose="020B0604020202020204" pitchFamily="34" charset="0"/>
              </a:rPr>
              <a:t>Resistance from employees – </a:t>
            </a:r>
            <a:r>
              <a:rPr lang="en-GB" sz="1400" b="0" i="0" dirty="0">
                <a:effectLst/>
                <a:latin typeface="Arial" panose="020B0604020202020204" pitchFamily="34" charset="0"/>
                <a:cs typeface="Arial" panose="020B0604020202020204" pitchFamily="34" charset="0"/>
              </a:rPr>
              <a:t>Receiving feedback from peers and subordinates can make employees nervous and uneasy, and building organizational support and trust in the process takes time.</a:t>
            </a:r>
          </a:p>
          <a:p>
            <a:pPr algn="l"/>
            <a:r>
              <a:rPr lang="en-GB" sz="1400" b="1" i="0" dirty="0">
                <a:effectLst/>
                <a:latin typeface="Arial" panose="020B0604020202020204" pitchFamily="34" charset="0"/>
                <a:cs typeface="Arial" panose="020B0604020202020204" pitchFamily="34" charset="0"/>
              </a:rPr>
              <a:t>Managerial Sensitivity:</a:t>
            </a:r>
            <a:r>
              <a:rPr lang="en-GB" sz="1400" b="0" i="0" dirty="0">
                <a:effectLst/>
                <a:latin typeface="Arial" panose="020B0604020202020204" pitchFamily="34" charset="0"/>
                <a:cs typeface="Arial" panose="020B0604020202020204" pitchFamily="34" charset="0"/>
              </a:rPr>
              <a:t> When getting upward feedback from peers and subordinates, managers may become sensitive. The implementation procedure may present difficulties because of this sensitivity. </a:t>
            </a:r>
          </a:p>
          <a:p>
            <a:pPr algn="l"/>
            <a:r>
              <a:rPr lang="en-GB" sz="1400" b="1" i="0" dirty="0">
                <a:effectLst/>
                <a:latin typeface="Arial" panose="020B0604020202020204" pitchFamily="34" charset="0"/>
                <a:cs typeface="Arial" panose="020B0604020202020204" pitchFamily="34" charset="0"/>
              </a:rPr>
              <a:t>Challenges with Accepting Feedback:</a:t>
            </a:r>
            <a:r>
              <a:rPr lang="en-GB" sz="1400" b="0" i="0" dirty="0">
                <a:solidFill>
                  <a:srgbClr val="374151"/>
                </a:solidFill>
                <a:effectLst/>
                <a:latin typeface="Arial" panose="020B0604020202020204" pitchFamily="34" charset="0"/>
                <a:cs typeface="Arial" panose="020B0604020202020204" pitchFamily="34" charset="0"/>
              </a:rPr>
              <a:t> </a:t>
            </a:r>
            <a:r>
              <a:rPr lang="en-GB" sz="1400" b="0" i="0" dirty="0">
                <a:effectLst/>
                <a:latin typeface="Arial" panose="020B0604020202020204" pitchFamily="34" charset="0"/>
                <a:cs typeface="Arial" panose="020B0604020202020204" pitchFamily="34" charset="0"/>
              </a:rPr>
              <a:t>It emphasizes that people who struggle to take in feedback may suffer consequences that make it harder for them to regain their sense of self-esteem (</a:t>
            </a:r>
            <a:r>
              <a:rPr lang="en-GB" sz="1400" dirty="0">
                <a:latin typeface="Arial" panose="020B0604020202020204" pitchFamily="34" charset="0"/>
                <a:cs typeface="Arial" panose="020B0604020202020204" pitchFamily="34" charset="0"/>
              </a:rPr>
              <a:t>E</a:t>
            </a:r>
            <a:r>
              <a:rPr lang="en-GB" sz="1400" b="0" i="0" dirty="0">
                <a:effectLst/>
                <a:latin typeface="Arial" panose="020B0604020202020204" pitchFamily="34" charset="0"/>
                <a:cs typeface="Arial" panose="020B0604020202020204" pitchFamily="34" charset="0"/>
              </a:rPr>
              <a:t>dwards, 1995).</a:t>
            </a:r>
          </a:p>
          <a:p>
            <a:pPr algn="l">
              <a:buFont typeface="Arial" panose="020B0604020202020204" pitchFamily="34" charset="0"/>
              <a:buChar char="•"/>
            </a:pPr>
            <a:r>
              <a:rPr lang="en-GB" sz="1400" b="1" i="0" dirty="0">
                <a:effectLst/>
                <a:latin typeface="Arial" panose="020B0604020202020204" pitchFamily="34" charset="0"/>
                <a:cs typeface="Arial" panose="020B0604020202020204" pitchFamily="34" charset="0"/>
              </a:rPr>
              <a:t>Confidentiality concerns - </a:t>
            </a:r>
            <a:r>
              <a:rPr lang="en-GB" sz="1400" i="0" dirty="0">
                <a:effectLst/>
                <a:latin typeface="Arial" panose="020B0604020202020204" pitchFamily="34" charset="0"/>
                <a:cs typeface="Arial" panose="020B0604020202020204" pitchFamily="34" charset="0"/>
              </a:rPr>
              <a:t>Maintaining confidentiality is crucial to the feedback process. Members of the team understood that ratings were to be kept in private.</a:t>
            </a:r>
          </a:p>
          <a:p>
            <a:pPr algn="l">
              <a:buFont typeface="Arial" panose="020B0604020202020204" pitchFamily="34" charset="0"/>
              <a:buChar char="•"/>
            </a:pPr>
            <a:r>
              <a:rPr lang="en-GB" sz="1400" b="1" i="0" dirty="0">
                <a:effectLst/>
                <a:latin typeface="Arial" panose="020B0604020202020204" pitchFamily="34" charset="0"/>
                <a:cs typeface="Arial" panose="020B0604020202020204" pitchFamily="34" charset="0"/>
              </a:rPr>
              <a:t>Training:</a:t>
            </a:r>
            <a:r>
              <a:rPr lang="en-GB" sz="1400" b="0" i="0" dirty="0">
                <a:effectLst/>
                <a:latin typeface="Arial" panose="020B0604020202020204" pitchFamily="34" charset="0"/>
                <a:cs typeface="Arial" panose="020B0604020202020204" pitchFamily="34" charset="0"/>
              </a:rPr>
              <a:t> It is said that tackling the problems related to 360-degree feedback requires training. It can lessen anxiety and improve how successful the procedure is. </a:t>
            </a:r>
          </a:p>
          <a:p>
            <a:pPr algn="l">
              <a:buFont typeface="Arial" panose="020B0604020202020204" pitchFamily="34" charset="0"/>
              <a:buChar char="•"/>
            </a:pPr>
            <a:r>
              <a:rPr lang="en-GB" sz="1400" b="1" i="0" dirty="0">
                <a:effectLst/>
                <a:latin typeface="Arial" panose="020B0604020202020204" pitchFamily="34" charset="0"/>
                <a:cs typeface="Arial" panose="020B0604020202020204" pitchFamily="34" charset="0"/>
              </a:rPr>
              <a:t>Reform in Organizational Structure:</a:t>
            </a:r>
            <a:r>
              <a:rPr lang="en-GB" sz="1400" b="0" i="0" dirty="0">
                <a:solidFill>
                  <a:srgbClr val="374151"/>
                </a:solidFill>
                <a:effectLst/>
                <a:latin typeface="Arial" panose="020B0604020202020204" pitchFamily="34" charset="0"/>
                <a:cs typeface="Arial" panose="020B0604020202020204" pitchFamily="34" charset="0"/>
              </a:rPr>
              <a:t> </a:t>
            </a:r>
            <a:r>
              <a:rPr lang="en-GB" sz="1400" b="0" i="0" dirty="0">
                <a:effectLst/>
                <a:latin typeface="Arial" panose="020B0604020202020204" pitchFamily="34" charset="0"/>
                <a:cs typeface="Arial" panose="020B0604020202020204" pitchFamily="34" charset="0"/>
              </a:rPr>
              <a:t>Planning and patience is needed as organizations become less hierarchical to successfully include 360-degree feedback in the reform. </a:t>
            </a:r>
          </a:p>
          <a:p>
            <a:pPr algn="l">
              <a:buFont typeface="Arial" panose="020B0604020202020204" pitchFamily="34" charset="0"/>
              <a:buChar char="•"/>
            </a:pPr>
            <a:r>
              <a:rPr lang="en-GB" sz="1400" b="1" i="0" dirty="0">
                <a:effectLst/>
                <a:latin typeface="Arial" panose="020B0604020202020204" pitchFamily="34" charset="0"/>
                <a:cs typeface="Arial" panose="020B0604020202020204" pitchFamily="34" charset="0"/>
              </a:rPr>
              <a:t>Fairness in Decision Making:</a:t>
            </a:r>
            <a:r>
              <a:rPr lang="en-GB" sz="1400" b="0" i="0" dirty="0">
                <a:effectLst/>
                <a:latin typeface="Arial" panose="020B0604020202020204" pitchFamily="34" charset="0"/>
                <a:cs typeface="Arial" panose="020B0604020202020204" pitchFamily="34" charset="0"/>
              </a:rPr>
              <a:t> Using 360-degree feedback to guide decisions raises fairness issues, especially when it comes to judgments on compensation and promotions. In some organisations, this problem might restrict its application for these objectives (</a:t>
            </a:r>
            <a:r>
              <a:rPr lang="en-GB" sz="1400" b="0" i="0" dirty="0" err="1">
                <a:effectLst/>
                <a:latin typeface="Arial" panose="020B0604020202020204" pitchFamily="34" charset="0"/>
                <a:cs typeface="Arial" panose="020B0604020202020204" pitchFamily="34" charset="0"/>
              </a:rPr>
              <a:t>Budman</a:t>
            </a:r>
            <a:r>
              <a:rPr lang="en-GB" sz="1400" b="0" i="0" dirty="0">
                <a:effectLst/>
                <a:latin typeface="Arial" panose="020B0604020202020204" pitchFamily="34" charset="0"/>
                <a:cs typeface="Arial" panose="020B0604020202020204" pitchFamily="34" charset="0"/>
              </a:rPr>
              <a:t> and Rice, 1994).</a:t>
            </a:r>
          </a:p>
        </p:txBody>
      </p:sp>
      <p:sp>
        <p:nvSpPr>
          <p:cNvPr id="23" name="Slide Number Placeholder 22">
            <a:extLst>
              <a:ext uri="{FF2B5EF4-FFF2-40B4-BE49-F238E27FC236}">
                <a16:creationId xmlns:a16="http://schemas.microsoft.com/office/drawing/2014/main" id="{A4406C6E-3D5A-484F-8FE2-08DB71B8C41F}"/>
              </a:ext>
            </a:extLst>
          </p:cNvPr>
          <p:cNvSpPr>
            <a:spLocks noGrp="1"/>
          </p:cNvSpPr>
          <p:nvPr>
            <p:ph type="sldNum" sz="quarter" idx="12"/>
          </p:nvPr>
        </p:nvSpPr>
        <p:spPr/>
        <p:txBody>
          <a:bodyPr rtlCol="0"/>
          <a:lstStyle/>
          <a:p>
            <a:pPr rtl="0"/>
            <a:fld id="{5EA792F7-1D9E-4C7E-A103-E8EDFDC2691E}" type="slidenum">
              <a:rPr lang="en-GB" smtClean="0"/>
              <a:pPr rtl="0"/>
              <a:t>7</a:t>
            </a:fld>
            <a:endParaRPr lang="en-GB" dirty="0"/>
          </a:p>
        </p:txBody>
      </p:sp>
    </p:spTree>
    <p:extLst>
      <p:ext uri="{BB962C8B-B14F-4D97-AF65-F5344CB8AC3E}">
        <p14:creationId xmlns:p14="http://schemas.microsoft.com/office/powerpoint/2010/main" val="3087793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EBC8B-4B33-091B-1B3E-C2A87005E2CE}"/>
              </a:ext>
            </a:extLst>
          </p:cNvPr>
          <p:cNvSpPr>
            <a:spLocks noGrp="1"/>
          </p:cNvSpPr>
          <p:nvPr>
            <p:ph type="title"/>
          </p:nvPr>
        </p:nvSpPr>
        <p:spPr>
          <a:xfrm>
            <a:off x="3367737" y="615045"/>
            <a:ext cx="5022333" cy="518874"/>
          </a:xfrm>
        </p:spPr>
        <p:txBody>
          <a:bodyPr>
            <a:normAutofit/>
          </a:bodyPr>
          <a:lstStyle/>
          <a:p>
            <a:r>
              <a:rPr lang="en-GB" sz="2400" spc="0" dirty="0">
                <a:latin typeface="Arial" panose="020B0604020202020204" pitchFamily="34" charset="0"/>
                <a:cs typeface="Arial" panose="020B0604020202020204" pitchFamily="34" charset="0"/>
              </a:rPr>
              <a:t>Implementing the concept</a:t>
            </a:r>
          </a:p>
        </p:txBody>
      </p:sp>
      <p:sp>
        <p:nvSpPr>
          <p:cNvPr id="3" name="Text Placeholder 2">
            <a:extLst>
              <a:ext uri="{FF2B5EF4-FFF2-40B4-BE49-F238E27FC236}">
                <a16:creationId xmlns:a16="http://schemas.microsoft.com/office/drawing/2014/main" id="{962B6E80-18F3-F8FE-AA42-EDCA4633937E}"/>
              </a:ext>
            </a:extLst>
          </p:cNvPr>
          <p:cNvSpPr>
            <a:spLocks noGrp="1"/>
          </p:cNvSpPr>
          <p:nvPr>
            <p:ph type="body" sz="quarter" idx="13"/>
          </p:nvPr>
        </p:nvSpPr>
        <p:spPr>
          <a:xfrm>
            <a:off x="4111800" y="1272728"/>
            <a:ext cx="3534208" cy="415728"/>
          </a:xfrm>
        </p:spPr>
        <p:txBody>
          <a:bodyPr>
            <a:normAutofit/>
          </a:bodyPr>
          <a:lstStyle/>
          <a:p>
            <a:r>
              <a:rPr lang="en-GB" sz="1800" b="1" i="0" dirty="0">
                <a:effectLst/>
                <a:latin typeface="Arial" panose="020B0604020202020204" pitchFamily="34" charset="0"/>
                <a:cs typeface="Arial" panose="020B0604020202020204" pitchFamily="34" charset="0"/>
              </a:rPr>
              <a:t>Addressing Concerns</a:t>
            </a:r>
            <a:endParaRPr lang="en-GB" sz="1800" dirty="0">
              <a:latin typeface="Arial" panose="020B0604020202020204" pitchFamily="34" charset="0"/>
              <a:cs typeface="Arial" panose="020B0604020202020204" pitchFamily="34" charset="0"/>
            </a:endParaRPr>
          </a:p>
          <a:p>
            <a:endParaRPr lang="en-GB" dirty="0"/>
          </a:p>
        </p:txBody>
      </p:sp>
      <p:sp>
        <p:nvSpPr>
          <p:cNvPr id="4" name="Text Placeholder 3">
            <a:extLst>
              <a:ext uri="{FF2B5EF4-FFF2-40B4-BE49-F238E27FC236}">
                <a16:creationId xmlns:a16="http://schemas.microsoft.com/office/drawing/2014/main" id="{614690FE-5EF5-687A-0B31-E55B99DD3BF9}"/>
              </a:ext>
            </a:extLst>
          </p:cNvPr>
          <p:cNvSpPr>
            <a:spLocks noGrp="1"/>
          </p:cNvSpPr>
          <p:nvPr>
            <p:ph type="body" sz="quarter" idx="14"/>
          </p:nvPr>
        </p:nvSpPr>
        <p:spPr>
          <a:xfrm>
            <a:off x="1555806" y="1827265"/>
            <a:ext cx="9080388" cy="3174105"/>
          </a:xfrm>
        </p:spPr>
        <p:txBody>
          <a:bodyPr>
            <a:normAutofit/>
          </a:bodyPr>
          <a:lstStyle/>
          <a:p>
            <a:r>
              <a:rPr lang="en-GB" sz="1400" b="0" i="0" dirty="0">
                <a:effectLst/>
                <a:latin typeface="Arial" panose="020B0604020202020204" pitchFamily="34" charset="0"/>
                <a:cs typeface="Arial" panose="020B0604020202020204" pitchFamily="34" charset="0"/>
              </a:rPr>
              <a:t>Shaver (1995) makes recommendations for ways to improve feedback processes. These include maintaining confidentiality, taking into account an employee's tenure, involving a feedback expert, refraining from using feedback to determine salary or promotions, offering written descriptions in addition to numerical ratings, making sure that instruments are statistically valid and reliable, and avoiding using feedback with an excessive number of employees at once. </a:t>
            </a:r>
          </a:p>
          <a:p>
            <a:r>
              <a:rPr lang="en-GB" sz="1400" b="0" i="0" dirty="0">
                <a:effectLst/>
                <a:latin typeface="Arial" panose="020B0604020202020204" pitchFamily="34" charset="0"/>
                <a:cs typeface="Arial" panose="020B0604020202020204" pitchFamily="34" charset="0"/>
              </a:rPr>
              <a:t>Organisations ought to proactively assist in the process of development. To help the manager focus on enhancing particular abilities or </a:t>
            </a:r>
            <a:r>
              <a:rPr lang="en-GB" sz="1400" b="0" i="0" dirty="0" err="1">
                <a:effectLst/>
                <a:latin typeface="Arial" panose="020B0604020202020204" pitchFamily="34" charset="0"/>
                <a:cs typeface="Arial" panose="020B0604020202020204" pitchFamily="34" charset="0"/>
              </a:rPr>
              <a:t>behaviors</a:t>
            </a:r>
            <a:r>
              <a:rPr lang="en-GB" sz="1400" b="0" i="0" dirty="0">
                <a:effectLst/>
                <a:latin typeface="Arial" panose="020B0604020202020204" pitchFamily="34" charset="0"/>
                <a:cs typeface="Arial" panose="020B0604020202020204" pitchFamily="34" charset="0"/>
              </a:rPr>
              <a:t> noted in the feedback, this can involve offering chances, resources, and training (</a:t>
            </a:r>
            <a:r>
              <a:rPr lang="en-GB" sz="1400" b="0" i="0" dirty="0" err="1">
                <a:effectLst/>
                <a:latin typeface="Arial" panose="020B0604020202020204" pitchFamily="34" charset="0"/>
                <a:cs typeface="Arial" panose="020B0604020202020204" pitchFamily="34" charset="0"/>
              </a:rPr>
              <a:t>Tornow</a:t>
            </a:r>
            <a:r>
              <a:rPr lang="en-GB" sz="1400" b="0" i="0" dirty="0">
                <a:effectLst/>
                <a:latin typeface="Arial" panose="020B0604020202020204" pitchFamily="34" charset="0"/>
                <a:cs typeface="Arial" panose="020B0604020202020204" pitchFamily="34" charset="0"/>
              </a:rPr>
              <a:t> and London, 1998). </a:t>
            </a:r>
          </a:p>
          <a:p>
            <a:r>
              <a:rPr lang="en-GB" sz="1400" b="0" i="0" dirty="0">
                <a:effectLst/>
                <a:latin typeface="Arial" panose="020B0604020202020204" pitchFamily="34" charset="0"/>
                <a:cs typeface="Arial" panose="020B0604020202020204" pitchFamily="34" charset="0"/>
              </a:rPr>
              <a:t>It's critical to set relevant, measurable performance standards and objectives that support organizational strategy as well as individual growth. The feedback procedure ought to be built around these principles. </a:t>
            </a:r>
            <a:endParaRPr lang="en-GB" sz="1400" dirty="0">
              <a:latin typeface="Arial" panose="020B0604020202020204" pitchFamily="34" charset="0"/>
              <a:cs typeface="Arial" panose="020B0604020202020204" pitchFamily="34" charset="0"/>
            </a:endParaRPr>
          </a:p>
          <a:p>
            <a:r>
              <a:rPr lang="en-GB" sz="1400" b="0" i="0" dirty="0">
                <a:effectLst/>
                <a:latin typeface="Arial" panose="020B0604020202020204" pitchFamily="34" charset="0"/>
                <a:cs typeface="Arial" panose="020B0604020202020204" pitchFamily="34" charset="0"/>
              </a:rPr>
              <a:t>According to McGarvey and Smith (1993), training is crucial for raters and those who will be evaluated to guarantee that feedback is given in an impartial, fair, and constructive way. This will ultimately improve the efficacy of the feedback process for managers and employees alike.</a:t>
            </a:r>
          </a:p>
        </p:txBody>
      </p:sp>
      <p:sp>
        <p:nvSpPr>
          <p:cNvPr id="11" name="Slide Number Placeholder 10">
            <a:extLst>
              <a:ext uri="{FF2B5EF4-FFF2-40B4-BE49-F238E27FC236}">
                <a16:creationId xmlns:a16="http://schemas.microsoft.com/office/drawing/2014/main" id="{07FB7E80-47C0-7F1F-4ACF-13A5E849EDFA}"/>
              </a:ext>
            </a:extLst>
          </p:cNvPr>
          <p:cNvSpPr>
            <a:spLocks noGrp="1"/>
          </p:cNvSpPr>
          <p:nvPr>
            <p:ph type="sldNum" sz="quarter" idx="12"/>
          </p:nvPr>
        </p:nvSpPr>
        <p:spPr/>
        <p:txBody>
          <a:bodyPr/>
          <a:lstStyle/>
          <a:p>
            <a:pPr rtl="0"/>
            <a:fld id="{5EA792F7-1D9E-4C7E-A103-E8EDFDC2691E}" type="slidenum">
              <a:rPr lang="en-GB" smtClean="0"/>
              <a:pPr rtl="0"/>
              <a:t>8</a:t>
            </a:fld>
            <a:endParaRPr lang="en-GB" dirty="0"/>
          </a:p>
        </p:txBody>
      </p:sp>
    </p:spTree>
    <p:extLst>
      <p:ext uri="{BB962C8B-B14F-4D97-AF65-F5344CB8AC3E}">
        <p14:creationId xmlns:p14="http://schemas.microsoft.com/office/powerpoint/2010/main" val="1594677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599CB-3DBB-B231-2057-5CCE9D9F6F6E}"/>
              </a:ext>
            </a:extLst>
          </p:cNvPr>
          <p:cNvSpPr>
            <a:spLocks noGrp="1"/>
          </p:cNvSpPr>
          <p:nvPr>
            <p:ph type="title"/>
          </p:nvPr>
        </p:nvSpPr>
        <p:spPr>
          <a:xfrm>
            <a:off x="2903067" y="437908"/>
            <a:ext cx="5254837" cy="518874"/>
          </a:xfrm>
        </p:spPr>
        <p:txBody>
          <a:bodyPr>
            <a:normAutofit/>
          </a:bodyPr>
          <a:lstStyle/>
          <a:p>
            <a:r>
              <a:rPr lang="en-GB" sz="2400" spc="0" dirty="0">
                <a:latin typeface="Arial" panose="020B0604020202020204" pitchFamily="34" charset="0"/>
                <a:cs typeface="Arial" panose="020B0604020202020204" pitchFamily="34" charset="0"/>
              </a:rPr>
              <a:t>Implementing the concept</a:t>
            </a:r>
          </a:p>
        </p:txBody>
      </p:sp>
      <p:sp>
        <p:nvSpPr>
          <p:cNvPr id="3" name="Text Placeholder 2">
            <a:extLst>
              <a:ext uri="{FF2B5EF4-FFF2-40B4-BE49-F238E27FC236}">
                <a16:creationId xmlns:a16="http://schemas.microsoft.com/office/drawing/2014/main" id="{F1A39038-125D-3D8C-E801-AC6F9BC3F04E}"/>
              </a:ext>
            </a:extLst>
          </p:cNvPr>
          <p:cNvSpPr>
            <a:spLocks noGrp="1"/>
          </p:cNvSpPr>
          <p:nvPr>
            <p:ph type="body" sz="quarter" idx="13"/>
          </p:nvPr>
        </p:nvSpPr>
        <p:spPr>
          <a:xfrm>
            <a:off x="2894695" y="1014084"/>
            <a:ext cx="4944870" cy="518874"/>
          </a:xfrm>
        </p:spPr>
        <p:txBody>
          <a:bodyPr>
            <a:normAutofit/>
          </a:bodyPr>
          <a:lstStyle/>
          <a:p>
            <a:r>
              <a:rPr lang="en-GB" sz="1800" b="1" i="0" dirty="0">
                <a:effectLst/>
                <a:latin typeface="Arial" panose="020B0604020202020204" pitchFamily="34" charset="0"/>
                <a:cs typeface="Arial" panose="020B0604020202020204" pitchFamily="34" charset="0"/>
              </a:rPr>
              <a:t>Tips for Successful Implementation</a:t>
            </a:r>
            <a:endParaRPr lang="en-GB" sz="1800" dirty="0">
              <a:latin typeface="Arial" panose="020B0604020202020204" pitchFamily="34" charset="0"/>
              <a:cs typeface="Arial" panose="020B0604020202020204" pitchFamily="34" charset="0"/>
            </a:endParaRPr>
          </a:p>
          <a:p>
            <a:endParaRPr lang="en-GB" dirty="0"/>
          </a:p>
        </p:txBody>
      </p:sp>
      <p:sp>
        <p:nvSpPr>
          <p:cNvPr id="4" name="Text Placeholder 3">
            <a:extLst>
              <a:ext uri="{FF2B5EF4-FFF2-40B4-BE49-F238E27FC236}">
                <a16:creationId xmlns:a16="http://schemas.microsoft.com/office/drawing/2014/main" id="{76BE2FB3-11F7-FB8C-3FFA-F18070FF830D}"/>
              </a:ext>
            </a:extLst>
          </p:cNvPr>
          <p:cNvSpPr>
            <a:spLocks noGrp="1"/>
          </p:cNvSpPr>
          <p:nvPr>
            <p:ph type="body" sz="quarter" idx="14"/>
          </p:nvPr>
        </p:nvSpPr>
        <p:spPr>
          <a:xfrm>
            <a:off x="978010" y="1590262"/>
            <a:ext cx="8778240" cy="2926080"/>
          </a:xfrm>
        </p:spPr>
        <p:txBody>
          <a:bodyPr>
            <a:normAutofit/>
          </a:bodyPr>
          <a:lstStyle/>
          <a:p>
            <a:pPr marL="0" indent="0" algn="l">
              <a:buNone/>
            </a:pPr>
            <a:r>
              <a:rPr lang="en-GB" sz="1400" dirty="0">
                <a:latin typeface="Arial" panose="020B0604020202020204" pitchFamily="34" charset="0"/>
                <a:cs typeface="Arial" panose="020B0604020202020204" pitchFamily="34" charset="0"/>
              </a:rPr>
              <a:t>The implementation process consists of three basic stages: </a:t>
            </a:r>
            <a:r>
              <a:rPr lang="en-GB" sz="1400" b="0" i="0" dirty="0">
                <a:effectLst/>
                <a:latin typeface="Arial" panose="020B0604020202020204" pitchFamily="34" charset="0"/>
                <a:cs typeface="Arial" panose="020B0604020202020204" pitchFamily="34" charset="0"/>
              </a:rPr>
              <a:t>preparation, administration, and follow-up.</a:t>
            </a:r>
          </a:p>
          <a:p>
            <a:r>
              <a:rPr lang="en-GB" sz="1400" dirty="0">
                <a:latin typeface="Arial" panose="020B0604020202020204" pitchFamily="34" charset="0"/>
                <a:cs typeface="Arial" panose="020B0604020202020204" pitchFamily="34" charset="0"/>
              </a:rPr>
              <a:t>A thorough preparation process is necessary for 360-degree feedback, which includes considering participant education and training, organizational demands, instrument selection, financial concerns, and the unique characteristics of upward feedback (Bracken, 1994; Coates, 1996; Shaver, 1995). </a:t>
            </a:r>
          </a:p>
          <a:p>
            <a:r>
              <a:rPr lang="en-GB" sz="1400" b="0" i="0" dirty="0">
                <a:effectLst/>
                <a:latin typeface="Arial" panose="020B0604020202020204" pitchFamily="34" charset="0"/>
                <a:cs typeface="Arial" panose="020B0604020202020204" pitchFamily="34" charset="0"/>
              </a:rPr>
              <a:t>Careful planning, participant selection, rater selection, and feedback interpretation are all necessary when administering a 360-degree feedback assessment. The information is intended to be useful and applicable for organizational appraisal and staff development.</a:t>
            </a:r>
          </a:p>
          <a:p>
            <a:r>
              <a:rPr lang="en-GB" sz="1400" dirty="0">
                <a:latin typeface="Arial" panose="020B0604020202020204" pitchFamily="34" charset="0"/>
                <a:cs typeface="Arial" panose="020B0604020202020204" pitchFamily="34" charset="0"/>
              </a:rPr>
              <a:t>The follow-up procedure is essential, especially in terms of development. Making a growth plan based on the strengths and developmental needs highlighted by the feedback recipient is essential to an effective follow-up (Yukl &amp; </a:t>
            </a:r>
            <a:r>
              <a:rPr lang="en-GB" sz="1400" dirty="0" err="1">
                <a:latin typeface="Arial" panose="020B0604020202020204" pitchFamily="34" charset="0"/>
                <a:cs typeface="Arial" panose="020B0604020202020204" pitchFamily="34" charset="0"/>
              </a:rPr>
              <a:t>Lepsinger</a:t>
            </a:r>
            <a:r>
              <a:rPr lang="en-GB" sz="1400" dirty="0">
                <a:latin typeface="Arial" panose="020B0604020202020204" pitchFamily="34" charset="0"/>
                <a:cs typeface="Arial" panose="020B0604020202020204" pitchFamily="34" charset="0"/>
              </a:rPr>
              <a:t>, 1995). </a:t>
            </a:r>
            <a:r>
              <a:rPr lang="en-GB" sz="1400" b="0" i="0" dirty="0">
                <a:effectLst/>
                <a:latin typeface="Arial" panose="020B0604020202020204" pitchFamily="34" charset="0"/>
                <a:cs typeface="Arial" panose="020B0604020202020204" pitchFamily="34" charset="0"/>
              </a:rPr>
              <a:t>According to Peters (1996), this strategy ought to outline objectives that the worker hopes to accomplish while utilizing the feedback as a guide.</a:t>
            </a:r>
            <a:endParaRPr lang="en-GB" sz="1400" dirty="0">
              <a:latin typeface="Arial" panose="020B0604020202020204" pitchFamily="34" charset="0"/>
              <a:cs typeface="Arial" panose="020B0604020202020204" pitchFamily="34" charset="0"/>
            </a:endParaRPr>
          </a:p>
        </p:txBody>
      </p:sp>
      <p:sp>
        <p:nvSpPr>
          <p:cNvPr id="11" name="Slide Number Placeholder 10">
            <a:extLst>
              <a:ext uri="{FF2B5EF4-FFF2-40B4-BE49-F238E27FC236}">
                <a16:creationId xmlns:a16="http://schemas.microsoft.com/office/drawing/2014/main" id="{D5CB2F8C-5741-864B-6A87-26CFDCA64907}"/>
              </a:ext>
            </a:extLst>
          </p:cNvPr>
          <p:cNvSpPr>
            <a:spLocks noGrp="1"/>
          </p:cNvSpPr>
          <p:nvPr>
            <p:ph type="sldNum" sz="quarter" idx="12"/>
          </p:nvPr>
        </p:nvSpPr>
        <p:spPr/>
        <p:txBody>
          <a:bodyPr/>
          <a:lstStyle/>
          <a:p>
            <a:pPr rtl="0"/>
            <a:fld id="{5EA792F7-1D9E-4C7E-A103-E8EDFDC2691E}" type="slidenum">
              <a:rPr lang="en-GB" smtClean="0"/>
              <a:pPr rtl="0"/>
              <a:t>9</a:t>
            </a:fld>
            <a:endParaRPr lang="en-GB" dirty="0"/>
          </a:p>
        </p:txBody>
      </p:sp>
    </p:spTree>
    <p:extLst>
      <p:ext uri="{BB962C8B-B14F-4D97-AF65-F5344CB8AC3E}">
        <p14:creationId xmlns:p14="http://schemas.microsoft.com/office/powerpoint/2010/main" val="3695817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7938E4F-AA93-4065-8004-A3FE6CB35600}"/>
              </a:ext>
            </a:extLst>
          </p:cNvPr>
          <p:cNvSpPr>
            <a:spLocks noGrp="1"/>
          </p:cNvSpPr>
          <p:nvPr>
            <p:ph type="title"/>
          </p:nvPr>
        </p:nvSpPr>
        <p:spPr>
          <a:xfrm>
            <a:off x="1027201" y="1097280"/>
            <a:ext cx="2122682" cy="473597"/>
          </a:xfrm>
        </p:spPr>
        <p:txBody>
          <a:bodyPr rtlCol="0" anchor="b">
            <a:normAutofit/>
          </a:bodyPr>
          <a:lstStyle/>
          <a:p>
            <a:pPr rtl="0"/>
            <a:r>
              <a:rPr lang="en-GB" sz="2400" spc="0" dirty="0">
                <a:latin typeface="Arial" panose="020B0604020202020204" pitchFamily="34" charset="0"/>
                <a:cs typeface="Arial" panose="020B0604020202020204" pitchFamily="34" charset="0"/>
              </a:rPr>
              <a:t>Conclusion</a:t>
            </a:r>
          </a:p>
        </p:txBody>
      </p:sp>
      <p:sp>
        <p:nvSpPr>
          <p:cNvPr id="26" name="Date Placeholder 4">
            <a:extLst>
              <a:ext uri="{FF2B5EF4-FFF2-40B4-BE49-F238E27FC236}">
                <a16:creationId xmlns:a16="http://schemas.microsoft.com/office/drawing/2014/main" id="{4CBCAA33-8854-8347-45FF-79A0DF0035C4}"/>
              </a:ext>
            </a:extLst>
          </p:cNvPr>
          <p:cNvSpPr>
            <a:spLocks noGrp="1"/>
          </p:cNvSpPr>
          <p:nvPr>
            <p:ph type="dt" sz="half" idx="10"/>
          </p:nvPr>
        </p:nvSpPr>
        <p:spPr>
          <a:xfrm>
            <a:off x="838200" y="6356350"/>
            <a:ext cx="2743200" cy="365125"/>
          </a:xfrm>
        </p:spPr>
        <p:txBody>
          <a:bodyPr/>
          <a:lstStyle/>
          <a:p>
            <a:pPr rtl="0">
              <a:spcAft>
                <a:spcPts val="600"/>
              </a:spcAft>
            </a:pPr>
            <a:r>
              <a:rPr lang="en-GB"/>
              <a:t>2/1/20XX</a:t>
            </a:r>
          </a:p>
        </p:txBody>
      </p:sp>
      <p:sp>
        <p:nvSpPr>
          <p:cNvPr id="27" name="Footer Placeholder 5">
            <a:extLst>
              <a:ext uri="{FF2B5EF4-FFF2-40B4-BE49-F238E27FC236}">
                <a16:creationId xmlns:a16="http://schemas.microsoft.com/office/drawing/2014/main" id="{03C1813C-012B-3A03-581C-A48A1E91D489}"/>
              </a:ext>
            </a:extLst>
          </p:cNvPr>
          <p:cNvSpPr>
            <a:spLocks noGrp="1"/>
          </p:cNvSpPr>
          <p:nvPr>
            <p:ph type="ftr" sz="quarter" idx="11"/>
          </p:nvPr>
        </p:nvSpPr>
        <p:spPr>
          <a:xfrm>
            <a:off x="4038600" y="6356350"/>
            <a:ext cx="4114800" cy="365125"/>
          </a:xfrm>
        </p:spPr>
        <p:txBody>
          <a:bodyPr/>
          <a:lstStyle/>
          <a:p>
            <a:pPr rtl="0">
              <a:spcAft>
                <a:spcPts val="600"/>
              </a:spcAft>
            </a:pPr>
            <a:r>
              <a:rPr lang="en-GB"/>
              <a:t>PRESENTATION TITLE</a:t>
            </a:r>
          </a:p>
        </p:txBody>
      </p:sp>
      <p:sp>
        <p:nvSpPr>
          <p:cNvPr id="13" name="Slide Number Placeholder 12">
            <a:extLst>
              <a:ext uri="{FF2B5EF4-FFF2-40B4-BE49-F238E27FC236}">
                <a16:creationId xmlns:a16="http://schemas.microsoft.com/office/drawing/2014/main" id="{D3BBC6D0-24F1-4125-B4D0-F714412AE027}"/>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5EA792F7-1D9E-4C7E-A103-E8EDFDC2691E}" type="slidenum">
              <a:rPr lang="en-GB" smtClean="0"/>
              <a:pPr rtl="0">
                <a:spcAft>
                  <a:spcPts val="600"/>
                </a:spcAft>
              </a:pPr>
              <a:t>10</a:t>
            </a:fld>
            <a:endParaRPr lang="en-GB"/>
          </a:p>
        </p:txBody>
      </p:sp>
      <p:sp>
        <p:nvSpPr>
          <p:cNvPr id="2" name="Content Placeholder 1">
            <a:extLst>
              <a:ext uri="{FF2B5EF4-FFF2-40B4-BE49-F238E27FC236}">
                <a16:creationId xmlns:a16="http://schemas.microsoft.com/office/drawing/2014/main" id="{D9254B81-89F8-A882-A6D9-4BD0A8815E9B}"/>
              </a:ext>
            </a:extLst>
          </p:cNvPr>
          <p:cNvSpPr>
            <a:spLocks noGrp="1"/>
          </p:cNvSpPr>
          <p:nvPr>
            <p:ph idx="1"/>
          </p:nvPr>
        </p:nvSpPr>
        <p:spPr>
          <a:xfrm>
            <a:off x="1027201" y="1803251"/>
            <a:ext cx="10137598" cy="3070898"/>
          </a:xfrm>
        </p:spPr>
        <p:txBody>
          <a:bodyPr>
            <a:normAutofit/>
          </a:bodyPr>
          <a:lstStyle/>
          <a:p>
            <a:pPr marL="342900" lvl="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360-degree feedback is important because it can help individuals grow both personally and professionally by pointing out areas for improvement and creating more defined career routes. Employers benefit from better decision-making, increased employee engagement, and better performance as a result.</a:t>
            </a:r>
          </a:p>
          <a:p>
            <a:pPr marL="342900" lvl="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However, there are important issues to deal with, like opposition from employees, managerial sensitivity, difficulties taking criticism, and worries about decision-making fairness and secrecy. </a:t>
            </a:r>
          </a:p>
          <a:p>
            <a:pPr marL="342900" lvl="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These issues draw attention to the challenges and intricacies of implementing 360-degree feedback, as well as the need for careful preparation and support to guarantee the procedure is successful within companies. To solve the difficulties, a combined strategy involving policy creation, training, and communication is required.</a:t>
            </a:r>
          </a:p>
          <a:p>
            <a:pPr marL="342900" lvl="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Furthermore, a dedication to enhancing the efficacy and transparency of the process is required. </a:t>
            </a:r>
          </a:p>
          <a:p>
            <a:pPr marL="342900" lvl="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Regular monitoring and adaptation are critical to ensuring that the implementation of 360-degree feedback meets its goals and successfully resolves any challenges that may arise along the way.</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803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C71233-C059-4A8E-B294-37D3A68E0FA9}"/>
              </a:ext>
            </a:extLst>
          </p:cNvPr>
          <p:cNvSpPr>
            <a:spLocks noGrp="1"/>
          </p:cNvSpPr>
          <p:nvPr>
            <p:ph type="title"/>
          </p:nvPr>
        </p:nvSpPr>
        <p:spPr>
          <a:xfrm>
            <a:off x="7247106" y="5136205"/>
            <a:ext cx="4224589" cy="835800"/>
          </a:xfrm>
        </p:spPr>
        <p:txBody>
          <a:bodyPr rtlCol="0" anchor="b">
            <a:normAutofit/>
          </a:bodyPr>
          <a:lstStyle/>
          <a:p>
            <a:pPr rtl="0"/>
            <a:r>
              <a:rPr lang="en-GB" dirty="0"/>
              <a:t>THANK YOU!</a:t>
            </a:r>
          </a:p>
        </p:txBody>
      </p:sp>
      <p:pic>
        <p:nvPicPr>
          <p:cNvPr id="16" name="Picture 15">
            <a:extLst>
              <a:ext uri="{FF2B5EF4-FFF2-40B4-BE49-F238E27FC236}">
                <a16:creationId xmlns:a16="http://schemas.microsoft.com/office/drawing/2014/main" id="{4B59348D-1C6E-EB64-1C9D-90F9B316D83E}"/>
              </a:ext>
            </a:extLst>
          </p:cNvPr>
          <p:cNvPicPr>
            <a:picLocks noChangeAspect="1"/>
          </p:cNvPicPr>
          <p:nvPr/>
        </p:nvPicPr>
        <p:blipFill rotWithShape="1">
          <a:blip r:embed="rId3"/>
          <a:srcRect l="19910" r="19842" b="3"/>
          <a:stretch/>
        </p:blipFill>
        <p:spPr>
          <a:xfrm>
            <a:off x="739322" y="775193"/>
            <a:ext cx="3296556" cy="3296556"/>
          </a:xfrm>
          <a:custGeom>
            <a:avLst/>
            <a:gdLst>
              <a:gd name="connsiteX0" fmla="*/ 1648278 w 3296556"/>
              <a:gd name="connsiteY0" fmla="*/ 0 h 3296556"/>
              <a:gd name="connsiteX1" fmla="*/ 3296556 w 3296556"/>
              <a:gd name="connsiteY1" fmla="*/ 1648278 h 3296556"/>
              <a:gd name="connsiteX2" fmla="*/ 1648278 w 3296556"/>
              <a:gd name="connsiteY2" fmla="*/ 3296556 h 3296556"/>
              <a:gd name="connsiteX3" fmla="*/ 0 w 3296556"/>
              <a:gd name="connsiteY3" fmla="*/ 1648278 h 3296556"/>
              <a:gd name="connsiteX4" fmla="*/ 1648278 w 3296556"/>
              <a:gd name="connsiteY4" fmla="*/ 0 h 32965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6556" h="3296556">
                <a:moveTo>
                  <a:pt x="1648278" y="0"/>
                </a:moveTo>
                <a:cubicBezTo>
                  <a:pt x="2558596" y="0"/>
                  <a:pt x="3296556" y="737960"/>
                  <a:pt x="3296556" y="1648278"/>
                </a:cubicBezTo>
                <a:cubicBezTo>
                  <a:pt x="3296556" y="2558596"/>
                  <a:pt x="2558596" y="3296556"/>
                  <a:pt x="1648278" y="3296556"/>
                </a:cubicBezTo>
                <a:cubicBezTo>
                  <a:pt x="737960" y="3296556"/>
                  <a:pt x="0" y="2558596"/>
                  <a:pt x="0" y="1648278"/>
                </a:cubicBezTo>
                <a:cubicBezTo>
                  <a:pt x="0" y="737960"/>
                  <a:pt x="737960" y="0"/>
                  <a:pt x="1648278" y="0"/>
                </a:cubicBezTo>
                <a:close/>
              </a:path>
            </a:pathLst>
          </a:custGeom>
          <a:noFill/>
        </p:spPr>
      </p:pic>
      <p:sp>
        <p:nvSpPr>
          <p:cNvPr id="5" name="Subtitle 4">
            <a:extLst>
              <a:ext uri="{FF2B5EF4-FFF2-40B4-BE49-F238E27FC236}">
                <a16:creationId xmlns:a16="http://schemas.microsoft.com/office/drawing/2014/main" id="{C0393310-EA69-45C3-BEFC-CB801DC0144E}"/>
              </a:ext>
            </a:extLst>
          </p:cNvPr>
          <p:cNvSpPr>
            <a:spLocks noGrp="1"/>
          </p:cNvSpPr>
          <p:nvPr>
            <p:ph idx="1"/>
          </p:nvPr>
        </p:nvSpPr>
        <p:spPr>
          <a:xfrm>
            <a:off x="4110695" y="319289"/>
            <a:ext cx="7603763" cy="4816915"/>
          </a:xfrm>
        </p:spPr>
        <p:txBody>
          <a:bodyPr rtlCol="0">
            <a:normAutofit fontScale="92500" lnSpcReduction="10000"/>
          </a:bodyPr>
          <a:lstStyle/>
          <a:p>
            <a:pPr rtl="0">
              <a:lnSpc>
                <a:spcPct val="90000"/>
              </a:lnSpc>
            </a:pPr>
            <a:r>
              <a:rPr lang="en-GB" sz="1200" b="1" spc="0" dirty="0">
                <a:latin typeface="Arial" panose="020B0604020202020204" pitchFamily="34" charset="0"/>
                <a:cs typeface="Arial" panose="020B0604020202020204" pitchFamily="34" charset="0"/>
              </a:rPr>
              <a:t>References</a:t>
            </a:r>
            <a:r>
              <a:rPr lang="en-GB" sz="1200" dirty="0">
                <a:latin typeface="Arial" panose="020B0604020202020204" pitchFamily="34" charset="0"/>
                <a:cs typeface="Arial" panose="020B0604020202020204" pitchFamily="34" charset="0"/>
              </a:rPr>
              <a:t>:</a:t>
            </a:r>
          </a:p>
          <a:p>
            <a:pPr indent="0">
              <a:lnSpc>
                <a:spcPct val="90000"/>
              </a:lnSpc>
            </a:pPr>
            <a:r>
              <a:rPr lang="en-GB" sz="1200" b="0" i="0" spc="0" dirty="0">
                <a:effectLst/>
                <a:latin typeface="Arial" panose="020B0604020202020204" pitchFamily="34" charset="0"/>
                <a:cs typeface="Arial" panose="020B0604020202020204" pitchFamily="34" charset="0"/>
              </a:rPr>
              <a:t>Atwater, L. E., &amp; </a:t>
            </a:r>
            <a:r>
              <a:rPr lang="en-GB" sz="1200" b="0" i="0" spc="0" dirty="0" err="1">
                <a:effectLst/>
                <a:latin typeface="Arial" panose="020B0604020202020204" pitchFamily="34" charset="0"/>
                <a:cs typeface="Arial" panose="020B0604020202020204" pitchFamily="34" charset="0"/>
              </a:rPr>
              <a:t>Yammarino</a:t>
            </a:r>
            <a:r>
              <a:rPr lang="en-GB" sz="1200" b="0" i="0" spc="0" dirty="0">
                <a:effectLst/>
                <a:latin typeface="Arial" panose="020B0604020202020204" pitchFamily="34" charset="0"/>
                <a:cs typeface="Arial" panose="020B0604020202020204" pitchFamily="34" charset="0"/>
              </a:rPr>
              <a:t>, F. J. (1997). Self-Other Ratings Agreement: A Review and Model. Journal of Management, 23(6), 711-738.</a:t>
            </a:r>
          </a:p>
          <a:p>
            <a:pPr indent="0">
              <a:lnSpc>
                <a:spcPct val="90000"/>
              </a:lnSpc>
            </a:pPr>
            <a:r>
              <a:rPr lang="en-GB" sz="1200" b="0" i="0" spc="0" dirty="0">
                <a:effectLst/>
                <a:latin typeface="Arial" panose="020B0604020202020204" pitchFamily="34" charset="0"/>
                <a:cs typeface="Arial" panose="020B0604020202020204" pitchFamily="34" charset="0"/>
              </a:rPr>
              <a:t>Bracken, D. W., </a:t>
            </a:r>
            <a:r>
              <a:rPr lang="en-GB" sz="1200" b="0" i="0" spc="0" dirty="0" err="1">
                <a:effectLst/>
                <a:latin typeface="Arial" panose="020B0604020202020204" pitchFamily="34" charset="0"/>
                <a:cs typeface="Arial" panose="020B0604020202020204" pitchFamily="34" charset="0"/>
              </a:rPr>
              <a:t>Timmreck</a:t>
            </a:r>
            <a:r>
              <a:rPr lang="en-GB" sz="1200" b="0" i="0" spc="0" dirty="0">
                <a:effectLst/>
                <a:latin typeface="Arial" panose="020B0604020202020204" pitchFamily="34" charset="0"/>
                <a:cs typeface="Arial" panose="020B0604020202020204" pitchFamily="34" charset="0"/>
              </a:rPr>
              <a:t>, C. W., &amp; Church, A. H. (2001). </a:t>
            </a:r>
            <a:r>
              <a:rPr lang="en-GB" sz="1200" b="0" i="1" spc="0" dirty="0">
                <a:effectLst/>
                <a:latin typeface="Arial" panose="020B0604020202020204" pitchFamily="34" charset="0"/>
                <a:cs typeface="Arial" panose="020B0604020202020204" pitchFamily="34" charset="0"/>
              </a:rPr>
              <a:t>The Handbook of Multisource Feedback</a:t>
            </a:r>
            <a:r>
              <a:rPr lang="en-GB" sz="1200" b="0" i="0" spc="0" dirty="0">
                <a:effectLst/>
                <a:latin typeface="Arial" panose="020B0604020202020204" pitchFamily="34" charset="0"/>
                <a:cs typeface="Arial" panose="020B0604020202020204" pitchFamily="34" charset="0"/>
              </a:rPr>
              <a:t>. Jossey-Bass.</a:t>
            </a:r>
          </a:p>
          <a:p>
            <a:pPr rtl="0">
              <a:lnSpc>
                <a:spcPct val="90000"/>
              </a:lnSpc>
            </a:pPr>
            <a:r>
              <a:rPr lang="en-GB" sz="1200" dirty="0" err="1">
                <a:latin typeface="Arial" panose="020B0604020202020204" pitchFamily="34" charset="0"/>
                <a:cs typeface="Arial" panose="020B0604020202020204" pitchFamily="34" charset="0"/>
              </a:rPr>
              <a:t>Budman</a:t>
            </a:r>
            <a:r>
              <a:rPr lang="en-GB" sz="1200" dirty="0">
                <a:latin typeface="Arial" panose="020B0604020202020204" pitchFamily="34" charset="0"/>
                <a:cs typeface="Arial" panose="020B0604020202020204" pitchFamily="34" charset="0"/>
              </a:rPr>
              <a:t>, M. and Rice, B. (1994) ‘The rating game’, Across the board, 31(2), p. 34.</a:t>
            </a:r>
          </a:p>
          <a:p>
            <a:pPr rtl="0">
              <a:lnSpc>
                <a:spcPct val="90000"/>
              </a:lnSpc>
            </a:pPr>
            <a:r>
              <a:rPr lang="en-GB" sz="1200" b="0" i="0" dirty="0">
                <a:effectLst/>
                <a:latin typeface="Arial" panose="020B0604020202020204" pitchFamily="34" charset="0"/>
                <a:cs typeface="Arial" panose="020B0604020202020204" pitchFamily="34" charset="0"/>
              </a:rPr>
              <a:t>Coates, D.E. (1996) ‘Multi-source feedback: seven recommendations’, </a:t>
            </a:r>
            <a:r>
              <a:rPr lang="en-GB" sz="1200" b="0" i="1" dirty="0">
                <a:effectLst/>
                <a:latin typeface="Arial" panose="020B0604020202020204" pitchFamily="34" charset="0"/>
                <a:cs typeface="Arial" panose="020B0604020202020204" pitchFamily="34" charset="0"/>
              </a:rPr>
              <a:t>Career development international</a:t>
            </a:r>
            <a:r>
              <a:rPr lang="en-GB" sz="1200" b="0" i="0" dirty="0">
                <a:effectLst/>
                <a:latin typeface="Arial" panose="020B0604020202020204" pitchFamily="34" charset="0"/>
                <a:cs typeface="Arial" panose="020B0604020202020204" pitchFamily="34" charset="0"/>
              </a:rPr>
              <a:t>, 1(3), pp. 32–36. Available at: </a:t>
            </a:r>
            <a:r>
              <a:rPr lang="en-GB" sz="12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https://doi.org/10.1108/13620439610118582</a:t>
            </a:r>
            <a:r>
              <a:rPr lang="en-GB" sz="1200" b="0" i="0" dirty="0">
                <a:effectLst/>
                <a:latin typeface="Arial" panose="020B0604020202020204" pitchFamily="34" charset="0"/>
                <a:cs typeface="Arial" panose="020B0604020202020204" pitchFamily="34" charset="0"/>
              </a:rPr>
              <a:t>.</a:t>
            </a:r>
            <a:endParaRPr lang="en-GB" sz="1200" b="0" i="0" spc="0" dirty="0">
              <a:effectLst/>
              <a:latin typeface="Arial" panose="020B0604020202020204" pitchFamily="34" charset="0"/>
              <a:cs typeface="Arial" panose="020B0604020202020204" pitchFamily="34" charset="0"/>
            </a:endParaRPr>
          </a:p>
          <a:p>
            <a:pPr>
              <a:lnSpc>
                <a:spcPct val="90000"/>
              </a:lnSpc>
            </a:pPr>
            <a:r>
              <a:rPr lang="en-GB" sz="1200" b="0" i="0" dirty="0">
                <a:effectLst/>
                <a:latin typeface="Arial" panose="020B0604020202020204" pitchFamily="34" charset="0"/>
                <a:cs typeface="Arial" panose="020B0604020202020204" pitchFamily="34" charset="0"/>
              </a:rPr>
              <a:t>Edwards, C.C. (1995). 360-degree feedback. </a:t>
            </a:r>
            <a:r>
              <a:rPr lang="en-GB" sz="1200" b="0" i="1" dirty="0">
                <a:effectLst/>
                <a:latin typeface="Arial" panose="020B0604020202020204" pitchFamily="34" charset="0"/>
                <a:cs typeface="Arial" panose="020B0604020202020204" pitchFamily="34" charset="0"/>
              </a:rPr>
              <a:t>Management Services, </a:t>
            </a:r>
            <a:r>
              <a:rPr lang="en-GB" sz="1200" b="1" i="0" dirty="0">
                <a:effectLst/>
                <a:latin typeface="Arial" panose="020B0604020202020204" pitchFamily="34" charset="0"/>
                <a:cs typeface="Arial" panose="020B0604020202020204" pitchFamily="34" charset="0"/>
              </a:rPr>
              <a:t>39</a:t>
            </a:r>
            <a:r>
              <a:rPr lang="en-GB" sz="1200" b="0" i="0" dirty="0">
                <a:effectLst/>
                <a:latin typeface="Arial" panose="020B0604020202020204" pitchFamily="34" charset="0"/>
                <a:cs typeface="Arial" panose="020B0604020202020204" pitchFamily="34" charset="0"/>
              </a:rPr>
              <a:t>(6), p. 24.</a:t>
            </a:r>
          </a:p>
          <a:p>
            <a:pPr>
              <a:lnSpc>
                <a:spcPct val="90000"/>
              </a:lnSpc>
            </a:pPr>
            <a:r>
              <a:rPr lang="en-GB" sz="1200" b="0" i="0" dirty="0">
                <a:effectLst/>
                <a:latin typeface="Arial" panose="020B0604020202020204" pitchFamily="34" charset="0"/>
                <a:cs typeface="Arial" panose="020B0604020202020204" pitchFamily="34" charset="0"/>
              </a:rPr>
              <a:t>Fleenor, J.W. and Prince, J.M. (1997) </a:t>
            </a:r>
            <a:r>
              <a:rPr lang="en-GB" sz="1200" b="0" i="1" dirty="0">
                <a:effectLst/>
                <a:latin typeface="Arial" panose="020B0604020202020204" pitchFamily="34" charset="0"/>
                <a:cs typeface="Arial" panose="020B0604020202020204" pitchFamily="34" charset="0"/>
              </a:rPr>
              <a:t>Using 360-degree feedback in organizations an annotated bibliography</a:t>
            </a:r>
            <a:r>
              <a:rPr lang="en-GB" sz="1200" b="0" i="0" dirty="0">
                <a:effectLst/>
                <a:latin typeface="Arial" panose="020B0604020202020204" pitchFamily="34" charset="0"/>
                <a:cs typeface="Arial" panose="020B0604020202020204" pitchFamily="34" charset="0"/>
              </a:rPr>
              <a:t>. Greensboro, NC: </a:t>
            </a:r>
            <a:r>
              <a:rPr lang="en-GB" sz="1200" b="0" i="0" dirty="0" err="1">
                <a:effectLst/>
                <a:latin typeface="Arial" panose="020B0604020202020204" pitchFamily="34" charset="0"/>
                <a:cs typeface="Arial" panose="020B0604020202020204" pitchFamily="34" charset="0"/>
              </a:rPr>
              <a:t>Center</a:t>
            </a:r>
            <a:r>
              <a:rPr lang="en-GB" sz="1200" b="0" i="0" dirty="0">
                <a:effectLst/>
                <a:latin typeface="Arial" panose="020B0604020202020204" pitchFamily="34" charset="0"/>
                <a:cs typeface="Arial" panose="020B0604020202020204" pitchFamily="34" charset="0"/>
              </a:rPr>
              <a:t> for Creative Leadership.</a:t>
            </a:r>
          </a:p>
          <a:p>
            <a:pPr>
              <a:lnSpc>
                <a:spcPct val="90000"/>
              </a:lnSpc>
            </a:pPr>
            <a:r>
              <a:rPr lang="en-GB" sz="1200" b="0" i="0" spc="0" dirty="0">
                <a:effectLst/>
                <a:latin typeface="Arial" panose="020B0604020202020204" pitchFamily="34" charset="0"/>
                <a:cs typeface="Arial" panose="020B0604020202020204" pitchFamily="34" charset="0"/>
              </a:rPr>
              <a:t>London, M., &amp; Smither, J. W. (2002). Feedback Orientation, Feedback Culture, and the Longitudinal Performance Management Process. </a:t>
            </a:r>
            <a:r>
              <a:rPr lang="en-GB" sz="1200" b="0" i="1" spc="0" dirty="0">
                <a:effectLst/>
                <a:latin typeface="Arial" panose="020B0604020202020204" pitchFamily="34" charset="0"/>
                <a:cs typeface="Arial" panose="020B0604020202020204" pitchFamily="34" charset="0"/>
              </a:rPr>
              <a:t>Human Resource Management Review</a:t>
            </a:r>
            <a:r>
              <a:rPr lang="en-GB" sz="1200" b="0" i="0" spc="0" dirty="0">
                <a:effectLst/>
                <a:latin typeface="Arial" panose="020B0604020202020204" pitchFamily="34" charset="0"/>
                <a:cs typeface="Arial" panose="020B0604020202020204" pitchFamily="34" charset="0"/>
              </a:rPr>
              <a:t>, 12(1), 81-100.</a:t>
            </a:r>
          </a:p>
          <a:p>
            <a:pPr indent="0">
              <a:lnSpc>
                <a:spcPct val="90000"/>
              </a:lnSpc>
            </a:pPr>
            <a:r>
              <a:rPr lang="en-GB" sz="1200" b="0" i="0" dirty="0" err="1">
                <a:effectLst/>
                <a:latin typeface="Arial" panose="020B0604020202020204" pitchFamily="34" charset="0"/>
                <a:cs typeface="Arial" panose="020B0604020202020204" pitchFamily="34" charset="0"/>
              </a:rPr>
              <a:t>Maylett</a:t>
            </a:r>
            <a:r>
              <a:rPr lang="en-GB" sz="1200" b="0" i="0" dirty="0">
                <a:effectLst/>
                <a:latin typeface="Arial" panose="020B0604020202020204" pitchFamily="34" charset="0"/>
                <a:cs typeface="Arial" panose="020B0604020202020204" pitchFamily="34" charset="0"/>
              </a:rPr>
              <a:t>, T. (2009) ‘360-Degree Feedback Revisited: The Transition From Development to Appraisal’, </a:t>
            </a:r>
            <a:r>
              <a:rPr lang="en-GB" sz="1200" b="0" i="1" dirty="0">
                <a:effectLst/>
                <a:latin typeface="Arial" panose="020B0604020202020204" pitchFamily="34" charset="0"/>
                <a:cs typeface="Arial" panose="020B0604020202020204" pitchFamily="34" charset="0"/>
              </a:rPr>
              <a:t>Compensation and Benefits Review</a:t>
            </a:r>
            <a:r>
              <a:rPr lang="en-GB" sz="1200" b="0" i="0" dirty="0">
                <a:effectLst/>
                <a:latin typeface="Arial" panose="020B0604020202020204" pitchFamily="34" charset="0"/>
                <a:cs typeface="Arial" panose="020B0604020202020204" pitchFamily="34" charset="0"/>
              </a:rPr>
              <a:t>, 41(5), pp. 52–59. Available at: https://doi.org/10.1177/0886368709337922.</a:t>
            </a:r>
            <a:endParaRPr lang="en-GB" sz="1200" b="0" i="0" spc="0" dirty="0">
              <a:effectLst/>
              <a:latin typeface="Arial" panose="020B0604020202020204" pitchFamily="34" charset="0"/>
              <a:cs typeface="Arial" panose="020B0604020202020204" pitchFamily="34" charset="0"/>
            </a:endParaRPr>
          </a:p>
          <a:p>
            <a:pPr>
              <a:lnSpc>
                <a:spcPct val="90000"/>
              </a:lnSpc>
            </a:pPr>
            <a:r>
              <a:rPr lang="en-GB" sz="1200" b="0" i="0" dirty="0">
                <a:effectLst/>
                <a:latin typeface="Arial" panose="020B0604020202020204" pitchFamily="34" charset="0"/>
                <a:cs typeface="Arial" panose="020B0604020202020204" pitchFamily="34" charset="0"/>
              </a:rPr>
              <a:t>McGarvey, R. and Smith, S. (1993) </a:t>
            </a:r>
            <a:r>
              <a:rPr lang="en-GB" sz="1200" b="0" i="1" dirty="0">
                <a:effectLst/>
                <a:latin typeface="Arial" panose="020B0604020202020204" pitchFamily="34" charset="0"/>
                <a:cs typeface="Arial" panose="020B0604020202020204" pitchFamily="34" charset="0"/>
              </a:rPr>
              <a:t>When workers rate the boss</a:t>
            </a:r>
            <a:r>
              <a:rPr lang="en-GB" sz="1200" b="0" i="0" dirty="0">
                <a:effectLst/>
                <a:latin typeface="Arial" panose="020B0604020202020204" pitchFamily="34" charset="0"/>
                <a:cs typeface="Arial" panose="020B0604020202020204" pitchFamily="34" charset="0"/>
              </a:rPr>
              <a:t>, </a:t>
            </a:r>
            <a:r>
              <a:rPr lang="en-GB" sz="1200" b="0" i="1" dirty="0">
                <a:effectLst/>
                <a:latin typeface="Arial" panose="020B0604020202020204" pitchFamily="34" charset="0"/>
                <a:cs typeface="Arial" panose="020B0604020202020204" pitchFamily="34" charset="0"/>
              </a:rPr>
              <a:t>Training (New York, N.Y.)</a:t>
            </a:r>
            <a:r>
              <a:rPr lang="en-GB" sz="1200" b="0" i="0" dirty="0">
                <a:effectLst/>
                <a:latin typeface="Arial" panose="020B0604020202020204" pitchFamily="34" charset="0"/>
                <a:cs typeface="Arial" panose="020B0604020202020204" pitchFamily="34" charset="0"/>
              </a:rPr>
              <a:t>. Minneapolis: Lakewood Media Group, LLC, pp. 31–34.</a:t>
            </a:r>
          </a:p>
          <a:p>
            <a:pPr rtl="0">
              <a:lnSpc>
                <a:spcPct val="90000"/>
              </a:lnSpc>
            </a:pPr>
            <a:r>
              <a:rPr lang="en-GB" sz="1200" dirty="0">
                <a:latin typeface="Arial" panose="020B0604020202020204" pitchFamily="34" charset="0"/>
                <a:cs typeface="Arial" panose="020B0604020202020204" pitchFamily="34" charset="0"/>
              </a:rPr>
              <a:t>Rowe, C.</a:t>
            </a:r>
            <a:r>
              <a:rPr lang="en-GB" sz="1200" b="0" i="0" dirty="0">
                <a:effectLst/>
                <a:latin typeface="Arial" panose="020B0604020202020204" pitchFamily="34" charset="0"/>
                <a:cs typeface="Arial" panose="020B0604020202020204" pitchFamily="34" charset="0"/>
              </a:rPr>
              <a:t> (1995), "Introducing 360‐degree feedback: the benefits and pitfalls", </a:t>
            </a:r>
            <a:r>
              <a:rPr lang="en-GB" sz="1200" i="1" dirty="0">
                <a:latin typeface="Arial" panose="020B0604020202020204" pitchFamily="34" charset="0"/>
                <a:cs typeface="Arial" panose="020B0604020202020204" pitchFamily="34" charset="0"/>
              </a:rPr>
              <a:t>Executive Development</a:t>
            </a:r>
            <a:r>
              <a:rPr lang="en-GB" sz="1200" b="0" i="0" dirty="0">
                <a:effectLst/>
                <a:latin typeface="Arial" panose="020B0604020202020204" pitchFamily="34" charset="0"/>
                <a:cs typeface="Arial" panose="020B0604020202020204" pitchFamily="34" charset="0"/>
              </a:rPr>
              <a:t>, Vol. 8(7), pp. 14-20. </a:t>
            </a:r>
            <a:r>
              <a:rPr lang="en-GB" sz="1200" dirty="0">
                <a:latin typeface="Arial" panose="020B0604020202020204" pitchFamily="34" charset="0"/>
                <a:cs typeface="Arial" panose="020B0604020202020204" pitchFamily="34" charset="0"/>
              </a:rPr>
              <a:t>https://doi.org/10.1108/09533239510099101</a:t>
            </a:r>
            <a:endParaRPr lang="en-GB" sz="1200" b="0" i="0" u="none" strike="noStrike" dirty="0">
              <a:effectLst/>
              <a:latin typeface="Arial" panose="020B0604020202020204" pitchFamily="34" charset="0"/>
              <a:cs typeface="Arial" panose="020B0604020202020204" pitchFamily="34" charset="0"/>
            </a:endParaRPr>
          </a:p>
          <a:p>
            <a:pPr rtl="0">
              <a:lnSpc>
                <a:spcPct val="90000"/>
              </a:lnSpc>
            </a:pPr>
            <a:r>
              <a:rPr lang="en-GB" sz="1200" b="0" i="0" dirty="0">
                <a:effectLst/>
                <a:latin typeface="Arial" panose="020B0604020202020204" pitchFamily="34" charset="0"/>
                <a:cs typeface="Arial" panose="020B0604020202020204" pitchFamily="34" charset="0"/>
              </a:rPr>
              <a:t>Shaver, W. (1995). </a:t>
            </a:r>
            <a:r>
              <a:rPr lang="en-GB" sz="1200" b="0" i="1" dirty="0">
                <a:effectLst/>
                <a:latin typeface="Arial" panose="020B0604020202020204" pitchFamily="34" charset="0"/>
                <a:cs typeface="Arial" panose="020B0604020202020204" pitchFamily="34" charset="0"/>
              </a:rPr>
              <a:t>How to Build and Use a 360-Degree </a:t>
            </a:r>
            <a:r>
              <a:rPr lang="en-GB" sz="1200" b="0" i="1" dirty="0" err="1">
                <a:effectLst/>
                <a:latin typeface="Arial" panose="020B0604020202020204" pitchFamily="34" charset="0"/>
                <a:cs typeface="Arial" panose="020B0604020202020204" pitchFamily="34" charset="0"/>
              </a:rPr>
              <a:t>Freedin</a:t>
            </a:r>
            <a:r>
              <a:rPr lang="en-GB" sz="1200" b="0" i="1" dirty="0">
                <a:effectLst/>
                <a:latin typeface="Arial" panose="020B0604020202020204" pitchFamily="34" charset="0"/>
                <a:cs typeface="Arial" panose="020B0604020202020204" pitchFamily="34" charset="0"/>
              </a:rPr>
              <a:t> </a:t>
            </a:r>
            <a:r>
              <a:rPr lang="en-GB" sz="1200" b="0" i="1" dirty="0" err="1">
                <a:effectLst/>
                <a:latin typeface="Arial" panose="020B0604020202020204" pitchFamily="34" charset="0"/>
                <a:cs typeface="Arial" panose="020B0604020202020204" pitchFamily="34" charset="0"/>
              </a:rPr>
              <a:t>Ststen</a:t>
            </a:r>
            <a:r>
              <a:rPr lang="en-GB" sz="1200" b="0" i="0" dirty="0">
                <a:effectLst/>
                <a:latin typeface="Arial" panose="020B0604020202020204" pitchFamily="34" charset="0"/>
                <a:cs typeface="Arial" panose="020B0604020202020204" pitchFamily="34" charset="0"/>
              </a:rPr>
              <a:t>. American Society for Training and Development.</a:t>
            </a:r>
          </a:p>
          <a:p>
            <a:pPr rtl="0">
              <a:lnSpc>
                <a:spcPct val="90000"/>
              </a:lnSpc>
            </a:pPr>
            <a:r>
              <a:rPr lang="en-GB" sz="1200" b="0" i="0" dirty="0" err="1">
                <a:effectLst/>
                <a:latin typeface="Arial" panose="020B0604020202020204" pitchFamily="34" charset="0"/>
                <a:cs typeface="Arial" panose="020B0604020202020204" pitchFamily="34" charset="0"/>
              </a:rPr>
              <a:t>Tornow</a:t>
            </a:r>
            <a:r>
              <a:rPr lang="en-GB" sz="1200" b="0" i="0" dirty="0">
                <a:effectLst/>
                <a:latin typeface="Arial" panose="020B0604020202020204" pitchFamily="34" charset="0"/>
                <a:cs typeface="Arial" panose="020B0604020202020204" pitchFamily="34" charset="0"/>
              </a:rPr>
              <a:t>, W.W. and London, M. (1998) </a:t>
            </a:r>
            <a:r>
              <a:rPr lang="en-GB" sz="1200" b="0" i="1" dirty="0">
                <a:effectLst/>
                <a:latin typeface="Arial" panose="020B0604020202020204" pitchFamily="34" charset="0"/>
                <a:cs typeface="Arial" panose="020B0604020202020204" pitchFamily="34" charset="0"/>
              </a:rPr>
              <a:t>Maximizing the Value of 360-Degree Feedback: A Process for Successful Individual and Organizational Development</a:t>
            </a:r>
            <a:r>
              <a:rPr lang="en-GB" sz="1200" b="0" i="0" dirty="0">
                <a:effectLst/>
                <a:latin typeface="Arial" panose="020B0604020202020204" pitchFamily="34" charset="0"/>
                <a:cs typeface="Arial" panose="020B0604020202020204" pitchFamily="34" charset="0"/>
              </a:rPr>
              <a:t>. Jossey-Bass Publishers, Inc., Publishers, 350 Sansome Street, San Francisco, CA 94104.</a:t>
            </a:r>
            <a:endParaRPr lang="en-GB" sz="1200" dirty="0">
              <a:latin typeface="Arial" panose="020B0604020202020204" pitchFamily="34" charset="0"/>
              <a:cs typeface="Arial" panose="020B0604020202020204" pitchFamily="34" charset="0"/>
            </a:endParaRPr>
          </a:p>
          <a:p>
            <a:pPr rtl="0">
              <a:lnSpc>
                <a:spcPct val="90000"/>
              </a:lnSpc>
            </a:pPr>
            <a:endParaRPr lang="en-GB" sz="1400" dirty="0">
              <a:latin typeface="Arial" panose="020B0604020202020204" pitchFamily="34" charset="0"/>
              <a:cs typeface="Arial" panose="020B0604020202020204" pitchFamily="34" charset="0"/>
            </a:endParaRPr>
          </a:p>
        </p:txBody>
      </p:sp>
      <p:sp>
        <p:nvSpPr>
          <p:cNvPr id="14" name="Slide Number Placeholder 13">
            <a:extLst>
              <a:ext uri="{FF2B5EF4-FFF2-40B4-BE49-F238E27FC236}">
                <a16:creationId xmlns:a16="http://schemas.microsoft.com/office/drawing/2014/main" id="{577696B5-6E42-44CF-8CE1-83B795060106}"/>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F3450C42-9A0B-4425-92C2-70FCF7C45734}" type="slidenum">
              <a:rPr lang="en-GB" smtClean="0"/>
              <a:pPr rtl="0">
                <a:spcAft>
                  <a:spcPts val="600"/>
                </a:spcAft>
              </a:pPr>
              <a:t>11</a:t>
            </a:fld>
            <a:endParaRPr lang="en-GB"/>
          </a:p>
        </p:txBody>
      </p:sp>
    </p:spTree>
    <p:extLst>
      <p:ext uri="{BB962C8B-B14F-4D97-AF65-F5344CB8AC3E}">
        <p14:creationId xmlns:p14="http://schemas.microsoft.com/office/powerpoint/2010/main" val="1207573023"/>
      </p:ext>
    </p:extLst>
  </p:cSld>
  <p:clrMapOvr>
    <a:masterClrMapping/>
  </p:clrMapOvr>
</p:sld>
</file>

<file path=ppt/theme/theme1.xml><?xml version="1.0" encoding="utf-8"?>
<a:theme xmlns:a="http://schemas.openxmlformats.org/drawingml/2006/main" name="FunkyShapesDarkVTI">
  <a:themeElements>
    <a:clrScheme name="Custom 4">
      <a:dk1>
        <a:srgbClr val="FFFFFF"/>
      </a:dk1>
      <a:lt1>
        <a:srgbClr val="000000"/>
      </a:lt1>
      <a:dk2>
        <a:srgbClr val="F3FFF8"/>
      </a:dk2>
      <a:lt2>
        <a:srgbClr val="2D2D2D"/>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45.tgt.Office_50301464_TF11828066_Win32_OJ112196096" id="{7E9139F0-DE1E-4AC5-9294-DFE231BD9479}" vid="{F97977A0-BDD6-4BC0-AB32-BB660BB85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2618F7-18BF-4051-9DE5-A9D1FF4469C7}">
  <ds:schemaRefs>
    <ds:schemaRef ds:uri="http://schemas.microsoft.com/sharepoint/v3/contenttype/forms"/>
  </ds:schemaRefs>
</ds:datastoreItem>
</file>

<file path=customXml/itemProps2.xml><?xml version="1.0" encoding="utf-8"?>
<ds:datastoreItem xmlns:ds="http://schemas.openxmlformats.org/officeDocument/2006/customXml" ds:itemID="{82779174-7527-490F-870B-C81F06E4E9E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B3E117AD-7972-4C19-8EE9-C96E6C3AD3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1192</TotalTime>
  <Words>1962</Words>
  <Application>Microsoft Office PowerPoint</Application>
  <PresentationFormat>Widescreen</PresentationFormat>
  <Paragraphs>98</Paragraphs>
  <Slides>11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Source Sans Pro</vt:lpstr>
      <vt:lpstr>FunkyShapesDarkVTI</vt:lpstr>
      <vt:lpstr>Enhancing Performance with 360-Degree Feedback  Case Study</vt:lpstr>
      <vt:lpstr>Introduction</vt:lpstr>
      <vt:lpstr>Multi-rater feedback, or 360-degree feedback, is another name for the thorough performance review and development process that entails obtaining input from a variety of sources inside an organization. According to Atwater and Yammarino (1997), during this process, people get feedback and evaluations from a variety of sources, including peers, superiors, subordinates, and self-evaluation.  This technique enables a more comprehensive appraisal of an individual's performance and skills through the collection of perspectives from others who engage with the individual in various professional positions. It contributes to more accurate and helpful feedback by offering a 360-degree perspective of an employee's strengths, weaknesses, and opportunities for progress (London &amp; Smither, 2002).  In this way, 360-degree feedback encourages chances for advancement within the company and provides a more thorough assessment of an individual's performance. According to Bracken et al. (2001), it is an effective tool for human resources management that may be used to foster continuous improvement and increase self-awareness. </vt:lpstr>
      <vt:lpstr>The importance of the concept to employees and employer </vt:lpstr>
      <vt:lpstr>·  Enhanced Communication and Teamwork:  Promoting honest and transparent     feedback from a variety of sources helps employees communicate and     collaborate more effectively, which creates a more collaborative work     environment.  •   Clearer Professional Development Paths: By using this input, employees may     create more realistic goals for professional advancement within the company and     map clearer career progression paths.  •   Enhanced Self-Awareness: Gives them a more complete picture of their work     and coworkers' perceptions of them, which improves their self-awareness and     comprehension of both their strengths and weaknesses.  •   Motivation and recognition: Giving them credit for their accomplishments and     efforts raise spirits and increase job satisfaction.  •   Fair Evaluation: Gathers feedback from various sources to guarantee a more     impartial and fair review (Maylett, 2009).  ·  Goal Setting: Facilitates the establishment and accomplishment of individual and     professional growth objectives.</vt:lpstr>
      <vt:lpstr>Benefits of Implementation (Employers) </vt:lpstr>
      <vt:lpstr>Implementing the concept</vt:lpstr>
      <vt:lpstr>Implementing the concept</vt:lpstr>
      <vt:lpstr>Implementing the concept</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Performance with 360-Degree Feedback – Case Study</dc:title>
  <dc:creator>Livia Dragan (2130234)</dc:creator>
  <cp:lastModifiedBy>Livia Dragan (2130234)</cp:lastModifiedBy>
  <cp:revision>23</cp:revision>
  <dcterms:created xsi:type="dcterms:W3CDTF">2023-10-18T11:24:19Z</dcterms:created>
  <dcterms:modified xsi:type="dcterms:W3CDTF">2023-10-28T16:47:09Z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