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4"/>
  </p:sldMasterIdLst>
  <p:notesMasterIdLst>
    <p:notesMasterId r:id="rId8"/>
  </p:notesMasterIdLst>
  <p:handoutMasterIdLst>
    <p:handoutMasterId r:id="rId9"/>
  </p:handoutMasterIdLst>
  <p:sldIdLst>
    <p:sldId id="1864" r:id="rId5"/>
    <p:sldId id="1865" r:id="rId6"/>
    <p:sldId id="1866" r:id="rId7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inks" id="{4CCBE145-9F3B-43C3-8EAE-1EE4FE803BE6}">
          <p14:sldIdLst>
            <p14:sldId id="1864"/>
            <p14:sldId id="1865"/>
            <p14:sldId id="1866"/>
          </p14:sldIdLst>
        </p14:section>
      </p14:sectionLst>
    </p:ext>
    <p:ext uri="{EFAFB233-063F-42B5-8137-9DF3F51BA10A}">
      <p15:sldGuideLst xmlns:p15="http://schemas.microsoft.com/office/powerpoint/2012/main">
        <p15:guide id="2" pos="480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7F4"/>
    <a:srgbClr val="FF2625"/>
    <a:srgbClr val="007788"/>
    <a:srgbClr val="297C2A"/>
    <a:srgbClr val="FE4387"/>
    <a:srgbClr val="F69000"/>
    <a:srgbClr val="01C2D1"/>
    <a:srgbClr val="D6D734"/>
    <a:srgbClr val="005C68"/>
    <a:srgbClr val="3B2E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4641" autoAdjust="0"/>
  </p:normalViewPr>
  <p:slideViewPr>
    <p:cSldViewPr snapToGrid="0">
      <p:cViewPr varScale="1">
        <p:scale>
          <a:sx n="85" d="100"/>
          <a:sy n="85" d="100"/>
        </p:scale>
        <p:origin x="48" y="114"/>
      </p:cViewPr>
      <p:guideLst>
        <p:guide pos="480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 snapToGrid="0" showGuides="1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ACAFC1F-15E8-4659-B445-2DCE56C6E4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389ACF-620B-4973-826D-C81B497FD2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D4961-0791-4140-A452-41CFA6EC0553}" type="datetimeFigureOut">
              <a:rPr lang="en-US" smtClean="0"/>
              <a:t>5/1/2024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E44D2E-37ED-41C4-A335-2B6C8751E2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748BB0-5B2C-4ACA-BD70-CC3E9715025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6954D-AA1D-47B5-9106-5D9358A61F4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5484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>
            <a:extLst>
              <a:ext uri="{FF2B5EF4-FFF2-40B4-BE49-F238E27FC236}">
                <a16:creationId xmlns:a16="http://schemas.microsoft.com/office/drawing/2014/main" id="{2E0BC0C9-E1C8-43B4-B02D-558783360CD4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4645152" y="1837944"/>
            <a:ext cx="6967728" cy="2624328"/>
          </a:xfrm>
        </p:spPr>
        <p:txBody>
          <a:bodyPr anchor="ctr">
            <a:normAutofit fontScale="90000"/>
          </a:bodyPr>
          <a:lstStyle>
            <a:lvl1pPr algn="ctr">
              <a:defRPr sz="4400" b="0">
                <a:solidFill>
                  <a:schemeClr val="accent3"/>
                </a:solidFill>
                <a:latin typeface="+mj-lt"/>
              </a:defRPr>
            </a:lvl1pPr>
          </a:lstStyle>
          <a:p>
            <a:pPr algn="l" eaLnBrk="1" hangingPunct="1"/>
            <a:r>
              <a:rPr lang="en-US" altLang="en-US" sz="6600" b="1">
                <a:latin typeface="+mn-lt"/>
              </a:rPr>
              <a:t>Click to edit Master title style</a:t>
            </a:r>
            <a:endParaRPr lang="en-US" altLang="en-US" sz="6600" b="1" dirty="0">
              <a:latin typeface="+mn-lt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0A0F3C9-3AB5-4E08-8531-AA11FB7336D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525"/>
            <a:ext cx="4171950" cy="68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679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4654823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C87C0253-70CA-4E5C-AE9D-1B0C8D3813F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65"/>
          <a:stretch/>
        </p:blipFill>
        <p:spPr>
          <a:xfrm>
            <a:off x="44450" y="5638800"/>
            <a:ext cx="12147550" cy="1219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D6C0B2-9A48-4C93-B61B-29BAD5AA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946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7A865C00-02F4-49EE-A361-F7D34853CE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905500"/>
            <a:ext cx="12192000" cy="9525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F84A5CD-78E4-4FA4-A69A-69BA623D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6801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EFAC9D2-EFFD-400B-A27D-15491636E88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43875" y="266700"/>
            <a:ext cx="4048125" cy="59245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161FF1D-90EC-45F2-A73E-1903E6F9A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7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648201" y="1905000"/>
            <a:ext cx="696070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9419FA93-726C-46DF-AA6F-7936E001731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6025" y="242887"/>
            <a:ext cx="3629025" cy="637222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BC916A3-2B6E-4719-959B-4D40B52E5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201" y="715961"/>
            <a:ext cx="6960704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87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92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Purpl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5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1B4C460-6DD9-4215-A553-BF8A2E91D94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15037" y="6086475"/>
            <a:ext cx="5953125" cy="7715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FEB78B1-70BF-4543-BF64-761AB55C1BB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0"/>
            <a:ext cx="6715125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88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Blu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4DB5AF3-A5ED-4D17-BD3C-81D11C4F944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72150" y="6086475"/>
            <a:ext cx="5953125" cy="77152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E420EFF2-8173-4E25-ADF3-8100FA16D44D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0"/>
            <a:ext cx="6715125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71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Insert Text Here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6A11B1F-F0BD-4D89-BF5D-45A1199819A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365"/>
          <a:stretch/>
        </p:blipFill>
        <p:spPr>
          <a:xfrm>
            <a:off x="44450" y="5638800"/>
            <a:ext cx="1214755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523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0FED17F-41F1-4615-A696-AF6F85A6AB7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905500"/>
            <a:ext cx="121920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09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A834B-FAC3-4C97-AEAE-75A4B8BAA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4"/>
            <a:ext cx="9144000" cy="64633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4000" b="1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917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5/1/2024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84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5/1/2024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2969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702" r:id="rId3"/>
    <p:sldLayoutId id="2147483699" r:id="rId4"/>
    <p:sldLayoutId id="2147483701" r:id="rId5"/>
    <p:sldLayoutId id="2147483700" r:id="rId6"/>
    <p:sldLayoutId id="2147483703" r:id="rId7"/>
    <p:sldLayoutId id="2147483690" r:id="rId8"/>
    <p:sldLayoutId id="2147483704" r:id="rId9"/>
    <p:sldLayoutId id="2147483691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D2DB031-9003-4F74-A88F-FE2A2ABABC72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4641036" y="1840275"/>
            <a:ext cx="6963135" cy="2619829"/>
          </a:xfrm>
        </p:spPr>
        <p:txBody>
          <a:bodyPr anchor="ctr">
            <a:noAutofit/>
          </a:bodyPr>
          <a:lstStyle/>
          <a:p>
            <a:pPr algn="ctr" eaLnBrk="1" hangingPunct="1">
              <a:lnSpc>
                <a:spcPct val="100000"/>
              </a:lnSpc>
            </a:pPr>
            <a:r>
              <a:rPr lang="en-US" altLang="en-US" b="1" i="1" u="sng" dirty="0">
                <a:solidFill>
                  <a:schemeClr val="accent5"/>
                </a:solidFill>
                <a:latin typeface="+mn-lt"/>
              </a:rPr>
              <a:t>Final exam guidance</a:t>
            </a:r>
          </a:p>
        </p:txBody>
      </p:sp>
    </p:spTree>
    <p:extLst>
      <p:ext uri="{BB962C8B-B14F-4D97-AF65-F5344CB8AC3E}">
        <p14:creationId xmlns:p14="http://schemas.microsoft.com/office/powerpoint/2010/main" val="154326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318C299-E502-5503-A81E-8A2FB72AD6D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/>
              <a:t>Your focus needs to be on; </a:t>
            </a:r>
          </a:p>
          <a:p>
            <a:endParaRPr lang="en-GB" dirty="0"/>
          </a:p>
          <a:p>
            <a:r>
              <a:rPr lang="en-GB" dirty="0"/>
              <a:t>Acceptance. </a:t>
            </a:r>
          </a:p>
          <a:p>
            <a:r>
              <a:rPr lang="en-GB" dirty="0"/>
              <a:t>Consideration </a:t>
            </a:r>
          </a:p>
          <a:p>
            <a:r>
              <a:rPr lang="en-GB" dirty="0"/>
              <a:t>Offer </a:t>
            </a:r>
          </a:p>
          <a:p>
            <a:r>
              <a:rPr lang="en-GB" dirty="0"/>
              <a:t>Intention to create legal relations </a:t>
            </a:r>
          </a:p>
          <a:p>
            <a:r>
              <a:rPr lang="en-GB" dirty="0"/>
              <a:t>Remedies</a:t>
            </a:r>
          </a:p>
          <a:p>
            <a:r>
              <a:rPr lang="en-GB" dirty="0"/>
              <a:t>Breaches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884C3F-D9A2-5A97-0915-FE8312D3AD7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C6156F-4250-6433-EE9B-AB4AD5026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Section A </a:t>
            </a:r>
          </a:p>
        </p:txBody>
      </p:sp>
    </p:spTree>
    <p:extLst>
      <p:ext uri="{BB962C8B-B14F-4D97-AF65-F5344CB8AC3E}">
        <p14:creationId xmlns:p14="http://schemas.microsoft.com/office/powerpoint/2010/main" val="394120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4117938-91E4-153D-E136-59AE3488881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will be asked questions regarding;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dirty="0"/>
              <a:t>Offer and invitation to treat. </a:t>
            </a:r>
          </a:p>
          <a:p>
            <a:pPr marL="342900" indent="-342900">
              <a:buAutoNum type="arabicPeriod"/>
            </a:pPr>
            <a:r>
              <a:rPr lang="en-GB" dirty="0"/>
              <a:t>Assignment. </a:t>
            </a:r>
          </a:p>
          <a:p>
            <a:pPr marL="342900" indent="-342900">
              <a:buAutoNum type="arabicPeriod"/>
            </a:pPr>
            <a:r>
              <a:rPr lang="en-GB" dirty="0"/>
              <a:t>Novation </a:t>
            </a:r>
          </a:p>
          <a:p>
            <a:r>
              <a:rPr lang="en-GB" dirty="0"/>
              <a:t>4.  contract </a:t>
            </a:r>
          </a:p>
          <a:p>
            <a:r>
              <a:rPr lang="en-GB" dirty="0"/>
              <a:t>5. Discharge of contract. </a:t>
            </a:r>
          </a:p>
          <a:p>
            <a:r>
              <a:rPr lang="en-GB" dirty="0"/>
              <a:t>6.Carlil v Carbolic Smoke Ball. </a:t>
            </a:r>
          </a:p>
          <a:p>
            <a:r>
              <a:rPr lang="en-GB" dirty="0"/>
              <a:t>7. Remedies 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567CB6-EE02-B9BE-D58C-899C045306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DF36AF2-8C9A-D7A2-BC63-7B07ED19D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Section B </a:t>
            </a:r>
          </a:p>
        </p:txBody>
      </p:sp>
    </p:spTree>
    <p:extLst>
      <p:ext uri="{BB962C8B-B14F-4D97-AF65-F5344CB8AC3E}">
        <p14:creationId xmlns:p14="http://schemas.microsoft.com/office/powerpoint/2010/main" val="1897257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Feminine Neutrals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FCDCD1"/>
      </a:accent1>
      <a:accent2>
        <a:srgbClr val="FFB6A3"/>
      </a:accent2>
      <a:accent3>
        <a:srgbClr val="C16550"/>
      </a:accent3>
      <a:accent4>
        <a:srgbClr val="FEF7F4"/>
      </a:accent4>
      <a:accent5>
        <a:srgbClr val="8A443A"/>
      </a:accent5>
      <a:accent6>
        <a:srgbClr val="EEDED1"/>
      </a:accent6>
      <a:hlink>
        <a:srgbClr val="E0CCBF"/>
      </a:hlink>
      <a:folHlink>
        <a:srgbClr val="C16E32"/>
      </a:folHlink>
    </a:clrScheme>
    <a:fontScheme name="Custom 4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men's History_TM10107764_Win32_LH_v4" id="{AC635B7D-C2D6-408D-AB8F-C03D582CC5EF}" vid="{62200808-B30B-4ED4-83F3-E3A969C6164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8AAEAA2-4CF8-449D-8745-25872C8482C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11E5987-7DAE-478C-B57E-B58680B871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95BB57-19EB-4557-B5D2-B6E7784AF408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Women's History Month presentation</Template>
  <TotalTime>0</TotalTime>
  <Words>62</Words>
  <Application>Microsoft Office PowerPoint</Application>
  <PresentationFormat>Widescreen</PresentationFormat>
  <Paragraphs>21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Segoe UI</vt:lpstr>
      <vt:lpstr>Office Theme</vt:lpstr>
      <vt:lpstr>Final exam guidance</vt:lpstr>
      <vt:lpstr>Section A </vt:lpstr>
      <vt:lpstr>Section B </vt:lpstr>
    </vt:vector>
  </TitlesOfParts>
  <Manager/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exam guidance</dc:title>
  <dc:subject/>
  <dc:creator>Zita Draper</dc:creator>
  <cp:keywords/>
  <dc:description/>
  <cp:lastModifiedBy>Zita Draper</cp:lastModifiedBy>
  <cp:revision>1</cp:revision>
  <dcterms:created xsi:type="dcterms:W3CDTF">2024-05-01T12:48:02Z</dcterms:created>
  <dcterms:modified xsi:type="dcterms:W3CDTF">2024-05-01T12:51:07Z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