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2"/>
  </p:normalViewPr>
  <p:slideViewPr>
    <p:cSldViewPr snapToGrid="0" snapToObjects="1">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EEC030-6C82-49F2-A6C2-1DAAAE32B53F}" type="doc">
      <dgm:prSet loTypeId="urn:microsoft.com/office/officeart/2018/2/layout/Icon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B2E9643-4CF3-4699-983D-A28D4F88E7B9}">
      <dgm:prSet custT="1"/>
      <dgm:spPr/>
      <dgm:t>
        <a:bodyPr/>
        <a:lstStyle/>
        <a:p>
          <a:pPr>
            <a:lnSpc>
              <a:spcPct val="150000"/>
            </a:lnSpc>
          </a:pPr>
          <a:r>
            <a:rPr lang="en-US" sz="1200" dirty="0">
              <a:latin typeface="Arial" panose="020B0604020202020204" pitchFamily="34" charset="0"/>
              <a:cs typeface="Arial" panose="020B0604020202020204" pitchFamily="34" charset="0"/>
            </a:rPr>
            <a:t>Digital distractions: social media, streaming, gaming</a:t>
          </a:r>
        </a:p>
      </dgm:t>
    </dgm:pt>
    <dgm:pt modelId="{25240BE6-A8BE-4F1C-931B-5CA204EA482C}" type="parTrans" cxnId="{E60E0A14-AC8E-4A2E-A35A-D688A1271945}">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F6D283BE-FC90-455E-AC0A-2EB6DBDA269E}" type="sibTrans" cxnId="{E60E0A14-AC8E-4A2E-A35A-D688A1271945}">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94948E6F-1755-4AFB-8024-6EC9F2AF3045}">
      <dgm:prSet custT="1"/>
      <dgm:spPr/>
      <dgm:t>
        <a:bodyPr/>
        <a:lstStyle/>
        <a:p>
          <a:pPr>
            <a:lnSpc>
              <a:spcPct val="150000"/>
            </a:lnSpc>
          </a:pPr>
          <a:r>
            <a:rPr lang="en-US" sz="1200" dirty="0">
              <a:latin typeface="Arial" panose="020B0604020202020204" pitchFamily="34" charset="0"/>
              <a:cs typeface="Arial" panose="020B0604020202020204" pitchFamily="34" charset="0"/>
            </a:rPr>
            <a:t>Multiple overlapping deadlines</a:t>
          </a:r>
        </a:p>
      </dgm:t>
    </dgm:pt>
    <dgm:pt modelId="{8E5D7410-A52C-46DC-9C3F-5A768A878703}" type="parTrans" cxnId="{D39C9567-7964-430C-A83E-ACFC3E9EBA9A}">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E4901AA9-EE04-4A2B-A7C5-F3AC4825CC44}" type="sibTrans" cxnId="{D39C9567-7964-430C-A83E-ACFC3E9EBA9A}">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9750A373-58D8-40C7-8692-EB7B09367AED}">
      <dgm:prSet custT="1"/>
      <dgm:spPr/>
      <dgm:t>
        <a:bodyPr/>
        <a:lstStyle/>
        <a:p>
          <a:pPr>
            <a:lnSpc>
              <a:spcPct val="150000"/>
            </a:lnSpc>
          </a:pPr>
          <a:r>
            <a:rPr lang="en-US" sz="1200" dirty="0">
              <a:latin typeface="Arial" panose="020B0604020202020204" pitchFamily="34" charset="0"/>
              <a:cs typeface="Arial" panose="020B0604020202020204" pitchFamily="34" charset="0"/>
            </a:rPr>
            <a:t>Lack of structure in online learning</a:t>
          </a:r>
        </a:p>
      </dgm:t>
    </dgm:pt>
    <dgm:pt modelId="{0BEE5E4A-707B-48D2-B163-C9D804F467EA}" type="parTrans" cxnId="{2A8624C6-E97B-4E15-A7C4-848195AF59D6}">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947732E1-CF21-4547-91C1-B0099669F8FF}" type="sibTrans" cxnId="{2A8624C6-E97B-4E15-A7C4-848195AF59D6}">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A530B271-16E6-4B93-96AC-48E938121EF3}">
      <dgm:prSet custT="1"/>
      <dgm:spPr/>
      <dgm:t>
        <a:bodyPr/>
        <a:lstStyle/>
        <a:p>
          <a:pPr>
            <a:lnSpc>
              <a:spcPct val="150000"/>
            </a:lnSpc>
          </a:pPr>
          <a:r>
            <a:rPr lang="en-US" sz="1200">
              <a:latin typeface="Arial" panose="020B0604020202020204" pitchFamily="34" charset="0"/>
              <a:cs typeface="Arial" panose="020B0604020202020204" pitchFamily="34" charset="0"/>
            </a:rPr>
            <a:t>Research: procrastination linked to lower performance</a:t>
          </a:r>
        </a:p>
      </dgm:t>
    </dgm:pt>
    <dgm:pt modelId="{22CF943D-0113-429D-AE78-2C737B4DEB36}" type="parTrans" cxnId="{C0BF6DF8-6FBA-4566-BE34-B907A4C3267F}">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1A1EC94B-DD31-4A0F-8968-742F7BA55E03}" type="sibTrans" cxnId="{C0BF6DF8-6FBA-4566-BE34-B907A4C3267F}">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6B4FDCC1-F966-4F2C-A95A-E376EDAEC7D3}" type="pres">
      <dgm:prSet presAssocID="{B1EEC030-6C82-49F2-A6C2-1DAAAE32B53F}" presName="root" presStyleCnt="0">
        <dgm:presLayoutVars>
          <dgm:dir/>
          <dgm:resizeHandles val="exact"/>
        </dgm:presLayoutVars>
      </dgm:prSet>
      <dgm:spPr/>
    </dgm:pt>
    <dgm:pt modelId="{CE22969C-BE48-4057-929C-9BAC6655C92C}" type="pres">
      <dgm:prSet presAssocID="{4B2E9643-4CF3-4699-983D-A28D4F88E7B9}" presName="compNode" presStyleCnt="0"/>
      <dgm:spPr/>
    </dgm:pt>
    <dgm:pt modelId="{B099E920-7735-47DD-9A84-6152576F12CD}" type="pres">
      <dgm:prSet presAssocID="{4B2E9643-4CF3-4699-983D-A28D4F88E7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me controller"/>
        </a:ext>
      </dgm:extLst>
    </dgm:pt>
    <dgm:pt modelId="{3AD8648B-B5C9-4374-9C09-1B650C840AAA}" type="pres">
      <dgm:prSet presAssocID="{4B2E9643-4CF3-4699-983D-A28D4F88E7B9}" presName="spaceRect" presStyleCnt="0"/>
      <dgm:spPr/>
    </dgm:pt>
    <dgm:pt modelId="{3AA8D1F7-8973-4B5F-8084-5ADF7809CE5D}" type="pres">
      <dgm:prSet presAssocID="{4B2E9643-4CF3-4699-983D-A28D4F88E7B9}" presName="textRect" presStyleLbl="revTx" presStyleIdx="0" presStyleCnt="4">
        <dgm:presLayoutVars>
          <dgm:chMax val="1"/>
          <dgm:chPref val="1"/>
        </dgm:presLayoutVars>
      </dgm:prSet>
      <dgm:spPr/>
    </dgm:pt>
    <dgm:pt modelId="{89F914A2-AB07-4F42-B00B-89919E79AF3A}" type="pres">
      <dgm:prSet presAssocID="{F6D283BE-FC90-455E-AC0A-2EB6DBDA269E}" presName="sibTrans" presStyleCnt="0"/>
      <dgm:spPr/>
    </dgm:pt>
    <dgm:pt modelId="{AD2EFFAF-7CF3-4C36-9802-B875BCF3E72B}" type="pres">
      <dgm:prSet presAssocID="{94948E6F-1755-4AFB-8024-6EC9F2AF3045}" presName="compNode" presStyleCnt="0"/>
      <dgm:spPr/>
    </dgm:pt>
    <dgm:pt modelId="{B376D49A-E1EC-45E7-9D11-E33C1A3AC02E}" type="pres">
      <dgm:prSet presAssocID="{94948E6F-1755-4AFB-8024-6EC9F2AF30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F28BC2AC-5E7E-4CCA-90C0-0A8A3B38ACB2}" type="pres">
      <dgm:prSet presAssocID="{94948E6F-1755-4AFB-8024-6EC9F2AF3045}" presName="spaceRect" presStyleCnt="0"/>
      <dgm:spPr/>
    </dgm:pt>
    <dgm:pt modelId="{031D5353-D271-48A2-8966-EE765FEA69AA}" type="pres">
      <dgm:prSet presAssocID="{94948E6F-1755-4AFB-8024-6EC9F2AF3045}" presName="textRect" presStyleLbl="revTx" presStyleIdx="1" presStyleCnt="4">
        <dgm:presLayoutVars>
          <dgm:chMax val="1"/>
          <dgm:chPref val="1"/>
        </dgm:presLayoutVars>
      </dgm:prSet>
      <dgm:spPr/>
    </dgm:pt>
    <dgm:pt modelId="{5495B731-DD3B-45BA-B448-DB62947941E1}" type="pres">
      <dgm:prSet presAssocID="{E4901AA9-EE04-4A2B-A7C5-F3AC4825CC44}" presName="sibTrans" presStyleCnt="0"/>
      <dgm:spPr/>
    </dgm:pt>
    <dgm:pt modelId="{D6FDB253-164F-4D6D-92EC-9BBEE03ACE1D}" type="pres">
      <dgm:prSet presAssocID="{9750A373-58D8-40C7-8692-EB7B09367AED}" presName="compNode" presStyleCnt="0"/>
      <dgm:spPr/>
    </dgm:pt>
    <dgm:pt modelId="{B6F35D2D-3011-49BA-9A6E-1FDDC742E258}" type="pres">
      <dgm:prSet presAssocID="{9750A373-58D8-40C7-8692-EB7B09367A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4ECBFF64-AA06-4435-81B4-80D6571642EE}" type="pres">
      <dgm:prSet presAssocID="{9750A373-58D8-40C7-8692-EB7B09367AED}" presName="spaceRect" presStyleCnt="0"/>
      <dgm:spPr/>
    </dgm:pt>
    <dgm:pt modelId="{3B675C54-CCD5-4C3F-AF45-52E0CE61CCD9}" type="pres">
      <dgm:prSet presAssocID="{9750A373-58D8-40C7-8692-EB7B09367AED}" presName="textRect" presStyleLbl="revTx" presStyleIdx="2" presStyleCnt="4">
        <dgm:presLayoutVars>
          <dgm:chMax val="1"/>
          <dgm:chPref val="1"/>
        </dgm:presLayoutVars>
      </dgm:prSet>
      <dgm:spPr/>
    </dgm:pt>
    <dgm:pt modelId="{0794BC90-FEB0-436E-A137-38388EC2D1EA}" type="pres">
      <dgm:prSet presAssocID="{947732E1-CF21-4547-91C1-B0099669F8FF}" presName="sibTrans" presStyleCnt="0"/>
      <dgm:spPr/>
    </dgm:pt>
    <dgm:pt modelId="{1B3B3FDD-FA5A-4178-9220-A70AD8B30308}" type="pres">
      <dgm:prSet presAssocID="{A530B271-16E6-4B93-96AC-48E938121EF3}" presName="compNode" presStyleCnt="0"/>
      <dgm:spPr/>
    </dgm:pt>
    <dgm:pt modelId="{3DEAB5BD-9C64-4E40-A058-C3FD1E0ADA42}" type="pres">
      <dgm:prSet presAssocID="{A530B271-16E6-4B93-96AC-48E938121EF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ck"/>
        </a:ext>
      </dgm:extLst>
    </dgm:pt>
    <dgm:pt modelId="{B0543830-32AE-4FC0-9DCD-ECC37F8F365C}" type="pres">
      <dgm:prSet presAssocID="{A530B271-16E6-4B93-96AC-48E938121EF3}" presName="spaceRect" presStyleCnt="0"/>
      <dgm:spPr/>
    </dgm:pt>
    <dgm:pt modelId="{356827FF-D82B-498D-937C-D35B694E0A7A}" type="pres">
      <dgm:prSet presAssocID="{A530B271-16E6-4B93-96AC-48E938121EF3}" presName="textRect" presStyleLbl="revTx" presStyleIdx="3" presStyleCnt="4">
        <dgm:presLayoutVars>
          <dgm:chMax val="1"/>
          <dgm:chPref val="1"/>
        </dgm:presLayoutVars>
      </dgm:prSet>
      <dgm:spPr/>
    </dgm:pt>
  </dgm:ptLst>
  <dgm:cxnLst>
    <dgm:cxn modelId="{E60E0A14-AC8E-4A2E-A35A-D688A1271945}" srcId="{B1EEC030-6C82-49F2-A6C2-1DAAAE32B53F}" destId="{4B2E9643-4CF3-4699-983D-A28D4F88E7B9}" srcOrd="0" destOrd="0" parTransId="{25240BE6-A8BE-4F1C-931B-5CA204EA482C}" sibTransId="{F6D283BE-FC90-455E-AC0A-2EB6DBDA269E}"/>
    <dgm:cxn modelId="{ECA04719-A227-0C4B-A1F9-361DAB7826A1}" type="presOf" srcId="{4B2E9643-4CF3-4699-983D-A28D4F88E7B9}" destId="{3AA8D1F7-8973-4B5F-8084-5ADF7809CE5D}" srcOrd="0" destOrd="0" presId="urn:microsoft.com/office/officeart/2018/2/layout/IconLabelList"/>
    <dgm:cxn modelId="{769D4F1F-97E8-564D-9C1A-BE4157A341AB}" type="presOf" srcId="{94948E6F-1755-4AFB-8024-6EC9F2AF3045}" destId="{031D5353-D271-48A2-8966-EE765FEA69AA}" srcOrd="0" destOrd="0" presId="urn:microsoft.com/office/officeart/2018/2/layout/IconLabelList"/>
    <dgm:cxn modelId="{DCFA7531-AB3F-0E4A-98E7-7E780422FBFE}" type="presOf" srcId="{9750A373-58D8-40C7-8692-EB7B09367AED}" destId="{3B675C54-CCD5-4C3F-AF45-52E0CE61CCD9}" srcOrd="0" destOrd="0" presId="urn:microsoft.com/office/officeart/2018/2/layout/IconLabelList"/>
    <dgm:cxn modelId="{D39C9567-7964-430C-A83E-ACFC3E9EBA9A}" srcId="{B1EEC030-6C82-49F2-A6C2-1DAAAE32B53F}" destId="{94948E6F-1755-4AFB-8024-6EC9F2AF3045}" srcOrd="1" destOrd="0" parTransId="{8E5D7410-A52C-46DC-9C3F-5A768A878703}" sibTransId="{E4901AA9-EE04-4A2B-A7C5-F3AC4825CC44}"/>
    <dgm:cxn modelId="{49A8E1A5-4BE7-4047-A6DA-6EA113E58C7E}" type="presOf" srcId="{A530B271-16E6-4B93-96AC-48E938121EF3}" destId="{356827FF-D82B-498D-937C-D35B694E0A7A}" srcOrd="0" destOrd="0" presId="urn:microsoft.com/office/officeart/2018/2/layout/IconLabelList"/>
    <dgm:cxn modelId="{17700CB2-8655-FB4A-8745-EC71F17C4A16}" type="presOf" srcId="{B1EEC030-6C82-49F2-A6C2-1DAAAE32B53F}" destId="{6B4FDCC1-F966-4F2C-A95A-E376EDAEC7D3}" srcOrd="0" destOrd="0" presId="urn:microsoft.com/office/officeart/2018/2/layout/IconLabelList"/>
    <dgm:cxn modelId="{2A8624C6-E97B-4E15-A7C4-848195AF59D6}" srcId="{B1EEC030-6C82-49F2-A6C2-1DAAAE32B53F}" destId="{9750A373-58D8-40C7-8692-EB7B09367AED}" srcOrd="2" destOrd="0" parTransId="{0BEE5E4A-707B-48D2-B163-C9D804F467EA}" sibTransId="{947732E1-CF21-4547-91C1-B0099669F8FF}"/>
    <dgm:cxn modelId="{C0BF6DF8-6FBA-4566-BE34-B907A4C3267F}" srcId="{B1EEC030-6C82-49F2-A6C2-1DAAAE32B53F}" destId="{A530B271-16E6-4B93-96AC-48E938121EF3}" srcOrd="3" destOrd="0" parTransId="{22CF943D-0113-429D-AE78-2C737B4DEB36}" sibTransId="{1A1EC94B-DD31-4A0F-8968-742F7BA55E03}"/>
    <dgm:cxn modelId="{DFF5F123-B039-7849-B652-975BDCAD197E}" type="presParOf" srcId="{6B4FDCC1-F966-4F2C-A95A-E376EDAEC7D3}" destId="{CE22969C-BE48-4057-929C-9BAC6655C92C}" srcOrd="0" destOrd="0" presId="urn:microsoft.com/office/officeart/2018/2/layout/IconLabelList"/>
    <dgm:cxn modelId="{B6010D06-2508-2F48-8261-4A3639DDE15A}" type="presParOf" srcId="{CE22969C-BE48-4057-929C-9BAC6655C92C}" destId="{B099E920-7735-47DD-9A84-6152576F12CD}" srcOrd="0" destOrd="0" presId="urn:microsoft.com/office/officeart/2018/2/layout/IconLabelList"/>
    <dgm:cxn modelId="{AA77BA31-2AFB-6841-A203-880AD1C69CFE}" type="presParOf" srcId="{CE22969C-BE48-4057-929C-9BAC6655C92C}" destId="{3AD8648B-B5C9-4374-9C09-1B650C840AAA}" srcOrd="1" destOrd="0" presId="urn:microsoft.com/office/officeart/2018/2/layout/IconLabelList"/>
    <dgm:cxn modelId="{BDD031DC-6BA4-A544-8E21-FAF7FBA200AB}" type="presParOf" srcId="{CE22969C-BE48-4057-929C-9BAC6655C92C}" destId="{3AA8D1F7-8973-4B5F-8084-5ADF7809CE5D}" srcOrd="2" destOrd="0" presId="urn:microsoft.com/office/officeart/2018/2/layout/IconLabelList"/>
    <dgm:cxn modelId="{D200BA61-EB56-5444-8904-670CF030C7C2}" type="presParOf" srcId="{6B4FDCC1-F966-4F2C-A95A-E376EDAEC7D3}" destId="{89F914A2-AB07-4F42-B00B-89919E79AF3A}" srcOrd="1" destOrd="0" presId="urn:microsoft.com/office/officeart/2018/2/layout/IconLabelList"/>
    <dgm:cxn modelId="{61C56E31-0A78-3848-9279-68F1799B1DD6}" type="presParOf" srcId="{6B4FDCC1-F966-4F2C-A95A-E376EDAEC7D3}" destId="{AD2EFFAF-7CF3-4C36-9802-B875BCF3E72B}" srcOrd="2" destOrd="0" presId="urn:microsoft.com/office/officeart/2018/2/layout/IconLabelList"/>
    <dgm:cxn modelId="{5A76B313-EED8-F842-B58F-562A1850D99E}" type="presParOf" srcId="{AD2EFFAF-7CF3-4C36-9802-B875BCF3E72B}" destId="{B376D49A-E1EC-45E7-9D11-E33C1A3AC02E}" srcOrd="0" destOrd="0" presId="urn:microsoft.com/office/officeart/2018/2/layout/IconLabelList"/>
    <dgm:cxn modelId="{F4CE030A-12D3-434B-9725-499C94492ABC}" type="presParOf" srcId="{AD2EFFAF-7CF3-4C36-9802-B875BCF3E72B}" destId="{F28BC2AC-5E7E-4CCA-90C0-0A8A3B38ACB2}" srcOrd="1" destOrd="0" presId="urn:microsoft.com/office/officeart/2018/2/layout/IconLabelList"/>
    <dgm:cxn modelId="{3538DE5D-5A1D-A745-971D-6894E04A748C}" type="presParOf" srcId="{AD2EFFAF-7CF3-4C36-9802-B875BCF3E72B}" destId="{031D5353-D271-48A2-8966-EE765FEA69AA}" srcOrd="2" destOrd="0" presId="urn:microsoft.com/office/officeart/2018/2/layout/IconLabelList"/>
    <dgm:cxn modelId="{3A7C1260-7086-534B-8E84-6E499E0F4A7A}" type="presParOf" srcId="{6B4FDCC1-F966-4F2C-A95A-E376EDAEC7D3}" destId="{5495B731-DD3B-45BA-B448-DB62947941E1}" srcOrd="3" destOrd="0" presId="urn:microsoft.com/office/officeart/2018/2/layout/IconLabelList"/>
    <dgm:cxn modelId="{AC08F4F7-0235-D440-AF48-D8C01FBD6D73}" type="presParOf" srcId="{6B4FDCC1-F966-4F2C-A95A-E376EDAEC7D3}" destId="{D6FDB253-164F-4D6D-92EC-9BBEE03ACE1D}" srcOrd="4" destOrd="0" presId="urn:microsoft.com/office/officeart/2018/2/layout/IconLabelList"/>
    <dgm:cxn modelId="{7E06F582-9303-1944-9F19-A8F7212B14E7}" type="presParOf" srcId="{D6FDB253-164F-4D6D-92EC-9BBEE03ACE1D}" destId="{B6F35D2D-3011-49BA-9A6E-1FDDC742E258}" srcOrd="0" destOrd="0" presId="urn:microsoft.com/office/officeart/2018/2/layout/IconLabelList"/>
    <dgm:cxn modelId="{FEC6E4BA-D2DC-CC4C-BB8A-4E2CFB8D4B78}" type="presParOf" srcId="{D6FDB253-164F-4D6D-92EC-9BBEE03ACE1D}" destId="{4ECBFF64-AA06-4435-81B4-80D6571642EE}" srcOrd="1" destOrd="0" presId="urn:microsoft.com/office/officeart/2018/2/layout/IconLabelList"/>
    <dgm:cxn modelId="{FB49F987-8745-BC40-B43C-2D5B7BF892B6}" type="presParOf" srcId="{D6FDB253-164F-4D6D-92EC-9BBEE03ACE1D}" destId="{3B675C54-CCD5-4C3F-AF45-52E0CE61CCD9}" srcOrd="2" destOrd="0" presId="urn:microsoft.com/office/officeart/2018/2/layout/IconLabelList"/>
    <dgm:cxn modelId="{8B08372C-1462-9440-9E59-7B8A192BD18A}" type="presParOf" srcId="{6B4FDCC1-F966-4F2C-A95A-E376EDAEC7D3}" destId="{0794BC90-FEB0-436E-A137-38388EC2D1EA}" srcOrd="5" destOrd="0" presId="urn:microsoft.com/office/officeart/2018/2/layout/IconLabelList"/>
    <dgm:cxn modelId="{504CD3D3-5A52-3F43-AB02-E79D43790415}" type="presParOf" srcId="{6B4FDCC1-F966-4F2C-A95A-E376EDAEC7D3}" destId="{1B3B3FDD-FA5A-4178-9220-A70AD8B30308}" srcOrd="6" destOrd="0" presId="urn:microsoft.com/office/officeart/2018/2/layout/IconLabelList"/>
    <dgm:cxn modelId="{33719062-2A7A-A245-853C-A8C926D7E0CA}" type="presParOf" srcId="{1B3B3FDD-FA5A-4178-9220-A70AD8B30308}" destId="{3DEAB5BD-9C64-4E40-A058-C3FD1E0ADA42}" srcOrd="0" destOrd="0" presId="urn:microsoft.com/office/officeart/2018/2/layout/IconLabelList"/>
    <dgm:cxn modelId="{CBCC96A8-FF9C-6E46-B7AF-C3F4BA99C399}" type="presParOf" srcId="{1B3B3FDD-FA5A-4178-9220-A70AD8B30308}" destId="{B0543830-32AE-4FC0-9DCD-ECC37F8F365C}" srcOrd="1" destOrd="0" presId="urn:microsoft.com/office/officeart/2018/2/layout/IconLabelList"/>
    <dgm:cxn modelId="{618F697F-99B2-D741-895A-19B92EEC2602}" type="presParOf" srcId="{1B3B3FDD-FA5A-4178-9220-A70AD8B30308}" destId="{356827FF-D82B-498D-937C-D35B694E0A7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01D78E-FBEE-4495-8E32-A90C5900BC8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28944DC-16AB-4D22-9C73-6518ECA021EA}">
      <dgm:prSet custT="1"/>
      <dgm:spPr/>
      <dgm:t>
        <a:bodyPr/>
        <a:lstStyle/>
        <a:p>
          <a:pPr>
            <a:lnSpc>
              <a:spcPct val="150000"/>
            </a:lnSpc>
          </a:pPr>
          <a:r>
            <a:rPr lang="en-US" sz="1200" dirty="0">
              <a:latin typeface="Arial" panose="020B0604020202020204" pitchFamily="34" charset="0"/>
              <a:cs typeface="Arial" panose="020B0604020202020204" pitchFamily="34" charset="0"/>
            </a:rPr>
            <a:t>Pomodoro Technique – focused work with breaks</a:t>
          </a:r>
        </a:p>
      </dgm:t>
    </dgm:pt>
    <dgm:pt modelId="{26565CFC-FE98-4467-B13F-AD184FA90427}" type="parTrans" cxnId="{9744587A-17DF-49DB-BA2C-1187C8F86806}">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B396B006-FB8D-477F-B8F6-D91668B01066}" type="sibTrans" cxnId="{9744587A-17DF-49DB-BA2C-1187C8F86806}">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537F72E9-20F7-4D41-8EB5-967E361C8524}">
      <dgm:prSet custT="1"/>
      <dgm:spPr/>
      <dgm:t>
        <a:bodyPr/>
        <a:lstStyle/>
        <a:p>
          <a:pPr>
            <a:lnSpc>
              <a:spcPct val="150000"/>
            </a:lnSpc>
          </a:pPr>
          <a:r>
            <a:rPr lang="en-US" sz="1200">
              <a:latin typeface="Arial" panose="020B0604020202020204" pitchFamily="34" charset="0"/>
              <a:cs typeface="Arial" panose="020B0604020202020204" pitchFamily="34" charset="0"/>
            </a:rPr>
            <a:t>Eisenhower Matrix – prioritising urgent vs important</a:t>
          </a:r>
        </a:p>
      </dgm:t>
    </dgm:pt>
    <dgm:pt modelId="{EEB25F74-A90B-44F1-B5A5-318B03DB2D42}" type="parTrans" cxnId="{EFFC6F86-1AEE-4603-941F-71B2D524EE33}">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3ABF57F6-452E-49DA-9B3A-8D5DC9285B4E}" type="sibTrans" cxnId="{EFFC6F86-1AEE-4603-941F-71B2D524EE33}">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27F51F30-ACF3-43C3-B1D1-2B7E1C3F0C3F}">
      <dgm:prSet custT="1"/>
      <dgm:spPr/>
      <dgm:t>
        <a:bodyPr/>
        <a:lstStyle/>
        <a:p>
          <a:pPr>
            <a:lnSpc>
              <a:spcPct val="150000"/>
            </a:lnSpc>
          </a:pPr>
          <a:r>
            <a:rPr lang="en-US" sz="1200">
              <a:latin typeface="Arial" panose="020B0604020202020204" pitchFamily="34" charset="0"/>
              <a:cs typeface="Arial" panose="020B0604020202020204" pitchFamily="34" charset="0"/>
            </a:rPr>
            <a:t>SMART goals – realistic and structured planning</a:t>
          </a:r>
        </a:p>
      </dgm:t>
    </dgm:pt>
    <dgm:pt modelId="{7F2E7E78-67AE-4485-8188-DBDB7E448E54}" type="parTrans" cxnId="{33A680CE-395F-4AB3-82E6-6BA363A307C9}">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7526A56E-58B9-4F18-B054-3BCB4BA8730A}" type="sibTrans" cxnId="{33A680CE-395F-4AB3-82E6-6BA363A307C9}">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5411723E-277B-4D81-87B8-65019C00E4A9}">
      <dgm:prSet custT="1"/>
      <dgm:spPr/>
      <dgm:t>
        <a:bodyPr/>
        <a:lstStyle/>
        <a:p>
          <a:pPr>
            <a:lnSpc>
              <a:spcPct val="150000"/>
            </a:lnSpc>
          </a:pPr>
          <a:r>
            <a:rPr lang="en-US" sz="1200">
              <a:latin typeface="Arial" panose="020B0604020202020204" pitchFamily="34" charset="0"/>
              <a:cs typeface="Arial" panose="020B0604020202020204" pitchFamily="34" charset="0"/>
            </a:rPr>
            <a:t>Digital tools: Google Calendar, Trello, Todoist, Notion</a:t>
          </a:r>
        </a:p>
      </dgm:t>
    </dgm:pt>
    <dgm:pt modelId="{687820B1-F477-4247-B391-646CB8581C0D}" type="parTrans" cxnId="{22D5874B-77E0-4683-9048-6C88ADAA9858}">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49E8C2FD-A358-425A-874E-24294C454007}" type="sibTrans" cxnId="{22D5874B-77E0-4683-9048-6C88ADAA9858}">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C5509AF6-DAE6-497E-8B6B-F4002DA18739}">
      <dgm:prSet custT="1"/>
      <dgm:spPr/>
      <dgm:t>
        <a:bodyPr/>
        <a:lstStyle/>
        <a:p>
          <a:pPr>
            <a:lnSpc>
              <a:spcPct val="150000"/>
            </a:lnSpc>
          </a:pPr>
          <a:r>
            <a:rPr lang="en-US" sz="1200">
              <a:latin typeface="Arial" panose="020B0604020202020204" pitchFamily="34" charset="0"/>
              <a:cs typeface="Arial" panose="020B0604020202020204" pitchFamily="34" charset="0"/>
            </a:rPr>
            <a:t>Example: Break assignments into weekly milestones</a:t>
          </a:r>
        </a:p>
      </dgm:t>
    </dgm:pt>
    <dgm:pt modelId="{02D6B54F-B934-42B1-A763-1CF9636D4897}" type="parTrans" cxnId="{280F37DA-3FD0-48C9-959F-ABD8CA604DD5}">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E42D4750-7A76-4EB1-AC3C-777BCB0D89B1}" type="sibTrans" cxnId="{280F37DA-3FD0-48C9-959F-ABD8CA604DD5}">
      <dgm:prSet/>
      <dgm:spPr/>
      <dgm:t>
        <a:bodyPr/>
        <a:lstStyle/>
        <a:p>
          <a:pPr>
            <a:lnSpc>
              <a:spcPct val="150000"/>
            </a:lnSpc>
          </a:pPr>
          <a:endParaRPr lang="en-US" sz="1200">
            <a:latin typeface="Arial" panose="020B0604020202020204" pitchFamily="34" charset="0"/>
            <a:cs typeface="Arial" panose="020B0604020202020204" pitchFamily="34" charset="0"/>
          </a:endParaRPr>
        </a:p>
      </dgm:t>
    </dgm:pt>
    <dgm:pt modelId="{308FEF9E-CAF9-4161-9204-75A4584A0374}" type="pres">
      <dgm:prSet presAssocID="{EF01D78E-FBEE-4495-8E32-A90C5900BC82}" presName="root" presStyleCnt="0">
        <dgm:presLayoutVars>
          <dgm:dir/>
          <dgm:resizeHandles val="exact"/>
        </dgm:presLayoutVars>
      </dgm:prSet>
      <dgm:spPr/>
    </dgm:pt>
    <dgm:pt modelId="{DE1C67A0-2895-4CF1-8A72-E0C2A87045D0}" type="pres">
      <dgm:prSet presAssocID="{EF01D78E-FBEE-4495-8E32-A90C5900BC82}" presName="container" presStyleCnt="0">
        <dgm:presLayoutVars>
          <dgm:dir/>
          <dgm:resizeHandles val="exact"/>
        </dgm:presLayoutVars>
      </dgm:prSet>
      <dgm:spPr/>
    </dgm:pt>
    <dgm:pt modelId="{E2576B88-4FDF-4932-927C-DC213D7559EC}" type="pres">
      <dgm:prSet presAssocID="{428944DC-16AB-4D22-9C73-6518ECA021EA}" presName="compNode" presStyleCnt="0"/>
      <dgm:spPr/>
    </dgm:pt>
    <dgm:pt modelId="{A809183C-D282-4DF2-901A-EC3C35DA5BBD}" type="pres">
      <dgm:prSet presAssocID="{428944DC-16AB-4D22-9C73-6518ECA021EA}" presName="iconBgRect" presStyleLbl="bgShp" presStyleIdx="0" presStyleCnt="5"/>
      <dgm:spPr/>
    </dgm:pt>
    <dgm:pt modelId="{7C794080-A67E-4B9D-9112-6DA356E976BB}" type="pres">
      <dgm:prSet presAssocID="{428944DC-16AB-4D22-9C73-6518ECA021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nce Steps"/>
        </a:ext>
      </dgm:extLst>
    </dgm:pt>
    <dgm:pt modelId="{E452D7BF-7A60-4CE3-B82D-E1BF09ED2BD2}" type="pres">
      <dgm:prSet presAssocID="{428944DC-16AB-4D22-9C73-6518ECA021EA}" presName="spaceRect" presStyleCnt="0"/>
      <dgm:spPr/>
    </dgm:pt>
    <dgm:pt modelId="{226F7A3E-5206-4E19-9AB3-72FF270F998A}" type="pres">
      <dgm:prSet presAssocID="{428944DC-16AB-4D22-9C73-6518ECA021EA}" presName="textRect" presStyleLbl="revTx" presStyleIdx="0" presStyleCnt="5">
        <dgm:presLayoutVars>
          <dgm:chMax val="1"/>
          <dgm:chPref val="1"/>
        </dgm:presLayoutVars>
      </dgm:prSet>
      <dgm:spPr/>
    </dgm:pt>
    <dgm:pt modelId="{0F5BE3B9-DE55-4ADA-9949-10E568AEB2D2}" type="pres">
      <dgm:prSet presAssocID="{B396B006-FB8D-477F-B8F6-D91668B01066}" presName="sibTrans" presStyleLbl="sibTrans2D1" presStyleIdx="0" presStyleCnt="0"/>
      <dgm:spPr/>
    </dgm:pt>
    <dgm:pt modelId="{D1ADBCBE-B773-4670-A2C9-ACDB4A5D9F31}" type="pres">
      <dgm:prSet presAssocID="{537F72E9-20F7-4D41-8EB5-967E361C8524}" presName="compNode" presStyleCnt="0"/>
      <dgm:spPr/>
    </dgm:pt>
    <dgm:pt modelId="{458F03F5-62BE-4A82-95F3-8C25A21C9572}" type="pres">
      <dgm:prSet presAssocID="{537F72E9-20F7-4D41-8EB5-967E361C8524}" presName="iconBgRect" presStyleLbl="bgShp" presStyleIdx="1" presStyleCnt="5"/>
      <dgm:spPr/>
    </dgm:pt>
    <dgm:pt modelId="{49D11738-6CCD-4B9F-99CA-05EDDE90DDAA}" type="pres">
      <dgm:prSet presAssocID="{537F72E9-20F7-4D41-8EB5-967E361C85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8CA5EB8F-3586-441A-BD31-267303BC6CE2}" type="pres">
      <dgm:prSet presAssocID="{537F72E9-20F7-4D41-8EB5-967E361C8524}" presName="spaceRect" presStyleCnt="0"/>
      <dgm:spPr/>
    </dgm:pt>
    <dgm:pt modelId="{32297463-EC83-4617-AEAA-1DC01BADBE0D}" type="pres">
      <dgm:prSet presAssocID="{537F72E9-20F7-4D41-8EB5-967E361C8524}" presName="textRect" presStyleLbl="revTx" presStyleIdx="1" presStyleCnt="5">
        <dgm:presLayoutVars>
          <dgm:chMax val="1"/>
          <dgm:chPref val="1"/>
        </dgm:presLayoutVars>
      </dgm:prSet>
      <dgm:spPr/>
    </dgm:pt>
    <dgm:pt modelId="{F96F7287-39CB-440C-BB9C-987EB079E74B}" type="pres">
      <dgm:prSet presAssocID="{3ABF57F6-452E-49DA-9B3A-8D5DC9285B4E}" presName="sibTrans" presStyleLbl="sibTrans2D1" presStyleIdx="0" presStyleCnt="0"/>
      <dgm:spPr/>
    </dgm:pt>
    <dgm:pt modelId="{2F7ED5A8-D36A-4C2B-8006-48E1247F2BF9}" type="pres">
      <dgm:prSet presAssocID="{27F51F30-ACF3-43C3-B1D1-2B7E1C3F0C3F}" presName="compNode" presStyleCnt="0"/>
      <dgm:spPr/>
    </dgm:pt>
    <dgm:pt modelId="{5F337380-5BF6-44D1-85E9-C98AAE5D46F9}" type="pres">
      <dgm:prSet presAssocID="{27F51F30-ACF3-43C3-B1D1-2B7E1C3F0C3F}" presName="iconBgRect" presStyleLbl="bgShp" presStyleIdx="2" presStyleCnt="5"/>
      <dgm:spPr/>
    </dgm:pt>
    <dgm:pt modelId="{F20C8DCF-2976-4B5D-895F-A20F7ABE6039}" type="pres">
      <dgm:prSet presAssocID="{27F51F30-ACF3-43C3-B1D1-2B7E1C3F0C3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23DDAA16-5D9B-4FA0-964E-FE379E418E8C}" type="pres">
      <dgm:prSet presAssocID="{27F51F30-ACF3-43C3-B1D1-2B7E1C3F0C3F}" presName="spaceRect" presStyleCnt="0"/>
      <dgm:spPr/>
    </dgm:pt>
    <dgm:pt modelId="{3A394296-F5A9-40D5-A669-5313B266D401}" type="pres">
      <dgm:prSet presAssocID="{27F51F30-ACF3-43C3-B1D1-2B7E1C3F0C3F}" presName="textRect" presStyleLbl="revTx" presStyleIdx="2" presStyleCnt="5">
        <dgm:presLayoutVars>
          <dgm:chMax val="1"/>
          <dgm:chPref val="1"/>
        </dgm:presLayoutVars>
      </dgm:prSet>
      <dgm:spPr/>
    </dgm:pt>
    <dgm:pt modelId="{CA7810A3-2704-4B45-AFAC-0AE42FE76958}" type="pres">
      <dgm:prSet presAssocID="{7526A56E-58B9-4F18-B054-3BCB4BA8730A}" presName="sibTrans" presStyleLbl="sibTrans2D1" presStyleIdx="0" presStyleCnt="0"/>
      <dgm:spPr/>
    </dgm:pt>
    <dgm:pt modelId="{EB961C0A-7FA0-41FE-930E-870564617B48}" type="pres">
      <dgm:prSet presAssocID="{5411723E-277B-4D81-87B8-65019C00E4A9}" presName="compNode" presStyleCnt="0"/>
      <dgm:spPr/>
    </dgm:pt>
    <dgm:pt modelId="{9789793C-E43C-4D26-AFEF-1D20D6C5B137}" type="pres">
      <dgm:prSet presAssocID="{5411723E-277B-4D81-87B8-65019C00E4A9}" presName="iconBgRect" presStyleLbl="bgShp" presStyleIdx="3" presStyleCnt="5"/>
      <dgm:spPr/>
    </dgm:pt>
    <dgm:pt modelId="{139D8D32-ABFA-4C94-8236-E4374048B5EB}" type="pres">
      <dgm:prSet presAssocID="{5411723E-277B-4D81-87B8-65019C00E4A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thly calendar"/>
        </a:ext>
      </dgm:extLst>
    </dgm:pt>
    <dgm:pt modelId="{EDF06BB7-4DE5-4C2F-A361-E3E7B15EC5DE}" type="pres">
      <dgm:prSet presAssocID="{5411723E-277B-4D81-87B8-65019C00E4A9}" presName="spaceRect" presStyleCnt="0"/>
      <dgm:spPr/>
    </dgm:pt>
    <dgm:pt modelId="{B958389C-CD9F-4A78-9866-FD24AD99D8C6}" type="pres">
      <dgm:prSet presAssocID="{5411723E-277B-4D81-87B8-65019C00E4A9}" presName="textRect" presStyleLbl="revTx" presStyleIdx="3" presStyleCnt="5">
        <dgm:presLayoutVars>
          <dgm:chMax val="1"/>
          <dgm:chPref val="1"/>
        </dgm:presLayoutVars>
      </dgm:prSet>
      <dgm:spPr/>
    </dgm:pt>
    <dgm:pt modelId="{4C296481-9C1A-40CD-99CB-8601A31B94FA}" type="pres">
      <dgm:prSet presAssocID="{49E8C2FD-A358-425A-874E-24294C454007}" presName="sibTrans" presStyleLbl="sibTrans2D1" presStyleIdx="0" presStyleCnt="0"/>
      <dgm:spPr/>
    </dgm:pt>
    <dgm:pt modelId="{1A0D3BCE-9092-4B0B-97D2-5D184421BF3B}" type="pres">
      <dgm:prSet presAssocID="{C5509AF6-DAE6-497E-8B6B-F4002DA18739}" presName="compNode" presStyleCnt="0"/>
      <dgm:spPr/>
    </dgm:pt>
    <dgm:pt modelId="{62CB76FD-1768-4253-A6BE-52BB3FB42377}" type="pres">
      <dgm:prSet presAssocID="{C5509AF6-DAE6-497E-8B6B-F4002DA18739}" presName="iconBgRect" presStyleLbl="bgShp" presStyleIdx="4" presStyleCnt="5"/>
      <dgm:spPr/>
    </dgm:pt>
    <dgm:pt modelId="{17A698C4-0F61-40B5-8A17-E1EE5E86A763}" type="pres">
      <dgm:prSet presAssocID="{C5509AF6-DAE6-497E-8B6B-F4002DA1873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B00DAE49-F417-4653-87D2-1BD0E3AA697C}" type="pres">
      <dgm:prSet presAssocID="{C5509AF6-DAE6-497E-8B6B-F4002DA18739}" presName="spaceRect" presStyleCnt="0"/>
      <dgm:spPr/>
    </dgm:pt>
    <dgm:pt modelId="{AD43E026-445D-40A8-BFD9-A8C927FD1070}" type="pres">
      <dgm:prSet presAssocID="{C5509AF6-DAE6-497E-8B6B-F4002DA18739}" presName="textRect" presStyleLbl="revTx" presStyleIdx="4" presStyleCnt="5">
        <dgm:presLayoutVars>
          <dgm:chMax val="1"/>
          <dgm:chPref val="1"/>
        </dgm:presLayoutVars>
      </dgm:prSet>
      <dgm:spPr/>
    </dgm:pt>
  </dgm:ptLst>
  <dgm:cxnLst>
    <dgm:cxn modelId="{8FF69C01-6EFA-4E30-B06C-CC453537FB9B}" type="presOf" srcId="{C5509AF6-DAE6-497E-8B6B-F4002DA18739}" destId="{AD43E026-445D-40A8-BFD9-A8C927FD1070}" srcOrd="0" destOrd="0" presId="urn:microsoft.com/office/officeart/2018/2/layout/IconCircleList"/>
    <dgm:cxn modelId="{2736D622-C298-4E57-890B-4DFC68B54741}" type="presOf" srcId="{49E8C2FD-A358-425A-874E-24294C454007}" destId="{4C296481-9C1A-40CD-99CB-8601A31B94FA}" srcOrd="0" destOrd="0" presId="urn:microsoft.com/office/officeart/2018/2/layout/IconCircleList"/>
    <dgm:cxn modelId="{92494629-F862-4FC9-B0CB-608DD0A26B8A}" type="presOf" srcId="{7526A56E-58B9-4F18-B054-3BCB4BA8730A}" destId="{CA7810A3-2704-4B45-AFAC-0AE42FE76958}" srcOrd="0" destOrd="0" presId="urn:microsoft.com/office/officeart/2018/2/layout/IconCircleList"/>
    <dgm:cxn modelId="{6335373C-D09A-4A79-BA01-06D90B2741E5}" type="presOf" srcId="{27F51F30-ACF3-43C3-B1D1-2B7E1C3F0C3F}" destId="{3A394296-F5A9-40D5-A669-5313B266D401}" srcOrd="0" destOrd="0" presId="urn:microsoft.com/office/officeart/2018/2/layout/IconCircleList"/>
    <dgm:cxn modelId="{22D5874B-77E0-4683-9048-6C88ADAA9858}" srcId="{EF01D78E-FBEE-4495-8E32-A90C5900BC82}" destId="{5411723E-277B-4D81-87B8-65019C00E4A9}" srcOrd="3" destOrd="0" parTransId="{687820B1-F477-4247-B391-646CB8581C0D}" sibTransId="{49E8C2FD-A358-425A-874E-24294C454007}"/>
    <dgm:cxn modelId="{185C8A63-141D-40A5-97E5-348F45071C85}" type="presOf" srcId="{5411723E-277B-4D81-87B8-65019C00E4A9}" destId="{B958389C-CD9F-4A78-9866-FD24AD99D8C6}" srcOrd="0" destOrd="0" presId="urn:microsoft.com/office/officeart/2018/2/layout/IconCircleList"/>
    <dgm:cxn modelId="{7C2EB166-C156-4008-B0E4-D6F47DA33B80}" type="presOf" srcId="{428944DC-16AB-4D22-9C73-6518ECA021EA}" destId="{226F7A3E-5206-4E19-9AB3-72FF270F998A}" srcOrd="0" destOrd="0" presId="urn:microsoft.com/office/officeart/2018/2/layout/IconCircleList"/>
    <dgm:cxn modelId="{9744587A-17DF-49DB-BA2C-1187C8F86806}" srcId="{EF01D78E-FBEE-4495-8E32-A90C5900BC82}" destId="{428944DC-16AB-4D22-9C73-6518ECA021EA}" srcOrd="0" destOrd="0" parTransId="{26565CFC-FE98-4467-B13F-AD184FA90427}" sibTransId="{B396B006-FB8D-477F-B8F6-D91668B01066}"/>
    <dgm:cxn modelId="{EFFC6F86-1AEE-4603-941F-71B2D524EE33}" srcId="{EF01D78E-FBEE-4495-8E32-A90C5900BC82}" destId="{537F72E9-20F7-4D41-8EB5-967E361C8524}" srcOrd="1" destOrd="0" parTransId="{EEB25F74-A90B-44F1-B5A5-318B03DB2D42}" sibTransId="{3ABF57F6-452E-49DA-9B3A-8D5DC9285B4E}"/>
    <dgm:cxn modelId="{EC4A738D-7277-4CE6-8799-1DEE0F345EFB}" type="presOf" srcId="{537F72E9-20F7-4D41-8EB5-967E361C8524}" destId="{32297463-EC83-4617-AEAA-1DC01BADBE0D}" srcOrd="0" destOrd="0" presId="urn:microsoft.com/office/officeart/2018/2/layout/IconCircleList"/>
    <dgm:cxn modelId="{17A6129E-ECB8-49B1-9677-4CDC1850BB15}" type="presOf" srcId="{3ABF57F6-452E-49DA-9B3A-8D5DC9285B4E}" destId="{F96F7287-39CB-440C-BB9C-987EB079E74B}" srcOrd="0" destOrd="0" presId="urn:microsoft.com/office/officeart/2018/2/layout/IconCircleList"/>
    <dgm:cxn modelId="{1ED056CC-B78B-47F1-B4A6-9BD6D2D796DB}" type="presOf" srcId="{B396B006-FB8D-477F-B8F6-D91668B01066}" destId="{0F5BE3B9-DE55-4ADA-9949-10E568AEB2D2}" srcOrd="0" destOrd="0" presId="urn:microsoft.com/office/officeart/2018/2/layout/IconCircleList"/>
    <dgm:cxn modelId="{33A680CE-395F-4AB3-82E6-6BA363A307C9}" srcId="{EF01D78E-FBEE-4495-8E32-A90C5900BC82}" destId="{27F51F30-ACF3-43C3-B1D1-2B7E1C3F0C3F}" srcOrd="2" destOrd="0" parTransId="{7F2E7E78-67AE-4485-8188-DBDB7E448E54}" sibTransId="{7526A56E-58B9-4F18-B054-3BCB4BA8730A}"/>
    <dgm:cxn modelId="{280F37DA-3FD0-48C9-959F-ABD8CA604DD5}" srcId="{EF01D78E-FBEE-4495-8E32-A90C5900BC82}" destId="{C5509AF6-DAE6-497E-8B6B-F4002DA18739}" srcOrd="4" destOrd="0" parTransId="{02D6B54F-B934-42B1-A763-1CF9636D4897}" sibTransId="{E42D4750-7A76-4EB1-AC3C-777BCB0D89B1}"/>
    <dgm:cxn modelId="{F17094E2-754D-45AB-80ED-A5680A899FF2}" type="presOf" srcId="{EF01D78E-FBEE-4495-8E32-A90C5900BC82}" destId="{308FEF9E-CAF9-4161-9204-75A4584A0374}" srcOrd="0" destOrd="0" presId="urn:microsoft.com/office/officeart/2018/2/layout/IconCircleList"/>
    <dgm:cxn modelId="{BE804452-8930-4047-844E-69AA378DD945}" type="presParOf" srcId="{308FEF9E-CAF9-4161-9204-75A4584A0374}" destId="{DE1C67A0-2895-4CF1-8A72-E0C2A87045D0}" srcOrd="0" destOrd="0" presId="urn:microsoft.com/office/officeart/2018/2/layout/IconCircleList"/>
    <dgm:cxn modelId="{8A1ECE66-2C69-4730-86A3-9BC7BCC35B49}" type="presParOf" srcId="{DE1C67A0-2895-4CF1-8A72-E0C2A87045D0}" destId="{E2576B88-4FDF-4932-927C-DC213D7559EC}" srcOrd="0" destOrd="0" presId="urn:microsoft.com/office/officeart/2018/2/layout/IconCircleList"/>
    <dgm:cxn modelId="{B564E10F-DE14-43A2-800C-2F7A714C0766}" type="presParOf" srcId="{E2576B88-4FDF-4932-927C-DC213D7559EC}" destId="{A809183C-D282-4DF2-901A-EC3C35DA5BBD}" srcOrd="0" destOrd="0" presId="urn:microsoft.com/office/officeart/2018/2/layout/IconCircleList"/>
    <dgm:cxn modelId="{E3AAE431-8054-4873-B269-5318DFADB93A}" type="presParOf" srcId="{E2576B88-4FDF-4932-927C-DC213D7559EC}" destId="{7C794080-A67E-4B9D-9112-6DA356E976BB}" srcOrd="1" destOrd="0" presId="urn:microsoft.com/office/officeart/2018/2/layout/IconCircleList"/>
    <dgm:cxn modelId="{86441C96-08A8-4FF7-A038-8E98560B23B7}" type="presParOf" srcId="{E2576B88-4FDF-4932-927C-DC213D7559EC}" destId="{E452D7BF-7A60-4CE3-B82D-E1BF09ED2BD2}" srcOrd="2" destOrd="0" presId="urn:microsoft.com/office/officeart/2018/2/layout/IconCircleList"/>
    <dgm:cxn modelId="{725C7D1D-9D4B-47CD-B12D-E96B34C40F4D}" type="presParOf" srcId="{E2576B88-4FDF-4932-927C-DC213D7559EC}" destId="{226F7A3E-5206-4E19-9AB3-72FF270F998A}" srcOrd="3" destOrd="0" presId="urn:microsoft.com/office/officeart/2018/2/layout/IconCircleList"/>
    <dgm:cxn modelId="{BDE8B924-4937-422F-A182-12FB7C9AEDB5}" type="presParOf" srcId="{DE1C67A0-2895-4CF1-8A72-E0C2A87045D0}" destId="{0F5BE3B9-DE55-4ADA-9949-10E568AEB2D2}" srcOrd="1" destOrd="0" presId="urn:microsoft.com/office/officeart/2018/2/layout/IconCircleList"/>
    <dgm:cxn modelId="{DED0E44D-FA2D-4681-B0AD-E92F6BB024E2}" type="presParOf" srcId="{DE1C67A0-2895-4CF1-8A72-E0C2A87045D0}" destId="{D1ADBCBE-B773-4670-A2C9-ACDB4A5D9F31}" srcOrd="2" destOrd="0" presId="urn:microsoft.com/office/officeart/2018/2/layout/IconCircleList"/>
    <dgm:cxn modelId="{E8F0DE27-749E-42CA-9AEA-63B006213108}" type="presParOf" srcId="{D1ADBCBE-B773-4670-A2C9-ACDB4A5D9F31}" destId="{458F03F5-62BE-4A82-95F3-8C25A21C9572}" srcOrd="0" destOrd="0" presId="urn:microsoft.com/office/officeart/2018/2/layout/IconCircleList"/>
    <dgm:cxn modelId="{52A87634-E4D4-4C5E-B85D-2DC979154332}" type="presParOf" srcId="{D1ADBCBE-B773-4670-A2C9-ACDB4A5D9F31}" destId="{49D11738-6CCD-4B9F-99CA-05EDDE90DDAA}" srcOrd="1" destOrd="0" presId="urn:microsoft.com/office/officeart/2018/2/layout/IconCircleList"/>
    <dgm:cxn modelId="{C79CD0E5-2AE7-44F1-A94A-245487334390}" type="presParOf" srcId="{D1ADBCBE-B773-4670-A2C9-ACDB4A5D9F31}" destId="{8CA5EB8F-3586-441A-BD31-267303BC6CE2}" srcOrd="2" destOrd="0" presId="urn:microsoft.com/office/officeart/2018/2/layout/IconCircleList"/>
    <dgm:cxn modelId="{47C02D74-D27F-4C9D-A8FD-1EEA09105E6D}" type="presParOf" srcId="{D1ADBCBE-B773-4670-A2C9-ACDB4A5D9F31}" destId="{32297463-EC83-4617-AEAA-1DC01BADBE0D}" srcOrd="3" destOrd="0" presId="urn:microsoft.com/office/officeart/2018/2/layout/IconCircleList"/>
    <dgm:cxn modelId="{F3F9DEC2-F271-426F-BE47-64AB39A5CCE6}" type="presParOf" srcId="{DE1C67A0-2895-4CF1-8A72-E0C2A87045D0}" destId="{F96F7287-39CB-440C-BB9C-987EB079E74B}" srcOrd="3" destOrd="0" presId="urn:microsoft.com/office/officeart/2018/2/layout/IconCircleList"/>
    <dgm:cxn modelId="{E16F3F8D-505B-4E6A-A707-AC0780B36D66}" type="presParOf" srcId="{DE1C67A0-2895-4CF1-8A72-E0C2A87045D0}" destId="{2F7ED5A8-D36A-4C2B-8006-48E1247F2BF9}" srcOrd="4" destOrd="0" presId="urn:microsoft.com/office/officeart/2018/2/layout/IconCircleList"/>
    <dgm:cxn modelId="{C58CECFA-4058-48E3-BDC6-8D3CED6ABB60}" type="presParOf" srcId="{2F7ED5A8-D36A-4C2B-8006-48E1247F2BF9}" destId="{5F337380-5BF6-44D1-85E9-C98AAE5D46F9}" srcOrd="0" destOrd="0" presId="urn:microsoft.com/office/officeart/2018/2/layout/IconCircleList"/>
    <dgm:cxn modelId="{07851E32-A98D-410D-8AF6-2CED70E8D784}" type="presParOf" srcId="{2F7ED5A8-D36A-4C2B-8006-48E1247F2BF9}" destId="{F20C8DCF-2976-4B5D-895F-A20F7ABE6039}" srcOrd="1" destOrd="0" presId="urn:microsoft.com/office/officeart/2018/2/layout/IconCircleList"/>
    <dgm:cxn modelId="{4259B6A1-E1ED-4471-B1FC-786A6DA38547}" type="presParOf" srcId="{2F7ED5A8-D36A-4C2B-8006-48E1247F2BF9}" destId="{23DDAA16-5D9B-4FA0-964E-FE379E418E8C}" srcOrd="2" destOrd="0" presId="urn:microsoft.com/office/officeart/2018/2/layout/IconCircleList"/>
    <dgm:cxn modelId="{704576AF-5FAA-4EC1-9473-1AD821F34919}" type="presParOf" srcId="{2F7ED5A8-D36A-4C2B-8006-48E1247F2BF9}" destId="{3A394296-F5A9-40D5-A669-5313B266D401}" srcOrd="3" destOrd="0" presId="urn:microsoft.com/office/officeart/2018/2/layout/IconCircleList"/>
    <dgm:cxn modelId="{0D3804A2-2E1C-4ADA-A090-C27E7EF7E790}" type="presParOf" srcId="{DE1C67A0-2895-4CF1-8A72-E0C2A87045D0}" destId="{CA7810A3-2704-4B45-AFAC-0AE42FE76958}" srcOrd="5" destOrd="0" presId="urn:microsoft.com/office/officeart/2018/2/layout/IconCircleList"/>
    <dgm:cxn modelId="{CA0A854F-1292-42FA-B549-C60F3FC04722}" type="presParOf" srcId="{DE1C67A0-2895-4CF1-8A72-E0C2A87045D0}" destId="{EB961C0A-7FA0-41FE-930E-870564617B48}" srcOrd="6" destOrd="0" presId="urn:microsoft.com/office/officeart/2018/2/layout/IconCircleList"/>
    <dgm:cxn modelId="{937C247D-FD9D-4212-A9BB-681D717F01C7}" type="presParOf" srcId="{EB961C0A-7FA0-41FE-930E-870564617B48}" destId="{9789793C-E43C-4D26-AFEF-1D20D6C5B137}" srcOrd="0" destOrd="0" presId="urn:microsoft.com/office/officeart/2018/2/layout/IconCircleList"/>
    <dgm:cxn modelId="{77F0400B-CC13-4199-82B0-9B1809B840B2}" type="presParOf" srcId="{EB961C0A-7FA0-41FE-930E-870564617B48}" destId="{139D8D32-ABFA-4C94-8236-E4374048B5EB}" srcOrd="1" destOrd="0" presId="urn:microsoft.com/office/officeart/2018/2/layout/IconCircleList"/>
    <dgm:cxn modelId="{4C172B0D-3377-4E0C-83A6-02A91CF5EC61}" type="presParOf" srcId="{EB961C0A-7FA0-41FE-930E-870564617B48}" destId="{EDF06BB7-4DE5-4C2F-A361-E3E7B15EC5DE}" srcOrd="2" destOrd="0" presId="urn:microsoft.com/office/officeart/2018/2/layout/IconCircleList"/>
    <dgm:cxn modelId="{82CEA05D-1F7B-4EBE-A3EE-35D044CE0B69}" type="presParOf" srcId="{EB961C0A-7FA0-41FE-930E-870564617B48}" destId="{B958389C-CD9F-4A78-9866-FD24AD99D8C6}" srcOrd="3" destOrd="0" presId="urn:microsoft.com/office/officeart/2018/2/layout/IconCircleList"/>
    <dgm:cxn modelId="{384B4D45-C050-49E2-92EA-DDFC05C428FD}" type="presParOf" srcId="{DE1C67A0-2895-4CF1-8A72-E0C2A87045D0}" destId="{4C296481-9C1A-40CD-99CB-8601A31B94FA}" srcOrd="7" destOrd="0" presId="urn:microsoft.com/office/officeart/2018/2/layout/IconCircleList"/>
    <dgm:cxn modelId="{290BBF39-00E8-49DA-B9E9-BC33A39FF5F8}" type="presParOf" srcId="{DE1C67A0-2895-4CF1-8A72-E0C2A87045D0}" destId="{1A0D3BCE-9092-4B0B-97D2-5D184421BF3B}" srcOrd="8" destOrd="0" presId="urn:microsoft.com/office/officeart/2018/2/layout/IconCircleList"/>
    <dgm:cxn modelId="{CBBB2E30-23EC-4C36-AAF3-C9A3B81B4F49}" type="presParOf" srcId="{1A0D3BCE-9092-4B0B-97D2-5D184421BF3B}" destId="{62CB76FD-1768-4253-A6BE-52BB3FB42377}" srcOrd="0" destOrd="0" presId="urn:microsoft.com/office/officeart/2018/2/layout/IconCircleList"/>
    <dgm:cxn modelId="{36B4B82A-547D-4784-A92C-EFBA833A932A}" type="presParOf" srcId="{1A0D3BCE-9092-4B0B-97D2-5D184421BF3B}" destId="{17A698C4-0F61-40B5-8A17-E1EE5E86A763}" srcOrd="1" destOrd="0" presId="urn:microsoft.com/office/officeart/2018/2/layout/IconCircleList"/>
    <dgm:cxn modelId="{60B35422-5F8E-463F-A9F8-8BD58903464E}" type="presParOf" srcId="{1A0D3BCE-9092-4B0B-97D2-5D184421BF3B}" destId="{B00DAE49-F417-4653-87D2-1BD0E3AA697C}" srcOrd="2" destOrd="0" presId="urn:microsoft.com/office/officeart/2018/2/layout/IconCircleList"/>
    <dgm:cxn modelId="{F5358D9E-7940-4A1C-8E22-9A359701B20C}" type="presParOf" srcId="{1A0D3BCE-9092-4B0B-97D2-5D184421BF3B}" destId="{AD43E026-445D-40A8-BFD9-A8C927FD107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9E920-7735-47DD-9A84-6152576F12CD}">
      <dsp:nvSpPr>
        <dsp:cNvPr id="0" name=""/>
        <dsp:cNvSpPr/>
      </dsp:nvSpPr>
      <dsp:spPr>
        <a:xfrm>
          <a:off x="520435" y="116981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A8D1F7-8973-4B5F-8084-5ADF7809CE5D}">
      <dsp:nvSpPr>
        <dsp:cNvPr id="0" name=""/>
        <dsp:cNvSpPr/>
      </dsp:nvSpPr>
      <dsp:spPr>
        <a:xfrm>
          <a:off x="25435" y="225799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Digital distractions: social media, streaming, gaming</a:t>
          </a:r>
        </a:p>
      </dsp:txBody>
      <dsp:txXfrm>
        <a:off x="25435" y="2257991"/>
        <a:ext cx="1800000" cy="765000"/>
      </dsp:txXfrm>
    </dsp:sp>
    <dsp:sp modelId="{B376D49A-E1EC-45E7-9D11-E33C1A3AC02E}">
      <dsp:nvSpPr>
        <dsp:cNvPr id="0" name=""/>
        <dsp:cNvSpPr/>
      </dsp:nvSpPr>
      <dsp:spPr>
        <a:xfrm>
          <a:off x="2635435" y="116981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1D5353-D271-48A2-8966-EE765FEA69AA}">
      <dsp:nvSpPr>
        <dsp:cNvPr id="0" name=""/>
        <dsp:cNvSpPr/>
      </dsp:nvSpPr>
      <dsp:spPr>
        <a:xfrm>
          <a:off x="2140435" y="225799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Multiple overlapping deadlines</a:t>
          </a:r>
        </a:p>
      </dsp:txBody>
      <dsp:txXfrm>
        <a:off x="2140435" y="2257991"/>
        <a:ext cx="1800000" cy="765000"/>
      </dsp:txXfrm>
    </dsp:sp>
    <dsp:sp modelId="{B6F35D2D-3011-49BA-9A6E-1FDDC742E258}">
      <dsp:nvSpPr>
        <dsp:cNvPr id="0" name=""/>
        <dsp:cNvSpPr/>
      </dsp:nvSpPr>
      <dsp:spPr>
        <a:xfrm>
          <a:off x="4750435" y="116981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675C54-CCD5-4C3F-AF45-52E0CE61CCD9}">
      <dsp:nvSpPr>
        <dsp:cNvPr id="0" name=""/>
        <dsp:cNvSpPr/>
      </dsp:nvSpPr>
      <dsp:spPr>
        <a:xfrm>
          <a:off x="4255435" y="225799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Lack of structure in online learning</a:t>
          </a:r>
        </a:p>
      </dsp:txBody>
      <dsp:txXfrm>
        <a:off x="4255435" y="2257991"/>
        <a:ext cx="1800000" cy="765000"/>
      </dsp:txXfrm>
    </dsp:sp>
    <dsp:sp modelId="{3DEAB5BD-9C64-4E40-A058-C3FD1E0ADA42}">
      <dsp:nvSpPr>
        <dsp:cNvPr id="0" name=""/>
        <dsp:cNvSpPr/>
      </dsp:nvSpPr>
      <dsp:spPr>
        <a:xfrm>
          <a:off x="6865435" y="116981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6827FF-D82B-498D-937C-D35B694E0A7A}">
      <dsp:nvSpPr>
        <dsp:cNvPr id="0" name=""/>
        <dsp:cNvSpPr/>
      </dsp:nvSpPr>
      <dsp:spPr>
        <a:xfrm>
          <a:off x="6370435" y="2257991"/>
          <a:ext cx="180000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50000"/>
            </a:lnSpc>
            <a:spcBef>
              <a:spcPct val="0"/>
            </a:spcBef>
            <a:spcAft>
              <a:spcPct val="35000"/>
            </a:spcAft>
            <a:buNone/>
          </a:pPr>
          <a:r>
            <a:rPr lang="en-US" sz="1200" kern="1200">
              <a:latin typeface="Arial" panose="020B0604020202020204" pitchFamily="34" charset="0"/>
              <a:cs typeface="Arial" panose="020B0604020202020204" pitchFamily="34" charset="0"/>
            </a:rPr>
            <a:t>Research: procrastination linked to lower performance</a:t>
          </a:r>
        </a:p>
      </dsp:txBody>
      <dsp:txXfrm>
        <a:off x="6370435" y="2257991"/>
        <a:ext cx="1800000" cy="76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9183C-D282-4DF2-901A-EC3C35DA5BBD}">
      <dsp:nvSpPr>
        <dsp:cNvPr id="0" name=""/>
        <dsp:cNvSpPr/>
      </dsp:nvSpPr>
      <dsp:spPr>
        <a:xfrm>
          <a:off x="426530" y="28723"/>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94080-A67E-4B9D-9112-6DA356E976BB}">
      <dsp:nvSpPr>
        <dsp:cNvPr id="0" name=""/>
        <dsp:cNvSpPr/>
      </dsp:nvSpPr>
      <dsp:spPr>
        <a:xfrm>
          <a:off x="631609" y="233801"/>
          <a:ext cx="566406" cy="566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F7A3E-5206-4E19-9AB3-72FF270F998A}">
      <dsp:nvSpPr>
        <dsp:cNvPr id="0" name=""/>
        <dsp:cNvSpPr/>
      </dsp:nvSpPr>
      <dsp:spPr>
        <a:xfrm>
          <a:off x="1612357"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Pomodoro Technique – focused work with breaks</a:t>
          </a:r>
        </a:p>
      </dsp:txBody>
      <dsp:txXfrm>
        <a:off x="1612357" y="28723"/>
        <a:ext cx="2301898" cy="976563"/>
      </dsp:txXfrm>
    </dsp:sp>
    <dsp:sp modelId="{458F03F5-62BE-4A82-95F3-8C25A21C9572}">
      <dsp:nvSpPr>
        <dsp:cNvPr id="0" name=""/>
        <dsp:cNvSpPr/>
      </dsp:nvSpPr>
      <dsp:spPr>
        <a:xfrm>
          <a:off x="4315344" y="28723"/>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11738-6CCD-4B9F-99CA-05EDDE90DDAA}">
      <dsp:nvSpPr>
        <dsp:cNvPr id="0" name=""/>
        <dsp:cNvSpPr/>
      </dsp:nvSpPr>
      <dsp:spPr>
        <a:xfrm>
          <a:off x="4520422" y="233801"/>
          <a:ext cx="566406" cy="566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97463-EC83-4617-AEAA-1DC01BADBE0D}">
      <dsp:nvSpPr>
        <dsp:cNvPr id="0" name=""/>
        <dsp:cNvSpPr/>
      </dsp:nvSpPr>
      <dsp:spPr>
        <a:xfrm>
          <a:off x="5501170" y="28723"/>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50000"/>
            </a:lnSpc>
            <a:spcBef>
              <a:spcPct val="0"/>
            </a:spcBef>
            <a:spcAft>
              <a:spcPct val="35000"/>
            </a:spcAft>
            <a:buNone/>
          </a:pPr>
          <a:r>
            <a:rPr lang="en-US" sz="1200" kern="1200">
              <a:latin typeface="Arial" panose="020B0604020202020204" pitchFamily="34" charset="0"/>
              <a:cs typeface="Arial" panose="020B0604020202020204" pitchFamily="34" charset="0"/>
            </a:rPr>
            <a:t>Eisenhower Matrix – prioritising urgent vs important</a:t>
          </a:r>
        </a:p>
      </dsp:txBody>
      <dsp:txXfrm>
        <a:off x="5501170" y="28723"/>
        <a:ext cx="2301898" cy="976563"/>
      </dsp:txXfrm>
    </dsp:sp>
    <dsp:sp modelId="{5F337380-5BF6-44D1-85E9-C98AAE5D46F9}">
      <dsp:nvSpPr>
        <dsp:cNvPr id="0" name=""/>
        <dsp:cNvSpPr/>
      </dsp:nvSpPr>
      <dsp:spPr>
        <a:xfrm>
          <a:off x="426530" y="1774700"/>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C8DCF-2976-4B5D-895F-A20F7ABE6039}">
      <dsp:nvSpPr>
        <dsp:cNvPr id="0" name=""/>
        <dsp:cNvSpPr/>
      </dsp:nvSpPr>
      <dsp:spPr>
        <a:xfrm>
          <a:off x="631609" y="1979778"/>
          <a:ext cx="566406" cy="566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394296-F5A9-40D5-A669-5313B266D401}">
      <dsp:nvSpPr>
        <dsp:cNvPr id="0" name=""/>
        <dsp:cNvSpPr/>
      </dsp:nvSpPr>
      <dsp:spPr>
        <a:xfrm>
          <a:off x="1612357"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50000"/>
            </a:lnSpc>
            <a:spcBef>
              <a:spcPct val="0"/>
            </a:spcBef>
            <a:spcAft>
              <a:spcPct val="35000"/>
            </a:spcAft>
            <a:buNone/>
          </a:pPr>
          <a:r>
            <a:rPr lang="en-US" sz="1200" kern="1200">
              <a:latin typeface="Arial" panose="020B0604020202020204" pitchFamily="34" charset="0"/>
              <a:cs typeface="Arial" panose="020B0604020202020204" pitchFamily="34" charset="0"/>
            </a:rPr>
            <a:t>SMART goals – realistic and structured planning</a:t>
          </a:r>
        </a:p>
      </dsp:txBody>
      <dsp:txXfrm>
        <a:off x="1612357" y="1774700"/>
        <a:ext cx="2301898" cy="976563"/>
      </dsp:txXfrm>
    </dsp:sp>
    <dsp:sp modelId="{9789793C-E43C-4D26-AFEF-1D20D6C5B137}">
      <dsp:nvSpPr>
        <dsp:cNvPr id="0" name=""/>
        <dsp:cNvSpPr/>
      </dsp:nvSpPr>
      <dsp:spPr>
        <a:xfrm>
          <a:off x="4315344" y="1774700"/>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D8D32-ABFA-4C94-8236-E4374048B5EB}">
      <dsp:nvSpPr>
        <dsp:cNvPr id="0" name=""/>
        <dsp:cNvSpPr/>
      </dsp:nvSpPr>
      <dsp:spPr>
        <a:xfrm>
          <a:off x="4520422" y="1979778"/>
          <a:ext cx="566406" cy="566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58389C-CD9F-4A78-9866-FD24AD99D8C6}">
      <dsp:nvSpPr>
        <dsp:cNvPr id="0" name=""/>
        <dsp:cNvSpPr/>
      </dsp:nvSpPr>
      <dsp:spPr>
        <a:xfrm>
          <a:off x="5501170" y="1774700"/>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50000"/>
            </a:lnSpc>
            <a:spcBef>
              <a:spcPct val="0"/>
            </a:spcBef>
            <a:spcAft>
              <a:spcPct val="35000"/>
            </a:spcAft>
            <a:buNone/>
          </a:pPr>
          <a:r>
            <a:rPr lang="en-US" sz="1200" kern="1200">
              <a:latin typeface="Arial" panose="020B0604020202020204" pitchFamily="34" charset="0"/>
              <a:cs typeface="Arial" panose="020B0604020202020204" pitchFamily="34" charset="0"/>
            </a:rPr>
            <a:t>Digital tools: Google Calendar, Trello, Todoist, Notion</a:t>
          </a:r>
        </a:p>
      </dsp:txBody>
      <dsp:txXfrm>
        <a:off x="5501170" y="1774700"/>
        <a:ext cx="2301898" cy="976563"/>
      </dsp:txXfrm>
    </dsp:sp>
    <dsp:sp modelId="{62CB76FD-1768-4253-A6BE-52BB3FB42377}">
      <dsp:nvSpPr>
        <dsp:cNvPr id="0" name=""/>
        <dsp:cNvSpPr/>
      </dsp:nvSpPr>
      <dsp:spPr>
        <a:xfrm>
          <a:off x="426530" y="3520676"/>
          <a:ext cx="976563" cy="97656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A698C4-0F61-40B5-8A17-E1EE5E86A763}">
      <dsp:nvSpPr>
        <dsp:cNvPr id="0" name=""/>
        <dsp:cNvSpPr/>
      </dsp:nvSpPr>
      <dsp:spPr>
        <a:xfrm>
          <a:off x="631609" y="3725754"/>
          <a:ext cx="566406" cy="566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3E026-445D-40A8-BFD9-A8C927FD1070}">
      <dsp:nvSpPr>
        <dsp:cNvPr id="0" name=""/>
        <dsp:cNvSpPr/>
      </dsp:nvSpPr>
      <dsp:spPr>
        <a:xfrm>
          <a:off x="1612357" y="3520676"/>
          <a:ext cx="2301898" cy="976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50000"/>
            </a:lnSpc>
            <a:spcBef>
              <a:spcPct val="0"/>
            </a:spcBef>
            <a:spcAft>
              <a:spcPct val="35000"/>
            </a:spcAft>
            <a:buNone/>
          </a:pPr>
          <a:r>
            <a:rPr lang="en-US" sz="1200" kern="1200">
              <a:latin typeface="Arial" panose="020B0604020202020204" pitchFamily="34" charset="0"/>
              <a:cs typeface="Arial" panose="020B0604020202020204" pitchFamily="34" charset="0"/>
            </a:rPr>
            <a:t>Example: Break assignments into weekly milestones</a:t>
          </a:r>
        </a:p>
      </dsp:txBody>
      <dsp:txXfrm>
        <a:off x="1612357" y="3520676"/>
        <a:ext cx="2301898" cy="97656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8/24/25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9144000"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1640" y="-1720"/>
            <a:ext cx="881253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4540" y="-1291"/>
            <a:ext cx="2706134"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3923854" y="1402819"/>
            <a:ext cx="4967533" cy="3741293"/>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40148" y="818984"/>
            <a:ext cx="4947184" cy="3268520"/>
          </a:xfrm>
        </p:spPr>
        <p:txBody>
          <a:bodyPr>
            <a:normAutofit/>
          </a:bodyPr>
          <a:lstStyle/>
          <a:p>
            <a:pPr algn="r">
              <a:lnSpc>
                <a:spcPct val="90000"/>
              </a:lnSpc>
            </a:pPr>
            <a:r>
              <a:rPr lang="en-GB" sz="4200">
                <a:solidFill>
                  <a:srgbClr val="FFFFFF"/>
                </a:solidFill>
                <a:latin typeface="Arial" panose="020B0604020202020204" pitchFamily="34" charset="0"/>
                <a:cs typeface="Arial" panose="020B0604020202020204" pitchFamily="34" charset="0"/>
              </a:rPr>
              <a:t>Time Management: An Essential Skill for Student Success in Higher Education</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735" y="4480038"/>
            <a:ext cx="9134528"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48905" y="4797188"/>
            <a:ext cx="4538427" cy="1241828"/>
          </a:xfrm>
        </p:spPr>
        <p:txBody>
          <a:bodyPr>
            <a:normAutofit/>
          </a:bodyPr>
          <a:lstStyle/>
          <a:p>
            <a:pPr algn="r">
              <a:lnSpc>
                <a:spcPct val="90000"/>
              </a:lnSpc>
            </a:pPr>
            <a:r>
              <a:rPr lang="en-GB" sz="2500">
                <a:solidFill>
                  <a:srgbClr val="FFFFFF"/>
                </a:solidFill>
                <a:latin typeface="Arial" panose="020B0604020202020204" pitchFamily="34" charset="0"/>
                <a:cs typeface="Arial" panose="020B0604020202020204" pitchFamily="34" charset="0"/>
              </a:rPr>
              <a:t>Mirovaldo Danfa | 2435826 | Certificate of Higher Education in Employability Skills </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68117" y="2081692"/>
            <a:ext cx="6857572" cy="2694194"/>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pPr defTabSz="914400">
              <a:lnSpc>
                <a:spcPct val="90000"/>
              </a:lnSpc>
            </a:pPr>
            <a:r>
              <a:rPr lang="en-US" sz="3500" kern="1200" dirty="0">
                <a:solidFill>
                  <a:srgbClr val="FFFFFF"/>
                </a:solidFill>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1AA1272E-8D82-2A35-5225-417C2C02F60C}"/>
              </a:ext>
            </a:extLst>
          </p:cNvPr>
          <p:cNvSpPr txBox="1"/>
          <p:nvPr/>
        </p:nvSpPr>
        <p:spPr>
          <a:xfrm>
            <a:off x="1028699" y="2318197"/>
            <a:ext cx="7293023" cy="3683358"/>
          </a:xfrm>
          <a:prstGeom prst="rect">
            <a:avLst/>
          </a:prstGeom>
        </p:spPr>
        <p:txBody>
          <a:bodyPr vert="horz" lIns="91440" tIns="45720" rIns="91440" bIns="45720" rtlCol="0" anchor="ctr">
            <a:normAutofit/>
          </a:bodyPr>
          <a:lstStyle/>
          <a:p>
            <a:pPr defTabSz="914400">
              <a:lnSpc>
                <a:spcPct val="150000"/>
              </a:lnSpc>
              <a:spcAft>
                <a:spcPts val="600"/>
              </a:spcAft>
            </a:pPr>
            <a:r>
              <a:rPr lang="en-US" sz="1200" b="0" i="0" u="none" strike="noStrike" dirty="0">
                <a:effectLst/>
                <a:latin typeface="Arial" panose="020B0604020202020204" pitchFamily="34" charset="0"/>
                <a:cs typeface="Arial" panose="020B0604020202020204" pitchFamily="34" charset="0"/>
              </a:rPr>
              <a:t>Time management is the ability to plan, </a:t>
            </a:r>
            <a:r>
              <a:rPr lang="en-US" sz="1200" b="0" i="0" u="none" strike="noStrike" dirty="0" err="1">
                <a:effectLst/>
                <a:latin typeface="Arial" panose="020B0604020202020204" pitchFamily="34" charset="0"/>
                <a:cs typeface="Arial" panose="020B0604020202020204" pitchFamily="34" charset="0"/>
              </a:rPr>
              <a:t>organise</a:t>
            </a:r>
            <a:r>
              <a:rPr lang="en-US" sz="1200" b="0" i="0" u="none" strike="noStrike" dirty="0">
                <a:effectLst/>
                <a:latin typeface="Arial" panose="020B0604020202020204" pitchFamily="34" charset="0"/>
                <a:cs typeface="Arial" panose="020B0604020202020204" pitchFamily="34" charset="0"/>
              </a:rPr>
              <a:t>, and </a:t>
            </a:r>
            <a:r>
              <a:rPr lang="en-US" sz="1200" b="0" i="0" u="none" strike="noStrike" dirty="0" err="1">
                <a:effectLst/>
                <a:latin typeface="Arial" panose="020B0604020202020204" pitchFamily="34" charset="0"/>
                <a:cs typeface="Arial" panose="020B0604020202020204" pitchFamily="34" charset="0"/>
              </a:rPr>
              <a:t>prioritise</a:t>
            </a:r>
            <a:r>
              <a:rPr lang="en-US" sz="1200" b="0" i="0" u="none" strike="noStrike" dirty="0">
                <a:effectLst/>
                <a:latin typeface="Arial" panose="020B0604020202020204" pitchFamily="34" charset="0"/>
                <a:cs typeface="Arial" panose="020B0604020202020204" pitchFamily="34" charset="0"/>
              </a:rPr>
              <a:t> tasks effectively. For students, it is crucial because we often juggle lectures, assignments, exams, and personal commitments. Without good time management, it’s easy to feel overwhelmed. Today, I’ll discuss why time management matters, the challenges students face, and practical strategies to improve it.</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pPr defTabSz="914400">
              <a:lnSpc>
                <a:spcPct val="90000"/>
              </a:lnSpc>
            </a:pPr>
            <a:r>
              <a:rPr lang="en-US" sz="3500" kern="1200" dirty="0">
                <a:solidFill>
                  <a:srgbClr val="FFFFFF"/>
                </a:solidFill>
                <a:latin typeface="Arial" panose="020B0604020202020204" pitchFamily="34" charset="0"/>
                <a:cs typeface="Arial" panose="020B0604020202020204" pitchFamily="34" charset="0"/>
              </a:rPr>
              <a:t>Why Time Management Matters</a:t>
            </a:r>
          </a:p>
        </p:txBody>
      </p:sp>
      <p:sp>
        <p:nvSpPr>
          <p:cNvPr id="5" name="TextBox 4">
            <a:extLst>
              <a:ext uri="{FF2B5EF4-FFF2-40B4-BE49-F238E27FC236}">
                <a16:creationId xmlns:a16="http://schemas.microsoft.com/office/drawing/2014/main" id="{BDDA56A5-D027-498B-CA81-F6F46F616B4E}"/>
              </a:ext>
            </a:extLst>
          </p:cNvPr>
          <p:cNvSpPr txBox="1"/>
          <p:nvPr/>
        </p:nvSpPr>
        <p:spPr>
          <a:xfrm>
            <a:off x="1028699" y="2318197"/>
            <a:ext cx="7293023" cy="3683358"/>
          </a:xfrm>
          <a:prstGeom prst="rect">
            <a:avLst/>
          </a:prstGeom>
        </p:spPr>
        <p:txBody>
          <a:bodyPr vert="horz" lIns="91440" tIns="45720" rIns="91440" bIns="45720" rtlCol="0" anchor="ctr">
            <a:normAutofit/>
          </a:bodyPr>
          <a:lstStyle/>
          <a:p>
            <a:pPr defTabSz="914400">
              <a:lnSpc>
                <a:spcPct val="150000"/>
              </a:lnSpc>
              <a:spcAft>
                <a:spcPts val="600"/>
              </a:spcAft>
            </a:pPr>
            <a:br>
              <a:rPr lang="en-US" sz="1200" dirty="0">
                <a:latin typeface="Arial" panose="020B0604020202020204" pitchFamily="34" charset="0"/>
                <a:cs typeface="Arial" panose="020B0604020202020204" pitchFamily="34" charset="0"/>
              </a:rPr>
            </a:br>
            <a:r>
              <a:rPr lang="en-US" sz="1200" b="0" i="0" u="none" strike="noStrike" dirty="0">
                <a:effectLst/>
                <a:latin typeface="Arial" panose="020B0604020202020204" pitchFamily="34" charset="0"/>
                <a:cs typeface="Arial" panose="020B0604020202020204" pitchFamily="34" charset="0"/>
              </a:rPr>
              <a:t>Effective time management directly improves academic performance, because students who plan ahead are better prepared to meet deadlines and produce high-quality work. It also improves personal well-being by reducing stress and preventing burnout. Ultimately, it helps strike a balance between academic responsibilities, social life, and personal commitments. In short, time management is not just about getting tasks done, it’s about working smarter, not harder.</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latin typeface="Arial" panose="020B0604020202020204" pitchFamily="34" charset="0"/>
                <a:cs typeface="Arial" panose="020B0604020202020204" pitchFamily="34" charset="0"/>
              </a:rPr>
              <a:t>Challenges</a:t>
            </a:r>
            <a:r>
              <a:rPr lang="en-GB" sz="3500" dirty="0">
                <a:solidFill>
                  <a:srgbClr val="FFFFFF"/>
                </a:solidFill>
              </a:rPr>
              <a:t> Students Face</a:t>
            </a:r>
          </a:p>
        </p:txBody>
      </p:sp>
      <p:graphicFrame>
        <p:nvGraphicFramePr>
          <p:cNvPr id="5" name="Content Placeholder 2">
            <a:extLst>
              <a:ext uri="{FF2B5EF4-FFF2-40B4-BE49-F238E27FC236}">
                <a16:creationId xmlns:a16="http://schemas.microsoft.com/office/drawing/2014/main" id="{30040832-FA32-1594-95F6-700F867AB57D}"/>
              </a:ext>
            </a:extLst>
          </p:cNvPr>
          <p:cNvGraphicFramePr>
            <a:graphicFrameLocks noGrp="1"/>
          </p:cNvGraphicFramePr>
          <p:nvPr>
            <p:ph idx="1"/>
            <p:extLst>
              <p:ext uri="{D42A27DB-BD31-4B8C-83A1-F6EECF244321}">
                <p14:modId xmlns:p14="http://schemas.microsoft.com/office/powerpoint/2010/main" val="167815914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Arial" panose="020B0604020202020204" pitchFamily="34" charset="0"/>
                <a:cs typeface="Arial" panose="020B0604020202020204" pitchFamily="34" charset="0"/>
              </a:rPr>
              <a:t>Effective</a:t>
            </a:r>
            <a:r>
              <a:rPr lang="en-GB"/>
              <a:t> Strategies</a:t>
            </a:r>
            <a:endParaRPr lang="en-GB" dirty="0"/>
          </a:p>
        </p:txBody>
      </p:sp>
      <p:graphicFrame>
        <p:nvGraphicFramePr>
          <p:cNvPr id="5" name="Content Placeholder 2">
            <a:extLst>
              <a:ext uri="{FF2B5EF4-FFF2-40B4-BE49-F238E27FC236}">
                <a16:creationId xmlns:a16="http://schemas.microsoft.com/office/drawing/2014/main" id="{4CF15215-DD0F-D6CB-F87B-D0D260CD3B10}"/>
              </a:ext>
            </a:extLst>
          </p:cNvPr>
          <p:cNvGraphicFramePr>
            <a:graphicFrameLocks noGrp="1"/>
          </p:cNvGraphicFramePr>
          <p:nvPr>
            <p:ph idx="1"/>
            <p:extLst>
              <p:ext uri="{D42A27DB-BD31-4B8C-83A1-F6EECF244321}">
                <p14:modId xmlns:p14="http://schemas.microsoft.com/office/powerpoint/2010/main" val="3627125724"/>
              </p:ext>
            </p:extLst>
          </p:nvPr>
        </p:nvGraphicFramePr>
        <p:xfrm>
          <a:off x="457200" y="2057399"/>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vert="horz" lIns="91440" tIns="45720" rIns="91440" bIns="45720" rtlCol="0" anchor="ctr">
            <a:normAutofit/>
          </a:bodyPr>
          <a:lstStyle/>
          <a:p>
            <a:pPr defTabSz="914400">
              <a:lnSpc>
                <a:spcPct val="90000"/>
              </a:lnSpc>
            </a:pPr>
            <a:r>
              <a:rPr lang="en-US" sz="3500" kern="1200" dirty="0">
                <a:solidFill>
                  <a:srgbClr val="FFFFFF"/>
                </a:solidFill>
                <a:latin typeface="+mj-lt"/>
                <a:ea typeface="+mj-ea"/>
                <a:cs typeface="+mj-cs"/>
              </a:rPr>
              <a:t>Conclusion</a:t>
            </a:r>
          </a:p>
        </p:txBody>
      </p:sp>
      <p:sp>
        <p:nvSpPr>
          <p:cNvPr id="5" name="TextBox 4">
            <a:extLst>
              <a:ext uri="{FF2B5EF4-FFF2-40B4-BE49-F238E27FC236}">
                <a16:creationId xmlns:a16="http://schemas.microsoft.com/office/drawing/2014/main" id="{1D152CA4-A774-EFDE-FE1A-76D533683EFE}"/>
              </a:ext>
            </a:extLst>
          </p:cNvPr>
          <p:cNvSpPr txBox="1"/>
          <p:nvPr/>
        </p:nvSpPr>
        <p:spPr>
          <a:xfrm>
            <a:off x="1028699" y="2318197"/>
            <a:ext cx="7293023" cy="3683358"/>
          </a:xfrm>
          <a:prstGeom prst="rect">
            <a:avLst/>
          </a:prstGeom>
        </p:spPr>
        <p:txBody>
          <a:bodyPr vert="horz" lIns="91440" tIns="45720" rIns="91440" bIns="45720" rtlCol="0" anchor="ctr">
            <a:normAutofit/>
          </a:bodyPr>
          <a:lstStyle/>
          <a:p>
            <a:pPr defTabSz="914400">
              <a:lnSpc>
                <a:spcPct val="150000"/>
              </a:lnSpc>
              <a:spcAft>
                <a:spcPts val="600"/>
              </a:spcAft>
            </a:pPr>
            <a:br>
              <a:rPr lang="en-US" sz="1200" dirty="0">
                <a:latin typeface="Arial" panose="020B0604020202020204" pitchFamily="34" charset="0"/>
                <a:cs typeface="Arial" panose="020B0604020202020204" pitchFamily="34" charset="0"/>
              </a:rPr>
            </a:br>
            <a:r>
              <a:rPr lang="en-US" sz="1200" b="0" i="0" u="none" strike="noStrike" dirty="0">
                <a:effectLst/>
                <a:latin typeface="Arial" panose="020B0604020202020204" pitchFamily="34" charset="0"/>
                <a:cs typeface="Arial" panose="020B0604020202020204" pitchFamily="34" charset="0"/>
              </a:rPr>
              <a:t>In conclusion, time management is a vital skill for academic success. It improves performance, reduces stress, and creates a healthier balance between study and personal life. While challenges exist, students can overcome them by using evidence-based strategies and digital tools. Time management is not just about doing more, it’s about managing life in a balanced, effective way. </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1409</TotalTime>
  <Words>310</Words>
  <Application>Microsoft Macintosh PowerPoint</Application>
  <PresentationFormat>On-screen Show (4:3)</PresentationFormat>
  <Paragraphs>19</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Time Management: An Essential Skill for Student Success in Higher Education</vt:lpstr>
      <vt:lpstr>Introduction</vt:lpstr>
      <vt:lpstr>Why Time Management Matters</vt:lpstr>
      <vt:lpstr>Challenges Students Face</vt:lpstr>
      <vt:lpstr>Effective Strategies</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Edna Davyes Martins (2219393)</cp:lastModifiedBy>
  <cp:revision>2</cp:revision>
  <dcterms:created xsi:type="dcterms:W3CDTF">2013-01-27T09:14:16Z</dcterms:created>
  <dcterms:modified xsi:type="dcterms:W3CDTF">2025-08-25T11:25:01Z</dcterms:modified>
  <cp:category/>
</cp:coreProperties>
</file>