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93" r:id="rId3"/>
    <p:sldId id="257" r:id="rId4"/>
    <p:sldId id="283" r:id="rId5"/>
    <p:sldId id="294" r:id="rId6"/>
    <p:sldId id="295" r:id="rId7"/>
    <p:sldId id="296" r:id="rId8"/>
    <p:sldId id="282" r:id="rId9"/>
    <p:sldId id="276" r:id="rId10"/>
    <p:sldId id="278" r:id="rId11"/>
    <p:sldId id="279" r:id="rId12"/>
    <p:sldId id="284" r:id="rId13"/>
    <p:sldId id="285" r:id="rId14"/>
    <p:sldId id="287" r:id="rId15"/>
    <p:sldId id="288" r:id="rId16"/>
    <p:sldId id="289" r:id="rId17"/>
    <p:sldId id="299" r:id="rId18"/>
    <p:sldId id="277" r:id="rId19"/>
    <p:sldId id="297" r:id="rId20"/>
    <p:sldId id="280" r:id="rId21"/>
    <p:sldId id="281" r:id="rId22"/>
    <p:sldId id="286" r:id="rId23"/>
    <p:sldId id="292" r:id="rId24"/>
    <p:sldId id="29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F7A695-97C4-4458-B442-1B017222E9EF}" v="15" dt="2026-04-22T07:49:29.2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25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03EB9DF-5989-4BBE-B87C-CD5E2E48186C}"/>
    <pc:docChg chg="undo custSel addSld delSld modSld sldOrd">
      <pc:chgData name="Jonathan Pugh" userId="0c243754-e5db-4f8a-b480-e8b3756bbae8" providerId="ADAL" clId="{703EB9DF-5989-4BBE-B87C-CD5E2E48186C}" dt="2026-04-22T07:49:52.139" v="785" actId="20577"/>
      <pc:docMkLst>
        <pc:docMk/>
      </pc:docMkLst>
      <pc:sldChg chg="modSp mod">
        <pc:chgData name="Jonathan Pugh" userId="0c243754-e5db-4f8a-b480-e8b3756bbae8" providerId="ADAL" clId="{703EB9DF-5989-4BBE-B87C-CD5E2E48186C}" dt="2026-04-22T07:24:19.027" v="190" actId="6549"/>
        <pc:sldMkLst>
          <pc:docMk/>
          <pc:sldMk cId="1504241263" sldId="257"/>
        </pc:sldMkLst>
        <pc:spChg chg="mod">
          <ac:chgData name="Jonathan Pugh" userId="0c243754-e5db-4f8a-b480-e8b3756bbae8" providerId="ADAL" clId="{703EB9DF-5989-4BBE-B87C-CD5E2E48186C}" dt="2026-04-22T07:24:19.027" v="190" actId="6549"/>
          <ac:spMkLst>
            <pc:docMk/>
            <pc:sldMk cId="1504241263" sldId="257"/>
            <ac:spMk id="3" creationId="{4BCBE44B-6591-6326-AA34-C84F6857A512}"/>
          </ac:spMkLst>
        </pc:spChg>
      </pc:sldChg>
      <pc:sldChg chg="modSp mod">
        <pc:chgData name="Jonathan Pugh" userId="0c243754-e5db-4f8a-b480-e8b3756bbae8" providerId="ADAL" clId="{703EB9DF-5989-4BBE-B87C-CD5E2E48186C}" dt="2026-04-22T07:43:24.184" v="631" actId="20577"/>
        <pc:sldMkLst>
          <pc:docMk/>
          <pc:sldMk cId="2038650195" sldId="276"/>
        </pc:sldMkLst>
        <pc:spChg chg="mod">
          <ac:chgData name="Jonathan Pugh" userId="0c243754-e5db-4f8a-b480-e8b3756bbae8" providerId="ADAL" clId="{703EB9DF-5989-4BBE-B87C-CD5E2E48186C}" dt="2026-04-22T07:43:24.184" v="631" actId="20577"/>
          <ac:spMkLst>
            <pc:docMk/>
            <pc:sldMk cId="2038650195" sldId="276"/>
            <ac:spMk id="3" creationId="{68A77594-250A-1CD9-7C4C-14610AAA8976}"/>
          </ac:spMkLst>
        </pc:spChg>
      </pc:sldChg>
      <pc:sldChg chg="modSp mod">
        <pc:chgData name="Jonathan Pugh" userId="0c243754-e5db-4f8a-b480-e8b3756bbae8" providerId="ADAL" clId="{703EB9DF-5989-4BBE-B87C-CD5E2E48186C}" dt="2026-04-22T07:33:45.546" v="386" actId="20577"/>
        <pc:sldMkLst>
          <pc:docMk/>
          <pc:sldMk cId="3232815404" sldId="277"/>
        </pc:sldMkLst>
        <pc:spChg chg="mod">
          <ac:chgData name="Jonathan Pugh" userId="0c243754-e5db-4f8a-b480-e8b3756bbae8" providerId="ADAL" clId="{703EB9DF-5989-4BBE-B87C-CD5E2E48186C}" dt="2026-04-22T07:33:45.546" v="386" actId="20577"/>
          <ac:spMkLst>
            <pc:docMk/>
            <pc:sldMk cId="3232815404" sldId="277"/>
            <ac:spMk id="3" creationId="{A16FEF6B-52D5-D144-602E-D8ACE0F5EFA5}"/>
          </ac:spMkLst>
        </pc:spChg>
      </pc:sldChg>
      <pc:sldChg chg="modSp mod">
        <pc:chgData name="Jonathan Pugh" userId="0c243754-e5db-4f8a-b480-e8b3756bbae8" providerId="ADAL" clId="{703EB9DF-5989-4BBE-B87C-CD5E2E48186C}" dt="2026-04-22T07:34:17.003" v="405" actId="20577"/>
        <pc:sldMkLst>
          <pc:docMk/>
          <pc:sldMk cId="361859298" sldId="281"/>
        </pc:sldMkLst>
        <pc:spChg chg="mod">
          <ac:chgData name="Jonathan Pugh" userId="0c243754-e5db-4f8a-b480-e8b3756bbae8" providerId="ADAL" clId="{703EB9DF-5989-4BBE-B87C-CD5E2E48186C}" dt="2026-04-22T07:34:17.003" v="405" actId="20577"/>
          <ac:spMkLst>
            <pc:docMk/>
            <pc:sldMk cId="361859298" sldId="281"/>
            <ac:spMk id="2" creationId="{420FF5CB-CBE7-A52A-536B-538A4F2FC5F1}"/>
          </ac:spMkLst>
        </pc:spChg>
        <pc:spChg chg="mod">
          <ac:chgData name="Jonathan Pugh" userId="0c243754-e5db-4f8a-b480-e8b3756bbae8" providerId="ADAL" clId="{703EB9DF-5989-4BBE-B87C-CD5E2E48186C}" dt="2026-04-22T07:34:10.011" v="387" actId="6549"/>
          <ac:spMkLst>
            <pc:docMk/>
            <pc:sldMk cId="361859298" sldId="281"/>
            <ac:spMk id="3" creationId="{FC146EB8-9C8F-11EA-4DAC-0F026AC59BFC}"/>
          </ac:spMkLst>
        </pc:spChg>
      </pc:sldChg>
      <pc:sldChg chg="modSp mod">
        <pc:chgData name="Jonathan Pugh" userId="0c243754-e5db-4f8a-b480-e8b3756bbae8" providerId="ADAL" clId="{703EB9DF-5989-4BBE-B87C-CD5E2E48186C}" dt="2026-04-22T07:28:39.590" v="369" actId="20577"/>
        <pc:sldMkLst>
          <pc:docMk/>
          <pc:sldMk cId="1451631306" sldId="285"/>
        </pc:sldMkLst>
        <pc:spChg chg="mod">
          <ac:chgData name="Jonathan Pugh" userId="0c243754-e5db-4f8a-b480-e8b3756bbae8" providerId="ADAL" clId="{703EB9DF-5989-4BBE-B87C-CD5E2E48186C}" dt="2026-04-22T07:28:39.590" v="369" actId="20577"/>
          <ac:spMkLst>
            <pc:docMk/>
            <pc:sldMk cId="1451631306" sldId="285"/>
            <ac:spMk id="3" creationId="{AD0553A0-D9C4-4677-5E0C-A5D1B061DA89}"/>
          </ac:spMkLst>
        </pc:spChg>
      </pc:sldChg>
      <pc:sldChg chg="modSp mod">
        <pc:chgData name="Jonathan Pugh" userId="0c243754-e5db-4f8a-b480-e8b3756bbae8" providerId="ADAL" clId="{703EB9DF-5989-4BBE-B87C-CD5E2E48186C}" dt="2026-04-22T07:35:16.765" v="460" actId="20577"/>
        <pc:sldMkLst>
          <pc:docMk/>
          <pc:sldMk cId="2724059493" sldId="286"/>
        </pc:sldMkLst>
        <pc:spChg chg="mod">
          <ac:chgData name="Jonathan Pugh" userId="0c243754-e5db-4f8a-b480-e8b3756bbae8" providerId="ADAL" clId="{703EB9DF-5989-4BBE-B87C-CD5E2E48186C}" dt="2026-04-22T07:35:16.765" v="460" actId="20577"/>
          <ac:spMkLst>
            <pc:docMk/>
            <pc:sldMk cId="2724059493" sldId="286"/>
            <ac:spMk id="2" creationId="{8D54D9BE-82B5-6ADA-5479-59E777E11FC9}"/>
          </ac:spMkLst>
        </pc:spChg>
        <pc:spChg chg="mod">
          <ac:chgData name="Jonathan Pugh" userId="0c243754-e5db-4f8a-b480-e8b3756bbae8" providerId="ADAL" clId="{703EB9DF-5989-4BBE-B87C-CD5E2E48186C}" dt="2026-04-22T07:35:04.207" v="435" actId="20577"/>
          <ac:spMkLst>
            <pc:docMk/>
            <pc:sldMk cId="2724059493" sldId="286"/>
            <ac:spMk id="3" creationId="{9764FE52-3FD6-07B5-626B-C16160928987}"/>
          </ac:spMkLst>
        </pc:spChg>
      </pc:sldChg>
      <pc:sldChg chg="modNotesTx">
        <pc:chgData name="Jonathan Pugh" userId="0c243754-e5db-4f8a-b480-e8b3756bbae8" providerId="ADAL" clId="{703EB9DF-5989-4BBE-B87C-CD5E2E48186C}" dt="2026-04-22T07:31:55.872" v="381" actId="20577"/>
        <pc:sldMkLst>
          <pc:docMk/>
          <pc:sldMk cId="927996066" sldId="288"/>
        </pc:sldMkLst>
      </pc:sldChg>
      <pc:sldChg chg="modSp mod">
        <pc:chgData name="Jonathan Pugh" userId="0c243754-e5db-4f8a-b480-e8b3756bbae8" providerId="ADAL" clId="{703EB9DF-5989-4BBE-B87C-CD5E2E48186C}" dt="2026-04-22T07:44:09.227" v="635" actId="20577"/>
        <pc:sldMkLst>
          <pc:docMk/>
          <pc:sldMk cId="3132578962" sldId="290"/>
        </pc:sldMkLst>
        <pc:spChg chg="mod">
          <ac:chgData name="Jonathan Pugh" userId="0c243754-e5db-4f8a-b480-e8b3756bbae8" providerId="ADAL" clId="{703EB9DF-5989-4BBE-B87C-CD5E2E48186C}" dt="2026-04-22T07:44:09.227" v="635" actId="20577"/>
          <ac:spMkLst>
            <pc:docMk/>
            <pc:sldMk cId="3132578962" sldId="290"/>
            <ac:spMk id="3" creationId="{CD11CAE0-BB27-B0B2-C4F6-DB51AE5EA543}"/>
          </ac:spMkLst>
        </pc:spChg>
      </pc:sldChg>
      <pc:sldChg chg="del">
        <pc:chgData name="Jonathan Pugh" userId="0c243754-e5db-4f8a-b480-e8b3756bbae8" providerId="ADAL" clId="{703EB9DF-5989-4BBE-B87C-CD5E2E48186C}" dt="2026-04-22T07:35:20.782" v="461" actId="47"/>
        <pc:sldMkLst>
          <pc:docMk/>
          <pc:sldMk cId="4212990903" sldId="291"/>
        </pc:sldMkLst>
      </pc:sldChg>
      <pc:sldChg chg="modSp mod">
        <pc:chgData name="Jonathan Pugh" userId="0c243754-e5db-4f8a-b480-e8b3756bbae8" providerId="ADAL" clId="{703EB9DF-5989-4BBE-B87C-CD5E2E48186C}" dt="2026-04-22T07:35:58.418" v="522" actId="5793"/>
        <pc:sldMkLst>
          <pc:docMk/>
          <pc:sldMk cId="653847612" sldId="292"/>
        </pc:sldMkLst>
        <pc:spChg chg="mod">
          <ac:chgData name="Jonathan Pugh" userId="0c243754-e5db-4f8a-b480-e8b3756bbae8" providerId="ADAL" clId="{703EB9DF-5989-4BBE-B87C-CD5E2E48186C}" dt="2026-04-22T07:35:58.418" v="522" actId="5793"/>
          <ac:spMkLst>
            <pc:docMk/>
            <pc:sldMk cId="653847612" sldId="292"/>
            <ac:spMk id="2" creationId="{9F6B0F7C-13BD-19E9-55BB-98C92D36EDDD}"/>
          </ac:spMkLst>
        </pc:spChg>
        <pc:spChg chg="mod">
          <ac:chgData name="Jonathan Pugh" userId="0c243754-e5db-4f8a-b480-e8b3756bbae8" providerId="ADAL" clId="{703EB9DF-5989-4BBE-B87C-CD5E2E48186C}" dt="2026-04-22T07:35:41.228" v="485" actId="20577"/>
          <ac:spMkLst>
            <pc:docMk/>
            <pc:sldMk cId="653847612" sldId="292"/>
            <ac:spMk id="3" creationId="{6C9D8FEE-1902-C2A0-33DF-91358DDF3AC8}"/>
          </ac:spMkLst>
        </pc:spChg>
      </pc:sldChg>
      <pc:sldChg chg="modSp new mod">
        <pc:chgData name="Jonathan Pugh" userId="0c243754-e5db-4f8a-b480-e8b3756bbae8" providerId="ADAL" clId="{703EB9DF-5989-4BBE-B87C-CD5E2E48186C}" dt="2026-04-22T07:45:37.016" v="657" actId="20577"/>
        <pc:sldMkLst>
          <pc:docMk/>
          <pc:sldMk cId="4221510961" sldId="293"/>
        </pc:sldMkLst>
        <pc:spChg chg="mod">
          <ac:chgData name="Jonathan Pugh" userId="0c243754-e5db-4f8a-b480-e8b3756bbae8" providerId="ADAL" clId="{703EB9DF-5989-4BBE-B87C-CD5E2E48186C}" dt="2026-04-22T07:15:37.372" v="5" actId="20577"/>
          <ac:spMkLst>
            <pc:docMk/>
            <pc:sldMk cId="4221510961" sldId="293"/>
            <ac:spMk id="2" creationId="{BDCF4F99-CB17-653F-F2CE-777CEDFEFD3F}"/>
          </ac:spMkLst>
        </pc:spChg>
        <pc:spChg chg="mod">
          <ac:chgData name="Jonathan Pugh" userId="0c243754-e5db-4f8a-b480-e8b3756bbae8" providerId="ADAL" clId="{703EB9DF-5989-4BBE-B87C-CD5E2E48186C}" dt="2026-04-22T07:45:37.016" v="657" actId="20577"/>
          <ac:spMkLst>
            <pc:docMk/>
            <pc:sldMk cId="4221510961" sldId="293"/>
            <ac:spMk id="3" creationId="{F07FB809-7831-1BF0-5444-13CC72AFA533}"/>
          </ac:spMkLst>
        </pc:spChg>
      </pc:sldChg>
      <pc:sldChg chg="modSp new mod">
        <pc:chgData name="Jonathan Pugh" userId="0c243754-e5db-4f8a-b480-e8b3756bbae8" providerId="ADAL" clId="{703EB9DF-5989-4BBE-B87C-CD5E2E48186C}" dt="2026-04-22T07:25:45.279" v="364" actId="20577"/>
        <pc:sldMkLst>
          <pc:docMk/>
          <pc:sldMk cId="2747838505" sldId="294"/>
        </pc:sldMkLst>
        <pc:spChg chg="mod">
          <ac:chgData name="Jonathan Pugh" userId="0c243754-e5db-4f8a-b480-e8b3756bbae8" providerId="ADAL" clId="{703EB9DF-5989-4BBE-B87C-CD5E2E48186C}" dt="2026-04-22T07:24:50.756" v="192"/>
          <ac:spMkLst>
            <pc:docMk/>
            <pc:sldMk cId="2747838505" sldId="294"/>
            <ac:spMk id="2" creationId="{FB33E069-45F4-9FC7-BF49-BC0004D81EEC}"/>
          </ac:spMkLst>
        </pc:spChg>
        <pc:spChg chg="mod">
          <ac:chgData name="Jonathan Pugh" userId="0c243754-e5db-4f8a-b480-e8b3756bbae8" providerId="ADAL" clId="{703EB9DF-5989-4BBE-B87C-CD5E2E48186C}" dt="2026-04-22T07:25:45.279" v="364" actId="20577"/>
          <ac:spMkLst>
            <pc:docMk/>
            <pc:sldMk cId="2747838505" sldId="294"/>
            <ac:spMk id="3" creationId="{D5E27F6F-F759-A6E8-F0B7-845BF2658160}"/>
          </ac:spMkLst>
        </pc:spChg>
      </pc:sldChg>
      <pc:sldChg chg="modSp new mod">
        <pc:chgData name="Jonathan Pugh" userId="0c243754-e5db-4f8a-b480-e8b3756bbae8" providerId="ADAL" clId="{703EB9DF-5989-4BBE-B87C-CD5E2E48186C}" dt="2026-04-22T07:39:46.568" v="530" actId="20577"/>
        <pc:sldMkLst>
          <pc:docMk/>
          <pc:sldMk cId="2584917907" sldId="295"/>
        </pc:sldMkLst>
        <pc:spChg chg="mod">
          <ac:chgData name="Jonathan Pugh" userId="0c243754-e5db-4f8a-b480-e8b3756bbae8" providerId="ADAL" clId="{703EB9DF-5989-4BBE-B87C-CD5E2E48186C}" dt="2026-04-22T07:39:46.568" v="530" actId="20577"/>
          <ac:spMkLst>
            <pc:docMk/>
            <pc:sldMk cId="2584917907" sldId="295"/>
            <ac:spMk id="2" creationId="{60F5E2A5-21AD-EBFE-7789-021D5E1D3CF5}"/>
          </ac:spMkLst>
        </pc:spChg>
        <pc:spChg chg="mod">
          <ac:chgData name="Jonathan Pugh" userId="0c243754-e5db-4f8a-b480-e8b3756bbae8" providerId="ADAL" clId="{703EB9DF-5989-4BBE-B87C-CD5E2E48186C}" dt="2026-04-22T07:39:42.017" v="524"/>
          <ac:spMkLst>
            <pc:docMk/>
            <pc:sldMk cId="2584917907" sldId="295"/>
            <ac:spMk id="3" creationId="{F9884017-3E9F-367E-E76E-04C88C2C75BE}"/>
          </ac:spMkLst>
        </pc:spChg>
      </pc:sldChg>
      <pc:sldChg chg="modSp new mod">
        <pc:chgData name="Jonathan Pugh" userId="0c243754-e5db-4f8a-b480-e8b3756bbae8" providerId="ADAL" clId="{703EB9DF-5989-4BBE-B87C-CD5E2E48186C}" dt="2026-04-22T07:42:18.793" v="546" actId="27636"/>
        <pc:sldMkLst>
          <pc:docMk/>
          <pc:sldMk cId="1560141068" sldId="296"/>
        </pc:sldMkLst>
        <pc:spChg chg="mod">
          <ac:chgData name="Jonathan Pugh" userId="0c243754-e5db-4f8a-b480-e8b3756bbae8" providerId="ADAL" clId="{703EB9DF-5989-4BBE-B87C-CD5E2E48186C}" dt="2026-04-22T07:42:18.793" v="546" actId="27636"/>
          <ac:spMkLst>
            <pc:docMk/>
            <pc:sldMk cId="1560141068" sldId="296"/>
            <ac:spMk id="2" creationId="{53E87E91-082C-31A1-53A0-61165E6A835F}"/>
          </ac:spMkLst>
        </pc:spChg>
        <pc:spChg chg="mod">
          <ac:chgData name="Jonathan Pugh" userId="0c243754-e5db-4f8a-b480-e8b3756bbae8" providerId="ADAL" clId="{703EB9DF-5989-4BBE-B87C-CD5E2E48186C}" dt="2026-04-22T07:41:53.345" v="535" actId="1076"/>
          <ac:spMkLst>
            <pc:docMk/>
            <pc:sldMk cId="1560141068" sldId="296"/>
            <ac:spMk id="3" creationId="{54846264-1B9F-FFA8-F022-EA27D39225B3}"/>
          </ac:spMkLst>
        </pc:spChg>
      </pc:sldChg>
      <pc:sldChg chg="modSp new mod ord">
        <pc:chgData name="Jonathan Pugh" userId="0c243754-e5db-4f8a-b480-e8b3756bbae8" providerId="ADAL" clId="{703EB9DF-5989-4BBE-B87C-CD5E2E48186C}" dt="2026-04-22T07:45:29.203" v="656" actId="20577"/>
        <pc:sldMkLst>
          <pc:docMk/>
          <pc:sldMk cId="2492345062" sldId="297"/>
        </pc:sldMkLst>
        <pc:spChg chg="mod">
          <ac:chgData name="Jonathan Pugh" userId="0c243754-e5db-4f8a-b480-e8b3756bbae8" providerId="ADAL" clId="{703EB9DF-5989-4BBE-B87C-CD5E2E48186C}" dt="2026-04-22T07:45:07.139" v="655" actId="20577"/>
          <ac:spMkLst>
            <pc:docMk/>
            <pc:sldMk cId="2492345062" sldId="297"/>
            <ac:spMk id="2" creationId="{C71AD7F6-8489-FD41-62B0-C1311AAB73FC}"/>
          </ac:spMkLst>
        </pc:spChg>
        <pc:spChg chg="mod">
          <ac:chgData name="Jonathan Pugh" userId="0c243754-e5db-4f8a-b480-e8b3756bbae8" providerId="ADAL" clId="{703EB9DF-5989-4BBE-B87C-CD5E2E48186C}" dt="2026-04-22T07:45:29.203" v="656" actId="20577"/>
          <ac:spMkLst>
            <pc:docMk/>
            <pc:sldMk cId="2492345062" sldId="297"/>
            <ac:spMk id="3" creationId="{5E442F1D-0957-D7E0-76D5-B5B27992792F}"/>
          </ac:spMkLst>
        </pc:spChg>
      </pc:sldChg>
      <pc:sldChg chg="new del">
        <pc:chgData name="Jonathan Pugh" userId="0c243754-e5db-4f8a-b480-e8b3756bbae8" providerId="ADAL" clId="{703EB9DF-5989-4BBE-B87C-CD5E2E48186C}" dt="2026-04-22T07:47:44.417" v="659" actId="680"/>
        <pc:sldMkLst>
          <pc:docMk/>
          <pc:sldMk cId="3525189566" sldId="298"/>
        </pc:sldMkLst>
      </pc:sldChg>
      <pc:sldChg chg="new del">
        <pc:chgData name="Jonathan Pugh" userId="0c243754-e5db-4f8a-b480-e8b3756bbae8" providerId="ADAL" clId="{703EB9DF-5989-4BBE-B87C-CD5E2E48186C}" dt="2026-04-22T07:47:56.563" v="662" actId="47"/>
        <pc:sldMkLst>
          <pc:docMk/>
          <pc:sldMk cId="3650165375" sldId="298"/>
        </pc:sldMkLst>
      </pc:sldChg>
      <pc:sldChg chg="modSp new mod">
        <pc:chgData name="Jonathan Pugh" userId="0c243754-e5db-4f8a-b480-e8b3756bbae8" providerId="ADAL" clId="{703EB9DF-5989-4BBE-B87C-CD5E2E48186C}" dt="2026-04-22T07:49:52.139" v="785" actId="20577"/>
        <pc:sldMkLst>
          <pc:docMk/>
          <pc:sldMk cId="373248863" sldId="299"/>
        </pc:sldMkLst>
        <pc:spChg chg="mod">
          <ac:chgData name="Jonathan Pugh" userId="0c243754-e5db-4f8a-b480-e8b3756bbae8" providerId="ADAL" clId="{703EB9DF-5989-4BBE-B87C-CD5E2E48186C}" dt="2026-04-22T07:48:03.444" v="683" actId="20577"/>
          <ac:spMkLst>
            <pc:docMk/>
            <pc:sldMk cId="373248863" sldId="299"/>
            <ac:spMk id="2" creationId="{47B3632C-140E-F46E-E86D-060A4182B3F7}"/>
          </ac:spMkLst>
        </pc:spChg>
        <pc:spChg chg="mod">
          <ac:chgData name="Jonathan Pugh" userId="0c243754-e5db-4f8a-b480-e8b3756bbae8" providerId="ADAL" clId="{703EB9DF-5989-4BBE-B87C-CD5E2E48186C}" dt="2026-04-22T07:49:52.139" v="785" actId="20577"/>
          <ac:spMkLst>
            <pc:docMk/>
            <pc:sldMk cId="373248863" sldId="299"/>
            <ac:spMk id="3" creationId="{01080ADC-7AF6-71D7-6888-49341597A13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BB5D45-46CA-49DA-89B8-655439F30F39}" type="datetimeFigureOut">
              <a:rPr lang="en-GB" smtClean="0"/>
              <a:t>22/04/2026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B1C797-013C-48D5-924F-DB04C1A1B8D7}" type="slidenum">
              <a:rPr lang="en-GB" smtClean="0"/>
              <a:t>‹#›</a:t>
            </a:fld>
            <a:endParaRPr lang="en-GB"/>
          </a:p>
        </p:txBody>
      </p:sp>
    </p:spTree>
    <p:extLst>
      <p:ext uri="{BB962C8B-B14F-4D97-AF65-F5344CB8AC3E}">
        <p14:creationId xmlns:p14="http://schemas.microsoft.com/office/powerpoint/2010/main" val="1331258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lkW14Lu1IBo"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unesco.org/en/query-list/i/inclusio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unesco.org/en/brie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lkW14Lu1IBo"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shorts/O71V2o_qEPU"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John </a:t>
            </a:r>
            <a:r>
              <a:rPr lang="en-GB" err="1"/>
              <a:t>Greirson</a:t>
            </a:r>
            <a:r>
              <a:rPr lang="en-GB"/>
              <a:t> in Hardy 1979 </a:t>
            </a:r>
          </a:p>
        </p:txBody>
      </p:sp>
      <p:sp>
        <p:nvSpPr>
          <p:cNvPr id="4" name="Slide Number Placeholder 3"/>
          <p:cNvSpPr>
            <a:spLocks noGrp="1"/>
          </p:cNvSpPr>
          <p:nvPr>
            <p:ph type="sldNum" sz="quarter" idx="5"/>
          </p:nvPr>
        </p:nvSpPr>
        <p:spPr/>
        <p:txBody>
          <a:bodyPr/>
          <a:lstStyle/>
          <a:p>
            <a:fld id="{4BB1C797-013C-48D5-924F-DB04C1A1B8D7}" type="slidenum">
              <a:rPr lang="en-GB" smtClean="0"/>
              <a:t>1</a:t>
            </a:fld>
            <a:endParaRPr lang="en-GB"/>
          </a:p>
        </p:txBody>
      </p:sp>
    </p:spTree>
    <p:extLst>
      <p:ext uri="{BB962C8B-B14F-4D97-AF65-F5344CB8AC3E}">
        <p14:creationId xmlns:p14="http://schemas.microsoft.com/office/powerpoint/2010/main" val="2575445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Nanook of the North (Flaherty, 1922) — High Quality 1080p</a:t>
            </a:r>
            <a:endParaRPr lang="en-GB" dirty="0"/>
          </a:p>
        </p:txBody>
      </p:sp>
      <p:sp>
        <p:nvSpPr>
          <p:cNvPr id="4" name="Slide Number Placeholder 3"/>
          <p:cNvSpPr>
            <a:spLocks noGrp="1"/>
          </p:cNvSpPr>
          <p:nvPr>
            <p:ph type="sldNum" sz="quarter" idx="5"/>
          </p:nvPr>
        </p:nvSpPr>
        <p:spPr/>
        <p:txBody>
          <a:bodyPr/>
          <a:lstStyle/>
          <a:p>
            <a:fld id="{4BB1C797-013C-48D5-924F-DB04C1A1B8D7}" type="slidenum">
              <a:rPr lang="en-GB" smtClean="0"/>
              <a:t>4</a:t>
            </a:fld>
            <a:endParaRPr lang="en-GB"/>
          </a:p>
        </p:txBody>
      </p:sp>
    </p:spTree>
    <p:extLst>
      <p:ext uri="{BB962C8B-B14F-4D97-AF65-F5344CB8AC3E}">
        <p14:creationId xmlns:p14="http://schemas.microsoft.com/office/powerpoint/2010/main" val="1500177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Inclusion? Meaning, Definition.</a:t>
            </a:r>
            <a:endParaRPr lang="en-GB" dirty="0"/>
          </a:p>
        </p:txBody>
      </p:sp>
      <p:sp>
        <p:nvSpPr>
          <p:cNvPr id="4" name="Slide Number Placeholder 3"/>
          <p:cNvSpPr>
            <a:spLocks noGrp="1"/>
          </p:cNvSpPr>
          <p:nvPr>
            <p:ph type="sldNum" sz="quarter" idx="5"/>
          </p:nvPr>
        </p:nvSpPr>
        <p:spPr/>
        <p:txBody>
          <a:bodyPr/>
          <a:lstStyle/>
          <a:p>
            <a:fld id="{4BB1C797-013C-48D5-924F-DB04C1A1B8D7}" type="slidenum">
              <a:rPr lang="en-GB" smtClean="0"/>
              <a:t>6</a:t>
            </a:fld>
            <a:endParaRPr lang="en-GB"/>
          </a:p>
        </p:txBody>
      </p:sp>
    </p:spTree>
    <p:extLst>
      <p:ext uri="{BB962C8B-B14F-4D97-AF65-F5344CB8AC3E}">
        <p14:creationId xmlns:p14="http://schemas.microsoft.com/office/powerpoint/2010/main" val="1204683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UNESCO in brief | UNESCO</a:t>
            </a:r>
            <a:endParaRPr lang="en-GB" dirty="0"/>
          </a:p>
        </p:txBody>
      </p:sp>
      <p:sp>
        <p:nvSpPr>
          <p:cNvPr id="4" name="Slide Number Placeholder 3"/>
          <p:cNvSpPr>
            <a:spLocks noGrp="1"/>
          </p:cNvSpPr>
          <p:nvPr>
            <p:ph type="sldNum" sz="quarter" idx="5"/>
          </p:nvPr>
        </p:nvSpPr>
        <p:spPr/>
        <p:txBody>
          <a:bodyPr/>
          <a:lstStyle/>
          <a:p>
            <a:fld id="{4BB1C797-013C-48D5-924F-DB04C1A1B8D7}" type="slidenum">
              <a:rPr lang="en-GB" smtClean="0"/>
              <a:t>7</a:t>
            </a:fld>
            <a:endParaRPr lang="en-GB"/>
          </a:p>
        </p:txBody>
      </p:sp>
    </p:spTree>
    <p:extLst>
      <p:ext uri="{BB962C8B-B14F-4D97-AF65-F5344CB8AC3E}">
        <p14:creationId xmlns:p14="http://schemas.microsoft.com/office/powerpoint/2010/main" val="2474652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Nanook of the North (Flaherty, 1922) — High Quality 1080p</a:t>
            </a:r>
            <a:endParaRPr lang="en-GB" dirty="0"/>
          </a:p>
        </p:txBody>
      </p:sp>
      <p:sp>
        <p:nvSpPr>
          <p:cNvPr id="4" name="Slide Number Placeholder 3"/>
          <p:cNvSpPr>
            <a:spLocks noGrp="1"/>
          </p:cNvSpPr>
          <p:nvPr>
            <p:ph type="sldNum" sz="quarter" idx="5"/>
          </p:nvPr>
        </p:nvSpPr>
        <p:spPr/>
        <p:txBody>
          <a:bodyPr/>
          <a:lstStyle/>
          <a:p>
            <a:fld id="{4BB1C797-013C-48D5-924F-DB04C1A1B8D7}" type="slidenum">
              <a:rPr lang="en-GB" smtClean="0"/>
              <a:t>8</a:t>
            </a:fld>
            <a:endParaRPr lang="en-GB"/>
          </a:p>
        </p:txBody>
      </p:sp>
    </p:spTree>
    <p:extLst>
      <p:ext uri="{BB962C8B-B14F-4D97-AF65-F5344CB8AC3E}">
        <p14:creationId xmlns:p14="http://schemas.microsoft.com/office/powerpoint/2010/main" val="4039990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Aufderheide</a:t>
            </a:r>
            <a:r>
              <a:rPr lang="en-GB" dirty="0"/>
              <a:t>, P. (2007) Documentary Film: A very short introduction. Oxford: Oxford University Press</a:t>
            </a:r>
          </a:p>
          <a:p>
            <a:r>
              <a:rPr lang="en-GB" dirty="0"/>
              <a:t>Patricia</a:t>
            </a:r>
          </a:p>
        </p:txBody>
      </p:sp>
      <p:sp>
        <p:nvSpPr>
          <p:cNvPr id="4" name="Slide Number Placeholder 3"/>
          <p:cNvSpPr>
            <a:spLocks noGrp="1"/>
          </p:cNvSpPr>
          <p:nvPr>
            <p:ph type="sldNum" sz="quarter" idx="5"/>
          </p:nvPr>
        </p:nvSpPr>
        <p:spPr/>
        <p:txBody>
          <a:bodyPr/>
          <a:lstStyle/>
          <a:p>
            <a:fld id="{4BB1C797-013C-48D5-924F-DB04C1A1B8D7}" type="slidenum">
              <a:rPr lang="en-GB" smtClean="0"/>
              <a:t>12</a:t>
            </a:fld>
            <a:endParaRPr lang="en-GB"/>
          </a:p>
        </p:txBody>
      </p:sp>
    </p:spTree>
    <p:extLst>
      <p:ext uri="{BB962C8B-B14F-4D97-AF65-F5344CB8AC3E}">
        <p14:creationId xmlns:p14="http://schemas.microsoft.com/office/powerpoint/2010/main" val="3149961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Aufderheide</a:t>
            </a:r>
            <a:r>
              <a:rPr lang="en-GB" dirty="0"/>
              <a:t>, P. (2007) Documentary Film: A very short introduction. Oxford: Oxford University Press</a:t>
            </a:r>
          </a:p>
          <a:p>
            <a:endParaRPr lang="en-GB" dirty="0"/>
          </a:p>
        </p:txBody>
      </p:sp>
      <p:sp>
        <p:nvSpPr>
          <p:cNvPr id="4" name="Slide Number Placeholder 3"/>
          <p:cNvSpPr>
            <a:spLocks noGrp="1"/>
          </p:cNvSpPr>
          <p:nvPr>
            <p:ph type="sldNum" sz="quarter" idx="5"/>
          </p:nvPr>
        </p:nvSpPr>
        <p:spPr/>
        <p:txBody>
          <a:bodyPr/>
          <a:lstStyle/>
          <a:p>
            <a:fld id="{4BB1C797-013C-48D5-924F-DB04C1A1B8D7}" type="slidenum">
              <a:rPr lang="en-GB" smtClean="0"/>
              <a:t>13</a:t>
            </a:fld>
            <a:endParaRPr lang="en-GB"/>
          </a:p>
        </p:txBody>
      </p:sp>
    </p:spTree>
    <p:extLst>
      <p:ext uri="{BB962C8B-B14F-4D97-AF65-F5344CB8AC3E}">
        <p14:creationId xmlns:p14="http://schemas.microsoft.com/office/powerpoint/2010/main" val="268907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An archaism is </a:t>
            </a:r>
            <a:r>
              <a:rPr lang="en-GB" dirty="0"/>
              <a:t>a figure of speech or writing style that deliberately employs old-fashioned, outdated language, such as words, phrases, or syntax, to evoke a nostalgic, romantic, or authoritative atmosphere</a:t>
            </a:r>
          </a:p>
        </p:txBody>
      </p:sp>
      <p:sp>
        <p:nvSpPr>
          <p:cNvPr id="4" name="Slide Number Placeholder 3"/>
          <p:cNvSpPr>
            <a:spLocks noGrp="1"/>
          </p:cNvSpPr>
          <p:nvPr>
            <p:ph type="sldNum" sz="quarter" idx="5"/>
          </p:nvPr>
        </p:nvSpPr>
        <p:spPr/>
        <p:txBody>
          <a:bodyPr/>
          <a:lstStyle/>
          <a:p>
            <a:fld id="{4BB1C797-013C-48D5-924F-DB04C1A1B8D7}" type="slidenum">
              <a:rPr lang="en-GB" smtClean="0"/>
              <a:t>14</a:t>
            </a:fld>
            <a:endParaRPr lang="en-GB"/>
          </a:p>
        </p:txBody>
      </p:sp>
    </p:spTree>
    <p:extLst>
      <p:ext uri="{BB962C8B-B14F-4D97-AF65-F5344CB8AC3E}">
        <p14:creationId xmlns:p14="http://schemas.microsoft.com/office/powerpoint/2010/main" val="3067696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Lol -  https://youtube.com/shorts/JYiTrxo6iVM?si=mGl1ayvDZA_rchGV  </a:t>
            </a:r>
          </a:p>
          <a:p>
            <a:r>
              <a:rPr lang="en-GB" dirty="0">
                <a:hlinkClick r:id="rId3"/>
              </a:rPr>
              <a:t>Who were the real noble savages?</a:t>
            </a:r>
            <a:endParaRPr lang="en-GB" dirty="0"/>
          </a:p>
        </p:txBody>
      </p:sp>
      <p:sp>
        <p:nvSpPr>
          <p:cNvPr id="4" name="Slide Number Placeholder 3"/>
          <p:cNvSpPr>
            <a:spLocks noGrp="1"/>
          </p:cNvSpPr>
          <p:nvPr>
            <p:ph type="sldNum" sz="quarter" idx="5"/>
          </p:nvPr>
        </p:nvSpPr>
        <p:spPr/>
        <p:txBody>
          <a:bodyPr/>
          <a:lstStyle/>
          <a:p>
            <a:fld id="{4BB1C797-013C-48D5-924F-DB04C1A1B8D7}" type="slidenum">
              <a:rPr lang="en-GB" smtClean="0"/>
              <a:t>15</a:t>
            </a:fld>
            <a:endParaRPr lang="en-GB"/>
          </a:p>
        </p:txBody>
      </p:sp>
    </p:spTree>
    <p:extLst>
      <p:ext uri="{BB962C8B-B14F-4D97-AF65-F5344CB8AC3E}">
        <p14:creationId xmlns:p14="http://schemas.microsoft.com/office/powerpoint/2010/main" val="3612433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28006-4515-D5EC-DBF8-B763143B8A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43925F-7C88-3B2B-4999-C8D1799D0B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77640E-044B-0B2B-4DFB-56BB52FD850E}"/>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5" name="Footer Placeholder 4">
            <a:extLst>
              <a:ext uri="{FF2B5EF4-FFF2-40B4-BE49-F238E27FC236}">
                <a16:creationId xmlns:a16="http://schemas.microsoft.com/office/drawing/2014/main" id="{7666CCFA-A3F9-A424-C8B6-227EE48776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6B66E-8ADC-1A65-48F1-15DDFA076A8B}"/>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3631285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557A4-6147-C79F-6425-F9A32A857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A3DAB8-73EF-6B53-3BB5-5CD7E867EB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2D1458-9A7A-4C8B-AE3E-5B0DD3054B16}"/>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5" name="Footer Placeholder 4">
            <a:extLst>
              <a:ext uri="{FF2B5EF4-FFF2-40B4-BE49-F238E27FC236}">
                <a16:creationId xmlns:a16="http://schemas.microsoft.com/office/drawing/2014/main" id="{72787808-DF87-0275-433A-AA227E2366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B562E-40F7-3406-9816-1DE227F8C669}"/>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2664655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0F6AB-696C-0AB7-0B7A-55A0E71B1C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63119A-5245-73DB-B2CE-7545782CC20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F01FC5-E097-9D9F-4698-24298DD19853}"/>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5" name="Footer Placeholder 4">
            <a:extLst>
              <a:ext uri="{FF2B5EF4-FFF2-40B4-BE49-F238E27FC236}">
                <a16:creationId xmlns:a16="http://schemas.microsoft.com/office/drawing/2014/main" id="{B0D07D3B-CC05-120A-5634-0BAA213ACA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4DAD40-B552-4E34-1731-6E81CDD39048}"/>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2020156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622DE-48AF-83D8-AD08-8134D8D0DF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5D5E1F-7AB6-EDE0-2C41-D7329CF54B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4ECEF6-F20C-2B57-6FC6-1236DD7E1F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3AAF82-0741-23D9-C9C3-5DB36122F99C}"/>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6" name="Footer Placeholder 5">
            <a:extLst>
              <a:ext uri="{FF2B5EF4-FFF2-40B4-BE49-F238E27FC236}">
                <a16:creationId xmlns:a16="http://schemas.microsoft.com/office/drawing/2014/main" id="{B7A0E629-FAE5-007D-D203-837A9EFF90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32B1D5-2DA6-281F-72E0-C2E8E4E29B15}"/>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1453708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DF4B9-6057-AE0D-ECAC-9AC31E93AE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8DB827-662F-A154-4F0B-5F959FF069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C8DBCE-039F-A870-AE60-49C75B5F34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A5CFB6-E775-CB28-FD58-615D050455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53C36D-5EA8-5EE7-31FA-AC713C1848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1D1FC9-6C9E-9350-D3B1-2DC1EDFB0BB3}"/>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8" name="Footer Placeholder 7">
            <a:extLst>
              <a:ext uri="{FF2B5EF4-FFF2-40B4-BE49-F238E27FC236}">
                <a16:creationId xmlns:a16="http://schemas.microsoft.com/office/drawing/2014/main" id="{CE2CBB76-B966-A4AE-F6D1-6806AA2442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514038-946B-4B32-E9AC-6F8FF2A1B412}"/>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565046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3611D-C136-DF1B-04C4-BD06D7C3A9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626214-FE79-3291-2218-8731692BF52B}"/>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4" name="Footer Placeholder 3">
            <a:extLst>
              <a:ext uri="{FF2B5EF4-FFF2-40B4-BE49-F238E27FC236}">
                <a16:creationId xmlns:a16="http://schemas.microsoft.com/office/drawing/2014/main" id="{43FD7714-83A7-7F1B-E4A2-C4857326AB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BEFFBA-AC1F-5A2F-A8C2-793D9D28741C}"/>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467584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A613F5-3EF9-A47F-C215-FDCC1221BC17}"/>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3" name="Footer Placeholder 2">
            <a:extLst>
              <a:ext uri="{FF2B5EF4-FFF2-40B4-BE49-F238E27FC236}">
                <a16:creationId xmlns:a16="http://schemas.microsoft.com/office/drawing/2014/main" id="{827C607D-81E0-ABE9-1F2F-4AA505FC9B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B2F8D2-7023-8D79-B5C0-7742BAE7EA17}"/>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1575249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C3653-1154-72A2-062D-3F390894C1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A40276-3800-A1C8-636D-6CB5CA0BA4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25B204-50DE-4A51-D35E-4D3A0CFABE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11815C-91E8-D282-F247-2959F5D969F2}"/>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6" name="Footer Placeholder 5">
            <a:extLst>
              <a:ext uri="{FF2B5EF4-FFF2-40B4-BE49-F238E27FC236}">
                <a16:creationId xmlns:a16="http://schemas.microsoft.com/office/drawing/2014/main" id="{0F5613C7-2EBA-9F86-B38B-BA4D3128D9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E2DE65-C15B-99B3-756D-3549CD5096D3}"/>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874750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31B13-A348-A9F9-69A4-71486DD10A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4A1CC5-C328-29B8-2859-51C5C1D322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A5B652-4568-4EF0-49E1-E68AED995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FA6F13-C64E-0AE4-F9BF-8C927EC27D40}"/>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6" name="Footer Placeholder 5">
            <a:extLst>
              <a:ext uri="{FF2B5EF4-FFF2-40B4-BE49-F238E27FC236}">
                <a16:creationId xmlns:a16="http://schemas.microsoft.com/office/drawing/2014/main" id="{FFF44AC7-2D7C-D81C-7DBF-3498173C53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947FB1-552F-8F68-79BA-031A1982AA30}"/>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3248512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A4019-C088-D904-17B7-0A33D39D63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073719-BEEB-5A95-B110-8F0C6184A1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57EDE1-9CA6-C2AE-2960-F12E21B2A608}"/>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5" name="Footer Placeholder 4">
            <a:extLst>
              <a:ext uri="{FF2B5EF4-FFF2-40B4-BE49-F238E27FC236}">
                <a16:creationId xmlns:a16="http://schemas.microsoft.com/office/drawing/2014/main" id="{03249055-6F6A-9E7C-0C8D-ADB582D5C4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80EA9E-9891-7510-DB85-D49EF50EB293}"/>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3731055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230856-55C9-638F-3D4C-0BA56E8C47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A7C3D0-90FA-9998-5CF0-A2279A5D0D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5C1D43-DC01-CCFC-3508-298E948D5209}"/>
              </a:ext>
            </a:extLst>
          </p:cNvPr>
          <p:cNvSpPr>
            <a:spLocks noGrp="1"/>
          </p:cNvSpPr>
          <p:nvPr>
            <p:ph type="dt" sz="half" idx="10"/>
          </p:nvPr>
        </p:nvSpPr>
        <p:spPr/>
        <p:txBody>
          <a:bodyPr/>
          <a:lstStyle/>
          <a:p>
            <a:fld id="{8F470763-C9BE-481C-A5B9-6819B9EEA335}" type="datetimeFigureOut">
              <a:rPr lang="en-GB" smtClean="0"/>
              <a:t>22/04/2026</a:t>
            </a:fld>
            <a:endParaRPr lang="en-GB"/>
          </a:p>
        </p:txBody>
      </p:sp>
      <p:sp>
        <p:nvSpPr>
          <p:cNvPr id="5" name="Footer Placeholder 4">
            <a:extLst>
              <a:ext uri="{FF2B5EF4-FFF2-40B4-BE49-F238E27FC236}">
                <a16:creationId xmlns:a16="http://schemas.microsoft.com/office/drawing/2014/main" id="{55338F3B-7071-E8C9-C04F-0F27BFDF92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CF2AC6-26C8-988C-AAEE-978763633DEC}"/>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1415689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9A5DB-CFE1-ED76-D034-697E1D5422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46CF59-9114-991C-C67B-D3839FAACC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CE39F2-12BF-08C3-26BC-FF5E6EC741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470763-C9BE-481C-A5B9-6819B9EEA335}" type="datetimeFigureOut">
              <a:rPr lang="en-GB" smtClean="0"/>
              <a:t>22/04/2026</a:t>
            </a:fld>
            <a:endParaRPr lang="en-GB"/>
          </a:p>
        </p:txBody>
      </p:sp>
      <p:sp>
        <p:nvSpPr>
          <p:cNvPr id="5" name="Footer Placeholder 4">
            <a:extLst>
              <a:ext uri="{FF2B5EF4-FFF2-40B4-BE49-F238E27FC236}">
                <a16:creationId xmlns:a16="http://schemas.microsoft.com/office/drawing/2014/main" id="{480B335F-5ED8-3BD2-8FB0-D9E205B051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2933593-19CA-8D78-CCDB-8CE7AA053F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654C84E-6063-4162-BF7F-DAAF70B67FA4}" type="slidenum">
              <a:rPr lang="en-GB" smtClean="0"/>
              <a:t>‹#›</a:t>
            </a:fld>
            <a:endParaRPr lang="en-GB"/>
          </a:p>
        </p:txBody>
      </p:sp>
    </p:spTree>
    <p:extLst>
      <p:ext uri="{BB962C8B-B14F-4D97-AF65-F5344CB8AC3E}">
        <p14:creationId xmlns:p14="http://schemas.microsoft.com/office/powerpoint/2010/main" val="567690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shorts/459aD4QxPB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bbc.co.uk/iplayer/episode/m000sth9/dna-family-secrets-series-1-episode-1"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shorts/459aD4QxPBE" TargetMode="External"/><Relationship Id="rId2" Type="http://schemas.openxmlformats.org/officeDocument/2006/relationships/hyperlink" Target="https://www.youtube.com/watch?v=lkW14Lu1IBo" TargetMode="External"/><Relationship Id="rId1" Type="http://schemas.openxmlformats.org/officeDocument/2006/relationships/slideLayout" Target="../slideLayouts/slideLayout2.xml"/><Relationship Id="rId5" Type="http://schemas.openxmlformats.org/officeDocument/2006/relationships/hyperlink" Target="https://www.unesco.org/en/query-list/i/inclusion" TargetMode="External"/><Relationship Id="rId4" Type="http://schemas.openxmlformats.org/officeDocument/2006/relationships/hyperlink" Target="https://www.unesco.org/en/brie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5482-9ADB-2D2F-FB3D-3F5795E9F536}"/>
              </a:ext>
            </a:extLst>
          </p:cNvPr>
          <p:cNvSpPr>
            <a:spLocks noGrp="1"/>
          </p:cNvSpPr>
          <p:nvPr>
            <p:ph type="ctrTitle"/>
          </p:nvPr>
        </p:nvSpPr>
        <p:spPr/>
        <p:txBody>
          <a:bodyPr/>
          <a:lstStyle/>
          <a:p>
            <a:r>
              <a:rPr lang="en-GB"/>
              <a:t>ADPA5013</a:t>
            </a:r>
          </a:p>
        </p:txBody>
      </p:sp>
      <p:sp>
        <p:nvSpPr>
          <p:cNvPr id="3" name="Subtitle 2">
            <a:extLst>
              <a:ext uri="{FF2B5EF4-FFF2-40B4-BE49-F238E27FC236}">
                <a16:creationId xmlns:a16="http://schemas.microsoft.com/office/drawing/2014/main" id="{4CD3FCDD-0916-321F-3D23-DC4B7D19B0A0}"/>
              </a:ext>
            </a:extLst>
          </p:cNvPr>
          <p:cNvSpPr>
            <a:spLocks noGrp="1"/>
          </p:cNvSpPr>
          <p:nvPr>
            <p:ph type="subTitle" idx="1"/>
          </p:nvPr>
        </p:nvSpPr>
        <p:spPr/>
        <p:txBody>
          <a:bodyPr/>
          <a:lstStyle/>
          <a:p>
            <a:r>
              <a:rPr lang="en-GB"/>
              <a:t>Factual Media Production</a:t>
            </a:r>
          </a:p>
          <a:p>
            <a:r>
              <a:rPr lang="en-GB"/>
              <a:t>‘creative treatment of reality’</a:t>
            </a:r>
          </a:p>
        </p:txBody>
      </p:sp>
    </p:spTree>
    <p:extLst>
      <p:ext uri="{BB962C8B-B14F-4D97-AF65-F5344CB8AC3E}">
        <p14:creationId xmlns:p14="http://schemas.microsoft.com/office/powerpoint/2010/main" val="3792369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F4F99-CB17-653F-F2CE-777CEDFEFD3F}"/>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F07FB809-7831-1BF0-5444-13CC72AFA533}"/>
              </a:ext>
            </a:extLst>
          </p:cNvPr>
          <p:cNvSpPr>
            <a:spLocks noGrp="1"/>
          </p:cNvSpPr>
          <p:nvPr>
            <p:ph idx="1"/>
          </p:nvPr>
        </p:nvSpPr>
        <p:spPr/>
        <p:txBody>
          <a:bodyPr/>
          <a:lstStyle/>
          <a:p>
            <a:r>
              <a:rPr lang="en-GB" dirty="0"/>
              <a:t>Consider representation in media</a:t>
            </a:r>
          </a:p>
          <a:p>
            <a:r>
              <a:rPr lang="en-GB" dirty="0"/>
              <a:t>Script VO: introduction and record</a:t>
            </a:r>
          </a:p>
          <a:p>
            <a:r>
              <a:rPr lang="en-GB" dirty="0"/>
              <a:t>Focus on questions and impact</a:t>
            </a:r>
          </a:p>
          <a:p>
            <a:r>
              <a:rPr lang="en-GB" dirty="0"/>
              <a:t>Risk assessments for filming</a:t>
            </a:r>
          </a:p>
        </p:txBody>
      </p:sp>
    </p:spTree>
    <p:extLst>
      <p:ext uri="{BB962C8B-B14F-4D97-AF65-F5344CB8AC3E}">
        <p14:creationId xmlns:p14="http://schemas.microsoft.com/office/powerpoint/2010/main" val="4221510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72AC7-92B5-FE7D-09B5-E09240723965}"/>
              </a:ext>
            </a:extLst>
          </p:cNvPr>
          <p:cNvSpPr>
            <a:spLocks noGrp="1"/>
          </p:cNvSpPr>
          <p:nvPr>
            <p:ph type="title"/>
          </p:nvPr>
        </p:nvSpPr>
        <p:spPr/>
        <p:txBody>
          <a:bodyPr/>
          <a:lstStyle/>
          <a:p>
            <a:r>
              <a:rPr lang="en-GB"/>
              <a:t>Representation - Critical thinking:</a:t>
            </a:r>
            <a:br>
              <a:rPr lang="en-GB"/>
            </a:br>
            <a:r>
              <a:rPr lang="en-GB"/>
              <a:t>Nanook of the North</a:t>
            </a:r>
          </a:p>
        </p:txBody>
      </p:sp>
      <p:sp>
        <p:nvSpPr>
          <p:cNvPr id="3" name="Content Placeholder 2">
            <a:extLst>
              <a:ext uri="{FF2B5EF4-FFF2-40B4-BE49-F238E27FC236}">
                <a16:creationId xmlns:a16="http://schemas.microsoft.com/office/drawing/2014/main" id="{4BCBE44B-6591-6326-AA34-C84F6857A512}"/>
              </a:ext>
            </a:extLst>
          </p:cNvPr>
          <p:cNvSpPr>
            <a:spLocks noGrp="1"/>
          </p:cNvSpPr>
          <p:nvPr>
            <p:ph idx="1"/>
          </p:nvPr>
        </p:nvSpPr>
        <p:spPr/>
        <p:txBody>
          <a:bodyPr/>
          <a:lstStyle/>
          <a:p>
            <a:endParaRPr lang="en-GB" dirty="0"/>
          </a:p>
          <a:p>
            <a:r>
              <a:rPr lang="en-GB" dirty="0"/>
              <a:t>We’ll watch a clip for this session but please find and watch the famous Flaherty ‘documentary’ ‘</a:t>
            </a:r>
            <a:r>
              <a:rPr lang="en-GB" i="1" dirty="0"/>
              <a:t>Nanook of the North</a:t>
            </a:r>
            <a:r>
              <a:rPr lang="en-GB" dirty="0"/>
              <a:t>’ (1922).</a:t>
            </a:r>
          </a:p>
          <a:p>
            <a:endParaRPr lang="en-GB" dirty="0"/>
          </a:p>
          <a:p>
            <a:r>
              <a:rPr lang="en-GB" dirty="0"/>
              <a:t>Consider the mode of documentary, the representation of the subjects, and your creative response to the work.</a:t>
            </a:r>
          </a:p>
          <a:p>
            <a:endParaRPr lang="en-GB" dirty="0"/>
          </a:p>
        </p:txBody>
      </p:sp>
    </p:spTree>
    <p:extLst>
      <p:ext uri="{BB962C8B-B14F-4D97-AF65-F5344CB8AC3E}">
        <p14:creationId xmlns:p14="http://schemas.microsoft.com/office/powerpoint/2010/main" val="1504241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E19D-B3E5-BFE3-F61D-4B19CAA0830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6CC92FF9-5A3C-7B72-91B3-465CE9BB9312}"/>
              </a:ext>
            </a:extLst>
          </p:cNvPr>
          <p:cNvPicPr>
            <a:picLocks noGrp="1" noChangeAspect="1"/>
          </p:cNvPicPr>
          <p:nvPr>
            <p:ph idx="1"/>
          </p:nvPr>
        </p:nvPicPr>
        <p:blipFill>
          <a:blip r:embed="rId3"/>
          <a:srcRect b="8176"/>
          <a:stretch/>
        </p:blipFill>
        <p:spPr>
          <a:xfrm>
            <a:off x="349469" y="-19708"/>
            <a:ext cx="11984121" cy="6877708"/>
          </a:xfrm>
        </p:spPr>
      </p:pic>
    </p:spTree>
    <p:extLst>
      <p:ext uri="{BB962C8B-B14F-4D97-AF65-F5344CB8AC3E}">
        <p14:creationId xmlns:p14="http://schemas.microsoft.com/office/powerpoint/2010/main" val="413653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3E069-45F4-9FC7-BF49-BC0004D81EEC}"/>
              </a:ext>
            </a:extLst>
          </p:cNvPr>
          <p:cNvSpPr>
            <a:spLocks noGrp="1"/>
          </p:cNvSpPr>
          <p:nvPr>
            <p:ph type="title"/>
          </p:nvPr>
        </p:nvSpPr>
        <p:spPr/>
        <p:txBody>
          <a:bodyPr/>
          <a:lstStyle/>
          <a:p>
            <a:r>
              <a:rPr lang="en-GB" dirty="0"/>
              <a:t>Representation - Critical thinking:</a:t>
            </a:r>
            <a:br>
              <a:rPr lang="en-GB" dirty="0"/>
            </a:br>
            <a:r>
              <a:rPr lang="en-GB" dirty="0"/>
              <a:t>Nanook of the North</a:t>
            </a:r>
          </a:p>
        </p:txBody>
      </p:sp>
      <p:sp>
        <p:nvSpPr>
          <p:cNvPr id="3" name="Content Placeholder 2">
            <a:extLst>
              <a:ext uri="{FF2B5EF4-FFF2-40B4-BE49-F238E27FC236}">
                <a16:creationId xmlns:a16="http://schemas.microsoft.com/office/drawing/2014/main" id="{D5E27F6F-F759-A6E8-F0B7-845BF2658160}"/>
              </a:ext>
            </a:extLst>
          </p:cNvPr>
          <p:cNvSpPr>
            <a:spLocks noGrp="1"/>
          </p:cNvSpPr>
          <p:nvPr>
            <p:ph idx="1"/>
          </p:nvPr>
        </p:nvSpPr>
        <p:spPr/>
        <p:txBody>
          <a:bodyPr/>
          <a:lstStyle/>
          <a:p>
            <a:r>
              <a:rPr lang="en-GB" dirty="0"/>
              <a:t>What are your initial thoughts?</a:t>
            </a:r>
          </a:p>
          <a:p>
            <a:endParaRPr lang="en-GB" dirty="0"/>
          </a:p>
          <a:p>
            <a:r>
              <a:rPr lang="en-GB" dirty="0"/>
              <a:t>Is the tone of the work respectful or condescending? Inclusive or exclusive?</a:t>
            </a:r>
          </a:p>
          <a:p>
            <a:endParaRPr lang="en-GB" dirty="0"/>
          </a:p>
          <a:p>
            <a:r>
              <a:rPr lang="en-GB" dirty="0"/>
              <a:t>What is your understanding of inclusion and representation?</a:t>
            </a:r>
          </a:p>
          <a:p>
            <a:endParaRPr lang="en-GB" dirty="0"/>
          </a:p>
        </p:txBody>
      </p:sp>
    </p:spTree>
    <p:extLst>
      <p:ext uri="{BB962C8B-B14F-4D97-AF65-F5344CB8AC3E}">
        <p14:creationId xmlns:p14="http://schemas.microsoft.com/office/powerpoint/2010/main" val="2747838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5E2A5-21AD-EBFE-7789-021D5E1D3CF5}"/>
              </a:ext>
            </a:extLst>
          </p:cNvPr>
          <p:cNvSpPr>
            <a:spLocks noGrp="1"/>
          </p:cNvSpPr>
          <p:nvPr>
            <p:ph type="title"/>
          </p:nvPr>
        </p:nvSpPr>
        <p:spPr/>
        <p:txBody>
          <a:bodyPr/>
          <a:lstStyle/>
          <a:p>
            <a:r>
              <a:rPr lang="en-GB" dirty="0"/>
              <a:t>UNESCO</a:t>
            </a:r>
          </a:p>
        </p:txBody>
      </p:sp>
      <p:sp>
        <p:nvSpPr>
          <p:cNvPr id="3" name="Content Placeholder 2">
            <a:extLst>
              <a:ext uri="{FF2B5EF4-FFF2-40B4-BE49-F238E27FC236}">
                <a16:creationId xmlns:a16="http://schemas.microsoft.com/office/drawing/2014/main" id="{F9884017-3E9F-367E-E76E-04C88C2C75BE}"/>
              </a:ext>
            </a:extLst>
          </p:cNvPr>
          <p:cNvSpPr>
            <a:spLocks noGrp="1"/>
          </p:cNvSpPr>
          <p:nvPr>
            <p:ph idx="1"/>
          </p:nvPr>
        </p:nvSpPr>
        <p:spPr/>
        <p:txBody>
          <a:bodyPr/>
          <a:lstStyle/>
          <a:p>
            <a:r>
              <a:rPr lang="en-GB" b="1" dirty="0"/>
              <a:t>Inclusion</a:t>
            </a:r>
          </a:p>
          <a:p>
            <a:r>
              <a:rPr lang="en-GB" dirty="0"/>
              <a:t>Inclusion refers to the practice of ensuring that individuals from diverse backgrounds and abilities are actively integrated and valued within various social contexts. It is a fundamental concept in social and human sciences, emphasizing equitable access to opportunities and resources. Inclusion plays a vital role in shaping effective social policies that foster community cohesion and mutual respect.</a:t>
            </a:r>
          </a:p>
          <a:p>
            <a:endParaRPr lang="en-GB" dirty="0"/>
          </a:p>
        </p:txBody>
      </p:sp>
    </p:spTree>
    <p:extLst>
      <p:ext uri="{BB962C8B-B14F-4D97-AF65-F5344CB8AC3E}">
        <p14:creationId xmlns:p14="http://schemas.microsoft.com/office/powerpoint/2010/main" val="2584917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87E91-082C-31A1-53A0-61165E6A835F}"/>
              </a:ext>
            </a:extLst>
          </p:cNvPr>
          <p:cNvSpPr>
            <a:spLocks noGrp="1"/>
          </p:cNvSpPr>
          <p:nvPr>
            <p:ph type="title"/>
          </p:nvPr>
        </p:nvSpPr>
        <p:spPr/>
        <p:txBody>
          <a:bodyPr>
            <a:normAutofit/>
          </a:bodyPr>
          <a:lstStyle/>
          <a:p>
            <a:r>
              <a:rPr lang="en-US" sz="3500" i="1" dirty="0"/>
              <a:t>“…peace must therefore be founded, if it is not to fail, upon the intellectual and moral solidarity of mankind."</a:t>
            </a:r>
            <a:endParaRPr lang="en-GB" sz="3500" dirty="0"/>
          </a:p>
        </p:txBody>
      </p:sp>
      <p:sp>
        <p:nvSpPr>
          <p:cNvPr id="3" name="Content Placeholder 2">
            <a:extLst>
              <a:ext uri="{FF2B5EF4-FFF2-40B4-BE49-F238E27FC236}">
                <a16:creationId xmlns:a16="http://schemas.microsoft.com/office/drawing/2014/main" id="{54846264-1B9F-FFA8-F022-EA27D39225B3}"/>
              </a:ext>
            </a:extLst>
          </p:cNvPr>
          <p:cNvSpPr>
            <a:spLocks noGrp="1"/>
          </p:cNvSpPr>
          <p:nvPr>
            <p:ph idx="1"/>
          </p:nvPr>
        </p:nvSpPr>
        <p:spPr>
          <a:xfrm>
            <a:off x="838200" y="2506662"/>
            <a:ext cx="10515600" cy="4351338"/>
          </a:xfrm>
        </p:spPr>
        <p:txBody>
          <a:bodyPr/>
          <a:lstStyle/>
          <a:p>
            <a:r>
              <a:rPr lang="en-GB" b="1" dirty="0"/>
              <a:t>Who we are</a:t>
            </a:r>
          </a:p>
          <a:p>
            <a:r>
              <a:rPr lang="en-GB" dirty="0"/>
              <a:t>UNESCO, the United Nations Educational, Scientific and Cultural Organization, is a specialized agency dedicated to strengthening international cooperation in the fields of education, science, culture, and information.</a:t>
            </a:r>
          </a:p>
          <a:p>
            <a:r>
              <a:rPr lang="en-GB" dirty="0"/>
              <a:t>We set standards, produce tools and develop knowledge to create solutions to some of the greatest challenges of our time, and foster a world of greater equality and peace.</a:t>
            </a:r>
          </a:p>
          <a:p>
            <a:endParaRPr lang="en-GB" dirty="0"/>
          </a:p>
        </p:txBody>
      </p:sp>
    </p:spTree>
    <p:extLst>
      <p:ext uri="{BB962C8B-B14F-4D97-AF65-F5344CB8AC3E}">
        <p14:creationId xmlns:p14="http://schemas.microsoft.com/office/powerpoint/2010/main" val="1560141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55A20-29D7-30EB-D03B-74329641D7F3}"/>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34D5AA4-3427-FD13-4A96-470E25F97C97}"/>
              </a:ext>
            </a:extLst>
          </p:cNvPr>
          <p:cNvPicPr>
            <a:picLocks noGrp="1" noChangeAspect="1"/>
          </p:cNvPicPr>
          <p:nvPr>
            <p:ph idx="1"/>
          </p:nvPr>
        </p:nvPicPr>
        <p:blipFill>
          <a:blip r:embed="rId3"/>
          <a:stretch>
            <a:fillRect/>
          </a:stretch>
        </p:blipFill>
        <p:spPr>
          <a:xfrm>
            <a:off x="0" y="2904883"/>
            <a:ext cx="6324987" cy="3953117"/>
          </a:xfrm>
        </p:spPr>
      </p:pic>
      <p:pic>
        <p:nvPicPr>
          <p:cNvPr id="7" name="Picture 6">
            <a:extLst>
              <a:ext uri="{FF2B5EF4-FFF2-40B4-BE49-F238E27FC236}">
                <a16:creationId xmlns:a16="http://schemas.microsoft.com/office/drawing/2014/main" id="{2C579931-0E4B-E654-5FFE-EBC50E026A72}"/>
              </a:ext>
            </a:extLst>
          </p:cNvPr>
          <p:cNvPicPr>
            <a:picLocks noChangeAspect="1"/>
          </p:cNvPicPr>
          <p:nvPr/>
        </p:nvPicPr>
        <p:blipFill>
          <a:blip r:embed="rId4"/>
          <a:srcRect l="6513" t="7510" r="6802" b="10344"/>
          <a:stretch/>
        </p:blipFill>
        <p:spPr>
          <a:xfrm>
            <a:off x="5098210" y="13243"/>
            <a:ext cx="7093789" cy="4201405"/>
          </a:xfrm>
          <a:prstGeom prst="rect">
            <a:avLst/>
          </a:prstGeom>
        </p:spPr>
      </p:pic>
    </p:spTree>
    <p:extLst>
      <p:ext uri="{BB962C8B-B14F-4D97-AF65-F5344CB8AC3E}">
        <p14:creationId xmlns:p14="http://schemas.microsoft.com/office/powerpoint/2010/main" val="3568639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48760-F511-F59C-E940-15E9E917AC84}"/>
              </a:ext>
            </a:extLst>
          </p:cNvPr>
          <p:cNvSpPr>
            <a:spLocks noGrp="1"/>
          </p:cNvSpPr>
          <p:nvPr>
            <p:ph type="title"/>
          </p:nvPr>
        </p:nvSpPr>
        <p:spPr/>
        <p:txBody>
          <a:bodyPr/>
          <a:lstStyle/>
          <a:p>
            <a:r>
              <a:rPr lang="en-GB" dirty="0"/>
              <a:t>Representation - Critical thinking:</a:t>
            </a:r>
            <a:br>
              <a:rPr lang="en-GB" dirty="0"/>
            </a:br>
            <a:r>
              <a:rPr lang="en-GB" dirty="0"/>
              <a:t>Nanook of the North</a:t>
            </a:r>
          </a:p>
        </p:txBody>
      </p:sp>
      <p:sp>
        <p:nvSpPr>
          <p:cNvPr id="3" name="Content Placeholder 2">
            <a:extLst>
              <a:ext uri="{FF2B5EF4-FFF2-40B4-BE49-F238E27FC236}">
                <a16:creationId xmlns:a16="http://schemas.microsoft.com/office/drawing/2014/main" id="{68A77594-250A-1CD9-7C4C-14610AAA8976}"/>
              </a:ext>
            </a:extLst>
          </p:cNvPr>
          <p:cNvSpPr>
            <a:spLocks noGrp="1"/>
          </p:cNvSpPr>
          <p:nvPr>
            <p:ph idx="1"/>
          </p:nvPr>
        </p:nvSpPr>
        <p:spPr/>
        <p:txBody>
          <a:bodyPr/>
          <a:lstStyle/>
          <a:p>
            <a:r>
              <a:rPr lang="en-GB" dirty="0"/>
              <a:t>Can you evidence inclusive narratives and respectful representation in Flaherty’s ‘documentary’ ‘</a:t>
            </a:r>
            <a:r>
              <a:rPr lang="en-GB" i="1" dirty="0"/>
              <a:t>Nanook of the North</a:t>
            </a:r>
            <a:r>
              <a:rPr lang="en-GB" dirty="0"/>
              <a:t>’ (1922)?</a:t>
            </a:r>
          </a:p>
          <a:p>
            <a:endParaRPr lang="en-GB" dirty="0"/>
          </a:p>
          <a:p>
            <a:r>
              <a:rPr lang="en-GB" dirty="0"/>
              <a:t>Are there specific representational and ethical issues related to this work?</a:t>
            </a:r>
          </a:p>
          <a:p>
            <a:endParaRPr lang="en-GB" dirty="0"/>
          </a:p>
          <a:p>
            <a:r>
              <a:rPr lang="en-GB" dirty="0">
                <a:hlinkClick r:id="rId2"/>
              </a:rPr>
              <a:t>Was Nanook of the North FAKE?</a:t>
            </a:r>
            <a:r>
              <a:rPr lang="en-GB" dirty="0"/>
              <a:t> </a:t>
            </a:r>
          </a:p>
          <a:p>
            <a:endParaRPr lang="en-GB" dirty="0"/>
          </a:p>
          <a:p>
            <a:endParaRPr lang="en-GB" dirty="0"/>
          </a:p>
        </p:txBody>
      </p:sp>
    </p:spTree>
    <p:extLst>
      <p:ext uri="{BB962C8B-B14F-4D97-AF65-F5344CB8AC3E}">
        <p14:creationId xmlns:p14="http://schemas.microsoft.com/office/powerpoint/2010/main" val="2038650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B8D00-EEC4-7891-0301-D7B01CFAB8E1}"/>
              </a:ext>
            </a:extLst>
          </p:cNvPr>
          <p:cNvSpPr>
            <a:spLocks noGrp="1"/>
          </p:cNvSpPr>
          <p:nvPr>
            <p:ph type="title"/>
          </p:nvPr>
        </p:nvSpPr>
        <p:spPr/>
        <p:txBody>
          <a:bodyPr/>
          <a:lstStyle/>
          <a:p>
            <a:r>
              <a:rPr lang="en-GB"/>
              <a:t>Representation</a:t>
            </a:r>
          </a:p>
        </p:txBody>
      </p:sp>
      <p:sp>
        <p:nvSpPr>
          <p:cNvPr id="3" name="Content Placeholder 2">
            <a:extLst>
              <a:ext uri="{FF2B5EF4-FFF2-40B4-BE49-F238E27FC236}">
                <a16:creationId xmlns:a16="http://schemas.microsoft.com/office/drawing/2014/main" id="{14C41D42-E52A-FAA0-6AA0-8D4513BB0A04}"/>
              </a:ext>
            </a:extLst>
          </p:cNvPr>
          <p:cNvSpPr>
            <a:spLocks noGrp="1"/>
          </p:cNvSpPr>
          <p:nvPr>
            <p:ph idx="1"/>
          </p:nvPr>
        </p:nvSpPr>
        <p:spPr/>
        <p:txBody>
          <a:bodyPr/>
          <a:lstStyle/>
          <a:p>
            <a:r>
              <a:rPr lang="en-GB"/>
              <a:t>‘…things – objects, people, events in the world – do not have in themselves any fixed, final or true meanings. It is us – in society, with human cultures- who make things mean, who signify. Meaning, consequently, will always change. From one culture or period to another.’ (Hall, 2013:p45)</a:t>
            </a:r>
          </a:p>
          <a:p>
            <a:endParaRPr lang="en-GB"/>
          </a:p>
          <a:p>
            <a:r>
              <a:rPr lang="en-GB"/>
              <a:t>‘Producing meaning depends on the practice of interpretation. And interpretation is sustained by us actively using the code – encoding, putting things into code – and by the person at the other end interpreting or decoding the meaning.’ (Hall, 2013:p45)</a:t>
            </a:r>
          </a:p>
        </p:txBody>
      </p:sp>
    </p:spTree>
    <p:extLst>
      <p:ext uri="{BB962C8B-B14F-4D97-AF65-F5344CB8AC3E}">
        <p14:creationId xmlns:p14="http://schemas.microsoft.com/office/powerpoint/2010/main" val="388906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50C3C-5B1A-9ED1-8D5D-A7229C0C481B}"/>
              </a:ext>
            </a:extLst>
          </p:cNvPr>
          <p:cNvSpPr>
            <a:spLocks noGrp="1"/>
          </p:cNvSpPr>
          <p:nvPr>
            <p:ph type="title"/>
          </p:nvPr>
        </p:nvSpPr>
        <p:spPr/>
        <p:txBody>
          <a:bodyPr/>
          <a:lstStyle/>
          <a:p>
            <a:r>
              <a:rPr lang="en-GB"/>
              <a:t>Representation and creativity</a:t>
            </a:r>
          </a:p>
        </p:txBody>
      </p:sp>
      <p:sp>
        <p:nvSpPr>
          <p:cNvPr id="3" name="Content Placeholder 2">
            <a:extLst>
              <a:ext uri="{FF2B5EF4-FFF2-40B4-BE49-F238E27FC236}">
                <a16:creationId xmlns:a16="http://schemas.microsoft.com/office/drawing/2014/main" id="{CCA54879-5EDD-D70F-447B-2CE8852F9C77}"/>
              </a:ext>
            </a:extLst>
          </p:cNvPr>
          <p:cNvSpPr>
            <a:spLocks noGrp="1"/>
          </p:cNvSpPr>
          <p:nvPr>
            <p:ph idx="1"/>
          </p:nvPr>
        </p:nvSpPr>
        <p:spPr/>
        <p:txBody>
          <a:bodyPr/>
          <a:lstStyle/>
          <a:p>
            <a:endParaRPr lang="en-GB"/>
          </a:p>
          <a:p>
            <a:r>
              <a:rPr lang="en-GB"/>
              <a:t>‘This relates to their seriousness of purpose, to their maker’s desire to educate or to inform their audience about aspects of the world with which they may be unfamiliar, or possibly contribute to social change.’ (Hall, 2013;p81) </a:t>
            </a:r>
          </a:p>
        </p:txBody>
      </p:sp>
    </p:spTree>
    <p:extLst>
      <p:ext uri="{BB962C8B-B14F-4D97-AF65-F5344CB8AC3E}">
        <p14:creationId xmlns:p14="http://schemas.microsoft.com/office/powerpoint/2010/main" val="3170366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6F2B-98F2-3A97-25E6-3F2D7E7EFADD}"/>
              </a:ext>
            </a:extLst>
          </p:cNvPr>
          <p:cNvSpPr>
            <a:spLocks noGrp="1"/>
          </p:cNvSpPr>
          <p:nvPr>
            <p:ph type="title"/>
          </p:nvPr>
        </p:nvSpPr>
        <p:spPr/>
        <p:txBody>
          <a:bodyPr/>
          <a:lstStyle/>
          <a:p>
            <a:r>
              <a:rPr lang="en-GB"/>
              <a:t>Truth – from an academic perspective</a:t>
            </a:r>
          </a:p>
        </p:txBody>
      </p:sp>
      <p:sp>
        <p:nvSpPr>
          <p:cNvPr id="3" name="Content Placeholder 2">
            <a:extLst>
              <a:ext uri="{FF2B5EF4-FFF2-40B4-BE49-F238E27FC236}">
                <a16:creationId xmlns:a16="http://schemas.microsoft.com/office/drawing/2014/main" id="{9FF3C1EE-F1D4-B71B-CBFF-32D1137CA9AA}"/>
              </a:ext>
            </a:extLst>
          </p:cNvPr>
          <p:cNvSpPr>
            <a:spLocks noGrp="1"/>
          </p:cNvSpPr>
          <p:nvPr>
            <p:ph idx="1"/>
          </p:nvPr>
        </p:nvSpPr>
        <p:spPr/>
        <p:txBody>
          <a:bodyPr>
            <a:normAutofit/>
          </a:bodyPr>
          <a:lstStyle/>
          <a:p>
            <a:r>
              <a:rPr lang="en-GB" kern="100">
                <a:effectLst/>
                <a:latin typeface="Aptos" panose="020B0004020202020204" pitchFamily="34" charset="0"/>
                <a:ea typeface="DengXian" panose="02010600030101010101" pitchFamily="2" charset="-122"/>
                <a:cs typeface="Times New Roman" panose="02020603050405020304" pitchFamily="18" charset="0"/>
              </a:rPr>
              <a:t>‘Flaherty clearly made some choices with the goal of engaging ticket-paying audiences. He renamed </a:t>
            </a:r>
            <a:r>
              <a:rPr lang="en-GB" kern="100" err="1">
                <a:effectLst/>
                <a:latin typeface="Aptos" panose="020B0004020202020204" pitchFamily="34" charset="0"/>
                <a:ea typeface="DengXian" panose="02010600030101010101" pitchFamily="2" charset="-122"/>
                <a:cs typeface="Times New Roman" panose="02020603050405020304" pitchFamily="18" charset="0"/>
              </a:rPr>
              <a:t>Allakariallak</a:t>
            </a:r>
            <a:r>
              <a:rPr lang="en-GB" kern="100">
                <a:effectLst/>
                <a:latin typeface="Aptos" panose="020B0004020202020204" pitchFamily="34" charset="0"/>
                <a:ea typeface="DengXian" panose="02010600030101010101" pitchFamily="2" charset="-122"/>
                <a:cs typeface="Times New Roman" panose="02020603050405020304" pitchFamily="18" charset="0"/>
              </a:rPr>
              <a:t> as Nanook and assembled for him a photogenic but fake nuclear family. He disguised the participation of various Inuit in the making of the film. He featured and even staged high-drama hunts rather than record the more-uneventful pace of daily life, particularly that of the women.’ (</a:t>
            </a:r>
            <a:r>
              <a:rPr lang="en-GB" err="1"/>
              <a:t>Aufderheide</a:t>
            </a:r>
            <a:r>
              <a:rPr lang="en-GB"/>
              <a:t>, 2007:28</a:t>
            </a:r>
            <a:r>
              <a:rPr lang="en-GB" kern="100">
                <a:effectLst/>
                <a:latin typeface="Aptos" panose="020B0004020202020204" pitchFamily="34" charset="0"/>
                <a:ea typeface="DengXian" panose="02010600030101010101" pitchFamily="2" charset="-122"/>
                <a:cs typeface="Times New Roman" panose="02020603050405020304" pitchFamily="18" charset="0"/>
              </a:rPr>
              <a:t>)</a:t>
            </a:r>
            <a:endParaRPr lang="en-GB"/>
          </a:p>
        </p:txBody>
      </p:sp>
    </p:spTree>
    <p:extLst>
      <p:ext uri="{BB962C8B-B14F-4D97-AF65-F5344CB8AC3E}">
        <p14:creationId xmlns:p14="http://schemas.microsoft.com/office/powerpoint/2010/main" val="3953625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9D827-85C3-9432-0AEA-7E6B4734E799}"/>
              </a:ext>
            </a:extLst>
          </p:cNvPr>
          <p:cNvSpPr>
            <a:spLocks noGrp="1"/>
          </p:cNvSpPr>
          <p:nvPr>
            <p:ph type="title"/>
          </p:nvPr>
        </p:nvSpPr>
        <p:spPr/>
        <p:txBody>
          <a:bodyPr/>
          <a:lstStyle/>
          <a:p>
            <a:r>
              <a:rPr lang="en-GB" dirty="0"/>
              <a:t>Truth – from an academic perspective</a:t>
            </a:r>
            <a:endParaRPr lang="en-US" dirty="0"/>
          </a:p>
        </p:txBody>
      </p:sp>
      <p:sp>
        <p:nvSpPr>
          <p:cNvPr id="3" name="Content Placeholder 2">
            <a:extLst>
              <a:ext uri="{FF2B5EF4-FFF2-40B4-BE49-F238E27FC236}">
                <a16:creationId xmlns:a16="http://schemas.microsoft.com/office/drawing/2014/main" id="{AD0553A0-D9C4-4677-5E0C-A5D1B061DA89}"/>
              </a:ext>
            </a:extLst>
          </p:cNvPr>
          <p:cNvSpPr>
            <a:spLocks noGrp="1"/>
          </p:cNvSpPr>
          <p:nvPr>
            <p:ph idx="1"/>
          </p:nvPr>
        </p:nvSpPr>
        <p:spPr/>
        <p:txBody>
          <a:bodyPr/>
          <a:lstStyle/>
          <a:p>
            <a:r>
              <a:rPr lang="en-GB" sz="2800" kern="100" dirty="0">
                <a:effectLst/>
                <a:latin typeface="Aptos" panose="020B0004020202020204" pitchFamily="34" charset="0"/>
                <a:ea typeface="DengXian" panose="02010600030101010101" pitchFamily="2" charset="-122"/>
                <a:cs typeface="Times New Roman" panose="02020603050405020304" pitchFamily="18" charset="0"/>
              </a:rPr>
              <a:t>Flaherty's camerawork - the product of meticulous visual care and many retakes - and the editor's clever pacing (slow enough to convince viewers they were watching real life, but dramatically shaped) produced high-quality entertainment from compelling raw material. The choice of a realist mode-creating, as it were, the illusion of seen and felt reality through editing, camera angle, and pacing— gave viewers a vivid impression of having virtually experienced something genuine.’ </a:t>
            </a:r>
            <a:r>
              <a:rPr lang="en-GB" kern="100" dirty="0">
                <a:effectLst/>
                <a:latin typeface="Aptos" panose="020B0004020202020204" pitchFamily="34" charset="0"/>
                <a:ea typeface="DengXian" panose="02010600030101010101" pitchFamily="2" charset="-122"/>
                <a:cs typeface="Times New Roman" panose="02020603050405020304" pitchFamily="18" charset="0"/>
              </a:rPr>
              <a:t>(</a:t>
            </a:r>
            <a:r>
              <a:rPr lang="en-GB" dirty="0" err="1"/>
              <a:t>Aufderheide</a:t>
            </a:r>
            <a:r>
              <a:rPr lang="en-GB" dirty="0"/>
              <a:t>, 2007:28</a:t>
            </a:r>
            <a:r>
              <a:rPr lang="en-GB" kern="100" dirty="0">
                <a:effectLst/>
                <a:latin typeface="Aptos" panose="020B0004020202020204" pitchFamily="34" charset="0"/>
                <a:ea typeface="DengXian" panose="02010600030101010101" pitchFamily="2" charset="-122"/>
                <a:cs typeface="Times New Roman" panose="02020603050405020304" pitchFamily="18" charset="0"/>
              </a:rPr>
              <a:t>)</a:t>
            </a:r>
            <a:endParaRPr lang="en-GB" sz="2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451631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79D9B-2C21-29E1-CDCA-39BFBC3A54FD}"/>
              </a:ext>
            </a:extLst>
          </p:cNvPr>
          <p:cNvSpPr>
            <a:spLocks noGrp="1"/>
          </p:cNvSpPr>
          <p:nvPr>
            <p:ph type="title"/>
          </p:nvPr>
        </p:nvSpPr>
        <p:spPr/>
        <p:txBody>
          <a:bodyPr/>
          <a:lstStyle/>
          <a:p>
            <a:r>
              <a:rPr lang="en-GB" dirty="0"/>
              <a:t>Truth – from an academic perspective</a:t>
            </a:r>
          </a:p>
        </p:txBody>
      </p:sp>
      <p:sp>
        <p:nvSpPr>
          <p:cNvPr id="3" name="Content Placeholder 2">
            <a:extLst>
              <a:ext uri="{FF2B5EF4-FFF2-40B4-BE49-F238E27FC236}">
                <a16:creationId xmlns:a16="http://schemas.microsoft.com/office/drawing/2014/main" id="{04A2AFA5-CEFB-AFF2-9E75-B4AA772FE299}"/>
              </a:ext>
            </a:extLst>
          </p:cNvPr>
          <p:cNvSpPr>
            <a:spLocks noGrp="1"/>
          </p:cNvSpPr>
          <p:nvPr>
            <p:ph idx="1"/>
          </p:nvPr>
        </p:nvSpPr>
        <p:spPr/>
        <p:txBody>
          <a:bodyPr>
            <a:normAutofit lnSpcReduction="10000"/>
          </a:bodyPr>
          <a:lstStyle/>
          <a:p>
            <a:pPr>
              <a:lnSpc>
                <a:spcPct val="115000"/>
              </a:lnSpc>
              <a:spcAft>
                <a:spcPts val="800"/>
              </a:spcAft>
            </a:pP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‘Flaherty's archaism in the film was a moral choice. "What I want to show," he said, "is the former majesty and character of these people, while it is still possible-before the white man has destroyed not only their character, but the people as well." Flaherty had a powerful romantic belief in the purity of native cultures, and  he believed that his own culture was spiritually impoverished by comparison. "Nanook's problem was how to live with nature – our problem is how to live with our machines…’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1800" dirty="0" err="1"/>
              <a:t>Aufderheide</a:t>
            </a:r>
            <a:r>
              <a:rPr lang="en-GB" sz="1800" dirty="0"/>
              <a:t>, 2007:28-9</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t>
            </a: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675728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A2B49-F42F-6C7C-4243-7C3A61F010D2}"/>
              </a:ext>
            </a:extLst>
          </p:cNvPr>
          <p:cNvSpPr>
            <a:spLocks noGrp="1"/>
          </p:cNvSpPr>
          <p:nvPr>
            <p:ph type="title"/>
          </p:nvPr>
        </p:nvSpPr>
        <p:spPr/>
        <p:txBody>
          <a:bodyPr/>
          <a:lstStyle/>
          <a:p>
            <a:r>
              <a:rPr lang="en-GB" dirty="0"/>
              <a:t>Romanticism - from an academic perspective</a:t>
            </a:r>
          </a:p>
        </p:txBody>
      </p:sp>
      <p:sp>
        <p:nvSpPr>
          <p:cNvPr id="3" name="Content Placeholder 2">
            <a:extLst>
              <a:ext uri="{FF2B5EF4-FFF2-40B4-BE49-F238E27FC236}">
                <a16:creationId xmlns:a16="http://schemas.microsoft.com/office/drawing/2014/main" id="{0E4EB552-D156-ECD7-2C6B-87A669B21D37}"/>
              </a:ext>
            </a:extLst>
          </p:cNvPr>
          <p:cNvSpPr>
            <a:spLocks noGrp="1"/>
          </p:cNvSpPr>
          <p:nvPr>
            <p:ph idx="1"/>
          </p:nvPr>
        </p:nvSpPr>
        <p:spPr/>
        <p:txBody>
          <a:bodyPr>
            <a:normAutofit/>
          </a:bodyPr>
          <a:lstStyle/>
          <a:p>
            <a:endParaRPr lang="en-GB" dirty="0"/>
          </a:p>
          <a:p>
            <a:r>
              <a:rPr lang="en-GB" dirty="0"/>
              <a:t>‘The </a:t>
            </a:r>
            <a:r>
              <a:rPr lang="en-GB" b="1" dirty="0"/>
              <a:t>noble savage </a:t>
            </a:r>
            <a:r>
              <a:rPr lang="en-GB" dirty="0"/>
              <a:t>notion expresses an optimism that natural man is inherently good.’ </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2800" dirty="0" err="1"/>
              <a:t>Aufderheide</a:t>
            </a:r>
            <a:r>
              <a:rPr lang="en-GB" sz="2800" dirty="0"/>
              <a:t>, 2007:30</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p>
          <a:p>
            <a:endParaRPr lang="en-GB" dirty="0"/>
          </a:p>
          <a:p>
            <a:r>
              <a:rPr lang="en-GB" dirty="0"/>
              <a:t>To put this into a historical context, even as colonialism suppressed whole countries and cultures, the invading countries’ ‘explorers pursued untouched exotic lands beyond their knowledge and celebrated the beauty of the simple life.’ </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2800" dirty="0" err="1"/>
              <a:t>Aufderheide</a:t>
            </a:r>
            <a:r>
              <a:rPr lang="en-GB" sz="2800" dirty="0"/>
              <a:t>, 2007:30</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p>
          <a:p>
            <a:endParaRPr lang="en-GB" dirty="0"/>
          </a:p>
          <a:p>
            <a:endParaRPr lang="en-GB" dirty="0"/>
          </a:p>
        </p:txBody>
      </p:sp>
    </p:spTree>
    <p:extLst>
      <p:ext uri="{BB962C8B-B14F-4D97-AF65-F5344CB8AC3E}">
        <p14:creationId xmlns:p14="http://schemas.microsoft.com/office/powerpoint/2010/main" val="927996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D5B0F-F211-86CF-4647-C86F385E7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FC97C3-A844-83CB-9B92-5FA214A1F22E}"/>
              </a:ext>
            </a:extLst>
          </p:cNvPr>
          <p:cNvSpPr>
            <a:spLocks noGrp="1"/>
          </p:cNvSpPr>
          <p:nvPr>
            <p:ph type="title"/>
          </p:nvPr>
        </p:nvSpPr>
        <p:spPr/>
        <p:txBody>
          <a:bodyPr/>
          <a:lstStyle/>
          <a:p>
            <a:r>
              <a:rPr lang="en-GB" dirty="0"/>
              <a:t>Romanticism - from an academic perspective</a:t>
            </a:r>
          </a:p>
        </p:txBody>
      </p:sp>
      <p:sp>
        <p:nvSpPr>
          <p:cNvPr id="3" name="Content Placeholder 2">
            <a:extLst>
              <a:ext uri="{FF2B5EF4-FFF2-40B4-BE49-F238E27FC236}">
                <a16:creationId xmlns:a16="http://schemas.microsoft.com/office/drawing/2014/main" id="{1F7A3E16-8052-6B99-ECEE-D773A487402B}"/>
              </a:ext>
            </a:extLst>
          </p:cNvPr>
          <p:cNvSpPr>
            <a:spLocks noGrp="1"/>
          </p:cNvSpPr>
          <p:nvPr>
            <p:ph sz="half" idx="1"/>
          </p:nvPr>
        </p:nvSpPr>
        <p:spPr>
          <a:xfrm>
            <a:off x="838200" y="1825625"/>
            <a:ext cx="5320978" cy="4351338"/>
          </a:xfrm>
        </p:spPr>
        <p:txBody>
          <a:bodyPr>
            <a:normAutofit fontScale="92500" lnSpcReduction="10000"/>
          </a:bodyPr>
          <a:lstStyle/>
          <a:p>
            <a:r>
              <a:rPr lang="en-GB" dirty="0"/>
              <a:t>‘…this romantic view of other cultures valued for their supposed simplicity and innocence only grew with rapid industrialization.’ </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2800" dirty="0" err="1"/>
              <a:t>Aufderheide</a:t>
            </a:r>
            <a:r>
              <a:rPr lang="en-GB" sz="2800" dirty="0"/>
              <a:t>, 2007:30</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p>
          <a:p>
            <a:pPr marL="0" indent="0">
              <a:buNone/>
            </a:pPr>
            <a:endParaRPr lang="en-GB" dirty="0"/>
          </a:p>
          <a:p>
            <a:r>
              <a:rPr lang="en-GB" dirty="0"/>
              <a:t>This supports our critical approach to representation of contemporary stories through contemporary lenses, and how we should consider the future viewer in our production.  </a:t>
            </a:r>
          </a:p>
        </p:txBody>
      </p:sp>
      <p:pic>
        <p:nvPicPr>
          <p:cNvPr id="5" name="Content Placeholder 4">
            <a:extLst>
              <a:ext uri="{FF2B5EF4-FFF2-40B4-BE49-F238E27FC236}">
                <a16:creationId xmlns:a16="http://schemas.microsoft.com/office/drawing/2014/main" id="{3939C89E-523D-B61D-C0A2-CFA1854E9AEB}"/>
              </a:ext>
            </a:extLst>
          </p:cNvPr>
          <p:cNvPicPr>
            <a:picLocks noGrp="1" noChangeAspect="1"/>
          </p:cNvPicPr>
          <p:nvPr>
            <p:ph sz="half" idx="2"/>
          </p:nvPr>
        </p:nvPicPr>
        <p:blipFill>
          <a:blip r:embed="rId2"/>
          <a:srcRect l="8105" r="15150"/>
          <a:stretch/>
        </p:blipFill>
        <p:spPr>
          <a:xfrm>
            <a:off x="6452807" y="2141537"/>
            <a:ext cx="5320979" cy="3978062"/>
          </a:xfrm>
          <a:prstGeom prst="rect">
            <a:avLst/>
          </a:prstGeom>
        </p:spPr>
      </p:pic>
    </p:spTree>
    <p:extLst>
      <p:ext uri="{BB962C8B-B14F-4D97-AF65-F5344CB8AC3E}">
        <p14:creationId xmlns:p14="http://schemas.microsoft.com/office/powerpoint/2010/main" val="2407260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3632C-140E-F46E-E86D-060A4182B3F7}"/>
              </a:ext>
            </a:extLst>
          </p:cNvPr>
          <p:cNvSpPr>
            <a:spLocks noGrp="1"/>
          </p:cNvSpPr>
          <p:nvPr>
            <p:ph type="title"/>
          </p:nvPr>
        </p:nvSpPr>
        <p:spPr/>
        <p:txBody>
          <a:bodyPr/>
          <a:lstStyle/>
          <a:p>
            <a:r>
              <a:rPr lang="en-GB" dirty="0"/>
              <a:t>Ethics Tile on Moodle</a:t>
            </a:r>
          </a:p>
        </p:txBody>
      </p:sp>
      <p:sp>
        <p:nvSpPr>
          <p:cNvPr id="3" name="Content Placeholder 2">
            <a:extLst>
              <a:ext uri="{FF2B5EF4-FFF2-40B4-BE49-F238E27FC236}">
                <a16:creationId xmlns:a16="http://schemas.microsoft.com/office/drawing/2014/main" id="{01080ADC-7AF6-71D7-6888-49341597A133}"/>
              </a:ext>
            </a:extLst>
          </p:cNvPr>
          <p:cNvSpPr>
            <a:spLocks noGrp="1"/>
          </p:cNvSpPr>
          <p:nvPr>
            <p:ph idx="1"/>
          </p:nvPr>
        </p:nvSpPr>
        <p:spPr/>
        <p:txBody>
          <a:bodyPr>
            <a:normAutofit fontScale="92500" lnSpcReduction="10000"/>
          </a:bodyPr>
          <a:lstStyle/>
          <a:p>
            <a:r>
              <a:rPr lang="en-GB" dirty="0"/>
              <a:t>In your own time, please read The Ethics of Documentary Filmmaking and the Politics of Identity by Christopher Jordan.</a:t>
            </a:r>
          </a:p>
          <a:p>
            <a:endParaRPr lang="en-GB" dirty="0"/>
          </a:p>
          <a:p>
            <a:r>
              <a:rPr lang="en-GB" dirty="0"/>
              <a:t>‘Documentary films are inherently subjective: they construct a recognizable likeness of the world, speak for the interests of others, and make a case for a particular view of the "visual evidence" they present to an audience. A filmmaker consciously or unconsciously shapes the construction of a documentary through his or her attitude toward a subject, who expects the filmmaker to represent him or her in a responsible way, and the viewer adopts specific intellectual and emotional outlooks when making sense and meaning of a documentary’ (Excerpt of </a:t>
            </a:r>
            <a:r>
              <a:rPr lang="en-GB"/>
              <a:t>opening paragraph)</a:t>
            </a:r>
            <a:endParaRPr lang="en-GB" dirty="0"/>
          </a:p>
          <a:p>
            <a:endParaRPr lang="en-GB" dirty="0"/>
          </a:p>
        </p:txBody>
      </p:sp>
    </p:spTree>
    <p:extLst>
      <p:ext uri="{BB962C8B-B14F-4D97-AF65-F5344CB8AC3E}">
        <p14:creationId xmlns:p14="http://schemas.microsoft.com/office/powerpoint/2010/main" val="373248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5341B-2892-E0D5-CB46-56439B119751}"/>
              </a:ext>
            </a:extLst>
          </p:cNvPr>
          <p:cNvSpPr>
            <a:spLocks noGrp="1"/>
          </p:cNvSpPr>
          <p:nvPr>
            <p:ph type="title"/>
          </p:nvPr>
        </p:nvSpPr>
        <p:spPr/>
        <p:txBody>
          <a:bodyPr/>
          <a:lstStyle/>
          <a:p>
            <a:r>
              <a:rPr lang="en-GB"/>
              <a:t>‘</a:t>
            </a:r>
            <a:r>
              <a:rPr lang="en-GB" err="1"/>
              <a:t>Postdocumentary</a:t>
            </a:r>
            <a:r>
              <a:rPr lang="en-GB"/>
              <a:t>’?</a:t>
            </a:r>
          </a:p>
        </p:txBody>
      </p:sp>
      <p:sp>
        <p:nvSpPr>
          <p:cNvPr id="3" name="Content Placeholder 2">
            <a:extLst>
              <a:ext uri="{FF2B5EF4-FFF2-40B4-BE49-F238E27FC236}">
                <a16:creationId xmlns:a16="http://schemas.microsoft.com/office/drawing/2014/main" id="{A16FEF6B-52D5-D144-602E-D8ACE0F5EFA5}"/>
              </a:ext>
            </a:extLst>
          </p:cNvPr>
          <p:cNvSpPr>
            <a:spLocks noGrp="1"/>
          </p:cNvSpPr>
          <p:nvPr>
            <p:ph idx="1"/>
          </p:nvPr>
        </p:nvSpPr>
        <p:spPr/>
        <p:txBody>
          <a:bodyPr>
            <a:normAutofit lnSpcReduction="10000"/>
          </a:bodyPr>
          <a:lstStyle/>
          <a:p>
            <a:r>
              <a:rPr lang="en-GB" dirty="0"/>
              <a:t>This term, coined by British documentary and critic John Corner in 2000, refers to the changing landscape of documentary and the way that aspects of theme, topic or type of programming considered documentary is quite different to previous decades. </a:t>
            </a:r>
          </a:p>
          <a:p>
            <a:endParaRPr lang="en-GB" dirty="0"/>
          </a:p>
          <a:p>
            <a:r>
              <a:rPr lang="en-GB" dirty="0"/>
              <a:t>The example given in Hall (2012:81) relates to the description of Big Brother of factual television.</a:t>
            </a:r>
          </a:p>
          <a:p>
            <a:endParaRPr lang="en-GB" dirty="0"/>
          </a:p>
          <a:p>
            <a:r>
              <a:rPr lang="en-GB" dirty="0"/>
              <a:t>The term never entered popular discourse/ took off but remains an example of the continuing critical evaluation of creative media.</a:t>
            </a:r>
          </a:p>
        </p:txBody>
      </p:sp>
    </p:spTree>
    <p:extLst>
      <p:ext uri="{BB962C8B-B14F-4D97-AF65-F5344CB8AC3E}">
        <p14:creationId xmlns:p14="http://schemas.microsoft.com/office/powerpoint/2010/main" val="3232815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AD7F6-8489-FD41-62B0-C1311AAB73FC}"/>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5E442F1D-0957-D7E0-76D5-B5B27992792F}"/>
              </a:ext>
            </a:extLst>
          </p:cNvPr>
          <p:cNvSpPr>
            <a:spLocks noGrp="1"/>
          </p:cNvSpPr>
          <p:nvPr>
            <p:ph idx="1"/>
          </p:nvPr>
        </p:nvSpPr>
        <p:spPr/>
        <p:txBody>
          <a:bodyPr/>
          <a:lstStyle/>
          <a:p>
            <a:r>
              <a:rPr lang="en-GB" dirty="0"/>
              <a:t>Script VO: introduction and record</a:t>
            </a:r>
          </a:p>
          <a:p>
            <a:r>
              <a:rPr lang="en-GB" dirty="0"/>
              <a:t>Focus on questions and impact</a:t>
            </a:r>
          </a:p>
          <a:p>
            <a:r>
              <a:rPr lang="en-GB" dirty="0"/>
              <a:t>Risk assessments for filming</a:t>
            </a:r>
          </a:p>
          <a:p>
            <a:endParaRPr lang="en-GB" dirty="0"/>
          </a:p>
        </p:txBody>
      </p:sp>
    </p:spTree>
    <p:extLst>
      <p:ext uri="{BB962C8B-B14F-4D97-AF65-F5344CB8AC3E}">
        <p14:creationId xmlns:p14="http://schemas.microsoft.com/office/powerpoint/2010/main" val="2492345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2C8D-24CF-AA03-CF2E-0A5F9DED659D}"/>
              </a:ext>
            </a:extLst>
          </p:cNvPr>
          <p:cNvSpPr>
            <a:spLocks noGrp="1"/>
          </p:cNvSpPr>
          <p:nvPr>
            <p:ph type="title"/>
          </p:nvPr>
        </p:nvSpPr>
        <p:spPr/>
        <p:txBody>
          <a:bodyPr/>
          <a:lstStyle/>
          <a:p>
            <a:r>
              <a:rPr lang="en-GB"/>
              <a:t>Practical development</a:t>
            </a:r>
          </a:p>
        </p:txBody>
      </p:sp>
      <p:sp>
        <p:nvSpPr>
          <p:cNvPr id="3" name="Content Placeholder 2">
            <a:extLst>
              <a:ext uri="{FF2B5EF4-FFF2-40B4-BE49-F238E27FC236}">
                <a16:creationId xmlns:a16="http://schemas.microsoft.com/office/drawing/2014/main" id="{3BEB72DB-5B13-A0DD-6CB8-63BE5E2C22A4}"/>
              </a:ext>
            </a:extLst>
          </p:cNvPr>
          <p:cNvSpPr>
            <a:spLocks noGrp="1"/>
          </p:cNvSpPr>
          <p:nvPr>
            <p:ph idx="1"/>
          </p:nvPr>
        </p:nvSpPr>
        <p:spPr/>
        <p:txBody>
          <a:bodyPr/>
          <a:lstStyle/>
          <a:p>
            <a:r>
              <a:rPr lang="en-GB"/>
              <a:t>As you move towards shooting or creating your media – how are you planning your work?</a:t>
            </a:r>
          </a:p>
          <a:p>
            <a:endParaRPr lang="en-GB"/>
          </a:p>
          <a:p>
            <a:r>
              <a:rPr lang="en-GB"/>
              <a:t>Storyboarding develops your ideas into a visual and accessible product to outline, firm up and share initial concepts.</a:t>
            </a:r>
          </a:p>
          <a:p>
            <a:endParaRPr lang="en-GB"/>
          </a:p>
          <a:p>
            <a:r>
              <a:rPr lang="en-GB"/>
              <a:t>This facilitates problem solving and contributes to solid preparation ‘in the field’.</a:t>
            </a:r>
          </a:p>
        </p:txBody>
      </p:sp>
    </p:spTree>
    <p:extLst>
      <p:ext uri="{BB962C8B-B14F-4D97-AF65-F5344CB8AC3E}">
        <p14:creationId xmlns:p14="http://schemas.microsoft.com/office/powerpoint/2010/main" val="38400526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FF5CB-CBE7-A52A-536B-538A4F2FC5F1}"/>
              </a:ext>
            </a:extLst>
          </p:cNvPr>
          <p:cNvSpPr>
            <a:spLocks noGrp="1"/>
          </p:cNvSpPr>
          <p:nvPr>
            <p:ph type="title"/>
          </p:nvPr>
        </p:nvSpPr>
        <p:spPr/>
        <p:txBody>
          <a:bodyPr/>
          <a:lstStyle/>
          <a:p>
            <a:r>
              <a:rPr lang="en-GB" dirty="0"/>
              <a:t>Canva for storyboarding</a:t>
            </a:r>
          </a:p>
        </p:txBody>
      </p:sp>
      <p:sp>
        <p:nvSpPr>
          <p:cNvPr id="3" name="Content Placeholder 2">
            <a:extLst>
              <a:ext uri="{FF2B5EF4-FFF2-40B4-BE49-F238E27FC236}">
                <a16:creationId xmlns:a16="http://schemas.microsoft.com/office/drawing/2014/main" id="{FC146EB8-9C8F-11EA-4DAC-0F026AC59BFC}"/>
              </a:ext>
            </a:extLst>
          </p:cNvPr>
          <p:cNvSpPr>
            <a:spLocks noGrp="1"/>
          </p:cNvSpPr>
          <p:nvPr>
            <p:ph idx="1"/>
          </p:nvPr>
        </p:nvSpPr>
        <p:spPr/>
        <p:txBody>
          <a:bodyPr/>
          <a:lstStyle/>
          <a:p>
            <a:r>
              <a:rPr lang="en-GB" dirty="0"/>
              <a:t>The best way to familiarise is to try it out.</a:t>
            </a:r>
          </a:p>
          <a:p>
            <a:endParaRPr lang="en-GB" dirty="0"/>
          </a:p>
          <a:p>
            <a:r>
              <a:rPr lang="en-GB" dirty="0"/>
              <a:t>Don’t pay for anything!</a:t>
            </a:r>
          </a:p>
          <a:p>
            <a:endParaRPr lang="en-GB" dirty="0"/>
          </a:p>
          <a:p>
            <a:r>
              <a:rPr lang="en-GB" dirty="0"/>
              <a:t>The free version of the storyboard is a good starting point. </a:t>
            </a:r>
          </a:p>
          <a:p>
            <a:endParaRPr lang="en-GB" dirty="0"/>
          </a:p>
        </p:txBody>
      </p:sp>
    </p:spTree>
    <p:extLst>
      <p:ext uri="{BB962C8B-B14F-4D97-AF65-F5344CB8AC3E}">
        <p14:creationId xmlns:p14="http://schemas.microsoft.com/office/powerpoint/2010/main" val="361859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4D9BE-82B5-6ADA-5479-59E777E11FC9}"/>
              </a:ext>
            </a:extLst>
          </p:cNvPr>
          <p:cNvSpPr>
            <a:spLocks noGrp="1"/>
          </p:cNvSpPr>
          <p:nvPr>
            <p:ph type="title"/>
          </p:nvPr>
        </p:nvSpPr>
        <p:spPr/>
        <p:txBody>
          <a:bodyPr/>
          <a:lstStyle/>
          <a:p>
            <a:r>
              <a:rPr lang="en-GB" dirty="0"/>
              <a:t>Task for your own development</a:t>
            </a:r>
          </a:p>
        </p:txBody>
      </p:sp>
      <p:sp>
        <p:nvSpPr>
          <p:cNvPr id="3" name="Content Placeholder 2">
            <a:extLst>
              <a:ext uri="{FF2B5EF4-FFF2-40B4-BE49-F238E27FC236}">
                <a16:creationId xmlns:a16="http://schemas.microsoft.com/office/drawing/2014/main" id="{9764FE52-3FD6-07B5-626B-C16160928987}"/>
              </a:ext>
            </a:extLst>
          </p:cNvPr>
          <p:cNvSpPr>
            <a:spLocks noGrp="1"/>
          </p:cNvSpPr>
          <p:nvPr>
            <p:ph idx="1"/>
          </p:nvPr>
        </p:nvSpPr>
        <p:spPr/>
        <p:txBody>
          <a:bodyPr/>
          <a:lstStyle/>
          <a:p>
            <a:r>
              <a:rPr lang="en-GB" dirty="0"/>
              <a:t>Create story boards for your opening segment. </a:t>
            </a:r>
          </a:p>
          <a:p>
            <a:endParaRPr lang="en-GB" dirty="0"/>
          </a:p>
          <a:p>
            <a:r>
              <a:rPr lang="en-GB" dirty="0"/>
              <a:t>Use your knowledge of process, event, people, output, intention, and location to create a suitable factual media product story board on Canva.</a:t>
            </a:r>
          </a:p>
        </p:txBody>
      </p:sp>
    </p:spTree>
    <p:extLst>
      <p:ext uri="{BB962C8B-B14F-4D97-AF65-F5344CB8AC3E}">
        <p14:creationId xmlns:p14="http://schemas.microsoft.com/office/powerpoint/2010/main" val="27240594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0F7C-13BD-19E9-55BB-98C92D36EDDD}"/>
              </a:ext>
            </a:extLst>
          </p:cNvPr>
          <p:cNvSpPr>
            <a:spLocks noGrp="1"/>
          </p:cNvSpPr>
          <p:nvPr>
            <p:ph type="title"/>
          </p:nvPr>
        </p:nvSpPr>
        <p:spPr/>
        <p:txBody>
          <a:bodyPr/>
          <a:lstStyle/>
          <a:p>
            <a:r>
              <a:rPr lang="en-GB" dirty="0"/>
              <a:t>Keep going…Keep Reading…Keep watching…</a:t>
            </a:r>
          </a:p>
        </p:txBody>
      </p:sp>
      <p:sp>
        <p:nvSpPr>
          <p:cNvPr id="3" name="Content Placeholder 2">
            <a:extLst>
              <a:ext uri="{FF2B5EF4-FFF2-40B4-BE49-F238E27FC236}">
                <a16:creationId xmlns:a16="http://schemas.microsoft.com/office/drawing/2014/main" id="{6C9D8FEE-1902-C2A0-33DF-91358DDF3AC8}"/>
              </a:ext>
            </a:extLst>
          </p:cNvPr>
          <p:cNvSpPr>
            <a:spLocks noGrp="1"/>
          </p:cNvSpPr>
          <p:nvPr>
            <p:ph idx="1"/>
          </p:nvPr>
        </p:nvSpPr>
        <p:spPr/>
        <p:txBody>
          <a:bodyPr>
            <a:normAutofit lnSpcReduction="10000"/>
          </a:bodyPr>
          <a:lstStyle/>
          <a:p>
            <a:r>
              <a:rPr lang="en-GB" dirty="0"/>
              <a:t>Please watch episode 1 of the BBC documentary ‘DNA Family Secrets’.</a:t>
            </a:r>
          </a:p>
          <a:p>
            <a:endParaRPr lang="en-GB" dirty="0"/>
          </a:p>
          <a:p>
            <a:r>
              <a:rPr lang="en-GB" dirty="0"/>
              <a:t>This link may open iPlayer in the right place:</a:t>
            </a:r>
          </a:p>
          <a:p>
            <a:r>
              <a:rPr lang="en-GB" dirty="0">
                <a:hlinkClick r:id="rId2"/>
              </a:rPr>
              <a:t>DNA Family Secrets - Series 1: Episode 1 - BBC iPlayer</a:t>
            </a:r>
            <a:endParaRPr lang="en-GB" dirty="0"/>
          </a:p>
          <a:p>
            <a:endParaRPr lang="en-GB" dirty="0"/>
          </a:p>
          <a:p>
            <a:r>
              <a:rPr lang="en-GB" dirty="0"/>
              <a:t>You should evaluate the programme from a practical perspective and make notes on the communication of credibility – how does it happen? Is it effective? What production methods support viewer engagement?</a:t>
            </a:r>
          </a:p>
        </p:txBody>
      </p:sp>
    </p:spTree>
    <p:extLst>
      <p:ext uri="{BB962C8B-B14F-4D97-AF65-F5344CB8AC3E}">
        <p14:creationId xmlns:p14="http://schemas.microsoft.com/office/powerpoint/2010/main" val="6538476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639F9-2293-1EE2-C1FB-7FAE94750D53}"/>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CD11CAE0-BB27-B0B2-C4F6-DB51AE5EA543}"/>
              </a:ext>
            </a:extLst>
          </p:cNvPr>
          <p:cNvSpPr>
            <a:spLocks noGrp="1"/>
          </p:cNvSpPr>
          <p:nvPr>
            <p:ph idx="1"/>
          </p:nvPr>
        </p:nvSpPr>
        <p:spPr/>
        <p:txBody>
          <a:bodyPr/>
          <a:lstStyle/>
          <a:p>
            <a:r>
              <a:rPr lang="en-GB" dirty="0">
                <a:hlinkClick r:id="rId2"/>
              </a:rPr>
              <a:t>Nanook of the North (Flaherty, 1922) — High Quality 1080p</a:t>
            </a:r>
            <a:endParaRPr lang="en-GB" dirty="0"/>
          </a:p>
          <a:p>
            <a:r>
              <a:rPr lang="en-GB" dirty="0">
                <a:hlinkClick r:id="rId3"/>
              </a:rPr>
              <a:t>Was Nanook of the North FAKE?</a:t>
            </a:r>
            <a:r>
              <a:rPr lang="en-GB" dirty="0"/>
              <a:t> </a:t>
            </a:r>
          </a:p>
          <a:p>
            <a:r>
              <a:rPr lang="en-GB" dirty="0" err="1"/>
              <a:t>Aufderheide</a:t>
            </a:r>
            <a:r>
              <a:rPr lang="en-GB" dirty="0"/>
              <a:t>, P. (2007) </a:t>
            </a:r>
            <a:r>
              <a:rPr lang="en-GB" i="1" dirty="0"/>
              <a:t>Documentary Film: A very short introduction</a:t>
            </a:r>
            <a:r>
              <a:rPr lang="en-GB" dirty="0"/>
              <a:t>. Oxford: Oxford University Press</a:t>
            </a:r>
          </a:p>
          <a:p>
            <a:r>
              <a:rPr lang="en-GB" dirty="0"/>
              <a:t>Hall, S., Evans, &amp; J. Nixon, S (eds) (2013) </a:t>
            </a:r>
            <a:r>
              <a:rPr lang="en-GB" i="1" dirty="0"/>
              <a:t>Representation</a:t>
            </a:r>
            <a:r>
              <a:rPr lang="en-GB" dirty="0"/>
              <a:t> (2</a:t>
            </a:r>
            <a:r>
              <a:rPr lang="en-GB" baseline="30000" dirty="0"/>
              <a:t>nd</a:t>
            </a:r>
            <a:r>
              <a:rPr lang="en-GB" dirty="0"/>
              <a:t> ed) London: Sage Publications.</a:t>
            </a:r>
          </a:p>
          <a:p>
            <a:r>
              <a:rPr lang="en-GB" dirty="0">
                <a:hlinkClick r:id="rId4"/>
              </a:rPr>
              <a:t>UNESCO in brief | UNESCO</a:t>
            </a:r>
            <a:endParaRPr lang="en-GB" dirty="0"/>
          </a:p>
          <a:p>
            <a:r>
              <a:rPr lang="en-GB" dirty="0">
                <a:hlinkClick r:id="rId5"/>
              </a:rPr>
              <a:t>What is Inclusion? Meaning, Definition.</a:t>
            </a:r>
            <a:endParaRPr lang="en-GB" dirty="0"/>
          </a:p>
        </p:txBody>
      </p:sp>
    </p:spTree>
    <p:extLst>
      <p:ext uri="{BB962C8B-B14F-4D97-AF65-F5344CB8AC3E}">
        <p14:creationId xmlns:p14="http://schemas.microsoft.com/office/powerpoint/2010/main" val="3132578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TotalTime>
  <Words>1573</Words>
  <Application>Microsoft Office PowerPoint</Application>
  <PresentationFormat>Widescreen</PresentationFormat>
  <Paragraphs>118</Paragraphs>
  <Slides>24</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Aptos</vt:lpstr>
      <vt:lpstr>Aptos Display</vt:lpstr>
      <vt:lpstr>Arial</vt:lpstr>
      <vt:lpstr>Office Theme</vt:lpstr>
      <vt:lpstr>ADPA5013</vt:lpstr>
      <vt:lpstr>Today</vt:lpstr>
      <vt:lpstr>Representation - Critical thinking: Nanook of the North</vt:lpstr>
      <vt:lpstr>PowerPoint Presentation</vt:lpstr>
      <vt:lpstr>Representation - Critical thinking: Nanook of the North</vt:lpstr>
      <vt:lpstr>UNESCO</vt:lpstr>
      <vt:lpstr>“…peace must therefore be founded, if it is not to fail, upon the intellectual and moral solidarity of mankind."</vt:lpstr>
      <vt:lpstr>PowerPoint Presentation</vt:lpstr>
      <vt:lpstr>Representation - Critical thinking: Nanook of the North</vt:lpstr>
      <vt:lpstr>Representation</vt:lpstr>
      <vt:lpstr>Representation and creativity</vt:lpstr>
      <vt:lpstr>Truth – from an academic perspective</vt:lpstr>
      <vt:lpstr>Truth – from an academic perspective</vt:lpstr>
      <vt:lpstr>Truth – from an academic perspective</vt:lpstr>
      <vt:lpstr>Romanticism - from an academic perspective</vt:lpstr>
      <vt:lpstr>Romanticism - from an academic perspective</vt:lpstr>
      <vt:lpstr>Ethics Tile on Moodle</vt:lpstr>
      <vt:lpstr>‘Postdocumentary’?</vt:lpstr>
      <vt:lpstr>Today</vt:lpstr>
      <vt:lpstr>Practical development</vt:lpstr>
      <vt:lpstr>Canva for storyboarding</vt:lpstr>
      <vt:lpstr>Task for your own development</vt:lpstr>
      <vt:lpstr>Keep going…Keep Reading…Keep watching…</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2</cp:revision>
  <dcterms:created xsi:type="dcterms:W3CDTF">2025-03-05T14:18:22Z</dcterms:created>
  <dcterms:modified xsi:type="dcterms:W3CDTF">2026-04-22T07:49:56Z</dcterms:modified>
</cp:coreProperties>
</file>