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672" r:id="rId2"/>
  </p:sldMasterIdLst>
  <p:notesMasterIdLst>
    <p:notesMasterId r:id="rId37"/>
  </p:notesMasterIdLst>
  <p:sldIdLst>
    <p:sldId id="256" r:id="rId3"/>
    <p:sldId id="257" r:id="rId4"/>
    <p:sldId id="298" r:id="rId5"/>
    <p:sldId id="258" r:id="rId6"/>
    <p:sldId id="259" r:id="rId7"/>
    <p:sldId id="299" r:id="rId8"/>
    <p:sldId id="260" r:id="rId9"/>
    <p:sldId id="263" r:id="rId10"/>
    <p:sldId id="264" r:id="rId11"/>
    <p:sldId id="261" r:id="rId12"/>
    <p:sldId id="262" r:id="rId13"/>
    <p:sldId id="265" r:id="rId14"/>
    <p:sldId id="266" r:id="rId15"/>
    <p:sldId id="267" r:id="rId16"/>
    <p:sldId id="302" r:id="rId17"/>
    <p:sldId id="300" r:id="rId18"/>
    <p:sldId id="268" r:id="rId19"/>
    <p:sldId id="301" r:id="rId20"/>
    <p:sldId id="297" r:id="rId21"/>
    <p:sldId id="296" r:id="rId22"/>
    <p:sldId id="295" r:id="rId23"/>
    <p:sldId id="294" r:id="rId24"/>
    <p:sldId id="293" r:id="rId25"/>
    <p:sldId id="292" r:id="rId26"/>
    <p:sldId id="290" r:id="rId27"/>
    <p:sldId id="277" r:id="rId28"/>
    <p:sldId id="276" r:id="rId29"/>
    <p:sldId id="275" r:id="rId30"/>
    <p:sldId id="274" r:id="rId31"/>
    <p:sldId id="273" r:id="rId32"/>
    <p:sldId id="272" r:id="rId33"/>
    <p:sldId id="271" r:id="rId34"/>
    <p:sldId id="270" r:id="rId35"/>
    <p:sldId id="303"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39433D-702E-45D6-11B6-25F48AA51738}" v="920" dt="2021-05-18T13:59:45.379"/>
    <p1510:client id="{CA6C2E1B-9D7E-4169-B5A3-C73BED4DF0F7}" v="1037" dt="2021-05-11T22:00:25.429"/>
    <p1510:client id="{E1D36909-6FD6-4587-00FC-B1B1276DC3E9}" v="52" dt="2021-05-18T10:13:27.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E1D36909-6FD6-4587-00FC-B1B1276DC3E9}"/>
    <pc:docChg chg="modSld">
      <pc:chgData name="Julie Hayward" userId="S::julie.hayward@uwtsd.ac.uk::ca36735c-1641-450a-978e-fa18b6a40d1b" providerId="AD" clId="Web-{E1D36909-6FD6-4587-00FC-B1B1276DC3E9}" dt="2021-05-18T10:13:27.668" v="26" actId="20577"/>
      <pc:docMkLst>
        <pc:docMk/>
      </pc:docMkLst>
      <pc:sldChg chg="modSp">
        <pc:chgData name="Julie Hayward" userId="S::julie.hayward@uwtsd.ac.uk::ca36735c-1641-450a-978e-fa18b6a40d1b" providerId="AD" clId="Web-{E1D36909-6FD6-4587-00FC-B1B1276DC3E9}" dt="2021-05-18T10:13:27.668" v="26" actId="20577"/>
        <pc:sldMkLst>
          <pc:docMk/>
          <pc:sldMk cId="486863113" sldId="258"/>
        </pc:sldMkLst>
        <pc:spChg chg="mod">
          <ac:chgData name="Julie Hayward" userId="S::julie.hayward@uwtsd.ac.uk::ca36735c-1641-450a-978e-fa18b6a40d1b" providerId="AD" clId="Web-{E1D36909-6FD6-4587-00FC-B1B1276DC3E9}" dt="2021-05-18T10:13:27.668" v="26" actId="20577"/>
          <ac:spMkLst>
            <pc:docMk/>
            <pc:sldMk cId="486863113" sldId="258"/>
            <ac:spMk id="3" creationId="{0364E1F1-7186-4DCD-89C7-EB96A350F4E8}"/>
          </ac:spMkLst>
        </pc:spChg>
      </pc:sldChg>
    </pc:docChg>
  </pc:docChgLst>
  <pc:docChgLst>
    <pc:chgData name="Julie Hayward" userId="S::julie.hayward@uwtsd.ac.uk::ca36735c-1641-450a-978e-fa18b6a40d1b" providerId="AD" clId="Web-{A639433D-702E-45D6-11B6-25F48AA51738}"/>
    <pc:docChg chg="addSld delSld modSld sldOrd addMainMaster">
      <pc:chgData name="Julie Hayward" userId="S::julie.hayward@uwtsd.ac.uk::ca36735c-1641-450a-978e-fa18b6a40d1b" providerId="AD" clId="Web-{A639433D-702E-45D6-11B6-25F48AA51738}" dt="2021-05-18T13:59:59.645" v="536"/>
      <pc:docMkLst>
        <pc:docMk/>
      </pc:docMkLst>
      <pc:sldChg chg="addSp delSp modSp">
        <pc:chgData name="Julie Hayward" userId="S::julie.hayward@uwtsd.ac.uk::ca36735c-1641-450a-978e-fa18b6a40d1b" providerId="AD" clId="Web-{A639433D-702E-45D6-11B6-25F48AA51738}" dt="2021-05-18T13:47:18.417" v="381"/>
        <pc:sldMkLst>
          <pc:docMk/>
          <pc:sldMk cId="109857222" sldId="256"/>
        </pc:sldMkLst>
        <pc:spChg chg="mod">
          <ac:chgData name="Julie Hayward" userId="S::julie.hayward@uwtsd.ac.uk::ca36735c-1641-450a-978e-fa18b6a40d1b" providerId="AD" clId="Web-{A639433D-702E-45D6-11B6-25F48AA51738}" dt="2021-05-18T13:47:18.417" v="381"/>
          <ac:spMkLst>
            <pc:docMk/>
            <pc:sldMk cId="109857222" sldId="256"/>
            <ac:spMk id="2" creationId="{00000000-0000-0000-0000-000000000000}"/>
          </ac:spMkLst>
        </pc:spChg>
        <pc:spChg chg="mod">
          <ac:chgData name="Julie Hayward" userId="S::julie.hayward@uwtsd.ac.uk::ca36735c-1641-450a-978e-fa18b6a40d1b" providerId="AD" clId="Web-{A639433D-702E-45D6-11B6-25F48AA51738}" dt="2021-05-18T13:47:18.417" v="381"/>
          <ac:spMkLst>
            <pc:docMk/>
            <pc:sldMk cId="109857222" sldId="256"/>
            <ac:spMk id="3" creationId="{00000000-0000-0000-0000-000000000000}"/>
          </ac:spMkLst>
        </pc:spChg>
        <pc:spChg chg="del">
          <ac:chgData name="Julie Hayward" userId="S::julie.hayward@uwtsd.ac.uk::ca36735c-1641-450a-978e-fa18b6a40d1b" providerId="AD" clId="Web-{A639433D-702E-45D6-11B6-25F48AA51738}" dt="2021-05-18T13:47:18.417" v="381"/>
          <ac:spMkLst>
            <pc:docMk/>
            <pc:sldMk cId="109857222" sldId="256"/>
            <ac:spMk id="19" creationId="{0AE913A7-2CA0-4B64-A25F-C0648DBC33FE}"/>
          </ac:spMkLst>
        </pc:spChg>
        <pc:spChg chg="del">
          <ac:chgData name="Julie Hayward" userId="S::julie.hayward@uwtsd.ac.uk::ca36735c-1641-450a-978e-fa18b6a40d1b" providerId="AD" clId="Web-{A639433D-702E-45D6-11B6-25F48AA51738}" dt="2021-05-18T13:47:18.417" v="381"/>
          <ac:spMkLst>
            <pc:docMk/>
            <pc:sldMk cId="109857222" sldId="256"/>
            <ac:spMk id="21" creationId="{83E5F85C-576B-4095-B465-6B09F9E09915}"/>
          </ac:spMkLst>
        </pc:spChg>
        <pc:spChg chg="add">
          <ac:chgData name="Julie Hayward" userId="S::julie.hayward@uwtsd.ac.uk::ca36735c-1641-450a-978e-fa18b6a40d1b" providerId="AD" clId="Web-{A639433D-702E-45D6-11B6-25F48AA51738}" dt="2021-05-18T13:47:18.417" v="381"/>
          <ac:spMkLst>
            <pc:docMk/>
            <pc:sldMk cId="109857222" sldId="256"/>
            <ac:spMk id="23" creationId="{B3CF6BE5-8836-47A6-BFA6-BFB4D9B8FA85}"/>
          </ac:spMkLst>
        </pc:spChg>
        <pc:spChg chg="add">
          <ac:chgData name="Julie Hayward" userId="S::julie.hayward@uwtsd.ac.uk::ca36735c-1641-450a-978e-fa18b6a40d1b" providerId="AD" clId="Web-{A639433D-702E-45D6-11B6-25F48AA51738}" dt="2021-05-18T13:47:18.417" v="381"/>
          <ac:spMkLst>
            <pc:docMk/>
            <pc:sldMk cId="109857222" sldId="256"/>
            <ac:spMk id="25" creationId="{0429C610-56A2-448A-A78A-B45BBEC85566}"/>
          </ac:spMkLst>
        </pc:spChg>
        <pc:picChg chg="mod ord">
          <ac:chgData name="Julie Hayward" userId="S::julie.hayward@uwtsd.ac.uk::ca36735c-1641-450a-978e-fa18b6a40d1b" providerId="AD" clId="Web-{A639433D-702E-45D6-11B6-25F48AA51738}" dt="2021-05-18T13:47:18.417" v="381"/>
          <ac:picMkLst>
            <pc:docMk/>
            <pc:sldMk cId="109857222" sldId="256"/>
            <ac:picMk id="6" creationId="{9C8D17C2-84C0-4507-8870-DB82CC16E19A}"/>
          </ac:picMkLst>
        </pc:picChg>
        <pc:cxnChg chg="del">
          <ac:chgData name="Julie Hayward" userId="S::julie.hayward@uwtsd.ac.uk::ca36735c-1641-450a-978e-fa18b6a40d1b" providerId="AD" clId="Web-{A639433D-702E-45D6-11B6-25F48AA51738}" dt="2021-05-18T13:47:18.417" v="381"/>
          <ac:cxnSpMkLst>
            <pc:docMk/>
            <pc:sldMk cId="109857222" sldId="256"/>
            <ac:cxnSpMk id="20" creationId="{F711F046-5997-46AF-8E8D-F3DE223E444D}"/>
          </ac:cxnSpMkLst>
        </pc:cxnChg>
        <pc:cxnChg chg="add">
          <ac:chgData name="Julie Hayward" userId="S::julie.hayward@uwtsd.ac.uk::ca36735c-1641-450a-978e-fa18b6a40d1b" providerId="AD" clId="Web-{A639433D-702E-45D6-11B6-25F48AA51738}" dt="2021-05-18T13:47:18.417" v="381"/>
          <ac:cxnSpMkLst>
            <pc:docMk/>
            <pc:sldMk cId="109857222" sldId="256"/>
            <ac:cxnSpMk id="30" creationId="{381286A6-16B3-4525-9867-BBADEA477A46}"/>
          </ac:cxnSpMkLst>
        </pc:cxnChg>
      </pc:sldChg>
      <pc:sldChg chg="modSp">
        <pc:chgData name="Julie Hayward" userId="S::julie.hayward@uwtsd.ac.uk::ca36735c-1641-450a-978e-fa18b6a40d1b" providerId="AD" clId="Web-{A639433D-702E-45D6-11B6-25F48AA51738}" dt="2021-05-18T13:46:09.272" v="368" actId="20577"/>
        <pc:sldMkLst>
          <pc:docMk/>
          <pc:sldMk cId="469898490" sldId="257"/>
        </pc:sldMkLst>
        <pc:graphicFrameChg chg="modGraphic">
          <ac:chgData name="Julie Hayward" userId="S::julie.hayward@uwtsd.ac.uk::ca36735c-1641-450a-978e-fa18b6a40d1b" providerId="AD" clId="Web-{A639433D-702E-45D6-11B6-25F48AA51738}" dt="2021-05-18T13:46:09.272" v="368" actId="20577"/>
          <ac:graphicFrameMkLst>
            <pc:docMk/>
            <pc:sldMk cId="469898490" sldId="257"/>
            <ac:graphicFrameMk id="12" creationId="{DA8A22C8-BCF4-46E5-A974-A2F76FB193B2}"/>
          </ac:graphicFrameMkLst>
        </pc:graphicFrameChg>
      </pc:sldChg>
      <pc:sldChg chg="modSp">
        <pc:chgData name="Julie Hayward" userId="S::julie.hayward@uwtsd.ac.uk::ca36735c-1641-450a-978e-fa18b6a40d1b" providerId="AD" clId="Web-{A639433D-702E-45D6-11B6-25F48AA51738}" dt="2021-05-18T12:29:19.839" v="1" actId="20577"/>
        <pc:sldMkLst>
          <pc:docMk/>
          <pc:sldMk cId="1091644178" sldId="259"/>
        </pc:sldMkLst>
        <pc:spChg chg="mod">
          <ac:chgData name="Julie Hayward" userId="S::julie.hayward@uwtsd.ac.uk::ca36735c-1641-450a-978e-fa18b6a40d1b" providerId="AD" clId="Web-{A639433D-702E-45D6-11B6-25F48AA51738}" dt="2021-05-18T12:29:19.839" v="1" actId="20577"/>
          <ac:spMkLst>
            <pc:docMk/>
            <pc:sldMk cId="1091644178" sldId="259"/>
            <ac:spMk id="3" creationId="{6E6CF201-C0BB-44D3-AB57-82E3A1DBFF6A}"/>
          </ac:spMkLst>
        </pc:spChg>
      </pc:sldChg>
      <pc:sldChg chg="addSp delSp modSp mod setBg">
        <pc:chgData name="Julie Hayward" userId="S::julie.hayward@uwtsd.ac.uk::ca36735c-1641-450a-978e-fa18b6a40d1b" providerId="AD" clId="Web-{A639433D-702E-45D6-11B6-25F48AA51738}" dt="2021-05-18T12:32:01.316" v="29" actId="20577"/>
        <pc:sldMkLst>
          <pc:docMk/>
          <pc:sldMk cId="383727649" sldId="260"/>
        </pc:sldMkLst>
        <pc:spChg chg="mod">
          <ac:chgData name="Julie Hayward" userId="S::julie.hayward@uwtsd.ac.uk::ca36735c-1641-450a-978e-fa18b6a40d1b" providerId="AD" clId="Web-{A639433D-702E-45D6-11B6-25F48AA51738}" dt="2021-05-18T12:30:25.092" v="15"/>
          <ac:spMkLst>
            <pc:docMk/>
            <pc:sldMk cId="383727649" sldId="260"/>
            <ac:spMk id="2" creationId="{F8BA3AA6-03F7-4864-8EA7-8E84C3E8473F}"/>
          </ac:spMkLst>
        </pc:spChg>
        <pc:spChg chg="mod">
          <ac:chgData name="Julie Hayward" userId="S::julie.hayward@uwtsd.ac.uk::ca36735c-1641-450a-978e-fa18b6a40d1b" providerId="AD" clId="Web-{A639433D-702E-45D6-11B6-25F48AA51738}" dt="2021-05-18T12:32:01.316" v="29" actId="20577"/>
          <ac:spMkLst>
            <pc:docMk/>
            <pc:sldMk cId="383727649" sldId="260"/>
            <ac:spMk id="3" creationId="{97715914-BC44-469F-B1DE-1DD0130F2FC9}"/>
          </ac:spMkLst>
        </pc:spChg>
        <pc:spChg chg="add del">
          <ac:chgData name="Julie Hayward" userId="S::julie.hayward@uwtsd.ac.uk::ca36735c-1641-450a-978e-fa18b6a40d1b" providerId="AD" clId="Web-{A639433D-702E-45D6-11B6-25F48AA51738}" dt="2021-05-18T12:30:38.624" v="17"/>
          <ac:spMkLst>
            <pc:docMk/>
            <pc:sldMk cId="383727649" sldId="260"/>
            <ac:spMk id="8" creationId="{7578A52D-2496-4956-A9A4-EA5C38B2F1FC}"/>
          </ac:spMkLst>
        </pc:spChg>
        <pc:spChg chg="add del">
          <ac:chgData name="Julie Hayward" userId="S::julie.hayward@uwtsd.ac.uk::ca36735c-1641-450a-978e-fa18b6a40d1b" providerId="AD" clId="Web-{A639433D-702E-45D6-11B6-25F48AA51738}" dt="2021-05-18T12:30:38.624" v="17"/>
          <ac:spMkLst>
            <pc:docMk/>
            <pc:sldMk cId="383727649" sldId="260"/>
            <ac:spMk id="10" creationId="{9809C8E2-EF9B-4E0B-A17E-836DE0508E76}"/>
          </ac:spMkLst>
        </pc:spChg>
        <pc:spChg chg="add del">
          <ac:chgData name="Julie Hayward" userId="S::julie.hayward@uwtsd.ac.uk::ca36735c-1641-450a-978e-fa18b6a40d1b" providerId="AD" clId="Web-{A639433D-702E-45D6-11B6-25F48AA51738}" dt="2021-05-18T12:30:38.624" v="17"/>
          <ac:spMkLst>
            <pc:docMk/>
            <pc:sldMk cId="383727649" sldId="260"/>
            <ac:spMk id="12" creationId="{61EB557E-621E-4254-B750-85274C5F4D5C}"/>
          </ac:spMkLst>
        </pc:spChg>
        <pc:spChg chg="add">
          <ac:chgData name="Julie Hayward" userId="S::julie.hayward@uwtsd.ac.uk::ca36735c-1641-450a-978e-fa18b6a40d1b" providerId="AD" clId="Web-{A639433D-702E-45D6-11B6-25F48AA51738}" dt="2021-05-18T12:30:38.624" v="17"/>
          <ac:spMkLst>
            <pc:docMk/>
            <pc:sldMk cId="383727649" sldId="260"/>
            <ac:spMk id="17" creationId="{7578A52D-2496-4956-A9A4-EA5C38B2F1FC}"/>
          </ac:spMkLst>
        </pc:spChg>
        <pc:spChg chg="add">
          <ac:chgData name="Julie Hayward" userId="S::julie.hayward@uwtsd.ac.uk::ca36735c-1641-450a-978e-fa18b6a40d1b" providerId="AD" clId="Web-{A639433D-702E-45D6-11B6-25F48AA51738}" dt="2021-05-18T12:30:38.624" v="17"/>
          <ac:spMkLst>
            <pc:docMk/>
            <pc:sldMk cId="383727649" sldId="260"/>
            <ac:spMk id="19" creationId="{9809C8E2-EF9B-4E0B-A17E-836DE0508E76}"/>
          </ac:spMkLst>
        </pc:spChg>
        <pc:spChg chg="add">
          <ac:chgData name="Julie Hayward" userId="S::julie.hayward@uwtsd.ac.uk::ca36735c-1641-450a-978e-fa18b6a40d1b" providerId="AD" clId="Web-{A639433D-702E-45D6-11B6-25F48AA51738}" dt="2021-05-18T12:30:38.624" v="17"/>
          <ac:spMkLst>
            <pc:docMk/>
            <pc:sldMk cId="383727649" sldId="260"/>
            <ac:spMk id="21" creationId="{61EB557E-621E-4254-B750-85274C5F4D5C}"/>
          </ac:spMkLst>
        </pc:spChg>
      </pc:sldChg>
      <pc:sldChg chg="modSp modNotes">
        <pc:chgData name="Julie Hayward" userId="S::julie.hayward@uwtsd.ac.uk::ca36735c-1641-450a-978e-fa18b6a40d1b" providerId="AD" clId="Web-{A639433D-702E-45D6-11B6-25F48AA51738}" dt="2021-05-18T13:18:19.933" v="235" actId="20577"/>
        <pc:sldMkLst>
          <pc:docMk/>
          <pc:sldMk cId="2578324807" sldId="261"/>
        </pc:sldMkLst>
        <pc:spChg chg="mod">
          <ac:chgData name="Julie Hayward" userId="S::julie.hayward@uwtsd.ac.uk::ca36735c-1641-450a-978e-fa18b6a40d1b" providerId="AD" clId="Web-{A639433D-702E-45D6-11B6-25F48AA51738}" dt="2021-05-18T13:18:19.933" v="235" actId="20577"/>
          <ac:spMkLst>
            <pc:docMk/>
            <pc:sldMk cId="2578324807" sldId="261"/>
            <ac:spMk id="2" creationId="{C74BC729-EBB0-4246-874D-D0BFF1C7B671}"/>
          </ac:spMkLst>
        </pc:spChg>
      </pc:sldChg>
      <pc:sldChg chg="addSp delSp modSp mod setBg">
        <pc:chgData name="Julie Hayward" userId="S::julie.hayward@uwtsd.ac.uk::ca36735c-1641-450a-978e-fa18b6a40d1b" providerId="AD" clId="Web-{A639433D-702E-45D6-11B6-25F48AA51738}" dt="2021-05-18T13:10:28.579" v="217" actId="20577"/>
        <pc:sldMkLst>
          <pc:docMk/>
          <pc:sldMk cId="4049001154" sldId="262"/>
        </pc:sldMkLst>
        <pc:spChg chg="mod">
          <ac:chgData name="Julie Hayward" userId="S::julie.hayward@uwtsd.ac.uk::ca36735c-1641-450a-978e-fa18b6a40d1b" providerId="AD" clId="Web-{A639433D-702E-45D6-11B6-25F48AA51738}" dt="2021-05-18T13:06:45.943" v="170"/>
          <ac:spMkLst>
            <pc:docMk/>
            <pc:sldMk cId="4049001154" sldId="262"/>
            <ac:spMk id="2" creationId="{523229E5-B292-48ED-8BD8-C2FA5063B5F5}"/>
          </ac:spMkLst>
        </pc:spChg>
        <pc:spChg chg="mod ord">
          <ac:chgData name="Julie Hayward" userId="S::julie.hayward@uwtsd.ac.uk::ca36735c-1641-450a-978e-fa18b6a40d1b" providerId="AD" clId="Web-{A639433D-702E-45D6-11B6-25F48AA51738}" dt="2021-05-18T13:10:28.579" v="217" actId="20577"/>
          <ac:spMkLst>
            <pc:docMk/>
            <pc:sldMk cId="4049001154" sldId="262"/>
            <ac:spMk id="3" creationId="{8BAC8EAC-94C4-41F2-A8A1-97B1DFEE039B}"/>
          </ac:spMkLst>
        </pc:spChg>
        <pc:spChg chg="add del mod">
          <ac:chgData name="Julie Hayward" userId="S::julie.hayward@uwtsd.ac.uk::ca36735c-1641-450a-978e-fa18b6a40d1b" providerId="AD" clId="Web-{A639433D-702E-45D6-11B6-25F48AA51738}" dt="2021-05-18T13:04:28.060" v="163"/>
          <ac:spMkLst>
            <pc:docMk/>
            <pc:sldMk cId="4049001154" sldId="262"/>
            <ac:spMk id="5" creationId="{12F70AEE-2CDB-4B75-9427-B146CED48CC1}"/>
          </ac:spMkLst>
        </pc:spChg>
        <pc:spChg chg="add del mod">
          <ac:chgData name="Julie Hayward" userId="S::julie.hayward@uwtsd.ac.uk::ca36735c-1641-450a-978e-fa18b6a40d1b" providerId="AD" clId="Web-{A639433D-702E-45D6-11B6-25F48AA51738}" dt="2021-05-18T13:06:06.472" v="169"/>
          <ac:spMkLst>
            <pc:docMk/>
            <pc:sldMk cId="4049001154" sldId="262"/>
            <ac:spMk id="8" creationId="{96D08B87-8894-4D74-8092-0FD1E0A48DA3}"/>
          </ac:spMkLst>
        </pc:spChg>
        <pc:spChg chg="add del">
          <ac:chgData name="Julie Hayward" userId="S::julie.hayward@uwtsd.ac.uk::ca36735c-1641-450a-978e-fa18b6a40d1b" providerId="AD" clId="Web-{A639433D-702E-45D6-11B6-25F48AA51738}" dt="2021-05-18T13:06:45.943" v="170"/>
          <ac:spMkLst>
            <pc:docMk/>
            <pc:sldMk cId="4049001154" sldId="262"/>
            <ac:spMk id="13" creationId="{17DC0A38-3088-4D10-A8A9-A58BDD470C1F}"/>
          </ac:spMkLst>
        </pc:spChg>
        <pc:spChg chg="add">
          <ac:chgData name="Julie Hayward" userId="S::julie.hayward@uwtsd.ac.uk::ca36735c-1641-450a-978e-fa18b6a40d1b" providerId="AD" clId="Web-{A639433D-702E-45D6-11B6-25F48AA51738}" dt="2021-05-18T13:06:45.943" v="170"/>
          <ac:spMkLst>
            <pc:docMk/>
            <pc:sldMk cId="4049001154" sldId="262"/>
            <ac:spMk id="18" creationId="{F1034B51-D3B1-4C80-B6BF-4A9281E64322}"/>
          </ac:spMkLst>
        </pc:spChg>
        <pc:spChg chg="add">
          <ac:chgData name="Julie Hayward" userId="S::julie.hayward@uwtsd.ac.uk::ca36735c-1641-450a-978e-fa18b6a40d1b" providerId="AD" clId="Web-{A639433D-702E-45D6-11B6-25F48AA51738}" dt="2021-05-18T13:06:45.943" v="170"/>
          <ac:spMkLst>
            <pc:docMk/>
            <pc:sldMk cId="4049001154" sldId="262"/>
            <ac:spMk id="20" creationId="{5FB82C82-5CD1-4F5F-9401-9B1BAE32C7FB}"/>
          </ac:spMkLst>
        </pc:spChg>
        <pc:picChg chg="add del mod">
          <ac:chgData name="Julie Hayward" userId="S::julie.hayward@uwtsd.ac.uk::ca36735c-1641-450a-978e-fa18b6a40d1b" providerId="AD" clId="Web-{A639433D-702E-45D6-11B6-25F48AA51738}" dt="2021-05-18T13:04:28.060" v="163"/>
          <ac:picMkLst>
            <pc:docMk/>
            <pc:sldMk cId="4049001154" sldId="262"/>
            <ac:picMk id="4" creationId="{BF3F6DF4-784A-49C1-8A36-15DBC4D23617}"/>
          </ac:picMkLst>
        </pc:picChg>
        <pc:picChg chg="add mod ord">
          <ac:chgData name="Julie Hayward" userId="S::julie.hayward@uwtsd.ac.uk::ca36735c-1641-450a-978e-fa18b6a40d1b" providerId="AD" clId="Web-{A639433D-702E-45D6-11B6-25F48AA51738}" dt="2021-05-18T13:06:45.943" v="170"/>
          <ac:picMkLst>
            <pc:docMk/>
            <pc:sldMk cId="4049001154" sldId="262"/>
            <ac:picMk id="7" creationId="{7B15809B-79B1-49FF-A150-0EBC48F78D8B}"/>
          </ac:picMkLst>
        </pc:picChg>
      </pc:sldChg>
      <pc:sldChg chg="addSp delSp modSp new mod setBg">
        <pc:chgData name="Julie Hayward" userId="S::julie.hayward@uwtsd.ac.uk::ca36735c-1641-450a-978e-fa18b6a40d1b" providerId="AD" clId="Web-{A639433D-702E-45D6-11B6-25F48AA51738}" dt="2021-05-18T12:37:18.411" v="109" actId="20577"/>
        <pc:sldMkLst>
          <pc:docMk/>
          <pc:sldMk cId="1534042109" sldId="263"/>
        </pc:sldMkLst>
        <pc:spChg chg="mod">
          <ac:chgData name="Julie Hayward" userId="S::julie.hayward@uwtsd.ac.uk::ca36735c-1641-450a-978e-fa18b6a40d1b" providerId="AD" clId="Web-{A639433D-702E-45D6-11B6-25F48AA51738}" dt="2021-05-18T12:34:49.950" v="52"/>
          <ac:spMkLst>
            <pc:docMk/>
            <pc:sldMk cId="1534042109" sldId="263"/>
            <ac:spMk id="2" creationId="{11689984-6E05-42D1-95E8-A9DB3D403799}"/>
          </ac:spMkLst>
        </pc:spChg>
        <pc:spChg chg="mod ord">
          <ac:chgData name="Julie Hayward" userId="S::julie.hayward@uwtsd.ac.uk::ca36735c-1641-450a-978e-fa18b6a40d1b" providerId="AD" clId="Web-{A639433D-702E-45D6-11B6-25F48AA51738}" dt="2021-05-18T12:37:18.411" v="109" actId="20577"/>
          <ac:spMkLst>
            <pc:docMk/>
            <pc:sldMk cId="1534042109" sldId="263"/>
            <ac:spMk id="3" creationId="{A88618CB-F284-4D33-8336-72580A87C9AA}"/>
          </ac:spMkLst>
        </pc:spChg>
        <pc:spChg chg="add del mod">
          <ac:chgData name="Julie Hayward" userId="S::julie.hayward@uwtsd.ac.uk::ca36735c-1641-450a-978e-fa18b6a40d1b" providerId="AD" clId="Web-{A639433D-702E-45D6-11B6-25F48AA51738}" dt="2021-05-18T12:34:46.856" v="51"/>
          <ac:spMkLst>
            <pc:docMk/>
            <pc:sldMk cId="1534042109" sldId="263"/>
            <ac:spMk id="5" creationId="{22176629-0316-42A2-8587-7E6EFC00E13E}"/>
          </ac:spMkLst>
        </pc:spChg>
        <pc:spChg chg="add">
          <ac:chgData name="Julie Hayward" userId="S::julie.hayward@uwtsd.ac.uk::ca36735c-1641-450a-978e-fa18b6a40d1b" providerId="AD" clId="Web-{A639433D-702E-45D6-11B6-25F48AA51738}" dt="2021-05-18T12:34:49.950" v="52"/>
          <ac:spMkLst>
            <pc:docMk/>
            <pc:sldMk cId="1534042109" sldId="263"/>
            <ac:spMk id="9" creationId="{F1034B51-D3B1-4C80-B6BF-4A9281E64322}"/>
          </ac:spMkLst>
        </pc:spChg>
        <pc:spChg chg="add">
          <ac:chgData name="Julie Hayward" userId="S::julie.hayward@uwtsd.ac.uk::ca36735c-1641-450a-978e-fa18b6a40d1b" providerId="AD" clId="Web-{A639433D-702E-45D6-11B6-25F48AA51738}" dt="2021-05-18T12:34:49.950" v="52"/>
          <ac:spMkLst>
            <pc:docMk/>
            <pc:sldMk cId="1534042109" sldId="263"/>
            <ac:spMk id="11" creationId="{5FB82C82-5CD1-4F5F-9401-9B1BAE32C7FB}"/>
          </ac:spMkLst>
        </pc:spChg>
        <pc:picChg chg="add mod">
          <ac:chgData name="Julie Hayward" userId="S::julie.hayward@uwtsd.ac.uk::ca36735c-1641-450a-978e-fa18b6a40d1b" providerId="AD" clId="Web-{A639433D-702E-45D6-11B6-25F48AA51738}" dt="2021-05-18T12:34:49.950" v="52"/>
          <ac:picMkLst>
            <pc:docMk/>
            <pc:sldMk cId="1534042109" sldId="263"/>
            <ac:picMk id="4" creationId="{20D00DD2-EC70-4305-B5DA-12BF770E95ED}"/>
          </ac:picMkLst>
        </pc:picChg>
      </pc:sldChg>
      <pc:sldChg chg="addSp modSp new mod setBg">
        <pc:chgData name="Julie Hayward" userId="S::julie.hayward@uwtsd.ac.uk::ca36735c-1641-450a-978e-fa18b6a40d1b" providerId="AD" clId="Web-{A639433D-702E-45D6-11B6-25F48AA51738}" dt="2021-05-18T12:47:04.067" v="131" actId="20577"/>
        <pc:sldMkLst>
          <pc:docMk/>
          <pc:sldMk cId="1853723774" sldId="264"/>
        </pc:sldMkLst>
        <pc:spChg chg="mod">
          <ac:chgData name="Julie Hayward" userId="S::julie.hayward@uwtsd.ac.uk::ca36735c-1641-450a-978e-fa18b6a40d1b" providerId="AD" clId="Web-{A639433D-702E-45D6-11B6-25F48AA51738}" dt="2021-05-18T12:46:41.785" v="127"/>
          <ac:spMkLst>
            <pc:docMk/>
            <pc:sldMk cId="1853723774" sldId="264"/>
            <ac:spMk id="2" creationId="{E7EBFE92-C4A3-49D2-869A-6A53A1A28649}"/>
          </ac:spMkLst>
        </pc:spChg>
        <pc:spChg chg="mod">
          <ac:chgData name="Julie Hayward" userId="S::julie.hayward@uwtsd.ac.uk::ca36735c-1641-450a-978e-fa18b6a40d1b" providerId="AD" clId="Web-{A639433D-702E-45D6-11B6-25F48AA51738}" dt="2021-05-18T12:47:04.067" v="131" actId="20577"/>
          <ac:spMkLst>
            <pc:docMk/>
            <pc:sldMk cId="1853723774" sldId="264"/>
            <ac:spMk id="3" creationId="{89846050-298B-443A-BAB3-C2736456C308}"/>
          </ac:spMkLst>
        </pc:spChg>
        <pc:spChg chg="add">
          <ac:chgData name="Julie Hayward" userId="S::julie.hayward@uwtsd.ac.uk::ca36735c-1641-450a-978e-fa18b6a40d1b" providerId="AD" clId="Web-{A639433D-702E-45D6-11B6-25F48AA51738}" dt="2021-05-18T12:46:41.785" v="127"/>
          <ac:spMkLst>
            <pc:docMk/>
            <pc:sldMk cId="1853723774" sldId="264"/>
            <ac:spMk id="8" creationId="{8E8DBDA3-652C-4F87-B53B-7F73AC8F4FF9}"/>
          </ac:spMkLst>
        </pc:spChg>
        <pc:spChg chg="add">
          <ac:chgData name="Julie Hayward" userId="S::julie.hayward@uwtsd.ac.uk::ca36735c-1641-450a-978e-fa18b6a40d1b" providerId="AD" clId="Web-{A639433D-702E-45D6-11B6-25F48AA51738}" dt="2021-05-18T12:46:41.785" v="127"/>
          <ac:spMkLst>
            <pc:docMk/>
            <pc:sldMk cId="1853723774" sldId="264"/>
            <ac:spMk id="10" creationId="{42187232-3845-418F-A17C-C138F01D98AB}"/>
          </ac:spMkLst>
        </pc:spChg>
      </pc:sldChg>
      <pc:sldChg chg="addSp delSp modSp new mod setBg">
        <pc:chgData name="Julie Hayward" userId="S::julie.hayward@uwtsd.ac.uk::ca36735c-1641-450a-978e-fa18b6a40d1b" providerId="AD" clId="Web-{A639433D-702E-45D6-11B6-25F48AA51738}" dt="2021-05-18T13:18:25.121" v="236"/>
        <pc:sldMkLst>
          <pc:docMk/>
          <pc:sldMk cId="3346734114" sldId="265"/>
        </pc:sldMkLst>
        <pc:spChg chg="mod">
          <ac:chgData name="Julie Hayward" userId="S::julie.hayward@uwtsd.ac.uk::ca36735c-1641-450a-978e-fa18b6a40d1b" providerId="AD" clId="Web-{A639433D-702E-45D6-11B6-25F48AA51738}" dt="2021-05-18T13:18:25.121" v="236"/>
          <ac:spMkLst>
            <pc:docMk/>
            <pc:sldMk cId="3346734114" sldId="265"/>
            <ac:spMk id="2" creationId="{1035C0A7-819D-4CD7-A6A7-44996F8600FC}"/>
          </ac:spMkLst>
        </pc:spChg>
        <pc:spChg chg="del">
          <ac:chgData name="Julie Hayward" userId="S::julie.hayward@uwtsd.ac.uk::ca36735c-1641-450a-978e-fa18b6a40d1b" providerId="AD" clId="Web-{A639433D-702E-45D6-11B6-25F48AA51738}" dt="2021-05-18T13:17:15.242" v="219"/>
          <ac:spMkLst>
            <pc:docMk/>
            <pc:sldMk cId="3346734114" sldId="265"/>
            <ac:spMk id="3" creationId="{AE6A0796-D292-4756-B867-AD5DF3C1E526}"/>
          </ac:spMkLst>
        </pc:spChg>
        <pc:spChg chg="add">
          <ac:chgData name="Julie Hayward" userId="S::julie.hayward@uwtsd.ac.uk::ca36735c-1641-450a-978e-fa18b6a40d1b" providerId="AD" clId="Web-{A639433D-702E-45D6-11B6-25F48AA51738}" dt="2021-05-18T13:18:25.121" v="236"/>
          <ac:spMkLst>
            <pc:docMk/>
            <pc:sldMk cId="3346734114" sldId="265"/>
            <ac:spMk id="9" creationId="{368A5362-EC3B-4BE3-804B-E6B289AF8A36}"/>
          </ac:spMkLst>
        </pc:spChg>
        <pc:spChg chg="add">
          <ac:chgData name="Julie Hayward" userId="S::julie.hayward@uwtsd.ac.uk::ca36735c-1641-450a-978e-fa18b6a40d1b" providerId="AD" clId="Web-{A639433D-702E-45D6-11B6-25F48AA51738}" dt="2021-05-18T13:18:25.121" v="236"/>
          <ac:spMkLst>
            <pc:docMk/>
            <pc:sldMk cId="3346734114" sldId="265"/>
            <ac:spMk id="11" creationId="{1D37744E-F5F6-4ED5-9F5F-21183A8FE771}"/>
          </ac:spMkLst>
        </pc:spChg>
        <pc:spChg chg="add">
          <ac:chgData name="Julie Hayward" userId="S::julie.hayward@uwtsd.ac.uk::ca36735c-1641-450a-978e-fa18b6a40d1b" providerId="AD" clId="Web-{A639433D-702E-45D6-11B6-25F48AA51738}" dt="2021-05-18T13:18:25.121" v="236"/>
          <ac:spMkLst>
            <pc:docMk/>
            <pc:sldMk cId="3346734114" sldId="265"/>
            <ac:spMk id="15" creationId="{0BCB6D3E-2815-49BC-A13F-4EFD1750965D}"/>
          </ac:spMkLst>
        </pc:spChg>
        <pc:spChg chg="add">
          <ac:chgData name="Julie Hayward" userId="S::julie.hayward@uwtsd.ac.uk::ca36735c-1641-450a-978e-fa18b6a40d1b" providerId="AD" clId="Web-{A639433D-702E-45D6-11B6-25F48AA51738}" dt="2021-05-18T13:18:25.121" v="236"/>
          <ac:spMkLst>
            <pc:docMk/>
            <pc:sldMk cId="3346734114" sldId="265"/>
            <ac:spMk id="17" creationId="{C77A9593-26A9-4234-8351-9339ABF91361}"/>
          </ac:spMkLst>
        </pc:spChg>
        <pc:spChg chg="add">
          <ac:chgData name="Julie Hayward" userId="S::julie.hayward@uwtsd.ac.uk::ca36735c-1641-450a-978e-fa18b6a40d1b" providerId="AD" clId="Web-{A639433D-702E-45D6-11B6-25F48AA51738}" dt="2021-05-18T13:18:25.121" v="236"/>
          <ac:spMkLst>
            <pc:docMk/>
            <pc:sldMk cId="3346734114" sldId="265"/>
            <ac:spMk id="21" creationId="{7723AC0F-348F-4B67-BAC9-F3049BD209A9}"/>
          </ac:spMkLst>
        </pc:spChg>
        <pc:picChg chg="add mod ord">
          <ac:chgData name="Julie Hayward" userId="S::julie.hayward@uwtsd.ac.uk::ca36735c-1641-450a-978e-fa18b6a40d1b" providerId="AD" clId="Web-{A639433D-702E-45D6-11B6-25F48AA51738}" dt="2021-05-18T13:18:25.121" v="236"/>
          <ac:picMkLst>
            <pc:docMk/>
            <pc:sldMk cId="3346734114" sldId="265"/>
            <ac:picMk id="4" creationId="{CE621A61-B145-4748-9539-5C797A1109B7}"/>
          </ac:picMkLst>
        </pc:picChg>
        <pc:cxnChg chg="add">
          <ac:chgData name="Julie Hayward" userId="S::julie.hayward@uwtsd.ac.uk::ca36735c-1641-450a-978e-fa18b6a40d1b" providerId="AD" clId="Web-{A639433D-702E-45D6-11B6-25F48AA51738}" dt="2021-05-18T13:18:25.121" v="236"/>
          <ac:cxnSpMkLst>
            <pc:docMk/>
            <pc:sldMk cId="3346734114" sldId="265"/>
            <ac:cxnSpMk id="13" creationId="{DD9D7C55-D0C1-4B48-ADC5-A9E322B19608}"/>
          </ac:cxnSpMkLst>
        </pc:cxnChg>
        <pc:cxnChg chg="add">
          <ac:chgData name="Julie Hayward" userId="S::julie.hayward@uwtsd.ac.uk::ca36735c-1641-450a-978e-fa18b6a40d1b" providerId="AD" clId="Web-{A639433D-702E-45D6-11B6-25F48AA51738}" dt="2021-05-18T13:18:25.121" v="236"/>
          <ac:cxnSpMkLst>
            <pc:docMk/>
            <pc:sldMk cId="3346734114" sldId="265"/>
            <ac:cxnSpMk id="19" creationId="{6E1AD3BD-190E-448E-9100-7E7AAB9BB996}"/>
          </ac:cxnSpMkLst>
        </pc:cxnChg>
      </pc:sldChg>
      <pc:sldChg chg="addSp delSp modSp new mod setBg">
        <pc:chgData name="Julie Hayward" userId="S::julie.hayward@uwtsd.ac.uk::ca36735c-1641-450a-978e-fa18b6a40d1b" providerId="AD" clId="Web-{A639433D-702E-45D6-11B6-25F48AA51738}" dt="2021-05-18T13:19:50" v="241"/>
        <pc:sldMkLst>
          <pc:docMk/>
          <pc:sldMk cId="4236172651" sldId="266"/>
        </pc:sldMkLst>
        <pc:spChg chg="mod">
          <ac:chgData name="Julie Hayward" userId="S::julie.hayward@uwtsd.ac.uk::ca36735c-1641-450a-978e-fa18b6a40d1b" providerId="AD" clId="Web-{A639433D-702E-45D6-11B6-25F48AA51738}" dt="2021-05-18T13:19:50" v="241"/>
          <ac:spMkLst>
            <pc:docMk/>
            <pc:sldMk cId="4236172651" sldId="266"/>
            <ac:spMk id="2" creationId="{8A419E3D-28CA-4A5F-8837-CF613C48680B}"/>
          </ac:spMkLst>
        </pc:spChg>
        <pc:spChg chg="del">
          <ac:chgData name="Julie Hayward" userId="S::julie.hayward@uwtsd.ac.uk::ca36735c-1641-450a-978e-fa18b6a40d1b" providerId="AD" clId="Web-{A639433D-702E-45D6-11B6-25F48AA51738}" dt="2021-05-18T13:19:50" v="241"/>
          <ac:spMkLst>
            <pc:docMk/>
            <pc:sldMk cId="4236172651" sldId="266"/>
            <ac:spMk id="3" creationId="{5FEA6D0A-2F26-4D96-B60B-DA31A3F9DA73}"/>
          </ac:spMkLst>
        </pc:spChg>
        <pc:spChg chg="add">
          <ac:chgData name="Julie Hayward" userId="S::julie.hayward@uwtsd.ac.uk::ca36735c-1641-450a-978e-fa18b6a40d1b" providerId="AD" clId="Web-{A639433D-702E-45D6-11B6-25F48AA51738}" dt="2021-05-18T13:19:50" v="241"/>
          <ac:spMkLst>
            <pc:docMk/>
            <pc:sldMk cId="4236172651" sldId="266"/>
            <ac:spMk id="9" creationId="{6C0DD7BF-8F3D-4D34-A37A-85563D3D62FF}"/>
          </ac:spMkLst>
        </pc:spChg>
        <pc:spChg chg="add">
          <ac:chgData name="Julie Hayward" userId="S::julie.hayward@uwtsd.ac.uk::ca36735c-1641-450a-978e-fa18b6a40d1b" providerId="AD" clId="Web-{A639433D-702E-45D6-11B6-25F48AA51738}" dt="2021-05-18T13:19:50" v="241"/>
          <ac:spMkLst>
            <pc:docMk/>
            <pc:sldMk cId="4236172651" sldId="266"/>
            <ac:spMk id="11" creationId="{A82C64D9-D855-4343-BB40-3E465EFFA0B6}"/>
          </ac:spMkLst>
        </pc:spChg>
        <pc:spChg chg="add">
          <ac:chgData name="Julie Hayward" userId="S::julie.hayward@uwtsd.ac.uk::ca36735c-1641-450a-978e-fa18b6a40d1b" providerId="AD" clId="Web-{A639433D-702E-45D6-11B6-25F48AA51738}" dt="2021-05-18T13:19:50" v="241"/>
          <ac:spMkLst>
            <pc:docMk/>
            <pc:sldMk cId="4236172651" sldId="266"/>
            <ac:spMk id="15" creationId="{6C65A0EB-B4AF-498D-99DD-3FC35BE6CFB0}"/>
          </ac:spMkLst>
        </pc:spChg>
        <pc:picChg chg="add">
          <ac:chgData name="Julie Hayward" userId="S::julie.hayward@uwtsd.ac.uk::ca36735c-1641-450a-978e-fa18b6a40d1b" providerId="AD" clId="Web-{A639433D-702E-45D6-11B6-25F48AA51738}" dt="2021-05-18T13:19:50" v="241"/>
          <ac:picMkLst>
            <pc:docMk/>
            <pc:sldMk cId="4236172651" sldId="266"/>
            <ac:picMk id="5" creationId="{993341C6-1D03-48AF-B6DF-D27DED15D2D0}"/>
          </ac:picMkLst>
        </pc:picChg>
        <pc:cxnChg chg="add">
          <ac:chgData name="Julie Hayward" userId="S::julie.hayward@uwtsd.ac.uk::ca36735c-1641-450a-978e-fa18b6a40d1b" providerId="AD" clId="Web-{A639433D-702E-45D6-11B6-25F48AA51738}" dt="2021-05-18T13:19:50" v="241"/>
          <ac:cxnSpMkLst>
            <pc:docMk/>
            <pc:sldMk cId="4236172651" sldId="266"/>
            <ac:cxnSpMk id="13" creationId="{106D061A-80BB-4A08-8350-176FFFDCC32C}"/>
          </ac:cxnSpMkLst>
        </pc:cxnChg>
        <pc:cxnChg chg="add">
          <ac:chgData name="Julie Hayward" userId="S::julie.hayward@uwtsd.ac.uk::ca36735c-1641-450a-978e-fa18b6a40d1b" providerId="AD" clId="Web-{A639433D-702E-45D6-11B6-25F48AA51738}" dt="2021-05-18T13:19:50" v="241"/>
          <ac:cxnSpMkLst>
            <pc:docMk/>
            <pc:sldMk cId="4236172651" sldId="266"/>
            <ac:cxnSpMk id="17" creationId="{2CF4F262-1058-4E99-8912-4DFBA70B9A08}"/>
          </ac:cxnSpMkLst>
        </pc:cxnChg>
      </pc:sldChg>
      <pc:sldChg chg="addSp delSp modSp new mod setBg">
        <pc:chgData name="Julie Hayward" userId="S::julie.hayward@uwtsd.ac.uk::ca36735c-1641-450a-978e-fa18b6a40d1b" providerId="AD" clId="Web-{A639433D-702E-45D6-11B6-25F48AA51738}" dt="2021-05-18T13:25:38.488" v="267"/>
        <pc:sldMkLst>
          <pc:docMk/>
          <pc:sldMk cId="1482230029" sldId="267"/>
        </pc:sldMkLst>
        <pc:spChg chg="mod">
          <ac:chgData name="Julie Hayward" userId="S::julie.hayward@uwtsd.ac.uk::ca36735c-1641-450a-978e-fa18b6a40d1b" providerId="AD" clId="Web-{A639433D-702E-45D6-11B6-25F48AA51738}" dt="2021-05-18T13:25:38.488" v="267"/>
          <ac:spMkLst>
            <pc:docMk/>
            <pc:sldMk cId="1482230029" sldId="267"/>
            <ac:spMk id="2" creationId="{97C3F1D6-DFB3-4F9B-990E-EAFE49AEE1A6}"/>
          </ac:spMkLst>
        </pc:spChg>
        <pc:spChg chg="mod">
          <ac:chgData name="Julie Hayward" userId="S::julie.hayward@uwtsd.ac.uk::ca36735c-1641-450a-978e-fa18b6a40d1b" providerId="AD" clId="Web-{A639433D-702E-45D6-11B6-25F48AA51738}" dt="2021-05-18T13:25:38.488" v="267"/>
          <ac:spMkLst>
            <pc:docMk/>
            <pc:sldMk cId="1482230029" sldId="267"/>
            <ac:spMk id="3" creationId="{7790CC08-7900-45DB-B2EE-040C7D1D2AEB}"/>
          </ac:spMkLst>
        </pc:spChg>
        <pc:spChg chg="add del mod">
          <ac:chgData name="Julie Hayward" userId="S::julie.hayward@uwtsd.ac.uk::ca36735c-1641-450a-978e-fa18b6a40d1b" providerId="AD" clId="Web-{A639433D-702E-45D6-11B6-25F48AA51738}" dt="2021-05-18T13:25:32.690" v="266"/>
          <ac:spMkLst>
            <pc:docMk/>
            <pc:sldMk cId="1482230029" sldId="267"/>
            <ac:spMk id="5" creationId="{AC5233DA-ED0A-44EF-80F6-7AC9D739699B}"/>
          </ac:spMkLst>
        </pc:spChg>
        <pc:spChg chg="add">
          <ac:chgData name="Julie Hayward" userId="S::julie.hayward@uwtsd.ac.uk::ca36735c-1641-450a-978e-fa18b6a40d1b" providerId="AD" clId="Web-{A639433D-702E-45D6-11B6-25F48AA51738}" dt="2021-05-18T13:25:38.488" v="267"/>
          <ac:spMkLst>
            <pc:docMk/>
            <pc:sldMk cId="1482230029" sldId="267"/>
            <ac:spMk id="9" creationId="{B5F86E95-42D1-446F-9187-CFC01F7D97FE}"/>
          </ac:spMkLst>
        </pc:spChg>
        <pc:spChg chg="add">
          <ac:chgData name="Julie Hayward" userId="S::julie.hayward@uwtsd.ac.uk::ca36735c-1641-450a-978e-fa18b6a40d1b" providerId="AD" clId="Web-{A639433D-702E-45D6-11B6-25F48AA51738}" dt="2021-05-18T13:25:38.488" v="267"/>
          <ac:spMkLst>
            <pc:docMk/>
            <pc:sldMk cId="1482230029" sldId="267"/>
            <ac:spMk id="11" creationId="{A3BA6363-1B19-49E0-A5CE-CCB212D8EBC1}"/>
          </ac:spMkLst>
        </pc:spChg>
        <pc:picChg chg="add mod">
          <ac:chgData name="Julie Hayward" userId="S::julie.hayward@uwtsd.ac.uk::ca36735c-1641-450a-978e-fa18b6a40d1b" providerId="AD" clId="Web-{A639433D-702E-45D6-11B6-25F48AA51738}" dt="2021-05-18T13:25:38.488" v="267"/>
          <ac:picMkLst>
            <pc:docMk/>
            <pc:sldMk cId="1482230029" sldId="267"/>
            <ac:picMk id="4" creationId="{31CB3DA2-DDD1-4239-B16F-F6ADC8C79042}"/>
          </ac:picMkLst>
        </pc:picChg>
      </pc:sldChg>
      <pc:sldChg chg="addSp delSp modSp new mod ord setBg">
        <pc:chgData name="Julie Hayward" userId="S::julie.hayward@uwtsd.ac.uk::ca36735c-1641-450a-978e-fa18b6a40d1b" providerId="AD" clId="Web-{A639433D-702E-45D6-11B6-25F48AA51738}" dt="2021-05-18T13:48:43.718" v="390"/>
        <pc:sldMkLst>
          <pc:docMk/>
          <pc:sldMk cId="1250343812" sldId="268"/>
        </pc:sldMkLst>
        <pc:spChg chg="mod">
          <ac:chgData name="Julie Hayward" userId="S::julie.hayward@uwtsd.ac.uk::ca36735c-1641-450a-978e-fa18b6a40d1b" providerId="AD" clId="Web-{A639433D-702E-45D6-11B6-25F48AA51738}" dt="2021-05-18T13:27:20.681" v="283"/>
          <ac:spMkLst>
            <pc:docMk/>
            <pc:sldMk cId="1250343812" sldId="268"/>
            <ac:spMk id="2" creationId="{AD80BF9F-A523-49EB-B1E5-2DEE29D0DC07}"/>
          </ac:spMkLst>
        </pc:spChg>
        <pc:spChg chg="mod">
          <ac:chgData name="Julie Hayward" userId="S::julie.hayward@uwtsd.ac.uk::ca36735c-1641-450a-978e-fa18b6a40d1b" providerId="AD" clId="Web-{A639433D-702E-45D6-11B6-25F48AA51738}" dt="2021-05-18T13:28:40.029" v="301" actId="20577"/>
          <ac:spMkLst>
            <pc:docMk/>
            <pc:sldMk cId="1250343812" sldId="268"/>
            <ac:spMk id="3" creationId="{60BAE97B-2527-44F6-BF9F-EC90AB1B9A20}"/>
          </ac:spMkLst>
        </pc:spChg>
        <pc:spChg chg="add del">
          <ac:chgData name="Julie Hayward" userId="S::julie.hayward@uwtsd.ac.uk::ca36735c-1641-450a-978e-fa18b6a40d1b" providerId="AD" clId="Web-{A639433D-702E-45D6-11B6-25F48AA51738}" dt="2021-05-18T13:27:20.681" v="284"/>
          <ac:spMkLst>
            <pc:docMk/>
            <pc:sldMk cId="1250343812" sldId="268"/>
            <ac:spMk id="8" creationId="{7578A52D-2496-4956-A9A4-EA5C38B2F1FC}"/>
          </ac:spMkLst>
        </pc:spChg>
        <pc:spChg chg="add del">
          <ac:chgData name="Julie Hayward" userId="S::julie.hayward@uwtsd.ac.uk::ca36735c-1641-450a-978e-fa18b6a40d1b" providerId="AD" clId="Web-{A639433D-702E-45D6-11B6-25F48AA51738}" dt="2021-05-18T13:27:20.681" v="284"/>
          <ac:spMkLst>
            <pc:docMk/>
            <pc:sldMk cId="1250343812" sldId="268"/>
            <ac:spMk id="10" creationId="{9809C8E2-EF9B-4E0B-A17E-836DE0508E76}"/>
          </ac:spMkLst>
        </pc:spChg>
        <pc:spChg chg="add del">
          <ac:chgData name="Julie Hayward" userId="S::julie.hayward@uwtsd.ac.uk::ca36735c-1641-450a-978e-fa18b6a40d1b" providerId="AD" clId="Web-{A639433D-702E-45D6-11B6-25F48AA51738}" dt="2021-05-18T13:27:20.681" v="284"/>
          <ac:spMkLst>
            <pc:docMk/>
            <pc:sldMk cId="1250343812" sldId="268"/>
            <ac:spMk id="12" creationId="{61EB557E-621E-4254-B750-85274C5F4D5C}"/>
          </ac:spMkLst>
        </pc:spChg>
        <pc:spChg chg="add">
          <ac:chgData name="Julie Hayward" userId="S::julie.hayward@uwtsd.ac.uk::ca36735c-1641-450a-978e-fa18b6a40d1b" providerId="AD" clId="Web-{A639433D-702E-45D6-11B6-25F48AA51738}" dt="2021-05-18T13:27:20.681" v="284"/>
          <ac:spMkLst>
            <pc:docMk/>
            <pc:sldMk cId="1250343812" sldId="268"/>
            <ac:spMk id="17" creationId="{7578A52D-2496-4956-A9A4-EA5C38B2F1FC}"/>
          </ac:spMkLst>
        </pc:spChg>
        <pc:spChg chg="add del">
          <ac:chgData name="Julie Hayward" userId="S::julie.hayward@uwtsd.ac.uk::ca36735c-1641-450a-978e-fa18b6a40d1b" providerId="AD" clId="Web-{A639433D-702E-45D6-11B6-25F48AA51738}" dt="2021-05-18T13:27:20.681" v="283"/>
          <ac:spMkLst>
            <pc:docMk/>
            <pc:sldMk cId="1250343812" sldId="268"/>
            <ac:spMk id="18" creationId="{B026943E-787C-453D-97F9-047891E68064}"/>
          </ac:spMkLst>
        </pc:spChg>
        <pc:spChg chg="add">
          <ac:chgData name="Julie Hayward" userId="S::julie.hayward@uwtsd.ac.uk::ca36735c-1641-450a-978e-fa18b6a40d1b" providerId="AD" clId="Web-{A639433D-702E-45D6-11B6-25F48AA51738}" dt="2021-05-18T13:27:20.681" v="284"/>
          <ac:spMkLst>
            <pc:docMk/>
            <pc:sldMk cId="1250343812" sldId="268"/>
            <ac:spMk id="19" creationId="{9809C8E2-EF9B-4E0B-A17E-836DE0508E76}"/>
          </ac:spMkLst>
        </pc:spChg>
        <pc:spChg chg="add">
          <ac:chgData name="Julie Hayward" userId="S::julie.hayward@uwtsd.ac.uk::ca36735c-1641-450a-978e-fa18b6a40d1b" providerId="AD" clId="Web-{A639433D-702E-45D6-11B6-25F48AA51738}" dt="2021-05-18T13:27:20.681" v="284"/>
          <ac:spMkLst>
            <pc:docMk/>
            <pc:sldMk cId="1250343812" sldId="268"/>
            <ac:spMk id="21" creationId="{61EB557E-621E-4254-B750-85274C5F4D5C}"/>
          </ac:spMkLst>
        </pc:spChg>
        <pc:picChg chg="add del">
          <ac:chgData name="Julie Hayward" userId="S::julie.hayward@uwtsd.ac.uk::ca36735c-1641-450a-978e-fa18b6a40d1b" providerId="AD" clId="Web-{A639433D-702E-45D6-11B6-25F48AA51738}" dt="2021-05-18T13:27:20.681" v="283"/>
          <ac:picMkLst>
            <pc:docMk/>
            <pc:sldMk cId="1250343812" sldId="268"/>
            <ac:picMk id="14" creationId="{484FA488-FA08-4188-B006-CA8C36AC9A63}"/>
          </ac:picMkLst>
        </pc:picChg>
      </pc:sldChg>
      <pc:sldChg chg="modSp new del">
        <pc:chgData name="Julie Hayward" userId="S::julie.hayward@uwtsd.ac.uk::ca36735c-1641-450a-978e-fa18b6a40d1b" providerId="AD" clId="Web-{A639433D-702E-45D6-11B6-25F48AA51738}" dt="2021-05-18T13:45:34.270" v="340"/>
        <pc:sldMkLst>
          <pc:docMk/>
          <pc:sldMk cId="2509642221" sldId="269"/>
        </pc:sldMkLst>
        <pc:spChg chg="mod">
          <ac:chgData name="Julie Hayward" userId="S::julie.hayward@uwtsd.ac.uk::ca36735c-1641-450a-978e-fa18b6a40d1b" providerId="AD" clId="Web-{A639433D-702E-45D6-11B6-25F48AA51738}" dt="2021-05-18T13:45:06.097" v="312" actId="20577"/>
          <ac:spMkLst>
            <pc:docMk/>
            <pc:sldMk cId="2509642221" sldId="269"/>
            <ac:spMk id="2" creationId="{7039F5C1-FBD9-475B-94E0-DF55B20A68D7}"/>
          </ac:spMkLst>
        </pc:spChg>
      </pc:sldChg>
      <pc:sldChg chg="add">
        <pc:chgData name="Julie Hayward" userId="S::julie.hayward@uwtsd.ac.uk::ca36735c-1641-450a-978e-fa18b6a40d1b" providerId="AD" clId="Web-{A639433D-702E-45D6-11B6-25F48AA51738}" dt="2021-05-18T13:45:08.660" v="313"/>
        <pc:sldMkLst>
          <pc:docMk/>
          <pc:sldMk cId="3427263960" sldId="270"/>
        </pc:sldMkLst>
      </pc:sldChg>
      <pc:sldChg chg="add">
        <pc:chgData name="Julie Hayward" userId="S::julie.hayward@uwtsd.ac.uk::ca36735c-1641-450a-978e-fa18b6a40d1b" providerId="AD" clId="Web-{A639433D-702E-45D6-11B6-25F48AA51738}" dt="2021-05-18T13:45:08.878" v="314"/>
        <pc:sldMkLst>
          <pc:docMk/>
          <pc:sldMk cId="1834606125" sldId="271"/>
        </pc:sldMkLst>
      </pc:sldChg>
      <pc:sldChg chg="add">
        <pc:chgData name="Julie Hayward" userId="S::julie.hayward@uwtsd.ac.uk::ca36735c-1641-450a-978e-fa18b6a40d1b" providerId="AD" clId="Web-{A639433D-702E-45D6-11B6-25F48AA51738}" dt="2021-05-18T13:45:09.035" v="315"/>
        <pc:sldMkLst>
          <pc:docMk/>
          <pc:sldMk cId="3730346441" sldId="272"/>
        </pc:sldMkLst>
      </pc:sldChg>
      <pc:sldChg chg="add">
        <pc:chgData name="Julie Hayward" userId="S::julie.hayward@uwtsd.ac.uk::ca36735c-1641-450a-978e-fa18b6a40d1b" providerId="AD" clId="Web-{A639433D-702E-45D6-11B6-25F48AA51738}" dt="2021-05-18T13:45:09.238" v="316"/>
        <pc:sldMkLst>
          <pc:docMk/>
          <pc:sldMk cId="2342032164" sldId="273"/>
        </pc:sldMkLst>
      </pc:sldChg>
      <pc:sldChg chg="add">
        <pc:chgData name="Julie Hayward" userId="S::julie.hayward@uwtsd.ac.uk::ca36735c-1641-450a-978e-fa18b6a40d1b" providerId="AD" clId="Web-{A639433D-702E-45D6-11B6-25F48AA51738}" dt="2021-05-18T13:45:09.441" v="317"/>
        <pc:sldMkLst>
          <pc:docMk/>
          <pc:sldMk cId="3151474202" sldId="274"/>
        </pc:sldMkLst>
      </pc:sldChg>
      <pc:sldChg chg="add">
        <pc:chgData name="Julie Hayward" userId="S::julie.hayward@uwtsd.ac.uk::ca36735c-1641-450a-978e-fa18b6a40d1b" providerId="AD" clId="Web-{A639433D-702E-45D6-11B6-25F48AA51738}" dt="2021-05-18T13:45:09.628" v="318"/>
        <pc:sldMkLst>
          <pc:docMk/>
          <pc:sldMk cId="875498283" sldId="275"/>
        </pc:sldMkLst>
      </pc:sldChg>
      <pc:sldChg chg="add">
        <pc:chgData name="Julie Hayward" userId="S::julie.hayward@uwtsd.ac.uk::ca36735c-1641-450a-978e-fa18b6a40d1b" providerId="AD" clId="Web-{A639433D-702E-45D6-11B6-25F48AA51738}" dt="2021-05-18T13:45:09.816" v="319"/>
        <pc:sldMkLst>
          <pc:docMk/>
          <pc:sldMk cId="2290684169" sldId="276"/>
        </pc:sldMkLst>
      </pc:sldChg>
      <pc:sldChg chg="add">
        <pc:chgData name="Julie Hayward" userId="S::julie.hayward@uwtsd.ac.uk::ca36735c-1641-450a-978e-fa18b6a40d1b" providerId="AD" clId="Web-{A639433D-702E-45D6-11B6-25F48AA51738}" dt="2021-05-18T13:45:09.894" v="320"/>
        <pc:sldMkLst>
          <pc:docMk/>
          <pc:sldMk cId="3182289281" sldId="277"/>
        </pc:sldMkLst>
      </pc:sldChg>
      <pc:sldChg chg="add del">
        <pc:chgData name="Julie Hayward" userId="S::julie.hayward@uwtsd.ac.uk::ca36735c-1641-450a-978e-fa18b6a40d1b" providerId="AD" clId="Web-{A639433D-702E-45D6-11B6-25F48AA51738}" dt="2021-05-18T13:50:03.410" v="412"/>
        <pc:sldMkLst>
          <pc:docMk/>
          <pc:sldMk cId="762309530" sldId="278"/>
        </pc:sldMkLst>
      </pc:sldChg>
      <pc:sldChg chg="add del">
        <pc:chgData name="Julie Hayward" userId="S::julie.hayward@uwtsd.ac.uk::ca36735c-1641-450a-978e-fa18b6a40d1b" providerId="AD" clId="Web-{A639433D-702E-45D6-11B6-25F48AA51738}" dt="2021-05-18T13:50:02.394" v="411"/>
        <pc:sldMkLst>
          <pc:docMk/>
          <pc:sldMk cId="2559132894" sldId="279"/>
        </pc:sldMkLst>
      </pc:sldChg>
      <pc:sldChg chg="add del">
        <pc:chgData name="Julie Hayward" userId="S::julie.hayward@uwtsd.ac.uk::ca36735c-1641-450a-978e-fa18b6a40d1b" providerId="AD" clId="Web-{A639433D-702E-45D6-11B6-25F48AA51738}" dt="2021-05-18T13:50:01.269" v="410"/>
        <pc:sldMkLst>
          <pc:docMk/>
          <pc:sldMk cId="2380719689" sldId="280"/>
        </pc:sldMkLst>
      </pc:sldChg>
      <pc:sldChg chg="add del">
        <pc:chgData name="Julie Hayward" userId="S::julie.hayward@uwtsd.ac.uk::ca36735c-1641-450a-978e-fa18b6a40d1b" providerId="AD" clId="Web-{A639433D-702E-45D6-11B6-25F48AA51738}" dt="2021-05-18T13:50:00.066" v="409"/>
        <pc:sldMkLst>
          <pc:docMk/>
          <pc:sldMk cId="2110374657" sldId="281"/>
        </pc:sldMkLst>
      </pc:sldChg>
      <pc:sldChg chg="add del">
        <pc:chgData name="Julie Hayward" userId="S::julie.hayward@uwtsd.ac.uk::ca36735c-1641-450a-978e-fa18b6a40d1b" providerId="AD" clId="Web-{A639433D-702E-45D6-11B6-25F48AA51738}" dt="2021-05-18T13:49:58.925" v="408"/>
        <pc:sldMkLst>
          <pc:docMk/>
          <pc:sldMk cId="4112141576" sldId="282"/>
        </pc:sldMkLst>
      </pc:sldChg>
      <pc:sldChg chg="add del">
        <pc:chgData name="Julie Hayward" userId="S::julie.hayward@uwtsd.ac.uk::ca36735c-1641-450a-978e-fa18b6a40d1b" providerId="AD" clId="Web-{A639433D-702E-45D6-11B6-25F48AA51738}" dt="2021-05-18T13:49:58.878" v="407"/>
        <pc:sldMkLst>
          <pc:docMk/>
          <pc:sldMk cId="3765695244" sldId="283"/>
        </pc:sldMkLst>
      </pc:sldChg>
      <pc:sldChg chg="add del">
        <pc:chgData name="Julie Hayward" userId="S::julie.hayward@uwtsd.ac.uk::ca36735c-1641-450a-978e-fa18b6a40d1b" providerId="AD" clId="Web-{A639433D-702E-45D6-11B6-25F48AA51738}" dt="2021-05-18T13:49:56.956" v="406"/>
        <pc:sldMkLst>
          <pc:docMk/>
          <pc:sldMk cId="1101602192" sldId="284"/>
        </pc:sldMkLst>
      </pc:sldChg>
      <pc:sldChg chg="add del">
        <pc:chgData name="Julie Hayward" userId="S::julie.hayward@uwtsd.ac.uk::ca36735c-1641-450a-978e-fa18b6a40d1b" providerId="AD" clId="Web-{A639433D-702E-45D6-11B6-25F48AA51738}" dt="2021-05-18T13:49:55.878" v="405"/>
        <pc:sldMkLst>
          <pc:docMk/>
          <pc:sldMk cId="1847159852" sldId="285"/>
        </pc:sldMkLst>
      </pc:sldChg>
      <pc:sldChg chg="add del">
        <pc:chgData name="Julie Hayward" userId="S::julie.hayward@uwtsd.ac.uk::ca36735c-1641-450a-978e-fa18b6a40d1b" providerId="AD" clId="Web-{A639433D-702E-45D6-11B6-25F48AA51738}" dt="2021-05-18T13:49:54.894" v="404"/>
        <pc:sldMkLst>
          <pc:docMk/>
          <pc:sldMk cId="2860627214" sldId="286"/>
        </pc:sldMkLst>
      </pc:sldChg>
      <pc:sldChg chg="add del">
        <pc:chgData name="Julie Hayward" userId="S::julie.hayward@uwtsd.ac.uk::ca36735c-1641-450a-978e-fa18b6a40d1b" providerId="AD" clId="Web-{A639433D-702E-45D6-11B6-25F48AA51738}" dt="2021-05-18T13:49:53.909" v="403"/>
        <pc:sldMkLst>
          <pc:docMk/>
          <pc:sldMk cId="564980599" sldId="287"/>
        </pc:sldMkLst>
      </pc:sldChg>
      <pc:sldChg chg="add del">
        <pc:chgData name="Julie Hayward" userId="S::julie.hayward@uwtsd.ac.uk::ca36735c-1641-450a-978e-fa18b6a40d1b" providerId="AD" clId="Web-{A639433D-702E-45D6-11B6-25F48AA51738}" dt="2021-05-18T13:49:52.894" v="402"/>
        <pc:sldMkLst>
          <pc:docMk/>
          <pc:sldMk cId="3607848299" sldId="288"/>
        </pc:sldMkLst>
      </pc:sldChg>
      <pc:sldChg chg="add del">
        <pc:chgData name="Julie Hayward" userId="S::julie.hayward@uwtsd.ac.uk::ca36735c-1641-450a-978e-fa18b6a40d1b" providerId="AD" clId="Web-{A639433D-702E-45D6-11B6-25F48AA51738}" dt="2021-05-18T13:49:51.753" v="401"/>
        <pc:sldMkLst>
          <pc:docMk/>
          <pc:sldMk cId="146180866" sldId="289"/>
        </pc:sldMkLst>
      </pc:sldChg>
      <pc:sldChg chg="add">
        <pc:chgData name="Julie Hayward" userId="S::julie.hayward@uwtsd.ac.uk::ca36735c-1641-450a-978e-fa18b6a40d1b" providerId="AD" clId="Web-{A639433D-702E-45D6-11B6-25F48AA51738}" dt="2021-05-18T13:45:11.254" v="333"/>
        <pc:sldMkLst>
          <pc:docMk/>
          <pc:sldMk cId="1557748544" sldId="290"/>
        </pc:sldMkLst>
      </pc:sldChg>
      <pc:sldChg chg="add del">
        <pc:chgData name="Julie Hayward" userId="S::julie.hayward@uwtsd.ac.uk::ca36735c-1641-450a-978e-fa18b6a40d1b" providerId="AD" clId="Web-{A639433D-702E-45D6-11B6-25F48AA51738}" dt="2021-05-18T13:49:44.518" v="400"/>
        <pc:sldMkLst>
          <pc:docMk/>
          <pc:sldMk cId="2558617465" sldId="291"/>
        </pc:sldMkLst>
      </pc:sldChg>
      <pc:sldChg chg="add">
        <pc:chgData name="Julie Hayward" userId="S::julie.hayward@uwtsd.ac.uk::ca36735c-1641-450a-978e-fa18b6a40d1b" providerId="AD" clId="Web-{A639433D-702E-45D6-11B6-25F48AA51738}" dt="2021-05-18T13:45:11.488" v="335"/>
        <pc:sldMkLst>
          <pc:docMk/>
          <pc:sldMk cId="1473186822" sldId="292"/>
        </pc:sldMkLst>
      </pc:sldChg>
      <pc:sldChg chg="add">
        <pc:chgData name="Julie Hayward" userId="S::julie.hayward@uwtsd.ac.uk::ca36735c-1641-450a-978e-fa18b6a40d1b" providerId="AD" clId="Web-{A639433D-702E-45D6-11B6-25F48AA51738}" dt="2021-05-18T13:45:11.675" v="336"/>
        <pc:sldMkLst>
          <pc:docMk/>
          <pc:sldMk cId="3973686646" sldId="293"/>
        </pc:sldMkLst>
      </pc:sldChg>
      <pc:sldChg chg="add">
        <pc:chgData name="Julie Hayward" userId="S::julie.hayward@uwtsd.ac.uk::ca36735c-1641-450a-978e-fa18b6a40d1b" providerId="AD" clId="Web-{A639433D-702E-45D6-11B6-25F48AA51738}" dt="2021-05-18T13:45:11.769" v="337"/>
        <pc:sldMkLst>
          <pc:docMk/>
          <pc:sldMk cId="2592880529" sldId="294"/>
        </pc:sldMkLst>
      </pc:sldChg>
      <pc:sldChg chg="modSp add">
        <pc:chgData name="Julie Hayward" userId="S::julie.hayward@uwtsd.ac.uk::ca36735c-1641-450a-978e-fa18b6a40d1b" providerId="AD" clId="Web-{A639433D-702E-45D6-11B6-25F48AA51738}" dt="2021-05-18T13:50:37.130" v="413" actId="20577"/>
        <pc:sldMkLst>
          <pc:docMk/>
          <pc:sldMk cId="1843626507" sldId="295"/>
        </pc:sldMkLst>
        <pc:spChg chg="mod">
          <ac:chgData name="Julie Hayward" userId="S::julie.hayward@uwtsd.ac.uk::ca36735c-1641-450a-978e-fa18b6a40d1b" providerId="AD" clId="Web-{A639433D-702E-45D6-11B6-25F48AA51738}" dt="2021-05-18T13:50:37.130" v="413" actId="20577"/>
          <ac:spMkLst>
            <pc:docMk/>
            <pc:sldMk cId="1843626507" sldId="295"/>
            <ac:spMk id="2" creationId="{2F17CE39-7EE5-44B6-A0D2-66EC923EADF1}"/>
          </ac:spMkLst>
        </pc:spChg>
      </pc:sldChg>
      <pc:sldChg chg="add ord">
        <pc:chgData name="Julie Hayward" userId="S::julie.hayward@uwtsd.ac.uk::ca36735c-1641-450a-978e-fa18b6a40d1b" providerId="AD" clId="Web-{A639433D-702E-45D6-11B6-25F48AA51738}" dt="2021-05-18T13:46:29.039" v="370"/>
        <pc:sldMkLst>
          <pc:docMk/>
          <pc:sldMk cId="1437549300" sldId="296"/>
        </pc:sldMkLst>
      </pc:sldChg>
      <pc:sldChg chg="modSp new mod modClrScheme chgLayout">
        <pc:chgData name="Julie Hayward" userId="S::julie.hayward@uwtsd.ac.uk::ca36735c-1641-450a-978e-fa18b6a40d1b" providerId="AD" clId="Web-{A639433D-702E-45D6-11B6-25F48AA51738}" dt="2021-05-18T13:51:28.789" v="425" actId="20577"/>
        <pc:sldMkLst>
          <pc:docMk/>
          <pc:sldMk cId="3133993497" sldId="297"/>
        </pc:sldMkLst>
        <pc:spChg chg="mod ord">
          <ac:chgData name="Julie Hayward" userId="S::julie.hayward@uwtsd.ac.uk::ca36735c-1641-450a-978e-fa18b6a40d1b" providerId="AD" clId="Web-{A639433D-702E-45D6-11B6-25F48AA51738}" dt="2021-05-18T13:46:54.806" v="380" actId="20577"/>
          <ac:spMkLst>
            <pc:docMk/>
            <pc:sldMk cId="3133993497" sldId="297"/>
            <ac:spMk id="2" creationId="{33ACCFC1-DAF2-4143-B561-F205F1E67B26}"/>
          </ac:spMkLst>
        </pc:spChg>
        <pc:spChg chg="mod ord">
          <ac:chgData name="Julie Hayward" userId="S::julie.hayward@uwtsd.ac.uk::ca36735c-1641-450a-978e-fa18b6a40d1b" providerId="AD" clId="Web-{A639433D-702E-45D6-11B6-25F48AA51738}" dt="2021-05-18T13:51:28.789" v="425" actId="20577"/>
          <ac:spMkLst>
            <pc:docMk/>
            <pc:sldMk cId="3133993497" sldId="297"/>
            <ac:spMk id="3" creationId="{207A14F7-9F49-44A2-B3BF-0988B8CC585C}"/>
          </ac:spMkLst>
        </pc:spChg>
      </pc:sldChg>
      <pc:sldChg chg="modSp add replId">
        <pc:chgData name="Julie Hayward" userId="S::julie.hayward@uwtsd.ac.uk::ca36735c-1641-450a-978e-fa18b6a40d1b" providerId="AD" clId="Web-{A639433D-702E-45D6-11B6-25F48AA51738}" dt="2021-05-18T13:48:05.794" v="384" actId="20577"/>
        <pc:sldMkLst>
          <pc:docMk/>
          <pc:sldMk cId="1233150838" sldId="298"/>
        </pc:sldMkLst>
        <pc:graphicFrameChg chg="modGraphic">
          <ac:chgData name="Julie Hayward" userId="S::julie.hayward@uwtsd.ac.uk::ca36735c-1641-450a-978e-fa18b6a40d1b" providerId="AD" clId="Web-{A639433D-702E-45D6-11B6-25F48AA51738}" dt="2021-05-18T13:48:05.794" v="384" actId="20577"/>
          <ac:graphicFrameMkLst>
            <pc:docMk/>
            <pc:sldMk cId="1233150838" sldId="298"/>
            <ac:graphicFrameMk id="12" creationId="{DA8A22C8-BCF4-46E5-A974-A2F76FB193B2}"/>
          </ac:graphicFrameMkLst>
        </pc:graphicFrameChg>
      </pc:sldChg>
      <pc:sldChg chg="modSp add ord replId">
        <pc:chgData name="Julie Hayward" userId="S::julie.hayward@uwtsd.ac.uk::ca36735c-1641-450a-978e-fa18b6a40d1b" providerId="AD" clId="Web-{A639433D-702E-45D6-11B6-25F48AA51738}" dt="2021-05-18T13:49:27.392" v="399" actId="20577"/>
        <pc:sldMkLst>
          <pc:docMk/>
          <pc:sldMk cId="1364885362" sldId="299"/>
        </pc:sldMkLst>
        <pc:graphicFrameChg chg="modGraphic">
          <ac:chgData name="Julie Hayward" userId="S::julie.hayward@uwtsd.ac.uk::ca36735c-1641-450a-978e-fa18b6a40d1b" providerId="AD" clId="Web-{A639433D-702E-45D6-11B6-25F48AA51738}" dt="2021-05-18T13:49:27.392" v="399" actId="20577"/>
          <ac:graphicFrameMkLst>
            <pc:docMk/>
            <pc:sldMk cId="1364885362" sldId="299"/>
            <ac:graphicFrameMk id="12" creationId="{DA8A22C8-BCF4-46E5-A974-A2F76FB193B2}"/>
          </ac:graphicFrameMkLst>
        </pc:graphicFrameChg>
      </pc:sldChg>
      <pc:sldChg chg="modSp add ord replId">
        <pc:chgData name="Julie Hayward" userId="S::julie.hayward@uwtsd.ac.uk::ca36735c-1641-450a-978e-fa18b6a40d1b" providerId="AD" clId="Web-{A639433D-702E-45D6-11B6-25F48AA51738}" dt="2021-05-18T13:49:10.516" v="397" actId="20577"/>
        <pc:sldMkLst>
          <pc:docMk/>
          <pc:sldMk cId="2625585689" sldId="300"/>
        </pc:sldMkLst>
        <pc:graphicFrameChg chg="modGraphic">
          <ac:chgData name="Julie Hayward" userId="S::julie.hayward@uwtsd.ac.uk::ca36735c-1641-450a-978e-fa18b6a40d1b" providerId="AD" clId="Web-{A639433D-702E-45D6-11B6-25F48AA51738}" dt="2021-05-18T13:49:10.516" v="397" actId="20577"/>
          <ac:graphicFrameMkLst>
            <pc:docMk/>
            <pc:sldMk cId="2625585689" sldId="300"/>
            <ac:graphicFrameMk id="12" creationId="{DA8A22C8-BCF4-46E5-A974-A2F76FB193B2}"/>
          </ac:graphicFrameMkLst>
        </pc:graphicFrameChg>
      </pc:sldChg>
      <pc:sldChg chg="modSp add ord replId">
        <pc:chgData name="Julie Hayward" userId="S::julie.hayward@uwtsd.ac.uk::ca36735c-1641-450a-978e-fa18b6a40d1b" providerId="AD" clId="Web-{A639433D-702E-45D6-11B6-25F48AA51738}" dt="2021-05-18T13:48:57.672" v="395" actId="20577"/>
        <pc:sldMkLst>
          <pc:docMk/>
          <pc:sldMk cId="2125936891" sldId="301"/>
        </pc:sldMkLst>
        <pc:graphicFrameChg chg="modGraphic">
          <ac:chgData name="Julie Hayward" userId="S::julie.hayward@uwtsd.ac.uk::ca36735c-1641-450a-978e-fa18b6a40d1b" providerId="AD" clId="Web-{A639433D-702E-45D6-11B6-25F48AA51738}" dt="2021-05-18T13:48:57.672" v="395" actId="20577"/>
          <ac:graphicFrameMkLst>
            <pc:docMk/>
            <pc:sldMk cId="2125936891" sldId="301"/>
            <ac:graphicFrameMk id="12" creationId="{DA8A22C8-BCF4-46E5-A974-A2F76FB193B2}"/>
          </ac:graphicFrameMkLst>
        </pc:graphicFrameChg>
      </pc:sldChg>
      <pc:sldChg chg="addSp modSp new mod setBg">
        <pc:chgData name="Julie Hayward" userId="S::julie.hayward@uwtsd.ac.uk::ca36735c-1641-450a-978e-fa18b6a40d1b" providerId="AD" clId="Web-{A639433D-702E-45D6-11B6-25F48AA51738}" dt="2021-05-18T13:55:43.959" v="456" actId="20577"/>
        <pc:sldMkLst>
          <pc:docMk/>
          <pc:sldMk cId="951235644" sldId="302"/>
        </pc:sldMkLst>
        <pc:spChg chg="mod">
          <ac:chgData name="Julie Hayward" userId="S::julie.hayward@uwtsd.ac.uk::ca36735c-1641-450a-978e-fa18b6a40d1b" providerId="AD" clId="Web-{A639433D-702E-45D6-11B6-25F48AA51738}" dt="2021-05-18T13:54:32.268" v="436"/>
          <ac:spMkLst>
            <pc:docMk/>
            <pc:sldMk cId="951235644" sldId="302"/>
            <ac:spMk id="2" creationId="{0D6969CF-7A31-4A06-9612-DF6704837E6C}"/>
          </ac:spMkLst>
        </pc:spChg>
        <pc:spChg chg="mod">
          <ac:chgData name="Julie Hayward" userId="S::julie.hayward@uwtsd.ac.uk::ca36735c-1641-450a-978e-fa18b6a40d1b" providerId="AD" clId="Web-{A639433D-702E-45D6-11B6-25F48AA51738}" dt="2021-05-18T13:55:43.959" v="456" actId="20577"/>
          <ac:spMkLst>
            <pc:docMk/>
            <pc:sldMk cId="951235644" sldId="302"/>
            <ac:spMk id="3" creationId="{FE5280C7-CD25-409A-A5EA-19FC193CE592}"/>
          </ac:spMkLst>
        </pc:spChg>
        <pc:spChg chg="add">
          <ac:chgData name="Julie Hayward" userId="S::julie.hayward@uwtsd.ac.uk::ca36735c-1641-450a-978e-fa18b6a40d1b" providerId="AD" clId="Web-{A639433D-702E-45D6-11B6-25F48AA51738}" dt="2021-05-18T13:54:32.268" v="436"/>
          <ac:spMkLst>
            <pc:docMk/>
            <pc:sldMk cId="951235644" sldId="302"/>
            <ac:spMk id="8" creationId="{8E8DBDA3-652C-4F87-B53B-7F73AC8F4FF9}"/>
          </ac:spMkLst>
        </pc:spChg>
        <pc:spChg chg="add">
          <ac:chgData name="Julie Hayward" userId="S::julie.hayward@uwtsd.ac.uk::ca36735c-1641-450a-978e-fa18b6a40d1b" providerId="AD" clId="Web-{A639433D-702E-45D6-11B6-25F48AA51738}" dt="2021-05-18T13:54:32.268" v="436"/>
          <ac:spMkLst>
            <pc:docMk/>
            <pc:sldMk cId="951235644" sldId="302"/>
            <ac:spMk id="10" creationId="{42187232-3845-418F-A17C-C138F01D98AB}"/>
          </ac:spMkLst>
        </pc:spChg>
      </pc:sldChg>
      <pc:sldChg chg="addSp modSp new mod setBg setClrOvrMap">
        <pc:chgData name="Julie Hayward" userId="S::julie.hayward@uwtsd.ac.uk::ca36735c-1641-450a-978e-fa18b6a40d1b" providerId="AD" clId="Web-{A639433D-702E-45D6-11B6-25F48AA51738}" dt="2021-05-18T13:59:59.645" v="536"/>
        <pc:sldMkLst>
          <pc:docMk/>
          <pc:sldMk cId="1858923952" sldId="303"/>
        </pc:sldMkLst>
        <pc:spChg chg="mod">
          <ac:chgData name="Julie Hayward" userId="S::julie.hayward@uwtsd.ac.uk::ca36735c-1641-450a-978e-fa18b6a40d1b" providerId="AD" clId="Web-{A639433D-702E-45D6-11B6-25F48AA51738}" dt="2021-05-18T13:59:59.645" v="536"/>
          <ac:spMkLst>
            <pc:docMk/>
            <pc:sldMk cId="1858923952" sldId="303"/>
            <ac:spMk id="2" creationId="{C76BE2E3-975A-4C0A-B198-CF767C449499}"/>
          </ac:spMkLst>
        </pc:spChg>
        <pc:spChg chg="mod">
          <ac:chgData name="Julie Hayward" userId="S::julie.hayward@uwtsd.ac.uk::ca36735c-1641-450a-978e-fa18b6a40d1b" providerId="AD" clId="Web-{A639433D-702E-45D6-11B6-25F48AA51738}" dt="2021-05-18T13:59:59.645" v="536"/>
          <ac:spMkLst>
            <pc:docMk/>
            <pc:sldMk cId="1858923952" sldId="303"/>
            <ac:spMk id="3" creationId="{644399F8-63E4-4F8A-8C88-AF34A847C743}"/>
          </ac:spMkLst>
        </pc:spChg>
        <pc:spChg chg="add">
          <ac:chgData name="Julie Hayward" userId="S::julie.hayward@uwtsd.ac.uk::ca36735c-1641-450a-978e-fa18b6a40d1b" providerId="AD" clId="Web-{A639433D-702E-45D6-11B6-25F48AA51738}" dt="2021-05-18T13:59:59.645" v="536"/>
          <ac:spMkLst>
            <pc:docMk/>
            <pc:sldMk cId="1858923952" sldId="303"/>
            <ac:spMk id="9" creationId="{8651CFA9-6065-4243-AC48-858E359780B1}"/>
          </ac:spMkLst>
        </pc:spChg>
        <pc:spChg chg="add">
          <ac:chgData name="Julie Hayward" userId="S::julie.hayward@uwtsd.ac.uk::ca36735c-1641-450a-978e-fa18b6a40d1b" providerId="AD" clId="Web-{A639433D-702E-45D6-11B6-25F48AA51738}" dt="2021-05-18T13:59:59.645" v="536"/>
          <ac:spMkLst>
            <pc:docMk/>
            <pc:sldMk cId="1858923952" sldId="303"/>
            <ac:spMk id="11" creationId="{E8B2F707-EF35-4955-8439-F76145F3CD7E}"/>
          </ac:spMkLst>
        </pc:spChg>
        <pc:spChg chg="add">
          <ac:chgData name="Julie Hayward" userId="S::julie.hayward@uwtsd.ac.uk::ca36735c-1641-450a-978e-fa18b6a40d1b" providerId="AD" clId="Web-{A639433D-702E-45D6-11B6-25F48AA51738}" dt="2021-05-18T13:59:59.645" v="536"/>
          <ac:spMkLst>
            <pc:docMk/>
            <pc:sldMk cId="1858923952" sldId="303"/>
            <ac:spMk id="13" creationId="{BB317211-3292-43D8-8824-C090DBADA43F}"/>
          </ac:spMkLst>
        </pc:spChg>
        <pc:picChg chg="add mod ord">
          <ac:chgData name="Julie Hayward" userId="S::julie.hayward@uwtsd.ac.uk::ca36735c-1641-450a-978e-fa18b6a40d1b" providerId="AD" clId="Web-{A639433D-702E-45D6-11B6-25F48AA51738}" dt="2021-05-18T13:59:59.645" v="536"/>
          <ac:picMkLst>
            <pc:docMk/>
            <pc:sldMk cId="1858923952" sldId="303"/>
            <ac:picMk id="4" creationId="{1FCB14CF-C2DA-4F01-9684-3FAF6DB10CED}"/>
          </ac:picMkLst>
        </pc:picChg>
      </pc:sldChg>
      <pc:sldMasterChg chg="add addSldLayout">
        <pc:chgData name="Julie Hayward" userId="S::julie.hayward@uwtsd.ac.uk::ca36735c-1641-450a-978e-fa18b6a40d1b" providerId="AD" clId="Web-{A639433D-702E-45D6-11B6-25F48AA51738}" dt="2021-05-18T13:45:08.660" v="313"/>
        <pc:sldMasterMkLst>
          <pc:docMk/>
          <pc:sldMasterMk cId="3375075409" sldId="2147483672"/>
        </pc:sldMasterMkLst>
        <pc:sldLayoutChg chg="add">
          <pc:chgData name="Julie Hayward" userId="S::julie.hayward@uwtsd.ac.uk::ca36735c-1641-450a-978e-fa18b6a40d1b" providerId="AD" clId="Web-{A639433D-702E-45D6-11B6-25F48AA51738}" dt="2021-05-18T13:45:08.660" v="313"/>
          <pc:sldLayoutMkLst>
            <pc:docMk/>
            <pc:sldMasterMk cId="3375075409" sldId="2147483672"/>
            <pc:sldLayoutMk cId="221050514" sldId="2147483673"/>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1531640852" sldId="2147483674"/>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3409284784" sldId="2147483675"/>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387581623" sldId="2147483676"/>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771749747" sldId="2147483677"/>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2654850112" sldId="2147483678"/>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3070621984" sldId="2147483679"/>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3850592357" sldId="2147483680"/>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2962986530" sldId="2147483681"/>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1624538421" sldId="2147483682"/>
          </pc:sldLayoutMkLst>
        </pc:sldLayoutChg>
        <pc:sldLayoutChg chg="add">
          <pc:chgData name="Julie Hayward" userId="S::julie.hayward@uwtsd.ac.uk::ca36735c-1641-450a-978e-fa18b6a40d1b" providerId="AD" clId="Web-{A639433D-702E-45D6-11B6-25F48AA51738}" dt="2021-05-18T13:45:08.660" v="313"/>
          <pc:sldLayoutMkLst>
            <pc:docMk/>
            <pc:sldMasterMk cId="3375075409" sldId="2147483672"/>
            <pc:sldLayoutMk cId="1570697788" sldId="2147483683"/>
          </pc:sldLayoutMkLst>
        </pc:sldLayoutChg>
      </pc:sldMasterChg>
    </pc:docChg>
  </pc:docChgLst>
  <pc:docChgLst>
    <pc:chgData clId="Web-{CA6C2E1B-9D7E-4169-B5A3-C73BED4DF0F7}"/>
    <pc:docChg chg="modSld">
      <pc:chgData name="" userId="" providerId="" clId="Web-{CA6C2E1B-9D7E-4169-B5A3-C73BED4DF0F7}" dt="2021-05-11T21:20:08.996" v="4" actId="20577"/>
      <pc:docMkLst>
        <pc:docMk/>
      </pc:docMkLst>
      <pc:sldChg chg="modSp">
        <pc:chgData name="" userId="" providerId="" clId="Web-{CA6C2E1B-9D7E-4169-B5A3-C73BED4DF0F7}" dt="2021-05-11T21:20:08.996" v="4" actId="20577"/>
        <pc:sldMkLst>
          <pc:docMk/>
          <pc:sldMk cId="109857222" sldId="256"/>
        </pc:sldMkLst>
        <pc:spChg chg="mod">
          <ac:chgData name="" userId="" providerId="" clId="Web-{CA6C2E1B-9D7E-4169-B5A3-C73BED4DF0F7}" dt="2021-05-11T21:20:08.996" v="4" actId="20577"/>
          <ac:spMkLst>
            <pc:docMk/>
            <pc:sldMk cId="109857222" sldId="256"/>
            <ac:spMk id="2" creationId="{00000000-0000-0000-0000-000000000000}"/>
          </ac:spMkLst>
        </pc:spChg>
      </pc:sldChg>
    </pc:docChg>
  </pc:docChgLst>
  <pc:docChgLst>
    <pc:chgData name="Julie Hayward" userId="S::julie.hayward@uwtsd.ac.uk::ca36735c-1641-450a-978e-fa18b6a40d1b" providerId="AD" clId="Web-{CA6C2E1B-9D7E-4169-B5A3-C73BED4DF0F7}"/>
    <pc:docChg chg="addSld delSld modSld addMainMaster delMainMaster">
      <pc:chgData name="Julie Hayward" userId="S::julie.hayward@uwtsd.ac.uk::ca36735c-1641-450a-978e-fa18b6a40d1b" providerId="AD" clId="Web-{CA6C2E1B-9D7E-4169-B5A3-C73BED4DF0F7}" dt="2021-05-11T22:00:47.336" v="535"/>
      <pc:docMkLst>
        <pc:docMk/>
      </pc:docMkLst>
      <pc:sldChg chg="addSp delSp modSp mod setBg modClrScheme addAnim delDesignElem chgLayout">
        <pc:chgData name="Julie Hayward" userId="S::julie.hayward@uwtsd.ac.uk::ca36735c-1641-450a-978e-fa18b6a40d1b" providerId="AD" clId="Web-{CA6C2E1B-9D7E-4169-B5A3-C73BED4DF0F7}" dt="2021-05-11T22:00:47.336" v="535"/>
        <pc:sldMkLst>
          <pc:docMk/>
          <pc:sldMk cId="109857222" sldId="256"/>
        </pc:sldMkLst>
        <pc:spChg chg="mod ord">
          <ac:chgData name="Julie Hayward" userId="S::julie.hayward@uwtsd.ac.uk::ca36735c-1641-450a-978e-fa18b6a40d1b" providerId="AD" clId="Web-{CA6C2E1B-9D7E-4169-B5A3-C73BED4DF0F7}" dt="2021-05-11T22:00:47.336" v="535"/>
          <ac:spMkLst>
            <pc:docMk/>
            <pc:sldMk cId="109857222" sldId="256"/>
            <ac:spMk id="2" creationId="{00000000-0000-0000-0000-000000000000}"/>
          </ac:spMkLst>
        </pc:spChg>
        <pc:spChg chg="mod ord">
          <ac:chgData name="Julie Hayward" userId="S::julie.hayward@uwtsd.ac.uk::ca36735c-1641-450a-978e-fa18b6a40d1b" providerId="AD" clId="Web-{CA6C2E1B-9D7E-4169-B5A3-C73BED4DF0F7}" dt="2021-05-11T22:00:47.336" v="535"/>
          <ac:spMkLst>
            <pc:docMk/>
            <pc:sldMk cId="109857222" sldId="256"/>
            <ac:spMk id="3" creationId="{00000000-0000-0000-0000-000000000000}"/>
          </ac:spMkLst>
        </pc:spChg>
        <pc:spChg chg="add del">
          <ac:chgData name="Julie Hayward" userId="S::julie.hayward@uwtsd.ac.uk::ca36735c-1641-450a-978e-fa18b6a40d1b" providerId="AD" clId="Web-{CA6C2E1B-9D7E-4169-B5A3-C73BED4DF0F7}" dt="2021-05-11T21:23:36.037" v="38"/>
          <ac:spMkLst>
            <pc:docMk/>
            <pc:sldMk cId="109857222" sldId="256"/>
            <ac:spMk id="5" creationId="{D3F794D0-2982-490E-88DA-93D48975085F}"/>
          </ac:spMkLst>
        </pc:spChg>
        <pc:spChg chg="add del">
          <ac:chgData name="Julie Hayward" userId="S::julie.hayward@uwtsd.ac.uk::ca36735c-1641-450a-978e-fa18b6a40d1b" providerId="AD" clId="Web-{CA6C2E1B-9D7E-4169-B5A3-C73BED4DF0F7}" dt="2021-05-11T21:23:36.037" v="38"/>
          <ac:spMkLst>
            <pc:docMk/>
            <pc:sldMk cId="109857222" sldId="256"/>
            <ac:spMk id="7" creationId="{AFD24A3D-F07A-44A9-BE55-5576292E152D}"/>
          </ac:spMkLst>
        </pc:spChg>
        <pc:spChg chg="add del">
          <ac:chgData name="Julie Hayward" userId="S::julie.hayward@uwtsd.ac.uk::ca36735c-1641-450a-978e-fa18b6a40d1b" providerId="AD" clId="Web-{CA6C2E1B-9D7E-4169-B5A3-C73BED4DF0F7}" dt="2021-05-11T21:59:20.051" v="530"/>
          <ac:spMkLst>
            <pc:docMk/>
            <pc:sldMk cId="109857222" sldId="256"/>
            <ac:spMk id="8" creationId="{8677094E-F0FE-4EC2-9511-5A411A2E1154}"/>
          </ac:spMkLst>
        </pc:spChg>
        <pc:spChg chg="add del">
          <ac:chgData name="Julie Hayward" userId="S::julie.hayward@uwtsd.ac.uk::ca36735c-1641-450a-978e-fa18b6a40d1b" providerId="AD" clId="Web-{CA6C2E1B-9D7E-4169-B5A3-C73BED4DF0F7}" dt="2021-05-11T21:22:30.707" v="26"/>
          <ac:spMkLst>
            <pc:docMk/>
            <pc:sldMk cId="109857222" sldId="256"/>
            <ac:spMk id="9" creationId="{4D896123-1B32-4CB1-B2ED-E34BBC26B423}"/>
          </ac:spMkLst>
        </pc:spChg>
        <pc:spChg chg="add del">
          <ac:chgData name="Julie Hayward" userId="S::julie.hayward@uwtsd.ac.uk::ca36735c-1641-450a-978e-fa18b6a40d1b" providerId="AD" clId="Web-{CA6C2E1B-9D7E-4169-B5A3-C73BED4DF0F7}" dt="2021-05-11T21:59:20.051" v="530"/>
          <ac:spMkLst>
            <pc:docMk/>
            <pc:sldMk cId="109857222" sldId="256"/>
            <ac:spMk id="10" creationId="{E0E1ADA3-256B-436F-BB84-15BF272B4BC8}"/>
          </ac:spMkLst>
        </pc:spChg>
        <pc:spChg chg="add del">
          <ac:chgData name="Julie Hayward" userId="S::julie.hayward@uwtsd.ac.uk::ca36735c-1641-450a-978e-fa18b6a40d1b" providerId="AD" clId="Web-{CA6C2E1B-9D7E-4169-B5A3-C73BED4DF0F7}" dt="2021-05-11T21:22:30.707" v="26"/>
          <ac:spMkLst>
            <pc:docMk/>
            <pc:sldMk cId="109857222" sldId="256"/>
            <ac:spMk id="11" creationId="{1145F121-7DB3-4C20-B960-333CE2967F69}"/>
          </ac:spMkLst>
        </pc:spChg>
        <pc:spChg chg="add del">
          <ac:chgData name="Julie Hayward" userId="S::julie.hayward@uwtsd.ac.uk::ca36735c-1641-450a-978e-fa18b6a40d1b" providerId="AD" clId="Web-{CA6C2E1B-9D7E-4169-B5A3-C73BED4DF0F7}" dt="2021-05-11T21:23:36.037" v="38"/>
          <ac:spMkLst>
            <pc:docMk/>
            <pc:sldMk cId="109857222" sldId="256"/>
            <ac:spMk id="13" creationId="{204441C9-FD2D-4031-B5C5-67478196CCCF}"/>
          </ac:spMkLst>
        </pc:spChg>
        <pc:spChg chg="add del">
          <ac:chgData name="Julie Hayward" userId="S::julie.hayward@uwtsd.ac.uk::ca36735c-1641-450a-978e-fa18b6a40d1b" providerId="AD" clId="Web-{CA6C2E1B-9D7E-4169-B5A3-C73BED4DF0F7}" dt="2021-05-11T21:59:20.051" v="530"/>
          <ac:spMkLst>
            <pc:docMk/>
            <pc:sldMk cId="109857222" sldId="256"/>
            <ac:spMk id="14" creationId="{5C091E65-5627-4CC0-82AA-74A3C89D7CF7}"/>
          </ac:spMkLst>
        </pc:spChg>
        <pc:spChg chg="add del">
          <ac:chgData name="Julie Hayward" userId="S::julie.hayward@uwtsd.ac.uk::ca36735c-1641-450a-978e-fa18b6a40d1b" providerId="AD" clId="Web-{CA6C2E1B-9D7E-4169-B5A3-C73BED4DF0F7}" dt="2021-05-11T21:23:36.037" v="38"/>
          <ac:spMkLst>
            <pc:docMk/>
            <pc:sldMk cId="109857222" sldId="256"/>
            <ac:spMk id="15" creationId="{EBF09AEC-6E6E-418F-9974-8730F1B2B6EF}"/>
          </ac:spMkLst>
        </pc:spChg>
        <pc:spChg chg="add del">
          <ac:chgData name="Julie Hayward" userId="S::julie.hayward@uwtsd.ac.uk::ca36735c-1641-450a-978e-fa18b6a40d1b" providerId="AD" clId="Web-{CA6C2E1B-9D7E-4169-B5A3-C73BED4DF0F7}" dt="2021-05-11T21:22:19.767" v="15"/>
          <ac:spMkLst>
            <pc:docMk/>
            <pc:sldMk cId="109857222" sldId="256"/>
            <ac:spMk id="16" creationId="{998D6E90-577B-4973-B60A-2700290E68B3}"/>
          </ac:spMkLst>
        </pc:spChg>
        <pc:spChg chg="add del">
          <ac:chgData name="Julie Hayward" userId="S::julie.hayward@uwtsd.ac.uk::ca36735c-1641-450a-978e-fa18b6a40d1b" providerId="AD" clId="Web-{CA6C2E1B-9D7E-4169-B5A3-C73BED4DF0F7}" dt="2021-05-11T21:23:36.037" v="38"/>
          <ac:spMkLst>
            <pc:docMk/>
            <pc:sldMk cId="109857222" sldId="256"/>
            <ac:spMk id="17" creationId="{3D9D3989-3E00-4727-914E-959DFE8FACE9}"/>
          </ac:spMkLst>
        </pc:spChg>
        <pc:spChg chg="add del">
          <ac:chgData name="Julie Hayward" userId="S::julie.hayward@uwtsd.ac.uk::ca36735c-1641-450a-978e-fa18b6a40d1b" providerId="AD" clId="Web-{CA6C2E1B-9D7E-4169-B5A3-C73BED4DF0F7}" dt="2021-05-11T21:22:19.767" v="15"/>
          <ac:spMkLst>
            <pc:docMk/>
            <pc:sldMk cId="109857222" sldId="256"/>
            <ac:spMk id="18" creationId="{3FA95682-BEE6-4B33-BA34-7E7BE49782DA}"/>
          </ac:spMkLst>
        </pc:spChg>
        <pc:spChg chg="add">
          <ac:chgData name="Julie Hayward" userId="S::julie.hayward@uwtsd.ac.uk::ca36735c-1641-450a-978e-fa18b6a40d1b" providerId="AD" clId="Web-{CA6C2E1B-9D7E-4169-B5A3-C73BED4DF0F7}" dt="2021-05-11T22:00:47.336" v="535"/>
          <ac:spMkLst>
            <pc:docMk/>
            <pc:sldMk cId="109857222" sldId="256"/>
            <ac:spMk id="19" creationId="{0AE913A7-2CA0-4B64-A25F-C0648DBC33FE}"/>
          </ac:spMkLst>
        </pc:spChg>
        <pc:spChg chg="add">
          <ac:chgData name="Julie Hayward" userId="S::julie.hayward@uwtsd.ac.uk::ca36735c-1641-450a-978e-fa18b6a40d1b" providerId="AD" clId="Web-{CA6C2E1B-9D7E-4169-B5A3-C73BED4DF0F7}" dt="2021-05-11T22:00:47.336" v="535"/>
          <ac:spMkLst>
            <pc:docMk/>
            <pc:sldMk cId="109857222" sldId="256"/>
            <ac:spMk id="21" creationId="{83E5F85C-576B-4095-B465-6B09F9E09915}"/>
          </ac:spMkLst>
        </pc:spChg>
        <pc:spChg chg="add del">
          <ac:chgData name="Julie Hayward" userId="S::julie.hayward@uwtsd.ac.uk::ca36735c-1641-450a-978e-fa18b6a40d1b" providerId="AD" clId="Web-{CA6C2E1B-9D7E-4169-B5A3-C73BED4DF0F7}" dt="2021-05-11T21:56:48.263" v="516"/>
          <ac:spMkLst>
            <pc:docMk/>
            <pc:sldMk cId="109857222" sldId="256"/>
            <ac:spMk id="22" creationId="{ACE9E2ED-2BB1-46AE-A037-86EC1BFB3373}"/>
          </ac:spMkLst>
        </pc:spChg>
        <pc:spChg chg="add del">
          <ac:chgData name="Julie Hayward" userId="S::julie.hayward@uwtsd.ac.uk::ca36735c-1641-450a-978e-fa18b6a40d1b" providerId="AD" clId="Web-{CA6C2E1B-9D7E-4169-B5A3-C73BED4DF0F7}" dt="2021-05-11T21:56:48.263" v="516"/>
          <ac:spMkLst>
            <pc:docMk/>
            <pc:sldMk cId="109857222" sldId="256"/>
            <ac:spMk id="24" creationId="{D28B54C3-B57B-472A-B96E-1FCB67093DC2}"/>
          </ac:spMkLst>
        </pc:spChg>
        <pc:spChg chg="add del">
          <ac:chgData name="Julie Hayward" userId="S::julie.hayward@uwtsd.ac.uk::ca36735c-1641-450a-978e-fa18b6a40d1b" providerId="AD" clId="Web-{CA6C2E1B-9D7E-4169-B5A3-C73BED4DF0F7}" dt="2021-05-11T21:56:48.263" v="516"/>
          <ac:spMkLst>
            <pc:docMk/>
            <pc:sldMk cId="109857222" sldId="256"/>
            <ac:spMk id="26" creationId="{C4C9F2B0-1044-46EB-8AEB-C3BFFDE6C2CC}"/>
          </ac:spMkLst>
        </pc:spChg>
        <pc:spChg chg="add del">
          <ac:chgData name="Julie Hayward" userId="S::julie.hayward@uwtsd.ac.uk::ca36735c-1641-450a-978e-fa18b6a40d1b" providerId="AD" clId="Web-{CA6C2E1B-9D7E-4169-B5A3-C73BED4DF0F7}" dt="2021-05-11T21:56:48.263" v="516"/>
          <ac:spMkLst>
            <pc:docMk/>
            <pc:sldMk cId="109857222" sldId="256"/>
            <ac:spMk id="28" creationId="{7DB3C429-F8DA-49B9-AF84-21996FCF78B5}"/>
          </ac:spMkLst>
        </pc:spChg>
        <pc:picChg chg="add del mod ord">
          <ac:chgData name="Julie Hayward" userId="S::julie.hayward@uwtsd.ac.uk::ca36735c-1641-450a-978e-fa18b6a40d1b" providerId="AD" clId="Web-{CA6C2E1B-9D7E-4169-B5A3-C73BED4DF0F7}" dt="2021-05-11T21:22:30.707" v="26"/>
          <ac:picMkLst>
            <pc:docMk/>
            <pc:sldMk cId="109857222" sldId="256"/>
            <ac:picMk id="4" creationId="{A421F542-EEDA-4319-9EBF-F5999A39C9A6}"/>
          </ac:picMkLst>
        </pc:picChg>
        <pc:picChg chg="add mod ord">
          <ac:chgData name="Julie Hayward" userId="S::julie.hayward@uwtsd.ac.uk::ca36735c-1641-450a-978e-fa18b6a40d1b" providerId="AD" clId="Web-{CA6C2E1B-9D7E-4169-B5A3-C73BED4DF0F7}" dt="2021-05-11T22:00:47.336" v="535"/>
          <ac:picMkLst>
            <pc:docMk/>
            <pc:sldMk cId="109857222" sldId="256"/>
            <ac:picMk id="6" creationId="{9C8D17C2-84C0-4507-8870-DB82CC16E19A}"/>
          </ac:picMkLst>
        </pc:picChg>
        <pc:cxnChg chg="add del">
          <ac:chgData name="Julie Hayward" userId="S::julie.hayward@uwtsd.ac.uk::ca36735c-1641-450a-978e-fa18b6a40d1b" providerId="AD" clId="Web-{CA6C2E1B-9D7E-4169-B5A3-C73BED4DF0F7}" dt="2021-05-11T21:59:20.051" v="530"/>
          <ac:cxnSpMkLst>
            <pc:docMk/>
            <pc:sldMk cId="109857222" sldId="256"/>
            <ac:cxnSpMk id="12" creationId="{7DDC7D3D-A4F6-4638-B02B-2DBB6C11F5D3}"/>
          </ac:cxnSpMkLst>
        </pc:cxnChg>
        <pc:cxnChg chg="add">
          <ac:chgData name="Julie Hayward" userId="S::julie.hayward@uwtsd.ac.uk::ca36735c-1641-450a-978e-fa18b6a40d1b" providerId="AD" clId="Web-{CA6C2E1B-9D7E-4169-B5A3-C73BED4DF0F7}" dt="2021-05-11T22:00:47.336" v="535"/>
          <ac:cxnSpMkLst>
            <pc:docMk/>
            <pc:sldMk cId="109857222" sldId="256"/>
            <ac:cxnSpMk id="20" creationId="{F711F046-5997-46AF-8E8D-F3DE223E444D}"/>
          </ac:cxnSpMkLst>
        </pc:cxnChg>
      </pc:sldChg>
      <pc:sldChg chg="addSp delSp modSp new mod setBg modClrScheme delDesignElem chgLayout">
        <pc:chgData name="Julie Hayward" userId="S::julie.hayward@uwtsd.ac.uk::ca36735c-1641-450a-978e-fa18b6a40d1b" providerId="AD" clId="Web-{CA6C2E1B-9D7E-4169-B5A3-C73BED4DF0F7}" dt="2021-05-11T21:59:20.051" v="530"/>
        <pc:sldMkLst>
          <pc:docMk/>
          <pc:sldMk cId="469898490" sldId="257"/>
        </pc:sldMkLst>
        <pc:spChg chg="mod ord">
          <ac:chgData name="Julie Hayward" userId="S::julie.hayward@uwtsd.ac.uk::ca36735c-1641-450a-978e-fa18b6a40d1b" providerId="AD" clId="Web-{CA6C2E1B-9D7E-4169-B5A3-C73BED4DF0F7}" dt="2021-05-11T21:59:20.051" v="530"/>
          <ac:spMkLst>
            <pc:docMk/>
            <pc:sldMk cId="469898490" sldId="257"/>
            <ac:spMk id="2" creationId="{79777F3B-EA5A-475E-9FF7-7757296529D2}"/>
          </ac:spMkLst>
        </pc:spChg>
        <pc:spChg chg="add del mod">
          <ac:chgData name="Julie Hayward" userId="S::julie.hayward@uwtsd.ac.uk::ca36735c-1641-450a-978e-fa18b6a40d1b" providerId="AD" clId="Web-{CA6C2E1B-9D7E-4169-B5A3-C73BED4DF0F7}" dt="2021-05-11T21:33:41.168" v="222"/>
          <ac:spMkLst>
            <pc:docMk/>
            <pc:sldMk cId="469898490" sldId="257"/>
            <ac:spMk id="3" creationId="{121A980B-68E5-45A9-A783-258B15C4F08E}"/>
          </ac:spMkLst>
        </pc:spChg>
        <pc:spChg chg="add del">
          <ac:chgData name="Julie Hayward" userId="S::julie.hayward@uwtsd.ac.uk::ca36735c-1641-450a-978e-fa18b6a40d1b" providerId="AD" clId="Web-{CA6C2E1B-9D7E-4169-B5A3-C73BED4DF0F7}" dt="2021-05-11T21:56:48.263" v="516"/>
          <ac:spMkLst>
            <pc:docMk/>
            <pc:sldMk cId="469898490" sldId="257"/>
            <ac:spMk id="7" creationId="{040BF4A1-714C-419E-A19F-578DE93BE02F}"/>
          </ac:spMkLst>
        </pc:spChg>
        <pc:spChg chg="add del">
          <ac:chgData name="Julie Hayward" userId="S::julie.hayward@uwtsd.ac.uk::ca36735c-1641-450a-978e-fa18b6a40d1b" providerId="AD" clId="Web-{CA6C2E1B-9D7E-4169-B5A3-C73BED4DF0F7}" dt="2021-05-11T21:56:48.263" v="516"/>
          <ac:spMkLst>
            <pc:docMk/>
            <pc:sldMk cId="469898490" sldId="257"/>
            <ac:spMk id="8" creationId="{2F91A9BD-D57F-4941-931F-40597AB37017}"/>
          </ac:spMkLst>
        </pc:spChg>
        <pc:spChg chg="add del">
          <ac:chgData name="Julie Hayward" userId="S::julie.hayward@uwtsd.ac.uk::ca36735c-1641-450a-978e-fa18b6a40d1b" providerId="AD" clId="Web-{CA6C2E1B-9D7E-4169-B5A3-C73BED4DF0F7}" dt="2021-05-11T21:32:41.228" v="217"/>
          <ac:spMkLst>
            <pc:docMk/>
            <pc:sldMk cId="469898490" sldId="257"/>
            <ac:spMk id="9" creationId="{D8FAF097-5073-4347-985F-3B9C1042568F}"/>
          </ac:spMkLst>
        </pc:spChg>
        <pc:spChg chg="add del">
          <ac:chgData name="Julie Hayward" userId="S::julie.hayward@uwtsd.ac.uk::ca36735c-1641-450a-978e-fa18b6a40d1b" providerId="AD" clId="Web-{CA6C2E1B-9D7E-4169-B5A3-C73BED4DF0F7}" dt="2021-05-11T21:56:48.263" v="516"/>
          <ac:spMkLst>
            <pc:docMk/>
            <pc:sldMk cId="469898490" sldId="257"/>
            <ac:spMk id="10" creationId="{C54DB264-9467-4730-B9E9-C9A97DD66920}"/>
          </ac:spMkLst>
        </pc:spChg>
        <pc:spChg chg="add del">
          <ac:chgData name="Julie Hayward" userId="S::julie.hayward@uwtsd.ac.uk::ca36735c-1641-450a-978e-fa18b6a40d1b" providerId="AD" clId="Web-{CA6C2E1B-9D7E-4169-B5A3-C73BED4DF0F7}" dt="2021-05-11T21:32:41.228" v="217"/>
          <ac:spMkLst>
            <pc:docMk/>
            <pc:sldMk cId="469898490" sldId="257"/>
            <ac:spMk id="11" creationId="{445029C0-7C9E-4B38-AF9F-4F41075F6444}"/>
          </ac:spMkLst>
        </pc:spChg>
        <pc:spChg chg="add del">
          <ac:chgData name="Julie Hayward" userId="S::julie.hayward@uwtsd.ac.uk::ca36735c-1641-450a-978e-fa18b6a40d1b" providerId="AD" clId="Web-{CA6C2E1B-9D7E-4169-B5A3-C73BED4DF0F7}" dt="2021-05-11T21:32:41.228" v="217"/>
          <ac:spMkLst>
            <pc:docMk/>
            <pc:sldMk cId="469898490" sldId="257"/>
            <ac:spMk id="13" creationId="{C22416BE-CA7D-4941-954A-840BCE5B84CD}"/>
          </ac:spMkLst>
        </pc:spChg>
        <pc:spChg chg="add del">
          <ac:chgData name="Julie Hayward" userId="S::julie.hayward@uwtsd.ac.uk::ca36735c-1641-450a-978e-fa18b6a40d1b" providerId="AD" clId="Web-{CA6C2E1B-9D7E-4169-B5A3-C73BED4DF0F7}" dt="2021-05-11T21:56:48.263" v="516"/>
          <ac:spMkLst>
            <pc:docMk/>
            <pc:sldMk cId="469898490" sldId="257"/>
            <ac:spMk id="15" creationId="{BB097F88-2120-47B4-B891-5B28F66BBD4A}"/>
          </ac:spMkLst>
        </pc:spChg>
        <pc:spChg chg="add del">
          <ac:chgData name="Julie Hayward" userId="S::julie.hayward@uwtsd.ac.uk::ca36735c-1641-450a-978e-fa18b6a40d1b" providerId="AD" clId="Web-{CA6C2E1B-9D7E-4169-B5A3-C73BED4DF0F7}" dt="2021-05-11T21:56:48.263" v="516"/>
          <ac:spMkLst>
            <pc:docMk/>
            <pc:sldMk cId="469898490" sldId="257"/>
            <ac:spMk id="17" creationId="{BF9338F5-05AB-4DC5-BD1C-1A9F26C38A7A}"/>
          </ac:spMkLst>
        </pc:spChg>
        <pc:graphicFrameChg chg="add del">
          <ac:chgData name="Julie Hayward" userId="S::julie.hayward@uwtsd.ac.uk::ca36735c-1641-450a-978e-fa18b6a40d1b" providerId="AD" clId="Web-{CA6C2E1B-9D7E-4169-B5A3-C73BED4DF0F7}" dt="2021-05-11T21:32:41.228" v="217"/>
          <ac:graphicFrameMkLst>
            <pc:docMk/>
            <pc:sldMk cId="469898490" sldId="257"/>
            <ac:graphicFrameMk id="5" creationId="{51553537-85CC-4A5B-BAA8-6CA72C3EADD6}"/>
          </ac:graphicFrameMkLst>
        </pc:graphicFrameChg>
        <pc:graphicFrameChg chg="add del">
          <ac:chgData name="Julie Hayward" userId="S::julie.hayward@uwtsd.ac.uk::ca36735c-1641-450a-978e-fa18b6a40d1b" providerId="AD" clId="Web-{CA6C2E1B-9D7E-4169-B5A3-C73BED4DF0F7}" dt="2021-05-11T21:33:41.106" v="221"/>
          <ac:graphicFrameMkLst>
            <pc:docMk/>
            <pc:sldMk cId="469898490" sldId="257"/>
            <ac:graphicFrameMk id="6" creationId="{5A5BBC01-A062-4AF7-9F88-209D6F52570A}"/>
          </ac:graphicFrameMkLst>
        </pc:graphicFrameChg>
        <pc:graphicFrameChg chg="add mod ord modGraphic">
          <ac:chgData name="Julie Hayward" userId="S::julie.hayward@uwtsd.ac.uk::ca36735c-1641-450a-978e-fa18b6a40d1b" providerId="AD" clId="Web-{CA6C2E1B-9D7E-4169-B5A3-C73BED4DF0F7}" dt="2021-05-11T21:59:20.051" v="530"/>
          <ac:graphicFrameMkLst>
            <pc:docMk/>
            <pc:sldMk cId="469898490" sldId="257"/>
            <ac:graphicFrameMk id="12" creationId="{DA8A22C8-BCF4-46E5-A974-A2F76FB193B2}"/>
          </ac:graphicFrameMkLst>
        </pc:graphicFrameChg>
      </pc:sldChg>
      <pc:sldChg chg="new add del">
        <pc:chgData name="Julie Hayward" userId="S::julie.hayward@uwtsd.ac.uk::ca36735c-1641-450a-978e-fa18b6a40d1b" providerId="AD" clId="Web-{CA6C2E1B-9D7E-4169-B5A3-C73BED4DF0F7}" dt="2021-05-11T21:22:22.519" v="17"/>
        <pc:sldMkLst>
          <pc:docMk/>
          <pc:sldMk cId="3837941422" sldId="257"/>
        </pc:sldMkLst>
      </pc:sldChg>
      <pc:sldChg chg="addSp delSp modSp new mod setBg modClrScheme delDesignElem chgLayout">
        <pc:chgData name="Julie Hayward" userId="S::julie.hayward@uwtsd.ac.uk::ca36735c-1641-450a-978e-fa18b6a40d1b" providerId="AD" clId="Web-{CA6C2E1B-9D7E-4169-B5A3-C73BED4DF0F7}" dt="2021-05-11T21:59:39.021" v="531"/>
        <pc:sldMkLst>
          <pc:docMk/>
          <pc:sldMk cId="486863113" sldId="258"/>
        </pc:sldMkLst>
        <pc:spChg chg="mod ord">
          <ac:chgData name="Julie Hayward" userId="S::julie.hayward@uwtsd.ac.uk::ca36735c-1641-450a-978e-fa18b6a40d1b" providerId="AD" clId="Web-{CA6C2E1B-9D7E-4169-B5A3-C73BED4DF0F7}" dt="2021-05-11T21:59:20.051" v="530"/>
          <ac:spMkLst>
            <pc:docMk/>
            <pc:sldMk cId="486863113" sldId="258"/>
            <ac:spMk id="2" creationId="{E941D160-019B-4357-BE93-5E8085618EC7}"/>
          </ac:spMkLst>
        </pc:spChg>
        <pc:spChg chg="mod ord">
          <ac:chgData name="Julie Hayward" userId="S::julie.hayward@uwtsd.ac.uk::ca36735c-1641-450a-978e-fa18b6a40d1b" providerId="AD" clId="Web-{CA6C2E1B-9D7E-4169-B5A3-C73BED4DF0F7}" dt="2021-05-11T21:59:20.051" v="530"/>
          <ac:spMkLst>
            <pc:docMk/>
            <pc:sldMk cId="486863113" sldId="258"/>
            <ac:spMk id="3" creationId="{0364E1F1-7186-4DCD-89C7-EB96A350F4E8}"/>
          </ac:spMkLst>
        </pc:spChg>
        <pc:spChg chg="add del">
          <ac:chgData name="Julie Hayward" userId="S::julie.hayward@uwtsd.ac.uk::ca36735c-1641-450a-978e-fa18b6a40d1b" providerId="AD" clId="Web-{CA6C2E1B-9D7E-4169-B5A3-C73BED4DF0F7}" dt="2021-05-11T21:59:20.051" v="530"/>
          <ac:spMkLst>
            <pc:docMk/>
            <pc:sldMk cId="486863113" sldId="258"/>
            <ac:spMk id="5" creationId="{8E8DBDA3-652C-4F87-B53B-7F73AC8F4FF9}"/>
          </ac:spMkLst>
        </pc:spChg>
        <pc:spChg chg="add del">
          <ac:chgData name="Julie Hayward" userId="S::julie.hayward@uwtsd.ac.uk::ca36735c-1641-450a-978e-fa18b6a40d1b" providerId="AD" clId="Web-{CA6C2E1B-9D7E-4169-B5A3-C73BED4DF0F7}" dt="2021-05-11T21:59:20.051" v="530"/>
          <ac:spMkLst>
            <pc:docMk/>
            <pc:sldMk cId="486863113" sldId="258"/>
            <ac:spMk id="6" creationId="{42187232-3845-418F-A17C-C138F01D98AB}"/>
          </ac:spMkLst>
        </pc:spChg>
        <pc:spChg chg="add">
          <ac:chgData name="Julie Hayward" userId="S::julie.hayward@uwtsd.ac.uk::ca36735c-1641-450a-978e-fa18b6a40d1b" providerId="AD" clId="Web-{CA6C2E1B-9D7E-4169-B5A3-C73BED4DF0F7}" dt="2021-05-11T21:59:39.021" v="531"/>
          <ac:spMkLst>
            <pc:docMk/>
            <pc:sldMk cId="486863113" sldId="258"/>
            <ac:spMk id="7" creationId="{8E8DBDA3-652C-4F87-B53B-7F73AC8F4FF9}"/>
          </ac:spMkLst>
        </pc:spChg>
        <pc:spChg chg="add del">
          <ac:chgData name="Julie Hayward" userId="S::julie.hayward@uwtsd.ac.uk::ca36735c-1641-450a-978e-fa18b6a40d1b" providerId="AD" clId="Web-{CA6C2E1B-9D7E-4169-B5A3-C73BED4DF0F7}" dt="2021-05-11T21:56:48.263" v="516"/>
          <ac:spMkLst>
            <pc:docMk/>
            <pc:sldMk cId="486863113" sldId="258"/>
            <ac:spMk id="8" creationId="{8BEAC55E-FD3E-4A90-B4E2-D197D8038366}"/>
          </ac:spMkLst>
        </pc:spChg>
        <pc:spChg chg="add">
          <ac:chgData name="Julie Hayward" userId="S::julie.hayward@uwtsd.ac.uk::ca36735c-1641-450a-978e-fa18b6a40d1b" providerId="AD" clId="Web-{CA6C2E1B-9D7E-4169-B5A3-C73BED4DF0F7}" dt="2021-05-11T21:59:39.021" v="531"/>
          <ac:spMkLst>
            <pc:docMk/>
            <pc:sldMk cId="486863113" sldId="258"/>
            <ac:spMk id="9" creationId="{42187232-3845-418F-A17C-C138F01D98AB}"/>
          </ac:spMkLst>
        </pc:spChg>
        <pc:spChg chg="add del">
          <ac:chgData name="Julie Hayward" userId="S::julie.hayward@uwtsd.ac.uk::ca36735c-1641-450a-978e-fa18b6a40d1b" providerId="AD" clId="Web-{CA6C2E1B-9D7E-4169-B5A3-C73BED4DF0F7}" dt="2021-05-11T21:56:48.263" v="516"/>
          <ac:spMkLst>
            <pc:docMk/>
            <pc:sldMk cId="486863113" sldId="258"/>
            <ac:spMk id="10" creationId="{282DCAD1-D7F2-4CA8-960C-526B7DB37A82}"/>
          </ac:spMkLst>
        </pc:spChg>
        <pc:spChg chg="add del">
          <ac:chgData name="Julie Hayward" userId="S::julie.hayward@uwtsd.ac.uk::ca36735c-1641-450a-978e-fa18b6a40d1b" providerId="AD" clId="Web-{CA6C2E1B-9D7E-4169-B5A3-C73BED4DF0F7}" dt="2021-05-11T21:56:48.263" v="516"/>
          <ac:spMkLst>
            <pc:docMk/>
            <pc:sldMk cId="486863113" sldId="258"/>
            <ac:spMk id="12" creationId="{0009AC7F-1347-41C8-8BEB-47473A21A696}"/>
          </ac:spMkLst>
        </pc:spChg>
      </pc:sldChg>
      <pc:sldChg chg="addSp delSp modSp new mod setBg modClrScheme delDesignElem chgLayout">
        <pc:chgData name="Julie Hayward" userId="S::julie.hayward@uwtsd.ac.uk::ca36735c-1641-450a-978e-fa18b6a40d1b" providerId="AD" clId="Web-{CA6C2E1B-9D7E-4169-B5A3-C73BED4DF0F7}" dt="2021-05-11T21:59:45.474" v="532"/>
        <pc:sldMkLst>
          <pc:docMk/>
          <pc:sldMk cId="1091644178" sldId="259"/>
        </pc:sldMkLst>
        <pc:spChg chg="mod ord">
          <ac:chgData name="Julie Hayward" userId="S::julie.hayward@uwtsd.ac.uk::ca36735c-1641-450a-978e-fa18b6a40d1b" providerId="AD" clId="Web-{CA6C2E1B-9D7E-4169-B5A3-C73BED4DF0F7}" dt="2021-05-11T21:59:45.474" v="532"/>
          <ac:spMkLst>
            <pc:docMk/>
            <pc:sldMk cId="1091644178" sldId="259"/>
            <ac:spMk id="2" creationId="{07DCA8B4-59B4-42DF-8C28-E85D7B6AEE8B}"/>
          </ac:spMkLst>
        </pc:spChg>
        <pc:spChg chg="mod ord">
          <ac:chgData name="Julie Hayward" userId="S::julie.hayward@uwtsd.ac.uk::ca36735c-1641-450a-978e-fa18b6a40d1b" providerId="AD" clId="Web-{CA6C2E1B-9D7E-4169-B5A3-C73BED4DF0F7}" dt="2021-05-11T21:59:45.474" v="532"/>
          <ac:spMkLst>
            <pc:docMk/>
            <pc:sldMk cId="1091644178" sldId="259"/>
            <ac:spMk id="3" creationId="{6E6CF201-C0BB-44D3-AB57-82E3A1DBFF6A}"/>
          </ac:spMkLst>
        </pc:spChg>
        <pc:spChg chg="add">
          <ac:chgData name="Julie Hayward" userId="S::julie.hayward@uwtsd.ac.uk::ca36735c-1641-450a-978e-fa18b6a40d1b" providerId="AD" clId="Web-{CA6C2E1B-9D7E-4169-B5A3-C73BED4DF0F7}" dt="2021-05-11T21:59:45.474" v="532"/>
          <ac:spMkLst>
            <pc:docMk/>
            <pc:sldMk cId="1091644178" sldId="259"/>
            <ac:spMk id="5" creationId="{8E8DBDA3-652C-4F87-B53B-7F73AC8F4FF9}"/>
          </ac:spMkLst>
        </pc:spChg>
        <pc:spChg chg="add">
          <ac:chgData name="Julie Hayward" userId="S::julie.hayward@uwtsd.ac.uk::ca36735c-1641-450a-978e-fa18b6a40d1b" providerId="AD" clId="Web-{CA6C2E1B-9D7E-4169-B5A3-C73BED4DF0F7}" dt="2021-05-11T21:59:45.474" v="532"/>
          <ac:spMkLst>
            <pc:docMk/>
            <pc:sldMk cId="1091644178" sldId="259"/>
            <ac:spMk id="6" creationId="{42187232-3845-418F-A17C-C138F01D98AB}"/>
          </ac:spMkLst>
        </pc:spChg>
        <pc:spChg chg="add del">
          <ac:chgData name="Julie Hayward" userId="S::julie.hayward@uwtsd.ac.uk::ca36735c-1641-450a-978e-fa18b6a40d1b" providerId="AD" clId="Web-{CA6C2E1B-9D7E-4169-B5A3-C73BED4DF0F7}" dt="2021-05-11T21:59:20.051" v="530"/>
          <ac:spMkLst>
            <pc:docMk/>
            <pc:sldMk cId="1091644178" sldId="259"/>
            <ac:spMk id="8" creationId="{8E8DBDA3-652C-4F87-B53B-7F73AC8F4FF9}"/>
          </ac:spMkLst>
        </pc:spChg>
        <pc:spChg chg="add del">
          <ac:chgData name="Julie Hayward" userId="S::julie.hayward@uwtsd.ac.uk::ca36735c-1641-450a-978e-fa18b6a40d1b" providerId="AD" clId="Web-{CA6C2E1B-9D7E-4169-B5A3-C73BED4DF0F7}" dt="2021-05-11T21:59:20.051" v="530"/>
          <ac:spMkLst>
            <pc:docMk/>
            <pc:sldMk cId="1091644178" sldId="259"/>
            <ac:spMk id="10" creationId="{42187232-3845-418F-A17C-C138F01D98AB}"/>
          </ac:spMkLst>
        </pc:spChg>
      </pc:sldChg>
      <pc:sldChg chg="modSp new mod modClrScheme chgLayout">
        <pc:chgData name="Julie Hayward" userId="S::julie.hayward@uwtsd.ac.uk::ca36735c-1641-450a-978e-fa18b6a40d1b" providerId="AD" clId="Web-{CA6C2E1B-9D7E-4169-B5A3-C73BED4DF0F7}" dt="2021-05-11T21:59:20.051" v="530"/>
        <pc:sldMkLst>
          <pc:docMk/>
          <pc:sldMk cId="383727649" sldId="260"/>
        </pc:sldMkLst>
        <pc:spChg chg="mod ord">
          <ac:chgData name="Julie Hayward" userId="S::julie.hayward@uwtsd.ac.uk::ca36735c-1641-450a-978e-fa18b6a40d1b" providerId="AD" clId="Web-{CA6C2E1B-9D7E-4169-B5A3-C73BED4DF0F7}" dt="2021-05-11T21:59:20.051" v="530"/>
          <ac:spMkLst>
            <pc:docMk/>
            <pc:sldMk cId="383727649" sldId="260"/>
            <ac:spMk id="2" creationId="{F8BA3AA6-03F7-4864-8EA7-8E84C3E8473F}"/>
          </ac:spMkLst>
        </pc:spChg>
        <pc:spChg chg="mod ord">
          <ac:chgData name="Julie Hayward" userId="S::julie.hayward@uwtsd.ac.uk::ca36735c-1641-450a-978e-fa18b6a40d1b" providerId="AD" clId="Web-{CA6C2E1B-9D7E-4169-B5A3-C73BED4DF0F7}" dt="2021-05-11T21:59:20.051" v="530"/>
          <ac:spMkLst>
            <pc:docMk/>
            <pc:sldMk cId="383727649" sldId="260"/>
            <ac:spMk id="3" creationId="{97715914-BC44-469F-B1DE-1DD0130F2FC9}"/>
          </ac:spMkLst>
        </pc:spChg>
      </pc:sldChg>
      <pc:sldChg chg="addSp delSp modSp new mod setBg modClrScheme chgLayout">
        <pc:chgData name="Julie Hayward" userId="S::julie.hayward@uwtsd.ac.uk::ca36735c-1641-450a-978e-fa18b6a40d1b" providerId="AD" clId="Web-{CA6C2E1B-9D7E-4169-B5A3-C73BED4DF0F7}" dt="2021-05-11T22:00:06.506" v="533"/>
        <pc:sldMkLst>
          <pc:docMk/>
          <pc:sldMk cId="2578324807" sldId="261"/>
        </pc:sldMkLst>
        <pc:spChg chg="mod ord">
          <ac:chgData name="Julie Hayward" userId="S::julie.hayward@uwtsd.ac.uk::ca36735c-1641-450a-978e-fa18b6a40d1b" providerId="AD" clId="Web-{CA6C2E1B-9D7E-4169-B5A3-C73BED4DF0F7}" dt="2021-05-11T22:00:06.506" v="533"/>
          <ac:spMkLst>
            <pc:docMk/>
            <pc:sldMk cId="2578324807" sldId="261"/>
            <ac:spMk id="2" creationId="{C74BC729-EBB0-4246-874D-D0BFF1C7B671}"/>
          </ac:spMkLst>
        </pc:spChg>
        <pc:spChg chg="del mod ord">
          <ac:chgData name="Julie Hayward" userId="S::julie.hayward@uwtsd.ac.uk::ca36735c-1641-450a-978e-fa18b6a40d1b" providerId="AD" clId="Web-{CA6C2E1B-9D7E-4169-B5A3-C73BED4DF0F7}" dt="2021-05-11T22:00:06.506" v="533"/>
          <ac:spMkLst>
            <pc:docMk/>
            <pc:sldMk cId="2578324807" sldId="261"/>
            <ac:spMk id="3" creationId="{9F1F27C2-2CFA-4416-B1E7-7450EBD4E20A}"/>
          </ac:spMkLst>
        </pc:spChg>
        <pc:graphicFrameChg chg="add">
          <ac:chgData name="Julie Hayward" userId="S::julie.hayward@uwtsd.ac.uk::ca36735c-1641-450a-978e-fa18b6a40d1b" providerId="AD" clId="Web-{CA6C2E1B-9D7E-4169-B5A3-C73BED4DF0F7}" dt="2021-05-11T22:00:06.506" v="533"/>
          <ac:graphicFrameMkLst>
            <pc:docMk/>
            <pc:sldMk cId="2578324807" sldId="261"/>
            <ac:graphicFrameMk id="5" creationId="{2F0E1DC3-0B00-4330-8E49-6D22C7493FC3}"/>
          </ac:graphicFrameMkLst>
        </pc:graphicFrameChg>
      </pc:sldChg>
      <pc:sldChg chg="new">
        <pc:chgData name="Julie Hayward" userId="S::julie.hayward@uwtsd.ac.uk::ca36735c-1641-450a-978e-fa18b6a40d1b" providerId="AD" clId="Web-{CA6C2E1B-9D7E-4169-B5A3-C73BED4DF0F7}" dt="2021-05-11T22:00:25.429" v="534"/>
        <pc:sldMkLst>
          <pc:docMk/>
          <pc:sldMk cId="4049001154" sldId="262"/>
        </pc:sldMkLst>
      </pc:sldChg>
      <pc:sldMasterChg chg="add del addSldLayout delSldLayout">
        <pc:chgData name="Julie Hayward" userId="S::julie.hayward@uwtsd.ac.uk::ca36735c-1641-450a-978e-fa18b6a40d1b" providerId="AD" clId="Web-{CA6C2E1B-9D7E-4169-B5A3-C73BED4DF0F7}" dt="2021-05-11T21:22:59.505" v="29"/>
        <pc:sldMasterMkLst>
          <pc:docMk/>
          <pc:sldMasterMk cId="2460954070" sldId="2147483660"/>
        </pc:sldMasterMkLst>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2385387890" sldId="2147483661"/>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949138452" sldId="2147483662"/>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2591524520" sldId="2147483663"/>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1203092039" sldId="2147483664"/>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3733172339" sldId="2147483665"/>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3210312558" sldId="2147483666"/>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3146388984" sldId="2147483667"/>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3171841454" sldId="2147483668"/>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1718958274" sldId="2147483669"/>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2202905451" sldId="2147483670"/>
          </pc:sldLayoutMkLst>
        </pc:sldLayoutChg>
        <pc:sldLayoutChg chg="add del">
          <pc:chgData name="Julie Hayward" userId="S::julie.hayward@uwtsd.ac.uk::ca36735c-1641-450a-978e-fa18b6a40d1b" providerId="AD" clId="Web-{CA6C2E1B-9D7E-4169-B5A3-C73BED4DF0F7}" dt="2021-05-11T21:22:59.505" v="29"/>
          <pc:sldLayoutMkLst>
            <pc:docMk/>
            <pc:sldMasterMk cId="2460954070" sldId="2147483660"/>
            <pc:sldLayoutMk cId="3479445657" sldId="2147483671"/>
          </pc:sldLayoutMkLst>
        </pc:sldLayoutChg>
      </pc:sldMasterChg>
      <pc:sldMasterChg chg="add del replId addSldLayout delSldLayout">
        <pc:chgData name="Julie Hayward" userId="S::julie.hayward@uwtsd.ac.uk::ca36735c-1641-450a-978e-fa18b6a40d1b" providerId="AD" clId="Web-{CA6C2E1B-9D7E-4169-B5A3-C73BED4DF0F7}" dt="2021-05-11T21:22:30.707" v="26"/>
        <pc:sldMasterMkLst>
          <pc:docMk/>
          <pc:sldMasterMk cId="2270358575" sldId="2147483672"/>
        </pc:sldMasterMkLst>
        <pc:sldLayoutChg chg="add del">
          <pc:chgData name="Julie Hayward" userId="S::julie.hayward@uwtsd.ac.uk::ca36735c-1641-450a-978e-fa18b6a40d1b" providerId="AD" clId="Web-{CA6C2E1B-9D7E-4169-B5A3-C73BED4DF0F7}" dt="2021-05-11T21:22:30.707" v="26"/>
          <pc:sldLayoutMkLst>
            <pc:docMk/>
            <pc:sldMasterMk cId="2270358575" sldId="2147483672"/>
            <pc:sldLayoutMk cId="4057559300" sldId="2147483673"/>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3686516328" sldId="2147483674"/>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3997065151" sldId="2147483675"/>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1159484120" sldId="2147483676"/>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1237425834" sldId="2147483677"/>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2177202381" sldId="2147483678"/>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2560367836" sldId="2147483679"/>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1390184985" sldId="2147483680"/>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3502562458" sldId="2147483681"/>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4109262831" sldId="2147483682"/>
          </pc:sldLayoutMkLst>
        </pc:sldLayoutChg>
        <pc:sldLayoutChg chg="add del replId">
          <pc:chgData name="Julie Hayward" userId="S::julie.hayward@uwtsd.ac.uk::ca36735c-1641-450a-978e-fa18b6a40d1b" providerId="AD" clId="Web-{CA6C2E1B-9D7E-4169-B5A3-C73BED4DF0F7}" dt="2021-05-11T21:22:30.707" v="26"/>
          <pc:sldLayoutMkLst>
            <pc:docMk/>
            <pc:sldMasterMk cId="2270358575" sldId="2147483672"/>
            <pc:sldLayoutMk cId="3758127642" sldId="2147483683"/>
          </pc:sldLayoutMkLst>
        </pc:sldLayoutChg>
      </pc:sldMasterChg>
      <pc:sldMasterChg chg="add del replId addSldLayout delSldLayout">
        <pc:chgData name="Julie Hayward" userId="S::julie.hayward@uwtsd.ac.uk::ca36735c-1641-450a-978e-fa18b6a40d1b" providerId="AD" clId="Web-{CA6C2E1B-9D7E-4169-B5A3-C73BED4DF0F7}" dt="2021-05-11T21:56:48.263" v="516"/>
        <pc:sldMasterMkLst>
          <pc:docMk/>
          <pc:sldMasterMk cId="2304604665" sldId="2147483672"/>
        </pc:sldMasterMkLst>
        <pc:sldLayoutChg chg="add del">
          <pc:chgData name="Julie Hayward" userId="S::julie.hayward@uwtsd.ac.uk::ca36735c-1641-450a-978e-fa18b6a40d1b" providerId="AD" clId="Web-{CA6C2E1B-9D7E-4169-B5A3-C73BED4DF0F7}" dt="2021-05-11T21:56:48.263" v="516"/>
          <pc:sldLayoutMkLst>
            <pc:docMk/>
            <pc:sldMasterMk cId="2304604665" sldId="2147483672"/>
            <pc:sldLayoutMk cId="3432161686" sldId="2147483673"/>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3933872969" sldId="2147483674"/>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1874470316" sldId="2147483675"/>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2279095136" sldId="2147483676"/>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1805724952" sldId="2147483677"/>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1571003020" sldId="2147483678"/>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2765144838" sldId="2147483679"/>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2329039481" sldId="2147483680"/>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2796209899" sldId="2147483681"/>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710571214" sldId="2147483682"/>
          </pc:sldLayoutMkLst>
        </pc:sldLayoutChg>
        <pc:sldLayoutChg chg="add del replId">
          <pc:chgData name="Julie Hayward" userId="S::julie.hayward@uwtsd.ac.uk::ca36735c-1641-450a-978e-fa18b6a40d1b" providerId="AD" clId="Web-{CA6C2E1B-9D7E-4169-B5A3-C73BED4DF0F7}" dt="2021-05-11T21:56:48.263" v="516"/>
          <pc:sldLayoutMkLst>
            <pc:docMk/>
            <pc:sldMasterMk cId="2304604665" sldId="2147483672"/>
            <pc:sldLayoutMk cId="558197682" sldId="2147483683"/>
          </pc:sldLayoutMkLst>
        </pc:sldLayoutChg>
      </pc:sldMasterChg>
      <pc:sldMasterChg chg="add del addSldLayout delSldLayout">
        <pc:chgData name="Julie Hayward" userId="S::julie.hayward@uwtsd.ac.uk::ca36735c-1641-450a-978e-fa18b6a40d1b" providerId="AD" clId="Web-{CA6C2E1B-9D7E-4169-B5A3-C73BED4DF0F7}" dt="2021-05-11T21:22:19.767" v="15"/>
        <pc:sldMasterMkLst>
          <pc:docMk/>
          <pc:sldMasterMk cId="1366761493" sldId="2147483684"/>
        </pc:sldMasterMkLst>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318177917" sldId="2147483685"/>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2823816544" sldId="2147483686"/>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488176772" sldId="2147483687"/>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2491390811" sldId="2147483688"/>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1638516045" sldId="2147483689"/>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2999335369" sldId="2147483690"/>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2757864989" sldId="2147483691"/>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2494212922" sldId="2147483692"/>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1857782356" sldId="2147483693"/>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176508120" sldId="2147483694"/>
          </pc:sldLayoutMkLst>
        </pc:sldLayoutChg>
        <pc:sldLayoutChg chg="add del">
          <pc:chgData name="Julie Hayward" userId="S::julie.hayward@uwtsd.ac.uk::ca36735c-1641-450a-978e-fa18b6a40d1b" providerId="AD" clId="Web-{CA6C2E1B-9D7E-4169-B5A3-C73BED4DF0F7}" dt="2021-05-11T21:22:19.767" v="15"/>
          <pc:sldLayoutMkLst>
            <pc:docMk/>
            <pc:sldMasterMk cId="1366761493" sldId="2147483684"/>
            <pc:sldLayoutMk cId="557851656" sldId="2147483695"/>
          </pc:sldLayoutMkLst>
        </pc:sldLayoutChg>
      </pc:sldMasterChg>
      <pc:sldMasterChg chg="add del addSldLayout delSldLayout modSldLayout">
        <pc:chgData name="Julie Hayward" userId="S::julie.hayward@uwtsd.ac.uk::ca36735c-1641-450a-978e-fa18b6a40d1b" providerId="AD" clId="Web-{CA6C2E1B-9D7E-4169-B5A3-C73BED4DF0F7}" dt="2021-05-11T21:57:00.389" v="517"/>
        <pc:sldMasterMkLst>
          <pc:docMk/>
          <pc:sldMasterMk cId="2421964887" sldId="2147483684"/>
        </pc:sldMasterMkLst>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728569930" sldId="2147483685"/>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3242413242" sldId="2147483686"/>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2946364266" sldId="2147483687"/>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3838071351" sldId="2147483688"/>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1531037181" sldId="2147483689"/>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2617283345" sldId="2147483690"/>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3745246820" sldId="2147483691"/>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3422180876" sldId="2147483692"/>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3855812150" sldId="2147483693"/>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1983898555" sldId="2147483694"/>
          </pc:sldLayoutMkLst>
        </pc:sldLayoutChg>
        <pc:sldLayoutChg chg="add del mod replId">
          <pc:chgData name="Julie Hayward" userId="S::julie.hayward@uwtsd.ac.uk::ca36735c-1641-450a-978e-fa18b6a40d1b" providerId="AD" clId="Web-{CA6C2E1B-9D7E-4169-B5A3-C73BED4DF0F7}" dt="2021-05-11T21:57:00.389" v="517"/>
          <pc:sldLayoutMkLst>
            <pc:docMk/>
            <pc:sldMasterMk cId="2421964887" sldId="2147483684"/>
            <pc:sldLayoutMk cId="869466389" sldId="2147483695"/>
          </pc:sldLayoutMkLst>
        </pc:sldLayoutChg>
      </pc:sldMasterChg>
      <pc:sldMasterChg chg="add del addSldLayout delSldLayout modSldLayout">
        <pc:chgData name="Julie Hayward" userId="S::julie.hayward@uwtsd.ac.uk::ca36735c-1641-450a-978e-fa18b6a40d1b" providerId="AD" clId="Web-{CA6C2E1B-9D7E-4169-B5A3-C73BED4DF0F7}" dt="2021-05-11T21:57:32" v="518"/>
        <pc:sldMasterMkLst>
          <pc:docMk/>
          <pc:sldMasterMk cId="3770447283" sldId="2147483696"/>
        </pc:sldMasterMkLst>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1308275915" sldId="2147483697"/>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1179824112" sldId="2147483698"/>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117283558" sldId="2147483699"/>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565171700" sldId="2147483700"/>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266964482" sldId="2147483701"/>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315105050" sldId="2147483702"/>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2171063258" sldId="2147483703"/>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707934081" sldId="2147483704"/>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1623458190" sldId="2147483705"/>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891525983" sldId="2147483706"/>
          </pc:sldLayoutMkLst>
        </pc:sldLayoutChg>
        <pc:sldLayoutChg chg="add del mod replId">
          <pc:chgData name="Julie Hayward" userId="S::julie.hayward@uwtsd.ac.uk::ca36735c-1641-450a-978e-fa18b6a40d1b" providerId="AD" clId="Web-{CA6C2E1B-9D7E-4169-B5A3-C73BED4DF0F7}" dt="2021-05-11T21:57:32" v="518"/>
          <pc:sldLayoutMkLst>
            <pc:docMk/>
            <pc:sldMasterMk cId="3770447283" sldId="2147483696"/>
            <pc:sldLayoutMk cId="2311239706" sldId="2147483707"/>
          </pc:sldLayoutMkLst>
        </pc:sldLayoutChg>
      </pc:sldMasterChg>
      <pc:sldMasterChg chg="add del addSldLayout delSldLayout modSldLayout">
        <pc:chgData name="Julie Hayward" userId="S::julie.hayward@uwtsd.ac.uk::ca36735c-1641-450a-978e-fa18b6a40d1b" providerId="AD" clId="Web-{CA6C2E1B-9D7E-4169-B5A3-C73BED4DF0F7}" dt="2021-05-11T21:57:48.063" v="519"/>
        <pc:sldMasterMkLst>
          <pc:docMk/>
          <pc:sldMasterMk cId="2539185094" sldId="2147483708"/>
        </pc:sldMasterMkLst>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331625961" sldId="2147483709"/>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817194457" sldId="2147483710"/>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2357036846" sldId="2147483711"/>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1472766974" sldId="2147483712"/>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521571521" sldId="2147483713"/>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517903219" sldId="2147483714"/>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3193051644" sldId="2147483715"/>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2077455720" sldId="2147483716"/>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887710350" sldId="2147483717"/>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2475019060" sldId="2147483718"/>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4169307178" sldId="2147483719"/>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1886961100" sldId="2147483720"/>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2191270394" sldId="2147483721"/>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569370775" sldId="2147483722"/>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1613577219" sldId="2147483723"/>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3978069223" sldId="2147483724"/>
          </pc:sldLayoutMkLst>
        </pc:sldLayoutChg>
        <pc:sldLayoutChg chg="add del mod replId">
          <pc:chgData name="Julie Hayward" userId="S::julie.hayward@uwtsd.ac.uk::ca36735c-1641-450a-978e-fa18b6a40d1b" providerId="AD" clId="Web-{CA6C2E1B-9D7E-4169-B5A3-C73BED4DF0F7}" dt="2021-05-11T21:57:48.063" v="519"/>
          <pc:sldLayoutMkLst>
            <pc:docMk/>
            <pc:sldMasterMk cId="2539185094" sldId="2147483708"/>
            <pc:sldLayoutMk cId="9670891" sldId="2147483725"/>
          </pc:sldLayoutMkLst>
        </pc:sldLayoutChg>
      </pc:sldMasterChg>
      <pc:sldMasterChg chg="add del addSldLayout delSldLayout modSldLayout">
        <pc:chgData name="Julie Hayward" userId="S::julie.hayward@uwtsd.ac.uk::ca36735c-1641-450a-978e-fa18b6a40d1b" providerId="AD" clId="Web-{CA6C2E1B-9D7E-4169-B5A3-C73BED4DF0F7}" dt="2021-05-11T21:59:20.051" v="530"/>
        <pc:sldMasterMkLst>
          <pc:docMk/>
          <pc:sldMasterMk cId="1284737614" sldId="2147483726"/>
        </pc:sldMasterMkLst>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469854678" sldId="2147483727"/>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2786028490" sldId="2147483728"/>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1572696071" sldId="2147483729"/>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386604579" sldId="2147483730"/>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4150446049" sldId="2147483731"/>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2829826185" sldId="2147483732"/>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1713671310" sldId="2147483733"/>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3183781539" sldId="2147483734"/>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4270595127" sldId="2147483735"/>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15051951" sldId="2147483736"/>
          </pc:sldLayoutMkLst>
        </pc:sldLayoutChg>
        <pc:sldLayoutChg chg="add del mod replId">
          <pc:chgData name="Julie Hayward" userId="S::julie.hayward@uwtsd.ac.uk::ca36735c-1641-450a-978e-fa18b6a40d1b" providerId="AD" clId="Web-{CA6C2E1B-9D7E-4169-B5A3-C73BED4DF0F7}" dt="2021-05-11T21:59:20.051" v="530"/>
          <pc:sldLayoutMkLst>
            <pc:docMk/>
            <pc:sldMasterMk cId="1284737614" sldId="2147483726"/>
            <pc:sldLayoutMk cId="1104883786" sldId="2147483737"/>
          </pc:sldLayoutMkLst>
        </pc:sldLayoutChg>
      </pc:sldMasterChg>
      <pc:sldMasterChg chg="add addSldLayout modSldLayout">
        <pc:chgData name="Julie Hayward" userId="S::julie.hayward@uwtsd.ac.uk::ca36735c-1641-450a-978e-fa18b6a40d1b" providerId="AD" clId="Web-{CA6C2E1B-9D7E-4169-B5A3-C73BED4DF0F7}" dt="2021-05-11T21:59:20.051" v="530"/>
        <pc:sldMasterMkLst>
          <pc:docMk/>
          <pc:sldMasterMk cId="316919173" sldId="2147483738"/>
        </pc:sldMasterMkLst>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3308069458" sldId="2147483739"/>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41854636" sldId="2147483740"/>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2087735021" sldId="2147483741"/>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68629999" sldId="2147483742"/>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458388316" sldId="2147483743"/>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129258445" sldId="2147483744"/>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3277930472" sldId="2147483745"/>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891101361" sldId="2147483746"/>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1584912932" sldId="2147483747"/>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2031680670" sldId="2147483748"/>
          </pc:sldLayoutMkLst>
        </pc:sldLayoutChg>
        <pc:sldLayoutChg chg="add mod replId">
          <pc:chgData name="Julie Hayward" userId="S::julie.hayward@uwtsd.ac.uk::ca36735c-1641-450a-978e-fa18b6a40d1b" providerId="AD" clId="Web-{CA6C2E1B-9D7E-4169-B5A3-C73BED4DF0F7}" dt="2021-05-11T21:59:20.051" v="530"/>
          <pc:sldLayoutMkLst>
            <pc:docMk/>
            <pc:sldMasterMk cId="316919173" sldId="2147483738"/>
            <pc:sldLayoutMk cId="1386234945" sldId="214748374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C7D8B8-127D-4F63-913A-EAB75EA0DE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ED3B83-C836-4D1F-A44F-75B490F44558}">
      <dgm:prSet/>
      <dgm:spPr/>
      <dgm:t>
        <a:bodyPr/>
        <a:lstStyle/>
        <a:p>
          <a:pPr>
            <a:lnSpc>
              <a:spcPct val="100000"/>
            </a:lnSpc>
          </a:pPr>
          <a:r>
            <a:rPr lang="en-GB" dirty="0"/>
            <a:t>Identify factors</a:t>
          </a:r>
          <a:r>
            <a:rPr lang="en-GB" dirty="0">
              <a:latin typeface="Gill Sans Nova"/>
            </a:rPr>
            <a:t> in the external</a:t>
          </a:r>
          <a:r>
            <a:rPr lang="en-GB" dirty="0"/>
            <a:t> </a:t>
          </a:r>
          <a:r>
            <a:rPr lang="en-GB" dirty="0">
              <a:latin typeface="Gill Sans Nova"/>
            </a:rPr>
            <a:t>environment </a:t>
          </a:r>
          <a:r>
            <a:rPr lang="en-GB" dirty="0"/>
            <a:t>affecting how leadership is exercised in organisations and beyond</a:t>
          </a:r>
          <a:endParaRPr lang="en-US" dirty="0"/>
        </a:p>
      </dgm:t>
    </dgm:pt>
    <dgm:pt modelId="{43F88D2A-A2F5-4DAE-9515-B7BA20A0AC9E}" type="parTrans" cxnId="{686AEB71-C6F7-4BB4-8B2E-F0300C942F5E}">
      <dgm:prSet/>
      <dgm:spPr/>
      <dgm:t>
        <a:bodyPr/>
        <a:lstStyle/>
        <a:p>
          <a:endParaRPr lang="en-US"/>
        </a:p>
      </dgm:t>
    </dgm:pt>
    <dgm:pt modelId="{81804987-B17C-43CD-A558-3DA54F6F04F3}" type="sibTrans" cxnId="{686AEB71-C6F7-4BB4-8B2E-F0300C942F5E}">
      <dgm:prSet/>
      <dgm:spPr/>
      <dgm:t>
        <a:bodyPr/>
        <a:lstStyle/>
        <a:p>
          <a:endParaRPr lang="en-US"/>
        </a:p>
      </dgm:t>
    </dgm:pt>
    <dgm:pt modelId="{CEED8117-A591-4551-8114-9C8BB987AE83}">
      <dgm:prSet/>
      <dgm:spPr/>
      <dgm:t>
        <a:bodyPr/>
        <a:lstStyle/>
        <a:p>
          <a:pPr>
            <a:lnSpc>
              <a:spcPct val="100000"/>
            </a:lnSpc>
          </a:pPr>
          <a:r>
            <a:rPr lang="en-GB" dirty="0"/>
            <a:t>Define precarity and recognise its significance as a leadership dilemma </a:t>
          </a:r>
          <a:endParaRPr lang="en-US" dirty="0"/>
        </a:p>
      </dgm:t>
    </dgm:pt>
    <dgm:pt modelId="{95D60938-F2E2-455D-8532-DBC4356E5A71}" type="parTrans" cxnId="{94EDEF2D-4E69-4835-A1E3-1450FDB68178}">
      <dgm:prSet/>
      <dgm:spPr/>
      <dgm:t>
        <a:bodyPr/>
        <a:lstStyle/>
        <a:p>
          <a:endParaRPr lang="en-US"/>
        </a:p>
      </dgm:t>
    </dgm:pt>
    <dgm:pt modelId="{90DFA77B-CC56-4F1F-907F-AFF3593F6F79}" type="sibTrans" cxnId="{94EDEF2D-4E69-4835-A1E3-1450FDB68178}">
      <dgm:prSet/>
      <dgm:spPr/>
      <dgm:t>
        <a:bodyPr/>
        <a:lstStyle/>
        <a:p>
          <a:endParaRPr lang="en-US"/>
        </a:p>
      </dgm:t>
    </dgm:pt>
    <dgm:pt modelId="{423EFB85-D64A-43A1-B7B3-FF68A30C6133}">
      <dgm:prSet/>
      <dgm:spPr/>
      <dgm:t>
        <a:bodyPr/>
        <a:lstStyle/>
        <a:p>
          <a:pPr>
            <a:lnSpc>
              <a:spcPct val="100000"/>
            </a:lnSpc>
          </a:pPr>
          <a:r>
            <a:rPr lang="en-GB" dirty="0"/>
            <a:t>Research and feedback on other leadership dilemmas</a:t>
          </a:r>
          <a:endParaRPr lang="en-US" dirty="0"/>
        </a:p>
      </dgm:t>
    </dgm:pt>
    <dgm:pt modelId="{3BC61160-B771-4CB2-AA3D-8EE82BE085EB}" type="parTrans" cxnId="{DC6F5678-8BF3-4D45-9416-EC8A58704EB4}">
      <dgm:prSet/>
      <dgm:spPr/>
      <dgm:t>
        <a:bodyPr/>
        <a:lstStyle/>
        <a:p>
          <a:endParaRPr lang="en-US"/>
        </a:p>
      </dgm:t>
    </dgm:pt>
    <dgm:pt modelId="{1435D247-7461-4443-9081-B171E8D36B90}" type="sibTrans" cxnId="{DC6F5678-8BF3-4D45-9416-EC8A58704EB4}">
      <dgm:prSet/>
      <dgm:spPr/>
      <dgm:t>
        <a:bodyPr/>
        <a:lstStyle/>
        <a:p>
          <a:endParaRPr lang="en-US"/>
        </a:p>
      </dgm:t>
    </dgm:pt>
    <dgm:pt modelId="{6E062349-577A-4FB4-993E-4C9E7A56A17B}">
      <dgm:prSet/>
      <dgm:spPr/>
      <dgm:t>
        <a:bodyPr/>
        <a:lstStyle/>
        <a:p>
          <a:pPr rtl="0">
            <a:lnSpc>
              <a:spcPct val="100000"/>
            </a:lnSpc>
          </a:pPr>
          <a:r>
            <a:rPr lang="en-GB" dirty="0"/>
            <a:t>Apply </a:t>
          </a:r>
          <a:r>
            <a:rPr lang="en-GB" dirty="0">
              <a:latin typeface="Corbel" panose="020B0503020204020204"/>
            </a:rPr>
            <a:t>metaphors</a:t>
          </a:r>
          <a:r>
            <a:rPr lang="en-GB" dirty="0"/>
            <a:t> to describe organisations</a:t>
          </a:r>
          <a:endParaRPr lang="en-US" dirty="0"/>
        </a:p>
      </dgm:t>
    </dgm:pt>
    <dgm:pt modelId="{65344F51-7A31-4281-A227-B44107A9000B}" type="parTrans" cxnId="{284FB86F-F215-41CC-88A3-8CCB323CFE0A}">
      <dgm:prSet/>
      <dgm:spPr/>
      <dgm:t>
        <a:bodyPr/>
        <a:lstStyle/>
        <a:p>
          <a:endParaRPr lang="en-US"/>
        </a:p>
      </dgm:t>
    </dgm:pt>
    <dgm:pt modelId="{D9CF50B5-B935-40B6-A064-678C260EAED5}" type="sibTrans" cxnId="{284FB86F-F215-41CC-88A3-8CCB323CFE0A}">
      <dgm:prSet/>
      <dgm:spPr/>
      <dgm:t>
        <a:bodyPr/>
        <a:lstStyle/>
        <a:p>
          <a:endParaRPr lang="en-US"/>
        </a:p>
      </dgm:t>
    </dgm:pt>
    <dgm:pt modelId="{A3609108-74E7-47B9-AC6D-7C4A9A0C277E}" type="pres">
      <dgm:prSet presAssocID="{A8C7D8B8-127D-4F63-913A-EAB75EA0DEAD}" presName="root" presStyleCnt="0">
        <dgm:presLayoutVars>
          <dgm:dir/>
          <dgm:resizeHandles val="exact"/>
        </dgm:presLayoutVars>
      </dgm:prSet>
      <dgm:spPr/>
    </dgm:pt>
    <dgm:pt modelId="{0C28228A-7534-4E9B-A847-9B35E6B4A417}" type="pres">
      <dgm:prSet presAssocID="{C3ED3B83-C836-4D1F-A44F-75B490F44558}" presName="compNode" presStyleCnt="0"/>
      <dgm:spPr/>
    </dgm:pt>
    <dgm:pt modelId="{08055F67-93F3-4DFE-85E5-7CCF0BEBB32E}" type="pres">
      <dgm:prSet presAssocID="{C3ED3B83-C836-4D1F-A44F-75B490F44558}" presName="bgRect" presStyleLbl="bgShp" presStyleIdx="0" presStyleCnt="4"/>
      <dgm:spPr/>
    </dgm:pt>
    <dgm:pt modelId="{F0FDE4C7-1188-4420-B4D1-47972DB70C04}" type="pres">
      <dgm:prSet presAssocID="{C3ED3B83-C836-4D1F-A44F-75B490F445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frica and Europe with solid fill"/>
        </a:ext>
      </dgm:extLst>
    </dgm:pt>
    <dgm:pt modelId="{D39A4644-55AC-4EEC-8A39-AB254CEF298D}" type="pres">
      <dgm:prSet presAssocID="{C3ED3B83-C836-4D1F-A44F-75B490F44558}" presName="spaceRect" presStyleCnt="0"/>
      <dgm:spPr/>
    </dgm:pt>
    <dgm:pt modelId="{1579DA70-C06F-4245-A329-23D080D6ED93}" type="pres">
      <dgm:prSet presAssocID="{C3ED3B83-C836-4D1F-A44F-75B490F44558}" presName="parTx" presStyleLbl="revTx" presStyleIdx="0" presStyleCnt="4">
        <dgm:presLayoutVars>
          <dgm:chMax val="0"/>
          <dgm:chPref val="0"/>
        </dgm:presLayoutVars>
      </dgm:prSet>
      <dgm:spPr/>
    </dgm:pt>
    <dgm:pt modelId="{C7B49BFF-691F-4136-8C83-6E30DB6EB839}" type="pres">
      <dgm:prSet presAssocID="{81804987-B17C-43CD-A558-3DA54F6F04F3}" presName="sibTrans" presStyleCnt="0"/>
      <dgm:spPr/>
    </dgm:pt>
    <dgm:pt modelId="{50C089DE-77C8-48CA-BE54-4F8BD3BF2AC0}" type="pres">
      <dgm:prSet presAssocID="{CEED8117-A591-4551-8114-9C8BB987AE83}" presName="compNode" presStyleCnt="0"/>
      <dgm:spPr/>
    </dgm:pt>
    <dgm:pt modelId="{881610E7-4535-4030-B7F0-C7DAF201A170}" type="pres">
      <dgm:prSet presAssocID="{CEED8117-A591-4551-8114-9C8BB987AE83}" presName="bgRect" presStyleLbl="bgShp" presStyleIdx="1" presStyleCnt="4"/>
      <dgm:spPr/>
    </dgm:pt>
    <dgm:pt modelId="{0743FE20-EE4A-46CD-90E6-FD6D72C019E9}" type="pres">
      <dgm:prSet presAssocID="{CEED8117-A591-4551-8114-9C8BB987AE8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mbing outline"/>
        </a:ext>
      </dgm:extLst>
    </dgm:pt>
    <dgm:pt modelId="{AF007564-9923-4A66-99E3-66F1FADF4144}" type="pres">
      <dgm:prSet presAssocID="{CEED8117-A591-4551-8114-9C8BB987AE83}" presName="spaceRect" presStyleCnt="0"/>
      <dgm:spPr/>
    </dgm:pt>
    <dgm:pt modelId="{6FC6BB21-7BBC-4941-BB03-1DAEC95FC17B}" type="pres">
      <dgm:prSet presAssocID="{CEED8117-A591-4551-8114-9C8BB987AE83}" presName="parTx" presStyleLbl="revTx" presStyleIdx="1" presStyleCnt="4">
        <dgm:presLayoutVars>
          <dgm:chMax val="0"/>
          <dgm:chPref val="0"/>
        </dgm:presLayoutVars>
      </dgm:prSet>
      <dgm:spPr/>
    </dgm:pt>
    <dgm:pt modelId="{665A831A-7C28-4A81-8F31-35E33428DFA3}" type="pres">
      <dgm:prSet presAssocID="{90DFA77B-CC56-4F1F-907F-AFF3593F6F79}" presName="sibTrans" presStyleCnt="0"/>
      <dgm:spPr/>
    </dgm:pt>
    <dgm:pt modelId="{D4857D2B-6D9B-4B43-94D5-E8FB29EC9DB8}" type="pres">
      <dgm:prSet presAssocID="{423EFB85-D64A-43A1-B7B3-FF68A30C6133}" presName="compNode" presStyleCnt="0"/>
      <dgm:spPr/>
    </dgm:pt>
    <dgm:pt modelId="{AB20FDC7-89CB-4A8A-A0B1-C945AA4169E5}" type="pres">
      <dgm:prSet presAssocID="{423EFB85-D64A-43A1-B7B3-FF68A30C6133}" presName="bgRect" presStyleLbl="bgShp" presStyleIdx="2" presStyleCnt="4"/>
      <dgm:spPr/>
    </dgm:pt>
    <dgm:pt modelId="{F25BCCCB-1815-47CE-8404-A249C6D389CE}" type="pres">
      <dgm:prSet presAssocID="{423EFB85-D64A-43A1-B7B3-FF68A30C61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0928F6-AAAA-4789-A0C9-0F177E5A5D74}" type="pres">
      <dgm:prSet presAssocID="{423EFB85-D64A-43A1-B7B3-FF68A30C6133}" presName="spaceRect" presStyleCnt="0"/>
      <dgm:spPr/>
    </dgm:pt>
    <dgm:pt modelId="{A44BA3E7-8D20-48D0-A672-6F9ED7C5CCD9}" type="pres">
      <dgm:prSet presAssocID="{423EFB85-D64A-43A1-B7B3-FF68A30C6133}" presName="parTx" presStyleLbl="revTx" presStyleIdx="2" presStyleCnt="4">
        <dgm:presLayoutVars>
          <dgm:chMax val="0"/>
          <dgm:chPref val="0"/>
        </dgm:presLayoutVars>
      </dgm:prSet>
      <dgm:spPr/>
    </dgm:pt>
    <dgm:pt modelId="{5A2064A1-35E9-4674-82AA-0F1432555B4D}" type="pres">
      <dgm:prSet presAssocID="{1435D247-7461-4443-9081-B171E8D36B90}" presName="sibTrans" presStyleCnt="0"/>
      <dgm:spPr/>
    </dgm:pt>
    <dgm:pt modelId="{7FA1B88D-70F8-4588-B67E-43A2AE2B4F15}" type="pres">
      <dgm:prSet presAssocID="{6E062349-577A-4FB4-993E-4C9E7A56A17B}" presName="compNode" presStyleCnt="0"/>
      <dgm:spPr/>
    </dgm:pt>
    <dgm:pt modelId="{8F385898-92A8-438D-9015-0F2F1582C4FE}" type="pres">
      <dgm:prSet presAssocID="{6E062349-577A-4FB4-993E-4C9E7A56A17B}" presName="bgRect" presStyleLbl="bgShp" presStyleIdx="3" presStyleCnt="4"/>
      <dgm:spPr/>
    </dgm:pt>
    <dgm:pt modelId="{AA8EAEAE-3A72-4F34-8603-D7B964F1C71D}" type="pres">
      <dgm:prSet presAssocID="{6E062349-577A-4FB4-993E-4C9E7A56A17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with solid fill"/>
        </a:ext>
      </dgm:extLst>
    </dgm:pt>
    <dgm:pt modelId="{205741C2-7BBF-441E-B172-F1975B85E53B}" type="pres">
      <dgm:prSet presAssocID="{6E062349-577A-4FB4-993E-4C9E7A56A17B}" presName="spaceRect" presStyleCnt="0"/>
      <dgm:spPr/>
    </dgm:pt>
    <dgm:pt modelId="{3FECCCBA-9225-460E-91A4-648995802125}" type="pres">
      <dgm:prSet presAssocID="{6E062349-577A-4FB4-993E-4C9E7A56A17B}" presName="parTx" presStyleLbl="revTx" presStyleIdx="3" presStyleCnt="4">
        <dgm:presLayoutVars>
          <dgm:chMax val="0"/>
          <dgm:chPref val="0"/>
        </dgm:presLayoutVars>
      </dgm:prSet>
      <dgm:spPr/>
    </dgm:pt>
  </dgm:ptLst>
  <dgm:cxnLst>
    <dgm:cxn modelId="{7C8D2315-4E50-421C-B209-CACF26D688AD}" type="presOf" srcId="{423EFB85-D64A-43A1-B7B3-FF68A30C6133}" destId="{A44BA3E7-8D20-48D0-A672-6F9ED7C5CCD9}" srcOrd="0" destOrd="0" presId="urn:microsoft.com/office/officeart/2018/2/layout/IconVerticalSolidList"/>
    <dgm:cxn modelId="{94EDEF2D-4E69-4835-A1E3-1450FDB68178}" srcId="{A8C7D8B8-127D-4F63-913A-EAB75EA0DEAD}" destId="{CEED8117-A591-4551-8114-9C8BB987AE83}" srcOrd="1" destOrd="0" parTransId="{95D60938-F2E2-455D-8532-DBC4356E5A71}" sibTransId="{90DFA77B-CC56-4F1F-907F-AFF3593F6F79}"/>
    <dgm:cxn modelId="{238D0C47-B18C-4763-8BF3-B3D6488E10CA}" type="presOf" srcId="{CEED8117-A591-4551-8114-9C8BB987AE83}" destId="{6FC6BB21-7BBC-4941-BB03-1DAEC95FC17B}" srcOrd="0" destOrd="0" presId="urn:microsoft.com/office/officeart/2018/2/layout/IconVerticalSolidList"/>
    <dgm:cxn modelId="{93B81D4A-1211-408E-B427-891F0922A5BD}" type="presOf" srcId="{6E062349-577A-4FB4-993E-4C9E7A56A17B}" destId="{3FECCCBA-9225-460E-91A4-648995802125}" srcOrd="0" destOrd="0" presId="urn:microsoft.com/office/officeart/2018/2/layout/IconVerticalSolidList"/>
    <dgm:cxn modelId="{284FB86F-F215-41CC-88A3-8CCB323CFE0A}" srcId="{A8C7D8B8-127D-4F63-913A-EAB75EA0DEAD}" destId="{6E062349-577A-4FB4-993E-4C9E7A56A17B}" srcOrd="3" destOrd="0" parTransId="{65344F51-7A31-4281-A227-B44107A9000B}" sibTransId="{D9CF50B5-B935-40B6-A064-678C260EAED5}"/>
    <dgm:cxn modelId="{686AEB71-C6F7-4BB4-8B2E-F0300C942F5E}" srcId="{A8C7D8B8-127D-4F63-913A-EAB75EA0DEAD}" destId="{C3ED3B83-C836-4D1F-A44F-75B490F44558}" srcOrd="0" destOrd="0" parTransId="{43F88D2A-A2F5-4DAE-9515-B7BA20A0AC9E}" sibTransId="{81804987-B17C-43CD-A558-3DA54F6F04F3}"/>
    <dgm:cxn modelId="{DC6F5678-8BF3-4D45-9416-EC8A58704EB4}" srcId="{A8C7D8B8-127D-4F63-913A-EAB75EA0DEAD}" destId="{423EFB85-D64A-43A1-B7B3-FF68A30C6133}" srcOrd="2" destOrd="0" parTransId="{3BC61160-B771-4CB2-AA3D-8EE82BE085EB}" sibTransId="{1435D247-7461-4443-9081-B171E8D36B90}"/>
    <dgm:cxn modelId="{2D7D357C-C046-40C2-9BC6-45D60BE6E4C5}" type="presOf" srcId="{C3ED3B83-C836-4D1F-A44F-75B490F44558}" destId="{1579DA70-C06F-4245-A329-23D080D6ED93}" srcOrd="0" destOrd="0" presId="urn:microsoft.com/office/officeart/2018/2/layout/IconVerticalSolidList"/>
    <dgm:cxn modelId="{C7F1E6AD-01FA-4D74-B7C1-BB28DF78A78B}" type="presOf" srcId="{A8C7D8B8-127D-4F63-913A-EAB75EA0DEAD}" destId="{A3609108-74E7-47B9-AC6D-7C4A9A0C277E}" srcOrd="0" destOrd="0" presId="urn:microsoft.com/office/officeart/2018/2/layout/IconVerticalSolidList"/>
    <dgm:cxn modelId="{BBC028BC-51F4-4EFC-8F5C-37A0B6EB0B30}" type="presParOf" srcId="{A3609108-74E7-47B9-AC6D-7C4A9A0C277E}" destId="{0C28228A-7534-4E9B-A847-9B35E6B4A417}" srcOrd="0" destOrd="0" presId="urn:microsoft.com/office/officeart/2018/2/layout/IconVerticalSolidList"/>
    <dgm:cxn modelId="{3112D479-C35B-4831-B608-A6DB82D5EB5A}" type="presParOf" srcId="{0C28228A-7534-4E9B-A847-9B35E6B4A417}" destId="{08055F67-93F3-4DFE-85E5-7CCF0BEBB32E}" srcOrd="0" destOrd="0" presId="urn:microsoft.com/office/officeart/2018/2/layout/IconVerticalSolidList"/>
    <dgm:cxn modelId="{8D248AFE-F5A0-4F52-9928-1C973C47F68D}" type="presParOf" srcId="{0C28228A-7534-4E9B-A847-9B35E6B4A417}" destId="{F0FDE4C7-1188-4420-B4D1-47972DB70C04}" srcOrd="1" destOrd="0" presId="urn:microsoft.com/office/officeart/2018/2/layout/IconVerticalSolidList"/>
    <dgm:cxn modelId="{A6C97649-4519-4A6C-952D-7F894791ED6D}" type="presParOf" srcId="{0C28228A-7534-4E9B-A847-9B35E6B4A417}" destId="{D39A4644-55AC-4EEC-8A39-AB254CEF298D}" srcOrd="2" destOrd="0" presId="urn:microsoft.com/office/officeart/2018/2/layout/IconVerticalSolidList"/>
    <dgm:cxn modelId="{B9E59492-07D5-465F-B275-CD4D1E9F127F}" type="presParOf" srcId="{0C28228A-7534-4E9B-A847-9B35E6B4A417}" destId="{1579DA70-C06F-4245-A329-23D080D6ED93}" srcOrd="3" destOrd="0" presId="urn:microsoft.com/office/officeart/2018/2/layout/IconVerticalSolidList"/>
    <dgm:cxn modelId="{76D9BA83-0876-4329-861F-299C94E16AB4}" type="presParOf" srcId="{A3609108-74E7-47B9-AC6D-7C4A9A0C277E}" destId="{C7B49BFF-691F-4136-8C83-6E30DB6EB839}" srcOrd="1" destOrd="0" presId="urn:microsoft.com/office/officeart/2018/2/layout/IconVerticalSolidList"/>
    <dgm:cxn modelId="{CA0D2629-1808-4010-AE05-EE77F9516DA5}" type="presParOf" srcId="{A3609108-74E7-47B9-AC6D-7C4A9A0C277E}" destId="{50C089DE-77C8-48CA-BE54-4F8BD3BF2AC0}" srcOrd="2" destOrd="0" presId="urn:microsoft.com/office/officeart/2018/2/layout/IconVerticalSolidList"/>
    <dgm:cxn modelId="{F40B9D60-E4DB-41F3-B915-CD2B1346497F}" type="presParOf" srcId="{50C089DE-77C8-48CA-BE54-4F8BD3BF2AC0}" destId="{881610E7-4535-4030-B7F0-C7DAF201A170}" srcOrd="0" destOrd="0" presId="urn:microsoft.com/office/officeart/2018/2/layout/IconVerticalSolidList"/>
    <dgm:cxn modelId="{9D2056BA-7EC4-40CE-9487-4B2AFE52DAAF}" type="presParOf" srcId="{50C089DE-77C8-48CA-BE54-4F8BD3BF2AC0}" destId="{0743FE20-EE4A-46CD-90E6-FD6D72C019E9}" srcOrd="1" destOrd="0" presId="urn:microsoft.com/office/officeart/2018/2/layout/IconVerticalSolidList"/>
    <dgm:cxn modelId="{C3060C80-F8E7-4536-8730-05A15CAE8CB9}" type="presParOf" srcId="{50C089DE-77C8-48CA-BE54-4F8BD3BF2AC0}" destId="{AF007564-9923-4A66-99E3-66F1FADF4144}" srcOrd="2" destOrd="0" presId="urn:microsoft.com/office/officeart/2018/2/layout/IconVerticalSolidList"/>
    <dgm:cxn modelId="{E99387DE-7554-4FDF-80DA-5BC6F69E3103}" type="presParOf" srcId="{50C089DE-77C8-48CA-BE54-4F8BD3BF2AC0}" destId="{6FC6BB21-7BBC-4941-BB03-1DAEC95FC17B}" srcOrd="3" destOrd="0" presId="urn:microsoft.com/office/officeart/2018/2/layout/IconVerticalSolidList"/>
    <dgm:cxn modelId="{DBC8D0C5-4DEA-475D-A186-8231BD4B26CA}" type="presParOf" srcId="{A3609108-74E7-47B9-AC6D-7C4A9A0C277E}" destId="{665A831A-7C28-4A81-8F31-35E33428DFA3}" srcOrd="3" destOrd="0" presId="urn:microsoft.com/office/officeart/2018/2/layout/IconVerticalSolidList"/>
    <dgm:cxn modelId="{DE918A0B-29B7-4F53-88C4-83CD46D32C44}" type="presParOf" srcId="{A3609108-74E7-47B9-AC6D-7C4A9A0C277E}" destId="{D4857D2B-6D9B-4B43-94D5-E8FB29EC9DB8}" srcOrd="4" destOrd="0" presId="urn:microsoft.com/office/officeart/2018/2/layout/IconVerticalSolidList"/>
    <dgm:cxn modelId="{BDEAB08B-31CB-487B-A6FB-5DDC009C80BB}" type="presParOf" srcId="{D4857D2B-6D9B-4B43-94D5-E8FB29EC9DB8}" destId="{AB20FDC7-89CB-4A8A-A0B1-C945AA4169E5}" srcOrd="0" destOrd="0" presId="urn:microsoft.com/office/officeart/2018/2/layout/IconVerticalSolidList"/>
    <dgm:cxn modelId="{4750FB5C-4000-41BF-81BD-5E2212CF7F8D}" type="presParOf" srcId="{D4857D2B-6D9B-4B43-94D5-E8FB29EC9DB8}" destId="{F25BCCCB-1815-47CE-8404-A249C6D389CE}" srcOrd="1" destOrd="0" presId="urn:microsoft.com/office/officeart/2018/2/layout/IconVerticalSolidList"/>
    <dgm:cxn modelId="{0E4B6C4E-EDDD-4C09-8DB4-4C5C9FCACAF5}" type="presParOf" srcId="{D4857D2B-6D9B-4B43-94D5-E8FB29EC9DB8}" destId="{830928F6-AAAA-4789-A0C9-0F177E5A5D74}" srcOrd="2" destOrd="0" presId="urn:microsoft.com/office/officeart/2018/2/layout/IconVerticalSolidList"/>
    <dgm:cxn modelId="{BDFD3385-559C-437B-91FB-74DD51B5C1FB}" type="presParOf" srcId="{D4857D2B-6D9B-4B43-94D5-E8FB29EC9DB8}" destId="{A44BA3E7-8D20-48D0-A672-6F9ED7C5CCD9}" srcOrd="3" destOrd="0" presId="urn:microsoft.com/office/officeart/2018/2/layout/IconVerticalSolidList"/>
    <dgm:cxn modelId="{B2D6670D-5363-463B-A456-7A9B1793824B}" type="presParOf" srcId="{A3609108-74E7-47B9-AC6D-7C4A9A0C277E}" destId="{5A2064A1-35E9-4674-82AA-0F1432555B4D}" srcOrd="5" destOrd="0" presId="urn:microsoft.com/office/officeart/2018/2/layout/IconVerticalSolidList"/>
    <dgm:cxn modelId="{D1D6C46B-FB27-4F27-BFA8-0E2BD8275AC6}" type="presParOf" srcId="{A3609108-74E7-47B9-AC6D-7C4A9A0C277E}" destId="{7FA1B88D-70F8-4588-B67E-43A2AE2B4F15}" srcOrd="6" destOrd="0" presId="urn:microsoft.com/office/officeart/2018/2/layout/IconVerticalSolidList"/>
    <dgm:cxn modelId="{C8933CA5-E82C-4175-BE65-9816092E6B2C}" type="presParOf" srcId="{7FA1B88D-70F8-4588-B67E-43A2AE2B4F15}" destId="{8F385898-92A8-438D-9015-0F2F1582C4FE}" srcOrd="0" destOrd="0" presId="urn:microsoft.com/office/officeart/2018/2/layout/IconVerticalSolidList"/>
    <dgm:cxn modelId="{E5CABB93-1FD4-44DE-8B68-4A62B6C7F8EE}" type="presParOf" srcId="{7FA1B88D-70F8-4588-B67E-43A2AE2B4F15}" destId="{AA8EAEAE-3A72-4F34-8603-D7B964F1C71D}" srcOrd="1" destOrd="0" presId="urn:microsoft.com/office/officeart/2018/2/layout/IconVerticalSolidList"/>
    <dgm:cxn modelId="{65B80460-B6C6-49DF-A28B-ABF2F43A43F8}" type="presParOf" srcId="{7FA1B88D-70F8-4588-B67E-43A2AE2B4F15}" destId="{205741C2-7BBF-441E-B172-F1975B85E53B}" srcOrd="2" destOrd="0" presId="urn:microsoft.com/office/officeart/2018/2/layout/IconVerticalSolidList"/>
    <dgm:cxn modelId="{37393D25-B751-464E-AB0D-70C1B45D5D7A}" type="presParOf" srcId="{7FA1B88D-70F8-4588-B67E-43A2AE2B4F15}" destId="{3FECCCBA-9225-460E-91A4-6489958021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C7D8B8-127D-4F63-913A-EAB75EA0DE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ED3B83-C836-4D1F-A44F-75B490F44558}">
      <dgm:prSet/>
      <dgm:spPr/>
      <dgm:t>
        <a:bodyPr/>
        <a:lstStyle/>
        <a:p>
          <a:pPr>
            <a:lnSpc>
              <a:spcPct val="100000"/>
            </a:lnSpc>
          </a:pPr>
          <a:r>
            <a:rPr lang="en-GB" b="1" dirty="0"/>
            <a:t>Identify factors</a:t>
          </a:r>
          <a:r>
            <a:rPr lang="en-GB" b="1" dirty="0">
              <a:latin typeface="Gill Sans Nova"/>
            </a:rPr>
            <a:t> in the external</a:t>
          </a:r>
          <a:r>
            <a:rPr lang="en-GB" b="1" dirty="0"/>
            <a:t> </a:t>
          </a:r>
          <a:r>
            <a:rPr lang="en-GB" b="1" dirty="0">
              <a:latin typeface="Gill Sans Nova"/>
            </a:rPr>
            <a:t>environment </a:t>
          </a:r>
          <a:r>
            <a:rPr lang="en-GB" b="1" dirty="0"/>
            <a:t>affecting how leadership is exercised in organisations and beyond</a:t>
          </a:r>
          <a:endParaRPr lang="en-US" b="1" dirty="0"/>
        </a:p>
      </dgm:t>
    </dgm:pt>
    <dgm:pt modelId="{43F88D2A-A2F5-4DAE-9515-B7BA20A0AC9E}" type="parTrans" cxnId="{686AEB71-C6F7-4BB4-8B2E-F0300C942F5E}">
      <dgm:prSet/>
      <dgm:spPr/>
      <dgm:t>
        <a:bodyPr/>
        <a:lstStyle/>
        <a:p>
          <a:endParaRPr lang="en-US"/>
        </a:p>
      </dgm:t>
    </dgm:pt>
    <dgm:pt modelId="{81804987-B17C-43CD-A558-3DA54F6F04F3}" type="sibTrans" cxnId="{686AEB71-C6F7-4BB4-8B2E-F0300C942F5E}">
      <dgm:prSet/>
      <dgm:spPr/>
      <dgm:t>
        <a:bodyPr/>
        <a:lstStyle/>
        <a:p>
          <a:endParaRPr lang="en-US"/>
        </a:p>
      </dgm:t>
    </dgm:pt>
    <dgm:pt modelId="{CEED8117-A591-4551-8114-9C8BB987AE83}">
      <dgm:prSet/>
      <dgm:spPr/>
      <dgm:t>
        <a:bodyPr/>
        <a:lstStyle/>
        <a:p>
          <a:pPr>
            <a:lnSpc>
              <a:spcPct val="100000"/>
            </a:lnSpc>
          </a:pPr>
          <a:r>
            <a:rPr lang="en-GB" dirty="0"/>
            <a:t>Define precarity and recognise its significance as a leadership dilemma </a:t>
          </a:r>
          <a:endParaRPr lang="en-US" dirty="0"/>
        </a:p>
      </dgm:t>
    </dgm:pt>
    <dgm:pt modelId="{95D60938-F2E2-455D-8532-DBC4356E5A71}" type="parTrans" cxnId="{94EDEF2D-4E69-4835-A1E3-1450FDB68178}">
      <dgm:prSet/>
      <dgm:spPr/>
      <dgm:t>
        <a:bodyPr/>
        <a:lstStyle/>
        <a:p>
          <a:endParaRPr lang="en-US"/>
        </a:p>
      </dgm:t>
    </dgm:pt>
    <dgm:pt modelId="{90DFA77B-CC56-4F1F-907F-AFF3593F6F79}" type="sibTrans" cxnId="{94EDEF2D-4E69-4835-A1E3-1450FDB68178}">
      <dgm:prSet/>
      <dgm:spPr/>
      <dgm:t>
        <a:bodyPr/>
        <a:lstStyle/>
        <a:p>
          <a:endParaRPr lang="en-US"/>
        </a:p>
      </dgm:t>
    </dgm:pt>
    <dgm:pt modelId="{423EFB85-D64A-43A1-B7B3-FF68A30C6133}">
      <dgm:prSet/>
      <dgm:spPr/>
      <dgm:t>
        <a:bodyPr/>
        <a:lstStyle/>
        <a:p>
          <a:pPr>
            <a:lnSpc>
              <a:spcPct val="100000"/>
            </a:lnSpc>
          </a:pPr>
          <a:r>
            <a:rPr lang="en-GB" dirty="0"/>
            <a:t>Research and feedback on other leadership dilemmas</a:t>
          </a:r>
          <a:endParaRPr lang="en-US" dirty="0"/>
        </a:p>
      </dgm:t>
    </dgm:pt>
    <dgm:pt modelId="{3BC61160-B771-4CB2-AA3D-8EE82BE085EB}" type="parTrans" cxnId="{DC6F5678-8BF3-4D45-9416-EC8A58704EB4}">
      <dgm:prSet/>
      <dgm:spPr/>
      <dgm:t>
        <a:bodyPr/>
        <a:lstStyle/>
        <a:p>
          <a:endParaRPr lang="en-US"/>
        </a:p>
      </dgm:t>
    </dgm:pt>
    <dgm:pt modelId="{1435D247-7461-4443-9081-B171E8D36B90}" type="sibTrans" cxnId="{DC6F5678-8BF3-4D45-9416-EC8A58704EB4}">
      <dgm:prSet/>
      <dgm:spPr/>
      <dgm:t>
        <a:bodyPr/>
        <a:lstStyle/>
        <a:p>
          <a:endParaRPr lang="en-US"/>
        </a:p>
      </dgm:t>
    </dgm:pt>
    <dgm:pt modelId="{6E062349-577A-4FB4-993E-4C9E7A56A17B}">
      <dgm:prSet/>
      <dgm:spPr/>
      <dgm:t>
        <a:bodyPr/>
        <a:lstStyle/>
        <a:p>
          <a:pPr rtl="0">
            <a:lnSpc>
              <a:spcPct val="100000"/>
            </a:lnSpc>
          </a:pPr>
          <a:r>
            <a:rPr lang="en-GB" dirty="0"/>
            <a:t>Apply </a:t>
          </a:r>
          <a:r>
            <a:rPr lang="en-GB" dirty="0">
              <a:latin typeface="Corbel" panose="020B0503020204020204"/>
            </a:rPr>
            <a:t>metaphors</a:t>
          </a:r>
          <a:r>
            <a:rPr lang="en-GB" dirty="0"/>
            <a:t> to describe organisations</a:t>
          </a:r>
          <a:endParaRPr lang="en-US" dirty="0"/>
        </a:p>
      </dgm:t>
    </dgm:pt>
    <dgm:pt modelId="{65344F51-7A31-4281-A227-B44107A9000B}" type="parTrans" cxnId="{284FB86F-F215-41CC-88A3-8CCB323CFE0A}">
      <dgm:prSet/>
      <dgm:spPr/>
      <dgm:t>
        <a:bodyPr/>
        <a:lstStyle/>
        <a:p>
          <a:endParaRPr lang="en-US"/>
        </a:p>
      </dgm:t>
    </dgm:pt>
    <dgm:pt modelId="{D9CF50B5-B935-40B6-A064-678C260EAED5}" type="sibTrans" cxnId="{284FB86F-F215-41CC-88A3-8CCB323CFE0A}">
      <dgm:prSet/>
      <dgm:spPr/>
      <dgm:t>
        <a:bodyPr/>
        <a:lstStyle/>
        <a:p>
          <a:endParaRPr lang="en-US"/>
        </a:p>
      </dgm:t>
    </dgm:pt>
    <dgm:pt modelId="{A3609108-74E7-47B9-AC6D-7C4A9A0C277E}" type="pres">
      <dgm:prSet presAssocID="{A8C7D8B8-127D-4F63-913A-EAB75EA0DEAD}" presName="root" presStyleCnt="0">
        <dgm:presLayoutVars>
          <dgm:dir/>
          <dgm:resizeHandles val="exact"/>
        </dgm:presLayoutVars>
      </dgm:prSet>
      <dgm:spPr/>
    </dgm:pt>
    <dgm:pt modelId="{0C28228A-7534-4E9B-A847-9B35E6B4A417}" type="pres">
      <dgm:prSet presAssocID="{C3ED3B83-C836-4D1F-A44F-75B490F44558}" presName="compNode" presStyleCnt="0"/>
      <dgm:spPr/>
    </dgm:pt>
    <dgm:pt modelId="{08055F67-93F3-4DFE-85E5-7CCF0BEBB32E}" type="pres">
      <dgm:prSet presAssocID="{C3ED3B83-C836-4D1F-A44F-75B490F44558}" presName="bgRect" presStyleLbl="bgShp" presStyleIdx="0" presStyleCnt="4"/>
      <dgm:spPr/>
    </dgm:pt>
    <dgm:pt modelId="{F0FDE4C7-1188-4420-B4D1-47972DB70C04}" type="pres">
      <dgm:prSet presAssocID="{C3ED3B83-C836-4D1F-A44F-75B490F445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frica and Europe with solid fill"/>
        </a:ext>
      </dgm:extLst>
    </dgm:pt>
    <dgm:pt modelId="{D39A4644-55AC-4EEC-8A39-AB254CEF298D}" type="pres">
      <dgm:prSet presAssocID="{C3ED3B83-C836-4D1F-A44F-75B490F44558}" presName="spaceRect" presStyleCnt="0"/>
      <dgm:spPr/>
    </dgm:pt>
    <dgm:pt modelId="{1579DA70-C06F-4245-A329-23D080D6ED93}" type="pres">
      <dgm:prSet presAssocID="{C3ED3B83-C836-4D1F-A44F-75B490F44558}" presName="parTx" presStyleLbl="revTx" presStyleIdx="0" presStyleCnt="4">
        <dgm:presLayoutVars>
          <dgm:chMax val="0"/>
          <dgm:chPref val="0"/>
        </dgm:presLayoutVars>
      </dgm:prSet>
      <dgm:spPr/>
    </dgm:pt>
    <dgm:pt modelId="{C7B49BFF-691F-4136-8C83-6E30DB6EB839}" type="pres">
      <dgm:prSet presAssocID="{81804987-B17C-43CD-A558-3DA54F6F04F3}" presName="sibTrans" presStyleCnt="0"/>
      <dgm:spPr/>
    </dgm:pt>
    <dgm:pt modelId="{50C089DE-77C8-48CA-BE54-4F8BD3BF2AC0}" type="pres">
      <dgm:prSet presAssocID="{CEED8117-A591-4551-8114-9C8BB987AE83}" presName="compNode" presStyleCnt="0"/>
      <dgm:spPr/>
    </dgm:pt>
    <dgm:pt modelId="{881610E7-4535-4030-B7F0-C7DAF201A170}" type="pres">
      <dgm:prSet presAssocID="{CEED8117-A591-4551-8114-9C8BB987AE83}" presName="bgRect" presStyleLbl="bgShp" presStyleIdx="1" presStyleCnt="4"/>
      <dgm:spPr/>
    </dgm:pt>
    <dgm:pt modelId="{0743FE20-EE4A-46CD-90E6-FD6D72C019E9}" type="pres">
      <dgm:prSet presAssocID="{CEED8117-A591-4551-8114-9C8BB987AE8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mbing outline"/>
        </a:ext>
      </dgm:extLst>
    </dgm:pt>
    <dgm:pt modelId="{AF007564-9923-4A66-99E3-66F1FADF4144}" type="pres">
      <dgm:prSet presAssocID="{CEED8117-A591-4551-8114-9C8BB987AE83}" presName="spaceRect" presStyleCnt="0"/>
      <dgm:spPr/>
    </dgm:pt>
    <dgm:pt modelId="{6FC6BB21-7BBC-4941-BB03-1DAEC95FC17B}" type="pres">
      <dgm:prSet presAssocID="{CEED8117-A591-4551-8114-9C8BB987AE83}" presName="parTx" presStyleLbl="revTx" presStyleIdx="1" presStyleCnt="4">
        <dgm:presLayoutVars>
          <dgm:chMax val="0"/>
          <dgm:chPref val="0"/>
        </dgm:presLayoutVars>
      </dgm:prSet>
      <dgm:spPr/>
    </dgm:pt>
    <dgm:pt modelId="{665A831A-7C28-4A81-8F31-35E33428DFA3}" type="pres">
      <dgm:prSet presAssocID="{90DFA77B-CC56-4F1F-907F-AFF3593F6F79}" presName="sibTrans" presStyleCnt="0"/>
      <dgm:spPr/>
    </dgm:pt>
    <dgm:pt modelId="{D4857D2B-6D9B-4B43-94D5-E8FB29EC9DB8}" type="pres">
      <dgm:prSet presAssocID="{423EFB85-D64A-43A1-B7B3-FF68A30C6133}" presName="compNode" presStyleCnt="0"/>
      <dgm:spPr/>
    </dgm:pt>
    <dgm:pt modelId="{AB20FDC7-89CB-4A8A-A0B1-C945AA4169E5}" type="pres">
      <dgm:prSet presAssocID="{423EFB85-D64A-43A1-B7B3-FF68A30C6133}" presName="bgRect" presStyleLbl="bgShp" presStyleIdx="2" presStyleCnt="4"/>
      <dgm:spPr/>
    </dgm:pt>
    <dgm:pt modelId="{F25BCCCB-1815-47CE-8404-A249C6D389CE}" type="pres">
      <dgm:prSet presAssocID="{423EFB85-D64A-43A1-B7B3-FF68A30C61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0928F6-AAAA-4789-A0C9-0F177E5A5D74}" type="pres">
      <dgm:prSet presAssocID="{423EFB85-D64A-43A1-B7B3-FF68A30C6133}" presName="spaceRect" presStyleCnt="0"/>
      <dgm:spPr/>
    </dgm:pt>
    <dgm:pt modelId="{A44BA3E7-8D20-48D0-A672-6F9ED7C5CCD9}" type="pres">
      <dgm:prSet presAssocID="{423EFB85-D64A-43A1-B7B3-FF68A30C6133}" presName="parTx" presStyleLbl="revTx" presStyleIdx="2" presStyleCnt="4">
        <dgm:presLayoutVars>
          <dgm:chMax val="0"/>
          <dgm:chPref val="0"/>
        </dgm:presLayoutVars>
      </dgm:prSet>
      <dgm:spPr/>
    </dgm:pt>
    <dgm:pt modelId="{5A2064A1-35E9-4674-82AA-0F1432555B4D}" type="pres">
      <dgm:prSet presAssocID="{1435D247-7461-4443-9081-B171E8D36B90}" presName="sibTrans" presStyleCnt="0"/>
      <dgm:spPr/>
    </dgm:pt>
    <dgm:pt modelId="{7FA1B88D-70F8-4588-B67E-43A2AE2B4F15}" type="pres">
      <dgm:prSet presAssocID="{6E062349-577A-4FB4-993E-4C9E7A56A17B}" presName="compNode" presStyleCnt="0"/>
      <dgm:spPr/>
    </dgm:pt>
    <dgm:pt modelId="{8F385898-92A8-438D-9015-0F2F1582C4FE}" type="pres">
      <dgm:prSet presAssocID="{6E062349-577A-4FB4-993E-4C9E7A56A17B}" presName="bgRect" presStyleLbl="bgShp" presStyleIdx="3" presStyleCnt="4"/>
      <dgm:spPr/>
    </dgm:pt>
    <dgm:pt modelId="{AA8EAEAE-3A72-4F34-8603-D7B964F1C71D}" type="pres">
      <dgm:prSet presAssocID="{6E062349-577A-4FB4-993E-4C9E7A56A17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with solid fill"/>
        </a:ext>
      </dgm:extLst>
    </dgm:pt>
    <dgm:pt modelId="{205741C2-7BBF-441E-B172-F1975B85E53B}" type="pres">
      <dgm:prSet presAssocID="{6E062349-577A-4FB4-993E-4C9E7A56A17B}" presName="spaceRect" presStyleCnt="0"/>
      <dgm:spPr/>
    </dgm:pt>
    <dgm:pt modelId="{3FECCCBA-9225-460E-91A4-648995802125}" type="pres">
      <dgm:prSet presAssocID="{6E062349-577A-4FB4-993E-4C9E7A56A17B}" presName="parTx" presStyleLbl="revTx" presStyleIdx="3" presStyleCnt="4">
        <dgm:presLayoutVars>
          <dgm:chMax val="0"/>
          <dgm:chPref val="0"/>
        </dgm:presLayoutVars>
      </dgm:prSet>
      <dgm:spPr/>
    </dgm:pt>
  </dgm:ptLst>
  <dgm:cxnLst>
    <dgm:cxn modelId="{7C8D2315-4E50-421C-B209-CACF26D688AD}" type="presOf" srcId="{423EFB85-D64A-43A1-B7B3-FF68A30C6133}" destId="{A44BA3E7-8D20-48D0-A672-6F9ED7C5CCD9}" srcOrd="0" destOrd="0" presId="urn:microsoft.com/office/officeart/2018/2/layout/IconVerticalSolidList"/>
    <dgm:cxn modelId="{94EDEF2D-4E69-4835-A1E3-1450FDB68178}" srcId="{A8C7D8B8-127D-4F63-913A-EAB75EA0DEAD}" destId="{CEED8117-A591-4551-8114-9C8BB987AE83}" srcOrd="1" destOrd="0" parTransId="{95D60938-F2E2-455D-8532-DBC4356E5A71}" sibTransId="{90DFA77B-CC56-4F1F-907F-AFF3593F6F79}"/>
    <dgm:cxn modelId="{238D0C47-B18C-4763-8BF3-B3D6488E10CA}" type="presOf" srcId="{CEED8117-A591-4551-8114-9C8BB987AE83}" destId="{6FC6BB21-7BBC-4941-BB03-1DAEC95FC17B}" srcOrd="0" destOrd="0" presId="urn:microsoft.com/office/officeart/2018/2/layout/IconVerticalSolidList"/>
    <dgm:cxn modelId="{93B81D4A-1211-408E-B427-891F0922A5BD}" type="presOf" srcId="{6E062349-577A-4FB4-993E-4C9E7A56A17B}" destId="{3FECCCBA-9225-460E-91A4-648995802125}" srcOrd="0" destOrd="0" presId="urn:microsoft.com/office/officeart/2018/2/layout/IconVerticalSolidList"/>
    <dgm:cxn modelId="{284FB86F-F215-41CC-88A3-8CCB323CFE0A}" srcId="{A8C7D8B8-127D-4F63-913A-EAB75EA0DEAD}" destId="{6E062349-577A-4FB4-993E-4C9E7A56A17B}" srcOrd="3" destOrd="0" parTransId="{65344F51-7A31-4281-A227-B44107A9000B}" sibTransId="{D9CF50B5-B935-40B6-A064-678C260EAED5}"/>
    <dgm:cxn modelId="{686AEB71-C6F7-4BB4-8B2E-F0300C942F5E}" srcId="{A8C7D8B8-127D-4F63-913A-EAB75EA0DEAD}" destId="{C3ED3B83-C836-4D1F-A44F-75B490F44558}" srcOrd="0" destOrd="0" parTransId="{43F88D2A-A2F5-4DAE-9515-B7BA20A0AC9E}" sibTransId="{81804987-B17C-43CD-A558-3DA54F6F04F3}"/>
    <dgm:cxn modelId="{DC6F5678-8BF3-4D45-9416-EC8A58704EB4}" srcId="{A8C7D8B8-127D-4F63-913A-EAB75EA0DEAD}" destId="{423EFB85-D64A-43A1-B7B3-FF68A30C6133}" srcOrd="2" destOrd="0" parTransId="{3BC61160-B771-4CB2-AA3D-8EE82BE085EB}" sibTransId="{1435D247-7461-4443-9081-B171E8D36B90}"/>
    <dgm:cxn modelId="{2D7D357C-C046-40C2-9BC6-45D60BE6E4C5}" type="presOf" srcId="{C3ED3B83-C836-4D1F-A44F-75B490F44558}" destId="{1579DA70-C06F-4245-A329-23D080D6ED93}" srcOrd="0" destOrd="0" presId="urn:microsoft.com/office/officeart/2018/2/layout/IconVerticalSolidList"/>
    <dgm:cxn modelId="{C7F1E6AD-01FA-4D74-B7C1-BB28DF78A78B}" type="presOf" srcId="{A8C7D8B8-127D-4F63-913A-EAB75EA0DEAD}" destId="{A3609108-74E7-47B9-AC6D-7C4A9A0C277E}" srcOrd="0" destOrd="0" presId="urn:microsoft.com/office/officeart/2018/2/layout/IconVerticalSolidList"/>
    <dgm:cxn modelId="{BBC028BC-51F4-4EFC-8F5C-37A0B6EB0B30}" type="presParOf" srcId="{A3609108-74E7-47B9-AC6D-7C4A9A0C277E}" destId="{0C28228A-7534-4E9B-A847-9B35E6B4A417}" srcOrd="0" destOrd="0" presId="urn:microsoft.com/office/officeart/2018/2/layout/IconVerticalSolidList"/>
    <dgm:cxn modelId="{3112D479-C35B-4831-B608-A6DB82D5EB5A}" type="presParOf" srcId="{0C28228A-7534-4E9B-A847-9B35E6B4A417}" destId="{08055F67-93F3-4DFE-85E5-7CCF0BEBB32E}" srcOrd="0" destOrd="0" presId="urn:microsoft.com/office/officeart/2018/2/layout/IconVerticalSolidList"/>
    <dgm:cxn modelId="{8D248AFE-F5A0-4F52-9928-1C973C47F68D}" type="presParOf" srcId="{0C28228A-7534-4E9B-A847-9B35E6B4A417}" destId="{F0FDE4C7-1188-4420-B4D1-47972DB70C04}" srcOrd="1" destOrd="0" presId="urn:microsoft.com/office/officeart/2018/2/layout/IconVerticalSolidList"/>
    <dgm:cxn modelId="{A6C97649-4519-4A6C-952D-7F894791ED6D}" type="presParOf" srcId="{0C28228A-7534-4E9B-A847-9B35E6B4A417}" destId="{D39A4644-55AC-4EEC-8A39-AB254CEF298D}" srcOrd="2" destOrd="0" presId="urn:microsoft.com/office/officeart/2018/2/layout/IconVerticalSolidList"/>
    <dgm:cxn modelId="{B9E59492-07D5-465F-B275-CD4D1E9F127F}" type="presParOf" srcId="{0C28228A-7534-4E9B-A847-9B35E6B4A417}" destId="{1579DA70-C06F-4245-A329-23D080D6ED93}" srcOrd="3" destOrd="0" presId="urn:microsoft.com/office/officeart/2018/2/layout/IconVerticalSolidList"/>
    <dgm:cxn modelId="{76D9BA83-0876-4329-861F-299C94E16AB4}" type="presParOf" srcId="{A3609108-74E7-47B9-AC6D-7C4A9A0C277E}" destId="{C7B49BFF-691F-4136-8C83-6E30DB6EB839}" srcOrd="1" destOrd="0" presId="urn:microsoft.com/office/officeart/2018/2/layout/IconVerticalSolidList"/>
    <dgm:cxn modelId="{CA0D2629-1808-4010-AE05-EE77F9516DA5}" type="presParOf" srcId="{A3609108-74E7-47B9-AC6D-7C4A9A0C277E}" destId="{50C089DE-77C8-48CA-BE54-4F8BD3BF2AC0}" srcOrd="2" destOrd="0" presId="urn:microsoft.com/office/officeart/2018/2/layout/IconVerticalSolidList"/>
    <dgm:cxn modelId="{F40B9D60-E4DB-41F3-B915-CD2B1346497F}" type="presParOf" srcId="{50C089DE-77C8-48CA-BE54-4F8BD3BF2AC0}" destId="{881610E7-4535-4030-B7F0-C7DAF201A170}" srcOrd="0" destOrd="0" presId="urn:microsoft.com/office/officeart/2018/2/layout/IconVerticalSolidList"/>
    <dgm:cxn modelId="{9D2056BA-7EC4-40CE-9487-4B2AFE52DAAF}" type="presParOf" srcId="{50C089DE-77C8-48CA-BE54-4F8BD3BF2AC0}" destId="{0743FE20-EE4A-46CD-90E6-FD6D72C019E9}" srcOrd="1" destOrd="0" presId="urn:microsoft.com/office/officeart/2018/2/layout/IconVerticalSolidList"/>
    <dgm:cxn modelId="{C3060C80-F8E7-4536-8730-05A15CAE8CB9}" type="presParOf" srcId="{50C089DE-77C8-48CA-BE54-4F8BD3BF2AC0}" destId="{AF007564-9923-4A66-99E3-66F1FADF4144}" srcOrd="2" destOrd="0" presId="urn:microsoft.com/office/officeart/2018/2/layout/IconVerticalSolidList"/>
    <dgm:cxn modelId="{E99387DE-7554-4FDF-80DA-5BC6F69E3103}" type="presParOf" srcId="{50C089DE-77C8-48CA-BE54-4F8BD3BF2AC0}" destId="{6FC6BB21-7BBC-4941-BB03-1DAEC95FC17B}" srcOrd="3" destOrd="0" presId="urn:microsoft.com/office/officeart/2018/2/layout/IconVerticalSolidList"/>
    <dgm:cxn modelId="{DBC8D0C5-4DEA-475D-A186-8231BD4B26CA}" type="presParOf" srcId="{A3609108-74E7-47B9-AC6D-7C4A9A0C277E}" destId="{665A831A-7C28-4A81-8F31-35E33428DFA3}" srcOrd="3" destOrd="0" presId="urn:microsoft.com/office/officeart/2018/2/layout/IconVerticalSolidList"/>
    <dgm:cxn modelId="{DE918A0B-29B7-4F53-88C4-83CD46D32C44}" type="presParOf" srcId="{A3609108-74E7-47B9-AC6D-7C4A9A0C277E}" destId="{D4857D2B-6D9B-4B43-94D5-E8FB29EC9DB8}" srcOrd="4" destOrd="0" presId="urn:microsoft.com/office/officeart/2018/2/layout/IconVerticalSolidList"/>
    <dgm:cxn modelId="{BDEAB08B-31CB-487B-A6FB-5DDC009C80BB}" type="presParOf" srcId="{D4857D2B-6D9B-4B43-94D5-E8FB29EC9DB8}" destId="{AB20FDC7-89CB-4A8A-A0B1-C945AA4169E5}" srcOrd="0" destOrd="0" presId="urn:microsoft.com/office/officeart/2018/2/layout/IconVerticalSolidList"/>
    <dgm:cxn modelId="{4750FB5C-4000-41BF-81BD-5E2212CF7F8D}" type="presParOf" srcId="{D4857D2B-6D9B-4B43-94D5-E8FB29EC9DB8}" destId="{F25BCCCB-1815-47CE-8404-A249C6D389CE}" srcOrd="1" destOrd="0" presId="urn:microsoft.com/office/officeart/2018/2/layout/IconVerticalSolidList"/>
    <dgm:cxn modelId="{0E4B6C4E-EDDD-4C09-8DB4-4C5C9FCACAF5}" type="presParOf" srcId="{D4857D2B-6D9B-4B43-94D5-E8FB29EC9DB8}" destId="{830928F6-AAAA-4789-A0C9-0F177E5A5D74}" srcOrd="2" destOrd="0" presId="urn:microsoft.com/office/officeart/2018/2/layout/IconVerticalSolidList"/>
    <dgm:cxn modelId="{BDFD3385-559C-437B-91FB-74DD51B5C1FB}" type="presParOf" srcId="{D4857D2B-6D9B-4B43-94D5-E8FB29EC9DB8}" destId="{A44BA3E7-8D20-48D0-A672-6F9ED7C5CCD9}" srcOrd="3" destOrd="0" presId="urn:microsoft.com/office/officeart/2018/2/layout/IconVerticalSolidList"/>
    <dgm:cxn modelId="{B2D6670D-5363-463B-A456-7A9B1793824B}" type="presParOf" srcId="{A3609108-74E7-47B9-AC6D-7C4A9A0C277E}" destId="{5A2064A1-35E9-4674-82AA-0F1432555B4D}" srcOrd="5" destOrd="0" presId="urn:microsoft.com/office/officeart/2018/2/layout/IconVerticalSolidList"/>
    <dgm:cxn modelId="{D1D6C46B-FB27-4F27-BFA8-0E2BD8275AC6}" type="presParOf" srcId="{A3609108-74E7-47B9-AC6D-7C4A9A0C277E}" destId="{7FA1B88D-70F8-4588-B67E-43A2AE2B4F15}" srcOrd="6" destOrd="0" presId="urn:microsoft.com/office/officeart/2018/2/layout/IconVerticalSolidList"/>
    <dgm:cxn modelId="{C8933CA5-E82C-4175-BE65-9816092E6B2C}" type="presParOf" srcId="{7FA1B88D-70F8-4588-B67E-43A2AE2B4F15}" destId="{8F385898-92A8-438D-9015-0F2F1582C4FE}" srcOrd="0" destOrd="0" presId="urn:microsoft.com/office/officeart/2018/2/layout/IconVerticalSolidList"/>
    <dgm:cxn modelId="{E5CABB93-1FD4-44DE-8B68-4A62B6C7F8EE}" type="presParOf" srcId="{7FA1B88D-70F8-4588-B67E-43A2AE2B4F15}" destId="{AA8EAEAE-3A72-4F34-8603-D7B964F1C71D}" srcOrd="1" destOrd="0" presId="urn:microsoft.com/office/officeart/2018/2/layout/IconVerticalSolidList"/>
    <dgm:cxn modelId="{65B80460-B6C6-49DF-A28B-ABF2F43A43F8}" type="presParOf" srcId="{7FA1B88D-70F8-4588-B67E-43A2AE2B4F15}" destId="{205741C2-7BBF-441E-B172-F1975B85E53B}" srcOrd="2" destOrd="0" presId="urn:microsoft.com/office/officeart/2018/2/layout/IconVerticalSolidList"/>
    <dgm:cxn modelId="{37393D25-B751-464E-AB0D-70C1B45D5D7A}" type="presParOf" srcId="{7FA1B88D-70F8-4588-B67E-43A2AE2B4F15}" destId="{3FECCCBA-9225-460E-91A4-6489958021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C7D8B8-127D-4F63-913A-EAB75EA0DE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ED3B83-C836-4D1F-A44F-75B490F44558}">
      <dgm:prSet/>
      <dgm:spPr/>
      <dgm:t>
        <a:bodyPr/>
        <a:lstStyle/>
        <a:p>
          <a:pPr>
            <a:lnSpc>
              <a:spcPct val="100000"/>
            </a:lnSpc>
          </a:pPr>
          <a:r>
            <a:rPr lang="en-GB" dirty="0"/>
            <a:t>Identify factors</a:t>
          </a:r>
          <a:r>
            <a:rPr lang="en-GB" dirty="0">
              <a:latin typeface="Gill Sans Nova"/>
            </a:rPr>
            <a:t> in the external</a:t>
          </a:r>
          <a:r>
            <a:rPr lang="en-GB" dirty="0"/>
            <a:t> </a:t>
          </a:r>
          <a:r>
            <a:rPr lang="en-GB" dirty="0">
              <a:latin typeface="Gill Sans Nova"/>
            </a:rPr>
            <a:t>environment </a:t>
          </a:r>
          <a:r>
            <a:rPr lang="en-GB" dirty="0"/>
            <a:t>affecting how leadership is exercised in organisations and beyond</a:t>
          </a:r>
          <a:endParaRPr lang="en-US" dirty="0"/>
        </a:p>
      </dgm:t>
    </dgm:pt>
    <dgm:pt modelId="{43F88D2A-A2F5-4DAE-9515-B7BA20A0AC9E}" type="parTrans" cxnId="{686AEB71-C6F7-4BB4-8B2E-F0300C942F5E}">
      <dgm:prSet/>
      <dgm:spPr/>
      <dgm:t>
        <a:bodyPr/>
        <a:lstStyle/>
        <a:p>
          <a:endParaRPr lang="en-US"/>
        </a:p>
      </dgm:t>
    </dgm:pt>
    <dgm:pt modelId="{81804987-B17C-43CD-A558-3DA54F6F04F3}" type="sibTrans" cxnId="{686AEB71-C6F7-4BB4-8B2E-F0300C942F5E}">
      <dgm:prSet/>
      <dgm:spPr/>
      <dgm:t>
        <a:bodyPr/>
        <a:lstStyle/>
        <a:p>
          <a:endParaRPr lang="en-US"/>
        </a:p>
      </dgm:t>
    </dgm:pt>
    <dgm:pt modelId="{CEED8117-A591-4551-8114-9C8BB987AE83}">
      <dgm:prSet/>
      <dgm:spPr/>
      <dgm:t>
        <a:bodyPr/>
        <a:lstStyle/>
        <a:p>
          <a:pPr>
            <a:lnSpc>
              <a:spcPct val="100000"/>
            </a:lnSpc>
          </a:pPr>
          <a:r>
            <a:rPr lang="en-GB" b="1" dirty="0"/>
            <a:t>Define precarity and recognise its significance as a leadership dilemma </a:t>
          </a:r>
          <a:endParaRPr lang="en-US" b="1" dirty="0"/>
        </a:p>
      </dgm:t>
    </dgm:pt>
    <dgm:pt modelId="{95D60938-F2E2-455D-8532-DBC4356E5A71}" type="parTrans" cxnId="{94EDEF2D-4E69-4835-A1E3-1450FDB68178}">
      <dgm:prSet/>
      <dgm:spPr/>
      <dgm:t>
        <a:bodyPr/>
        <a:lstStyle/>
        <a:p>
          <a:endParaRPr lang="en-US"/>
        </a:p>
      </dgm:t>
    </dgm:pt>
    <dgm:pt modelId="{90DFA77B-CC56-4F1F-907F-AFF3593F6F79}" type="sibTrans" cxnId="{94EDEF2D-4E69-4835-A1E3-1450FDB68178}">
      <dgm:prSet/>
      <dgm:spPr/>
      <dgm:t>
        <a:bodyPr/>
        <a:lstStyle/>
        <a:p>
          <a:endParaRPr lang="en-US"/>
        </a:p>
      </dgm:t>
    </dgm:pt>
    <dgm:pt modelId="{423EFB85-D64A-43A1-B7B3-FF68A30C6133}">
      <dgm:prSet/>
      <dgm:spPr/>
      <dgm:t>
        <a:bodyPr/>
        <a:lstStyle/>
        <a:p>
          <a:pPr>
            <a:lnSpc>
              <a:spcPct val="100000"/>
            </a:lnSpc>
          </a:pPr>
          <a:r>
            <a:rPr lang="en-GB" dirty="0"/>
            <a:t>Research and feedback on other leadership dilemmas</a:t>
          </a:r>
          <a:endParaRPr lang="en-US" dirty="0"/>
        </a:p>
      </dgm:t>
    </dgm:pt>
    <dgm:pt modelId="{3BC61160-B771-4CB2-AA3D-8EE82BE085EB}" type="parTrans" cxnId="{DC6F5678-8BF3-4D45-9416-EC8A58704EB4}">
      <dgm:prSet/>
      <dgm:spPr/>
      <dgm:t>
        <a:bodyPr/>
        <a:lstStyle/>
        <a:p>
          <a:endParaRPr lang="en-US"/>
        </a:p>
      </dgm:t>
    </dgm:pt>
    <dgm:pt modelId="{1435D247-7461-4443-9081-B171E8D36B90}" type="sibTrans" cxnId="{DC6F5678-8BF3-4D45-9416-EC8A58704EB4}">
      <dgm:prSet/>
      <dgm:spPr/>
      <dgm:t>
        <a:bodyPr/>
        <a:lstStyle/>
        <a:p>
          <a:endParaRPr lang="en-US"/>
        </a:p>
      </dgm:t>
    </dgm:pt>
    <dgm:pt modelId="{6E062349-577A-4FB4-993E-4C9E7A56A17B}">
      <dgm:prSet/>
      <dgm:spPr/>
      <dgm:t>
        <a:bodyPr/>
        <a:lstStyle/>
        <a:p>
          <a:pPr rtl="0">
            <a:lnSpc>
              <a:spcPct val="100000"/>
            </a:lnSpc>
          </a:pPr>
          <a:r>
            <a:rPr lang="en-GB" dirty="0"/>
            <a:t>Apply </a:t>
          </a:r>
          <a:r>
            <a:rPr lang="en-GB" dirty="0">
              <a:latin typeface="Corbel" panose="020B0503020204020204"/>
            </a:rPr>
            <a:t>metaphors</a:t>
          </a:r>
          <a:r>
            <a:rPr lang="en-GB" dirty="0"/>
            <a:t> to describe organisations</a:t>
          </a:r>
          <a:endParaRPr lang="en-US" dirty="0"/>
        </a:p>
      </dgm:t>
    </dgm:pt>
    <dgm:pt modelId="{65344F51-7A31-4281-A227-B44107A9000B}" type="parTrans" cxnId="{284FB86F-F215-41CC-88A3-8CCB323CFE0A}">
      <dgm:prSet/>
      <dgm:spPr/>
      <dgm:t>
        <a:bodyPr/>
        <a:lstStyle/>
        <a:p>
          <a:endParaRPr lang="en-US"/>
        </a:p>
      </dgm:t>
    </dgm:pt>
    <dgm:pt modelId="{D9CF50B5-B935-40B6-A064-678C260EAED5}" type="sibTrans" cxnId="{284FB86F-F215-41CC-88A3-8CCB323CFE0A}">
      <dgm:prSet/>
      <dgm:spPr/>
      <dgm:t>
        <a:bodyPr/>
        <a:lstStyle/>
        <a:p>
          <a:endParaRPr lang="en-US"/>
        </a:p>
      </dgm:t>
    </dgm:pt>
    <dgm:pt modelId="{A3609108-74E7-47B9-AC6D-7C4A9A0C277E}" type="pres">
      <dgm:prSet presAssocID="{A8C7D8B8-127D-4F63-913A-EAB75EA0DEAD}" presName="root" presStyleCnt="0">
        <dgm:presLayoutVars>
          <dgm:dir/>
          <dgm:resizeHandles val="exact"/>
        </dgm:presLayoutVars>
      </dgm:prSet>
      <dgm:spPr/>
    </dgm:pt>
    <dgm:pt modelId="{0C28228A-7534-4E9B-A847-9B35E6B4A417}" type="pres">
      <dgm:prSet presAssocID="{C3ED3B83-C836-4D1F-A44F-75B490F44558}" presName="compNode" presStyleCnt="0"/>
      <dgm:spPr/>
    </dgm:pt>
    <dgm:pt modelId="{08055F67-93F3-4DFE-85E5-7CCF0BEBB32E}" type="pres">
      <dgm:prSet presAssocID="{C3ED3B83-C836-4D1F-A44F-75B490F44558}" presName="bgRect" presStyleLbl="bgShp" presStyleIdx="0" presStyleCnt="4"/>
      <dgm:spPr/>
    </dgm:pt>
    <dgm:pt modelId="{F0FDE4C7-1188-4420-B4D1-47972DB70C04}" type="pres">
      <dgm:prSet presAssocID="{C3ED3B83-C836-4D1F-A44F-75B490F445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frica and Europe with solid fill"/>
        </a:ext>
      </dgm:extLst>
    </dgm:pt>
    <dgm:pt modelId="{D39A4644-55AC-4EEC-8A39-AB254CEF298D}" type="pres">
      <dgm:prSet presAssocID="{C3ED3B83-C836-4D1F-A44F-75B490F44558}" presName="spaceRect" presStyleCnt="0"/>
      <dgm:spPr/>
    </dgm:pt>
    <dgm:pt modelId="{1579DA70-C06F-4245-A329-23D080D6ED93}" type="pres">
      <dgm:prSet presAssocID="{C3ED3B83-C836-4D1F-A44F-75B490F44558}" presName="parTx" presStyleLbl="revTx" presStyleIdx="0" presStyleCnt="4">
        <dgm:presLayoutVars>
          <dgm:chMax val="0"/>
          <dgm:chPref val="0"/>
        </dgm:presLayoutVars>
      </dgm:prSet>
      <dgm:spPr/>
    </dgm:pt>
    <dgm:pt modelId="{C7B49BFF-691F-4136-8C83-6E30DB6EB839}" type="pres">
      <dgm:prSet presAssocID="{81804987-B17C-43CD-A558-3DA54F6F04F3}" presName="sibTrans" presStyleCnt="0"/>
      <dgm:spPr/>
    </dgm:pt>
    <dgm:pt modelId="{50C089DE-77C8-48CA-BE54-4F8BD3BF2AC0}" type="pres">
      <dgm:prSet presAssocID="{CEED8117-A591-4551-8114-9C8BB987AE83}" presName="compNode" presStyleCnt="0"/>
      <dgm:spPr/>
    </dgm:pt>
    <dgm:pt modelId="{881610E7-4535-4030-B7F0-C7DAF201A170}" type="pres">
      <dgm:prSet presAssocID="{CEED8117-A591-4551-8114-9C8BB987AE83}" presName="bgRect" presStyleLbl="bgShp" presStyleIdx="1" presStyleCnt="4"/>
      <dgm:spPr/>
    </dgm:pt>
    <dgm:pt modelId="{0743FE20-EE4A-46CD-90E6-FD6D72C019E9}" type="pres">
      <dgm:prSet presAssocID="{CEED8117-A591-4551-8114-9C8BB987AE8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mbing outline"/>
        </a:ext>
      </dgm:extLst>
    </dgm:pt>
    <dgm:pt modelId="{AF007564-9923-4A66-99E3-66F1FADF4144}" type="pres">
      <dgm:prSet presAssocID="{CEED8117-A591-4551-8114-9C8BB987AE83}" presName="spaceRect" presStyleCnt="0"/>
      <dgm:spPr/>
    </dgm:pt>
    <dgm:pt modelId="{6FC6BB21-7BBC-4941-BB03-1DAEC95FC17B}" type="pres">
      <dgm:prSet presAssocID="{CEED8117-A591-4551-8114-9C8BB987AE83}" presName="parTx" presStyleLbl="revTx" presStyleIdx="1" presStyleCnt="4">
        <dgm:presLayoutVars>
          <dgm:chMax val="0"/>
          <dgm:chPref val="0"/>
        </dgm:presLayoutVars>
      </dgm:prSet>
      <dgm:spPr/>
    </dgm:pt>
    <dgm:pt modelId="{665A831A-7C28-4A81-8F31-35E33428DFA3}" type="pres">
      <dgm:prSet presAssocID="{90DFA77B-CC56-4F1F-907F-AFF3593F6F79}" presName="sibTrans" presStyleCnt="0"/>
      <dgm:spPr/>
    </dgm:pt>
    <dgm:pt modelId="{D4857D2B-6D9B-4B43-94D5-E8FB29EC9DB8}" type="pres">
      <dgm:prSet presAssocID="{423EFB85-D64A-43A1-B7B3-FF68A30C6133}" presName="compNode" presStyleCnt="0"/>
      <dgm:spPr/>
    </dgm:pt>
    <dgm:pt modelId="{AB20FDC7-89CB-4A8A-A0B1-C945AA4169E5}" type="pres">
      <dgm:prSet presAssocID="{423EFB85-D64A-43A1-B7B3-FF68A30C6133}" presName="bgRect" presStyleLbl="bgShp" presStyleIdx="2" presStyleCnt="4"/>
      <dgm:spPr/>
    </dgm:pt>
    <dgm:pt modelId="{F25BCCCB-1815-47CE-8404-A249C6D389CE}" type="pres">
      <dgm:prSet presAssocID="{423EFB85-D64A-43A1-B7B3-FF68A30C61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0928F6-AAAA-4789-A0C9-0F177E5A5D74}" type="pres">
      <dgm:prSet presAssocID="{423EFB85-D64A-43A1-B7B3-FF68A30C6133}" presName="spaceRect" presStyleCnt="0"/>
      <dgm:spPr/>
    </dgm:pt>
    <dgm:pt modelId="{A44BA3E7-8D20-48D0-A672-6F9ED7C5CCD9}" type="pres">
      <dgm:prSet presAssocID="{423EFB85-D64A-43A1-B7B3-FF68A30C6133}" presName="parTx" presStyleLbl="revTx" presStyleIdx="2" presStyleCnt="4">
        <dgm:presLayoutVars>
          <dgm:chMax val="0"/>
          <dgm:chPref val="0"/>
        </dgm:presLayoutVars>
      </dgm:prSet>
      <dgm:spPr/>
    </dgm:pt>
    <dgm:pt modelId="{5A2064A1-35E9-4674-82AA-0F1432555B4D}" type="pres">
      <dgm:prSet presAssocID="{1435D247-7461-4443-9081-B171E8D36B90}" presName="sibTrans" presStyleCnt="0"/>
      <dgm:spPr/>
    </dgm:pt>
    <dgm:pt modelId="{7FA1B88D-70F8-4588-B67E-43A2AE2B4F15}" type="pres">
      <dgm:prSet presAssocID="{6E062349-577A-4FB4-993E-4C9E7A56A17B}" presName="compNode" presStyleCnt="0"/>
      <dgm:spPr/>
    </dgm:pt>
    <dgm:pt modelId="{8F385898-92A8-438D-9015-0F2F1582C4FE}" type="pres">
      <dgm:prSet presAssocID="{6E062349-577A-4FB4-993E-4C9E7A56A17B}" presName="bgRect" presStyleLbl="bgShp" presStyleIdx="3" presStyleCnt="4"/>
      <dgm:spPr/>
    </dgm:pt>
    <dgm:pt modelId="{AA8EAEAE-3A72-4F34-8603-D7B964F1C71D}" type="pres">
      <dgm:prSet presAssocID="{6E062349-577A-4FB4-993E-4C9E7A56A17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with solid fill"/>
        </a:ext>
      </dgm:extLst>
    </dgm:pt>
    <dgm:pt modelId="{205741C2-7BBF-441E-B172-F1975B85E53B}" type="pres">
      <dgm:prSet presAssocID="{6E062349-577A-4FB4-993E-4C9E7A56A17B}" presName="spaceRect" presStyleCnt="0"/>
      <dgm:spPr/>
    </dgm:pt>
    <dgm:pt modelId="{3FECCCBA-9225-460E-91A4-648995802125}" type="pres">
      <dgm:prSet presAssocID="{6E062349-577A-4FB4-993E-4C9E7A56A17B}" presName="parTx" presStyleLbl="revTx" presStyleIdx="3" presStyleCnt="4">
        <dgm:presLayoutVars>
          <dgm:chMax val="0"/>
          <dgm:chPref val="0"/>
        </dgm:presLayoutVars>
      </dgm:prSet>
      <dgm:spPr/>
    </dgm:pt>
  </dgm:ptLst>
  <dgm:cxnLst>
    <dgm:cxn modelId="{7C8D2315-4E50-421C-B209-CACF26D688AD}" type="presOf" srcId="{423EFB85-D64A-43A1-B7B3-FF68A30C6133}" destId="{A44BA3E7-8D20-48D0-A672-6F9ED7C5CCD9}" srcOrd="0" destOrd="0" presId="urn:microsoft.com/office/officeart/2018/2/layout/IconVerticalSolidList"/>
    <dgm:cxn modelId="{94EDEF2D-4E69-4835-A1E3-1450FDB68178}" srcId="{A8C7D8B8-127D-4F63-913A-EAB75EA0DEAD}" destId="{CEED8117-A591-4551-8114-9C8BB987AE83}" srcOrd="1" destOrd="0" parTransId="{95D60938-F2E2-455D-8532-DBC4356E5A71}" sibTransId="{90DFA77B-CC56-4F1F-907F-AFF3593F6F79}"/>
    <dgm:cxn modelId="{238D0C47-B18C-4763-8BF3-B3D6488E10CA}" type="presOf" srcId="{CEED8117-A591-4551-8114-9C8BB987AE83}" destId="{6FC6BB21-7BBC-4941-BB03-1DAEC95FC17B}" srcOrd="0" destOrd="0" presId="urn:microsoft.com/office/officeart/2018/2/layout/IconVerticalSolidList"/>
    <dgm:cxn modelId="{93B81D4A-1211-408E-B427-891F0922A5BD}" type="presOf" srcId="{6E062349-577A-4FB4-993E-4C9E7A56A17B}" destId="{3FECCCBA-9225-460E-91A4-648995802125}" srcOrd="0" destOrd="0" presId="urn:microsoft.com/office/officeart/2018/2/layout/IconVerticalSolidList"/>
    <dgm:cxn modelId="{284FB86F-F215-41CC-88A3-8CCB323CFE0A}" srcId="{A8C7D8B8-127D-4F63-913A-EAB75EA0DEAD}" destId="{6E062349-577A-4FB4-993E-4C9E7A56A17B}" srcOrd="3" destOrd="0" parTransId="{65344F51-7A31-4281-A227-B44107A9000B}" sibTransId="{D9CF50B5-B935-40B6-A064-678C260EAED5}"/>
    <dgm:cxn modelId="{686AEB71-C6F7-4BB4-8B2E-F0300C942F5E}" srcId="{A8C7D8B8-127D-4F63-913A-EAB75EA0DEAD}" destId="{C3ED3B83-C836-4D1F-A44F-75B490F44558}" srcOrd="0" destOrd="0" parTransId="{43F88D2A-A2F5-4DAE-9515-B7BA20A0AC9E}" sibTransId="{81804987-B17C-43CD-A558-3DA54F6F04F3}"/>
    <dgm:cxn modelId="{DC6F5678-8BF3-4D45-9416-EC8A58704EB4}" srcId="{A8C7D8B8-127D-4F63-913A-EAB75EA0DEAD}" destId="{423EFB85-D64A-43A1-B7B3-FF68A30C6133}" srcOrd="2" destOrd="0" parTransId="{3BC61160-B771-4CB2-AA3D-8EE82BE085EB}" sibTransId="{1435D247-7461-4443-9081-B171E8D36B90}"/>
    <dgm:cxn modelId="{2D7D357C-C046-40C2-9BC6-45D60BE6E4C5}" type="presOf" srcId="{C3ED3B83-C836-4D1F-A44F-75B490F44558}" destId="{1579DA70-C06F-4245-A329-23D080D6ED93}" srcOrd="0" destOrd="0" presId="urn:microsoft.com/office/officeart/2018/2/layout/IconVerticalSolidList"/>
    <dgm:cxn modelId="{C7F1E6AD-01FA-4D74-B7C1-BB28DF78A78B}" type="presOf" srcId="{A8C7D8B8-127D-4F63-913A-EAB75EA0DEAD}" destId="{A3609108-74E7-47B9-AC6D-7C4A9A0C277E}" srcOrd="0" destOrd="0" presId="urn:microsoft.com/office/officeart/2018/2/layout/IconVerticalSolidList"/>
    <dgm:cxn modelId="{BBC028BC-51F4-4EFC-8F5C-37A0B6EB0B30}" type="presParOf" srcId="{A3609108-74E7-47B9-AC6D-7C4A9A0C277E}" destId="{0C28228A-7534-4E9B-A847-9B35E6B4A417}" srcOrd="0" destOrd="0" presId="urn:microsoft.com/office/officeart/2018/2/layout/IconVerticalSolidList"/>
    <dgm:cxn modelId="{3112D479-C35B-4831-B608-A6DB82D5EB5A}" type="presParOf" srcId="{0C28228A-7534-4E9B-A847-9B35E6B4A417}" destId="{08055F67-93F3-4DFE-85E5-7CCF0BEBB32E}" srcOrd="0" destOrd="0" presId="urn:microsoft.com/office/officeart/2018/2/layout/IconVerticalSolidList"/>
    <dgm:cxn modelId="{8D248AFE-F5A0-4F52-9928-1C973C47F68D}" type="presParOf" srcId="{0C28228A-7534-4E9B-A847-9B35E6B4A417}" destId="{F0FDE4C7-1188-4420-B4D1-47972DB70C04}" srcOrd="1" destOrd="0" presId="urn:microsoft.com/office/officeart/2018/2/layout/IconVerticalSolidList"/>
    <dgm:cxn modelId="{A6C97649-4519-4A6C-952D-7F894791ED6D}" type="presParOf" srcId="{0C28228A-7534-4E9B-A847-9B35E6B4A417}" destId="{D39A4644-55AC-4EEC-8A39-AB254CEF298D}" srcOrd="2" destOrd="0" presId="urn:microsoft.com/office/officeart/2018/2/layout/IconVerticalSolidList"/>
    <dgm:cxn modelId="{B9E59492-07D5-465F-B275-CD4D1E9F127F}" type="presParOf" srcId="{0C28228A-7534-4E9B-A847-9B35E6B4A417}" destId="{1579DA70-C06F-4245-A329-23D080D6ED93}" srcOrd="3" destOrd="0" presId="urn:microsoft.com/office/officeart/2018/2/layout/IconVerticalSolidList"/>
    <dgm:cxn modelId="{76D9BA83-0876-4329-861F-299C94E16AB4}" type="presParOf" srcId="{A3609108-74E7-47B9-AC6D-7C4A9A0C277E}" destId="{C7B49BFF-691F-4136-8C83-6E30DB6EB839}" srcOrd="1" destOrd="0" presId="urn:microsoft.com/office/officeart/2018/2/layout/IconVerticalSolidList"/>
    <dgm:cxn modelId="{CA0D2629-1808-4010-AE05-EE77F9516DA5}" type="presParOf" srcId="{A3609108-74E7-47B9-AC6D-7C4A9A0C277E}" destId="{50C089DE-77C8-48CA-BE54-4F8BD3BF2AC0}" srcOrd="2" destOrd="0" presId="urn:microsoft.com/office/officeart/2018/2/layout/IconVerticalSolidList"/>
    <dgm:cxn modelId="{F40B9D60-E4DB-41F3-B915-CD2B1346497F}" type="presParOf" srcId="{50C089DE-77C8-48CA-BE54-4F8BD3BF2AC0}" destId="{881610E7-4535-4030-B7F0-C7DAF201A170}" srcOrd="0" destOrd="0" presId="urn:microsoft.com/office/officeart/2018/2/layout/IconVerticalSolidList"/>
    <dgm:cxn modelId="{9D2056BA-7EC4-40CE-9487-4B2AFE52DAAF}" type="presParOf" srcId="{50C089DE-77C8-48CA-BE54-4F8BD3BF2AC0}" destId="{0743FE20-EE4A-46CD-90E6-FD6D72C019E9}" srcOrd="1" destOrd="0" presId="urn:microsoft.com/office/officeart/2018/2/layout/IconVerticalSolidList"/>
    <dgm:cxn modelId="{C3060C80-F8E7-4536-8730-05A15CAE8CB9}" type="presParOf" srcId="{50C089DE-77C8-48CA-BE54-4F8BD3BF2AC0}" destId="{AF007564-9923-4A66-99E3-66F1FADF4144}" srcOrd="2" destOrd="0" presId="urn:microsoft.com/office/officeart/2018/2/layout/IconVerticalSolidList"/>
    <dgm:cxn modelId="{E99387DE-7554-4FDF-80DA-5BC6F69E3103}" type="presParOf" srcId="{50C089DE-77C8-48CA-BE54-4F8BD3BF2AC0}" destId="{6FC6BB21-7BBC-4941-BB03-1DAEC95FC17B}" srcOrd="3" destOrd="0" presId="urn:microsoft.com/office/officeart/2018/2/layout/IconVerticalSolidList"/>
    <dgm:cxn modelId="{DBC8D0C5-4DEA-475D-A186-8231BD4B26CA}" type="presParOf" srcId="{A3609108-74E7-47B9-AC6D-7C4A9A0C277E}" destId="{665A831A-7C28-4A81-8F31-35E33428DFA3}" srcOrd="3" destOrd="0" presId="urn:microsoft.com/office/officeart/2018/2/layout/IconVerticalSolidList"/>
    <dgm:cxn modelId="{DE918A0B-29B7-4F53-88C4-83CD46D32C44}" type="presParOf" srcId="{A3609108-74E7-47B9-AC6D-7C4A9A0C277E}" destId="{D4857D2B-6D9B-4B43-94D5-E8FB29EC9DB8}" srcOrd="4" destOrd="0" presId="urn:microsoft.com/office/officeart/2018/2/layout/IconVerticalSolidList"/>
    <dgm:cxn modelId="{BDEAB08B-31CB-487B-A6FB-5DDC009C80BB}" type="presParOf" srcId="{D4857D2B-6D9B-4B43-94D5-E8FB29EC9DB8}" destId="{AB20FDC7-89CB-4A8A-A0B1-C945AA4169E5}" srcOrd="0" destOrd="0" presId="urn:microsoft.com/office/officeart/2018/2/layout/IconVerticalSolidList"/>
    <dgm:cxn modelId="{4750FB5C-4000-41BF-81BD-5E2212CF7F8D}" type="presParOf" srcId="{D4857D2B-6D9B-4B43-94D5-E8FB29EC9DB8}" destId="{F25BCCCB-1815-47CE-8404-A249C6D389CE}" srcOrd="1" destOrd="0" presId="urn:microsoft.com/office/officeart/2018/2/layout/IconVerticalSolidList"/>
    <dgm:cxn modelId="{0E4B6C4E-EDDD-4C09-8DB4-4C5C9FCACAF5}" type="presParOf" srcId="{D4857D2B-6D9B-4B43-94D5-E8FB29EC9DB8}" destId="{830928F6-AAAA-4789-A0C9-0F177E5A5D74}" srcOrd="2" destOrd="0" presId="urn:microsoft.com/office/officeart/2018/2/layout/IconVerticalSolidList"/>
    <dgm:cxn modelId="{BDFD3385-559C-437B-91FB-74DD51B5C1FB}" type="presParOf" srcId="{D4857D2B-6D9B-4B43-94D5-E8FB29EC9DB8}" destId="{A44BA3E7-8D20-48D0-A672-6F9ED7C5CCD9}" srcOrd="3" destOrd="0" presId="urn:microsoft.com/office/officeart/2018/2/layout/IconVerticalSolidList"/>
    <dgm:cxn modelId="{B2D6670D-5363-463B-A456-7A9B1793824B}" type="presParOf" srcId="{A3609108-74E7-47B9-AC6D-7C4A9A0C277E}" destId="{5A2064A1-35E9-4674-82AA-0F1432555B4D}" srcOrd="5" destOrd="0" presId="urn:microsoft.com/office/officeart/2018/2/layout/IconVerticalSolidList"/>
    <dgm:cxn modelId="{D1D6C46B-FB27-4F27-BFA8-0E2BD8275AC6}" type="presParOf" srcId="{A3609108-74E7-47B9-AC6D-7C4A9A0C277E}" destId="{7FA1B88D-70F8-4588-B67E-43A2AE2B4F15}" srcOrd="6" destOrd="0" presId="urn:microsoft.com/office/officeart/2018/2/layout/IconVerticalSolidList"/>
    <dgm:cxn modelId="{C8933CA5-E82C-4175-BE65-9816092E6B2C}" type="presParOf" srcId="{7FA1B88D-70F8-4588-B67E-43A2AE2B4F15}" destId="{8F385898-92A8-438D-9015-0F2F1582C4FE}" srcOrd="0" destOrd="0" presId="urn:microsoft.com/office/officeart/2018/2/layout/IconVerticalSolidList"/>
    <dgm:cxn modelId="{E5CABB93-1FD4-44DE-8B68-4A62B6C7F8EE}" type="presParOf" srcId="{7FA1B88D-70F8-4588-B67E-43A2AE2B4F15}" destId="{AA8EAEAE-3A72-4F34-8603-D7B964F1C71D}" srcOrd="1" destOrd="0" presId="urn:microsoft.com/office/officeart/2018/2/layout/IconVerticalSolidList"/>
    <dgm:cxn modelId="{65B80460-B6C6-49DF-A28B-ABF2F43A43F8}" type="presParOf" srcId="{7FA1B88D-70F8-4588-B67E-43A2AE2B4F15}" destId="{205741C2-7BBF-441E-B172-F1975B85E53B}" srcOrd="2" destOrd="0" presId="urn:microsoft.com/office/officeart/2018/2/layout/IconVerticalSolidList"/>
    <dgm:cxn modelId="{37393D25-B751-464E-AB0D-70C1B45D5D7A}" type="presParOf" srcId="{7FA1B88D-70F8-4588-B67E-43A2AE2B4F15}" destId="{3FECCCBA-9225-460E-91A4-6489958021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07D9C5-AA3D-433A-9982-3C56DB2F3D0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D71B956-EA5F-46AA-A0CD-E4EDB8D7EB8D}">
      <dgm:prSet/>
      <dgm:spPr/>
      <dgm:t>
        <a:bodyPr/>
        <a:lstStyle/>
        <a:p>
          <a:r>
            <a:rPr lang="en-GB"/>
            <a:t>Migrants</a:t>
          </a:r>
          <a:endParaRPr lang="en-US"/>
        </a:p>
      </dgm:t>
    </dgm:pt>
    <dgm:pt modelId="{EB81ADB1-1C50-4300-BA10-B5FED3F13913}" type="parTrans" cxnId="{776AE574-C0A1-47AF-9D78-53EE1B957304}">
      <dgm:prSet/>
      <dgm:spPr/>
      <dgm:t>
        <a:bodyPr/>
        <a:lstStyle/>
        <a:p>
          <a:endParaRPr lang="en-US"/>
        </a:p>
      </dgm:t>
    </dgm:pt>
    <dgm:pt modelId="{79C2B2F3-F04A-4848-971D-8FA2BBA3C8BA}" type="sibTrans" cxnId="{776AE574-C0A1-47AF-9D78-53EE1B957304}">
      <dgm:prSet/>
      <dgm:spPr/>
      <dgm:t>
        <a:bodyPr/>
        <a:lstStyle/>
        <a:p>
          <a:endParaRPr lang="en-US"/>
        </a:p>
      </dgm:t>
    </dgm:pt>
    <dgm:pt modelId="{EBC2B936-32EE-43E8-B310-8191B31A670B}">
      <dgm:prSet/>
      <dgm:spPr/>
      <dgm:t>
        <a:bodyPr/>
        <a:lstStyle/>
        <a:p>
          <a:r>
            <a:rPr lang="en-GB"/>
            <a:t>Young people</a:t>
          </a:r>
          <a:endParaRPr lang="en-US"/>
        </a:p>
      </dgm:t>
    </dgm:pt>
    <dgm:pt modelId="{5C1815B0-C8F6-4B1C-B9EF-6E5D8B19F4D5}" type="parTrans" cxnId="{9FA156D2-9013-4865-8B63-158B1FD6B524}">
      <dgm:prSet/>
      <dgm:spPr/>
      <dgm:t>
        <a:bodyPr/>
        <a:lstStyle/>
        <a:p>
          <a:endParaRPr lang="en-US"/>
        </a:p>
      </dgm:t>
    </dgm:pt>
    <dgm:pt modelId="{AB300FCC-2174-4DAF-A725-0C5E68025CAD}" type="sibTrans" cxnId="{9FA156D2-9013-4865-8B63-158B1FD6B524}">
      <dgm:prSet/>
      <dgm:spPr/>
      <dgm:t>
        <a:bodyPr/>
        <a:lstStyle/>
        <a:p>
          <a:endParaRPr lang="en-US"/>
        </a:p>
      </dgm:t>
    </dgm:pt>
    <dgm:pt modelId="{CF13A795-CEA8-4C5B-A7C8-2CE923674BC1}">
      <dgm:prSet/>
      <dgm:spPr/>
      <dgm:t>
        <a:bodyPr/>
        <a:lstStyle/>
        <a:p>
          <a:r>
            <a:rPr lang="en-GB"/>
            <a:t>Women</a:t>
          </a:r>
          <a:endParaRPr lang="en-US"/>
        </a:p>
      </dgm:t>
    </dgm:pt>
    <dgm:pt modelId="{90D946A2-3068-480E-A190-186DA06C3AD2}" type="parTrans" cxnId="{37597BBE-89BD-4162-B179-8729925BD85E}">
      <dgm:prSet/>
      <dgm:spPr/>
      <dgm:t>
        <a:bodyPr/>
        <a:lstStyle/>
        <a:p>
          <a:endParaRPr lang="en-US"/>
        </a:p>
      </dgm:t>
    </dgm:pt>
    <dgm:pt modelId="{F6E01E3E-2B69-4D52-87EA-A95DB44CB0C7}" type="sibTrans" cxnId="{37597BBE-89BD-4162-B179-8729925BD85E}">
      <dgm:prSet/>
      <dgm:spPr/>
      <dgm:t>
        <a:bodyPr/>
        <a:lstStyle/>
        <a:p>
          <a:endParaRPr lang="en-US"/>
        </a:p>
      </dgm:t>
    </dgm:pt>
    <dgm:pt modelId="{39452AEC-93E7-4822-A773-EEDF2D338FE1}">
      <dgm:prSet/>
      <dgm:spPr/>
      <dgm:t>
        <a:bodyPr/>
        <a:lstStyle/>
        <a:p>
          <a:r>
            <a:rPr lang="en-GB"/>
            <a:t>Working class men</a:t>
          </a:r>
          <a:endParaRPr lang="en-US"/>
        </a:p>
      </dgm:t>
    </dgm:pt>
    <dgm:pt modelId="{83877E29-3681-4A97-8436-31BCEDC29ACE}" type="parTrans" cxnId="{19CF85D7-1E68-4ACB-A555-4791F2DC7B50}">
      <dgm:prSet/>
      <dgm:spPr/>
      <dgm:t>
        <a:bodyPr/>
        <a:lstStyle/>
        <a:p>
          <a:endParaRPr lang="en-US"/>
        </a:p>
      </dgm:t>
    </dgm:pt>
    <dgm:pt modelId="{01FAA18F-2F73-4B1C-91E8-BA865AD24C89}" type="sibTrans" cxnId="{19CF85D7-1E68-4ACB-A555-4791F2DC7B50}">
      <dgm:prSet/>
      <dgm:spPr/>
      <dgm:t>
        <a:bodyPr/>
        <a:lstStyle/>
        <a:p>
          <a:endParaRPr lang="en-US"/>
        </a:p>
      </dgm:t>
    </dgm:pt>
    <dgm:pt modelId="{AB7E008D-B227-42C2-B705-93D6C65A2A67}">
      <dgm:prSet/>
      <dgm:spPr/>
      <dgm:t>
        <a:bodyPr/>
        <a:lstStyle/>
        <a:p>
          <a:r>
            <a:rPr lang="en-GB"/>
            <a:t>The elderly, disabled and unwell</a:t>
          </a:r>
          <a:endParaRPr lang="en-US"/>
        </a:p>
      </dgm:t>
    </dgm:pt>
    <dgm:pt modelId="{AB5F6C5A-76F0-458B-9456-202CFA0E4A9A}" type="parTrans" cxnId="{C2D03085-DD87-467B-BC0B-4EB386DA5F91}">
      <dgm:prSet/>
      <dgm:spPr/>
      <dgm:t>
        <a:bodyPr/>
        <a:lstStyle/>
        <a:p>
          <a:endParaRPr lang="en-US"/>
        </a:p>
      </dgm:t>
    </dgm:pt>
    <dgm:pt modelId="{CB29D997-877E-40EE-A660-35B40271E6AE}" type="sibTrans" cxnId="{C2D03085-DD87-467B-BC0B-4EB386DA5F91}">
      <dgm:prSet/>
      <dgm:spPr/>
      <dgm:t>
        <a:bodyPr/>
        <a:lstStyle/>
        <a:p>
          <a:endParaRPr lang="en-US"/>
        </a:p>
      </dgm:t>
    </dgm:pt>
    <dgm:pt modelId="{CD3DA550-E476-4A04-8478-3A778C756AE3}" type="pres">
      <dgm:prSet presAssocID="{4C07D9C5-AA3D-433A-9982-3C56DB2F3D04}" presName="diagram" presStyleCnt="0">
        <dgm:presLayoutVars>
          <dgm:dir/>
          <dgm:resizeHandles val="exact"/>
        </dgm:presLayoutVars>
      </dgm:prSet>
      <dgm:spPr/>
    </dgm:pt>
    <dgm:pt modelId="{0397C24B-CCD0-405D-911E-7B56A36C6FDA}" type="pres">
      <dgm:prSet presAssocID="{3D71B956-EA5F-46AA-A0CD-E4EDB8D7EB8D}" presName="node" presStyleLbl="node1" presStyleIdx="0" presStyleCnt="5">
        <dgm:presLayoutVars>
          <dgm:bulletEnabled val="1"/>
        </dgm:presLayoutVars>
      </dgm:prSet>
      <dgm:spPr/>
    </dgm:pt>
    <dgm:pt modelId="{69D4470C-4511-4F52-BF3B-5F968F332C10}" type="pres">
      <dgm:prSet presAssocID="{79C2B2F3-F04A-4848-971D-8FA2BBA3C8BA}" presName="sibTrans" presStyleCnt="0"/>
      <dgm:spPr/>
    </dgm:pt>
    <dgm:pt modelId="{E549B7F5-7877-4300-B69D-2CFB7C019A54}" type="pres">
      <dgm:prSet presAssocID="{EBC2B936-32EE-43E8-B310-8191B31A670B}" presName="node" presStyleLbl="node1" presStyleIdx="1" presStyleCnt="5">
        <dgm:presLayoutVars>
          <dgm:bulletEnabled val="1"/>
        </dgm:presLayoutVars>
      </dgm:prSet>
      <dgm:spPr/>
    </dgm:pt>
    <dgm:pt modelId="{5961032F-3FBA-47ED-B3BB-C765629AF437}" type="pres">
      <dgm:prSet presAssocID="{AB300FCC-2174-4DAF-A725-0C5E68025CAD}" presName="sibTrans" presStyleCnt="0"/>
      <dgm:spPr/>
    </dgm:pt>
    <dgm:pt modelId="{F027B3E4-2EA7-4983-996D-FFA28C311063}" type="pres">
      <dgm:prSet presAssocID="{CF13A795-CEA8-4C5B-A7C8-2CE923674BC1}" presName="node" presStyleLbl="node1" presStyleIdx="2" presStyleCnt="5">
        <dgm:presLayoutVars>
          <dgm:bulletEnabled val="1"/>
        </dgm:presLayoutVars>
      </dgm:prSet>
      <dgm:spPr/>
    </dgm:pt>
    <dgm:pt modelId="{B98110DE-C48B-443A-8B55-518839498DF2}" type="pres">
      <dgm:prSet presAssocID="{F6E01E3E-2B69-4D52-87EA-A95DB44CB0C7}" presName="sibTrans" presStyleCnt="0"/>
      <dgm:spPr/>
    </dgm:pt>
    <dgm:pt modelId="{44652CA4-469F-44AA-9A10-49C26835350B}" type="pres">
      <dgm:prSet presAssocID="{39452AEC-93E7-4822-A773-EEDF2D338FE1}" presName="node" presStyleLbl="node1" presStyleIdx="3" presStyleCnt="5">
        <dgm:presLayoutVars>
          <dgm:bulletEnabled val="1"/>
        </dgm:presLayoutVars>
      </dgm:prSet>
      <dgm:spPr/>
    </dgm:pt>
    <dgm:pt modelId="{CC806248-4C0B-4BF6-B1E2-A8DD112D31C2}" type="pres">
      <dgm:prSet presAssocID="{01FAA18F-2F73-4B1C-91E8-BA865AD24C89}" presName="sibTrans" presStyleCnt="0"/>
      <dgm:spPr/>
    </dgm:pt>
    <dgm:pt modelId="{DEA46A10-E998-4D4A-A882-588B0659A6CE}" type="pres">
      <dgm:prSet presAssocID="{AB7E008D-B227-42C2-B705-93D6C65A2A67}" presName="node" presStyleLbl="node1" presStyleIdx="4" presStyleCnt="5">
        <dgm:presLayoutVars>
          <dgm:bulletEnabled val="1"/>
        </dgm:presLayoutVars>
      </dgm:prSet>
      <dgm:spPr/>
    </dgm:pt>
  </dgm:ptLst>
  <dgm:cxnLst>
    <dgm:cxn modelId="{32CA1E1A-B993-48F1-A6F5-CCC64196C91B}" type="presOf" srcId="{AB7E008D-B227-42C2-B705-93D6C65A2A67}" destId="{DEA46A10-E998-4D4A-A882-588B0659A6CE}" srcOrd="0" destOrd="0" presId="urn:microsoft.com/office/officeart/2005/8/layout/default"/>
    <dgm:cxn modelId="{01E6981F-B360-45E8-A61D-4E1E0C1A2CD2}" type="presOf" srcId="{3D71B956-EA5F-46AA-A0CD-E4EDB8D7EB8D}" destId="{0397C24B-CCD0-405D-911E-7B56A36C6FDA}" srcOrd="0" destOrd="0" presId="urn:microsoft.com/office/officeart/2005/8/layout/default"/>
    <dgm:cxn modelId="{B65A3E64-0AF2-481B-9C77-95B323630AFD}" type="presOf" srcId="{CF13A795-CEA8-4C5B-A7C8-2CE923674BC1}" destId="{F027B3E4-2EA7-4983-996D-FFA28C311063}" srcOrd="0" destOrd="0" presId="urn:microsoft.com/office/officeart/2005/8/layout/default"/>
    <dgm:cxn modelId="{776AE574-C0A1-47AF-9D78-53EE1B957304}" srcId="{4C07D9C5-AA3D-433A-9982-3C56DB2F3D04}" destId="{3D71B956-EA5F-46AA-A0CD-E4EDB8D7EB8D}" srcOrd="0" destOrd="0" parTransId="{EB81ADB1-1C50-4300-BA10-B5FED3F13913}" sibTransId="{79C2B2F3-F04A-4848-971D-8FA2BBA3C8BA}"/>
    <dgm:cxn modelId="{C2D03085-DD87-467B-BC0B-4EB386DA5F91}" srcId="{4C07D9C5-AA3D-433A-9982-3C56DB2F3D04}" destId="{AB7E008D-B227-42C2-B705-93D6C65A2A67}" srcOrd="4" destOrd="0" parTransId="{AB5F6C5A-76F0-458B-9456-202CFA0E4A9A}" sibTransId="{CB29D997-877E-40EE-A660-35B40271E6AE}"/>
    <dgm:cxn modelId="{37597BBE-89BD-4162-B179-8729925BD85E}" srcId="{4C07D9C5-AA3D-433A-9982-3C56DB2F3D04}" destId="{CF13A795-CEA8-4C5B-A7C8-2CE923674BC1}" srcOrd="2" destOrd="0" parTransId="{90D946A2-3068-480E-A190-186DA06C3AD2}" sibTransId="{F6E01E3E-2B69-4D52-87EA-A95DB44CB0C7}"/>
    <dgm:cxn modelId="{E549F4C7-48D8-4DAC-98FC-3FD81A7E4F6F}" type="presOf" srcId="{39452AEC-93E7-4822-A773-EEDF2D338FE1}" destId="{44652CA4-469F-44AA-9A10-49C26835350B}" srcOrd="0" destOrd="0" presId="urn:microsoft.com/office/officeart/2005/8/layout/default"/>
    <dgm:cxn modelId="{9FA156D2-9013-4865-8B63-158B1FD6B524}" srcId="{4C07D9C5-AA3D-433A-9982-3C56DB2F3D04}" destId="{EBC2B936-32EE-43E8-B310-8191B31A670B}" srcOrd="1" destOrd="0" parTransId="{5C1815B0-C8F6-4B1C-B9EF-6E5D8B19F4D5}" sibTransId="{AB300FCC-2174-4DAF-A725-0C5E68025CAD}"/>
    <dgm:cxn modelId="{F6C862D3-DDA0-4A8F-A694-B174C0D94766}" type="presOf" srcId="{EBC2B936-32EE-43E8-B310-8191B31A670B}" destId="{E549B7F5-7877-4300-B69D-2CFB7C019A54}" srcOrd="0" destOrd="0" presId="urn:microsoft.com/office/officeart/2005/8/layout/default"/>
    <dgm:cxn modelId="{19CF85D7-1E68-4ACB-A555-4791F2DC7B50}" srcId="{4C07D9C5-AA3D-433A-9982-3C56DB2F3D04}" destId="{39452AEC-93E7-4822-A773-EEDF2D338FE1}" srcOrd="3" destOrd="0" parTransId="{83877E29-3681-4A97-8436-31BCEDC29ACE}" sibTransId="{01FAA18F-2F73-4B1C-91E8-BA865AD24C89}"/>
    <dgm:cxn modelId="{CE39CCDD-DAE8-4BD2-AAF1-DC4B134C01D2}" type="presOf" srcId="{4C07D9C5-AA3D-433A-9982-3C56DB2F3D04}" destId="{CD3DA550-E476-4A04-8478-3A778C756AE3}" srcOrd="0" destOrd="0" presId="urn:microsoft.com/office/officeart/2005/8/layout/default"/>
    <dgm:cxn modelId="{8E096C98-7CA6-43BB-A397-2796AB0B2526}" type="presParOf" srcId="{CD3DA550-E476-4A04-8478-3A778C756AE3}" destId="{0397C24B-CCD0-405D-911E-7B56A36C6FDA}" srcOrd="0" destOrd="0" presId="urn:microsoft.com/office/officeart/2005/8/layout/default"/>
    <dgm:cxn modelId="{90E6F77A-8E51-4849-858E-C7D56608A413}" type="presParOf" srcId="{CD3DA550-E476-4A04-8478-3A778C756AE3}" destId="{69D4470C-4511-4F52-BF3B-5F968F332C10}" srcOrd="1" destOrd="0" presId="urn:microsoft.com/office/officeart/2005/8/layout/default"/>
    <dgm:cxn modelId="{156EBE08-4B03-4595-B4F9-EFAB4B0C7E47}" type="presParOf" srcId="{CD3DA550-E476-4A04-8478-3A778C756AE3}" destId="{E549B7F5-7877-4300-B69D-2CFB7C019A54}" srcOrd="2" destOrd="0" presId="urn:microsoft.com/office/officeart/2005/8/layout/default"/>
    <dgm:cxn modelId="{4C47089F-FDA9-429B-9F67-105DD94FAA1B}" type="presParOf" srcId="{CD3DA550-E476-4A04-8478-3A778C756AE3}" destId="{5961032F-3FBA-47ED-B3BB-C765629AF437}" srcOrd="3" destOrd="0" presId="urn:microsoft.com/office/officeart/2005/8/layout/default"/>
    <dgm:cxn modelId="{7759148F-6449-417F-AB39-CEF2BD3412B9}" type="presParOf" srcId="{CD3DA550-E476-4A04-8478-3A778C756AE3}" destId="{F027B3E4-2EA7-4983-996D-FFA28C311063}" srcOrd="4" destOrd="0" presId="urn:microsoft.com/office/officeart/2005/8/layout/default"/>
    <dgm:cxn modelId="{5F6E8D73-1470-4649-8FBD-399CDD3E2C57}" type="presParOf" srcId="{CD3DA550-E476-4A04-8478-3A778C756AE3}" destId="{B98110DE-C48B-443A-8B55-518839498DF2}" srcOrd="5" destOrd="0" presId="urn:microsoft.com/office/officeart/2005/8/layout/default"/>
    <dgm:cxn modelId="{EA0FF655-371E-4057-96D2-77A6941ED1BF}" type="presParOf" srcId="{CD3DA550-E476-4A04-8478-3A778C756AE3}" destId="{44652CA4-469F-44AA-9A10-49C26835350B}" srcOrd="6" destOrd="0" presId="urn:microsoft.com/office/officeart/2005/8/layout/default"/>
    <dgm:cxn modelId="{49EFB784-8FE6-441B-A478-BAD23DDB0E30}" type="presParOf" srcId="{CD3DA550-E476-4A04-8478-3A778C756AE3}" destId="{CC806248-4C0B-4BF6-B1E2-A8DD112D31C2}" srcOrd="7" destOrd="0" presId="urn:microsoft.com/office/officeart/2005/8/layout/default"/>
    <dgm:cxn modelId="{D725D36D-A43E-4350-A6E9-9D9793271BB3}" type="presParOf" srcId="{CD3DA550-E476-4A04-8478-3A778C756AE3}" destId="{DEA46A10-E998-4D4A-A882-588B0659A6C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C7D8B8-127D-4F63-913A-EAB75EA0DE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ED3B83-C836-4D1F-A44F-75B490F44558}">
      <dgm:prSet/>
      <dgm:spPr/>
      <dgm:t>
        <a:bodyPr/>
        <a:lstStyle/>
        <a:p>
          <a:pPr>
            <a:lnSpc>
              <a:spcPct val="100000"/>
            </a:lnSpc>
          </a:pPr>
          <a:r>
            <a:rPr lang="en-GB" dirty="0"/>
            <a:t>Identify factors</a:t>
          </a:r>
          <a:r>
            <a:rPr lang="en-GB" dirty="0">
              <a:latin typeface="Gill Sans Nova"/>
            </a:rPr>
            <a:t> in the external</a:t>
          </a:r>
          <a:r>
            <a:rPr lang="en-GB" dirty="0"/>
            <a:t> </a:t>
          </a:r>
          <a:r>
            <a:rPr lang="en-GB" dirty="0">
              <a:latin typeface="Gill Sans Nova"/>
            </a:rPr>
            <a:t>environment </a:t>
          </a:r>
          <a:r>
            <a:rPr lang="en-GB" dirty="0"/>
            <a:t>affecting how leadership is exercised in organisations and beyond</a:t>
          </a:r>
          <a:endParaRPr lang="en-US" dirty="0"/>
        </a:p>
      </dgm:t>
    </dgm:pt>
    <dgm:pt modelId="{43F88D2A-A2F5-4DAE-9515-B7BA20A0AC9E}" type="parTrans" cxnId="{686AEB71-C6F7-4BB4-8B2E-F0300C942F5E}">
      <dgm:prSet/>
      <dgm:spPr/>
      <dgm:t>
        <a:bodyPr/>
        <a:lstStyle/>
        <a:p>
          <a:endParaRPr lang="en-US"/>
        </a:p>
      </dgm:t>
    </dgm:pt>
    <dgm:pt modelId="{81804987-B17C-43CD-A558-3DA54F6F04F3}" type="sibTrans" cxnId="{686AEB71-C6F7-4BB4-8B2E-F0300C942F5E}">
      <dgm:prSet/>
      <dgm:spPr/>
      <dgm:t>
        <a:bodyPr/>
        <a:lstStyle/>
        <a:p>
          <a:endParaRPr lang="en-US"/>
        </a:p>
      </dgm:t>
    </dgm:pt>
    <dgm:pt modelId="{CEED8117-A591-4551-8114-9C8BB987AE83}">
      <dgm:prSet/>
      <dgm:spPr/>
      <dgm:t>
        <a:bodyPr/>
        <a:lstStyle/>
        <a:p>
          <a:pPr>
            <a:lnSpc>
              <a:spcPct val="100000"/>
            </a:lnSpc>
          </a:pPr>
          <a:r>
            <a:rPr lang="en-GB" dirty="0"/>
            <a:t>Define precarity and recognise its significance as a leadership dilemma </a:t>
          </a:r>
          <a:endParaRPr lang="en-US" dirty="0"/>
        </a:p>
      </dgm:t>
    </dgm:pt>
    <dgm:pt modelId="{95D60938-F2E2-455D-8532-DBC4356E5A71}" type="parTrans" cxnId="{94EDEF2D-4E69-4835-A1E3-1450FDB68178}">
      <dgm:prSet/>
      <dgm:spPr/>
      <dgm:t>
        <a:bodyPr/>
        <a:lstStyle/>
        <a:p>
          <a:endParaRPr lang="en-US"/>
        </a:p>
      </dgm:t>
    </dgm:pt>
    <dgm:pt modelId="{90DFA77B-CC56-4F1F-907F-AFF3593F6F79}" type="sibTrans" cxnId="{94EDEF2D-4E69-4835-A1E3-1450FDB68178}">
      <dgm:prSet/>
      <dgm:spPr/>
      <dgm:t>
        <a:bodyPr/>
        <a:lstStyle/>
        <a:p>
          <a:endParaRPr lang="en-US"/>
        </a:p>
      </dgm:t>
    </dgm:pt>
    <dgm:pt modelId="{423EFB85-D64A-43A1-B7B3-FF68A30C6133}">
      <dgm:prSet/>
      <dgm:spPr/>
      <dgm:t>
        <a:bodyPr/>
        <a:lstStyle/>
        <a:p>
          <a:pPr>
            <a:lnSpc>
              <a:spcPct val="100000"/>
            </a:lnSpc>
          </a:pPr>
          <a:r>
            <a:rPr lang="en-GB" b="1" dirty="0"/>
            <a:t>Research and feedback on other leadership dilemmas</a:t>
          </a:r>
          <a:endParaRPr lang="en-US" b="1" dirty="0"/>
        </a:p>
      </dgm:t>
    </dgm:pt>
    <dgm:pt modelId="{3BC61160-B771-4CB2-AA3D-8EE82BE085EB}" type="parTrans" cxnId="{DC6F5678-8BF3-4D45-9416-EC8A58704EB4}">
      <dgm:prSet/>
      <dgm:spPr/>
      <dgm:t>
        <a:bodyPr/>
        <a:lstStyle/>
        <a:p>
          <a:endParaRPr lang="en-US"/>
        </a:p>
      </dgm:t>
    </dgm:pt>
    <dgm:pt modelId="{1435D247-7461-4443-9081-B171E8D36B90}" type="sibTrans" cxnId="{DC6F5678-8BF3-4D45-9416-EC8A58704EB4}">
      <dgm:prSet/>
      <dgm:spPr/>
      <dgm:t>
        <a:bodyPr/>
        <a:lstStyle/>
        <a:p>
          <a:endParaRPr lang="en-US"/>
        </a:p>
      </dgm:t>
    </dgm:pt>
    <dgm:pt modelId="{6E062349-577A-4FB4-993E-4C9E7A56A17B}">
      <dgm:prSet/>
      <dgm:spPr/>
      <dgm:t>
        <a:bodyPr/>
        <a:lstStyle/>
        <a:p>
          <a:pPr rtl="0">
            <a:lnSpc>
              <a:spcPct val="100000"/>
            </a:lnSpc>
          </a:pPr>
          <a:r>
            <a:rPr lang="en-GB" dirty="0"/>
            <a:t>Apply </a:t>
          </a:r>
          <a:r>
            <a:rPr lang="en-GB" dirty="0">
              <a:latin typeface="Corbel" panose="020B0503020204020204"/>
            </a:rPr>
            <a:t>metaphors</a:t>
          </a:r>
          <a:r>
            <a:rPr lang="en-GB" dirty="0"/>
            <a:t> to describe organisations</a:t>
          </a:r>
          <a:endParaRPr lang="en-US" dirty="0"/>
        </a:p>
      </dgm:t>
    </dgm:pt>
    <dgm:pt modelId="{65344F51-7A31-4281-A227-B44107A9000B}" type="parTrans" cxnId="{284FB86F-F215-41CC-88A3-8CCB323CFE0A}">
      <dgm:prSet/>
      <dgm:spPr/>
      <dgm:t>
        <a:bodyPr/>
        <a:lstStyle/>
        <a:p>
          <a:endParaRPr lang="en-US"/>
        </a:p>
      </dgm:t>
    </dgm:pt>
    <dgm:pt modelId="{D9CF50B5-B935-40B6-A064-678C260EAED5}" type="sibTrans" cxnId="{284FB86F-F215-41CC-88A3-8CCB323CFE0A}">
      <dgm:prSet/>
      <dgm:spPr/>
      <dgm:t>
        <a:bodyPr/>
        <a:lstStyle/>
        <a:p>
          <a:endParaRPr lang="en-US"/>
        </a:p>
      </dgm:t>
    </dgm:pt>
    <dgm:pt modelId="{A3609108-74E7-47B9-AC6D-7C4A9A0C277E}" type="pres">
      <dgm:prSet presAssocID="{A8C7D8B8-127D-4F63-913A-EAB75EA0DEAD}" presName="root" presStyleCnt="0">
        <dgm:presLayoutVars>
          <dgm:dir/>
          <dgm:resizeHandles val="exact"/>
        </dgm:presLayoutVars>
      </dgm:prSet>
      <dgm:spPr/>
    </dgm:pt>
    <dgm:pt modelId="{0C28228A-7534-4E9B-A847-9B35E6B4A417}" type="pres">
      <dgm:prSet presAssocID="{C3ED3B83-C836-4D1F-A44F-75B490F44558}" presName="compNode" presStyleCnt="0"/>
      <dgm:spPr/>
    </dgm:pt>
    <dgm:pt modelId="{08055F67-93F3-4DFE-85E5-7CCF0BEBB32E}" type="pres">
      <dgm:prSet presAssocID="{C3ED3B83-C836-4D1F-A44F-75B490F44558}" presName="bgRect" presStyleLbl="bgShp" presStyleIdx="0" presStyleCnt="4"/>
      <dgm:spPr/>
    </dgm:pt>
    <dgm:pt modelId="{F0FDE4C7-1188-4420-B4D1-47972DB70C04}" type="pres">
      <dgm:prSet presAssocID="{C3ED3B83-C836-4D1F-A44F-75B490F445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frica and Europe with solid fill"/>
        </a:ext>
      </dgm:extLst>
    </dgm:pt>
    <dgm:pt modelId="{D39A4644-55AC-4EEC-8A39-AB254CEF298D}" type="pres">
      <dgm:prSet presAssocID="{C3ED3B83-C836-4D1F-A44F-75B490F44558}" presName="spaceRect" presStyleCnt="0"/>
      <dgm:spPr/>
    </dgm:pt>
    <dgm:pt modelId="{1579DA70-C06F-4245-A329-23D080D6ED93}" type="pres">
      <dgm:prSet presAssocID="{C3ED3B83-C836-4D1F-A44F-75B490F44558}" presName="parTx" presStyleLbl="revTx" presStyleIdx="0" presStyleCnt="4">
        <dgm:presLayoutVars>
          <dgm:chMax val="0"/>
          <dgm:chPref val="0"/>
        </dgm:presLayoutVars>
      </dgm:prSet>
      <dgm:spPr/>
    </dgm:pt>
    <dgm:pt modelId="{C7B49BFF-691F-4136-8C83-6E30DB6EB839}" type="pres">
      <dgm:prSet presAssocID="{81804987-B17C-43CD-A558-3DA54F6F04F3}" presName="sibTrans" presStyleCnt="0"/>
      <dgm:spPr/>
    </dgm:pt>
    <dgm:pt modelId="{50C089DE-77C8-48CA-BE54-4F8BD3BF2AC0}" type="pres">
      <dgm:prSet presAssocID="{CEED8117-A591-4551-8114-9C8BB987AE83}" presName="compNode" presStyleCnt="0"/>
      <dgm:spPr/>
    </dgm:pt>
    <dgm:pt modelId="{881610E7-4535-4030-B7F0-C7DAF201A170}" type="pres">
      <dgm:prSet presAssocID="{CEED8117-A591-4551-8114-9C8BB987AE83}" presName="bgRect" presStyleLbl="bgShp" presStyleIdx="1" presStyleCnt="4"/>
      <dgm:spPr/>
    </dgm:pt>
    <dgm:pt modelId="{0743FE20-EE4A-46CD-90E6-FD6D72C019E9}" type="pres">
      <dgm:prSet presAssocID="{CEED8117-A591-4551-8114-9C8BB987AE8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mbing outline"/>
        </a:ext>
      </dgm:extLst>
    </dgm:pt>
    <dgm:pt modelId="{AF007564-9923-4A66-99E3-66F1FADF4144}" type="pres">
      <dgm:prSet presAssocID="{CEED8117-A591-4551-8114-9C8BB987AE83}" presName="spaceRect" presStyleCnt="0"/>
      <dgm:spPr/>
    </dgm:pt>
    <dgm:pt modelId="{6FC6BB21-7BBC-4941-BB03-1DAEC95FC17B}" type="pres">
      <dgm:prSet presAssocID="{CEED8117-A591-4551-8114-9C8BB987AE83}" presName="parTx" presStyleLbl="revTx" presStyleIdx="1" presStyleCnt="4">
        <dgm:presLayoutVars>
          <dgm:chMax val="0"/>
          <dgm:chPref val="0"/>
        </dgm:presLayoutVars>
      </dgm:prSet>
      <dgm:spPr/>
    </dgm:pt>
    <dgm:pt modelId="{665A831A-7C28-4A81-8F31-35E33428DFA3}" type="pres">
      <dgm:prSet presAssocID="{90DFA77B-CC56-4F1F-907F-AFF3593F6F79}" presName="sibTrans" presStyleCnt="0"/>
      <dgm:spPr/>
    </dgm:pt>
    <dgm:pt modelId="{D4857D2B-6D9B-4B43-94D5-E8FB29EC9DB8}" type="pres">
      <dgm:prSet presAssocID="{423EFB85-D64A-43A1-B7B3-FF68A30C6133}" presName="compNode" presStyleCnt="0"/>
      <dgm:spPr/>
    </dgm:pt>
    <dgm:pt modelId="{AB20FDC7-89CB-4A8A-A0B1-C945AA4169E5}" type="pres">
      <dgm:prSet presAssocID="{423EFB85-D64A-43A1-B7B3-FF68A30C6133}" presName="bgRect" presStyleLbl="bgShp" presStyleIdx="2" presStyleCnt="4"/>
      <dgm:spPr/>
    </dgm:pt>
    <dgm:pt modelId="{F25BCCCB-1815-47CE-8404-A249C6D389CE}" type="pres">
      <dgm:prSet presAssocID="{423EFB85-D64A-43A1-B7B3-FF68A30C61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0928F6-AAAA-4789-A0C9-0F177E5A5D74}" type="pres">
      <dgm:prSet presAssocID="{423EFB85-D64A-43A1-B7B3-FF68A30C6133}" presName="spaceRect" presStyleCnt="0"/>
      <dgm:spPr/>
    </dgm:pt>
    <dgm:pt modelId="{A44BA3E7-8D20-48D0-A672-6F9ED7C5CCD9}" type="pres">
      <dgm:prSet presAssocID="{423EFB85-D64A-43A1-B7B3-FF68A30C6133}" presName="parTx" presStyleLbl="revTx" presStyleIdx="2" presStyleCnt="4">
        <dgm:presLayoutVars>
          <dgm:chMax val="0"/>
          <dgm:chPref val="0"/>
        </dgm:presLayoutVars>
      </dgm:prSet>
      <dgm:spPr/>
    </dgm:pt>
    <dgm:pt modelId="{5A2064A1-35E9-4674-82AA-0F1432555B4D}" type="pres">
      <dgm:prSet presAssocID="{1435D247-7461-4443-9081-B171E8D36B90}" presName="sibTrans" presStyleCnt="0"/>
      <dgm:spPr/>
    </dgm:pt>
    <dgm:pt modelId="{7FA1B88D-70F8-4588-B67E-43A2AE2B4F15}" type="pres">
      <dgm:prSet presAssocID="{6E062349-577A-4FB4-993E-4C9E7A56A17B}" presName="compNode" presStyleCnt="0"/>
      <dgm:spPr/>
    </dgm:pt>
    <dgm:pt modelId="{8F385898-92A8-438D-9015-0F2F1582C4FE}" type="pres">
      <dgm:prSet presAssocID="{6E062349-577A-4FB4-993E-4C9E7A56A17B}" presName="bgRect" presStyleLbl="bgShp" presStyleIdx="3" presStyleCnt="4"/>
      <dgm:spPr/>
    </dgm:pt>
    <dgm:pt modelId="{AA8EAEAE-3A72-4F34-8603-D7B964F1C71D}" type="pres">
      <dgm:prSet presAssocID="{6E062349-577A-4FB4-993E-4C9E7A56A17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with solid fill"/>
        </a:ext>
      </dgm:extLst>
    </dgm:pt>
    <dgm:pt modelId="{205741C2-7BBF-441E-B172-F1975B85E53B}" type="pres">
      <dgm:prSet presAssocID="{6E062349-577A-4FB4-993E-4C9E7A56A17B}" presName="spaceRect" presStyleCnt="0"/>
      <dgm:spPr/>
    </dgm:pt>
    <dgm:pt modelId="{3FECCCBA-9225-460E-91A4-648995802125}" type="pres">
      <dgm:prSet presAssocID="{6E062349-577A-4FB4-993E-4C9E7A56A17B}" presName="parTx" presStyleLbl="revTx" presStyleIdx="3" presStyleCnt="4">
        <dgm:presLayoutVars>
          <dgm:chMax val="0"/>
          <dgm:chPref val="0"/>
        </dgm:presLayoutVars>
      </dgm:prSet>
      <dgm:spPr/>
    </dgm:pt>
  </dgm:ptLst>
  <dgm:cxnLst>
    <dgm:cxn modelId="{7C8D2315-4E50-421C-B209-CACF26D688AD}" type="presOf" srcId="{423EFB85-D64A-43A1-B7B3-FF68A30C6133}" destId="{A44BA3E7-8D20-48D0-A672-6F9ED7C5CCD9}" srcOrd="0" destOrd="0" presId="urn:microsoft.com/office/officeart/2018/2/layout/IconVerticalSolidList"/>
    <dgm:cxn modelId="{94EDEF2D-4E69-4835-A1E3-1450FDB68178}" srcId="{A8C7D8B8-127D-4F63-913A-EAB75EA0DEAD}" destId="{CEED8117-A591-4551-8114-9C8BB987AE83}" srcOrd="1" destOrd="0" parTransId="{95D60938-F2E2-455D-8532-DBC4356E5A71}" sibTransId="{90DFA77B-CC56-4F1F-907F-AFF3593F6F79}"/>
    <dgm:cxn modelId="{238D0C47-B18C-4763-8BF3-B3D6488E10CA}" type="presOf" srcId="{CEED8117-A591-4551-8114-9C8BB987AE83}" destId="{6FC6BB21-7BBC-4941-BB03-1DAEC95FC17B}" srcOrd="0" destOrd="0" presId="urn:microsoft.com/office/officeart/2018/2/layout/IconVerticalSolidList"/>
    <dgm:cxn modelId="{93B81D4A-1211-408E-B427-891F0922A5BD}" type="presOf" srcId="{6E062349-577A-4FB4-993E-4C9E7A56A17B}" destId="{3FECCCBA-9225-460E-91A4-648995802125}" srcOrd="0" destOrd="0" presId="urn:microsoft.com/office/officeart/2018/2/layout/IconVerticalSolidList"/>
    <dgm:cxn modelId="{284FB86F-F215-41CC-88A3-8CCB323CFE0A}" srcId="{A8C7D8B8-127D-4F63-913A-EAB75EA0DEAD}" destId="{6E062349-577A-4FB4-993E-4C9E7A56A17B}" srcOrd="3" destOrd="0" parTransId="{65344F51-7A31-4281-A227-B44107A9000B}" sibTransId="{D9CF50B5-B935-40B6-A064-678C260EAED5}"/>
    <dgm:cxn modelId="{686AEB71-C6F7-4BB4-8B2E-F0300C942F5E}" srcId="{A8C7D8B8-127D-4F63-913A-EAB75EA0DEAD}" destId="{C3ED3B83-C836-4D1F-A44F-75B490F44558}" srcOrd="0" destOrd="0" parTransId="{43F88D2A-A2F5-4DAE-9515-B7BA20A0AC9E}" sibTransId="{81804987-B17C-43CD-A558-3DA54F6F04F3}"/>
    <dgm:cxn modelId="{DC6F5678-8BF3-4D45-9416-EC8A58704EB4}" srcId="{A8C7D8B8-127D-4F63-913A-EAB75EA0DEAD}" destId="{423EFB85-D64A-43A1-B7B3-FF68A30C6133}" srcOrd="2" destOrd="0" parTransId="{3BC61160-B771-4CB2-AA3D-8EE82BE085EB}" sibTransId="{1435D247-7461-4443-9081-B171E8D36B90}"/>
    <dgm:cxn modelId="{2D7D357C-C046-40C2-9BC6-45D60BE6E4C5}" type="presOf" srcId="{C3ED3B83-C836-4D1F-A44F-75B490F44558}" destId="{1579DA70-C06F-4245-A329-23D080D6ED93}" srcOrd="0" destOrd="0" presId="urn:microsoft.com/office/officeart/2018/2/layout/IconVerticalSolidList"/>
    <dgm:cxn modelId="{C7F1E6AD-01FA-4D74-B7C1-BB28DF78A78B}" type="presOf" srcId="{A8C7D8B8-127D-4F63-913A-EAB75EA0DEAD}" destId="{A3609108-74E7-47B9-AC6D-7C4A9A0C277E}" srcOrd="0" destOrd="0" presId="urn:microsoft.com/office/officeart/2018/2/layout/IconVerticalSolidList"/>
    <dgm:cxn modelId="{BBC028BC-51F4-4EFC-8F5C-37A0B6EB0B30}" type="presParOf" srcId="{A3609108-74E7-47B9-AC6D-7C4A9A0C277E}" destId="{0C28228A-7534-4E9B-A847-9B35E6B4A417}" srcOrd="0" destOrd="0" presId="urn:microsoft.com/office/officeart/2018/2/layout/IconVerticalSolidList"/>
    <dgm:cxn modelId="{3112D479-C35B-4831-B608-A6DB82D5EB5A}" type="presParOf" srcId="{0C28228A-7534-4E9B-A847-9B35E6B4A417}" destId="{08055F67-93F3-4DFE-85E5-7CCF0BEBB32E}" srcOrd="0" destOrd="0" presId="urn:microsoft.com/office/officeart/2018/2/layout/IconVerticalSolidList"/>
    <dgm:cxn modelId="{8D248AFE-F5A0-4F52-9928-1C973C47F68D}" type="presParOf" srcId="{0C28228A-7534-4E9B-A847-9B35E6B4A417}" destId="{F0FDE4C7-1188-4420-B4D1-47972DB70C04}" srcOrd="1" destOrd="0" presId="urn:microsoft.com/office/officeart/2018/2/layout/IconVerticalSolidList"/>
    <dgm:cxn modelId="{A6C97649-4519-4A6C-952D-7F894791ED6D}" type="presParOf" srcId="{0C28228A-7534-4E9B-A847-9B35E6B4A417}" destId="{D39A4644-55AC-4EEC-8A39-AB254CEF298D}" srcOrd="2" destOrd="0" presId="urn:microsoft.com/office/officeart/2018/2/layout/IconVerticalSolidList"/>
    <dgm:cxn modelId="{B9E59492-07D5-465F-B275-CD4D1E9F127F}" type="presParOf" srcId="{0C28228A-7534-4E9B-A847-9B35E6B4A417}" destId="{1579DA70-C06F-4245-A329-23D080D6ED93}" srcOrd="3" destOrd="0" presId="urn:microsoft.com/office/officeart/2018/2/layout/IconVerticalSolidList"/>
    <dgm:cxn modelId="{76D9BA83-0876-4329-861F-299C94E16AB4}" type="presParOf" srcId="{A3609108-74E7-47B9-AC6D-7C4A9A0C277E}" destId="{C7B49BFF-691F-4136-8C83-6E30DB6EB839}" srcOrd="1" destOrd="0" presId="urn:microsoft.com/office/officeart/2018/2/layout/IconVerticalSolidList"/>
    <dgm:cxn modelId="{CA0D2629-1808-4010-AE05-EE77F9516DA5}" type="presParOf" srcId="{A3609108-74E7-47B9-AC6D-7C4A9A0C277E}" destId="{50C089DE-77C8-48CA-BE54-4F8BD3BF2AC0}" srcOrd="2" destOrd="0" presId="urn:microsoft.com/office/officeart/2018/2/layout/IconVerticalSolidList"/>
    <dgm:cxn modelId="{F40B9D60-E4DB-41F3-B915-CD2B1346497F}" type="presParOf" srcId="{50C089DE-77C8-48CA-BE54-4F8BD3BF2AC0}" destId="{881610E7-4535-4030-B7F0-C7DAF201A170}" srcOrd="0" destOrd="0" presId="urn:microsoft.com/office/officeart/2018/2/layout/IconVerticalSolidList"/>
    <dgm:cxn modelId="{9D2056BA-7EC4-40CE-9487-4B2AFE52DAAF}" type="presParOf" srcId="{50C089DE-77C8-48CA-BE54-4F8BD3BF2AC0}" destId="{0743FE20-EE4A-46CD-90E6-FD6D72C019E9}" srcOrd="1" destOrd="0" presId="urn:microsoft.com/office/officeart/2018/2/layout/IconVerticalSolidList"/>
    <dgm:cxn modelId="{C3060C80-F8E7-4536-8730-05A15CAE8CB9}" type="presParOf" srcId="{50C089DE-77C8-48CA-BE54-4F8BD3BF2AC0}" destId="{AF007564-9923-4A66-99E3-66F1FADF4144}" srcOrd="2" destOrd="0" presId="urn:microsoft.com/office/officeart/2018/2/layout/IconVerticalSolidList"/>
    <dgm:cxn modelId="{E99387DE-7554-4FDF-80DA-5BC6F69E3103}" type="presParOf" srcId="{50C089DE-77C8-48CA-BE54-4F8BD3BF2AC0}" destId="{6FC6BB21-7BBC-4941-BB03-1DAEC95FC17B}" srcOrd="3" destOrd="0" presId="urn:microsoft.com/office/officeart/2018/2/layout/IconVerticalSolidList"/>
    <dgm:cxn modelId="{DBC8D0C5-4DEA-475D-A186-8231BD4B26CA}" type="presParOf" srcId="{A3609108-74E7-47B9-AC6D-7C4A9A0C277E}" destId="{665A831A-7C28-4A81-8F31-35E33428DFA3}" srcOrd="3" destOrd="0" presId="urn:microsoft.com/office/officeart/2018/2/layout/IconVerticalSolidList"/>
    <dgm:cxn modelId="{DE918A0B-29B7-4F53-88C4-83CD46D32C44}" type="presParOf" srcId="{A3609108-74E7-47B9-AC6D-7C4A9A0C277E}" destId="{D4857D2B-6D9B-4B43-94D5-E8FB29EC9DB8}" srcOrd="4" destOrd="0" presId="urn:microsoft.com/office/officeart/2018/2/layout/IconVerticalSolidList"/>
    <dgm:cxn modelId="{BDEAB08B-31CB-487B-A6FB-5DDC009C80BB}" type="presParOf" srcId="{D4857D2B-6D9B-4B43-94D5-E8FB29EC9DB8}" destId="{AB20FDC7-89CB-4A8A-A0B1-C945AA4169E5}" srcOrd="0" destOrd="0" presId="urn:microsoft.com/office/officeart/2018/2/layout/IconVerticalSolidList"/>
    <dgm:cxn modelId="{4750FB5C-4000-41BF-81BD-5E2212CF7F8D}" type="presParOf" srcId="{D4857D2B-6D9B-4B43-94D5-E8FB29EC9DB8}" destId="{F25BCCCB-1815-47CE-8404-A249C6D389CE}" srcOrd="1" destOrd="0" presId="urn:microsoft.com/office/officeart/2018/2/layout/IconVerticalSolidList"/>
    <dgm:cxn modelId="{0E4B6C4E-EDDD-4C09-8DB4-4C5C9FCACAF5}" type="presParOf" srcId="{D4857D2B-6D9B-4B43-94D5-E8FB29EC9DB8}" destId="{830928F6-AAAA-4789-A0C9-0F177E5A5D74}" srcOrd="2" destOrd="0" presId="urn:microsoft.com/office/officeart/2018/2/layout/IconVerticalSolidList"/>
    <dgm:cxn modelId="{BDFD3385-559C-437B-91FB-74DD51B5C1FB}" type="presParOf" srcId="{D4857D2B-6D9B-4B43-94D5-E8FB29EC9DB8}" destId="{A44BA3E7-8D20-48D0-A672-6F9ED7C5CCD9}" srcOrd="3" destOrd="0" presId="urn:microsoft.com/office/officeart/2018/2/layout/IconVerticalSolidList"/>
    <dgm:cxn modelId="{B2D6670D-5363-463B-A456-7A9B1793824B}" type="presParOf" srcId="{A3609108-74E7-47B9-AC6D-7C4A9A0C277E}" destId="{5A2064A1-35E9-4674-82AA-0F1432555B4D}" srcOrd="5" destOrd="0" presId="urn:microsoft.com/office/officeart/2018/2/layout/IconVerticalSolidList"/>
    <dgm:cxn modelId="{D1D6C46B-FB27-4F27-BFA8-0E2BD8275AC6}" type="presParOf" srcId="{A3609108-74E7-47B9-AC6D-7C4A9A0C277E}" destId="{7FA1B88D-70F8-4588-B67E-43A2AE2B4F15}" srcOrd="6" destOrd="0" presId="urn:microsoft.com/office/officeart/2018/2/layout/IconVerticalSolidList"/>
    <dgm:cxn modelId="{C8933CA5-E82C-4175-BE65-9816092E6B2C}" type="presParOf" srcId="{7FA1B88D-70F8-4588-B67E-43A2AE2B4F15}" destId="{8F385898-92A8-438D-9015-0F2F1582C4FE}" srcOrd="0" destOrd="0" presId="urn:microsoft.com/office/officeart/2018/2/layout/IconVerticalSolidList"/>
    <dgm:cxn modelId="{E5CABB93-1FD4-44DE-8B68-4A62B6C7F8EE}" type="presParOf" srcId="{7FA1B88D-70F8-4588-B67E-43A2AE2B4F15}" destId="{AA8EAEAE-3A72-4F34-8603-D7B964F1C71D}" srcOrd="1" destOrd="0" presId="urn:microsoft.com/office/officeart/2018/2/layout/IconVerticalSolidList"/>
    <dgm:cxn modelId="{65B80460-B6C6-49DF-A28B-ABF2F43A43F8}" type="presParOf" srcId="{7FA1B88D-70F8-4588-B67E-43A2AE2B4F15}" destId="{205741C2-7BBF-441E-B172-F1975B85E53B}" srcOrd="2" destOrd="0" presId="urn:microsoft.com/office/officeart/2018/2/layout/IconVerticalSolidList"/>
    <dgm:cxn modelId="{37393D25-B751-464E-AB0D-70C1B45D5D7A}" type="presParOf" srcId="{7FA1B88D-70F8-4588-B67E-43A2AE2B4F15}" destId="{3FECCCBA-9225-460E-91A4-6489958021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C7D8B8-127D-4F63-913A-EAB75EA0DE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ED3B83-C836-4D1F-A44F-75B490F44558}">
      <dgm:prSet/>
      <dgm:spPr/>
      <dgm:t>
        <a:bodyPr/>
        <a:lstStyle/>
        <a:p>
          <a:pPr>
            <a:lnSpc>
              <a:spcPct val="100000"/>
            </a:lnSpc>
          </a:pPr>
          <a:r>
            <a:rPr lang="en-GB" dirty="0"/>
            <a:t>Identify factors</a:t>
          </a:r>
          <a:r>
            <a:rPr lang="en-GB" dirty="0">
              <a:latin typeface="Gill Sans Nova"/>
            </a:rPr>
            <a:t> in the external</a:t>
          </a:r>
          <a:r>
            <a:rPr lang="en-GB" dirty="0"/>
            <a:t> </a:t>
          </a:r>
          <a:r>
            <a:rPr lang="en-GB" dirty="0">
              <a:latin typeface="Gill Sans Nova"/>
            </a:rPr>
            <a:t>environment </a:t>
          </a:r>
          <a:r>
            <a:rPr lang="en-GB" dirty="0"/>
            <a:t>affecting how leadership is exercised in organisations and beyond</a:t>
          </a:r>
          <a:endParaRPr lang="en-US" dirty="0"/>
        </a:p>
      </dgm:t>
    </dgm:pt>
    <dgm:pt modelId="{43F88D2A-A2F5-4DAE-9515-B7BA20A0AC9E}" type="parTrans" cxnId="{686AEB71-C6F7-4BB4-8B2E-F0300C942F5E}">
      <dgm:prSet/>
      <dgm:spPr/>
      <dgm:t>
        <a:bodyPr/>
        <a:lstStyle/>
        <a:p>
          <a:endParaRPr lang="en-US"/>
        </a:p>
      </dgm:t>
    </dgm:pt>
    <dgm:pt modelId="{81804987-B17C-43CD-A558-3DA54F6F04F3}" type="sibTrans" cxnId="{686AEB71-C6F7-4BB4-8B2E-F0300C942F5E}">
      <dgm:prSet/>
      <dgm:spPr/>
      <dgm:t>
        <a:bodyPr/>
        <a:lstStyle/>
        <a:p>
          <a:endParaRPr lang="en-US"/>
        </a:p>
      </dgm:t>
    </dgm:pt>
    <dgm:pt modelId="{CEED8117-A591-4551-8114-9C8BB987AE83}">
      <dgm:prSet/>
      <dgm:spPr/>
      <dgm:t>
        <a:bodyPr/>
        <a:lstStyle/>
        <a:p>
          <a:pPr>
            <a:lnSpc>
              <a:spcPct val="100000"/>
            </a:lnSpc>
          </a:pPr>
          <a:r>
            <a:rPr lang="en-GB" dirty="0"/>
            <a:t>Define precarity and recognise its significance as a leadership dilemma </a:t>
          </a:r>
          <a:endParaRPr lang="en-US" dirty="0"/>
        </a:p>
      </dgm:t>
    </dgm:pt>
    <dgm:pt modelId="{95D60938-F2E2-455D-8532-DBC4356E5A71}" type="parTrans" cxnId="{94EDEF2D-4E69-4835-A1E3-1450FDB68178}">
      <dgm:prSet/>
      <dgm:spPr/>
      <dgm:t>
        <a:bodyPr/>
        <a:lstStyle/>
        <a:p>
          <a:endParaRPr lang="en-US"/>
        </a:p>
      </dgm:t>
    </dgm:pt>
    <dgm:pt modelId="{90DFA77B-CC56-4F1F-907F-AFF3593F6F79}" type="sibTrans" cxnId="{94EDEF2D-4E69-4835-A1E3-1450FDB68178}">
      <dgm:prSet/>
      <dgm:spPr/>
      <dgm:t>
        <a:bodyPr/>
        <a:lstStyle/>
        <a:p>
          <a:endParaRPr lang="en-US"/>
        </a:p>
      </dgm:t>
    </dgm:pt>
    <dgm:pt modelId="{423EFB85-D64A-43A1-B7B3-FF68A30C6133}">
      <dgm:prSet/>
      <dgm:spPr/>
      <dgm:t>
        <a:bodyPr/>
        <a:lstStyle/>
        <a:p>
          <a:pPr>
            <a:lnSpc>
              <a:spcPct val="100000"/>
            </a:lnSpc>
          </a:pPr>
          <a:r>
            <a:rPr lang="en-GB" dirty="0"/>
            <a:t>Research and feedback on other leadership dilemmas</a:t>
          </a:r>
          <a:endParaRPr lang="en-US" dirty="0"/>
        </a:p>
      </dgm:t>
    </dgm:pt>
    <dgm:pt modelId="{3BC61160-B771-4CB2-AA3D-8EE82BE085EB}" type="parTrans" cxnId="{DC6F5678-8BF3-4D45-9416-EC8A58704EB4}">
      <dgm:prSet/>
      <dgm:spPr/>
      <dgm:t>
        <a:bodyPr/>
        <a:lstStyle/>
        <a:p>
          <a:endParaRPr lang="en-US"/>
        </a:p>
      </dgm:t>
    </dgm:pt>
    <dgm:pt modelId="{1435D247-7461-4443-9081-B171E8D36B90}" type="sibTrans" cxnId="{DC6F5678-8BF3-4D45-9416-EC8A58704EB4}">
      <dgm:prSet/>
      <dgm:spPr/>
      <dgm:t>
        <a:bodyPr/>
        <a:lstStyle/>
        <a:p>
          <a:endParaRPr lang="en-US"/>
        </a:p>
      </dgm:t>
    </dgm:pt>
    <dgm:pt modelId="{6E062349-577A-4FB4-993E-4C9E7A56A17B}">
      <dgm:prSet/>
      <dgm:spPr/>
      <dgm:t>
        <a:bodyPr/>
        <a:lstStyle/>
        <a:p>
          <a:pPr rtl="0">
            <a:lnSpc>
              <a:spcPct val="100000"/>
            </a:lnSpc>
          </a:pPr>
          <a:r>
            <a:rPr lang="en-GB" b="1" dirty="0"/>
            <a:t>Apply </a:t>
          </a:r>
          <a:r>
            <a:rPr lang="en-GB" b="1" dirty="0">
              <a:latin typeface="Corbel" panose="020B0503020204020204"/>
            </a:rPr>
            <a:t>metaphors</a:t>
          </a:r>
          <a:r>
            <a:rPr lang="en-GB" b="1" dirty="0"/>
            <a:t> to describe organisations</a:t>
          </a:r>
          <a:endParaRPr lang="en-US" b="1" dirty="0"/>
        </a:p>
      </dgm:t>
    </dgm:pt>
    <dgm:pt modelId="{65344F51-7A31-4281-A227-B44107A9000B}" type="parTrans" cxnId="{284FB86F-F215-41CC-88A3-8CCB323CFE0A}">
      <dgm:prSet/>
      <dgm:spPr/>
      <dgm:t>
        <a:bodyPr/>
        <a:lstStyle/>
        <a:p>
          <a:endParaRPr lang="en-US"/>
        </a:p>
      </dgm:t>
    </dgm:pt>
    <dgm:pt modelId="{D9CF50B5-B935-40B6-A064-678C260EAED5}" type="sibTrans" cxnId="{284FB86F-F215-41CC-88A3-8CCB323CFE0A}">
      <dgm:prSet/>
      <dgm:spPr/>
      <dgm:t>
        <a:bodyPr/>
        <a:lstStyle/>
        <a:p>
          <a:endParaRPr lang="en-US"/>
        </a:p>
      </dgm:t>
    </dgm:pt>
    <dgm:pt modelId="{A3609108-74E7-47B9-AC6D-7C4A9A0C277E}" type="pres">
      <dgm:prSet presAssocID="{A8C7D8B8-127D-4F63-913A-EAB75EA0DEAD}" presName="root" presStyleCnt="0">
        <dgm:presLayoutVars>
          <dgm:dir/>
          <dgm:resizeHandles val="exact"/>
        </dgm:presLayoutVars>
      </dgm:prSet>
      <dgm:spPr/>
    </dgm:pt>
    <dgm:pt modelId="{0C28228A-7534-4E9B-A847-9B35E6B4A417}" type="pres">
      <dgm:prSet presAssocID="{C3ED3B83-C836-4D1F-A44F-75B490F44558}" presName="compNode" presStyleCnt="0"/>
      <dgm:spPr/>
    </dgm:pt>
    <dgm:pt modelId="{08055F67-93F3-4DFE-85E5-7CCF0BEBB32E}" type="pres">
      <dgm:prSet presAssocID="{C3ED3B83-C836-4D1F-A44F-75B490F44558}" presName="bgRect" presStyleLbl="bgShp" presStyleIdx="0" presStyleCnt="4"/>
      <dgm:spPr/>
    </dgm:pt>
    <dgm:pt modelId="{F0FDE4C7-1188-4420-B4D1-47972DB70C04}" type="pres">
      <dgm:prSet presAssocID="{C3ED3B83-C836-4D1F-A44F-75B490F445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frica and Europe with solid fill"/>
        </a:ext>
      </dgm:extLst>
    </dgm:pt>
    <dgm:pt modelId="{D39A4644-55AC-4EEC-8A39-AB254CEF298D}" type="pres">
      <dgm:prSet presAssocID="{C3ED3B83-C836-4D1F-A44F-75B490F44558}" presName="spaceRect" presStyleCnt="0"/>
      <dgm:spPr/>
    </dgm:pt>
    <dgm:pt modelId="{1579DA70-C06F-4245-A329-23D080D6ED93}" type="pres">
      <dgm:prSet presAssocID="{C3ED3B83-C836-4D1F-A44F-75B490F44558}" presName="parTx" presStyleLbl="revTx" presStyleIdx="0" presStyleCnt="4">
        <dgm:presLayoutVars>
          <dgm:chMax val="0"/>
          <dgm:chPref val="0"/>
        </dgm:presLayoutVars>
      </dgm:prSet>
      <dgm:spPr/>
    </dgm:pt>
    <dgm:pt modelId="{C7B49BFF-691F-4136-8C83-6E30DB6EB839}" type="pres">
      <dgm:prSet presAssocID="{81804987-B17C-43CD-A558-3DA54F6F04F3}" presName="sibTrans" presStyleCnt="0"/>
      <dgm:spPr/>
    </dgm:pt>
    <dgm:pt modelId="{50C089DE-77C8-48CA-BE54-4F8BD3BF2AC0}" type="pres">
      <dgm:prSet presAssocID="{CEED8117-A591-4551-8114-9C8BB987AE83}" presName="compNode" presStyleCnt="0"/>
      <dgm:spPr/>
    </dgm:pt>
    <dgm:pt modelId="{881610E7-4535-4030-B7F0-C7DAF201A170}" type="pres">
      <dgm:prSet presAssocID="{CEED8117-A591-4551-8114-9C8BB987AE83}" presName="bgRect" presStyleLbl="bgShp" presStyleIdx="1" presStyleCnt="4"/>
      <dgm:spPr/>
    </dgm:pt>
    <dgm:pt modelId="{0743FE20-EE4A-46CD-90E6-FD6D72C019E9}" type="pres">
      <dgm:prSet presAssocID="{CEED8117-A591-4551-8114-9C8BB987AE8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mbing outline"/>
        </a:ext>
      </dgm:extLst>
    </dgm:pt>
    <dgm:pt modelId="{AF007564-9923-4A66-99E3-66F1FADF4144}" type="pres">
      <dgm:prSet presAssocID="{CEED8117-A591-4551-8114-9C8BB987AE83}" presName="spaceRect" presStyleCnt="0"/>
      <dgm:spPr/>
    </dgm:pt>
    <dgm:pt modelId="{6FC6BB21-7BBC-4941-BB03-1DAEC95FC17B}" type="pres">
      <dgm:prSet presAssocID="{CEED8117-A591-4551-8114-9C8BB987AE83}" presName="parTx" presStyleLbl="revTx" presStyleIdx="1" presStyleCnt="4">
        <dgm:presLayoutVars>
          <dgm:chMax val="0"/>
          <dgm:chPref val="0"/>
        </dgm:presLayoutVars>
      </dgm:prSet>
      <dgm:spPr/>
    </dgm:pt>
    <dgm:pt modelId="{665A831A-7C28-4A81-8F31-35E33428DFA3}" type="pres">
      <dgm:prSet presAssocID="{90DFA77B-CC56-4F1F-907F-AFF3593F6F79}" presName="sibTrans" presStyleCnt="0"/>
      <dgm:spPr/>
    </dgm:pt>
    <dgm:pt modelId="{D4857D2B-6D9B-4B43-94D5-E8FB29EC9DB8}" type="pres">
      <dgm:prSet presAssocID="{423EFB85-D64A-43A1-B7B3-FF68A30C6133}" presName="compNode" presStyleCnt="0"/>
      <dgm:spPr/>
    </dgm:pt>
    <dgm:pt modelId="{AB20FDC7-89CB-4A8A-A0B1-C945AA4169E5}" type="pres">
      <dgm:prSet presAssocID="{423EFB85-D64A-43A1-B7B3-FF68A30C6133}" presName="bgRect" presStyleLbl="bgShp" presStyleIdx="2" presStyleCnt="4"/>
      <dgm:spPr/>
    </dgm:pt>
    <dgm:pt modelId="{F25BCCCB-1815-47CE-8404-A249C6D389CE}" type="pres">
      <dgm:prSet presAssocID="{423EFB85-D64A-43A1-B7B3-FF68A30C61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0928F6-AAAA-4789-A0C9-0F177E5A5D74}" type="pres">
      <dgm:prSet presAssocID="{423EFB85-D64A-43A1-B7B3-FF68A30C6133}" presName="spaceRect" presStyleCnt="0"/>
      <dgm:spPr/>
    </dgm:pt>
    <dgm:pt modelId="{A44BA3E7-8D20-48D0-A672-6F9ED7C5CCD9}" type="pres">
      <dgm:prSet presAssocID="{423EFB85-D64A-43A1-B7B3-FF68A30C6133}" presName="parTx" presStyleLbl="revTx" presStyleIdx="2" presStyleCnt="4">
        <dgm:presLayoutVars>
          <dgm:chMax val="0"/>
          <dgm:chPref val="0"/>
        </dgm:presLayoutVars>
      </dgm:prSet>
      <dgm:spPr/>
    </dgm:pt>
    <dgm:pt modelId="{5A2064A1-35E9-4674-82AA-0F1432555B4D}" type="pres">
      <dgm:prSet presAssocID="{1435D247-7461-4443-9081-B171E8D36B90}" presName="sibTrans" presStyleCnt="0"/>
      <dgm:spPr/>
    </dgm:pt>
    <dgm:pt modelId="{7FA1B88D-70F8-4588-B67E-43A2AE2B4F15}" type="pres">
      <dgm:prSet presAssocID="{6E062349-577A-4FB4-993E-4C9E7A56A17B}" presName="compNode" presStyleCnt="0"/>
      <dgm:spPr/>
    </dgm:pt>
    <dgm:pt modelId="{8F385898-92A8-438D-9015-0F2F1582C4FE}" type="pres">
      <dgm:prSet presAssocID="{6E062349-577A-4FB4-993E-4C9E7A56A17B}" presName="bgRect" presStyleLbl="bgShp" presStyleIdx="3" presStyleCnt="4"/>
      <dgm:spPr/>
    </dgm:pt>
    <dgm:pt modelId="{AA8EAEAE-3A72-4F34-8603-D7B964F1C71D}" type="pres">
      <dgm:prSet presAssocID="{6E062349-577A-4FB4-993E-4C9E7A56A17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with solid fill"/>
        </a:ext>
      </dgm:extLst>
    </dgm:pt>
    <dgm:pt modelId="{205741C2-7BBF-441E-B172-F1975B85E53B}" type="pres">
      <dgm:prSet presAssocID="{6E062349-577A-4FB4-993E-4C9E7A56A17B}" presName="spaceRect" presStyleCnt="0"/>
      <dgm:spPr/>
    </dgm:pt>
    <dgm:pt modelId="{3FECCCBA-9225-460E-91A4-648995802125}" type="pres">
      <dgm:prSet presAssocID="{6E062349-577A-4FB4-993E-4C9E7A56A17B}" presName="parTx" presStyleLbl="revTx" presStyleIdx="3" presStyleCnt="4">
        <dgm:presLayoutVars>
          <dgm:chMax val="0"/>
          <dgm:chPref val="0"/>
        </dgm:presLayoutVars>
      </dgm:prSet>
      <dgm:spPr/>
    </dgm:pt>
  </dgm:ptLst>
  <dgm:cxnLst>
    <dgm:cxn modelId="{7C8D2315-4E50-421C-B209-CACF26D688AD}" type="presOf" srcId="{423EFB85-D64A-43A1-B7B3-FF68A30C6133}" destId="{A44BA3E7-8D20-48D0-A672-6F9ED7C5CCD9}" srcOrd="0" destOrd="0" presId="urn:microsoft.com/office/officeart/2018/2/layout/IconVerticalSolidList"/>
    <dgm:cxn modelId="{94EDEF2D-4E69-4835-A1E3-1450FDB68178}" srcId="{A8C7D8B8-127D-4F63-913A-EAB75EA0DEAD}" destId="{CEED8117-A591-4551-8114-9C8BB987AE83}" srcOrd="1" destOrd="0" parTransId="{95D60938-F2E2-455D-8532-DBC4356E5A71}" sibTransId="{90DFA77B-CC56-4F1F-907F-AFF3593F6F79}"/>
    <dgm:cxn modelId="{238D0C47-B18C-4763-8BF3-B3D6488E10CA}" type="presOf" srcId="{CEED8117-A591-4551-8114-9C8BB987AE83}" destId="{6FC6BB21-7BBC-4941-BB03-1DAEC95FC17B}" srcOrd="0" destOrd="0" presId="urn:microsoft.com/office/officeart/2018/2/layout/IconVerticalSolidList"/>
    <dgm:cxn modelId="{93B81D4A-1211-408E-B427-891F0922A5BD}" type="presOf" srcId="{6E062349-577A-4FB4-993E-4C9E7A56A17B}" destId="{3FECCCBA-9225-460E-91A4-648995802125}" srcOrd="0" destOrd="0" presId="urn:microsoft.com/office/officeart/2018/2/layout/IconVerticalSolidList"/>
    <dgm:cxn modelId="{284FB86F-F215-41CC-88A3-8CCB323CFE0A}" srcId="{A8C7D8B8-127D-4F63-913A-EAB75EA0DEAD}" destId="{6E062349-577A-4FB4-993E-4C9E7A56A17B}" srcOrd="3" destOrd="0" parTransId="{65344F51-7A31-4281-A227-B44107A9000B}" sibTransId="{D9CF50B5-B935-40B6-A064-678C260EAED5}"/>
    <dgm:cxn modelId="{686AEB71-C6F7-4BB4-8B2E-F0300C942F5E}" srcId="{A8C7D8B8-127D-4F63-913A-EAB75EA0DEAD}" destId="{C3ED3B83-C836-4D1F-A44F-75B490F44558}" srcOrd="0" destOrd="0" parTransId="{43F88D2A-A2F5-4DAE-9515-B7BA20A0AC9E}" sibTransId="{81804987-B17C-43CD-A558-3DA54F6F04F3}"/>
    <dgm:cxn modelId="{DC6F5678-8BF3-4D45-9416-EC8A58704EB4}" srcId="{A8C7D8B8-127D-4F63-913A-EAB75EA0DEAD}" destId="{423EFB85-D64A-43A1-B7B3-FF68A30C6133}" srcOrd="2" destOrd="0" parTransId="{3BC61160-B771-4CB2-AA3D-8EE82BE085EB}" sibTransId="{1435D247-7461-4443-9081-B171E8D36B90}"/>
    <dgm:cxn modelId="{2D7D357C-C046-40C2-9BC6-45D60BE6E4C5}" type="presOf" srcId="{C3ED3B83-C836-4D1F-A44F-75B490F44558}" destId="{1579DA70-C06F-4245-A329-23D080D6ED93}" srcOrd="0" destOrd="0" presId="urn:microsoft.com/office/officeart/2018/2/layout/IconVerticalSolidList"/>
    <dgm:cxn modelId="{C7F1E6AD-01FA-4D74-B7C1-BB28DF78A78B}" type="presOf" srcId="{A8C7D8B8-127D-4F63-913A-EAB75EA0DEAD}" destId="{A3609108-74E7-47B9-AC6D-7C4A9A0C277E}" srcOrd="0" destOrd="0" presId="urn:microsoft.com/office/officeart/2018/2/layout/IconVerticalSolidList"/>
    <dgm:cxn modelId="{BBC028BC-51F4-4EFC-8F5C-37A0B6EB0B30}" type="presParOf" srcId="{A3609108-74E7-47B9-AC6D-7C4A9A0C277E}" destId="{0C28228A-7534-4E9B-A847-9B35E6B4A417}" srcOrd="0" destOrd="0" presId="urn:microsoft.com/office/officeart/2018/2/layout/IconVerticalSolidList"/>
    <dgm:cxn modelId="{3112D479-C35B-4831-B608-A6DB82D5EB5A}" type="presParOf" srcId="{0C28228A-7534-4E9B-A847-9B35E6B4A417}" destId="{08055F67-93F3-4DFE-85E5-7CCF0BEBB32E}" srcOrd="0" destOrd="0" presId="urn:microsoft.com/office/officeart/2018/2/layout/IconVerticalSolidList"/>
    <dgm:cxn modelId="{8D248AFE-F5A0-4F52-9928-1C973C47F68D}" type="presParOf" srcId="{0C28228A-7534-4E9B-A847-9B35E6B4A417}" destId="{F0FDE4C7-1188-4420-B4D1-47972DB70C04}" srcOrd="1" destOrd="0" presId="urn:microsoft.com/office/officeart/2018/2/layout/IconVerticalSolidList"/>
    <dgm:cxn modelId="{A6C97649-4519-4A6C-952D-7F894791ED6D}" type="presParOf" srcId="{0C28228A-7534-4E9B-A847-9B35E6B4A417}" destId="{D39A4644-55AC-4EEC-8A39-AB254CEF298D}" srcOrd="2" destOrd="0" presId="urn:microsoft.com/office/officeart/2018/2/layout/IconVerticalSolidList"/>
    <dgm:cxn modelId="{B9E59492-07D5-465F-B275-CD4D1E9F127F}" type="presParOf" srcId="{0C28228A-7534-4E9B-A847-9B35E6B4A417}" destId="{1579DA70-C06F-4245-A329-23D080D6ED93}" srcOrd="3" destOrd="0" presId="urn:microsoft.com/office/officeart/2018/2/layout/IconVerticalSolidList"/>
    <dgm:cxn modelId="{76D9BA83-0876-4329-861F-299C94E16AB4}" type="presParOf" srcId="{A3609108-74E7-47B9-AC6D-7C4A9A0C277E}" destId="{C7B49BFF-691F-4136-8C83-6E30DB6EB839}" srcOrd="1" destOrd="0" presId="urn:microsoft.com/office/officeart/2018/2/layout/IconVerticalSolidList"/>
    <dgm:cxn modelId="{CA0D2629-1808-4010-AE05-EE77F9516DA5}" type="presParOf" srcId="{A3609108-74E7-47B9-AC6D-7C4A9A0C277E}" destId="{50C089DE-77C8-48CA-BE54-4F8BD3BF2AC0}" srcOrd="2" destOrd="0" presId="urn:microsoft.com/office/officeart/2018/2/layout/IconVerticalSolidList"/>
    <dgm:cxn modelId="{F40B9D60-E4DB-41F3-B915-CD2B1346497F}" type="presParOf" srcId="{50C089DE-77C8-48CA-BE54-4F8BD3BF2AC0}" destId="{881610E7-4535-4030-B7F0-C7DAF201A170}" srcOrd="0" destOrd="0" presId="urn:microsoft.com/office/officeart/2018/2/layout/IconVerticalSolidList"/>
    <dgm:cxn modelId="{9D2056BA-7EC4-40CE-9487-4B2AFE52DAAF}" type="presParOf" srcId="{50C089DE-77C8-48CA-BE54-4F8BD3BF2AC0}" destId="{0743FE20-EE4A-46CD-90E6-FD6D72C019E9}" srcOrd="1" destOrd="0" presId="urn:microsoft.com/office/officeart/2018/2/layout/IconVerticalSolidList"/>
    <dgm:cxn modelId="{C3060C80-F8E7-4536-8730-05A15CAE8CB9}" type="presParOf" srcId="{50C089DE-77C8-48CA-BE54-4F8BD3BF2AC0}" destId="{AF007564-9923-4A66-99E3-66F1FADF4144}" srcOrd="2" destOrd="0" presId="urn:microsoft.com/office/officeart/2018/2/layout/IconVerticalSolidList"/>
    <dgm:cxn modelId="{E99387DE-7554-4FDF-80DA-5BC6F69E3103}" type="presParOf" srcId="{50C089DE-77C8-48CA-BE54-4F8BD3BF2AC0}" destId="{6FC6BB21-7BBC-4941-BB03-1DAEC95FC17B}" srcOrd="3" destOrd="0" presId="urn:microsoft.com/office/officeart/2018/2/layout/IconVerticalSolidList"/>
    <dgm:cxn modelId="{DBC8D0C5-4DEA-475D-A186-8231BD4B26CA}" type="presParOf" srcId="{A3609108-74E7-47B9-AC6D-7C4A9A0C277E}" destId="{665A831A-7C28-4A81-8F31-35E33428DFA3}" srcOrd="3" destOrd="0" presId="urn:microsoft.com/office/officeart/2018/2/layout/IconVerticalSolidList"/>
    <dgm:cxn modelId="{DE918A0B-29B7-4F53-88C4-83CD46D32C44}" type="presParOf" srcId="{A3609108-74E7-47B9-AC6D-7C4A9A0C277E}" destId="{D4857D2B-6D9B-4B43-94D5-E8FB29EC9DB8}" srcOrd="4" destOrd="0" presId="urn:microsoft.com/office/officeart/2018/2/layout/IconVerticalSolidList"/>
    <dgm:cxn modelId="{BDEAB08B-31CB-487B-A6FB-5DDC009C80BB}" type="presParOf" srcId="{D4857D2B-6D9B-4B43-94D5-E8FB29EC9DB8}" destId="{AB20FDC7-89CB-4A8A-A0B1-C945AA4169E5}" srcOrd="0" destOrd="0" presId="urn:microsoft.com/office/officeart/2018/2/layout/IconVerticalSolidList"/>
    <dgm:cxn modelId="{4750FB5C-4000-41BF-81BD-5E2212CF7F8D}" type="presParOf" srcId="{D4857D2B-6D9B-4B43-94D5-E8FB29EC9DB8}" destId="{F25BCCCB-1815-47CE-8404-A249C6D389CE}" srcOrd="1" destOrd="0" presId="urn:microsoft.com/office/officeart/2018/2/layout/IconVerticalSolidList"/>
    <dgm:cxn modelId="{0E4B6C4E-EDDD-4C09-8DB4-4C5C9FCACAF5}" type="presParOf" srcId="{D4857D2B-6D9B-4B43-94D5-E8FB29EC9DB8}" destId="{830928F6-AAAA-4789-A0C9-0F177E5A5D74}" srcOrd="2" destOrd="0" presId="urn:microsoft.com/office/officeart/2018/2/layout/IconVerticalSolidList"/>
    <dgm:cxn modelId="{BDFD3385-559C-437B-91FB-74DD51B5C1FB}" type="presParOf" srcId="{D4857D2B-6D9B-4B43-94D5-E8FB29EC9DB8}" destId="{A44BA3E7-8D20-48D0-A672-6F9ED7C5CCD9}" srcOrd="3" destOrd="0" presId="urn:microsoft.com/office/officeart/2018/2/layout/IconVerticalSolidList"/>
    <dgm:cxn modelId="{B2D6670D-5363-463B-A456-7A9B1793824B}" type="presParOf" srcId="{A3609108-74E7-47B9-AC6D-7C4A9A0C277E}" destId="{5A2064A1-35E9-4674-82AA-0F1432555B4D}" srcOrd="5" destOrd="0" presId="urn:microsoft.com/office/officeart/2018/2/layout/IconVerticalSolidList"/>
    <dgm:cxn modelId="{D1D6C46B-FB27-4F27-BFA8-0E2BD8275AC6}" type="presParOf" srcId="{A3609108-74E7-47B9-AC6D-7C4A9A0C277E}" destId="{7FA1B88D-70F8-4588-B67E-43A2AE2B4F15}" srcOrd="6" destOrd="0" presId="urn:microsoft.com/office/officeart/2018/2/layout/IconVerticalSolidList"/>
    <dgm:cxn modelId="{C8933CA5-E82C-4175-BE65-9816092E6B2C}" type="presParOf" srcId="{7FA1B88D-70F8-4588-B67E-43A2AE2B4F15}" destId="{8F385898-92A8-438D-9015-0F2F1582C4FE}" srcOrd="0" destOrd="0" presId="urn:microsoft.com/office/officeart/2018/2/layout/IconVerticalSolidList"/>
    <dgm:cxn modelId="{E5CABB93-1FD4-44DE-8B68-4A62B6C7F8EE}" type="presParOf" srcId="{7FA1B88D-70F8-4588-B67E-43A2AE2B4F15}" destId="{AA8EAEAE-3A72-4F34-8603-D7B964F1C71D}" srcOrd="1" destOrd="0" presId="urn:microsoft.com/office/officeart/2018/2/layout/IconVerticalSolidList"/>
    <dgm:cxn modelId="{65B80460-B6C6-49DF-A28B-ABF2F43A43F8}" type="presParOf" srcId="{7FA1B88D-70F8-4588-B67E-43A2AE2B4F15}" destId="{205741C2-7BBF-441E-B172-F1975B85E53B}" srcOrd="2" destOrd="0" presId="urn:microsoft.com/office/officeart/2018/2/layout/IconVerticalSolidList"/>
    <dgm:cxn modelId="{37393D25-B751-464E-AB0D-70C1B45D5D7A}" type="presParOf" srcId="{7FA1B88D-70F8-4588-B67E-43A2AE2B4F15}" destId="{3FECCCBA-9225-460E-91A4-6489958021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55F67-93F3-4DFE-85E5-7CCF0BEBB32E}">
      <dsp:nvSpPr>
        <dsp:cNvPr id="0" name=""/>
        <dsp:cNvSpPr/>
      </dsp:nvSpPr>
      <dsp:spPr>
        <a:xfrm>
          <a:off x="0" y="1576"/>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DE4C7-1188-4420-B4D1-47972DB70C04}">
      <dsp:nvSpPr>
        <dsp:cNvPr id="0" name=""/>
        <dsp:cNvSpPr/>
      </dsp:nvSpPr>
      <dsp:spPr>
        <a:xfrm>
          <a:off x="241638" y="181306"/>
          <a:ext cx="439342" cy="43934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9DA70-C06F-4245-A329-23D080D6ED93}">
      <dsp:nvSpPr>
        <dsp:cNvPr id="0" name=""/>
        <dsp:cNvSpPr/>
      </dsp:nvSpPr>
      <dsp:spPr>
        <a:xfrm>
          <a:off x="922618" y="1576"/>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Identify factors</a:t>
          </a:r>
          <a:r>
            <a:rPr lang="en-GB" sz="1900" kern="1200" dirty="0">
              <a:latin typeface="Gill Sans Nova"/>
            </a:rPr>
            <a:t> in the external</a:t>
          </a:r>
          <a:r>
            <a:rPr lang="en-GB" sz="1900" kern="1200" dirty="0"/>
            <a:t> </a:t>
          </a:r>
          <a:r>
            <a:rPr lang="en-GB" sz="1900" kern="1200" dirty="0">
              <a:latin typeface="Gill Sans Nova"/>
            </a:rPr>
            <a:t>environment </a:t>
          </a:r>
          <a:r>
            <a:rPr lang="en-GB" sz="1900" kern="1200" dirty="0"/>
            <a:t>affecting how leadership is exercised in organisations and beyond</a:t>
          </a:r>
          <a:endParaRPr lang="en-US" sz="1900" kern="1200" dirty="0"/>
        </a:p>
      </dsp:txBody>
      <dsp:txXfrm>
        <a:off x="922618" y="1576"/>
        <a:ext cx="8950044" cy="798803"/>
      </dsp:txXfrm>
    </dsp:sp>
    <dsp:sp modelId="{881610E7-4535-4030-B7F0-C7DAF201A170}">
      <dsp:nvSpPr>
        <dsp:cNvPr id="0" name=""/>
        <dsp:cNvSpPr/>
      </dsp:nvSpPr>
      <dsp:spPr>
        <a:xfrm>
          <a:off x="0" y="100008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FE20-EE4A-46CD-90E6-FD6D72C019E9}">
      <dsp:nvSpPr>
        <dsp:cNvPr id="0" name=""/>
        <dsp:cNvSpPr/>
      </dsp:nvSpPr>
      <dsp:spPr>
        <a:xfrm>
          <a:off x="241638" y="1179811"/>
          <a:ext cx="439342" cy="43934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6BB21-7BBC-4941-BB03-1DAEC95FC17B}">
      <dsp:nvSpPr>
        <dsp:cNvPr id="0" name=""/>
        <dsp:cNvSpPr/>
      </dsp:nvSpPr>
      <dsp:spPr>
        <a:xfrm>
          <a:off x="922618" y="100008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Define precarity and recognise its significance as a leadership dilemma </a:t>
          </a:r>
          <a:endParaRPr lang="en-US" sz="1900" kern="1200" dirty="0"/>
        </a:p>
      </dsp:txBody>
      <dsp:txXfrm>
        <a:off x="922618" y="1000080"/>
        <a:ext cx="8950044" cy="798803"/>
      </dsp:txXfrm>
    </dsp:sp>
    <dsp:sp modelId="{AB20FDC7-89CB-4A8A-A0B1-C945AA4169E5}">
      <dsp:nvSpPr>
        <dsp:cNvPr id="0" name=""/>
        <dsp:cNvSpPr/>
      </dsp:nvSpPr>
      <dsp:spPr>
        <a:xfrm>
          <a:off x="0" y="1998585"/>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BCCCB-1815-47CE-8404-A249C6D389CE}">
      <dsp:nvSpPr>
        <dsp:cNvPr id="0" name=""/>
        <dsp:cNvSpPr/>
      </dsp:nvSpPr>
      <dsp:spPr>
        <a:xfrm>
          <a:off x="241638" y="2178316"/>
          <a:ext cx="439342" cy="4393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BA3E7-8D20-48D0-A672-6F9ED7C5CCD9}">
      <dsp:nvSpPr>
        <dsp:cNvPr id="0" name=""/>
        <dsp:cNvSpPr/>
      </dsp:nvSpPr>
      <dsp:spPr>
        <a:xfrm>
          <a:off x="922618" y="1998585"/>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Research and feedback on other leadership dilemmas</a:t>
          </a:r>
          <a:endParaRPr lang="en-US" sz="1900" kern="1200" dirty="0"/>
        </a:p>
      </dsp:txBody>
      <dsp:txXfrm>
        <a:off x="922618" y="1998585"/>
        <a:ext cx="8950044" cy="798803"/>
      </dsp:txXfrm>
    </dsp:sp>
    <dsp:sp modelId="{8F385898-92A8-438D-9015-0F2F1582C4FE}">
      <dsp:nvSpPr>
        <dsp:cNvPr id="0" name=""/>
        <dsp:cNvSpPr/>
      </dsp:nvSpPr>
      <dsp:spPr>
        <a:xfrm>
          <a:off x="0" y="299709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EAEAE-3A72-4F34-8603-D7B964F1C71D}">
      <dsp:nvSpPr>
        <dsp:cNvPr id="0" name=""/>
        <dsp:cNvSpPr/>
      </dsp:nvSpPr>
      <dsp:spPr>
        <a:xfrm>
          <a:off x="241638" y="3176820"/>
          <a:ext cx="439342" cy="439342"/>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ECCCBA-9225-460E-91A4-648995802125}">
      <dsp:nvSpPr>
        <dsp:cNvPr id="0" name=""/>
        <dsp:cNvSpPr/>
      </dsp:nvSpPr>
      <dsp:spPr>
        <a:xfrm>
          <a:off x="922618" y="299709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rtl="0">
            <a:lnSpc>
              <a:spcPct val="100000"/>
            </a:lnSpc>
            <a:spcBef>
              <a:spcPct val="0"/>
            </a:spcBef>
            <a:spcAft>
              <a:spcPct val="35000"/>
            </a:spcAft>
            <a:buNone/>
          </a:pPr>
          <a:r>
            <a:rPr lang="en-GB" sz="1900" kern="1200" dirty="0"/>
            <a:t>Apply </a:t>
          </a:r>
          <a:r>
            <a:rPr lang="en-GB" sz="1900" kern="1200" dirty="0">
              <a:latin typeface="Corbel" panose="020B0503020204020204"/>
            </a:rPr>
            <a:t>metaphors</a:t>
          </a:r>
          <a:r>
            <a:rPr lang="en-GB" sz="1900" kern="1200" dirty="0"/>
            <a:t> to describe organisations</a:t>
          </a:r>
          <a:endParaRPr lang="en-US" sz="1900" kern="1200" dirty="0"/>
        </a:p>
      </dsp:txBody>
      <dsp:txXfrm>
        <a:off x="922618" y="2997090"/>
        <a:ext cx="8950044" cy="798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55F67-93F3-4DFE-85E5-7CCF0BEBB32E}">
      <dsp:nvSpPr>
        <dsp:cNvPr id="0" name=""/>
        <dsp:cNvSpPr/>
      </dsp:nvSpPr>
      <dsp:spPr>
        <a:xfrm>
          <a:off x="0" y="1576"/>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DE4C7-1188-4420-B4D1-47972DB70C04}">
      <dsp:nvSpPr>
        <dsp:cNvPr id="0" name=""/>
        <dsp:cNvSpPr/>
      </dsp:nvSpPr>
      <dsp:spPr>
        <a:xfrm>
          <a:off x="241638" y="181306"/>
          <a:ext cx="439342" cy="43934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9DA70-C06F-4245-A329-23D080D6ED93}">
      <dsp:nvSpPr>
        <dsp:cNvPr id="0" name=""/>
        <dsp:cNvSpPr/>
      </dsp:nvSpPr>
      <dsp:spPr>
        <a:xfrm>
          <a:off x="922618" y="1576"/>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b="1" kern="1200" dirty="0"/>
            <a:t>Identify factors</a:t>
          </a:r>
          <a:r>
            <a:rPr lang="en-GB" sz="1900" b="1" kern="1200" dirty="0">
              <a:latin typeface="Gill Sans Nova"/>
            </a:rPr>
            <a:t> in the external</a:t>
          </a:r>
          <a:r>
            <a:rPr lang="en-GB" sz="1900" b="1" kern="1200" dirty="0"/>
            <a:t> </a:t>
          </a:r>
          <a:r>
            <a:rPr lang="en-GB" sz="1900" b="1" kern="1200" dirty="0">
              <a:latin typeface="Gill Sans Nova"/>
            </a:rPr>
            <a:t>environment </a:t>
          </a:r>
          <a:r>
            <a:rPr lang="en-GB" sz="1900" b="1" kern="1200" dirty="0"/>
            <a:t>affecting how leadership is exercised in organisations and beyond</a:t>
          </a:r>
          <a:endParaRPr lang="en-US" sz="1900" b="1" kern="1200" dirty="0"/>
        </a:p>
      </dsp:txBody>
      <dsp:txXfrm>
        <a:off x="922618" y="1576"/>
        <a:ext cx="8950044" cy="798803"/>
      </dsp:txXfrm>
    </dsp:sp>
    <dsp:sp modelId="{881610E7-4535-4030-B7F0-C7DAF201A170}">
      <dsp:nvSpPr>
        <dsp:cNvPr id="0" name=""/>
        <dsp:cNvSpPr/>
      </dsp:nvSpPr>
      <dsp:spPr>
        <a:xfrm>
          <a:off x="0" y="100008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FE20-EE4A-46CD-90E6-FD6D72C019E9}">
      <dsp:nvSpPr>
        <dsp:cNvPr id="0" name=""/>
        <dsp:cNvSpPr/>
      </dsp:nvSpPr>
      <dsp:spPr>
        <a:xfrm>
          <a:off x="241638" y="1179811"/>
          <a:ext cx="439342" cy="43934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6BB21-7BBC-4941-BB03-1DAEC95FC17B}">
      <dsp:nvSpPr>
        <dsp:cNvPr id="0" name=""/>
        <dsp:cNvSpPr/>
      </dsp:nvSpPr>
      <dsp:spPr>
        <a:xfrm>
          <a:off x="922618" y="100008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Define precarity and recognise its significance as a leadership dilemma </a:t>
          </a:r>
          <a:endParaRPr lang="en-US" sz="1900" kern="1200" dirty="0"/>
        </a:p>
      </dsp:txBody>
      <dsp:txXfrm>
        <a:off x="922618" y="1000080"/>
        <a:ext cx="8950044" cy="798803"/>
      </dsp:txXfrm>
    </dsp:sp>
    <dsp:sp modelId="{AB20FDC7-89CB-4A8A-A0B1-C945AA4169E5}">
      <dsp:nvSpPr>
        <dsp:cNvPr id="0" name=""/>
        <dsp:cNvSpPr/>
      </dsp:nvSpPr>
      <dsp:spPr>
        <a:xfrm>
          <a:off x="0" y="1998585"/>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BCCCB-1815-47CE-8404-A249C6D389CE}">
      <dsp:nvSpPr>
        <dsp:cNvPr id="0" name=""/>
        <dsp:cNvSpPr/>
      </dsp:nvSpPr>
      <dsp:spPr>
        <a:xfrm>
          <a:off x="241638" y="2178316"/>
          <a:ext cx="439342" cy="4393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BA3E7-8D20-48D0-A672-6F9ED7C5CCD9}">
      <dsp:nvSpPr>
        <dsp:cNvPr id="0" name=""/>
        <dsp:cNvSpPr/>
      </dsp:nvSpPr>
      <dsp:spPr>
        <a:xfrm>
          <a:off x="922618" y="1998585"/>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Research and feedback on other leadership dilemmas</a:t>
          </a:r>
          <a:endParaRPr lang="en-US" sz="1900" kern="1200" dirty="0"/>
        </a:p>
      </dsp:txBody>
      <dsp:txXfrm>
        <a:off x="922618" y="1998585"/>
        <a:ext cx="8950044" cy="798803"/>
      </dsp:txXfrm>
    </dsp:sp>
    <dsp:sp modelId="{8F385898-92A8-438D-9015-0F2F1582C4FE}">
      <dsp:nvSpPr>
        <dsp:cNvPr id="0" name=""/>
        <dsp:cNvSpPr/>
      </dsp:nvSpPr>
      <dsp:spPr>
        <a:xfrm>
          <a:off x="0" y="299709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EAEAE-3A72-4F34-8603-D7B964F1C71D}">
      <dsp:nvSpPr>
        <dsp:cNvPr id="0" name=""/>
        <dsp:cNvSpPr/>
      </dsp:nvSpPr>
      <dsp:spPr>
        <a:xfrm>
          <a:off x="241638" y="3176820"/>
          <a:ext cx="439342" cy="439342"/>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ECCCBA-9225-460E-91A4-648995802125}">
      <dsp:nvSpPr>
        <dsp:cNvPr id="0" name=""/>
        <dsp:cNvSpPr/>
      </dsp:nvSpPr>
      <dsp:spPr>
        <a:xfrm>
          <a:off x="922618" y="299709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rtl="0">
            <a:lnSpc>
              <a:spcPct val="100000"/>
            </a:lnSpc>
            <a:spcBef>
              <a:spcPct val="0"/>
            </a:spcBef>
            <a:spcAft>
              <a:spcPct val="35000"/>
            </a:spcAft>
            <a:buNone/>
          </a:pPr>
          <a:r>
            <a:rPr lang="en-GB" sz="1900" kern="1200" dirty="0"/>
            <a:t>Apply </a:t>
          </a:r>
          <a:r>
            <a:rPr lang="en-GB" sz="1900" kern="1200" dirty="0">
              <a:latin typeface="Corbel" panose="020B0503020204020204"/>
            </a:rPr>
            <a:t>metaphors</a:t>
          </a:r>
          <a:r>
            <a:rPr lang="en-GB" sz="1900" kern="1200" dirty="0"/>
            <a:t> to describe organisations</a:t>
          </a:r>
          <a:endParaRPr lang="en-US" sz="1900" kern="1200" dirty="0"/>
        </a:p>
      </dsp:txBody>
      <dsp:txXfrm>
        <a:off x="922618" y="2997090"/>
        <a:ext cx="8950044" cy="798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55F67-93F3-4DFE-85E5-7CCF0BEBB32E}">
      <dsp:nvSpPr>
        <dsp:cNvPr id="0" name=""/>
        <dsp:cNvSpPr/>
      </dsp:nvSpPr>
      <dsp:spPr>
        <a:xfrm>
          <a:off x="0" y="1576"/>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DE4C7-1188-4420-B4D1-47972DB70C04}">
      <dsp:nvSpPr>
        <dsp:cNvPr id="0" name=""/>
        <dsp:cNvSpPr/>
      </dsp:nvSpPr>
      <dsp:spPr>
        <a:xfrm>
          <a:off x="241638" y="181306"/>
          <a:ext cx="439342" cy="43934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9DA70-C06F-4245-A329-23D080D6ED93}">
      <dsp:nvSpPr>
        <dsp:cNvPr id="0" name=""/>
        <dsp:cNvSpPr/>
      </dsp:nvSpPr>
      <dsp:spPr>
        <a:xfrm>
          <a:off x="922618" y="1576"/>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Identify factors</a:t>
          </a:r>
          <a:r>
            <a:rPr lang="en-GB" sz="1900" kern="1200" dirty="0">
              <a:latin typeface="Gill Sans Nova"/>
            </a:rPr>
            <a:t> in the external</a:t>
          </a:r>
          <a:r>
            <a:rPr lang="en-GB" sz="1900" kern="1200" dirty="0"/>
            <a:t> </a:t>
          </a:r>
          <a:r>
            <a:rPr lang="en-GB" sz="1900" kern="1200" dirty="0">
              <a:latin typeface="Gill Sans Nova"/>
            </a:rPr>
            <a:t>environment </a:t>
          </a:r>
          <a:r>
            <a:rPr lang="en-GB" sz="1900" kern="1200" dirty="0"/>
            <a:t>affecting how leadership is exercised in organisations and beyond</a:t>
          </a:r>
          <a:endParaRPr lang="en-US" sz="1900" kern="1200" dirty="0"/>
        </a:p>
      </dsp:txBody>
      <dsp:txXfrm>
        <a:off x="922618" y="1576"/>
        <a:ext cx="8950044" cy="798803"/>
      </dsp:txXfrm>
    </dsp:sp>
    <dsp:sp modelId="{881610E7-4535-4030-B7F0-C7DAF201A170}">
      <dsp:nvSpPr>
        <dsp:cNvPr id="0" name=""/>
        <dsp:cNvSpPr/>
      </dsp:nvSpPr>
      <dsp:spPr>
        <a:xfrm>
          <a:off x="0" y="100008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FE20-EE4A-46CD-90E6-FD6D72C019E9}">
      <dsp:nvSpPr>
        <dsp:cNvPr id="0" name=""/>
        <dsp:cNvSpPr/>
      </dsp:nvSpPr>
      <dsp:spPr>
        <a:xfrm>
          <a:off x="241638" y="1179811"/>
          <a:ext cx="439342" cy="43934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6BB21-7BBC-4941-BB03-1DAEC95FC17B}">
      <dsp:nvSpPr>
        <dsp:cNvPr id="0" name=""/>
        <dsp:cNvSpPr/>
      </dsp:nvSpPr>
      <dsp:spPr>
        <a:xfrm>
          <a:off x="922618" y="100008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b="1" kern="1200" dirty="0"/>
            <a:t>Define precarity and recognise its significance as a leadership dilemma </a:t>
          </a:r>
          <a:endParaRPr lang="en-US" sz="1900" b="1" kern="1200" dirty="0"/>
        </a:p>
      </dsp:txBody>
      <dsp:txXfrm>
        <a:off x="922618" y="1000080"/>
        <a:ext cx="8950044" cy="798803"/>
      </dsp:txXfrm>
    </dsp:sp>
    <dsp:sp modelId="{AB20FDC7-89CB-4A8A-A0B1-C945AA4169E5}">
      <dsp:nvSpPr>
        <dsp:cNvPr id="0" name=""/>
        <dsp:cNvSpPr/>
      </dsp:nvSpPr>
      <dsp:spPr>
        <a:xfrm>
          <a:off x="0" y="1998585"/>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BCCCB-1815-47CE-8404-A249C6D389CE}">
      <dsp:nvSpPr>
        <dsp:cNvPr id="0" name=""/>
        <dsp:cNvSpPr/>
      </dsp:nvSpPr>
      <dsp:spPr>
        <a:xfrm>
          <a:off x="241638" y="2178316"/>
          <a:ext cx="439342" cy="4393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BA3E7-8D20-48D0-A672-6F9ED7C5CCD9}">
      <dsp:nvSpPr>
        <dsp:cNvPr id="0" name=""/>
        <dsp:cNvSpPr/>
      </dsp:nvSpPr>
      <dsp:spPr>
        <a:xfrm>
          <a:off x="922618" y="1998585"/>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Research and feedback on other leadership dilemmas</a:t>
          </a:r>
          <a:endParaRPr lang="en-US" sz="1900" kern="1200" dirty="0"/>
        </a:p>
      </dsp:txBody>
      <dsp:txXfrm>
        <a:off x="922618" y="1998585"/>
        <a:ext cx="8950044" cy="798803"/>
      </dsp:txXfrm>
    </dsp:sp>
    <dsp:sp modelId="{8F385898-92A8-438D-9015-0F2F1582C4FE}">
      <dsp:nvSpPr>
        <dsp:cNvPr id="0" name=""/>
        <dsp:cNvSpPr/>
      </dsp:nvSpPr>
      <dsp:spPr>
        <a:xfrm>
          <a:off x="0" y="299709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EAEAE-3A72-4F34-8603-D7B964F1C71D}">
      <dsp:nvSpPr>
        <dsp:cNvPr id="0" name=""/>
        <dsp:cNvSpPr/>
      </dsp:nvSpPr>
      <dsp:spPr>
        <a:xfrm>
          <a:off x="241638" y="3176820"/>
          <a:ext cx="439342" cy="439342"/>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ECCCBA-9225-460E-91A4-648995802125}">
      <dsp:nvSpPr>
        <dsp:cNvPr id="0" name=""/>
        <dsp:cNvSpPr/>
      </dsp:nvSpPr>
      <dsp:spPr>
        <a:xfrm>
          <a:off x="922618" y="299709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rtl="0">
            <a:lnSpc>
              <a:spcPct val="100000"/>
            </a:lnSpc>
            <a:spcBef>
              <a:spcPct val="0"/>
            </a:spcBef>
            <a:spcAft>
              <a:spcPct val="35000"/>
            </a:spcAft>
            <a:buNone/>
          </a:pPr>
          <a:r>
            <a:rPr lang="en-GB" sz="1900" kern="1200" dirty="0"/>
            <a:t>Apply </a:t>
          </a:r>
          <a:r>
            <a:rPr lang="en-GB" sz="1900" kern="1200" dirty="0">
              <a:latin typeface="Corbel" panose="020B0503020204020204"/>
            </a:rPr>
            <a:t>metaphors</a:t>
          </a:r>
          <a:r>
            <a:rPr lang="en-GB" sz="1900" kern="1200" dirty="0"/>
            <a:t> to describe organisations</a:t>
          </a:r>
          <a:endParaRPr lang="en-US" sz="1900" kern="1200" dirty="0"/>
        </a:p>
      </dsp:txBody>
      <dsp:txXfrm>
        <a:off x="922618" y="2997090"/>
        <a:ext cx="8950044" cy="798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7C24B-CCD0-405D-911E-7B56A36C6FDA}">
      <dsp:nvSpPr>
        <dsp:cNvPr id="0" name=""/>
        <dsp:cNvSpPr/>
      </dsp:nvSpPr>
      <dsp:spPr>
        <a:xfrm>
          <a:off x="269955" y="3019"/>
          <a:ext cx="2916484" cy="174989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Migrants</a:t>
          </a:r>
          <a:endParaRPr lang="en-US" sz="3500" kern="1200"/>
        </a:p>
      </dsp:txBody>
      <dsp:txXfrm>
        <a:off x="269955" y="3019"/>
        <a:ext cx="2916484" cy="1749890"/>
      </dsp:txXfrm>
    </dsp:sp>
    <dsp:sp modelId="{E549B7F5-7877-4300-B69D-2CFB7C019A54}">
      <dsp:nvSpPr>
        <dsp:cNvPr id="0" name=""/>
        <dsp:cNvSpPr/>
      </dsp:nvSpPr>
      <dsp:spPr>
        <a:xfrm>
          <a:off x="3478089" y="3019"/>
          <a:ext cx="2916484" cy="174989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Young people</a:t>
          </a:r>
          <a:endParaRPr lang="en-US" sz="3500" kern="1200"/>
        </a:p>
      </dsp:txBody>
      <dsp:txXfrm>
        <a:off x="3478089" y="3019"/>
        <a:ext cx="2916484" cy="1749890"/>
      </dsp:txXfrm>
    </dsp:sp>
    <dsp:sp modelId="{F027B3E4-2EA7-4983-996D-FFA28C311063}">
      <dsp:nvSpPr>
        <dsp:cNvPr id="0" name=""/>
        <dsp:cNvSpPr/>
      </dsp:nvSpPr>
      <dsp:spPr>
        <a:xfrm>
          <a:off x="6686222" y="3019"/>
          <a:ext cx="2916484" cy="174989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Women</a:t>
          </a:r>
          <a:endParaRPr lang="en-US" sz="3500" kern="1200"/>
        </a:p>
      </dsp:txBody>
      <dsp:txXfrm>
        <a:off x="6686222" y="3019"/>
        <a:ext cx="2916484" cy="1749890"/>
      </dsp:txXfrm>
    </dsp:sp>
    <dsp:sp modelId="{44652CA4-469F-44AA-9A10-49C26835350B}">
      <dsp:nvSpPr>
        <dsp:cNvPr id="0" name=""/>
        <dsp:cNvSpPr/>
      </dsp:nvSpPr>
      <dsp:spPr>
        <a:xfrm>
          <a:off x="1874022" y="2044559"/>
          <a:ext cx="2916484" cy="174989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Working class men</a:t>
          </a:r>
          <a:endParaRPr lang="en-US" sz="3500" kern="1200"/>
        </a:p>
      </dsp:txBody>
      <dsp:txXfrm>
        <a:off x="1874022" y="2044559"/>
        <a:ext cx="2916484" cy="1749890"/>
      </dsp:txXfrm>
    </dsp:sp>
    <dsp:sp modelId="{DEA46A10-E998-4D4A-A882-588B0659A6CE}">
      <dsp:nvSpPr>
        <dsp:cNvPr id="0" name=""/>
        <dsp:cNvSpPr/>
      </dsp:nvSpPr>
      <dsp:spPr>
        <a:xfrm>
          <a:off x="5082155" y="2044559"/>
          <a:ext cx="2916484" cy="174989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The elderly, disabled and unwell</a:t>
          </a:r>
          <a:endParaRPr lang="en-US" sz="3500" kern="1200"/>
        </a:p>
      </dsp:txBody>
      <dsp:txXfrm>
        <a:off x="5082155" y="2044559"/>
        <a:ext cx="2916484" cy="17498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55F67-93F3-4DFE-85E5-7CCF0BEBB32E}">
      <dsp:nvSpPr>
        <dsp:cNvPr id="0" name=""/>
        <dsp:cNvSpPr/>
      </dsp:nvSpPr>
      <dsp:spPr>
        <a:xfrm>
          <a:off x="0" y="1576"/>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DE4C7-1188-4420-B4D1-47972DB70C04}">
      <dsp:nvSpPr>
        <dsp:cNvPr id="0" name=""/>
        <dsp:cNvSpPr/>
      </dsp:nvSpPr>
      <dsp:spPr>
        <a:xfrm>
          <a:off x="241638" y="181306"/>
          <a:ext cx="439342" cy="43934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9DA70-C06F-4245-A329-23D080D6ED93}">
      <dsp:nvSpPr>
        <dsp:cNvPr id="0" name=""/>
        <dsp:cNvSpPr/>
      </dsp:nvSpPr>
      <dsp:spPr>
        <a:xfrm>
          <a:off x="922618" y="1576"/>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Identify factors</a:t>
          </a:r>
          <a:r>
            <a:rPr lang="en-GB" sz="1900" kern="1200" dirty="0">
              <a:latin typeface="Gill Sans Nova"/>
            </a:rPr>
            <a:t> in the external</a:t>
          </a:r>
          <a:r>
            <a:rPr lang="en-GB" sz="1900" kern="1200" dirty="0"/>
            <a:t> </a:t>
          </a:r>
          <a:r>
            <a:rPr lang="en-GB" sz="1900" kern="1200" dirty="0">
              <a:latin typeface="Gill Sans Nova"/>
            </a:rPr>
            <a:t>environment </a:t>
          </a:r>
          <a:r>
            <a:rPr lang="en-GB" sz="1900" kern="1200" dirty="0"/>
            <a:t>affecting how leadership is exercised in organisations and beyond</a:t>
          </a:r>
          <a:endParaRPr lang="en-US" sz="1900" kern="1200" dirty="0"/>
        </a:p>
      </dsp:txBody>
      <dsp:txXfrm>
        <a:off x="922618" y="1576"/>
        <a:ext cx="8950044" cy="798803"/>
      </dsp:txXfrm>
    </dsp:sp>
    <dsp:sp modelId="{881610E7-4535-4030-B7F0-C7DAF201A170}">
      <dsp:nvSpPr>
        <dsp:cNvPr id="0" name=""/>
        <dsp:cNvSpPr/>
      </dsp:nvSpPr>
      <dsp:spPr>
        <a:xfrm>
          <a:off x="0" y="100008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FE20-EE4A-46CD-90E6-FD6D72C019E9}">
      <dsp:nvSpPr>
        <dsp:cNvPr id="0" name=""/>
        <dsp:cNvSpPr/>
      </dsp:nvSpPr>
      <dsp:spPr>
        <a:xfrm>
          <a:off x="241638" y="1179811"/>
          <a:ext cx="439342" cy="43934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6BB21-7BBC-4941-BB03-1DAEC95FC17B}">
      <dsp:nvSpPr>
        <dsp:cNvPr id="0" name=""/>
        <dsp:cNvSpPr/>
      </dsp:nvSpPr>
      <dsp:spPr>
        <a:xfrm>
          <a:off x="922618" y="100008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Define precarity and recognise its significance as a leadership dilemma </a:t>
          </a:r>
          <a:endParaRPr lang="en-US" sz="1900" kern="1200" dirty="0"/>
        </a:p>
      </dsp:txBody>
      <dsp:txXfrm>
        <a:off x="922618" y="1000080"/>
        <a:ext cx="8950044" cy="798803"/>
      </dsp:txXfrm>
    </dsp:sp>
    <dsp:sp modelId="{AB20FDC7-89CB-4A8A-A0B1-C945AA4169E5}">
      <dsp:nvSpPr>
        <dsp:cNvPr id="0" name=""/>
        <dsp:cNvSpPr/>
      </dsp:nvSpPr>
      <dsp:spPr>
        <a:xfrm>
          <a:off x="0" y="1998585"/>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BCCCB-1815-47CE-8404-A249C6D389CE}">
      <dsp:nvSpPr>
        <dsp:cNvPr id="0" name=""/>
        <dsp:cNvSpPr/>
      </dsp:nvSpPr>
      <dsp:spPr>
        <a:xfrm>
          <a:off x="241638" y="2178316"/>
          <a:ext cx="439342" cy="4393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BA3E7-8D20-48D0-A672-6F9ED7C5CCD9}">
      <dsp:nvSpPr>
        <dsp:cNvPr id="0" name=""/>
        <dsp:cNvSpPr/>
      </dsp:nvSpPr>
      <dsp:spPr>
        <a:xfrm>
          <a:off x="922618" y="1998585"/>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b="1" kern="1200" dirty="0"/>
            <a:t>Research and feedback on other leadership dilemmas</a:t>
          </a:r>
          <a:endParaRPr lang="en-US" sz="1900" b="1" kern="1200" dirty="0"/>
        </a:p>
      </dsp:txBody>
      <dsp:txXfrm>
        <a:off x="922618" y="1998585"/>
        <a:ext cx="8950044" cy="798803"/>
      </dsp:txXfrm>
    </dsp:sp>
    <dsp:sp modelId="{8F385898-92A8-438D-9015-0F2F1582C4FE}">
      <dsp:nvSpPr>
        <dsp:cNvPr id="0" name=""/>
        <dsp:cNvSpPr/>
      </dsp:nvSpPr>
      <dsp:spPr>
        <a:xfrm>
          <a:off x="0" y="299709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EAEAE-3A72-4F34-8603-D7B964F1C71D}">
      <dsp:nvSpPr>
        <dsp:cNvPr id="0" name=""/>
        <dsp:cNvSpPr/>
      </dsp:nvSpPr>
      <dsp:spPr>
        <a:xfrm>
          <a:off x="241638" y="3176820"/>
          <a:ext cx="439342" cy="439342"/>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ECCCBA-9225-460E-91A4-648995802125}">
      <dsp:nvSpPr>
        <dsp:cNvPr id="0" name=""/>
        <dsp:cNvSpPr/>
      </dsp:nvSpPr>
      <dsp:spPr>
        <a:xfrm>
          <a:off x="922618" y="299709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rtl="0">
            <a:lnSpc>
              <a:spcPct val="100000"/>
            </a:lnSpc>
            <a:spcBef>
              <a:spcPct val="0"/>
            </a:spcBef>
            <a:spcAft>
              <a:spcPct val="35000"/>
            </a:spcAft>
            <a:buNone/>
          </a:pPr>
          <a:r>
            <a:rPr lang="en-GB" sz="1900" kern="1200" dirty="0"/>
            <a:t>Apply </a:t>
          </a:r>
          <a:r>
            <a:rPr lang="en-GB" sz="1900" kern="1200" dirty="0">
              <a:latin typeface="Corbel" panose="020B0503020204020204"/>
            </a:rPr>
            <a:t>metaphors</a:t>
          </a:r>
          <a:r>
            <a:rPr lang="en-GB" sz="1900" kern="1200" dirty="0"/>
            <a:t> to describe organisations</a:t>
          </a:r>
          <a:endParaRPr lang="en-US" sz="1900" kern="1200" dirty="0"/>
        </a:p>
      </dsp:txBody>
      <dsp:txXfrm>
        <a:off x="922618" y="2997090"/>
        <a:ext cx="8950044" cy="798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55F67-93F3-4DFE-85E5-7CCF0BEBB32E}">
      <dsp:nvSpPr>
        <dsp:cNvPr id="0" name=""/>
        <dsp:cNvSpPr/>
      </dsp:nvSpPr>
      <dsp:spPr>
        <a:xfrm>
          <a:off x="0" y="1576"/>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DE4C7-1188-4420-B4D1-47972DB70C04}">
      <dsp:nvSpPr>
        <dsp:cNvPr id="0" name=""/>
        <dsp:cNvSpPr/>
      </dsp:nvSpPr>
      <dsp:spPr>
        <a:xfrm>
          <a:off x="241638" y="181306"/>
          <a:ext cx="439342" cy="43934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9DA70-C06F-4245-A329-23D080D6ED93}">
      <dsp:nvSpPr>
        <dsp:cNvPr id="0" name=""/>
        <dsp:cNvSpPr/>
      </dsp:nvSpPr>
      <dsp:spPr>
        <a:xfrm>
          <a:off x="922618" y="1576"/>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Identify factors</a:t>
          </a:r>
          <a:r>
            <a:rPr lang="en-GB" sz="1900" kern="1200" dirty="0">
              <a:latin typeface="Gill Sans Nova"/>
            </a:rPr>
            <a:t> in the external</a:t>
          </a:r>
          <a:r>
            <a:rPr lang="en-GB" sz="1900" kern="1200" dirty="0"/>
            <a:t> </a:t>
          </a:r>
          <a:r>
            <a:rPr lang="en-GB" sz="1900" kern="1200" dirty="0">
              <a:latin typeface="Gill Sans Nova"/>
            </a:rPr>
            <a:t>environment </a:t>
          </a:r>
          <a:r>
            <a:rPr lang="en-GB" sz="1900" kern="1200" dirty="0"/>
            <a:t>affecting how leadership is exercised in organisations and beyond</a:t>
          </a:r>
          <a:endParaRPr lang="en-US" sz="1900" kern="1200" dirty="0"/>
        </a:p>
      </dsp:txBody>
      <dsp:txXfrm>
        <a:off x="922618" y="1576"/>
        <a:ext cx="8950044" cy="798803"/>
      </dsp:txXfrm>
    </dsp:sp>
    <dsp:sp modelId="{881610E7-4535-4030-B7F0-C7DAF201A170}">
      <dsp:nvSpPr>
        <dsp:cNvPr id="0" name=""/>
        <dsp:cNvSpPr/>
      </dsp:nvSpPr>
      <dsp:spPr>
        <a:xfrm>
          <a:off x="0" y="100008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FE20-EE4A-46CD-90E6-FD6D72C019E9}">
      <dsp:nvSpPr>
        <dsp:cNvPr id="0" name=""/>
        <dsp:cNvSpPr/>
      </dsp:nvSpPr>
      <dsp:spPr>
        <a:xfrm>
          <a:off x="241638" y="1179811"/>
          <a:ext cx="439342" cy="43934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6BB21-7BBC-4941-BB03-1DAEC95FC17B}">
      <dsp:nvSpPr>
        <dsp:cNvPr id="0" name=""/>
        <dsp:cNvSpPr/>
      </dsp:nvSpPr>
      <dsp:spPr>
        <a:xfrm>
          <a:off x="922618" y="100008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Define precarity and recognise its significance as a leadership dilemma </a:t>
          </a:r>
          <a:endParaRPr lang="en-US" sz="1900" kern="1200" dirty="0"/>
        </a:p>
      </dsp:txBody>
      <dsp:txXfrm>
        <a:off x="922618" y="1000080"/>
        <a:ext cx="8950044" cy="798803"/>
      </dsp:txXfrm>
    </dsp:sp>
    <dsp:sp modelId="{AB20FDC7-89CB-4A8A-A0B1-C945AA4169E5}">
      <dsp:nvSpPr>
        <dsp:cNvPr id="0" name=""/>
        <dsp:cNvSpPr/>
      </dsp:nvSpPr>
      <dsp:spPr>
        <a:xfrm>
          <a:off x="0" y="1998585"/>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BCCCB-1815-47CE-8404-A249C6D389CE}">
      <dsp:nvSpPr>
        <dsp:cNvPr id="0" name=""/>
        <dsp:cNvSpPr/>
      </dsp:nvSpPr>
      <dsp:spPr>
        <a:xfrm>
          <a:off x="241638" y="2178316"/>
          <a:ext cx="439342" cy="4393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BA3E7-8D20-48D0-A672-6F9ED7C5CCD9}">
      <dsp:nvSpPr>
        <dsp:cNvPr id="0" name=""/>
        <dsp:cNvSpPr/>
      </dsp:nvSpPr>
      <dsp:spPr>
        <a:xfrm>
          <a:off x="922618" y="1998585"/>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a:lnSpc>
              <a:spcPct val="100000"/>
            </a:lnSpc>
            <a:spcBef>
              <a:spcPct val="0"/>
            </a:spcBef>
            <a:spcAft>
              <a:spcPct val="35000"/>
            </a:spcAft>
            <a:buNone/>
          </a:pPr>
          <a:r>
            <a:rPr lang="en-GB" sz="1900" kern="1200" dirty="0"/>
            <a:t>Research and feedback on other leadership dilemmas</a:t>
          </a:r>
          <a:endParaRPr lang="en-US" sz="1900" kern="1200" dirty="0"/>
        </a:p>
      </dsp:txBody>
      <dsp:txXfrm>
        <a:off x="922618" y="1998585"/>
        <a:ext cx="8950044" cy="798803"/>
      </dsp:txXfrm>
    </dsp:sp>
    <dsp:sp modelId="{8F385898-92A8-438D-9015-0F2F1582C4FE}">
      <dsp:nvSpPr>
        <dsp:cNvPr id="0" name=""/>
        <dsp:cNvSpPr/>
      </dsp:nvSpPr>
      <dsp:spPr>
        <a:xfrm>
          <a:off x="0" y="2997090"/>
          <a:ext cx="9872663" cy="798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EAEAE-3A72-4F34-8603-D7B964F1C71D}">
      <dsp:nvSpPr>
        <dsp:cNvPr id="0" name=""/>
        <dsp:cNvSpPr/>
      </dsp:nvSpPr>
      <dsp:spPr>
        <a:xfrm>
          <a:off x="241638" y="3176820"/>
          <a:ext cx="439342" cy="439342"/>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ECCCBA-9225-460E-91A4-648995802125}">
      <dsp:nvSpPr>
        <dsp:cNvPr id="0" name=""/>
        <dsp:cNvSpPr/>
      </dsp:nvSpPr>
      <dsp:spPr>
        <a:xfrm>
          <a:off x="922618" y="2997090"/>
          <a:ext cx="8950044" cy="798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40" tIns="84540" rIns="84540" bIns="84540" numCol="1" spcCol="1270" anchor="ctr" anchorCtr="0">
          <a:noAutofit/>
        </a:bodyPr>
        <a:lstStyle/>
        <a:p>
          <a:pPr marL="0" lvl="0" indent="0" algn="l" defTabSz="844550" rtl="0">
            <a:lnSpc>
              <a:spcPct val="100000"/>
            </a:lnSpc>
            <a:spcBef>
              <a:spcPct val="0"/>
            </a:spcBef>
            <a:spcAft>
              <a:spcPct val="35000"/>
            </a:spcAft>
            <a:buNone/>
          </a:pPr>
          <a:r>
            <a:rPr lang="en-GB" sz="1900" b="1" kern="1200" dirty="0"/>
            <a:t>Apply </a:t>
          </a:r>
          <a:r>
            <a:rPr lang="en-GB" sz="1900" b="1" kern="1200" dirty="0">
              <a:latin typeface="Corbel" panose="020B0503020204020204"/>
            </a:rPr>
            <a:t>metaphors</a:t>
          </a:r>
          <a:r>
            <a:rPr lang="en-GB" sz="1900" b="1" kern="1200" dirty="0"/>
            <a:t> to describe organisations</a:t>
          </a:r>
          <a:endParaRPr lang="en-US" sz="1900" b="1" kern="1200" dirty="0"/>
        </a:p>
      </dsp:txBody>
      <dsp:txXfrm>
        <a:off x="922618" y="2997090"/>
        <a:ext cx="8950044" cy="7988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DDE71C-3FCB-4865-9773-BC35401D18BC}" type="datetimeFigureOut">
              <a:rPr lang="en-GB"/>
              <a:t>18/05/2021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8E9679-F2AB-4B37-97D6-1C9B83DB27DC}" type="slidenum">
              <a:rPr lang="en-GB"/>
              <a:t>‹#›</a:t>
            </a:fld>
            <a:endParaRPr lang="en-GB"/>
          </a:p>
        </p:txBody>
      </p:sp>
    </p:spTree>
    <p:extLst>
      <p:ext uri="{BB962C8B-B14F-4D97-AF65-F5344CB8AC3E}">
        <p14:creationId xmlns:p14="http://schemas.microsoft.com/office/powerpoint/2010/main" val="2942455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 ‘precariat’ comes from the work of Guy Standing (2016), and is a play on Karl Marx’s term for the working class, the ‘proletariat’. Standing makes the case that the precariat is a new and emerging class of people, and attempts to identify some commonalities in the experiences of people in precarity in the hope that developing an understanding of people’s experiences will enable the precariat to assert alternative working relationships and modes of life. Traditional distinctions of socio-economic class focused on the working class, middle class and upper class, categories created at a time when employment patterns – and social life in general – were more stable. </a:t>
            </a:r>
          </a:p>
        </p:txBody>
      </p:sp>
      <p:sp>
        <p:nvSpPr>
          <p:cNvPr id="4" name="Slide Number Placeholder 3"/>
          <p:cNvSpPr>
            <a:spLocks noGrp="1"/>
          </p:cNvSpPr>
          <p:nvPr>
            <p:ph type="sldNum" sz="quarter" idx="5"/>
          </p:nvPr>
        </p:nvSpPr>
        <p:spPr/>
        <p:txBody>
          <a:bodyPr/>
          <a:lstStyle/>
          <a:p>
            <a:fld id="{C78E9679-F2AB-4B37-97D6-1C9B83DB27DC}" type="slidenum">
              <a:rPr lang="en-GB"/>
              <a:t>‹#›</a:t>
            </a:fld>
            <a:endParaRPr lang="en-GB"/>
          </a:p>
        </p:txBody>
      </p:sp>
    </p:spTree>
    <p:extLst>
      <p:ext uri="{BB962C8B-B14F-4D97-AF65-F5344CB8AC3E}">
        <p14:creationId xmlns:p14="http://schemas.microsoft.com/office/powerpoint/2010/main" val="574477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metaphors is a useful method for examining </a:t>
            </a:r>
            <a:r>
              <a:rPr lang="en-US" dirty="0" err="1"/>
              <a:t>organisations</a:t>
            </a:r>
            <a:r>
              <a:rPr lang="en-US" dirty="0"/>
              <a:t> through a variety of lenses. In his book, Images of </a:t>
            </a:r>
            <a:r>
              <a:rPr lang="en-US" dirty="0" err="1"/>
              <a:t>Organisations</a:t>
            </a:r>
            <a:r>
              <a:rPr lang="en-US" dirty="0"/>
              <a:t>, Gareth Morgan identifies 8 metaphors that can be used to understand the dynamics inside </a:t>
            </a:r>
            <a:r>
              <a:rPr lang="en-US" dirty="0" err="1"/>
              <a:t>organisations</a:t>
            </a:r>
            <a:r>
              <a:rPr lang="en-US" dirty="0"/>
              <a:t>. They are not descriptive metaphors, in other words they are not types of </a:t>
            </a:r>
            <a:r>
              <a:rPr lang="en-US" dirty="0" err="1"/>
              <a:t>organisation</a:t>
            </a:r>
            <a:r>
              <a:rPr lang="en-US" dirty="0"/>
              <a:t>, but merely lenses that you can use to look at </a:t>
            </a:r>
            <a:r>
              <a:rPr lang="en-US" dirty="0" err="1"/>
              <a:t>organisations</a:t>
            </a:r>
            <a:r>
              <a:rPr lang="en-US" dirty="0"/>
              <a:t>. The labels do not define or confine an </a:t>
            </a:r>
            <a:r>
              <a:rPr lang="en-US" dirty="0" err="1"/>
              <a:t>organisation</a:t>
            </a:r>
            <a:r>
              <a:rPr lang="en-US" dirty="0"/>
              <a:t> to the </a:t>
            </a:r>
            <a:r>
              <a:rPr lang="en-US" dirty="0" err="1"/>
              <a:t>behaviour</a:t>
            </a:r>
            <a:r>
              <a:rPr lang="en-US" dirty="0"/>
              <a:t> we will discuss, they simply help us see various things more clearly.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4C5B70-A49F-40FB-B673-2AB630272673}" type="slidenum">
              <a:rPr lang="en-GB"/>
              <a:t>15</a:t>
            </a:fld>
            <a:endParaRPr lang="en-GB"/>
          </a:p>
        </p:txBody>
      </p:sp>
    </p:spTree>
    <p:extLst>
      <p:ext uri="{BB962C8B-B14F-4D97-AF65-F5344CB8AC3E}">
        <p14:creationId xmlns:p14="http://schemas.microsoft.com/office/powerpoint/2010/main" val="2977142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metaphor assumes organisations function in a similar way to machines, comprising of rigid structures, inhibiting and organisations ability to respond to change (Itkin &amp; Nagy, 2014). Bureaucracy leads managers to strive for efficiency, precision, predictability, and reliability. Bureaucratic organisations adopt a division of labour approach where each section plays a predefined role contributing to the functioning of the total system (Dessler, 1980; Goldhaber, 2000; Morgan, 2006). Supervision is top-down, and detailed rules and regulations exist (Elkind, 1998). These systems are often criticised for their lack attention to humanity (Morgan, 1986). </a:t>
            </a:r>
          </a:p>
        </p:txBody>
      </p:sp>
      <p:sp>
        <p:nvSpPr>
          <p:cNvPr id="4" name="Slide Number Placeholder 3"/>
          <p:cNvSpPr>
            <a:spLocks noGrp="1"/>
          </p:cNvSpPr>
          <p:nvPr>
            <p:ph type="sldNum" sz="quarter" idx="5"/>
          </p:nvPr>
        </p:nvSpPr>
        <p:spPr/>
        <p:txBody>
          <a:bodyPr/>
          <a:lstStyle/>
          <a:p>
            <a:fld id="{AD4C5B70-A49F-40FB-B673-2AB630272673}" type="slidenum">
              <a:rPr lang="en-GB"/>
              <a:t>15</a:t>
            </a:fld>
            <a:endParaRPr lang="en-GB"/>
          </a:p>
        </p:txBody>
      </p:sp>
    </p:spTree>
    <p:extLst>
      <p:ext uri="{BB962C8B-B14F-4D97-AF65-F5344CB8AC3E}">
        <p14:creationId xmlns:p14="http://schemas.microsoft.com/office/powerpoint/2010/main" val="2764902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contemporary world </a:t>
            </a:r>
            <a:r>
              <a:rPr lang="en-US" dirty="0" err="1"/>
              <a:t>organisations</a:t>
            </a:r>
            <a:r>
              <a:rPr lang="en-US" dirty="0"/>
              <a:t> are in need of persistent learning and strategies of how to learn in order to respond to the VUCA environment. Using the brain metaphor, </a:t>
            </a:r>
            <a:r>
              <a:rPr lang="en-US" dirty="0" err="1"/>
              <a:t>organisation</a:t>
            </a:r>
            <a:r>
              <a:rPr lang="en-US" dirty="0"/>
              <a:t> are considered as complex systems of learning (Itkin &amp; Nagy, 2014). Drawing upon Ashby’s (1960) law of requisite variety it is understood that the internal diversity existing within each self-controlling system is required to adjust itself to the variety and intricacy of the environment in which it resides. That is, any system of control needs to possess the diversity and complexity of the controlling environment. </a:t>
            </a:r>
            <a:endParaRPr lang="en-US"/>
          </a:p>
          <a:p>
            <a:endParaRPr lang="en-US" dirty="0"/>
          </a:p>
          <a:p>
            <a:r>
              <a:rPr lang="en-US" dirty="0"/>
              <a:t>An </a:t>
            </a:r>
            <a:r>
              <a:rPr lang="en-US" dirty="0" err="1"/>
              <a:t>organisation</a:t>
            </a:r>
            <a:r>
              <a:rPr lang="en-US" dirty="0"/>
              <a:t> operating based on this metaphor is capable of self-regulating, self-adjusting, and </a:t>
            </a:r>
            <a:r>
              <a:rPr lang="en-US" dirty="0" err="1"/>
              <a:t>optimising</a:t>
            </a:r>
            <a:r>
              <a:rPr lang="en-US" dirty="0"/>
              <a:t> operational norms and standards. This process is what Morgan (1997) calls double-loop learning. Questioning, challenging, and changing rules and norms through creating democracy and openness can lead to further double learning and feedback. </a:t>
            </a:r>
            <a:endParaRPr lang="en-US" dirty="0">
              <a:cs typeface="Calibri"/>
            </a:endParaRPr>
          </a:p>
        </p:txBody>
      </p:sp>
      <p:sp>
        <p:nvSpPr>
          <p:cNvPr id="4" name="Slide Number Placeholder 3"/>
          <p:cNvSpPr>
            <a:spLocks noGrp="1"/>
          </p:cNvSpPr>
          <p:nvPr>
            <p:ph type="sldNum" sz="quarter" idx="5"/>
          </p:nvPr>
        </p:nvSpPr>
        <p:spPr/>
        <p:txBody>
          <a:bodyPr/>
          <a:lstStyle/>
          <a:p>
            <a:fld id="{AD4C5B70-A49F-40FB-B673-2AB630272673}" type="slidenum">
              <a:rPr lang="en-GB"/>
              <a:t>15</a:t>
            </a:fld>
            <a:endParaRPr lang="en-GB"/>
          </a:p>
        </p:txBody>
      </p:sp>
    </p:spTree>
    <p:extLst>
      <p:ext uri="{BB962C8B-B14F-4D97-AF65-F5344CB8AC3E}">
        <p14:creationId xmlns:p14="http://schemas.microsoft.com/office/powerpoint/2010/main" val="1406709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5/18/2021</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8069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5/18/2021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854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dirty="0"/>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5/18/2021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7735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5/18/2021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8629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5/18/2021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58388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5/18/2021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925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5/18/2021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77930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dirty="0"/>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5/18/2021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91101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dirty="0"/>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5/18/2021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84912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5/18/2021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31680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5/18/2021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86234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5/18/2021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570697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5/18/2021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24538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5/18/2021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629865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5/18/2021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50592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5/18/2021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06219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5/18/2021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548501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5/18/2021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17497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5/18/2021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75816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5/18/2021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092847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5/18/2021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316408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5/18/2021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1050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5/18/2021</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6919173"/>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5/18/2021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37507540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wipradio.it/2017/11/27/deliveroo-spiegato-bene/"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aphrc.org/blogarticle/the-gig-economy-what-a-halt-in-travel-and-tourism-means-for-the-youth-in-africa/"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nnYhZCUYOxs?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2denasem.blogspot.com/"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heconversation.com/precarious-employment-is-rising-rapidly-among-men-new-research-94821" TargetMode="External"/><Relationship Id="rId2" Type="http://schemas.openxmlformats.org/officeDocument/2006/relationships/hyperlink" Target="https://www.theguardian.com/business/2017/jun/05/nearly-10-million-britons-are-in-insecure-work-says-union" TargetMode="External"/><Relationship Id="rId1" Type="http://schemas.openxmlformats.org/officeDocument/2006/relationships/slideLayout" Target="../slideLayouts/slideLayout2.xml"/><Relationship Id="rId5" Type="http://schemas.openxmlformats.org/officeDocument/2006/relationships/hyperlink" Target="https://data.oecd.org/inequality/income-inequality.htm#indicator-chart" TargetMode="External"/><Relationship Id="rId4" Type="http://schemas.openxmlformats.org/officeDocument/2006/relationships/hyperlink" Target="https://www-oed-com.libezproxy.open.ac.uk/view/Entry/64050894?redirectedFrom=precarity#eid" TargetMode="Externa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13.xml"/><Relationship Id="rId1" Type="http://schemas.openxmlformats.org/officeDocument/2006/relationships/video" Target="https://www.youtube.com/embed/DfGs2Y5WJ14?feature=oembed" TargetMode="External"/><Relationship Id="rId5" Type="http://schemas.openxmlformats.org/officeDocument/2006/relationships/image" Target="../media/image21.png"/><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17.png"/><Relationship Id="rId4" Type="http://schemas.openxmlformats.org/officeDocument/2006/relationships/hyperlink" Target="http://neurocritic.blogspot.ca/2010_12_01_archive.html"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080/23311975.2019.1587808" TargetMode="External"/><Relationship Id="rId2" Type="http://schemas.openxmlformats.org/officeDocument/2006/relationships/hyperlink" Target="https://journals.sagepub.com/doi/pdf/10.1177/0018726715623999"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hyperlink" Target="https://corporate-rebels.com/rebel-trends-2-network-of-teams/" TargetMode="External"/><Relationship Id="rId2" Type="http://schemas.openxmlformats.org/officeDocument/2006/relationships/image" Target="../media/image17.png"/><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png"/><Relationship Id="rId1" Type="http://schemas.openxmlformats.org/officeDocument/2006/relationships/slideLayout" Target="../slideLayouts/slideLayout15.xml"/><Relationship Id="rId6" Type="http://schemas.openxmlformats.org/officeDocument/2006/relationships/hyperlink" Target="https://corporate-rebels.com/search/?q=hierarchy" TargetMode="External"/><Relationship Id="rId5" Type="http://schemas.openxmlformats.org/officeDocument/2006/relationships/hyperlink" Target="https://moodle.uwtsd.ac.uk/mod/forum/view.php?id=328166" TargetMode="External"/><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habitatpenpals.weebly.com/habitats.html" TargetMode="External"/><Relationship Id="rId2" Type="http://schemas.openxmlformats.org/officeDocument/2006/relationships/image" Target="../media/image26.jpe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7.png"/><Relationship Id="rId1" Type="http://schemas.openxmlformats.org/officeDocument/2006/relationships/slideLayout" Target="../slideLayouts/slideLayout13.xml"/><Relationship Id="rId5" Type="http://schemas.openxmlformats.org/officeDocument/2006/relationships/hyperlink" Target="https://creativecommons.org/licenses/by-sa/3.0/" TargetMode="External"/><Relationship Id="rId4" Type="http://schemas.openxmlformats.org/officeDocument/2006/relationships/hyperlink" Target="https://geobrava.wordpress.com/2019/10/02/networking-hardware-revenue-reached-186-billion/"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B3CF6BE5-8836-47A6-BFA6-BFB4D9B8F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7">
            <a:extLst>
              <a:ext uri="{FF2B5EF4-FFF2-40B4-BE49-F238E27FC236}">
                <a16:creationId xmlns:a16="http://schemas.microsoft.com/office/drawing/2014/main" id="{0429C610-56A2-448A-A78A-B45BBEC85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381286A6-16B3-4525-9867-BBADEA477A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4206240"/>
            <a:ext cx="9966960" cy="1325880"/>
          </a:xfrm>
        </p:spPr>
        <p:txBody>
          <a:bodyPr>
            <a:normAutofit/>
          </a:bodyPr>
          <a:lstStyle/>
          <a:p>
            <a:r>
              <a:rPr lang="en-GB" sz="6600">
                <a:solidFill>
                  <a:schemeClr val="accent1"/>
                </a:solidFill>
                <a:cs typeface="Calibri Light"/>
              </a:rPr>
              <a:t>Leadership Dilemmas</a:t>
            </a:r>
            <a:endParaRPr lang="en-US" sz="6600">
              <a:solidFill>
                <a:schemeClr val="accent1"/>
              </a:solidFill>
            </a:endParaRPr>
          </a:p>
        </p:txBody>
      </p:sp>
      <p:sp>
        <p:nvSpPr>
          <p:cNvPr id="3" name="Subtitle 2"/>
          <p:cNvSpPr>
            <a:spLocks noGrp="1"/>
          </p:cNvSpPr>
          <p:nvPr>
            <p:ph type="subTitle" idx="1"/>
          </p:nvPr>
        </p:nvSpPr>
        <p:spPr>
          <a:xfrm>
            <a:off x="1709530" y="5596128"/>
            <a:ext cx="8767860" cy="557784"/>
          </a:xfrm>
        </p:spPr>
        <p:txBody>
          <a:bodyPr vert="horz" lIns="0" tIns="0" rIns="0" bIns="0" rtlCol="0">
            <a:normAutofit/>
          </a:bodyPr>
          <a:lstStyle/>
          <a:p>
            <a:r>
              <a:rPr lang="en-GB" sz="2000">
                <a:solidFill>
                  <a:schemeClr val="accent1"/>
                </a:solidFill>
              </a:rPr>
              <a:t>BMDB7004 - LDMICE</a:t>
            </a:r>
          </a:p>
        </p:txBody>
      </p:sp>
      <p:pic>
        <p:nvPicPr>
          <p:cNvPr id="6" name="Picture 3" descr="Checkmate in a chess game">
            <a:extLst>
              <a:ext uri="{FF2B5EF4-FFF2-40B4-BE49-F238E27FC236}">
                <a16:creationId xmlns:a16="http://schemas.microsoft.com/office/drawing/2014/main" id="{9C8D17C2-84C0-4507-8870-DB82CC16E19A}"/>
              </a:ext>
            </a:extLst>
          </p:cNvPr>
          <p:cNvPicPr>
            <a:picLocks noChangeAspect="1"/>
          </p:cNvPicPr>
          <p:nvPr/>
        </p:nvPicPr>
        <p:blipFill rotWithShape="1">
          <a:blip r:embed="rId2"/>
          <a:srcRect t="41642" r="1" b="15901"/>
          <a:stretch/>
        </p:blipFill>
        <p:spPr>
          <a:xfrm>
            <a:off x="243840" y="256540"/>
            <a:ext cx="11704320" cy="376427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F3B-EA5A-475E-9FF7-7757296529D2}"/>
              </a:ext>
            </a:extLst>
          </p:cNvPr>
          <p:cNvSpPr>
            <a:spLocks noGrp="1"/>
          </p:cNvSpPr>
          <p:nvPr>
            <p:ph type="title"/>
          </p:nvPr>
        </p:nvSpPr>
        <p:spPr/>
        <p:txBody>
          <a:bodyPr>
            <a:normAutofit/>
          </a:bodyPr>
          <a:lstStyle/>
          <a:p>
            <a:r>
              <a:rPr lang="en-GB"/>
              <a:t>In this session we will:</a:t>
            </a:r>
          </a:p>
        </p:txBody>
      </p:sp>
      <p:graphicFrame>
        <p:nvGraphicFramePr>
          <p:cNvPr id="12" name="Content Placeholder 2">
            <a:extLst>
              <a:ext uri="{FF2B5EF4-FFF2-40B4-BE49-F238E27FC236}">
                <a16:creationId xmlns:a16="http://schemas.microsoft.com/office/drawing/2014/main" id="{DA8A22C8-BCF4-46E5-A974-A2F76FB193B2}"/>
              </a:ext>
            </a:extLst>
          </p:cNvPr>
          <p:cNvGraphicFramePr>
            <a:graphicFrameLocks noGrp="1"/>
          </p:cNvGraphicFramePr>
          <p:nvPr>
            <p:ph idx="1"/>
            <p:extLst>
              <p:ext uri="{D42A27DB-BD31-4B8C-83A1-F6EECF244321}">
                <p14:modId xmlns:p14="http://schemas.microsoft.com/office/powerpoint/2010/main" val="3548962592"/>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9898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F3B-EA5A-475E-9FF7-7757296529D2}"/>
              </a:ext>
            </a:extLst>
          </p:cNvPr>
          <p:cNvSpPr>
            <a:spLocks noGrp="1"/>
          </p:cNvSpPr>
          <p:nvPr>
            <p:ph type="title"/>
          </p:nvPr>
        </p:nvSpPr>
        <p:spPr/>
        <p:txBody>
          <a:bodyPr>
            <a:normAutofit/>
          </a:bodyPr>
          <a:lstStyle/>
          <a:p>
            <a:r>
              <a:rPr lang="en-GB"/>
              <a:t>In this session we will:</a:t>
            </a:r>
          </a:p>
        </p:txBody>
      </p:sp>
      <p:graphicFrame>
        <p:nvGraphicFramePr>
          <p:cNvPr id="12" name="Content Placeholder 2">
            <a:extLst>
              <a:ext uri="{FF2B5EF4-FFF2-40B4-BE49-F238E27FC236}">
                <a16:creationId xmlns:a16="http://schemas.microsoft.com/office/drawing/2014/main" id="{DA8A22C8-BCF4-46E5-A974-A2F76FB193B2}"/>
              </a:ext>
            </a:extLst>
          </p:cNvPr>
          <p:cNvGraphicFramePr>
            <a:graphicFrameLocks noGrp="1"/>
          </p:cNvGraphicFramePr>
          <p:nvPr>
            <p:ph idx="1"/>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3150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941D160-019B-4357-BE93-5E8085618EC7}"/>
              </a:ext>
            </a:extLst>
          </p:cNvPr>
          <p:cNvSpPr>
            <a:spLocks noGrp="1"/>
          </p:cNvSpPr>
          <p:nvPr>
            <p:ph type="title"/>
          </p:nvPr>
        </p:nvSpPr>
        <p:spPr>
          <a:xfrm>
            <a:off x="441009" y="873457"/>
            <a:ext cx="3273042" cy="5222543"/>
          </a:xfrm>
        </p:spPr>
        <p:txBody>
          <a:bodyPr>
            <a:normAutofit/>
          </a:bodyPr>
          <a:lstStyle/>
          <a:p>
            <a:r>
              <a:rPr lang="en-GB" sz="2800">
                <a:solidFill>
                  <a:srgbClr val="FFFFFF"/>
                </a:solidFill>
              </a:rPr>
              <a:t>The context of leadership</a:t>
            </a:r>
          </a:p>
        </p:txBody>
      </p:sp>
      <p:sp>
        <p:nvSpPr>
          <p:cNvPr id="3" name="Content Placeholder 2">
            <a:extLst>
              <a:ext uri="{FF2B5EF4-FFF2-40B4-BE49-F238E27FC236}">
                <a16:creationId xmlns:a16="http://schemas.microsoft.com/office/drawing/2014/main" id="{0364E1F1-7186-4DCD-89C7-EB96A350F4E8}"/>
              </a:ext>
            </a:extLst>
          </p:cNvPr>
          <p:cNvSpPr>
            <a:spLocks noGrp="1"/>
          </p:cNvSpPr>
          <p:nvPr>
            <p:ph idx="1"/>
          </p:nvPr>
        </p:nvSpPr>
        <p:spPr>
          <a:xfrm>
            <a:off x="4995081" y="873457"/>
            <a:ext cx="6020790" cy="5222543"/>
          </a:xfrm>
        </p:spPr>
        <p:txBody>
          <a:bodyPr vert="horz" lIns="0" tIns="0" rIns="0" bIns="0" rtlCol="0" anchor="ctr">
            <a:normAutofit lnSpcReduction="10000"/>
          </a:bodyPr>
          <a:lstStyle/>
          <a:p>
            <a:pPr>
              <a:buNone/>
            </a:pPr>
            <a:r>
              <a:rPr lang="en-GB" sz="2000" dirty="0">
                <a:solidFill>
                  <a:schemeClr val="tx1"/>
                </a:solidFill>
                <a:ea typeface="+mn-lt"/>
                <a:cs typeface="+mn-lt"/>
              </a:rPr>
              <a:t>The external and internal context of organisations contain many  factors affecting how leadership is exercised within them. These include but are not limited to: </a:t>
            </a:r>
          </a:p>
          <a:p>
            <a:pPr>
              <a:buFont typeface="Arial"/>
              <a:buChar char="•"/>
            </a:pPr>
            <a:r>
              <a:rPr lang="en-GB" sz="2000" dirty="0">
                <a:solidFill>
                  <a:schemeClr val="tx1"/>
                </a:solidFill>
                <a:ea typeface="+mn-lt"/>
                <a:cs typeface="+mn-lt"/>
              </a:rPr>
              <a:t>The Socio-economic Environment </a:t>
            </a:r>
            <a:endParaRPr lang="en-GB" sz="2000" dirty="0">
              <a:solidFill>
                <a:schemeClr val="tx1"/>
              </a:solidFill>
            </a:endParaRPr>
          </a:p>
          <a:p>
            <a:pPr>
              <a:buFont typeface="Arial"/>
              <a:buChar char="•"/>
            </a:pPr>
            <a:r>
              <a:rPr lang="en-GB" sz="2000" dirty="0">
                <a:solidFill>
                  <a:schemeClr val="tx1"/>
                </a:solidFill>
                <a:ea typeface="+mn-lt"/>
                <a:cs typeface="+mn-lt"/>
              </a:rPr>
              <a:t>Aging population</a:t>
            </a:r>
          </a:p>
          <a:p>
            <a:pPr>
              <a:buFont typeface="Arial"/>
              <a:buChar char="•"/>
            </a:pPr>
            <a:r>
              <a:rPr lang="en-GB" sz="2000" dirty="0">
                <a:solidFill>
                  <a:schemeClr val="tx1"/>
                </a:solidFill>
                <a:ea typeface="+mn-lt"/>
                <a:cs typeface="+mn-lt"/>
              </a:rPr>
              <a:t>The rise of populism</a:t>
            </a:r>
          </a:p>
          <a:p>
            <a:pPr>
              <a:buFont typeface="Arial"/>
              <a:buChar char="•"/>
            </a:pPr>
            <a:r>
              <a:rPr lang="en-GB" sz="2000" dirty="0">
                <a:solidFill>
                  <a:schemeClr val="tx1"/>
                </a:solidFill>
                <a:ea typeface="+mn-lt"/>
                <a:cs typeface="+mn-lt"/>
              </a:rPr>
              <a:t>Digital disruption</a:t>
            </a:r>
          </a:p>
          <a:p>
            <a:pPr>
              <a:buFont typeface="Arial"/>
              <a:buChar char="•"/>
            </a:pPr>
            <a:r>
              <a:rPr lang="en-GB" sz="2000" dirty="0">
                <a:solidFill>
                  <a:schemeClr val="tx1"/>
                </a:solidFill>
              </a:rPr>
              <a:t>Rapid Urbanisation</a:t>
            </a:r>
          </a:p>
          <a:p>
            <a:pPr>
              <a:buFont typeface="Arial"/>
              <a:buChar char="•"/>
            </a:pPr>
            <a:r>
              <a:rPr lang="en-GB" sz="2000" dirty="0">
                <a:solidFill>
                  <a:schemeClr val="tx1"/>
                </a:solidFill>
                <a:ea typeface="+mn-lt"/>
                <a:cs typeface="+mn-lt"/>
              </a:rPr>
              <a:t>Climate Change &amp; Extinction </a:t>
            </a:r>
            <a:endParaRPr lang="en-GB" sz="2000" dirty="0">
              <a:solidFill>
                <a:schemeClr val="tx1"/>
              </a:solidFill>
            </a:endParaRPr>
          </a:p>
          <a:p>
            <a:pPr>
              <a:buFont typeface="Arial"/>
              <a:buChar char="•"/>
            </a:pPr>
            <a:r>
              <a:rPr lang="en-GB" sz="2000" dirty="0">
                <a:solidFill>
                  <a:schemeClr val="tx1"/>
                </a:solidFill>
                <a:ea typeface="+mn-lt"/>
                <a:cs typeface="+mn-lt"/>
              </a:rPr>
              <a:t>Health and Wellbeing </a:t>
            </a:r>
            <a:endParaRPr lang="en-GB" sz="2000" dirty="0">
              <a:solidFill>
                <a:schemeClr val="tx1"/>
              </a:solidFill>
            </a:endParaRPr>
          </a:p>
          <a:p>
            <a:pPr>
              <a:buFont typeface="Arial"/>
              <a:buChar char="•"/>
            </a:pPr>
            <a:r>
              <a:rPr lang="en-GB" sz="2000" dirty="0">
                <a:solidFill>
                  <a:schemeClr val="tx1"/>
                </a:solidFill>
                <a:ea typeface="+mn-lt"/>
                <a:cs typeface="+mn-lt"/>
              </a:rPr>
              <a:t>Multiculturism – Diversity and Inclusion </a:t>
            </a:r>
          </a:p>
          <a:p>
            <a:pPr>
              <a:buFont typeface="Arial"/>
              <a:buChar char="•"/>
            </a:pPr>
            <a:r>
              <a:rPr lang="en-GB" sz="2000" dirty="0">
                <a:solidFill>
                  <a:schemeClr val="tx1"/>
                </a:solidFill>
                <a:ea typeface="+mn-lt"/>
                <a:cs typeface="+mn-lt"/>
              </a:rPr>
              <a:t>Internal complexity – understanding organisations as CAS</a:t>
            </a:r>
          </a:p>
        </p:txBody>
      </p:sp>
    </p:spTree>
    <p:extLst>
      <p:ext uri="{BB962C8B-B14F-4D97-AF65-F5344CB8AC3E}">
        <p14:creationId xmlns:p14="http://schemas.microsoft.com/office/powerpoint/2010/main" val="486863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942"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7DCA8B4-59B4-42DF-8C28-E85D7B6AEE8B}"/>
              </a:ext>
            </a:extLst>
          </p:cNvPr>
          <p:cNvSpPr>
            <a:spLocks noGrp="1"/>
          </p:cNvSpPr>
          <p:nvPr>
            <p:ph type="title"/>
          </p:nvPr>
        </p:nvSpPr>
        <p:spPr>
          <a:xfrm>
            <a:off x="8477950" y="873457"/>
            <a:ext cx="3273042" cy="5222543"/>
          </a:xfrm>
        </p:spPr>
        <p:txBody>
          <a:bodyPr>
            <a:normAutofit/>
          </a:bodyPr>
          <a:lstStyle/>
          <a:p>
            <a:r>
              <a:rPr lang="en-GB" sz="2800">
                <a:solidFill>
                  <a:srgbClr val="FFFFFF"/>
                </a:solidFill>
              </a:rPr>
              <a:t>Socio-economic Dilemmas</a:t>
            </a:r>
          </a:p>
        </p:txBody>
      </p:sp>
      <p:sp>
        <p:nvSpPr>
          <p:cNvPr id="3" name="Content Placeholder 2">
            <a:extLst>
              <a:ext uri="{FF2B5EF4-FFF2-40B4-BE49-F238E27FC236}">
                <a16:creationId xmlns:a16="http://schemas.microsoft.com/office/drawing/2014/main" id="{6E6CF201-C0BB-44D3-AB57-82E3A1DBFF6A}"/>
              </a:ext>
            </a:extLst>
          </p:cNvPr>
          <p:cNvSpPr>
            <a:spLocks noGrp="1"/>
          </p:cNvSpPr>
          <p:nvPr>
            <p:ph idx="1"/>
          </p:nvPr>
        </p:nvSpPr>
        <p:spPr>
          <a:xfrm>
            <a:off x="1176129" y="873457"/>
            <a:ext cx="6020790" cy="5222543"/>
          </a:xfrm>
        </p:spPr>
        <p:txBody>
          <a:bodyPr vert="horz" lIns="0" tIns="0" rIns="0" bIns="0" rtlCol="0" anchor="ctr">
            <a:normAutofit/>
          </a:bodyPr>
          <a:lstStyle/>
          <a:p>
            <a:pPr marL="0" indent="0">
              <a:buNone/>
            </a:pPr>
            <a:r>
              <a:rPr lang="en-GB" sz="2000" dirty="0">
                <a:solidFill>
                  <a:schemeClr val="tx1"/>
                </a:solidFill>
                <a:ea typeface="+mn-lt"/>
                <a:cs typeface="+mn-lt"/>
              </a:rPr>
              <a:t>Socio-economic issues are factors that have negative influence on an individuals' economic activity including: lack of education, cultural and religious discrimination, overpopulation, unemployment and corruption.</a:t>
            </a:r>
          </a:p>
          <a:p>
            <a:pPr marL="0" indent="0">
              <a:buNone/>
            </a:pPr>
            <a:r>
              <a:rPr lang="en-GB" sz="2000" b="1" dirty="0">
                <a:solidFill>
                  <a:schemeClr val="tx1"/>
                </a:solidFill>
              </a:rPr>
              <a:t>Discuss</a:t>
            </a:r>
          </a:p>
          <a:p>
            <a:pPr marL="0" indent="0">
              <a:buNone/>
            </a:pPr>
            <a:r>
              <a:rPr lang="en-GB" sz="2000" dirty="0">
                <a:solidFill>
                  <a:schemeClr val="tx1"/>
                </a:solidFill>
              </a:rPr>
              <a:t>What role to organisations have, if any, in mitigating these influences? </a:t>
            </a:r>
          </a:p>
        </p:txBody>
      </p:sp>
    </p:spTree>
    <p:extLst>
      <p:ext uri="{BB962C8B-B14F-4D97-AF65-F5344CB8AC3E}">
        <p14:creationId xmlns:p14="http://schemas.microsoft.com/office/powerpoint/2010/main" val="1091644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F3B-EA5A-475E-9FF7-7757296529D2}"/>
              </a:ext>
            </a:extLst>
          </p:cNvPr>
          <p:cNvSpPr>
            <a:spLocks noGrp="1"/>
          </p:cNvSpPr>
          <p:nvPr>
            <p:ph type="title"/>
          </p:nvPr>
        </p:nvSpPr>
        <p:spPr/>
        <p:txBody>
          <a:bodyPr>
            <a:normAutofit/>
          </a:bodyPr>
          <a:lstStyle/>
          <a:p>
            <a:r>
              <a:rPr lang="en-GB"/>
              <a:t>In this session we will:</a:t>
            </a:r>
          </a:p>
        </p:txBody>
      </p:sp>
      <p:graphicFrame>
        <p:nvGraphicFramePr>
          <p:cNvPr id="12" name="Content Placeholder 2">
            <a:extLst>
              <a:ext uri="{FF2B5EF4-FFF2-40B4-BE49-F238E27FC236}">
                <a16:creationId xmlns:a16="http://schemas.microsoft.com/office/drawing/2014/main" id="{DA8A22C8-BCF4-46E5-A974-A2F76FB193B2}"/>
              </a:ext>
            </a:extLst>
          </p:cNvPr>
          <p:cNvGraphicFramePr>
            <a:graphicFrameLocks noGrp="1"/>
          </p:cNvGraphicFramePr>
          <p:nvPr>
            <p:ph idx="1"/>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4885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8BA3AA6-03F7-4864-8EA7-8E84C3E8473F}"/>
              </a:ext>
            </a:extLst>
          </p:cNvPr>
          <p:cNvSpPr>
            <a:spLocks noGrp="1"/>
          </p:cNvSpPr>
          <p:nvPr>
            <p:ph type="title"/>
          </p:nvPr>
        </p:nvSpPr>
        <p:spPr>
          <a:xfrm>
            <a:off x="1143000" y="609600"/>
            <a:ext cx="9875520" cy="1356360"/>
          </a:xfrm>
        </p:spPr>
        <p:txBody>
          <a:bodyPr>
            <a:normAutofit/>
          </a:bodyPr>
          <a:lstStyle/>
          <a:p>
            <a:r>
              <a:rPr lang="en-GB">
                <a:solidFill>
                  <a:srgbClr val="FFFFFF"/>
                </a:solidFill>
              </a:rPr>
              <a:t>Precarity Defined</a:t>
            </a:r>
          </a:p>
        </p:txBody>
      </p:sp>
      <p:sp useBgFill="1">
        <p:nvSpPr>
          <p:cNvPr id="21" name="Rectangle 20">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715914-BC44-469F-B1DE-1DD0130F2FC9}"/>
              </a:ext>
            </a:extLst>
          </p:cNvPr>
          <p:cNvSpPr>
            <a:spLocks noGrp="1"/>
          </p:cNvSpPr>
          <p:nvPr>
            <p:ph idx="1"/>
          </p:nvPr>
        </p:nvSpPr>
        <p:spPr>
          <a:xfrm>
            <a:off x="1143000" y="2852530"/>
            <a:ext cx="9872871" cy="3243469"/>
          </a:xfrm>
        </p:spPr>
        <p:txBody>
          <a:bodyPr vert="horz" lIns="91440" tIns="45720" rIns="91440" bIns="45720" rtlCol="0" anchor="t">
            <a:normAutofit/>
          </a:bodyPr>
          <a:lstStyle/>
          <a:p>
            <a:endParaRPr lang="en-GB" sz="1500">
              <a:solidFill>
                <a:schemeClr val="tx1"/>
              </a:solidFill>
            </a:endParaRPr>
          </a:p>
          <a:p>
            <a:pPr marL="45720" indent="0">
              <a:buNone/>
            </a:pPr>
            <a:r>
              <a:rPr lang="en-GB" sz="1500" dirty="0">
                <a:solidFill>
                  <a:schemeClr val="tx1"/>
                </a:solidFill>
                <a:ea typeface="+mn-lt"/>
                <a:cs typeface="+mn-lt"/>
              </a:rPr>
              <a:t> According to the Oxford English Dictionary (OED) to be precarious is: </a:t>
            </a:r>
            <a:endParaRPr lang="en-GB" sz="1500" dirty="0">
              <a:solidFill>
                <a:schemeClr val="tx1"/>
              </a:solidFill>
            </a:endParaRPr>
          </a:p>
          <a:p>
            <a:r>
              <a:rPr lang="en-GB" sz="1500" dirty="0">
                <a:solidFill>
                  <a:schemeClr val="tx1"/>
                </a:solidFill>
                <a:ea typeface="+mn-lt"/>
                <a:cs typeface="+mn-lt"/>
              </a:rPr>
              <a:t>to be vulnerable to the will or decision of others … dependent on chance or circumstance; uncertain; liable to fail; exposed to risk, hazardous; insecure, unstable … subject to or fraught with physical danger or insecurity (OED, 2019).</a:t>
            </a:r>
            <a:endParaRPr lang="en-GB" sz="1500" dirty="0">
              <a:solidFill>
                <a:schemeClr val="tx1"/>
              </a:solidFill>
            </a:endParaRPr>
          </a:p>
          <a:p>
            <a:pPr marL="45720" indent="0">
              <a:buNone/>
            </a:pPr>
            <a:r>
              <a:rPr lang="en-GB" sz="1500" dirty="0">
                <a:solidFill>
                  <a:schemeClr val="tx1"/>
                </a:solidFill>
                <a:ea typeface="+mn-lt"/>
                <a:cs typeface="+mn-lt"/>
              </a:rPr>
              <a:t>The above definition suggests that precarity creates two circumstances: </a:t>
            </a:r>
            <a:endParaRPr lang="en-GB" sz="1500" dirty="0">
              <a:solidFill>
                <a:schemeClr val="tx1"/>
              </a:solidFill>
            </a:endParaRPr>
          </a:p>
          <a:p>
            <a:r>
              <a:rPr lang="en-GB" sz="1500" dirty="0">
                <a:solidFill>
                  <a:schemeClr val="tx1"/>
                </a:solidFill>
                <a:ea typeface="+mn-lt"/>
                <a:cs typeface="+mn-lt"/>
              </a:rPr>
              <a:t>the notion of our own wellbeing and security being outside our direct control, subject to the organisational decisions of others – of businesses or governments; or of accidents or illnesses rendering us unable to fend for ourselves</a:t>
            </a:r>
            <a:endParaRPr lang="en-GB" sz="1500" dirty="0">
              <a:solidFill>
                <a:schemeClr val="tx1"/>
              </a:solidFill>
            </a:endParaRPr>
          </a:p>
          <a:p>
            <a:r>
              <a:rPr lang="en-GB" sz="1500" dirty="0">
                <a:solidFill>
                  <a:schemeClr val="tx1"/>
                </a:solidFill>
                <a:ea typeface="+mn-lt"/>
                <a:cs typeface="+mn-lt"/>
              </a:rPr>
              <a:t>the experience of danger and risk.</a:t>
            </a:r>
            <a:endParaRPr lang="en-GB" sz="1500" dirty="0">
              <a:solidFill>
                <a:schemeClr val="tx1"/>
              </a:solidFill>
            </a:endParaRPr>
          </a:p>
          <a:p>
            <a:endParaRPr lang="en-GB" sz="1500">
              <a:solidFill>
                <a:schemeClr val="tx1"/>
              </a:solidFill>
            </a:endParaRPr>
          </a:p>
        </p:txBody>
      </p:sp>
    </p:spTree>
    <p:extLst>
      <p:ext uri="{BB962C8B-B14F-4D97-AF65-F5344CB8AC3E}">
        <p14:creationId xmlns:p14="http://schemas.microsoft.com/office/powerpoint/2010/main" val="383727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034B51-D3B1-4C80-B6BF-4A9281E64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1689984-6E05-42D1-95E8-A9DB3D403799}"/>
              </a:ext>
            </a:extLst>
          </p:cNvPr>
          <p:cNvSpPr>
            <a:spLocks noGrp="1"/>
          </p:cNvSpPr>
          <p:nvPr>
            <p:ph type="title"/>
          </p:nvPr>
        </p:nvSpPr>
        <p:spPr>
          <a:xfrm>
            <a:off x="4441783" y="609600"/>
            <a:ext cx="6693061" cy="1356360"/>
          </a:xfrm>
        </p:spPr>
        <p:txBody>
          <a:bodyPr>
            <a:normAutofit/>
          </a:bodyPr>
          <a:lstStyle/>
          <a:p>
            <a:r>
              <a:rPr lang="en-GB">
                <a:solidFill>
                  <a:srgbClr val="FFFFFF"/>
                </a:solidFill>
              </a:rPr>
              <a:t>Precarious Work</a:t>
            </a:r>
          </a:p>
        </p:txBody>
      </p:sp>
      <p:pic>
        <p:nvPicPr>
          <p:cNvPr id="4" name="Picture 4">
            <a:extLst>
              <a:ext uri="{FF2B5EF4-FFF2-40B4-BE49-F238E27FC236}">
                <a16:creationId xmlns:a16="http://schemas.microsoft.com/office/drawing/2014/main" id="{20D00DD2-EC70-4305-B5DA-12BF770E95E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3910" r="18066" b="-1"/>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A88618CB-F284-4D33-8336-72580A87C9AA}"/>
              </a:ext>
            </a:extLst>
          </p:cNvPr>
          <p:cNvSpPr>
            <a:spLocks noGrp="1"/>
          </p:cNvSpPr>
          <p:nvPr>
            <p:ph idx="1"/>
          </p:nvPr>
        </p:nvSpPr>
        <p:spPr>
          <a:xfrm>
            <a:off x="4441783" y="2057400"/>
            <a:ext cx="6693061" cy="4038600"/>
          </a:xfrm>
        </p:spPr>
        <p:txBody>
          <a:bodyPr vert="horz" lIns="91440" tIns="45720" rIns="91440" bIns="45720" rtlCol="0" anchor="t">
            <a:normAutofit lnSpcReduction="10000"/>
          </a:bodyPr>
          <a:lstStyle/>
          <a:p>
            <a:pPr marL="45720" indent="0">
              <a:buNone/>
            </a:pPr>
            <a:r>
              <a:rPr lang="en-GB" sz="2000" dirty="0">
                <a:solidFill>
                  <a:srgbClr val="FFFFFF"/>
                </a:solidFill>
                <a:ea typeface="+mn-lt"/>
                <a:cs typeface="+mn-lt"/>
              </a:rPr>
              <a:t>Precarious work can be defined as ‘employment involving contractual insecurity; weakened employment security for permanent workers and non-standard contractual forms such as temporary agency, fixed-term, zero-hour and undeclared work’ (Prosser, 2016, p. 950). </a:t>
            </a:r>
          </a:p>
          <a:p>
            <a:pPr marL="45720" indent="0">
              <a:buNone/>
            </a:pPr>
            <a:r>
              <a:rPr lang="en-GB" sz="2000" dirty="0">
                <a:solidFill>
                  <a:srgbClr val="FFFFFF"/>
                </a:solidFill>
                <a:ea typeface="+mn-lt"/>
                <a:cs typeface="+mn-lt"/>
              </a:rPr>
              <a:t>Underlying this definition is once again the notion of powerlessness and the hardships such powerlessness can bring. Also apparent is that temporariness is a defining characteristic of precarious work, of not knowing what work you will be doing in a few months, or even a few weeks or days. </a:t>
            </a:r>
          </a:p>
          <a:p>
            <a:pPr marL="45720" indent="0">
              <a:buNone/>
            </a:pPr>
            <a:r>
              <a:rPr lang="en-GB" sz="2000" dirty="0">
                <a:solidFill>
                  <a:srgbClr val="FFFFFF"/>
                </a:solidFill>
              </a:rPr>
              <a:t>Share some examples of precarious work in the chat? </a:t>
            </a:r>
          </a:p>
          <a:p>
            <a:pPr marL="45720" indent="0">
              <a:buNone/>
            </a:pPr>
            <a:r>
              <a:rPr lang="en-GB" sz="2000" dirty="0">
                <a:solidFill>
                  <a:srgbClr val="FFFFFF"/>
                </a:solidFill>
              </a:rPr>
              <a:t>How widespread do you think precarious work is?</a:t>
            </a:r>
          </a:p>
        </p:txBody>
      </p:sp>
      <p:sp>
        <p:nvSpPr>
          <p:cNvPr id="11" name="Rectangle 10">
            <a:extLst>
              <a:ext uri="{FF2B5EF4-FFF2-40B4-BE49-F238E27FC236}">
                <a16:creationId xmlns:a16="http://schemas.microsoft.com/office/drawing/2014/main" id="{5FB82C82-5CD1-4F5F-9401-9B1BAE32C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4042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7EBFE92-C4A3-49D2-869A-6A53A1A28649}"/>
              </a:ext>
            </a:extLst>
          </p:cNvPr>
          <p:cNvSpPr>
            <a:spLocks noGrp="1"/>
          </p:cNvSpPr>
          <p:nvPr>
            <p:ph type="title"/>
          </p:nvPr>
        </p:nvSpPr>
        <p:spPr>
          <a:xfrm>
            <a:off x="441009" y="873457"/>
            <a:ext cx="3273042" cy="5222543"/>
          </a:xfrm>
        </p:spPr>
        <p:txBody>
          <a:bodyPr>
            <a:normAutofit/>
          </a:bodyPr>
          <a:lstStyle/>
          <a:p>
            <a:r>
              <a:rPr lang="en-GB" sz="2800">
                <a:solidFill>
                  <a:srgbClr val="FFFFFF"/>
                </a:solidFill>
                <a:ea typeface="+mj-lt"/>
                <a:cs typeface="+mj-lt"/>
              </a:rPr>
              <a:t>A strange phenomenon</a:t>
            </a:r>
            <a:endParaRPr lang="en-US" sz="2800">
              <a:solidFill>
                <a:srgbClr val="FFFFFF"/>
              </a:solidFill>
            </a:endParaRPr>
          </a:p>
        </p:txBody>
      </p:sp>
      <p:sp>
        <p:nvSpPr>
          <p:cNvPr id="3" name="Content Placeholder 2">
            <a:extLst>
              <a:ext uri="{FF2B5EF4-FFF2-40B4-BE49-F238E27FC236}">
                <a16:creationId xmlns:a16="http://schemas.microsoft.com/office/drawing/2014/main" id="{89846050-298B-443A-BAB3-C2736456C308}"/>
              </a:ext>
            </a:extLst>
          </p:cNvPr>
          <p:cNvSpPr>
            <a:spLocks noGrp="1"/>
          </p:cNvSpPr>
          <p:nvPr>
            <p:ph idx="1"/>
          </p:nvPr>
        </p:nvSpPr>
        <p:spPr>
          <a:xfrm>
            <a:off x="4995081" y="873457"/>
            <a:ext cx="6020790" cy="5222543"/>
          </a:xfrm>
        </p:spPr>
        <p:txBody>
          <a:bodyPr vert="horz" lIns="91440" tIns="45720" rIns="91440" bIns="45720" rtlCol="0" anchor="ctr">
            <a:normAutofit/>
          </a:bodyPr>
          <a:lstStyle/>
          <a:p>
            <a:r>
              <a:rPr lang="en-GB" sz="2000" dirty="0">
                <a:solidFill>
                  <a:schemeClr val="tx1"/>
                </a:solidFill>
                <a:ea typeface="+mn-lt"/>
                <a:cs typeface="+mn-lt"/>
              </a:rPr>
              <a:t>Precarious living has ceased to be something that only a small minority experience.</a:t>
            </a:r>
          </a:p>
          <a:p>
            <a:r>
              <a:rPr lang="en-GB" sz="2000" dirty="0">
                <a:solidFill>
                  <a:schemeClr val="tx1"/>
                </a:solidFill>
                <a:ea typeface="+mn-lt"/>
                <a:cs typeface="+mn-lt"/>
              </a:rPr>
              <a:t>Making ends meet while also living in insecure, unhealthy and expensive accommodation is a daily reality for many. </a:t>
            </a:r>
          </a:p>
          <a:p>
            <a:r>
              <a:rPr lang="en-GB" sz="2000" dirty="0">
                <a:solidFill>
                  <a:schemeClr val="tx1"/>
                </a:solidFill>
                <a:ea typeface="+mn-lt"/>
                <a:cs typeface="+mn-lt"/>
              </a:rPr>
              <a:t>Estimates of people in work (not unemployed) living precarious lives stretches into the millions – between 7–10 million, in the UK alone (Butler, 2017). </a:t>
            </a:r>
            <a:endParaRPr lang="en-GB" sz="2000" dirty="0">
              <a:solidFill>
                <a:schemeClr val="tx1"/>
              </a:solidFill>
            </a:endParaRPr>
          </a:p>
        </p:txBody>
      </p:sp>
    </p:spTree>
    <p:extLst>
      <p:ext uri="{BB962C8B-B14F-4D97-AF65-F5344CB8AC3E}">
        <p14:creationId xmlns:p14="http://schemas.microsoft.com/office/powerpoint/2010/main" val="1853723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BC729-EBB0-4246-874D-D0BFF1C7B671}"/>
              </a:ext>
            </a:extLst>
          </p:cNvPr>
          <p:cNvSpPr>
            <a:spLocks noGrp="1"/>
          </p:cNvSpPr>
          <p:nvPr>
            <p:ph type="title"/>
          </p:nvPr>
        </p:nvSpPr>
        <p:spPr>
          <a:xfrm>
            <a:off x="1143000" y="609600"/>
            <a:ext cx="9875520" cy="1356360"/>
          </a:xfrm>
        </p:spPr>
        <p:txBody>
          <a:bodyPr>
            <a:normAutofit/>
          </a:bodyPr>
          <a:lstStyle/>
          <a:p>
            <a:r>
              <a:rPr lang="en-GB" dirty="0"/>
              <a:t>Who are the precariat?</a:t>
            </a:r>
          </a:p>
        </p:txBody>
      </p:sp>
      <p:graphicFrame>
        <p:nvGraphicFramePr>
          <p:cNvPr id="5" name="Content Placeholder 2">
            <a:extLst>
              <a:ext uri="{FF2B5EF4-FFF2-40B4-BE49-F238E27FC236}">
                <a16:creationId xmlns:a16="http://schemas.microsoft.com/office/drawing/2014/main" id="{2F0E1DC3-0B00-4330-8E49-6D22C7493FC3}"/>
              </a:ext>
            </a:extLst>
          </p:cNvPr>
          <p:cNvGraphicFramePr>
            <a:graphicFrameLocks noGrp="1"/>
          </p:cNvGraphicFramePr>
          <p:nvPr>
            <p:ph idx="1"/>
            <p:extLst>
              <p:ext uri="{D42A27DB-BD31-4B8C-83A1-F6EECF244321}">
                <p14:modId xmlns:p14="http://schemas.microsoft.com/office/powerpoint/2010/main" val="2923323543"/>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8324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1034B51-D3B1-4C80-B6BF-4A9281E64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3229E5-B292-48ED-8BD8-C2FA5063B5F5}"/>
              </a:ext>
            </a:extLst>
          </p:cNvPr>
          <p:cNvSpPr>
            <a:spLocks noGrp="1"/>
          </p:cNvSpPr>
          <p:nvPr>
            <p:ph type="title"/>
          </p:nvPr>
        </p:nvSpPr>
        <p:spPr>
          <a:xfrm>
            <a:off x="4441783" y="609600"/>
            <a:ext cx="6693061" cy="1356360"/>
          </a:xfrm>
        </p:spPr>
        <p:txBody>
          <a:bodyPr>
            <a:normAutofit/>
          </a:bodyPr>
          <a:lstStyle/>
          <a:p>
            <a:r>
              <a:rPr lang="en-GB">
                <a:solidFill>
                  <a:srgbClr val="FFFFFF"/>
                </a:solidFill>
              </a:rPr>
              <a:t>Types pf Precarious Work</a:t>
            </a:r>
          </a:p>
        </p:txBody>
      </p:sp>
      <p:pic>
        <p:nvPicPr>
          <p:cNvPr id="7" name="Picture 7" descr="A picture containing text, businesscard&#10;&#10;Description automatically generated">
            <a:extLst>
              <a:ext uri="{FF2B5EF4-FFF2-40B4-BE49-F238E27FC236}">
                <a16:creationId xmlns:a16="http://schemas.microsoft.com/office/drawing/2014/main" id="{7B15809B-79B1-49FF-A150-0EBC48F78D8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704" r="33704" b="-1"/>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8BAC8EAC-94C4-41F2-A8A1-97B1DFEE039B}"/>
              </a:ext>
            </a:extLst>
          </p:cNvPr>
          <p:cNvSpPr>
            <a:spLocks noGrp="1"/>
          </p:cNvSpPr>
          <p:nvPr>
            <p:ph idx="1"/>
          </p:nvPr>
        </p:nvSpPr>
        <p:spPr>
          <a:xfrm>
            <a:off x="4441783" y="2057400"/>
            <a:ext cx="6693061" cy="4038600"/>
          </a:xfrm>
        </p:spPr>
        <p:txBody>
          <a:bodyPr vert="horz" lIns="91440" tIns="45720" rIns="91440" bIns="45720" rtlCol="0" anchor="t">
            <a:normAutofit/>
          </a:bodyPr>
          <a:lstStyle/>
          <a:p>
            <a:pPr marL="388620" indent="-342900">
              <a:buFont typeface="Wingdings" pitchFamily="34" charset="0"/>
              <a:buChar char="§"/>
            </a:pPr>
            <a:r>
              <a:rPr lang="en-GB" dirty="0">
                <a:solidFill>
                  <a:srgbClr val="FFFFFF"/>
                </a:solidFill>
              </a:rPr>
              <a:t>Zero-hours contracts - </a:t>
            </a:r>
            <a:r>
              <a:rPr lang="en-GB" dirty="0">
                <a:solidFill>
                  <a:srgbClr val="FFFFFF"/>
                </a:solidFill>
                <a:ea typeface="+mn-lt"/>
                <a:cs typeface="+mn-lt"/>
              </a:rPr>
              <a:t>Zero-hours work can lead to significant insecurity as the amounts of money people earn can vary week by week</a:t>
            </a:r>
            <a:r>
              <a:rPr lang="en-GB" dirty="0">
                <a:solidFill>
                  <a:srgbClr val="FFFFFF"/>
                </a:solidFill>
              </a:rPr>
              <a:t>. </a:t>
            </a:r>
            <a:endParaRPr lang="en-GB" dirty="0">
              <a:solidFill>
                <a:srgbClr val="FFFFFF"/>
              </a:solidFill>
              <a:ea typeface="+mn-lt"/>
              <a:cs typeface="+mn-lt"/>
            </a:endParaRPr>
          </a:p>
          <a:p>
            <a:pPr marL="388620" indent="-342900">
              <a:buFont typeface="Wingdings" pitchFamily="34" charset="0"/>
              <a:buChar char="§"/>
            </a:pPr>
            <a:r>
              <a:rPr lang="en-GB" dirty="0">
                <a:solidFill>
                  <a:srgbClr val="FFFFFF"/>
                </a:solidFill>
                <a:ea typeface="+mn-lt"/>
                <a:cs typeface="+mn-lt"/>
              </a:rPr>
              <a:t>Ambiguous’ self-employment /The Gig Economy - </a:t>
            </a:r>
            <a:r>
              <a:rPr lang="en-GB" dirty="0">
                <a:solidFill>
                  <a:schemeClr val="bg1"/>
                </a:solidFill>
                <a:ea typeface="+mn-lt"/>
                <a:cs typeface="+mn-lt"/>
              </a:rPr>
              <a:t>This status again means an erosion of rights such as sickness and holiday leave and pensions.</a:t>
            </a:r>
          </a:p>
          <a:p>
            <a:pPr marL="388620" indent="-342900">
              <a:buFont typeface="Wingdings" pitchFamily="34" charset="0"/>
              <a:buChar char="§"/>
            </a:pPr>
            <a:endParaRPr lang="en-GB" dirty="0">
              <a:solidFill>
                <a:schemeClr val="bg1"/>
              </a:solidFill>
            </a:endParaRPr>
          </a:p>
          <a:p>
            <a:pPr marL="388620" indent="-342900">
              <a:buFont typeface="Wingdings" pitchFamily="34" charset="0"/>
              <a:buChar char="§"/>
            </a:pPr>
            <a:r>
              <a:rPr lang="en-GB" dirty="0">
                <a:solidFill>
                  <a:schemeClr val="bg1"/>
                </a:solidFill>
              </a:rPr>
              <a:t>Are there any benefits to this type of work? </a:t>
            </a:r>
          </a:p>
        </p:txBody>
      </p:sp>
      <p:sp>
        <p:nvSpPr>
          <p:cNvPr id="20" name="Rectangle 19">
            <a:extLst>
              <a:ext uri="{FF2B5EF4-FFF2-40B4-BE49-F238E27FC236}">
                <a16:creationId xmlns:a16="http://schemas.microsoft.com/office/drawing/2014/main" id="{5FB82C82-5CD1-4F5F-9401-9B1BAE32C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49001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6">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035C0A7-819D-4CD7-A6A7-44996F8600FC}"/>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3800" b="1" cap="all">
                <a:solidFill>
                  <a:srgbClr val="FFFFFF"/>
                </a:solidFill>
              </a:rPr>
              <a:t>What is the Precariat? Guy Standing</a:t>
            </a:r>
          </a:p>
        </p:txBody>
      </p:sp>
      <p:pic>
        <p:nvPicPr>
          <p:cNvPr id="4" name="Picture 4">
            <a:hlinkClick r:id="" action="ppaction://media"/>
            <a:extLst>
              <a:ext uri="{FF2B5EF4-FFF2-40B4-BE49-F238E27FC236}">
                <a16:creationId xmlns:a16="http://schemas.microsoft.com/office/drawing/2014/main" id="{CE621A61-B145-4748-9539-5C797A1109B7}"/>
              </a:ext>
            </a:extLst>
          </p:cNvPr>
          <p:cNvPicPr>
            <a:picLocks noGrp="1" noRot="1" noChangeAspect="1"/>
          </p:cNvPicPr>
          <p:nvPr>
            <p:ph idx="1"/>
            <a:videoFile r:link="rId1"/>
          </p:nvPr>
        </p:nvPicPr>
        <p:blipFill>
          <a:blip r:embed="rId3"/>
          <a:stretch>
            <a:fillRect/>
          </a:stretch>
        </p:blipFill>
        <p:spPr>
          <a:xfrm>
            <a:off x="872064" y="1160918"/>
            <a:ext cx="6045576" cy="4534182"/>
          </a:xfrm>
          <a:prstGeom prst="rect">
            <a:avLst/>
          </a:prstGeom>
        </p:spPr>
      </p:pic>
    </p:spTree>
    <p:extLst>
      <p:ext uri="{BB962C8B-B14F-4D97-AF65-F5344CB8AC3E}">
        <p14:creationId xmlns:p14="http://schemas.microsoft.com/office/powerpoint/2010/main" val="3346734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C0DD7BF-8F3D-4D34-A37A-85563D3D6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A82C64D9-D855-4343-BB40-3E465EFFA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06D061A-80BB-4A08-8350-176FFFDCC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C65A0EB-B4AF-498D-99DD-3FC35BE6C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tx1">
              <a:lumMod val="85000"/>
              <a:lumOff val="1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Tall office building looking up">
            <a:extLst>
              <a:ext uri="{FF2B5EF4-FFF2-40B4-BE49-F238E27FC236}">
                <a16:creationId xmlns:a16="http://schemas.microsoft.com/office/drawing/2014/main" id="{993341C6-1D03-48AF-B6DF-D27DED15D2D0}"/>
              </a:ext>
            </a:extLst>
          </p:cNvPr>
          <p:cNvPicPr>
            <a:picLocks noChangeAspect="1"/>
          </p:cNvPicPr>
          <p:nvPr/>
        </p:nvPicPr>
        <p:blipFill rotWithShape="1">
          <a:blip r:embed="rId2">
            <a:alphaModFix amt="35000"/>
          </a:blip>
          <a:srcRect t="15107" r="-2" b="-2"/>
          <a:stretch/>
        </p:blipFill>
        <p:spPr>
          <a:xfrm>
            <a:off x="20" y="3809"/>
            <a:ext cx="12191980" cy="6858000"/>
          </a:xfrm>
          <a:prstGeom prst="rect">
            <a:avLst/>
          </a:prstGeom>
        </p:spPr>
      </p:pic>
      <p:cxnSp>
        <p:nvCxnSpPr>
          <p:cNvPr id="17" name="Straight Connector 16">
            <a:extLst>
              <a:ext uri="{FF2B5EF4-FFF2-40B4-BE49-F238E27FC236}">
                <a16:creationId xmlns:a16="http://schemas.microsoft.com/office/drawing/2014/main" id="{2CF4F262-1058-4E99-8912-4DFBA70B9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A419E3D-28CA-4A5F-8837-CF613C48680B}"/>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cap="all">
                <a:solidFill>
                  <a:srgbClr val="FFFFFF"/>
                </a:solidFill>
              </a:rPr>
              <a:t>Is precarity the future?</a:t>
            </a:r>
          </a:p>
        </p:txBody>
      </p:sp>
    </p:spTree>
    <p:extLst>
      <p:ext uri="{BB962C8B-B14F-4D97-AF65-F5344CB8AC3E}">
        <p14:creationId xmlns:p14="http://schemas.microsoft.com/office/powerpoint/2010/main" val="4236172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F86E95-42D1-446F-9187-CFC01F7D9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7C3F1D6-DFB3-4F9B-990E-EAFE49AEE1A6}"/>
              </a:ext>
            </a:extLst>
          </p:cNvPr>
          <p:cNvSpPr>
            <a:spLocks noGrp="1"/>
          </p:cNvSpPr>
          <p:nvPr>
            <p:ph type="title"/>
          </p:nvPr>
        </p:nvSpPr>
        <p:spPr>
          <a:xfrm>
            <a:off x="1143000" y="609600"/>
            <a:ext cx="6693061" cy="1356360"/>
          </a:xfrm>
        </p:spPr>
        <p:txBody>
          <a:bodyPr>
            <a:normAutofit/>
          </a:bodyPr>
          <a:lstStyle/>
          <a:p>
            <a:r>
              <a:rPr lang="en-GB">
                <a:solidFill>
                  <a:schemeClr val="bg1"/>
                </a:solidFill>
              </a:rPr>
              <a:t>The Impact on Leadership</a:t>
            </a:r>
          </a:p>
        </p:txBody>
      </p:sp>
      <p:sp>
        <p:nvSpPr>
          <p:cNvPr id="3" name="Content Placeholder 2">
            <a:extLst>
              <a:ext uri="{FF2B5EF4-FFF2-40B4-BE49-F238E27FC236}">
                <a16:creationId xmlns:a16="http://schemas.microsoft.com/office/drawing/2014/main" id="{7790CC08-7900-45DB-B2EE-040C7D1D2AEB}"/>
              </a:ext>
            </a:extLst>
          </p:cNvPr>
          <p:cNvSpPr>
            <a:spLocks noGrp="1"/>
          </p:cNvSpPr>
          <p:nvPr>
            <p:ph idx="1"/>
          </p:nvPr>
        </p:nvSpPr>
        <p:spPr>
          <a:xfrm>
            <a:off x="1143000" y="2057400"/>
            <a:ext cx="6693061" cy="4038600"/>
          </a:xfrm>
        </p:spPr>
        <p:txBody>
          <a:bodyPr vert="horz" lIns="91440" tIns="45720" rIns="91440" bIns="45720" rtlCol="0">
            <a:normAutofit/>
          </a:bodyPr>
          <a:lstStyle/>
          <a:p>
            <a:pPr marL="45720" indent="0">
              <a:buNone/>
            </a:pPr>
            <a:r>
              <a:rPr lang="en-GB">
                <a:solidFill>
                  <a:schemeClr val="bg1"/>
                </a:solidFill>
                <a:ea typeface="+mn-lt"/>
                <a:cs typeface="+mn-lt"/>
              </a:rPr>
              <a:t>Discuss:</a:t>
            </a:r>
          </a:p>
          <a:p>
            <a:pPr marL="45720" indent="0">
              <a:buNone/>
            </a:pPr>
            <a:r>
              <a:rPr lang="en-GB">
                <a:solidFill>
                  <a:schemeClr val="bg1"/>
                </a:solidFill>
                <a:ea typeface="+mn-lt"/>
                <a:cs typeface="+mn-lt"/>
              </a:rPr>
              <a:t>Precarity makes leadership far more challenging.</a:t>
            </a:r>
            <a:endParaRPr lang="en-GB">
              <a:solidFill>
                <a:schemeClr val="bg1"/>
              </a:solidFill>
            </a:endParaRPr>
          </a:p>
        </p:txBody>
      </p:sp>
      <p:pic>
        <p:nvPicPr>
          <p:cNvPr id="4" name="Picture 4" descr="A picture containing text, stacked, stack, pile&#10;&#10;Description automatically generated">
            <a:extLst>
              <a:ext uri="{FF2B5EF4-FFF2-40B4-BE49-F238E27FC236}">
                <a16:creationId xmlns:a16="http://schemas.microsoft.com/office/drawing/2014/main" id="{31CB3DA2-DDD1-4239-B16F-F6ADC8C7904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305" r="24516" b="1"/>
          <a:stretch/>
        </p:blipFill>
        <p:spPr>
          <a:xfrm>
            <a:off x="8301386" y="243840"/>
            <a:ext cx="3646837" cy="6377939"/>
          </a:xfrm>
          <a:prstGeom prst="rect">
            <a:avLst/>
          </a:prstGeom>
        </p:spPr>
      </p:pic>
      <p:sp>
        <p:nvSpPr>
          <p:cNvPr id="11" name="Rectangle 10">
            <a:extLst>
              <a:ext uri="{FF2B5EF4-FFF2-40B4-BE49-F238E27FC236}">
                <a16:creationId xmlns:a16="http://schemas.microsoft.com/office/drawing/2014/main" id="{A3BA6363-1B19-49E0-A5CE-CCB212D8E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82230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D6969CF-7A31-4A06-9612-DF6704837E6C}"/>
              </a:ext>
            </a:extLst>
          </p:cNvPr>
          <p:cNvSpPr>
            <a:spLocks noGrp="1"/>
          </p:cNvSpPr>
          <p:nvPr>
            <p:ph type="title"/>
          </p:nvPr>
        </p:nvSpPr>
        <p:spPr>
          <a:xfrm>
            <a:off x="441009" y="873457"/>
            <a:ext cx="3273042" cy="5222543"/>
          </a:xfrm>
        </p:spPr>
        <p:txBody>
          <a:bodyPr>
            <a:normAutofit/>
          </a:bodyPr>
          <a:lstStyle/>
          <a:p>
            <a:r>
              <a:rPr lang="en-GB" sz="2800">
                <a:solidFill>
                  <a:srgbClr val="FFFFFF"/>
                </a:solidFill>
              </a:rPr>
              <a:t>References</a:t>
            </a:r>
          </a:p>
        </p:txBody>
      </p:sp>
      <p:sp>
        <p:nvSpPr>
          <p:cNvPr id="3" name="Content Placeholder 2">
            <a:extLst>
              <a:ext uri="{FF2B5EF4-FFF2-40B4-BE49-F238E27FC236}">
                <a16:creationId xmlns:a16="http://schemas.microsoft.com/office/drawing/2014/main" id="{FE5280C7-CD25-409A-A5EA-19FC193CE592}"/>
              </a:ext>
            </a:extLst>
          </p:cNvPr>
          <p:cNvSpPr>
            <a:spLocks noGrp="1"/>
          </p:cNvSpPr>
          <p:nvPr>
            <p:ph idx="1"/>
          </p:nvPr>
        </p:nvSpPr>
        <p:spPr>
          <a:xfrm>
            <a:off x="4995081" y="873457"/>
            <a:ext cx="6020790" cy="5222543"/>
          </a:xfrm>
        </p:spPr>
        <p:txBody>
          <a:bodyPr vert="horz" lIns="91440" tIns="45720" rIns="91440" bIns="45720" rtlCol="0" anchor="ctr">
            <a:normAutofit/>
          </a:bodyPr>
          <a:lstStyle/>
          <a:p>
            <a:r>
              <a:rPr lang="en-GB" sz="1400" dirty="0">
                <a:solidFill>
                  <a:schemeClr val="tx1"/>
                </a:solidFill>
                <a:ea typeface="+mn-lt"/>
                <a:cs typeface="+mn-lt"/>
              </a:rPr>
              <a:t>Butler, S. (2017) ‘Nearly 10 million Britons are in insecure work, says union’, </a:t>
            </a:r>
            <a:r>
              <a:rPr lang="en-GB" sz="1400" i="1" dirty="0">
                <a:solidFill>
                  <a:schemeClr val="tx1"/>
                </a:solidFill>
                <a:ea typeface="+mn-lt"/>
                <a:cs typeface="+mn-lt"/>
              </a:rPr>
              <a:t>The Guardian</a:t>
            </a:r>
            <a:r>
              <a:rPr lang="en-GB" sz="1400" dirty="0">
                <a:solidFill>
                  <a:schemeClr val="tx1"/>
                </a:solidFill>
                <a:ea typeface="+mn-lt"/>
                <a:cs typeface="+mn-lt"/>
              </a:rPr>
              <a:t>, 5 June 2017 [Online]. Available at </a:t>
            </a:r>
            <a:r>
              <a:rPr lang="en-GB" sz="1400" dirty="0">
                <a:solidFill>
                  <a:schemeClr val="tx1"/>
                </a:solidFill>
                <a:ea typeface="+mn-lt"/>
                <a:cs typeface="+mn-lt"/>
                <a:hlinkClick r:id="rId2">
                  <a:extLst>
                    <a:ext uri="{A12FA001-AC4F-418D-AE19-62706E023703}">
                      <ahyp:hlinkClr xmlns:ahyp="http://schemas.microsoft.com/office/drawing/2018/hyperlinkcolor" val="tx"/>
                    </a:ext>
                  </a:extLst>
                </a:hlinkClick>
              </a:rPr>
              <a:t>https://www.theguardian.com/ business/ 2017/ jun/ 05/ nearly-10-million-britons-are-in-insecure-work-says-union</a:t>
            </a:r>
            <a:r>
              <a:rPr lang="en-GB" sz="1400" dirty="0">
                <a:solidFill>
                  <a:schemeClr val="tx1"/>
                </a:solidFill>
                <a:ea typeface="+mn-lt"/>
                <a:cs typeface="+mn-lt"/>
              </a:rPr>
              <a:t> (Accessed 7  May 2021). </a:t>
            </a:r>
            <a:endParaRPr lang="en-GB" sz="1400" dirty="0">
              <a:solidFill>
                <a:schemeClr val="tx1"/>
              </a:solidFill>
            </a:endParaRPr>
          </a:p>
          <a:p>
            <a:r>
              <a:rPr lang="en-GB" sz="1400" dirty="0">
                <a:solidFill>
                  <a:schemeClr val="tx1"/>
                </a:solidFill>
                <a:ea typeface="+mn-lt"/>
                <a:cs typeface="+mn-lt"/>
              </a:rPr>
              <a:t>Cassells, R., Duncan, A., </a:t>
            </a:r>
            <a:r>
              <a:rPr lang="en-GB" sz="1400" dirty="0" err="1">
                <a:solidFill>
                  <a:schemeClr val="tx1"/>
                </a:solidFill>
                <a:ea typeface="+mn-lt"/>
                <a:cs typeface="+mn-lt"/>
              </a:rPr>
              <a:t>Mavisakalyan</a:t>
            </a:r>
            <a:r>
              <a:rPr lang="en-GB" sz="1400" dirty="0">
                <a:solidFill>
                  <a:schemeClr val="tx1"/>
                </a:solidFill>
                <a:ea typeface="+mn-lt"/>
                <a:cs typeface="+mn-lt"/>
              </a:rPr>
              <a:t>, A., Phillimore, J. and </a:t>
            </a:r>
            <a:r>
              <a:rPr lang="en-GB" sz="1400" dirty="0" err="1">
                <a:solidFill>
                  <a:schemeClr val="tx1"/>
                </a:solidFill>
                <a:ea typeface="+mn-lt"/>
                <a:cs typeface="+mn-lt"/>
              </a:rPr>
              <a:t>Tarverdi</a:t>
            </a:r>
            <a:r>
              <a:rPr lang="en-GB" sz="1400" dirty="0">
                <a:solidFill>
                  <a:schemeClr val="tx1"/>
                </a:solidFill>
                <a:ea typeface="+mn-lt"/>
                <a:cs typeface="+mn-lt"/>
              </a:rPr>
              <a:t>, Y. (2018) ‘Precarious employment is rising rapidly among men: new research’, </a:t>
            </a:r>
            <a:r>
              <a:rPr lang="en-GB" sz="1400" i="1" dirty="0">
                <a:solidFill>
                  <a:schemeClr val="tx1"/>
                </a:solidFill>
                <a:ea typeface="+mn-lt"/>
                <a:cs typeface="+mn-lt"/>
              </a:rPr>
              <a:t>The Conversation</a:t>
            </a:r>
            <a:r>
              <a:rPr lang="en-GB" sz="1400" dirty="0">
                <a:solidFill>
                  <a:schemeClr val="tx1"/>
                </a:solidFill>
                <a:ea typeface="+mn-lt"/>
                <a:cs typeface="+mn-lt"/>
              </a:rPr>
              <a:t>, 12 April 2018 [Online]. Available at </a:t>
            </a:r>
            <a:r>
              <a:rPr lang="en-GB" sz="1400" dirty="0">
                <a:solidFill>
                  <a:schemeClr val="tx1"/>
                </a:solidFill>
                <a:ea typeface="+mn-lt"/>
                <a:cs typeface="+mn-lt"/>
                <a:hlinkClick r:id="rId3">
                  <a:extLst>
                    <a:ext uri="{A12FA001-AC4F-418D-AE19-62706E023703}">
                      <ahyp:hlinkClr xmlns:ahyp="http://schemas.microsoft.com/office/drawing/2018/hyperlinkcolor" val="tx"/>
                    </a:ext>
                  </a:extLst>
                </a:hlinkClick>
              </a:rPr>
              <a:t>https://theconversation.com/ precarious-employment-is-rising-rapidly-among-men-new-research-94821</a:t>
            </a:r>
            <a:r>
              <a:rPr lang="en-GB" sz="1400" dirty="0">
                <a:solidFill>
                  <a:schemeClr val="tx1"/>
                </a:solidFill>
                <a:ea typeface="+mn-lt"/>
                <a:cs typeface="+mn-lt"/>
              </a:rPr>
              <a:t> (Accessed 7  May 2021). </a:t>
            </a:r>
          </a:p>
          <a:p>
            <a:r>
              <a:rPr lang="en-GB" sz="1400" dirty="0">
                <a:solidFill>
                  <a:schemeClr val="tx1"/>
                </a:solidFill>
                <a:ea typeface="+mn-lt"/>
                <a:cs typeface="+mn-lt"/>
              </a:rPr>
              <a:t>OED (2019) </a:t>
            </a:r>
            <a:r>
              <a:rPr lang="en-GB" sz="1400" i="1" dirty="0">
                <a:solidFill>
                  <a:schemeClr val="tx1"/>
                </a:solidFill>
                <a:ea typeface="+mn-lt"/>
                <a:cs typeface="+mn-lt"/>
              </a:rPr>
              <a:t>Definition of precarity</a:t>
            </a:r>
            <a:r>
              <a:rPr lang="en-GB" sz="1400" dirty="0">
                <a:solidFill>
                  <a:schemeClr val="tx1"/>
                </a:solidFill>
                <a:ea typeface="+mn-lt"/>
                <a:cs typeface="+mn-lt"/>
              </a:rPr>
              <a:t> [Online], Oxford, Oxford University Press. Available at </a:t>
            </a:r>
            <a:r>
              <a:rPr lang="en-GB" sz="1400" dirty="0">
                <a:solidFill>
                  <a:schemeClr val="tx1"/>
                </a:solidFill>
                <a:ea typeface="+mn-lt"/>
                <a:cs typeface="+mn-lt"/>
                <a:hlinkClick r:id="rId4">
                  <a:extLst>
                    <a:ext uri="{A12FA001-AC4F-418D-AE19-62706E023703}">
                      <ahyp:hlinkClr xmlns:ahyp="http://schemas.microsoft.com/office/drawing/2018/hyperlinkcolor" val="tx"/>
                    </a:ext>
                  </a:extLst>
                </a:hlinkClick>
              </a:rPr>
              <a:t>https://www-oed-com.libezproxy.open.ac.uk/ view/ Entry/ 64050894?redirectedFrom=precarity#eid</a:t>
            </a:r>
            <a:r>
              <a:rPr lang="en-GB" sz="1400" dirty="0">
                <a:solidFill>
                  <a:schemeClr val="tx1"/>
                </a:solidFill>
                <a:ea typeface="+mn-lt"/>
                <a:cs typeface="+mn-lt"/>
              </a:rPr>
              <a:t> (Accessed 7  May 2021). </a:t>
            </a:r>
            <a:endParaRPr lang="en-GB" dirty="0">
              <a:solidFill>
                <a:schemeClr val="tx1"/>
              </a:solidFill>
            </a:endParaRPr>
          </a:p>
          <a:p>
            <a:r>
              <a:rPr lang="en-GB" sz="1400" dirty="0">
                <a:solidFill>
                  <a:schemeClr val="tx1"/>
                </a:solidFill>
                <a:ea typeface="+mn-lt"/>
                <a:cs typeface="+mn-lt"/>
              </a:rPr>
              <a:t>OECD (2018) </a:t>
            </a:r>
            <a:r>
              <a:rPr lang="en-GB" sz="1400" i="1" dirty="0">
                <a:solidFill>
                  <a:schemeClr val="tx1"/>
                </a:solidFill>
                <a:ea typeface="+mn-lt"/>
                <a:cs typeface="+mn-lt"/>
              </a:rPr>
              <a:t>Income inequality</a:t>
            </a:r>
            <a:r>
              <a:rPr lang="en-GB" sz="1400" dirty="0">
                <a:solidFill>
                  <a:schemeClr val="tx1"/>
                </a:solidFill>
                <a:ea typeface="+mn-lt"/>
                <a:cs typeface="+mn-lt"/>
              </a:rPr>
              <a:t> [Online]. Available at </a:t>
            </a:r>
            <a:r>
              <a:rPr lang="en-GB" sz="1400" dirty="0">
                <a:solidFill>
                  <a:schemeClr val="tx1"/>
                </a:solidFill>
                <a:ea typeface="+mn-lt"/>
                <a:cs typeface="+mn-lt"/>
                <a:hlinkClick r:id="rId5">
                  <a:extLst>
                    <a:ext uri="{A12FA001-AC4F-418D-AE19-62706E023703}">
                      <ahyp:hlinkClr xmlns:ahyp="http://schemas.microsoft.com/office/drawing/2018/hyperlinkcolor" val="tx"/>
                    </a:ext>
                  </a:extLst>
                </a:hlinkClick>
              </a:rPr>
              <a:t>https://data.oecd.org/ inequality/ income-inequality.htm#indicator-chart</a:t>
            </a:r>
            <a:r>
              <a:rPr lang="en-GB" sz="1400" dirty="0">
                <a:solidFill>
                  <a:schemeClr val="tx1"/>
                </a:solidFill>
                <a:ea typeface="+mn-lt"/>
                <a:cs typeface="+mn-lt"/>
              </a:rPr>
              <a:t> (Accessed 7 May 2021). </a:t>
            </a:r>
          </a:p>
          <a:p>
            <a:r>
              <a:rPr lang="en-GB" sz="1400" dirty="0">
                <a:solidFill>
                  <a:schemeClr val="tx1"/>
                </a:solidFill>
                <a:ea typeface="+mn-lt"/>
                <a:cs typeface="+mn-lt"/>
              </a:rPr>
              <a:t>Srnicek, N. and Williams, A. (2016) </a:t>
            </a:r>
            <a:r>
              <a:rPr lang="en-GB" sz="1400" i="1" dirty="0">
                <a:solidFill>
                  <a:schemeClr val="tx1"/>
                </a:solidFill>
                <a:ea typeface="+mn-lt"/>
                <a:cs typeface="+mn-lt"/>
              </a:rPr>
              <a:t>Inventing the future: </a:t>
            </a:r>
            <a:r>
              <a:rPr lang="en-GB" sz="1400" i="1" dirty="0" err="1">
                <a:solidFill>
                  <a:schemeClr val="tx1"/>
                </a:solidFill>
                <a:ea typeface="+mn-lt"/>
                <a:cs typeface="+mn-lt"/>
              </a:rPr>
              <a:t>Postcapitalism</a:t>
            </a:r>
            <a:r>
              <a:rPr lang="en-GB" sz="1400" i="1" dirty="0">
                <a:solidFill>
                  <a:schemeClr val="tx1"/>
                </a:solidFill>
                <a:ea typeface="+mn-lt"/>
                <a:cs typeface="+mn-lt"/>
              </a:rPr>
              <a:t> and a world without work</a:t>
            </a:r>
            <a:r>
              <a:rPr lang="en-GB" sz="1400" dirty="0">
                <a:solidFill>
                  <a:schemeClr val="tx1"/>
                </a:solidFill>
                <a:ea typeface="+mn-lt"/>
                <a:cs typeface="+mn-lt"/>
              </a:rPr>
              <a:t>, London, Verso. </a:t>
            </a:r>
          </a:p>
          <a:p>
            <a:r>
              <a:rPr lang="en-GB" sz="1400" dirty="0">
                <a:solidFill>
                  <a:schemeClr val="tx1"/>
                </a:solidFill>
                <a:ea typeface="+mn-lt"/>
                <a:cs typeface="+mn-lt"/>
              </a:rPr>
              <a:t>Standing, G. (2016) </a:t>
            </a:r>
            <a:r>
              <a:rPr lang="en-GB" sz="1400" i="1" dirty="0">
                <a:solidFill>
                  <a:schemeClr val="tx1"/>
                </a:solidFill>
                <a:ea typeface="+mn-lt"/>
                <a:cs typeface="+mn-lt"/>
              </a:rPr>
              <a:t>The precariat: The new dangerous class</a:t>
            </a:r>
            <a:r>
              <a:rPr lang="en-GB" sz="1400" dirty="0">
                <a:solidFill>
                  <a:schemeClr val="tx1"/>
                </a:solidFill>
                <a:ea typeface="+mn-lt"/>
                <a:cs typeface="+mn-lt"/>
              </a:rPr>
              <a:t>, London, Bloomsbury. </a:t>
            </a:r>
            <a:endParaRPr lang="en-GB" sz="1400">
              <a:solidFill>
                <a:schemeClr val="tx1"/>
              </a:solidFill>
            </a:endParaRPr>
          </a:p>
        </p:txBody>
      </p:sp>
    </p:spTree>
    <p:extLst>
      <p:ext uri="{BB962C8B-B14F-4D97-AF65-F5344CB8AC3E}">
        <p14:creationId xmlns:p14="http://schemas.microsoft.com/office/powerpoint/2010/main" val="951235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F3B-EA5A-475E-9FF7-7757296529D2}"/>
              </a:ext>
            </a:extLst>
          </p:cNvPr>
          <p:cNvSpPr>
            <a:spLocks noGrp="1"/>
          </p:cNvSpPr>
          <p:nvPr>
            <p:ph type="title"/>
          </p:nvPr>
        </p:nvSpPr>
        <p:spPr/>
        <p:txBody>
          <a:bodyPr>
            <a:normAutofit/>
          </a:bodyPr>
          <a:lstStyle/>
          <a:p>
            <a:r>
              <a:rPr lang="en-GB"/>
              <a:t>In this session we will:</a:t>
            </a:r>
          </a:p>
        </p:txBody>
      </p:sp>
      <p:graphicFrame>
        <p:nvGraphicFramePr>
          <p:cNvPr id="12" name="Content Placeholder 2">
            <a:extLst>
              <a:ext uri="{FF2B5EF4-FFF2-40B4-BE49-F238E27FC236}">
                <a16:creationId xmlns:a16="http://schemas.microsoft.com/office/drawing/2014/main" id="{DA8A22C8-BCF4-46E5-A974-A2F76FB193B2}"/>
              </a:ext>
            </a:extLst>
          </p:cNvPr>
          <p:cNvGraphicFramePr>
            <a:graphicFrameLocks noGrp="1"/>
          </p:cNvGraphicFramePr>
          <p:nvPr>
            <p:ph idx="1"/>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5585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D80BF9F-A523-49EB-B1E5-2DEE29D0DC07}"/>
              </a:ext>
            </a:extLst>
          </p:cNvPr>
          <p:cNvSpPr>
            <a:spLocks noGrp="1"/>
          </p:cNvSpPr>
          <p:nvPr>
            <p:ph type="title"/>
          </p:nvPr>
        </p:nvSpPr>
        <p:spPr>
          <a:xfrm>
            <a:off x="1143000" y="609600"/>
            <a:ext cx="9875520" cy="1356360"/>
          </a:xfrm>
        </p:spPr>
        <p:txBody>
          <a:bodyPr>
            <a:normAutofit/>
          </a:bodyPr>
          <a:lstStyle/>
          <a:p>
            <a:r>
              <a:rPr lang="en-GB" dirty="0">
                <a:solidFill>
                  <a:srgbClr val="FFFFFF"/>
                </a:solidFill>
              </a:rPr>
              <a:t>Group Task</a:t>
            </a:r>
          </a:p>
        </p:txBody>
      </p:sp>
      <p:sp useBgFill="1">
        <p:nvSpPr>
          <p:cNvPr id="21" name="Rectangle 20">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BAE97B-2527-44F6-BF9F-EC90AB1B9A20}"/>
              </a:ext>
            </a:extLst>
          </p:cNvPr>
          <p:cNvSpPr>
            <a:spLocks noGrp="1"/>
          </p:cNvSpPr>
          <p:nvPr>
            <p:ph idx="1"/>
          </p:nvPr>
        </p:nvSpPr>
        <p:spPr>
          <a:xfrm>
            <a:off x="1143000" y="2852530"/>
            <a:ext cx="9872871" cy="3243469"/>
          </a:xfrm>
        </p:spPr>
        <p:txBody>
          <a:bodyPr vert="horz" lIns="91440" tIns="45720" rIns="91440" bIns="45720" rtlCol="0" anchor="t">
            <a:normAutofit/>
          </a:bodyPr>
          <a:lstStyle/>
          <a:p>
            <a:pPr>
              <a:buNone/>
            </a:pPr>
            <a:r>
              <a:rPr lang="en-GB" sz="1700" dirty="0">
                <a:solidFill>
                  <a:schemeClr val="tx1"/>
                </a:solidFill>
                <a:ea typeface="+mn-lt"/>
                <a:cs typeface="+mn-lt"/>
              </a:rPr>
              <a:t>Select a leadership dilemma and conduct some research before summarising a response to the following: </a:t>
            </a:r>
            <a:endParaRPr lang="en-US" sz="1700" dirty="0">
              <a:solidFill>
                <a:schemeClr val="tx1"/>
              </a:solidFill>
              <a:ea typeface="+mn-lt"/>
              <a:cs typeface="+mn-lt"/>
            </a:endParaRPr>
          </a:p>
          <a:p>
            <a:pPr>
              <a:buNone/>
            </a:pPr>
            <a:r>
              <a:rPr lang="en-GB" sz="1700" dirty="0">
                <a:solidFill>
                  <a:schemeClr val="tx1"/>
                </a:solidFill>
                <a:ea typeface="+mn-lt"/>
                <a:cs typeface="+mn-lt"/>
              </a:rPr>
              <a:t>  </a:t>
            </a:r>
          </a:p>
          <a:p>
            <a:pPr marL="342900" indent="-342900">
              <a:buFont typeface="Wingdings"/>
              <a:buChar char="§"/>
            </a:pPr>
            <a:r>
              <a:rPr lang="en-GB" sz="1700" dirty="0">
                <a:solidFill>
                  <a:schemeClr val="tx1"/>
                </a:solidFill>
                <a:ea typeface="+mn-lt"/>
                <a:cs typeface="+mn-lt"/>
              </a:rPr>
              <a:t>A description of the leadership dilemma.</a:t>
            </a:r>
          </a:p>
          <a:p>
            <a:pPr marL="342900" indent="-342900">
              <a:buFont typeface="Wingdings"/>
              <a:buChar char="§"/>
            </a:pPr>
            <a:r>
              <a:rPr lang="en-GB" sz="1700" dirty="0">
                <a:solidFill>
                  <a:schemeClr val="tx1"/>
                </a:solidFill>
                <a:ea typeface="+mn-lt"/>
                <a:cs typeface="+mn-lt"/>
              </a:rPr>
              <a:t>The forces driving the dilemma.</a:t>
            </a:r>
          </a:p>
          <a:p>
            <a:pPr marL="342900" indent="-342900">
              <a:buFont typeface="Wingdings"/>
              <a:buChar char="§"/>
            </a:pPr>
            <a:r>
              <a:rPr lang="en-GB" sz="1700" dirty="0">
                <a:solidFill>
                  <a:schemeClr val="tx1"/>
                </a:solidFill>
                <a:ea typeface="+mn-lt"/>
                <a:cs typeface="+mn-lt"/>
              </a:rPr>
              <a:t>How the dilemma is impacting organisations and the requirements of leadership.</a:t>
            </a:r>
          </a:p>
          <a:p>
            <a:pPr indent="0">
              <a:buNone/>
            </a:pPr>
            <a:r>
              <a:rPr lang="en-GB" sz="1700" dirty="0">
                <a:solidFill>
                  <a:schemeClr val="tx1"/>
                </a:solidFill>
                <a:ea typeface="+mn-lt"/>
                <a:cs typeface="+mn-lt"/>
              </a:rPr>
              <a:t>  </a:t>
            </a:r>
          </a:p>
          <a:p>
            <a:pPr marL="45720" indent="0">
              <a:buNone/>
            </a:pPr>
            <a:r>
              <a:rPr lang="en-GB" sz="1700" dirty="0">
                <a:solidFill>
                  <a:schemeClr val="tx1"/>
                </a:solidFill>
                <a:ea typeface="+mn-lt"/>
                <a:cs typeface="+mn-lt"/>
              </a:rPr>
              <a:t>Prepare 1 slide in response to each of the above that summarises your key findings and prepare to present back to the rest of the group. </a:t>
            </a:r>
          </a:p>
        </p:txBody>
      </p:sp>
    </p:spTree>
    <p:extLst>
      <p:ext uri="{BB962C8B-B14F-4D97-AF65-F5344CB8AC3E}">
        <p14:creationId xmlns:p14="http://schemas.microsoft.com/office/powerpoint/2010/main" val="1250343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F3B-EA5A-475E-9FF7-7757296529D2}"/>
              </a:ext>
            </a:extLst>
          </p:cNvPr>
          <p:cNvSpPr>
            <a:spLocks noGrp="1"/>
          </p:cNvSpPr>
          <p:nvPr>
            <p:ph type="title"/>
          </p:nvPr>
        </p:nvSpPr>
        <p:spPr/>
        <p:txBody>
          <a:bodyPr>
            <a:normAutofit/>
          </a:bodyPr>
          <a:lstStyle/>
          <a:p>
            <a:r>
              <a:rPr lang="en-GB"/>
              <a:t>In this session we will:</a:t>
            </a:r>
          </a:p>
        </p:txBody>
      </p:sp>
      <p:graphicFrame>
        <p:nvGraphicFramePr>
          <p:cNvPr id="12" name="Content Placeholder 2">
            <a:extLst>
              <a:ext uri="{FF2B5EF4-FFF2-40B4-BE49-F238E27FC236}">
                <a16:creationId xmlns:a16="http://schemas.microsoft.com/office/drawing/2014/main" id="{DA8A22C8-BCF4-46E5-A974-A2F76FB193B2}"/>
              </a:ext>
            </a:extLst>
          </p:cNvPr>
          <p:cNvGraphicFramePr>
            <a:graphicFrameLocks noGrp="1"/>
          </p:cNvGraphicFramePr>
          <p:nvPr>
            <p:ph idx="1"/>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5936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CFC1-DAF2-4143-B561-F205F1E67B26}"/>
              </a:ext>
            </a:extLst>
          </p:cNvPr>
          <p:cNvSpPr>
            <a:spLocks noGrp="1"/>
          </p:cNvSpPr>
          <p:nvPr>
            <p:ph type="ctrTitle"/>
          </p:nvPr>
        </p:nvSpPr>
        <p:spPr/>
        <p:txBody>
          <a:bodyPr/>
          <a:lstStyle/>
          <a:p>
            <a:r>
              <a:rPr lang="en-GB" dirty="0"/>
              <a:t>Organisational Metaphors</a:t>
            </a:r>
          </a:p>
        </p:txBody>
      </p:sp>
      <p:sp>
        <p:nvSpPr>
          <p:cNvPr id="3" name="Content Placeholder 2">
            <a:extLst>
              <a:ext uri="{FF2B5EF4-FFF2-40B4-BE49-F238E27FC236}">
                <a16:creationId xmlns:a16="http://schemas.microsoft.com/office/drawing/2014/main" id="{207A14F7-9F49-44A2-B3BF-0988B8CC585C}"/>
              </a:ext>
            </a:extLst>
          </p:cNvPr>
          <p:cNvSpPr>
            <a:spLocks noGrp="1"/>
          </p:cNvSpPr>
          <p:nvPr>
            <p:ph type="subTitle" idx="1"/>
          </p:nvPr>
        </p:nvSpPr>
        <p:spPr/>
        <p:txBody>
          <a:bodyPr vert="horz" lIns="91440" tIns="45720" rIns="91440" bIns="45720" rtlCol="0" anchor="t">
            <a:normAutofit/>
          </a:bodyPr>
          <a:lstStyle/>
          <a:p>
            <a:r>
              <a:rPr lang="en-GB" dirty="0"/>
              <a:t>From machines to complex adaptive systems</a:t>
            </a:r>
          </a:p>
        </p:txBody>
      </p:sp>
    </p:spTree>
    <p:extLst>
      <p:ext uri="{BB962C8B-B14F-4D97-AF65-F5344CB8AC3E}">
        <p14:creationId xmlns:p14="http://schemas.microsoft.com/office/powerpoint/2010/main" val="31339934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7" name="Picture 4" descr="A crystal lattice grid">
            <a:extLst>
              <a:ext uri="{FF2B5EF4-FFF2-40B4-BE49-F238E27FC236}">
                <a16:creationId xmlns:a16="http://schemas.microsoft.com/office/drawing/2014/main" id="{C863CAEE-831B-41EA-AE95-64BFC59862F3}"/>
              </a:ext>
            </a:extLst>
          </p:cNvPr>
          <p:cNvPicPr>
            <a:picLocks noChangeAspect="1"/>
          </p:cNvPicPr>
          <p:nvPr/>
        </p:nvPicPr>
        <p:blipFill rotWithShape="1">
          <a:blip r:embed="rId3"/>
          <a:srcRect l="16060" r="8482" b="3"/>
          <a:stretch/>
        </p:blipFill>
        <p:spPr>
          <a:xfrm>
            <a:off x="3048" y="10"/>
            <a:ext cx="6195372" cy="4618233"/>
          </a:xfrm>
          <a:prstGeom prst="rect">
            <a:avLst/>
          </a:prstGeom>
        </p:spPr>
      </p:pic>
      <p:sp>
        <p:nvSpPr>
          <p:cNvPr id="18"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A3DF69-2B81-447E-A75A-F97B0793912F}"/>
              </a:ext>
            </a:extLst>
          </p:cNvPr>
          <p:cNvSpPr>
            <a:spLocks noGrp="1"/>
          </p:cNvSpPr>
          <p:nvPr>
            <p:ph type="title"/>
          </p:nvPr>
        </p:nvSpPr>
        <p:spPr>
          <a:xfrm>
            <a:off x="838200" y="4876800"/>
            <a:ext cx="10003218" cy="1219200"/>
          </a:xfrm>
        </p:spPr>
        <p:txBody>
          <a:bodyPr>
            <a:normAutofit/>
          </a:bodyPr>
          <a:lstStyle/>
          <a:p>
            <a:r>
              <a:rPr lang="en-GB" dirty="0"/>
              <a:t>Describing Organisations</a:t>
            </a:r>
          </a:p>
        </p:txBody>
      </p:sp>
      <p:sp>
        <p:nvSpPr>
          <p:cNvPr id="3" name="Content Placeholder 2">
            <a:extLst>
              <a:ext uri="{FF2B5EF4-FFF2-40B4-BE49-F238E27FC236}">
                <a16:creationId xmlns:a16="http://schemas.microsoft.com/office/drawing/2014/main" id="{5549BE52-947E-4FE2-9CAB-FB7FE7CCB1FD}"/>
              </a:ext>
            </a:extLst>
          </p:cNvPr>
          <p:cNvSpPr>
            <a:spLocks noGrp="1"/>
          </p:cNvSpPr>
          <p:nvPr>
            <p:ph idx="1"/>
          </p:nvPr>
        </p:nvSpPr>
        <p:spPr>
          <a:xfrm>
            <a:off x="6553200" y="399684"/>
            <a:ext cx="4800600" cy="3935986"/>
          </a:xfrm>
        </p:spPr>
        <p:txBody>
          <a:bodyPr vert="horz" lIns="91440" tIns="45720" rIns="91440" bIns="45720" rtlCol="0" anchor="ctr">
            <a:normAutofit/>
          </a:bodyPr>
          <a:lstStyle/>
          <a:p>
            <a:pPr marL="0" indent="0">
              <a:buNone/>
            </a:pPr>
            <a:r>
              <a:rPr lang="en-GB" sz="1800" dirty="0">
                <a:solidFill>
                  <a:schemeClr val="tx2"/>
                </a:solidFill>
              </a:rPr>
              <a:t>Morgan's 8 Metaphors</a:t>
            </a:r>
          </a:p>
          <a:p>
            <a:r>
              <a:rPr lang="en-GB" sz="1800" dirty="0">
                <a:solidFill>
                  <a:schemeClr val="tx2"/>
                </a:solidFill>
              </a:rPr>
              <a:t>The Machine</a:t>
            </a:r>
          </a:p>
          <a:p>
            <a:r>
              <a:rPr lang="en-GB" sz="1800" dirty="0">
                <a:solidFill>
                  <a:schemeClr val="tx2"/>
                </a:solidFill>
              </a:rPr>
              <a:t>The Brain</a:t>
            </a:r>
          </a:p>
          <a:p>
            <a:r>
              <a:rPr lang="en-GB" sz="1800" dirty="0">
                <a:solidFill>
                  <a:schemeClr val="tx2"/>
                </a:solidFill>
                <a:ea typeface="+mn-lt"/>
                <a:cs typeface="+mn-lt"/>
              </a:rPr>
              <a:t>The Organism</a:t>
            </a:r>
            <a:endParaRPr lang="en-GB" sz="1800" dirty="0">
              <a:solidFill>
                <a:schemeClr val="tx2"/>
              </a:solidFill>
            </a:endParaRPr>
          </a:p>
          <a:p>
            <a:r>
              <a:rPr lang="en-GB" sz="1800" dirty="0">
                <a:solidFill>
                  <a:schemeClr val="tx2"/>
                </a:solidFill>
              </a:rPr>
              <a:t>The Culture</a:t>
            </a:r>
          </a:p>
          <a:p>
            <a:r>
              <a:rPr lang="en-GB" sz="1800" dirty="0">
                <a:solidFill>
                  <a:schemeClr val="tx2"/>
                </a:solidFill>
              </a:rPr>
              <a:t>The Political System</a:t>
            </a:r>
          </a:p>
          <a:p>
            <a:r>
              <a:rPr lang="en-GB" sz="1800" dirty="0">
                <a:solidFill>
                  <a:schemeClr val="tx2"/>
                </a:solidFill>
              </a:rPr>
              <a:t>The Psychic Prison</a:t>
            </a:r>
          </a:p>
          <a:p>
            <a:r>
              <a:rPr lang="en-GB" sz="1800" dirty="0">
                <a:solidFill>
                  <a:schemeClr val="tx2"/>
                </a:solidFill>
              </a:rPr>
              <a:t>The flux</a:t>
            </a:r>
          </a:p>
          <a:p>
            <a:r>
              <a:rPr lang="en-GB" sz="1800" dirty="0">
                <a:solidFill>
                  <a:schemeClr val="tx2"/>
                </a:solidFill>
              </a:rPr>
              <a:t>The Instrument of Domination</a:t>
            </a:r>
          </a:p>
          <a:p>
            <a:endParaRPr lang="en-GB" sz="1800" dirty="0">
              <a:solidFill>
                <a:schemeClr val="tx2"/>
              </a:solidFill>
            </a:endParaRPr>
          </a:p>
        </p:txBody>
      </p:sp>
    </p:spTree>
    <p:extLst>
      <p:ext uri="{BB962C8B-B14F-4D97-AF65-F5344CB8AC3E}">
        <p14:creationId xmlns:p14="http://schemas.microsoft.com/office/powerpoint/2010/main" val="14375493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1" name="Rectangle 5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3" name="Rectangle 5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5" name="Rectangle 5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17CE39-7EE5-44B6-A0D2-66EC923EADF1}"/>
              </a:ext>
            </a:extLst>
          </p:cNvPr>
          <p:cNvSpPr>
            <a:spLocks noGrp="1"/>
          </p:cNvSpPr>
          <p:nvPr>
            <p:ph type="title"/>
          </p:nvPr>
        </p:nvSpPr>
        <p:spPr>
          <a:xfrm>
            <a:off x="838200" y="381000"/>
            <a:ext cx="10003218" cy="1600124"/>
          </a:xfrm>
        </p:spPr>
        <p:txBody>
          <a:bodyPr>
            <a:normAutofit/>
          </a:bodyPr>
          <a:lstStyle/>
          <a:p>
            <a:r>
              <a:rPr lang="en-GB" dirty="0"/>
              <a:t>Organisations as Machine</a:t>
            </a:r>
          </a:p>
        </p:txBody>
      </p:sp>
      <p:sp>
        <p:nvSpPr>
          <p:cNvPr id="24" name="Content Placeholder 23">
            <a:extLst>
              <a:ext uri="{FF2B5EF4-FFF2-40B4-BE49-F238E27FC236}">
                <a16:creationId xmlns:a16="http://schemas.microsoft.com/office/drawing/2014/main" id="{93724865-0055-445D-B977-6E40B48A2090}"/>
              </a:ext>
            </a:extLst>
          </p:cNvPr>
          <p:cNvSpPr>
            <a:spLocks noGrp="1"/>
          </p:cNvSpPr>
          <p:nvPr>
            <p:ph idx="1"/>
          </p:nvPr>
        </p:nvSpPr>
        <p:spPr>
          <a:xfrm>
            <a:off x="838200" y="2514600"/>
            <a:ext cx="4876800" cy="3783586"/>
          </a:xfrm>
        </p:spPr>
        <p:txBody>
          <a:bodyPr anchor="ctr">
            <a:normAutofit/>
          </a:bodyPr>
          <a:lstStyle/>
          <a:p>
            <a:pPr marL="0" indent="0">
              <a:buNone/>
            </a:pPr>
            <a:r>
              <a:rPr lang="en-US" sz="1800" i="1" dirty="0">
                <a:solidFill>
                  <a:schemeClr val="tx2"/>
                </a:solidFill>
                <a:ea typeface="+mn-lt"/>
                <a:cs typeface="+mn-lt"/>
              </a:rPr>
              <a:t>"The machine metaphor encompasses such theories as Taylor’s scientific management, Weber’s bureaucracy and views of organizations that emphasize closed systems, efficiency and mechanical features of organizations"</a:t>
            </a:r>
            <a:r>
              <a:rPr lang="en-US" sz="1800" i="1">
                <a:solidFill>
                  <a:schemeClr val="tx2"/>
                </a:solidFill>
                <a:ea typeface="+mn-lt"/>
                <a:cs typeface="+mn-lt"/>
              </a:rPr>
              <a:t> </a:t>
            </a:r>
            <a:r>
              <a:rPr lang="en-US" sz="1800" b="1">
                <a:solidFill>
                  <a:schemeClr val="tx2"/>
                </a:solidFill>
                <a:ea typeface="+mn-lt"/>
                <a:cs typeface="+mn-lt"/>
              </a:rPr>
              <a:t>(</a:t>
            </a:r>
            <a:r>
              <a:rPr lang="en-GB" sz="1800" b="1">
                <a:solidFill>
                  <a:schemeClr val="tx2"/>
                </a:solidFill>
                <a:ea typeface="+mn-lt"/>
                <a:cs typeface="+mn-lt"/>
              </a:rPr>
              <a:t>Örtenblad, Putnam, and Trehan, 2016, p.877).</a:t>
            </a:r>
            <a:endParaRPr lang="en-US" sz="1800" b="1" i="1">
              <a:solidFill>
                <a:schemeClr val="tx2"/>
              </a:solidFill>
            </a:endParaRPr>
          </a:p>
        </p:txBody>
      </p:sp>
      <p:pic>
        <p:nvPicPr>
          <p:cNvPr id="5" name="Picture 5" descr="A picture containing indoor, ware, gear, keyboard&#10;&#10;Description automatically generated">
            <a:extLst>
              <a:ext uri="{FF2B5EF4-FFF2-40B4-BE49-F238E27FC236}">
                <a16:creationId xmlns:a16="http://schemas.microsoft.com/office/drawing/2014/main" id="{65409CEA-6881-4EBB-B547-347013479375}"/>
              </a:ext>
            </a:extLst>
          </p:cNvPr>
          <p:cNvPicPr>
            <a:picLocks noChangeAspect="1"/>
          </p:cNvPicPr>
          <p:nvPr/>
        </p:nvPicPr>
        <p:blipFill rotWithShape="1">
          <a:blip r:embed="rId4"/>
          <a:srcRect l="10197" r="687"/>
          <a:stretch/>
        </p:blipFill>
        <p:spPr>
          <a:xfrm>
            <a:off x="5996628" y="2217529"/>
            <a:ext cx="6195372" cy="4640471"/>
          </a:xfrm>
          <a:prstGeom prst="rect">
            <a:avLst/>
          </a:prstGeom>
        </p:spPr>
      </p:pic>
    </p:spTree>
    <p:extLst>
      <p:ext uri="{BB962C8B-B14F-4D97-AF65-F5344CB8AC3E}">
        <p14:creationId xmlns:p14="http://schemas.microsoft.com/office/powerpoint/2010/main" val="1843626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7">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4" name="Picture 29">
            <a:extLst>
              <a:ext uri="{FF2B5EF4-FFF2-40B4-BE49-F238E27FC236}">
                <a16:creationId xmlns:a16="http://schemas.microsoft.com/office/drawing/2014/main" id="{29DA4B2B-B54E-43B4-A1A4-EB704F7F3D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53001" t="54841" r="-1"/>
          <a:stretch/>
        </p:blipFill>
        <p:spPr>
          <a:xfrm>
            <a:off x="0" y="0"/>
            <a:ext cx="872377" cy="838200"/>
          </a:xfrm>
          <a:prstGeom prst="rect">
            <a:avLst/>
          </a:prstGeom>
        </p:spPr>
      </p:pic>
      <p:sp>
        <p:nvSpPr>
          <p:cNvPr id="2" name="Title 1">
            <a:extLst>
              <a:ext uri="{FF2B5EF4-FFF2-40B4-BE49-F238E27FC236}">
                <a16:creationId xmlns:a16="http://schemas.microsoft.com/office/drawing/2014/main" id="{697A0B2E-6DB5-49FD-A52A-11E79D11E263}"/>
              </a:ext>
            </a:extLst>
          </p:cNvPr>
          <p:cNvSpPr>
            <a:spLocks noGrp="1"/>
          </p:cNvSpPr>
          <p:nvPr>
            <p:ph type="title"/>
          </p:nvPr>
        </p:nvSpPr>
        <p:spPr>
          <a:xfrm>
            <a:off x="715297" y="-66993"/>
            <a:ext cx="5638800" cy="1573786"/>
          </a:xfrm>
        </p:spPr>
        <p:txBody>
          <a:bodyPr vert="horz" lIns="91440" tIns="45720" rIns="91440" bIns="45720" rtlCol="0">
            <a:normAutofit/>
          </a:bodyPr>
          <a:lstStyle/>
          <a:p>
            <a:r>
              <a:rPr lang="en-US" dirty="0">
                <a:solidFill>
                  <a:schemeClr val="tx2"/>
                </a:solidFill>
              </a:rPr>
              <a:t>Modern Times?</a:t>
            </a:r>
          </a:p>
        </p:txBody>
      </p:sp>
      <p:pic>
        <p:nvPicPr>
          <p:cNvPr id="4" name="Picture 4">
            <a:hlinkClick r:id="" action="ppaction://media"/>
            <a:extLst>
              <a:ext uri="{FF2B5EF4-FFF2-40B4-BE49-F238E27FC236}">
                <a16:creationId xmlns:a16="http://schemas.microsoft.com/office/drawing/2014/main" id="{443C1D49-A3F9-43E9-96D4-BB54ACCE5924}"/>
              </a:ext>
            </a:extLst>
          </p:cNvPr>
          <p:cNvPicPr>
            <a:picLocks noRot="1" noChangeAspect="1"/>
          </p:cNvPicPr>
          <p:nvPr>
            <a:videoFile r:link="rId1"/>
          </p:nvPr>
        </p:nvPicPr>
        <p:blipFill>
          <a:blip r:embed="rId4"/>
          <a:stretch>
            <a:fillRect/>
          </a:stretch>
        </p:blipFill>
        <p:spPr>
          <a:xfrm>
            <a:off x="2561097" y="1488523"/>
            <a:ext cx="6762548" cy="5234757"/>
          </a:xfrm>
          <a:prstGeom prst="rect">
            <a:avLst/>
          </a:prstGeom>
        </p:spPr>
      </p:pic>
      <p:pic>
        <p:nvPicPr>
          <p:cNvPr id="27" name="Picture 31">
            <a:extLst>
              <a:ext uri="{FF2B5EF4-FFF2-40B4-BE49-F238E27FC236}">
                <a16:creationId xmlns:a16="http://schemas.microsoft.com/office/drawing/2014/main" id="{1C32610F-5445-4E12-87F6-F0591ABE7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2592880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4" descr="A close up of a flower&#10;&#10;Description automatically generated">
            <a:extLst>
              <a:ext uri="{FF2B5EF4-FFF2-40B4-BE49-F238E27FC236}">
                <a16:creationId xmlns:a16="http://schemas.microsoft.com/office/drawing/2014/main" id="{37E75770-A431-44B4-9F51-6DD5A123493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3" b="15768"/>
          <a:stretch/>
        </p:blipFill>
        <p:spPr>
          <a:xfrm>
            <a:off x="3048" y="10"/>
            <a:ext cx="6195372" cy="4618233"/>
          </a:xfrm>
          <a:prstGeom prst="rect">
            <a:avLst/>
          </a:prstGeom>
        </p:spPr>
      </p:pic>
      <p:sp>
        <p:nvSpPr>
          <p:cNvPr id="33" name="Rectangle 3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5">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2D5FEA-5231-4A1B-B717-957F1DB8E705}"/>
              </a:ext>
            </a:extLst>
          </p:cNvPr>
          <p:cNvSpPr>
            <a:spLocks noGrp="1"/>
          </p:cNvSpPr>
          <p:nvPr>
            <p:ph type="title"/>
          </p:nvPr>
        </p:nvSpPr>
        <p:spPr>
          <a:xfrm>
            <a:off x="838200" y="4876800"/>
            <a:ext cx="10003218" cy="1219200"/>
          </a:xfrm>
        </p:spPr>
        <p:txBody>
          <a:bodyPr>
            <a:normAutofit/>
          </a:bodyPr>
          <a:lstStyle/>
          <a:p>
            <a:r>
              <a:rPr lang="en-GB" dirty="0"/>
              <a:t>Organization as Brain</a:t>
            </a:r>
            <a:endParaRPr lang="en-US" dirty="0"/>
          </a:p>
        </p:txBody>
      </p:sp>
      <p:sp>
        <p:nvSpPr>
          <p:cNvPr id="13" name="Content Placeholder 8">
            <a:extLst>
              <a:ext uri="{FF2B5EF4-FFF2-40B4-BE49-F238E27FC236}">
                <a16:creationId xmlns:a16="http://schemas.microsoft.com/office/drawing/2014/main" id="{376134EF-5C69-4147-A0D6-BF77B4788072}"/>
              </a:ext>
            </a:extLst>
          </p:cNvPr>
          <p:cNvSpPr>
            <a:spLocks noGrp="1"/>
          </p:cNvSpPr>
          <p:nvPr>
            <p:ph idx="1"/>
          </p:nvPr>
        </p:nvSpPr>
        <p:spPr>
          <a:xfrm>
            <a:off x="6553200" y="399684"/>
            <a:ext cx="4800600" cy="3935986"/>
          </a:xfrm>
        </p:spPr>
        <p:txBody>
          <a:bodyPr anchor="ctr">
            <a:normAutofit/>
          </a:bodyPr>
          <a:lstStyle/>
          <a:p>
            <a:pPr marL="0" indent="0">
              <a:buNone/>
            </a:pPr>
            <a:r>
              <a:rPr lang="en-US" sz="1800" i="1">
                <a:solidFill>
                  <a:schemeClr val="tx2"/>
                </a:solidFill>
                <a:ea typeface="+mn-lt"/>
                <a:cs typeface="+mn-lt"/>
              </a:rPr>
              <a:t>"The brain metaphor focuses on the cognitive features of organizations and encompasses learning theories and cybernetics"  </a:t>
            </a:r>
            <a:r>
              <a:rPr lang="en-US" sz="1800" b="1">
                <a:solidFill>
                  <a:schemeClr val="tx2"/>
                </a:solidFill>
                <a:ea typeface="+mn-lt"/>
                <a:cs typeface="+mn-lt"/>
              </a:rPr>
              <a:t>(</a:t>
            </a:r>
            <a:r>
              <a:rPr lang="en-GB" sz="1800" b="1">
                <a:solidFill>
                  <a:schemeClr val="tx2"/>
                </a:solidFill>
                <a:ea typeface="+mn-lt"/>
                <a:cs typeface="+mn-lt"/>
              </a:rPr>
              <a:t>Örtenblad, Putnam, and Trehan, 2016, p.877).</a:t>
            </a:r>
            <a:endParaRPr lang="en-US" sz="1800">
              <a:solidFill>
                <a:schemeClr val="tx2"/>
              </a:solidFill>
              <a:ea typeface="+mn-lt"/>
              <a:cs typeface="+mn-lt"/>
            </a:endParaRPr>
          </a:p>
          <a:p>
            <a:pPr marL="0" indent="0">
              <a:buNone/>
            </a:pPr>
            <a:endParaRPr lang="en-US" sz="1800" i="1">
              <a:solidFill>
                <a:schemeClr val="tx2"/>
              </a:solidFill>
            </a:endParaRPr>
          </a:p>
        </p:txBody>
      </p:sp>
    </p:spTree>
    <p:extLst>
      <p:ext uri="{BB962C8B-B14F-4D97-AF65-F5344CB8AC3E}">
        <p14:creationId xmlns:p14="http://schemas.microsoft.com/office/powerpoint/2010/main" val="3973686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8B100-BCBD-4F33-A385-7BDCBF7ED358}"/>
              </a:ext>
            </a:extLst>
          </p:cNvPr>
          <p:cNvSpPr>
            <a:spLocks noGrp="1"/>
          </p:cNvSpPr>
          <p:nvPr>
            <p:ph type="title"/>
          </p:nvPr>
        </p:nvSpPr>
        <p:spPr/>
        <p:txBody>
          <a:bodyPr/>
          <a:lstStyle/>
          <a:p>
            <a:r>
              <a:rPr lang="en-GB" dirty="0"/>
              <a:t>Learning Organisations</a:t>
            </a:r>
          </a:p>
        </p:txBody>
      </p:sp>
      <p:sp>
        <p:nvSpPr>
          <p:cNvPr id="3" name="Content Placeholder 2">
            <a:extLst>
              <a:ext uri="{FF2B5EF4-FFF2-40B4-BE49-F238E27FC236}">
                <a16:creationId xmlns:a16="http://schemas.microsoft.com/office/drawing/2014/main" id="{F6D1758A-4D6D-4AB7-A000-E6DBC55B0661}"/>
              </a:ext>
            </a:extLst>
          </p:cNvPr>
          <p:cNvSpPr>
            <a:spLocks noGrp="1"/>
          </p:cNvSpPr>
          <p:nvPr>
            <p:ph idx="1"/>
          </p:nvPr>
        </p:nvSpPr>
        <p:spPr/>
        <p:txBody>
          <a:bodyPr vert="horz" lIns="91440" tIns="45720" rIns="91440" bIns="45720" rtlCol="0" anchor="t">
            <a:normAutofit/>
          </a:bodyPr>
          <a:lstStyle/>
          <a:p>
            <a:r>
              <a:rPr lang="en-GB" dirty="0"/>
              <a:t>Toyota</a:t>
            </a:r>
          </a:p>
          <a:p>
            <a:r>
              <a:rPr lang="en-GB" dirty="0"/>
              <a:t>Adobe </a:t>
            </a:r>
          </a:p>
          <a:p>
            <a:r>
              <a:rPr lang="en-GB" dirty="0"/>
              <a:t>Google</a:t>
            </a:r>
          </a:p>
          <a:p>
            <a:r>
              <a:rPr lang="en-GB" dirty="0"/>
              <a:t>Apple</a:t>
            </a:r>
          </a:p>
          <a:p>
            <a:r>
              <a:rPr lang="en-GB" dirty="0"/>
              <a:t>Facebook</a:t>
            </a:r>
          </a:p>
        </p:txBody>
      </p:sp>
    </p:spTree>
    <p:extLst>
      <p:ext uri="{BB962C8B-B14F-4D97-AF65-F5344CB8AC3E}">
        <p14:creationId xmlns:p14="http://schemas.microsoft.com/office/powerpoint/2010/main" val="14731868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10F0D5-13EE-4250-8F87-D6DB8C512013}"/>
              </a:ext>
            </a:extLst>
          </p:cNvPr>
          <p:cNvSpPr>
            <a:spLocks noGrp="1"/>
          </p:cNvSpPr>
          <p:nvPr>
            <p:ph type="title"/>
          </p:nvPr>
        </p:nvSpPr>
        <p:spPr>
          <a:xfrm>
            <a:off x="838201" y="559813"/>
            <a:ext cx="4876800" cy="5577934"/>
          </a:xfrm>
        </p:spPr>
        <p:txBody>
          <a:bodyPr>
            <a:normAutofit/>
          </a:bodyPr>
          <a:lstStyle/>
          <a:p>
            <a:r>
              <a:rPr lang="en-GB" dirty="0"/>
              <a:t>Over to You</a:t>
            </a:r>
          </a:p>
        </p:txBody>
      </p:sp>
      <p:sp>
        <p:nvSpPr>
          <p:cNvPr id="3" name="Content Placeholder 2">
            <a:extLst>
              <a:ext uri="{FF2B5EF4-FFF2-40B4-BE49-F238E27FC236}">
                <a16:creationId xmlns:a16="http://schemas.microsoft.com/office/drawing/2014/main" id="{9044DE6C-F20F-4129-B1A8-F6A88E2ABD2C}"/>
              </a:ext>
            </a:extLst>
          </p:cNvPr>
          <p:cNvSpPr>
            <a:spLocks noGrp="1"/>
          </p:cNvSpPr>
          <p:nvPr>
            <p:ph idx="1"/>
          </p:nvPr>
        </p:nvSpPr>
        <p:spPr>
          <a:xfrm>
            <a:off x="6705600" y="559813"/>
            <a:ext cx="4467677" cy="5553275"/>
          </a:xfrm>
        </p:spPr>
        <p:txBody>
          <a:bodyPr vert="horz" lIns="91440" tIns="45720" rIns="91440" bIns="45720" rtlCol="0" anchor="t">
            <a:normAutofit/>
          </a:bodyPr>
          <a:lstStyle/>
          <a:p>
            <a:endParaRPr lang="en-GB" sz="1800">
              <a:solidFill>
                <a:schemeClr val="tx2"/>
              </a:solidFill>
            </a:endParaRPr>
          </a:p>
          <a:p>
            <a:r>
              <a:rPr lang="en-GB" dirty="0">
                <a:solidFill>
                  <a:schemeClr val="tx2"/>
                </a:solidFill>
                <a:ea typeface="+mn-lt"/>
                <a:cs typeface="+mn-lt"/>
              </a:rPr>
              <a:t>The Organism</a:t>
            </a:r>
          </a:p>
          <a:p>
            <a:r>
              <a:rPr lang="en-GB" dirty="0">
                <a:solidFill>
                  <a:schemeClr val="tx2"/>
                </a:solidFill>
                <a:ea typeface="+mn-lt"/>
                <a:cs typeface="+mn-lt"/>
              </a:rPr>
              <a:t>The Culture</a:t>
            </a:r>
            <a:endParaRPr lang="en-US" dirty="0">
              <a:solidFill>
                <a:schemeClr val="tx2"/>
              </a:solidFill>
              <a:ea typeface="+mn-lt"/>
              <a:cs typeface="+mn-lt"/>
            </a:endParaRPr>
          </a:p>
          <a:p>
            <a:r>
              <a:rPr lang="en-GB" dirty="0">
                <a:solidFill>
                  <a:schemeClr val="tx2"/>
                </a:solidFill>
                <a:ea typeface="+mn-lt"/>
                <a:cs typeface="+mn-lt"/>
              </a:rPr>
              <a:t>The Political System</a:t>
            </a:r>
            <a:endParaRPr lang="en-US" dirty="0">
              <a:solidFill>
                <a:schemeClr val="tx2"/>
              </a:solidFill>
              <a:ea typeface="+mn-lt"/>
              <a:cs typeface="+mn-lt"/>
            </a:endParaRPr>
          </a:p>
          <a:p>
            <a:r>
              <a:rPr lang="en-GB" dirty="0">
                <a:solidFill>
                  <a:schemeClr val="tx2"/>
                </a:solidFill>
                <a:ea typeface="+mn-lt"/>
                <a:cs typeface="+mn-lt"/>
              </a:rPr>
              <a:t>The Psychic Prison</a:t>
            </a:r>
            <a:endParaRPr lang="en-US" dirty="0">
              <a:solidFill>
                <a:schemeClr val="tx2"/>
              </a:solidFill>
              <a:ea typeface="+mn-lt"/>
              <a:cs typeface="+mn-lt"/>
            </a:endParaRPr>
          </a:p>
          <a:p>
            <a:r>
              <a:rPr lang="en-GB" dirty="0">
                <a:solidFill>
                  <a:schemeClr val="tx2"/>
                </a:solidFill>
                <a:ea typeface="+mn-lt"/>
                <a:cs typeface="+mn-lt"/>
              </a:rPr>
              <a:t>The flux</a:t>
            </a:r>
            <a:endParaRPr lang="en-US" dirty="0">
              <a:solidFill>
                <a:schemeClr val="tx2"/>
              </a:solidFill>
              <a:ea typeface="+mn-lt"/>
              <a:cs typeface="+mn-lt"/>
            </a:endParaRPr>
          </a:p>
          <a:p>
            <a:r>
              <a:rPr lang="en-GB" dirty="0">
                <a:solidFill>
                  <a:schemeClr val="tx2"/>
                </a:solidFill>
                <a:ea typeface="+mn-lt"/>
                <a:cs typeface="+mn-lt"/>
              </a:rPr>
              <a:t>The Instrument of Domination</a:t>
            </a:r>
            <a:endParaRPr lang="en-US" dirty="0">
              <a:solidFill>
                <a:schemeClr val="tx2"/>
              </a:solidFill>
              <a:ea typeface="+mn-lt"/>
              <a:cs typeface="+mn-lt"/>
            </a:endParaRPr>
          </a:p>
          <a:p>
            <a:endParaRPr lang="en-GB" dirty="0"/>
          </a:p>
        </p:txBody>
      </p:sp>
    </p:spTree>
    <p:extLst>
      <p:ext uri="{BB962C8B-B14F-4D97-AF65-F5344CB8AC3E}">
        <p14:creationId xmlns:p14="http://schemas.microsoft.com/office/powerpoint/2010/main" val="1557748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0A61F-FBB9-4740-841C-57F1463B44B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54710FE-9E4D-4C86-B361-14D56B51FF8A}"/>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err="1">
                <a:ea typeface="+mn-lt"/>
                <a:cs typeface="+mn-lt"/>
              </a:rPr>
              <a:t>Örtenblad</a:t>
            </a:r>
            <a:r>
              <a:rPr lang="en-GB" dirty="0">
                <a:ea typeface="+mn-lt"/>
                <a:cs typeface="+mn-lt"/>
              </a:rPr>
              <a:t>, A., Putnam, L.L. and Trehan, K. (2016) Beyond Morgan’s eight metaphors: Adding to and developing organization theory. </a:t>
            </a:r>
            <a:r>
              <a:rPr lang="en-GB" i="1" dirty="0">
                <a:ea typeface="+mn-lt"/>
                <a:cs typeface="+mn-lt"/>
              </a:rPr>
              <a:t>Human Relations</a:t>
            </a:r>
            <a:r>
              <a:rPr lang="en-GB" dirty="0">
                <a:ea typeface="+mn-lt"/>
                <a:cs typeface="+mn-lt"/>
              </a:rPr>
              <a:t>, </a:t>
            </a:r>
            <a:r>
              <a:rPr lang="en-GB" i="1" dirty="0">
                <a:ea typeface="+mn-lt"/>
                <a:cs typeface="+mn-lt"/>
              </a:rPr>
              <a:t>69</a:t>
            </a:r>
            <a:r>
              <a:rPr lang="en-GB" dirty="0">
                <a:ea typeface="+mn-lt"/>
                <a:cs typeface="+mn-lt"/>
              </a:rPr>
              <a:t>(4), pp.875-889.</a:t>
            </a:r>
          </a:p>
          <a:p>
            <a:pPr marL="0" indent="0">
              <a:buNone/>
            </a:pPr>
            <a:r>
              <a:rPr lang="en-GB" dirty="0">
                <a:ea typeface="+mn-lt"/>
                <a:cs typeface="+mn-lt"/>
                <a:hlinkClick r:id="rId2"/>
              </a:rPr>
              <a:t>https://journals.sagepub.com/doi/pdf/10.1177/0018726715623999</a:t>
            </a:r>
            <a:r>
              <a:rPr lang="en-GB" dirty="0">
                <a:ea typeface="+mn-lt"/>
                <a:cs typeface="+mn-lt"/>
              </a:rPr>
              <a:t> </a:t>
            </a:r>
            <a:endParaRPr lang="en-GB"/>
          </a:p>
          <a:p>
            <a:pPr marL="0" indent="0">
              <a:buNone/>
            </a:pPr>
            <a:r>
              <a:rPr lang="en-GB" dirty="0" err="1">
                <a:ea typeface="+mn-lt"/>
                <a:cs typeface="+mn-lt"/>
              </a:rPr>
              <a:t>Tohidian</a:t>
            </a:r>
            <a:r>
              <a:rPr lang="en-GB" dirty="0">
                <a:ea typeface="+mn-lt"/>
                <a:cs typeface="+mn-lt"/>
              </a:rPr>
              <a:t>, I. and Rahimian, H. (2019) Bringing Morgan’s metaphors in organization contexts: An essay review. </a:t>
            </a:r>
            <a:r>
              <a:rPr lang="en-GB" i="1" dirty="0">
                <a:ea typeface="+mn-lt"/>
                <a:cs typeface="+mn-lt"/>
              </a:rPr>
              <a:t>Cogent Business &amp; Management</a:t>
            </a:r>
            <a:r>
              <a:rPr lang="en-GB" dirty="0">
                <a:ea typeface="+mn-lt"/>
                <a:cs typeface="+mn-lt"/>
              </a:rPr>
              <a:t>, </a:t>
            </a:r>
            <a:r>
              <a:rPr lang="en-GB" i="1" dirty="0">
                <a:ea typeface="+mn-lt"/>
                <a:cs typeface="+mn-lt"/>
              </a:rPr>
              <a:t>6</a:t>
            </a:r>
            <a:r>
              <a:rPr lang="en-GB" dirty="0">
                <a:ea typeface="+mn-lt"/>
                <a:cs typeface="+mn-lt"/>
              </a:rPr>
              <a:t>(1), DOI: </a:t>
            </a:r>
            <a:r>
              <a:rPr lang="en-GB" u="sng" dirty="0">
                <a:ea typeface="+mn-lt"/>
                <a:cs typeface="+mn-lt"/>
                <a:hlinkClick r:id="rId3"/>
              </a:rPr>
              <a:t>10.1080/23311975.2019.1587808</a:t>
            </a:r>
            <a:endParaRPr lang="en-GB" dirty="0">
              <a:ea typeface="+mn-lt"/>
              <a:cs typeface="+mn-lt"/>
            </a:endParaRPr>
          </a:p>
          <a:p>
            <a:pPr marL="0" indent="0">
              <a:buNone/>
            </a:pPr>
            <a:br>
              <a:rPr lang="en-US" dirty="0"/>
            </a:br>
            <a:endParaRPr lang="en-US" dirty="0"/>
          </a:p>
        </p:txBody>
      </p:sp>
    </p:spTree>
    <p:extLst>
      <p:ext uri="{BB962C8B-B14F-4D97-AF65-F5344CB8AC3E}">
        <p14:creationId xmlns:p14="http://schemas.microsoft.com/office/powerpoint/2010/main" val="31822892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A5AF71F-CE2E-4634-B257-15D0F049D5D1}"/>
              </a:ext>
            </a:extLst>
          </p:cNvPr>
          <p:cNvSpPr>
            <a:spLocks noGrp="1"/>
          </p:cNvSpPr>
          <p:nvPr>
            <p:ph type="title"/>
          </p:nvPr>
        </p:nvSpPr>
        <p:spPr>
          <a:xfrm>
            <a:off x="1198181" y="1752600"/>
            <a:ext cx="9988166" cy="1752600"/>
          </a:xfrm>
        </p:spPr>
        <p:txBody>
          <a:bodyPr anchor="b">
            <a:normAutofit/>
          </a:bodyPr>
          <a:lstStyle/>
          <a:p>
            <a:pPr algn="ctr"/>
            <a:r>
              <a:rPr lang="en-GB">
                <a:solidFill>
                  <a:schemeClr val="tx2"/>
                </a:solidFill>
                <a:ea typeface="+mj-lt"/>
                <a:cs typeface="+mj-lt"/>
              </a:rPr>
              <a:t>From Hierarchies to Networks</a:t>
            </a:r>
            <a:endParaRPr lang="en-GB" b="0">
              <a:solidFill>
                <a:schemeClr val="tx2"/>
              </a:solidFill>
              <a:ea typeface="+mj-lt"/>
              <a:cs typeface="+mj-lt"/>
            </a:endParaRPr>
          </a:p>
        </p:txBody>
      </p:sp>
      <p:sp>
        <p:nvSpPr>
          <p:cNvPr id="12" name="Rectangle 11">
            <a:extLst>
              <a:ext uri="{FF2B5EF4-FFF2-40B4-BE49-F238E27FC236}">
                <a16:creationId xmlns:a16="http://schemas.microsoft.com/office/drawing/2014/main" id="{BF49D5AE-15AF-4BC1-8AC5-F5FA95199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5048" cy="12954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608A5E7-BD2D-419A-8079-3103083AB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12954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347298-AEF6-4292-A596-5B6A2E3FA460}"/>
              </a:ext>
            </a:extLst>
          </p:cNvPr>
          <p:cNvSpPr>
            <a:spLocks noGrp="1"/>
          </p:cNvSpPr>
          <p:nvPr>
            <p:ph idx="1"/>
          </p:nvPr>
        </p:nvSpPr>
        <p:spPr>
          <a:xfrm>
            <a:off x="2005091" y="3733800"/>
            <a:ext cx="8188033" cy="2379287"/>
          </a:xfrm>
        </p:spPr>
        <p:txBody>
          <a:bodyPr vert="horz" lIns="91440" tIns="45720" rIns="91440" bIns="45720" rtlCol="0" anchor="t">
            <a:noAutofit/>
          </a:bodyPr>
          <a:lstStyle/>
          <a:p>
            <a:pPr marL="0" indent="0" algn="ctr">
              <a:buNone/>
            </a:pPr>
            <a:r>
              <a:rPr lang="en-GB" sz="3200" i="1" dirty="0">
                <a:solidFill>
                  <a:schemeClr val="tx2"/>
                </a:solidFill>
              </a:rPr>
              <a:t>"It is painfully obvious: the system in which many people still work was created for a stable, clow and predictable world that no longer exists."</a:t>
            </a:r>
          </a:p>
        </p:txBody>
      </p:sp>
      <p:sp>
        <p:nvSpPr>
          <p:cNvPr id="7" name="TextBox 6">
            <a:extLst>
              <a:ext uri="{FF2B5EF4-FFF2-40B4-BE49-F238E27FC236}">
                <a16:creationId xmlns:a16="http://schemas.microsoft.com/office/drawing/2014/main" id="{3F959B47-10C4-4600-824F-5B3D0F88AD40}"/>
              </a:ext>
            </a:extLst>
          </p:cNvPr>
          <p:cNvSpPr txBox="1"/>
          <p:nvPr/>
        </p:nvSpPr>
        <p:spPr>
          <a:xfrm>
            <a:off x="8061767" y="6026551"/>
            <a:ext cx="33026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(Minnaar &amp; </a:t>
            </a:r>
            <a:r>
              <a:rPr lang="en-GB" dirty="0" err="1"/>
              <a:t>Morree</a:t>
            </a:r>
            <a:r>
              <a:rPr lang="en-GB" dirty="0"/>
              <a:t>, 2019)</a:t>
            </a:r>
          </a:p>
        </p:txBody>
      </p:sp>
    </p:spTree>
    <p:extLst>
      <p:ext uri="{BB962C8B-B14F-4D97-AF65-F5344CB8AC3E}">
        <p14:creationId xmlns:p14="http://schemas.microsoft.com/office/powerpoint/2010/main" val="22906841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Rectangle 43">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05FCBD-7637-479C-905C-61D5FCA146CB}"/>
              </a:ext>
            </a:extLst>
          </p:cNvPr>
          <p:cNvSpPr>
            <a:spLocks noGrp="1"/>
          </p:cNvSpPr>
          <p:nvPr>
            <p:ph type="title"/>
          </p:nvPr>
        </p:nvSpPr>
        <p:spPr>
          <a:xfrm>
            <a:off x="838200" y="381000"/>
            <a:ext cx="10003218" cy="1600124"/>
          </a:xfrm>
        </p:spPr>
        <p:txBody>
          <a:bodyPr>
            <a:normAutofit/>
          </a:bodyPr>
          <a:lstStyle/>
          <a:p>
            <a:r>
              <a:rPr lang="en-GB"/>
              <a:t>From Hierarchies to Networks</a:t>
            </a:r>
          </a:p>
        </p:txBody>
      </p:sp>
      <p:sp>
        <p:nvSpPr>
          <p:cNvPr id="3" name="Content Placeholder 2">
            <a:extLst>
              <a:ext uri="{FF2B5EF4-FFF2-40B4-BE49-F238E27FC236}">
                <a16:creationId xmlns:a16="http://schemas.microsoft.com/office/drawing/2014/main" id="{EC87FC0A-1F0D-4F47-8AB7-1BC5DC7DF96F}"/>
              </a:ext>
            </a:extLst>
          </p:cNvPr>
          <p:cNvSpPr>
            <a:spLocks noGrp="1"/>
          </p:cNvSpPr>
          <p:nvPr>
            <p:ph idx="1"/>
          </p:nvPr>
        </p:nvSpPr>
        <p:spPr>
          <a:xfrm>
            <a:off x="838200" y="2514600"/>
            <a:ext cx="4876800" cy="3783586"/>
          </a:xfrm>
        </p:spPr>
        <p:txBody>
          <a:bodyPr vert="horz" lIns="91440" tIns="45720" rIns="91440" bIns="45720" rtlCol="0" anchor="ctr">
            <a:normAutofit/>
          </a:bodyPr>
          <a:lstStyle/>
          <a:p>
            <a:pPr marL="0" indent="0">
              <a:buNone/>
            </a:pPr>
            <a:r>
              <a:rPr lang="en-GB" sz="1700" b="1" dirty="0">
                <a:solidFill>
                  <a:schemeClr val="tx2"/>
                </a:solidFill>
                <a:ea typeface="+mn-lt"/>
                <a:cs typeface="+mn-lt"/>
              </a:rPr>
              <a:t>This organisation chart originates from IBM in 1917. More than century ago! While in the last century major things have changed in the world, this antique organisation chart is identical to most of the organisations we work in today. It symbolises the outdated command-and-control model that was designed more than a century ago. It was designed for a world that no longer exists; a stable, slow-moving, predictable world.</a:t>
            </a:r>
            <a:endParaRPr lang="en-US" sz="1700" dirty="0">
              <a:solidFill>
                <a:schemeClr val="tx2"/>
              </a:solidFill>
            </a:endParaRPr>
          </a:p>
          <a:p>
            <a:pPr marL="0" indent="0">
              <a:buNone/>
            </a:pPr>
            <a:r>
              <a:rPr lang="en-GB" sz="1700" dirty="0">
                <a:solidFill>
                  <a:schemeClr val="tx2"/>
                </a:solidFill>
                <a:ea typeface="+mn-lt"/>
                <a:cs typeface="+mn-lt"/>
                <a:hlinkClick r:id="rId3">
                  <a:extLst>
                    <a:ext uri="{A12FA001-AC4F-418D-AE19-62706E023703}">
                      <ahyp:hlinkClr xmlns:ahyp="http://schemas.microsoft.com/office/drawing/2018/hyperlinkcolor" val="tx"/>
                    </a:ext>
                  </a:extLst>
                </a:hlinkClick>
              </a:rPr>
              <a:t>https://corporate-rebels.com/rebel-trends-2-network-of-teams/</a:t>
            </a:r>
            <a:r>
              <a:rPr lang="en-GB" sz="1700" dirty="0">
                <a:solidFill>
                  <a:schemeClr val="tx2"/>
                </a:solidFill>
                <a:ea typeface="+mn-lt"/>
                <a:cs typeface="+mn-lt"/>
              </a:rPr>
              <a:t> </a:t>
            </a:r>
            <a:endParaRPr lang="en-GB" sz="1700" dirty="0">
              <a:solidFill>
                <a:schemeClr val="tx2"/>
              </a:solidFill>
            </a:endParaRPr>
          </a:p>
        </p:txBody>
      </p:sp>
      <p:pic>
        <p:nvPicPr>
          <p:cNvPr id="13" name="Picture 13" descr="Diagram&#10;&#10;Description automatically generated">
            <a:extLst>
              <a:ext uri="{FF2B5EF4-FFF2-40B4-BE49-F238E27FC236}">
                <a16:creationId xmlns:a16="http://schemas.microsoft.com/office/drawing/2014/main" id="{FDE107F5-2150-4C95-8AA1-C4600FCA3BEF}"/>
              </a:ext>
            </a:extLst>
          </p:cNvPr>
          <p:cNvPicPr>
            <a:picLocks noChangeAspect="1"/>
          </p:cNvPicPr>
          <p:nvPr/>
        </p:nvPicPr>
        <p:blipFill rotWithShape="1">
          <a:blip r:embed="rId4"/>
          <a:srcRect l="24982" r="13272" b="1"/>
          <a:stretch/>
        </p:blipFill>
        <p:spPr>
          <a:xfrm>
            <a:off x="5996628" y="2217529"/>
            <a:ext cx="6195372" cy="4640471"/>
          </a:xfrm>
          <a:prstGeom prst="rect">
            <a:avLst/>
          </a:prstGeom>
        </p:spPr>
      </p:pic>
    </p:spTree>
    <p:extLst>
      <p:ext uri="{BB962C8B-B14F-4D97-AF65-F5344CB8AC3E}">
        <p14:creationId xmlns:p14="http://schemas.microsoft.com/office/powerpoint/2010/main" val="8754982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4" name="Rectangle 13">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Sphere of mesh and nodes">
            <a:extLst>
              <a:ext uri="{FF2B5EF4-FFF2-40B4-BE49-F238E27FC236}">
                <a16:creationId xmlns:a16="http://schemas.microsoft.com/office/drawing/2014/main" id="{6D7B5F90-9837-495E-A053-20F8EAA35E3B}"/>
              </a:ext>
            </a:extLst>
          </p:cNvPr>
          <p:cNvPicPr>
            <a:picLocks noChangeAspect="1"/>
          </p:cNvPicPr>
          <p:nvPr/>
        </p:nvPicPr>
        <p:blipFill rotWithShape="1">
          <a:blip r:embed="rId3"/>
          <a:srcRect r="-3" b="606"/>
          <a:stretch/>
        </p:blipFill>
        <p:spPr>
          <a:xfrm>
            <a:off x="3048" y="10"/>
            <a:ext cx="6195372" cy="4618233"/>
          </a:xfrm>
          <a:prstGeom prst="rect">
            <a:avLst/>
          </a:prstGeom>
        </p:spPr>
      </p:pic>
      <p:sp>
        <p:nvSpPr>
          <p:cNvPr id="18" name="Rectangle 17">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469FE6-9E81-426E-B022-4F9B16E1451A}"/>
              </a:ext>
            </a:extLst>
          </p:cNvPr>
          <p:cNvSpPr>
            <a:spLocks noGrp="1"/>
          </p:cNvSpPr>
          <p:nvPr>
            <p:ph type="title"/>
          </p:nvPr>
        </p:nvSpPr>
        <p:spPr>
          <a:xfrm>
            <a:off x="838200" y="4876800"/>
            <a:ext cx="10003218" cy="1219200"/>
          </a:xfrm>
        </p:spPr>
        <p:txBody>
          <a:bodyPr vert="horz" lIns="91440" tIns="45720" rIns="91440" bIns="45720" rtlCol="0" anchor="ctr">
            <a:normAutofit/>
          </a:bodyPr>
          <a:lstStyle/>
          <a:p>
            <a:r>
              <a:rPr lang="en-US"/>
              <a:t>Networked Organisations</a:t>
            </a:r>
          </a:p>
        </p:txBody>
      </p:sp>
      <p:sp>
        <p:nvSpPr>
          <p:cNvPr id="4" name="Content Placeholder 3">
            <a:extLst>
              <a:ext uri="{FF2B5EF4-FFF2-40B4-BE49-F238E27FC236}">
                <a16:creationId xmlns:a16="http://schemas.microsoft.com/office/drawing/2014/main" id="{DAB74020-75F4-4DEA-A5F5-F0DFA478A8D4}"/>
              </a:ext>
            </a:extLst>
          </p:cNvPr>
          <p:cNvSpPr>
            <a:spLocks noGrp="1"/>
          </p:cNvSpPr>
          <p:nvPr>
            <p:ph sz="half" idx="1"/>
          </p:nvPr>
        </p:nvSpPr>
        <p:spPr>
          <a:xfrm>
            <a:off x="6553200" y="399684"/>
            <a:ext cx="4800600" cy="3935986"/>
          </a:xfrm>
        </p:spPr>
        <p:txBody>
          <a:bodyPr vert="horz" lIns="91440" tIns="45720" rIns="91440" bIns="45720" rtlCol="0" anchor="ctr">
            <a:normAutofit fontScale="85000" lnSpcReduction="10000"/>
          </a:bodyPr>
          <a:lstStyle/>
          <a:p>
            <a:pPr marL="0" indent="0">
              <a:buNone/>
            </a:pPr>
            <a:r>
              <a:rPr lang="en-US" sz="1800" b="1" dirty="0">
                <a:solidFill>
                  <a:schemeClr val="tx2"/>
                </a:solidFill>
              </a:rPr>
              <a:t>Individual Task</a:t>
            </a:r>
            <a:endParaRPr lang="en-US">
              <a:solidFill>
                <a:schemeClr val="tx2"/>
              </a:solidFill>
            </a:endParaRPr>
          </a:p>
          <a:p>
            <a:pPr marL="0" indent="0">
              <a:buNone/>
            </a:pPr>
            <a:r>
              <a:rPr lang="en-US" sz="1800" dirty="0">
                <a:solidFill>
                  <a:schemeClr val="tx2"/>
                </a:solidFill>
              </a:rPr>
              <a:t>Go to the Corporate Rebels site and search 'hierarchy'. Select one of the articles and identify a company that has adopted a network of teams approach.</a:t>
            </a:r>
          </a:p>
          <a:p>
            <a:pPr marL="0" indent="0">
              <a:buNone/>
            </a:pPr>
            <a:r>
              <a:rPr lang="en-US" sz="1800" dirty="0">
                <a:solidFill>
                  <a:schemeClr val="tx2"/>
                </a:solidFill>
              </a:rPr>
              <a:t>Search for the term 'leader' in the article and identify one or two features of leadership associated with the network of teams approach. </a:t>
            </a:r>
          </a:p>
          <a:p>
            <a:pPr marL="0" indent="0">
              <a:buNone/>
            </a:pPr>
            <a:r>
              <a:rPr lang="en-US" sz="1800">
                <a:solidFill>
                  <a:schemeClr val="tx2"/>
                </a:solidFill>
              </a:rPr>
              <a:t>Share what you find in the forum: </a:t>
            </a:r>
            <a:r>
              <a:rPr lang="en-US" sz="1800">
                <a:solidFill>
                  <a:schemeClr val="tx1"/>
                </a:solidFill>
                <a:ea typeface="+mn-lt"/>
                <a:cs typeface="+mn-lt"/>
                <a:hlinkClick r:id="rId5">
                  <a:extLst>
                    <a:ext uri="{A12FA001-AC4F-418D-AE19-62706E023703}">
                      <ahyp:hlinkClr xmlns:ahyp="http://schemas.microsoft.com/office/drawing/2018/hyperlinkcolor" val="tx"/>
                    </a:ext>
                  </a:extLst>
                </a:hlinkClick>
              </a:rPr>
              <a:t>https://moodle.uwtsd.ac.uk/mod/forum/view.php?id=328166</a:t>
            </a:r>
            <a:r>
              <a:rPr lang="en-US" sz="1800">
                <a:solidFill>
                  <a:schemeClr val="tx1"/>
                </a:solidFill>
                <a:ea typeface="+mn-lt"/>
                <a:cs typeface="+mn-lt"/>
              </a:rPr>
              <a:t> </a:t>
            </a:r>
          </a:p>
          <a:p>
            <a:pPr marL="0"/>
            <a:endParaRPr lang="en-US" sz="1800">
              <a:solidFill>
                <a:schemeClr val="tx2"/>
              </a:solidFill>
            </a:endParaRPr>
          </a:p>
          <a:p>
            <a:pPr marL="0" indent="0">
              <a:buNone/>
            </a:pPr>
            <a:r>
              <a:rPr lang="en-US" sz="1800" dirty="0">
                <a:solidFill>
                  <a:schemeClr val="tx2"/>
                </a:solidFill>
                <a:hlinkClick r:id="rId6">
                  <a:extLst>
                    <a:ext uri="{A12FA001-AC4F-418D-AE19-62706E023703}">
                      <ahyp:hlinkClr xmlns:ahyp="http://schemas.microsoft.com/office/drawing/2018/hyperlinkcolor" val="tx"/>
                    </a:ext>
                  </a:extLst>
                </a:hlinkClick>
              </a:rPr>
              <a:t>https://corporate-rebels.com/search/?q=hierarchy</a:t>
            </a:r>
            <a:r>
              <a:rPr lang="en-US" sz="1800" dirty="0">
                <a:solidFill>
                  <a:schemeClr val="tx2"/>
                </a:solidFill>
              </a:rPr>
              <a:t> </a:t>
            </a:r>
          </a:p>
        </p:txBody>
      </p:sp>
    </p:spTree>
    <p:extLst>
      <p:ext uri="{BB962C8B-B14F-4D97-AF65-F5344CB8AC3E}">
        <p14:creationId xmlns:p14="http://schemas.microsoft.com/office/powerpoint/2010/main" val="31514742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EBF20D-9E81-4C47-B1D3-9BCE3A335733}"/>
              </a:ext>
            </a:extLst>
          </p:cNvPr>
          <p:cNvSpPr>
            <a:spLocks noGrp="1"/>
          </p:cNvSpPr>
          <p:nvPr>
            <p:ph type="title"/>
          </p:nvPr>
        </p:nvSpPr>
        <p:spPr>
          <a:xfrm>
            <a:off x="838200" y="381000"/>
            <a:ext cx="10003218" cy="1600124"/>
          </a:xfrm>
        </p:spPr>
        <p:txBody>
          <a:bodyPr>
            <a:normAutofit/>
          </a:bodyPr>
          <a:lstStyle/>
          <a:p>
            <a:r>
              <a:rPr lang="en-GB" dirty="0"/>
              <a:t>Organisations as CAS</a:t>
            </a:r>
          </a:p>
        </p:txBody>
      </p:sp>
      <p:sp>
        <p:nvSpPr>
          <p:cNvPr id="3" name="Content Placeholder 2">
            <a:extLst>
              <a:ext uri="{FF2B5EF4-FFF2-40B4-BE49-F238E27FC236}">
                <a16:creationId xmlns:a16="http://schemas.microsoft.com/office/drawing/2014/main" id="{52D84913-C926-4C48-BBDA-9FAC1A64A6FE}"/>
              </a:ext>
            </a:extLst>
          </p:cNvPr>
          <p:cNvSpPr>
            <a:spLocks noGrp="1"/>
          </p:cNvSpPr>
          <p:nvPr>
            <p:ph idx="1"/>
          </p:nvPr>
        </p:nvSpPr>
        <p:spPr>
          <a:xfrm>
            <a:off x="838200" y="2514600"/>
            <a:ext cx="4876800" cy="3783586"/>
          </a:xfrm>
        </p:spPr>
        <p:txBody>
          <a:bodyPr vert="horz" lIns="91440" tIns="45720" rIns="91440" bIns="45720" rtlCol="0" anchor="ctr">
            <a:normAutofit/>
          </a:bodyPr>
          <a:lstStyle/>
          <a:p>
            <a:pPr marL="0" indent="0">
              <a:lnSpc>
                <a:spcPct val="100000"/>
              </a:lnSpc>
              <a:buNone/>
            </a:pPr>
            <a:r>
              <a:rPr lang="en-GB" sz="1400">
                <a:solidFill>
                  <a:schemeClr val="tx2"/>
                </a:solidFill>
              </a:rPr>
              <a:t>Complex Adaptive Systems</a:t>
            </a:r>
          </a:p>
          <a:p>
            <a:pPr>
              <a:lnSpc>
                <a:spcPct val="100000"/>
              </a:lnSpc>
            </a:pPr>
            <a:r>
              <a:rPr lang="en-GB" sz="1400" i="1">
                <a:solidFill>
                  <a:schemeClr val="tx2"/>
                </a:solidFill>
                <a:ea typeface="+mn-lt"/>
                <a:cs typeface="+mn-lt"/>
              </a:rPr>
              <a:t>Systems in which a perfect understanding of the individual parts does not automatically convey a perfect understanding of the whole system’s behaviour (Miller and Scott, 2007).</a:t>
            </a:r>
            <a:endParaRPr lang="en-GB" sz="1400">
              <a:solidFill>
                <a:schemeClr val="tx2"/>
              </a:solidFill>
            </a:endParaRPr>
          </a:p>
          <a:p>
            <a:pPr>
              <a:lnSpc>
                <a:spcPct val="100000"/>
              </a:lnSpc>
            </a:pPr>
            <a:r>
              <a:rPr lang="en-GB" sz="1400" i="1">
                <a:solidFill>
                  <a:schemeClr val="tx2"/>
                </a:solidFill>
                <a:ea typeface="+mn-lt"/>
                <a:cs typeface="+mn-lt"/>
              </a:rPr>
              <a:t>Systems that have a large numbers of components, often called agents, that interact and adapt or learn (Holland, 2006).</a:t>
            </a:r>
            <a:endParaRPr lang="en-GB" sz="1400">
              <a:solidFill>
                <a:schemeClr val="tx2"/>
              </a:solidFill>
            </a:endParaRPr>
          </a:p>
          <a:p>
            <a:pPr>
              <a:lnSpc>
                <a:spcPct val="100000"/>
              </a:lnSpc>
            </a:pPr>
            <a:r>
              <a:rPr lang="en-GB" sz="1400">
                <a:solidFill>
                  <a:schemeClr val="tx2"/>
                </a:solidFill>
                <a:ea typeface="+mn-lt"/>
                <a:cs typeface="+mn-lt"/>
              </a:rPr>
              <a:t>CAS evolve over time, influenced by their environment and also influencing their environment, forming complicated feedback loops.</a:t>
            </a:r>
            <a:endParaRPr lang="en-GB" sz="1400">
              <a:solidFill>
                <a:schemeClr val="tx2"/>
              </a:solidFill>
            </a:endParaRPr>
          </a:p>
          <a:p>
            <a:pPr>
              <a:lnSpc>
                <a:spcPct val="100000"/>
              </a:lnSpc>
            </a:pPr>
            <a:r>
              <a:rPr lang="en-GB" sz="1400">
                <a:solidFill>
                  <a:schemeClr val="tx2"/>
                </a:solidFill>
                <a:ea typeface="+mn-lt"/>
                <a:cs typeface="+mn-lt"/>
              </a:rPr>
              <a:t>A Complex Adaptive Social System is simply a CAS that contains humans as agents (can be a mix of humans, technology and objects).</a:t>
            </a:r>
            <a:endParaRPr lang="en-GB" sz="1400">
              <a:solidFill>
                <a:schemeClr val="tx2"/>
              </a:solidFill>
            </a:endParaRPr>
          </a:p>
          <a:p>
            <a:pPr marL="0" indent="0">
              <a:lnSpc>
                <a:spcPct val="100000"/>
              </a:lnSpc>
              <a:buNone/>
            </a:pPr>
            <a:endParaRPr lang="en-GB" sz="1400">
              <a:solidFill>
                <a:schemeClr val="tx2"/>
              </a:solidFill>
            </a:endParaRPr>
          </a:p>
        </p:txBody>
      </p:sp>
      <p:pic>
        <p:nvPicPr>
          <p:cNvPr id="4" name="Picture 4" descr="A picture containing background pattern&#10;&#10;Description automatically generated">
            <a:extLst>
              <a:ext uri="{FF2B5EF4-FFF2-40B4-BE49-F238E27FC236}">
                <a16:creationId xmlns:a16="http://schemas.microsoft.com/office/drawing/2014/main" id="{C9D9C871-3C00-4A45-BAA1-CDDB8FEC2023}"/>
              </a:ext>
            </a:extLst>
          </p:cNvPr>
          <p:cNvPicPr>
            <a:picLocks noChangeAspect="1"/>
          </p:cNvPicPr>
          <p:nvPr/>
        </p:nvPicPr>
        <p:blipFill rotWithShape="1">
          <a:blip r:embed="rId3"/>
          <a:srcRect l="17451" r="2777" b="-1"/>
          <a:stretch/>
        </p:blipFill>
        <p:spPr>
          <a:xfrm>
            <a:off x="5996628" y="2217529"/>
            <a:ext cx="6195372" cy="4640471"/>
          </a:xfrm>
          <a:prstGeom prst="rect">
            <a:avLst/>
          </a:prstGeom>
        </p:spPr>
      </p:pic>
    </p:spTree>
    <p:extLst>
      <p:ext uri="{BB962C8B-B14F-4D97-AF65-F5344CB8AC3E}">
        <p14:creationId xmlns:p14="http://schemas.microsoft.com/office/powerpoint/2010/main" val="2342032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4" descr="Underwater view of a coral&#10;&#10;Description automatically generated">
            <a:extLst>
              <a:ext uri="{FF2B5EF4-FFF2-40B4-BE49-F238E27FC236}">
                <a16:creationId xmlns:a16="http://schemas.microsoft.com/office/drawing/2014/main" id="{9A019BD2-B16F-4D10-8753-ED94C0EEF65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749" r="7817" b="-1"/>
          <a:stretch/>
        </p:blipFill>
        <p:spPr>
          <a:xfrm>
            <a:off x="3048" y="10"/>
            <a:ext cx="6195372" cy="4618233"/>
          </a:xfrm>
          <a:prstGeom prst="rect">
            <a:avLst/>
          </a:prstGeom>
        </p:spPr>
      </p:pic>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4C00C2-730C-496B-8E52-02584C044F1E}"/>
              </a:ext>
            </a:extLst>
          </p:cNvPr>
          <p:cNvSpPr>
            <a:spLocks noGrp="1"/>
          </p:cNvSpPr>
          <p:nvPr>
            <p:ph type="title"/>
          </p:nvPr>
        </p:nvSpPr>
        <p:spPr>
          <a:xfrm>
            <a:off x="838200" y="4876800"/>
            <a:ext cx="10003218" cy="1219200"/>
          </a:xfrm>
        </p:spPr>
        <p:txBody>
          <a:bodyPr>
            <a:normAutofit/>
          </a:bodyPr>
          <a:lstStyle/>
          <a:p>
            <a:r>
              <a:rPr lang="en-GB" dirty="0"/>
              <a:t>Characteristics of CAS</a:t>
            </a:r>
          </a:p>
        </p:txBody>
      </p:sp>
      <p:sp>
        <p:nvSpPr>
          <p:cNvPr id="3" name="Content Placeholder 2">
            <a:extLst>
              <a:ext uri="{FF2B5EF4-FFF2-40B4-BE49-F238E27FC236}">
                <a16:creationId xmlns:a16="http://schemas.microsoft.com/office/drawing/2014/main" id="{9A3BC4B1-673C-40B9-B2E2-397733A4FB27}"/>
              </a:ext>
            </a:extLst>
          </p:cNvPr>
          <p:cNvSpPr>
            <a:spLocks noGrp="1"/>
          </p:cNvSpPr>
          <p:nvPr>
            <p:ph idx="1"/>
          </p:nvPr>
        </p:nvSpPr>
        <p:spPr>
          <a:xfrm>
            <a:off x="6553200" y="399684"/>
            <a:ext cx="4800600" cy="3935986"/>
          </a:xfrm>
        </p:spPr>
        <p:txBody>
          <a:bodyPr vert="horz" lIns="91440" tIns="45720" rIns="91440" bIns="45720" rtlCol="0" anchor="ctr">
            <a:normAutofit/>
          </a:bodyPr>
          <a:lstStyle/>
          <a:p>
            <a:pPr marL="0" indent="0">
              <a:lnSpc>
                <a:spcPct val="100000"/>
              </a:lnSpc>
              <a:buNone/>
            </a:pPr>
            <a:r>
              <a:rPr lang="en-GB" sz="1100" dirty="0">
                <a:solidFill>
                  <a:schemeClr val="tx2"/>
                </a:solidFill>
                <a:ea typeface="+mn-lt"/>
                <a:cs typeface="+mn-lt"/>
              </a:rPr>
              <a:t>CAS are characterised by:</a:t>
            </a:r>
          </a:p>
          <a:p>
            <a:pPr marL="514350" indent="-514350">
              <a:lnSpc>
                <a:spcPct val="100000"/>
              </a:lnSpc>
              <a:buAutoNum type="arabicPeriod"/>
            </a:pPr>
            <a:r>
              <a:rPr lang="en-GB" sz="1100" dirty="0">
                <a:solidFill>
                  <a:schemeClr val="tx2"/>
                </a:solidFill>
                <a:ea typeface="+mn-lt"/>
                <a:cs typeface="+mn-lt"/>
              </a:rPr>
              <a:t>Diverse agents that learn, </a:t>
            </a:r>
            <a:endParaRPr lang="en-GB" sz="1100" dirty="0">
              <a:solidFill>
                <a:schemeClr val="tx2"/>
              </a:solidFill>
            </a:endParaRPr>
          </a:p>
          <a:p>
            <a:pPr marL="514350" indent="-514350">
              <a:lnSpc>
                <a:spcPct val="100000"/>
              </a:lnSpc>
              <a:buAutoNum type="arabicPeriod"/>
            </a:pPr>
            <a:r>
              <a:rPr lang="en-GB" sz="1100" dirty="0">
                <a:solidFill>
                  <a:schemeClr val="tx2"/>
                </a:solidFill>
                <a:ea typeface="+mn-lt"/>
                <a:cs typeface="+mn-lt"/>
              </a:rPr>
              <a:t>that interact with each other in non-linear ways, and therefore </a:t>
            </a:r>
            <a:endParaRPr lang="en-GB" sz="1100" dirty="0">
              <a:solidFill>
                <a:schemeClr val="tx2"/>
              </a:solidFill>
            </a:endParaRPr>
          </a:p>
          <a:p>
            <a:pPr marL="514350" indent="-514350">
              <a:lnSpc>
                <a:spcPct val="100000"/>
              </a:lnSpc>
              <a:buAutoNum type="arabicPeriod"/>
            </a:pPr>
            <a:r>
              <a:rPr lang="en-GB" sz="1100" dirty="0">
                <a:solidFill>
                  <a:schemeClr val="tx2"/>
                </a:solidFill>
                <a:ea typeface="+mn-lt"/>
                <a:cs typeface="+mn-lt"/>
              </a:rPr>
              <a:t>self-organise, </a:t>
            </a:r>
            <a:endParaRPr lang="en-GB" sz="1100" dirty="0">
              <a:solidFill>
                <a:schemeClr val="tx2"/>
              </a:solidFill>
            </a:endParaRPr>
          </a:p>
          <a:p>
            <a:pPr marL="514350" indent="-514350">
              <a:lnSpc>
                <a:spcPct val="100000"/>
              </a:lnSpc>
              <a:buAutoNum type="arabicPeriod"/>
            </a:pPr>
            <a:r>
              <a:rPr lang="en-GB" sz="1100" dirty="0">
                <a:solidFill>
                  <a:schemeClr val="tx2"/>
                </a:solidFill>
                <a:ea typeface="+mn-lt"/>
                <a:cs typeface="+mn-lt"/>
              </a:rPr>
              <a:t>have emergent properties and </a:t>
            </a:r>
            <a:endParaRPr lang="en-GB" sz="1100" dirty="0">
              <a:solidFill>
                <a:schemeClr val="tx2"/>
              </a:solidFill>
            </a:endParaRPr>
          </a:p>
          <a:p>
            <a:pPr marL="514350" indent="-514350">
              <a:lnSpc>
                <a:spcPct val="100000"/>
              </a:lnSpc>
              <a:buAutoNum type="arabicPeriod"/>
            </a:pPr>
            <a:r>
              <a:rPr lang="en-GB" sz="1100" dirty="0">
                <a:solidFill>
                  <a:schemeClr val="tx2"/>
                </a:solidFill>
                <a:ea typeface="+mn-lt"/>
                <a:cs typeface="+mn-lt"/>
              </a:rPr>
              <a:t>co-evolve with the environment </a:t>
            </a:r>
            <a:endParaRPr lang="en-GB" sz="1100" dirty="0">
              <a:solidFill>
                <a:schemeClr val="tx2"/>
              </a:solidFill>
            </a:endParaRPr>
          </a:p>
          <a:p>
            <a:pPr marL="0" indent="0">
              <a:lnSpc>
                <a:spcPct val="100000"/>
              </a:lnSpc>
              <a:buNone/>
            </a:pPr>
            <a:r>
              <a:rPr lang="en-GB" sz="1100" dirty="0">
                <a:solidFill>
                  <a:schemeClr val="tx2"/>
                </a:solidFill>
                <a:ea typeface="+mn-lt"/>
                <a:cs typeface="+mn-lt"/>
              </a:rPr>
              <a:t>(McDaniel, 2007, p.22).  </a:t>
            </a:r>
            <a:endParaRPr lang="en-GB" sz="1100" dirty="0">
              <a:solidFill>
                <a:schemeClr val="tx2"/>
              </a:solidFill>
            </a:endParaRPr>
          </a:p>
          <a:p>
            <a:pPr marL="0" indent="0">
              <a:lnSpc>
                <a:spcPct val="100000"/>
              </a:lnSpc>
              <a:buNone/>
            </a:pPr>
            <a:r>
              <a:rPr lang="en-GB" sz="1100" dirty="0">
                <a:solidFill>
                  <a:schemeClr val="tx2"/>
                </a:solidFill>
                <a:ea typeface="+mn-lt"/>
                <a:cs typeface="+mn-lt"/>
              </a:rPr>
              <a:t>These interacting agents produce complex and adaptive behaviours (Kovacs &amp; Corrie, 2017).</a:t>
            </a:r>
            <a:endParaRPr lang="en-GB" sz="1100" dirty="0">
              <a:solidFill>
                <a:schemeClr val="tx2"/>
              </a:solidFill>
            </a:endParaRPr>
          </a:p>
          <a:p>
            <a:pPr marL="0" indent="0">
              <a:lnSpc>
                <a:spcPct val="100000"/>
              </a:lnSpc>
              <a:buNone/>
            </a:pPr>
            <a:r>
              <a:rPr lang="en-GB" sz="1100" dirty="0">
                <a:solidFill>
                  <a:schemeClr val="tx2"/>
                </a:solidFill>
                <a:ea typeface="+mn-lt"/>
                <a:cs typeface="+mn-lt"/>
              </a:rPr>
              <a:t>Complex adaptive systems are made up of agents that are information processors with the capacity to modify their behaviour based on information they receive. These agents are diverse from each other, and this diversity is the source of the creativity required for survival</a:t>
            </a:r>
            <a:r>
              <a:rPr lang="en-GB" sz="1100" i="1" dirty="0">
                <a:solidFill>
                  <a:schemeClr val="tx2"/>
                </a:solidFill>
                <a:ea typeface="+mn-lt"/>
                <a:cs typeface="+mn-lt"/>
              </a:rPr>
              <a:t> </a:t>
            </a:r>
            <a:r>
              <a:rPr lang="en-GB" sz="1100" dirty="0">
                <a:solidFill>
                  <a:schemeClr val="tx2"/>
                </a:solidFill>
                <a:ea typeface="+mn-lt"/>
                <a:cs typeface="+mn-lt"/>
              </a:rPr>
              <a:t>(McDaniel, 2007).</a:t>
            </a:r>
            <a:endParaRPr lang="en-GB" sz="1100" dirty="0">
              <a:solidFill>
                <a:schemeClr val="tx2"/>
              </a:solidFill>
            </a:endParaRPr>
          </a:p>
          <a:p>
            <a:pPr marL="0" indent="0">
              <a:lnSpc>
                <a:spcPct val="100000"/>
              </a:lnSpc>
              <a:buNone/>
            </a:pPr>
            <a:endParaRPr lang="en-GB" sz="1100">
              <a:solidFill>
                <a:schemeClr val="tx2"/>
              </a:solidFill>
            </a:endParaRPr>
          </a:p>
        </p:txBody>
      </p:sp>
    </p:spTree>
    <p:extLst>
      <p:ext uri="{BB962C8B-B14F-4D97-AF65-F5344CB8AC3E}">
        <p14:creationId xmlns:p14="http://schemas.microsoft.com/office/powerpoint/2010/main" val="37303464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A30E61-6BFF-482B-9DD5-4ACB43E0BB60}"/>
              </a:ext>
            </a:extLst>
          </p:cNvPr>
          <p:cNvSpPr>
            <a:spLocks noGrp="1"/>
          </p:cNvSpPr>
          <p:nvPr>
            <p:ph type="title"/>
          </p:nvPr>
        </p:nvSpPr>
        <p:spPr>
          <a:xfrm>
            <a:off x="838200" y="381000"/>
            <a:ext cx="10003218" cy="1600124"/>
          </a:xfrm>
        </p:spPr>
        <p:txBody>
          <a:bodyPr>
            <a:normAutofit/>
          </a:bodyPr>
          <a:lstStyle/>
          <a:p>
            <a:r>
              <a:rPr lang="en-GB" dirty="0"/>
              <a:t>Leadership in CAS</a:t>
            </a:r>
          </a:p>
        </p:txBody>
      </p:sp>
      <p:sp>
        <p:nvSpPr>
          <p:cNvPr id="3" name="Content Placeholder 2">
            <a:extLst>
              <a:ext uri="{FF2B5EF4-FFF2-40B4-BE49-F238E27FC236}">
                <a16:creationId xmlns:a16="http://schemas.microsoft.com/office/drawing/2014/main" id="{11CC9539-F654-455E-8E20-7BDE7013F68C}"/>
              </a:ext>
            </a:extLst>
          </p:cNvPr>
          <p:cNvSpPr>
            <a:spLocks noGrp="1"/>
          </p:cNvSpPr>
          <p:nvPr>
            <p:ph idx="1"/>
          </p:nvPr>
        </p:nvSpPr>
        <p:spPr>
          <a:xfrm>
            <a:off x="838200" y="2514600"/>
            <a:ext cx="4876800" cy="3783586"/>
          </a:xfrm>
        </p:spPr>
        <p:txBody>
          <a:bodyPr vert="horz" lIns="91440" tIns="45720" rIns="91440" bIns="45720" rtlCol="0" anchor="ctr">
            <a:normAutofit/>
          </a:bodyPr>
          <a:lstStyle/>
          <a:p>
            <a:pPr marL="0" indent="0">
              <a:buNone/>
            </a:pPr>
            <a:endParaRPr lang="en-GB" sz="1800" i="1">
              <a:solidFill>
                <a:schemeClr val="tx2"/>
              </a:solidFill>
            </a:endParaRPr>
          </a:p>
          <a:p>
            <a:pPr marL="0" indent="0">
              <a:buNone/>
            </a:pPr>
            <a:r>
              <a:rPr lang="en-GB" sz="1800" i="1">
                <a:solidFill>
                  <a:schemeClr val="tx2"/>
                </a:solidFill>
                <a:ea typeface="+mn-lt"/>
                <a:cs typeface="+mn-lt"/>
              </a:rPr>
              <a:t>"Sensemaking, learning and improvisation should become central managerial tasks instead of command, control and planning when managers recognize the fact that organizations are complex adaptive systems. These are all management tasks that enable productive action in CAS despite the unknowability faced. They take advantage of the characteristics of CAS rather than trying to </a:t>
            </a:r>
            <a:r>
              <a:rPr lang="en-GB" sz="1800" b="1" i="1">
                <a:solidFill>
                  <a:schemeClr val="tx2"/>
                </a:solidFill>
                <a:ea typeface="+mn-lt"/>
                <a:cs typeface="+mn-lt"/>
              </a:rPr>
              <a:t>overcome</a:t>
            </a:r>
            <a:r>
              <a:rPr lang="en-GB" sz="1800" i="1">
                <a:solidFill>
                  <a:schemeClr val="tx2"/>
                </a:solidFill>
                <a:ea typeface="+mn-lt"/>
                <a:cs typeface="+mn-lt"/>
              </a:rPr>
              <a:t> them" (McDaniel, 2007, p.27).</a:t>
            </a:r>
            <a:endParaRPr lang="en-GB" sz="1800" i="1">
              <a:solidFill>
                <a:schemeClr val="tx2"/>
              </a:solidFill>
            </a:endParaRPr>
          </a:p>
        </p:txBody>
      </p:sp>
      <p:pic>
        <p:nvPicPr>
          <p:cNvPr id="4" name="Picture 4" descr="A picture containing light, outdoor, scene, building&#10;&#10;Description automatically generated">
            <a:extLst>
              <a:ext uri="{FF2B5EF4-FFF2-40B4-BE49-F238E27FC236}">
                <a16:creationId xmlns:a16="http://schemas.microsoft.com/office/drawing/2014/main" id="{B6EEA488-24FE-47C7-8992-0E8748EB640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345" r="25896"/>
          <a:stretch/>
        </p:blipFill>
        <p:spPr>
          <a:xfrm>
            <a:off x="5996628" y="2217529"/>
            <a:ext cx="6195372" cy="4640471"/>
          </a:xfrm>
          <a:prstGeom prst="rect">
            <a:avLst/>
          </a:prstGeom>
        </p:spPr>
      </p:pic>
      <p:sp>
        <p:nvSpPr>
          <p:cNvPr id="5" name="TextBox 4">
            <a:extLst>
              <a:ext uri="{FF2B5EF4-FFF2-40B4-BE49-F238E27FC236}">
                <a16:creationId xmlns:a16="http://schemas.microsoft.com/office/drawing/2014/main" id="{ED56A939-8F6F-4A23-97F6-EA86DE915EFF}"/>
              </a:ext>
            </a:extLst>
          </p:cNvPr>
          <p:cNvSpPr txBox="1"/>
          <p:nvPr/>
        </p:nvSpPr>
        <p:spPr>
          <a:xfrm>
            <a:off x="9575579" y="6657945"/>
            <a:ext cx="261642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8346061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B9D4-5435-4C2D-A965-B4B86426C97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52858FE-4DD6-41A3-A004-7AFD6337CE9A}"/>
              </a:ext>
            </a:extLst>
          </p:cNvPr>
          <p:cNvSpPr>
            <a:spLocks noGrp="1"/>
          </p:cNvSpPr>
          <p:nvPr>
            <p:ph idx="1"/>
          </p:nvPr>
        </p:nvSpPr>
        <p:spPr/>
        <p:txBody>
          <a:bodyPr vert="horz" lIns="91440" tIns="45720" rIns="91440" bIns="45720" rtlCol="0" anchor="t">
            <a:normAutofit/>
          </a:bodyPr>
          <a:lstStyle/>
          <a:p>
            <a:r>
              <a:rPr lang="en-GB" dirty="0">
                <a:ea typeface="+mn-lt"/>
                <a:cs typeface="+mn-lt"/>
              </a:rPr>
              <a:t>Kovacs, L. C. &amp; Corrie, S. (2017) Executive coaching in an era of complexity. Study 1. Does executive coaching work and if so how? A realistic evaluation. </a:t>
            </a:r>
            <a:r>
              <a:rPr lang="en-GB" i="1" dirty="0">
                <a:ea typeface="+mn-lt"/>
                <a:cs typeface="+mn-lt"/>
              </a:rPr>
              <a:t>International Coaching Psychology Review.</a:t>
            </a:r>
            <a:r>
              <a:rPr lang="en-GB" dirty="0">
                <a:ea typeface="+mn-lt"/>
                <a:cs typeface="+mn-lt"/>
              </a:rPr>
              <a:t> 12(2), pp. 74-89.</a:t>
            </a:r>
            <a:endParaRPr lang="en-GB" dirty="0"/>
          </a:p>
          <a:p>
            <a:r>
              <a:rPr lang="en-GB" dirty="0">
                <a:ea typeface="+mn-lt"/>
                <a:cs typeface="+mn-lt"/>
              </a:rPr>
              <a:t>McDaniel, R. R. (2007) Management Strategies for Complex Adaptive Systems. </a:t>
            </a:r>
            <a:r>
              <a:rPr lang="en-GB" i="1" dirty="0">
                <a:ea typeface="+mn-lt"/>
                <a:cs typeface="+mn-lt"/>
              </a:rPr>
              <a:t>Performance Improvement Quarterly, </a:t>
            </a:r>
            <a:r>
              <a:rPr lang="en-GB" dirty="0">
                <a:ea typeface="+mn-lt"/>
                <a:cs typeface="+mn-lt"/>
              </a:rPr>
              <a:t>20(2), pp. 21-42.</a:t>
            </a:r>
            <a:endParaRPr lang="en-GB" dirty="0"/>
          </a:p>
          <a:p>
            <a:pPr marL="0" indent="0">
              <a:buNone/>
            </a:pPr>
            <a:endParaRPr lang="en-GB" dirty="0"/>
          </a:p>
        </p:txBody>
      </p:sp>
    </p:spTree>
    <p:extLst>
      <p:ext uri="{BB962C8B-B14F-4D97-AF65-F5344CB8AC3E}">
        <p14:creationId xmlns:p14="http://schemas.microsoft.com/office/powerpoint/2010/main" val="34272639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BB317211-3292-43D8-8824-C090DBADA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5" y="0"/>
            <a:ext cx="12188951" cy="6858000"/>
          </a:xfrm>
          <a:prstGeom prst="rect">
            <a:avLst/>
          </a:prstGeom>
          <a:blipFill dpi="0" rotWithShape="1">
            <a:blip r:embed="rId2">
              <a:alphaModFix amt="15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Free stock photo of australian black swan, birds, black swan">
            <a:extLst>
              <a:ext uri="{FF2B5EF4-FFF2-40B4-BE49-F238E27FC236}">
                <a16:creationId xmlns:a16="http://schemas.microsoft.com/office/drawing/2014/main" id="{1FCB14CF-C2DA-4F01-9684-3FAF6DB10CED}"/>
              </a:ext>
            </a:extLst>
          </p:cNvPr>
          <p:cNvPicPr>
            <a:picLocks noChangeAspect="1"/>
          </p:cNvPicPr>
          <p:nvPr/>
        </p:nvPicPr>
        <p:blipFill rotWithShape="1">
          <a:blip r:embed="rId3">
            <a:alphaModFix amt="60000"/>
          </a:blip>
          <a:srcRect r="7116" b="1"/>
          <a:stretch/>
        </p:blipFill>
        <p:spPr>
          <a:xfrm>
            <a:off x="1524" y="688"/>
            <a:ext cx="12188952" cy="6856624"/>
          </a:xfrm>
          <a:prstGeom prst="rect">
            <a:avLst/>
          </a:prstGeom>
        </p:spPr>
      </p:pic>
      <p:sp>
        <p:nvSpPr>
          <p:cNvPr id="2" name="Title 1">
            <a:extLst>
              <a:ext uri="{FF2B5EF4-FFF2-40B4-BE49-F238E27FC236}">
                <a16:creationId xmlns:a16="http://schemas.microsoft.com/office/drawing/2014/main" id="{C76BE2E3-975A-4C0A-B198-CF767C449499}"/>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Homework</a:t>
            </a:r>
          </a:p>
        </p:txBody>
      </p:sp>
      <p:sp>
        <p:nvSpPr>
          <p:cNvPr id="3" name="Content Placeholder 2">
            <a:extLst>
              <a:ext uri="{FF2B5EF4-FFF2-40B4-BE49-F238E27FC236}">
                <a16:creationId xmlns:a16="http://schemas.microsoft.com/office/drawing/2014/main" id="{644399F8-63E4-4F8A-8C88-AF34A847C743}"/>
              </a:ext>
            </a:extLst>
          </p:cNvPr>
          <p:cNvSpPr>
            <a:spLocks noGrp="1"/>
          </p:cNvSpPr>
          <p:nvPr>
            <p:ph idx="1"/>
          </p:nvPr>
        </p:nvSpPr>
        <p:spPr>
          <a:xfrm>
            <a:off x="6195372" y="726538"/>
            <a:ext cx="4977905" cy="5017076"/>
          </a:xfrm>
        </p:spPr>
        <p:txBody>
          <a:bodyPr vert="horz" lIns="91440" tIns="45720" rIns="91440" bIns="45720" rtlCol="0" anchor="ctr">
            <a:normAutofit/>
          </a:bodyPr>
          <a:lstStyle/>
          <a:p>
            <a:pPr marL="0" indent="0">
              <a:buNone/>
            </a:pPr>
            <a:r>
              <a:rPr lang="en-GB" sz="1800">
                <a:solidFill>
                  <a:srgbClr val="FFFFFF"/>
                </a:solidFill>
              </a:rPr>
              <a:t>Read up on 'Black Swan Events' and answer the following questions:</a:t>
            </a:r>
            <a:endParaRPr lang="en-US" sz="1800">
              <a:solidFill>
                <a:srgbClr val="FFFFFF"/>
              </a:solidFill>
            </a:endParaRPr>
          </a:p>
          <a:p>
            <a:r>
              <a:rPr lang="en-GB" sz="1800">
                <a:solidFill>
                  <a:srgbClr val="FFFFFF"/>
                </a:solidFill>
              </a:rPr>
              <a:t>How is a Black Swan Event defined?</a:t>
            </a:r>
          </a:p>
          <a:p>
            <a:r>
              <a:rPr lang="en-GB" sz="1800">
                <a:solidFill>
                  <a:srgbClr val="FFFFFF"/>
                </a:solidFill>
              </a:rPr>
              <a:t>Is the current global pandemic a Black Swan Event?</a:t>
            </a:r>
          </a:p>
          <a:p>
            <a:r>
              <a:rPr lang="en-GB" sz="1800">
                <a:solidFill>
                  <a:srgbClr val="FFFFFF"/>
                </a:solidFill>
              </a:rPr>
              <a:t>Why should leadership be concerned with Black Swans? </a:t>
            </a:r>
          </a:p>
          <a:p>
            <a:endParaRPr lang="en-GB" sz="1800">
              <a:solidFill>
                <a:srgbClr val="FFFFFF"/>
              </a:solidFill>
            </a:endParaRPr>
          </a:p>
        </p:txBody>
      </p:sp>
    </p:spTree>
    <p:extLst>
      <p:ext uri="{BB962C8B-B14F-4D97-AF65-F5344CB8AC3E}">
        <p14:creationId xmlns:p14="http://schemas.microsoft.com/office/powerpoint/2010/main" val="185892395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BlockprintVTI">
  <a:themeElements>
    <a:clrScheme name="AnalogousFromLightSeedRightStep">
      <a:dk1>
        <a:srgbClr val="000000"/>
      </a:dk1>
      <a:lt1>
        <a:srgbClr val="FFFFFF"/>
      </a:lt1>
      <a:dk2>
        <a:srgbClr val="242D41"/>
      </a:dk2>
      <a:lt2>
        <a:srgbClr val="E8E4E2"/>
      </a:lt2>
      <a:accent1>
        <a:srgbClr val="82A6BC"/>
      </a:accent1>
      <a:accent2>
        <a:srgbClr val="7F8BBA"/>
      </a:accent2>
      <a:accent3>
        <a:srgbClr val="A096C6"/>
      </a:accent3>
      <a:accent4>
        <a:srgbClr val="A37FBA"/>
      </a:accent4>
      <a:accent5>
        <a:srgbClr val="C492C2"/>
      </a:accent5>
      <a:accent6>
        <a:srgbClr val="BA7F9F"/>
      </a:accent6>
      <a:hlink>
        <a:srgbClr val="A6775B"/>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34</Slides>
  <Notes>4</Notes>
  <HiddenSlides>0</HiddenSlides>
  <MMClips>0</MMClip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Basis</vt:lpstr>
      <vt:lpstr>BlockprintVTI</vt:lpstr>
      <vt:lpstr>Leadership Dilemmas</vt:lpstr>
      <vt:lpstr>In this session we will:</vt:lpstr>
      <vt:lpstr>In this session we will:</vt:lpstr>
      <vt:lpstr>The context of leadership</vt:lpstr>
      <vt:lpstr>Socio-economic Dilemmas</vt:lpstr>
      <vt:lpstr>In this session we will:</vt:lpstr>
      <vt:lpstr>Precarity Defined</vt:lpstr>
      <vt:lpstr>Precarious Work</vt:lpstr>
      <vt:lpstr>A strange phenomenon</vt:lpstr>
      <vt:lpstr>Who are the precariat?</vt:lpstr>
      <vt:lpstr>Types pf Precarious Work</vt:lpstr>
      <vt:lpstr>What is the Precariat? Guy Standing</vt:lpstr>
      <vt:lpstr>Is precarity the future?</vt:lpstr>
      <vt:lpstr>The Impact on Leadership</vt:lpstr>
      <vt:lpstr>References</vt:lpstr>
      <vt:lpstr>In this session we will:</vt:lpstr>
      <vt:lpstr>Group Task</vt:lpstr>
      <vt:lpstr>In this session we will:</vt:lpstr>
      <vt:lpstr>Organisational Metaphors</vt:lpstr>
      <vt:lpstr>Describing Organisations</vt:lpstr>
      <vt:lpstr>Organisations as Machine</vt:lpstr>
      <vt:lpstr>Modern Times?</vt:lpstr>
      <vt:lpstr>Organization as Brain</vt:lpstr>
      <vt:lpstr>Learning Organisations</vt:lpstr>
      <vt:lpstr>Over to You</vt:lpstr>
      <vt:lpstr>References</vt:lpstr>
      <vt:lpstr>From Hierarchies to Networks</vt:lpstr>
      <vt:lpstr>From Hierarchies to Networks</vt:lpstr>
      <vt:lpstr>Networked Organisations</vt:lpstr>
      <vt:lpstr>Organisations as CAS</vt:lpstr>
      <vt:lpstr>Characteristics of CAS</vt:lpstr>
      <vt:lpstr>Leadership in CAS</vt:lpstr>
      <vt:lpstr>References</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
  <cp:lastModifiedBy/>
  <cp:revision>329</cp:revision>
  <dcterms:created xsi:type="dcterms:W3CDTF">2021-05-11T21:19:56Z</dcterms:created>
  <dcterms:modified xsi:type="dcterms:W3CDTF">2021-05-18T14:00:00Z</dcterms:modified>
</cp:coreProperties>
</file>