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16"/>
  </p:notesMasterIdLst>
  <p:sldIdLst>
    <p:sldId id="256" r:id="rId5"/>
    <p:sldId id="267" r:id="rId6"/>
    <p:sldId id="268" r:id="rId7"/>
    <p:sldId id="269" r:id="rId8"/>
    <p:sldId id="270" r:id="rId9"/>
    <p:sldId id="271" r:id="rId10"/>
    <p:sldId id="272" r:id="rId11"/>
    <p:sldId id="273" r:id="rId12"/>
    <p:sldId id="274" r:id="rId13"/>
    <p:sldId id="275"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3799BC-FC8D-4546-A930-6106321E84A7}" v="537" dt="2026-10-09T10:39:28.814"/>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942" y="5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ana Malik (2525274)" userId="9ddec1b2-00f5-4653-a9f4-2dbf3baec7ed" providerId="ADAL" clId="{8A3799BC-FC8D-4546-A930-6106321E84A7}"/>
    <pc:docChg chg="undo redo custSel addSld delSld modSld sldOrd delMainMaster">
      <pc:chgData name="Shabana Malik (2525274)" userId="9ddec1b2-00f5-4653-a9f4-2dbf3baec7ed" providerId="ADAL" clId="{8A3799BC-FC8D-4546-A930-6106321E84A7}" dt="2026-10-09T10:40:57.235" v="768" actId="20577"/>
      <pc:docMkLst>
        <pc:docMk/>
      </pc:docMkLst>
      <pc:sldChg chg="addSp delSp modSp add del mod setBg delDesignElem">
        <pc:chgData name="Shabana Malik (2525274)" userId="9ddec1b2-00f5-4653-a9f4-2dbf3baec7ed" providerId="ADAL" clId="{8A3799BC-FC8D-4546-A930-6106321E84A7}" dt="2026-10-09T10:17:33.189" v="541" actId="27636"/>
        <pc:sldMkLst>
          <pc:docMk/>
          <pc:sldMk cId="579176795" sldId="256"/>
        </pc:sldMkLst>
        <pc:spChg chg="mod">
          <ac:chgData name="Shabana Malik (2525274)" userId="9ddec1b2-00f5-4653-a9f4-2dbf3baec7ed" providerId="ADAL" clId="{8A3799BC-FC8D-4546-A930-6106321E84A7}" dt="2026-10-09T10:17:33.189" v="541" actId="27636"/>
          <ac:spMkLst>
            <pc:docMk/>
            <pc:sldMk cId="579176795" sldId="256"/>
            <ac:spMk id="2" creationId="{5ACB0790-2658-D586-26D6-6C9043B3615D}"/>
          </ac:spMkLst>
        </pc:spChg>
        <pc:spChg chg="mod">
          <ac:chgData name="Shabana Malik (2525274)" userId="9ddec1b2-00f5-4653-a9f4-2dbf3baec7ed" providerId="ADAL" clId="{8A3799BC-FC8D-4546-A930-6106321E84A7}" dt="2026-10-09T09:22:55.378" v="145"/>
          <ac:spMkLst>
            <pc:docMk/>
            <pc:sldMk cId="579176795" sldId="256"/>
            <ac:spMk id="3" creationId="{78292C05-2A03-E035-215D-793CF1170FCB}"/>
          </ac:spMkLst>
        </pc:spChg>
        <pc:spChg chg="add del">
          <ac:chgData name="Shabana Malik (2525274)" userId="9ddec1b2-00f5-4653-a9f4-2dbf3baec7ed" providerId="ADAL" clId="{8A3799BC-FC8D-4546-A930-6106321E84A7}" dt="2026-10-09T10:00:36.447" v="470"/>
          <ac:spMkLst>
            <pc:docMk/>
            <pc:sldMk cId="579176795" sldId="256"/>
            <ac:spMk id="8" creationId="{934F1179-B481-4F9E-BCA3-AFB972070F83}"/>
          </ac:spMkLst>
        </pc:spChg>
        <pc:spChg chg="add del">
          <ac:chgData name="Shabana Malik (2525274)" userId="9ddec1b2-00f5-4653-a9f4-2dbf3baec7ed" providerId="ADAL" clId="{8A3799BC-FC8D-4546-A930-6106321E84A7}" dt="2026-10-09T10:00:36.447" v="470"/>
          <ac:spMkLst>
            <pc:docMk/>
            <pc:sldMk cId="579176795" sldId="256"/>
            <ac:spMk id="10" creationId="{827DC2C4-B485-428A-BF4A-472D2967F47F}"/>
          </ac:spMkLst>
        </pc:spChg>
        <pc:spChg chg="add del">
          <ac:chgData name="Shabana Malik (2525274)" userId="9ddec1b2-00f5-4653-a9f4-2dbf3baec7ed" providerId="ADAL" clId="{8A3799BC-FC8D-4546-A930-6106321E84A7}" dt="2026-10-09T10:00:36.447" v="470"/>
          <ac:spMkLst>
            <pc:docMk/>
            <pc:sldMk cId="579176795" sldId="256"/>
            <ac:spMk id="12" creationId="{EE04B5EB-F158-4507-90DD-BD23620C7CC9}"/>
          </ac:spMkLst>
        </pc:spChg>
      </pc:sldChg>
      <pc:sldChg chg="addSp delSp modSp add del mod modClrScheme chgLayout">
        <pc:chgData name="Shabana Malik (2525274)" userId="9ddec1b2-00f5-4653-a9f4-2dbf3baec7ed" providerId="ADAL" clId="{8A3799BC-FC8D-4546-A930-6106321E84A7}" dt="2026-10-09T09:25:10.103" v="176" actId="47"/>
        <pc:sldMkLst>
          <pc:docMk/>
          <pc:sldMk cId="0" sldId="257"/>
        </pc:sldMkLst>
        <pc:spChg chg="mod">
          <ac:chgData name="Shabana Malik (2525274)" userId="9ddec1b2-00f5-4653-a9f4-2dbf3baec7ed" providerId="ADAL" clId="{8A3799BC-FC8D-4546-A930-6106321E84A7}" dt="2026-10-09T09:17:24.924" v="86"/>
          <ac:spMkLst>
            <pc:docMk/>
            <pc:sldMk cId="0" sldId="257"/>
            <ac:spMk id="2" creationId="{2CB0E964-CF20-E1D5-0665-F138BF2DB461}"/>
          </ac:spMkLst>
        </pc:spChg>
        <pc:spChg chg="mod">
          <ac:chgData name="Shabana Malik (2525274)" userId="9ddec1b2-00f5-4653-a9f4-2dbf3baec7ed" providerId="ADAL" clId="{8A3799BC-FC8D-4546-A930-6106321E84A7}" dt="2026-10-09T09:15:04.154" v="42" actId="26606"/>
          <ac:spMkLst>
            <pc:docMk/>
            <pc:sldMk cId="0" sldId="257"/>
            <ac:spMk id="3" creationId="{8BC79ADD-3F7A-DB49-C12E-4D5EA61DE390}"/>
          </ac:spMkLst>
        </pc:spChg>
        <pc:spChg chg="add del mod">
          <ac:chgData name="Shabana Malik (2525274)" userId="9ddec1b2-00f5-4653-a9f4-2dbf3baec7ed" providerId="ADAL" clId="{8A3799BC-FC8D-4546-A930-6106321E84A7}" dt="2026-10-09T09:12:43.302" v="11" actId="26606"/>
          <ac:spMkLst>
            <pc:docMk/>
            <pc:sldMk cId="0" sldId="257"/>
            <ac:spMk id="5" creationId="{42C5ECCF-0C4F-7B98-2E8A-B691C30FCE88}"/>
          </ac:spMkLst>
        </pc:spChg>
        <pc:spChg chg="add del mod">
          <ac:chgData name="Shabana Malik (2525274)" userId="9ddec1b2-00f5-4653-a9f4-2dbf3baec7ed" providerId="ADAL" clId="{8A3799BC-FC8D-4546-A930-6106321E84A7}" dt="2026-10-09T09:12:44.412" v="13" actId="26606"/>
          <ac:spMkLst>
            <pc:docMk/>
            <pc:sldMk cId="0" sldId="257"/>
            <ac:spMk id="7" creationId="{8DEE26F7-5D92-73FD-52CE-77839E353339}"/>
          </ac:spMkLst>
        </pc:spChg>
        <pc:spChg chg="add del mod">
          <ac:chgData name="Shabana Malik (2525274)" userId="9ddec1b2-00f5-4653-a9f4-2dbf3baec7ed" providerId="ADAL" clId="{8A3799BC-FC8D-4546-A930-6106321E84A7}" dt="2026-10-09T09:12:18.928" v="1" actId="26606"/>
          <ac:spMkLst>
            <pc:docMk/>
            <pc:sldMk cId="0" sldId="257"/>
            <ac:spMk id="8" creationId="{6994C0DC-C7F0-426D-A61E-F6147ADF9CB9}"/>
          </ac:spMkLst>
        </pc:spChg>
        <pc:spChg chg="add del mod">
          <ac:chgData name="Shabana Malik (2525274)" userId="9ddec1b2-00f5-4653-a9f4-2dbf3baec7ed" providerId="ADAL" clId="{8A3799BC-FC8D-4546-A930-6106321E84A7}" dt="2026-10-09T09:15:04.154" v="42" actId="26606"/>
          <ac:spMkLst>
            <pc:docMk/>
            <pc:sldMk cId="0" sldId="257"/>
            <ac:spMk id="9" creationId="{6994C0DC-C7F0-426D-A61E-F6147ADF9CB9}"/>
          </ac:spMkLst>
        </pc:spChg>
        <pc:spChg chg="add del mod">
          <ac:chgData name="Shabana Malik (2525274)" userId="9ddec1b2-00f5-4653-a9f4-2dbf3baec7ed" providerId="ADAL" clId="{8A3799BC-FC8D-4546-A930-6106321E84A7}" dt="2026-10-09T09:12:22.229" v="3" actId="26606"/>
          <ac:spMkLst>
            <pc:docMk/>
            <pc:sldMk cId="0" sldId="257"/>
            <ac:spMk id="10" creationId="{8DEE26F7-5D92-73FD-52CE-77839E353339}"/>
          </ac:spMkLst>
        </pc:spChg>
        <pc:spChg chg="add del mod">
          <ac:chgData name="Shabana Malik (2525274)" userId="9ddec1b2-00f5-4653-a9f4-2dbf3baec7ed" providerId="ADAL" clId="{8A3799BC-FC8D-4546-A930-6106321E84A7}" dt="2026-10-09T09:12:23.378" v="5" actId="26606"/>
          <ac:spMkLst>
            <pc:docMk/>
            <pc:sldMk cId="0" sldId="257"/>
            <ac:spMk id="12" creationId="{6994C0DC-C7F0-426D-A61E-F6147ADF9CB9}"/>
          </ac:spMkLst>
        </pc:spChg>
      </pc:sldChg>
      <pc:sldChg chg="modSp add del mod">
        <pc:chgData name="Shabana Malik (2525274)" userId="9ddec1b2-00f5-4653-a9f4-2dbf3baec7ed" providerId="ADAL" clId="{8A3799BC-FC8D-4546-A930-6106321E84A7}" dt="2026-10-09T09:27:49.740" v="194" actId="47"/>
        <pc:sldMkLst>
          <pc:docMk/>
          <pc:sldMk cId="0" sldId="258"/>
        </pc:sldMkLst>
        <pc:spChg chg="mod">
          <ac:chgData name="Shabana Malik (2525274)" userId="9ddec1b2-00f5-4653-a9f4-2dbf3baec7ed" providerId="ADAL" clId="{8A3799BC-FC8D-4546-A930-6106321E84A7}" dt="2026-10-09T09:18:25.094" v="98" actId="207"/>
          <ac:spMkLst>
            <pc:docMk/>
            <pc:sldMk cId="0" sldId="258"/>
            <ac:spMk id="2" creationId="{18B016E4-3DE9-BBE8-9AEE-D28858C400D2}"/>
          </ac:spMkLst>
        </pc:spChg>
        <pc:spChg chg="mod">
          <ac:chgData name="Shabana Malik (2525274)" userId="9ddec1b2-00f5-4653-a9f4-2dbf3baec7ed" providerId="ADAL" clId="{8A3799BC-FC8D-4546-A930-6106321E84A7}" dt="2026-10-09T09:18:25.678" v="99" actId="1076"/>
          <ac:spMkLst>
            <pc:docMk/>
            <pc:sldMk cId="0" sldId="258"/>
            <ac:spMk id="4" creationId="{2EC355E1-707A-E8E5-6CE2-EA0B518FE90B}"/>
          </ac:spMkLst>
        </pc:spChg>
      </pc:sldChg>
      <pc:sldChg chg="del modNotes">
        <pc:chgData name="Shabana Malik (2525274)" userId="9ddec1b2-00f5-4653-a9f4-2dbf3baec7ed" providerId="ADAL" clId="{8A3799BC-FC8D-4546-A930-6106321E84A7}" dt="2026-10-09T09:29:20.128" v="206" actId="47"/>
        <pc:sldMkLst>
          <pc:docMk/>
          <pc:sldMk cId="0" sldId="259"/>
        </pc:sldMkLst>
      </pc:sldChg>
      <pc:sldChg chg="modSp del mod">
        <pc:chgData name="Shabana Malik (2525274)" userId="9ddec1b2-00f5-4653-a9f4-2dbf3baec7ed" providerId="ADAL" clId="{8A3799BC-FC8D-4546-A930-6106321E84A7}" dt="2026-10-09T09:30:58.824" v="221" actId="47"/>
        <pc:sldMkLst>
          <pc:docMk/>
          <pc:sldMk cId="0" sldId="260"/>
        </pc:sldMkLst>
        <pc:spChg chg="mod">
          <ac:chgData name="Shabana Malik (2525274)" userId="9ddec1b2-00f5-4653-a9f4-2dbf3baec7ed" providerId="ADAL" clId="{8A3799BC-FC8D-4546-A930-6106321E84A7}" dt="2026-10-09T09:22:07.497" v="137"/>
          <ac:spMkLst>
            <pc:docMk/>
            <pc:sldMk cId="0" sldId="260"/>
            <ac:spMk id="2" creationId="{DF1EB4A1-63FC-E34C-7E02-60C99AEB2A50}"/>
          </ac:spMkLst>
        </pc:spChg>
      </pc:sldChg>
      <pc:sldChg chg="modSp del mod">
        <pc:chgData name="Shabana Malik (2525274)" userId="9ddec1b2-00f5-4653-a9f4-2dbf3baec7ed" providerId="ADAL" clId="{8A3799BC-FC8D-4546-A930-6106321E84A7}" dt="2026-10-09T09:31:46.702" v="233" actId="47"/>
        <pc:sldMkLst>
          <pc:docMk/>
          <pc:sldMk cId="0" sldId="261"/>
        </pc:sldMkLst>
        <pc:spChg chg="mod">
          <ac:chgData name="Shabana Malik (2525274)" userId="9ddec1b2-00f5-4653-a9f4-2dbf3baec7ed" providerId="ADAL" clId="{8A3799BC-FC8D-4546-A930-6106321E84A7}" dt="2026-10-09T09:22:07.497" v="137"/>
          <ac:spMkLst>
            <pc:docMk/>
            <pc:sldMk cId="0" sldId="261"/>
            <ac:spMk id="2" creationId="{DC22DBC3-129A-1741-AB75-358B1309B995}"/>
          </ac:spMkLst>
        </pc:spChg>
      </pc:sldChg>
      <pc:sldChg chg="modSp del mod">
        <pc:chgData name="Shabana Malik (2525274)" userId="9ddec1b2-00f5-4653-a9f4-2dbf3baec7ed" providerId="ADAL" clId="{8A3799BC-FC8D-4546-A930-6106321E84A7}" dt="2026-10-09T09:38:29.120" v="302" actId="47"/>
        <pc:sldMkLst>
          <pc:docMk/>
          <pc:sldMk cId="0" sldId="262"/>
        </pc:sldMkLst>
        <pc:spChg chg="mod">
          <ac:chgData name="Shabana Malik (2525274)" userId="9ddec1b2-00f5-4653-a9f4-2dbf3baec7ed" providerId="ADAL" clId="{8A3799BC-FC8D-4546-A930-6106321E84A7}" dt="2026-10-09T09:22:07.497" v="137"/>
          <ac:spMkLst>
            <pc:docMk/>
            <pc:sldMk cId="0" sldId="262"/>
            <ac:spMk id="2" creationId="{68C5F62D-FDC3-ED1F-D486-6ED4A7C9641D}"/>
          </ac:spMkLst>
        </pc:spChg>
        <pc:spChg chg="mod">
          <ac:chgData name="Shabana Malik (2525274)" userId="9ddec1b2-00f5-4653-a9f4-2dbf3baec7ed" providerId="ADAL" clId="{8A3799BC-FC8D-4546-A930-6106321E84A7}" dt="2026-10-09T09:37:51.747" v="295" actId="20577"/>
          <ac:spMkLst>
            <pc:docMk/>
            <pc:sldMk cId="0" sldId="262"/>
            <ac:spMk id="5" creationId="{3FEDFB97-1B6E-5169-EFF9-5FE3EF96F1D0}"/>
          </ac:spMkLst>
        </pc:spChg>
      </pc:sldChg>
      <pc:sldChg chg="addSp delSp modSp del mod modClrScheme chgLayout">
        <pc:chgData name="Shabana Malik (2525274)" userId="9ddec1b2-00f5-4653-a9f4-2dbf3baec7ed" providerId="ADAL" clId="{8A3799BC-FC8D-4546-A930-6106321E84A7}" dt="2026-10-09T09:45:36.513" v="331" actId="47"/>
        <pc:sldMkLst>
          <pc:docMk/>
          <pc:sldMk cId="0" sldId="263"/>
        </pc:sldMkLst>
        <pc:spChg chg="mod">
          <ac:chgData name="Shabana Malik (2525274)" userId="9ddec1b2-00f5-4653-a9f4-2dbf3baec7ed" providerId="ADAL" clId="{8A3799BC-FC8D-4546-A930-6106321E84A7}" dt="2026-10-09T09:43:49.894" v="306" actId="26606"/>
          <ac:spMkLst>
            <pc:docMk/>
            <pc:sldMk cId="0" sldId="263"/>
            <ac:spMk id="2" creationId="{EE9E2E28-65E8-F560-EE9D-E81D3F87E9F3}"/>
          </ac:spMkLst>
        </pc:spChg>
        <pc:spChg chg="add del">
          <ac:chgData name="Shabana Malik (2525274)" userId="9ddec1b2-00f5-4653-a9f4-2dbf3baec7ed" providerId="ADAL" clId="{8A3799BC-FC8D-4546-A930-6106321E84A7}" dt="2026-10-09T09:43:49.894" v="306" actId="26606"/>
          <ac:spMkLst>
            <pc:docMk/>
            <pc:sldMk cId="0" sldId="263"/>
            <ac:spMk id="3" creationId="{A642F9AD-9C99-D5EF-EDE3-A094E5E373CE}"/>
          </ac:spMkLst>
        </pc:spChg>
        <pc:spChg chg="add del mod">
          <ac:chgData name="Shabana Malik (2525274)" userId="9ddec1b2-00f5-4653-a9f4-2dbf3baec7ed" providerId="ADAL" clId="{8A3799BC-FC8D-4546-A930-6106321E84A7}" dt="2026-10-09T09:43:49.894" v="306" actId="26606"/>
          <ac:spMkLst>
            <pc:docMk/>
            <pc:sldMk cId="0" sldId="263"/>
            <ac:spMk id="8" creationId="{3A8A2823-8071-D66A-E3DA-93E7E41A77B9}"/>
          </ac:spMkLst>
        </pc:spChg>
        <pc:spChg chg="add del mod">
          <ac:chgData name="Shabana Malik (2525274)" userId="9ddec1b2-00f5-4653-a9f4-2dbf3baec7ed" providerId="ADAL" clId="{8A3799BC-FC8D-4546-A930-6106321E84A7}" dt="2026-10-09T09:43:40.151" v="304" actId="26606"/>
          <ac:spMkLst>
            <pc:docMk/>
            <pc:sldMk cId="0" sldId="263"/>
            <ac:spMk id="9" creationId="{A4CC12C3-FCFA-F20D-C4E9-C6421863FC6E}"/>
          </ac:spMkLst>
        </pc:spChg>
        <pc:spChg chg="add del mod">
          <ac:chgData name="Shabana Malik (2525274)" userId="9ddec1b2-00f5-4653-a9f4-2dbf3baec7ed" providerId="ADAL" clId="{8A3799BC-FC8D-4546-A930-6106321E84A7}" dt="2026-10-09T09:43:49.894" v="306" actId="26606"/>
          <ac:spMkLst>
            <pc:docMk/>
            <pc:sldMk cId="0" sldId="263"/>
            <ac:spMk id="10" creationId="{3FF09883-FA34-D9B4-5474-4567D69D01A0}"/>
          </ac:spMkLst>
        </pc:spChg>
        <pc:spChg chg="add del mod">
          <ac:chgData name="Shabana Malik (2525274)" userId="9ddec1b2-00f5-4653-a9f4-2dbf3baec7ed" providerId="ADAL" clId="{8A3799BC-FC8D-4546-A930-6106321E84A7}" dt="2026-10-09T09:43:49.894" v="306" actId="26606"/>
          <ac:spMkLst>
            <pc:docMk/>
            <pc:sldMk cId="0" sldId="263"/>
            <ac:spMk id="11" creationId="{A642F9AD-9C99-D5EF-EDE3-A094E5E373CE}"/>
          </ac:spMkLst>
        </pc:spChg>
        <pc:spChg chg="add del mod">
          <ac:chgData name="Shabana Malik (2525274)" userId="9ddec1b2-00f5-4653-a9f4-2dbf3baec7ed" providerId="ADAL" clId="{8A3799BC-FC8D-4546-A930-6106321E84A7}" dt="2026-10-09T09:43:49.894" v="306" actId="26606"/>
          <ac:spMkLst>
            <pc:docMk/>
            <pc:sldMk cId="0" sldId="263"/>
            <ac:spMk id="12" creationId="{DFB1F1C2-739E-5C06-9094-7660F36F9259}"/>
          </ac:spMkLst>
        </pc:spChg>
        <pc:graphicFrameChg chg="add del mod">
          <ac:chgData name="Shabana Malik (2525274)" userId="9ddec1b2-00f5-4653-a9f4-2dbf3baec7ed" providerId="ADAL" clId="{8A3799BC-FC8D-4546-A930-6106321E84A7}" dt="2026-10-09T09:43:40.151" v="304" actId="26606"/>
          <ac:graphicFrameMkLst>
            <pc:docMk/>
            <pc:sldMk cId="0" sldId="263"/>
            <ac:graphicFrameMk id="5" creationId="{6250BC59-4D1B-B948-EEB6-24288B6DB422}"/>
          </ac:graphicFrameMkLst>
        </pc:graphicFrameChg>
      </pc:sldChg>
      <pc:sldChg chg="del">
        <pc:chgData name="Shabana Malik (2525274)" userId="9ddec1b2-00f5-4653-a9f4-2dbf3baec7ed" providerId="ADAL" clId="{8A3799BC-FC8D-4546-A930-6106321E84A7}" dt="2026-10-09T09:47:23.866" v="360" actId="47"/>
        <pc:sldMkLst>
          <pc:docMk/>
          <pc:sldMk cId="0" sldId="264"/>
        </pc:sldMkLst>
      </pc:sldChg>
      <pc:sldChg chg="addSp delSp modSp add mod delDesignElem">
        <pc:chgData name="Shabana Malik (2525274)" userId="9ddec1b2-00f5-4653-a9f4-2dbf3baec7ed" providerId="ADAL" clId="{8A3799BC-FC8D-4546-A930-6106321E84A7}" dt="2026-10-09T10:34:22.311" v="694" actId="255"/>
        <pc:sldMkLst>
          <pc:docMk/>
          <pc:sldMk cId="1710623680" sldId="264"/>
        </pc:sldMkLst>
        <pc:spChg chg="mod">
          <ac:chgData name="Shabana Malik (2525274)" userId="9ddec1b2-00f5-4653-a9f4-2dbf3baec7ed" providerId="ADAL" clId="{8A3799BC-FC8D-4546-A930-6106321E84A7}" dt="2026-10-09T10:34:22.311" v="694" actId="255"/>
          <ac:spMkLst>
            <pc:docMk/>
            <pc:sldMk cId="1710623680" sldId="264"/>
            <ac:spMk id="2" creationId="{AA3B14AA-A462-577F-A778-59E8ABC94E12}"/>
          </ac:spMkLst>
        </pc:spChg>
        <pc:spChg chg="mod">
          <ac:chgData name="Shabana Malik (2525274)" userId="9ddec1b2-00f5-4653-a9f4-2dbf3baec7ed" providerId="ADAL" clId="{8A3799BC-FC8D-4546-A930-6106321E84A7}" dt="2026-10-09T10:29:05.636" v="679" actId="14100"/>
          <ac:spMkLst>
            <pc:docMk/>
            <pc:sldMk cId="1710623680" sldId="264"/>
            <ac:spMk id="3" creationId="{6BB1B12B-DD98-9551-BC50-EA1C715DEAD5}"/>
          </ac:spMkLst>
        </pc:spChg>
        <pc:spChg chg="add del">
          <ac:chgData name="Shabana Malik (2525274)" userId="9ddec1b2-00f5-4653-a9f4-2dbf3baec7ed" providerId="ADAL" clId="{8A3799BC-FC8D-4546-A930-6106321E84A7}" dt="2026-10-09T09:49:39.742" v="400" actId="26606"/>
          <ac:spMkLst>
            <pc:docMk/>
            <pc:sldMk cId="1710623680" sldId="264"/>
            <ac:spMk id="8" creationId="{DEE2AD96-B495-4E06-9291-B71706F728CB}"/>
          </ac:spMkLst>
        </pc:spChg>
        <pc:spChg chg="add del">
          <ac:chgData name="Shabana Malik (2525274)" userId="9ddec1b2-00f5-4653-a9f4-2dbf3baec7ed" providerId="ADAL" clId="{8A3799BC-FC8D-4546-A930-6106321E84A7}" dt="2026-10-09T09:49:39.742" v="400" actId="26606"/>
          <ac:spMkLst>
            <pc:docMk/>
            <pc:sldMk cId="1710623680" sldId="264"/>
            <ac:spMk id="10" creationId="{53CF6D67-C5A8-4ADD-9E8E-1E38CA1D3166}"/>
          </ac:spMkLst>
        </pc:spChg>
        <pc:spChg chg="add del">
          <ac:chgData name="Shabana Malik (2525274)" userId="9ddec1b2-00f5-4653-a9f4-2dbf3baec7ed" providerId="ADAL" clId="{8A3799BC-FC8D-4546-A930-6106321E84A7}" dt="2026-10-09T09:49:39.742" v="400" actId="26606"/>
          <ac:spMkLst>
            <pc:docMk/>
            <pc:sldMk cId="1710623680" sldId="264"/>
            <ac:spMk id="12" creationId="{86909FA0-B515-4681-B7A8-FA281D133B94}"/>
          </ac:spMkLst>
        </pc:spChg>
        <pc:spChg chg="add del">
          <ac:chgData name="Shabana Malik (2525274)" userId="9ddec1b2-00f5-4653-a9f4-2dbf3baec7ed" providerId="ADAL" clId="{8A3799BC-FC8D-4546-A930-6106321E84A7}" dt="2026-10-09T09:49:39.742" v="400" actId="26606"/>
          <ac:spMkLst>
            <pc:docMk/>
            <pc:sldMk cId="1710623680" sldId="264"/>
            <ac:spMk id="14" creationId="{21C9FE86-FCC3-4A31-AA1C-C882262B7FE7}"/>
          </ac:spMkLst>
        </pc:spChg>
        <pc:spChg chg="add del">
          <ac:chgData name="Shabana Malik (2525274)" userId="9ddec1b2-00f5-4653-a9f4-2dbf3baec7ed" providerId="ADAL" clId="{8A3799BC-FC8D-4546-A930-6106321E84A7}" dt="2026-10-09T09:49:39.742" v="400" actId="26606"/>
          <ac:spMkLst>
            <pc:docMk/>
            <pc:sldMk cId="1710623680" sldId="264"/>
            <ac:spMk id="16" creationId="{7D96243B-ECED-4B71-8E06-AE9A285EAD20}"/>
          </ac:spMkLst>
        </pc:spChg>
        <pc:spChg chg="add del">
          <ac:chgData name="Shabana Malik (2525274)" userId="9ddec1b2-00f5-4653-a9f4-2dbf3baec7ed" providerId="ADAL" clId="{8A3799BC-FC8D-4546-A930-6106321E84A7}" dt="2026-10-09T09:49:39.742" v="400" actId="26606"/>
          <ac:spMkLst>
            <pc:docMk/>
            <pc:sldMk cId="1710623680" sldId="264"/>
            <ac:spMk id="18" creationId="{A09989E4-EFDC-4A90-A633-E0525FB4139E}"/>
          </ac:spMkLst>
        </pc:spChg>
        <pc:spChg chg="add del">
          <ac:chgData name="Shabana Malik (2525274)" userId="9ddec1b2-00f5-4653-a9f4-2dbf3baec7ed" providerId="ADAL" clId="{8A3799BC-FC8D-4546-A930-6106321E84A7}" dt="2026-10-09T09:49:39.728" v="399" actId="26606"/>
          <ac:spMkLst>
            <pc:docMk/>
            <pc:sldMk cId="1710623680" sldId="264"/>
            <ac:spMk id="23" creationId="{907EF6B7-1338-4443-8C46-6A318D952DFD}"/>
          </ac:spMkLst>
        </pc:spChg>
        <pc:spChg chg="add del">
          <ac:chgData name="Shabana Malik (2525274)" userId="9ddec1b2-00f5-4653-a9f4-2dbf3baec7ed" providerId="ADAL" clId="{8A3799BC-FC8D-4546-A930-6106321E84A7}" dt="2026-10-09T09:49:39.728" v="399" actId="26606"/>
          <ac:spMkLst>
            <pc:docMk/>
            <pc:sldMk cId="1710623680" sldId="264"/>
            <ac:spMk id="25" creationId="{DAAE4CDD-124C-4DCF-9584-B6033B545DD5}"/>
          </ac:spMkLst>
        </pc:spChg>
        <pc:spChg chg="add del">
          <ac:chgData name="Shabana Malik (2525274)" userId="9ddec1b2-00f5-4653-a9f4-2dbf3baec7ed" providerId="ADAL" clId="{8A3799BC-FC8D-4546-A930-6106321E84A7}" dt="2026-10-09T09:49:39.728" v="399" actId="26606"/>
          <ac:spMkLst>
            <pc:docMk/>
            <pc:sldMk cId="1710623680" sldId="264"/>
            <ac:spMk id="27" creationId="{081E4A58-353D-44AE-B2FC-2A74E2E400F7}"/>
          </ac:spMkLst>
        </pc:spChg>
        <pc:spChg chg="add del">
          <ac:chgData name="Shabana Malik (2525274)" userId="9ddec1b2-00f5-4653-a9f4-2dbf3baec7ed" providerId="ADAL" clId="{8A3799BC-FC8D-4546-A930-6106321E84A7}" dt="2026-10-09T09:58:27.262" v="433" actId="26606"/>
          <ac:spMkLst>
            <pc:docMk/>
            <pc:sldMk cId="1710623680" sldId="264"/>
            <ac:spMk id="29" creationId="{CABBD4C1-E6F8-46F6-8152-A8A97490BF4D}"/>
          </ac:spMkLst>
        </pc:spChg>
        <pc:spChg chg="add del">
          <ac:chgData name="Shabana Malik (2525274)" userId="9ddec1b2-00f5-4653-a9f4-2dbf3baec7ed" providerId="ADAL" clId="{8A3799BC-FC8D-4546-A930-6106321E84A7}" dt="2026-10-09T09:58:27.262" v="433" actId="26606"/>
          <ac:spMkLst>
            <pc:docMk/>
            <pc:sldMk cId="1710623680" sldId="264"/>
            <ac:spMk id="30" creationId="{F837543A-6020-4505-A233-C9DB4BF74011}"/>
          </ac:spMkLst>
        </pc:spChg>
        <pc:spChg chg="add del">
          <ac:chgData name="Shabana Malik (2525274)" userId="9ddec1b2-00f5-4653-a9f4-2dbf3baec7ed" providerId="ADAL" clId="{8A3799BC-FC8D-4546-A930-6106321E84A7}" dt="2026-10-09T09:58:27.262" v="433" actId="26606"/>
          <ac:spMkLst>
            <pc:docMk/>
            <pc:sldMk cId="1710623680" sldId="264"/>
            <ac:spMk id="31" creationId="{83BA5EF5-1FE9-4BF9-83BB-269BCDDF6156}"/>
          </ac:spMkLst>
        </pc:spChg>
        <pc:spChg chg="add del">
          <ac:chgData name="Shabana Malik (2525274)" userId="9ddec1b2-00f5-4653-a9f4-2dbf3baec7ed" providerId="ADAL" clId="{8A3799BC-FC8D-4546-A930-6106321E84A7}" dt="2026-10-09T09:58:27.262" v="433" actId="26606"/>
          <ac:spMkLst>
            <pc:docMk/>
            <pc:sldMk cId="1710623680" sldId="264"/>
            <ac:spMk id="32" creationId="{35B16301-FB18-48BA-A6DD-C37CAF6F9A18}"/>
          </ac:spMkLst>
        </pc:spChg>
        <pc:spChg chg="add del">
          <ac:chgData name="Shabana Malik (2525274)" userId="9ddec1b2-00f5-4653-a9f4-2dbf3baec7ed" providerId="ADAL" clId="{8A3799BC-FC8D-4546-A930-6106321E84A7}" dt="2026-10-09T09:58:27.262" v="433" actId="26606"/>
          <ac:spMkLst>
            <pc:docMk/>
            <pc:sldMk cId="1710623680" sldId="264"/>
            <ac:spMk id="34" creationId="{C3C0D90E-074A-4F52-9B11-B52BEF4BCBE5}"/>
          </ac:spMkLst>
        </pc:spChg>
        <pc:spChg chg="add del">
          <ac:chgData name="Shabana Malik (2525274)" userId="9ddec1b2-00f5-4653-a9f4-2dbf3baec7ed" providerId="ADAL" clId="{8A3799BC-FC8D-4546-A930-6106321E84A7}" dt="2026-10-09T09:58:27.262" v="433" actId="26606"/>
          <ac:spMkLst>
            <pc:docMk/>
            <pc:sldMk cId="1710623680" sldId="264"/>
            <ac:spMk id="35" creationId="{88853921-7BC9-4BDE-ACAB-133C683C82D6}"/>
          </ac:spMkLst>
        </pc:spChg>
        <pc:spChg chg="add del">
          <ac:chgData name="Shabana Malik (2525274)" userId="9ddec1b2-00f5-4653-a9f4-2dbf3baec7ed" providerId="ADAL" clId="{8A3799BC-FC8D-4546-A930-6106321E84A7}" dt="2026-10-09T09:58:27.262" v="433" actId="26606"/>
          <ac:spMkLst>
            <pc:docMk/>
            <pc:sldMk cId="1710623680" sldId="264"/>
            <ac:spMk id="37" creationId="{09192968-3AE7-4470-A61C-97294BB92731}"/>
          </ac:spMkLst>
        </pc:spChg>
        <pc:spChg chg="add del">
          <ac:chgData name="Shabana Malik (2525274)" userId="9ddec1b2-00f5-4653-a9f4-2dbf3baec7ed" providerId="ADAL" clId="{8A3799BC-FC8D-4546-A930-6106321E84A7}" dt="2026-10-09T09:58:27.262" v="433" actId="26606"/>
          <ac:spMkLst>
            <pc:docMk/>
            <pc:sldMk cId="1710623680" sldId="264"/>
            <ac:spMk id="39" creationId="{3AB72E55-43E4-4356-BFE8-E2102CB0B505}"/>
          </ac:spMkLst>
        </pc:spChg>
        <pc:spChg chg="add del">
          <ac:chgData name="Shabana Malik (2525274)" userId="9ddec1b2-00f5-4653-a9f4-2dbf3baec7ed" providerId="ADAL" clId="{8A3799BC-FC8D-4546-A930-6106321E84A7}" dt="2026-10-09T09:59:07.230" v="444" actId="26606"/>
          <ac:spMkLst>
            <pc:docMk/>
            <pc:sldMk cId="1710623680" sldId="264"/>
            <ac:spMk id="41" creationId="{1BB867FF-FC45-48F7-8104-F89BE54909F1}"/>
          </ac:spMkLst>
        </pc:spChg>
        <pc:spChg chg="add del">
          <ac:chgData name="Shabana Malik (2525274)" userId="9ddec1b2-00f5-4653-a9f4-2dbf3baec7ed" providerId="ADAL" clId="{8A3799BC-FC8D-4546-A930-6106321E84A7}" dt="2026-10-09T09:59:07.230" v="444" actId="26606"/>
          <ac:spMkLst>
            <pc:docMk/>
            <pc:sldMk cId="1710623680" sldId="264"/>
            <ac:spMk id="42" creationId="{8BB56887-D0D5-4F0C-9E19-7247EB83C8B7}"/>
          </ac:spMkLst>
        </pc:spChg>
        <pc:spChg chg="add del">
          <ac:chgData name="Shabana Malik (2525274)" userId="9ddec1b2-00f5-4653-a9f4-2dbf3baec7ed" providerId="ADAL" clId="{8A3799BC-FC8D-4546-A930-6106321E84A7}" dt="2026-10-09T09:59:07.230" v="444" actId="26606"/>
          <ac:spMkLst>
            <pc:docMk/>
            <pc:sldMk cId="1710623680" sldId="264"/>
            <ac:spMk id="43" creationId="{081E4A58-353D-44AE-B2FC-2A74E2E400F7}"/>
          </ac:spMkLst>
        </pc:spChg>
        <pc:spChg chg="add del">
          <ac:chgData name="Shabana Malik (2525274)" userId="9ddec1b2-00f5-4653-a9f4-2dbf3baec7ed" providerId="ADAL" clId="{8A3799BC-FC8D-4546-A930-6106321E84A7}" dt="2026-10-09T09:57:43.335" v="417" actId="26606"/>
          <ac:spMkLst>
            <pc:docMk/>
            <pc:sldMk cId="1710623680" sldId="264"/>
            <ac:spMk id="44" creationId="{100EDD19-6802-4EC3-95CE-CFFAB042CFD6}"/>
          </ac:spMkLst>
        </pc:spChg>
        <pc:spChg chg="add del">
          <ac:chgData name="Shabana Malik (2525274)" userId="9ddec1b2-00f5-4653-a9f4-2dbf3baec7ed" providerId="ADAL" clId="{8A3799BC-FC8D-4546-A930-6106321E84A7}" dt="2026-10-09T09:59:00.770" v="441" actId="26606"/>
          <ac:spMkLst>
            <pc:docMk/>
            <pc:sldMk cId="1710623680" sldId="264"/>
            <ac:spMk id="45" creationId="{907EF6B7-1338-4443-8C46-6A318D952DFD}"/>
          </ac:spMkLst>
        </pc:spChg>
        <pc:spChg chg="add del">
          <ac:chgData name="Shabana Malik (2525274)" userId="9ddec1b2-00f5-4653-a9f4-2dbf3baec7ed" providerId="ADAL" clId="{8A3799BC-FC8D-4546-A930-6106321E84A7}" dt="2026-10-09T09:57:43.335" v="417" actId="26606"/>
          <ac:spMkLst>
            <pc:docMk/>
            <pc:sldMk cId="1710623680" sldId="264"/>
            <ac:spMk id="46" creationId="{DB17E863-922E-4C26-BD64-E8FD41D28661}"/>
          </ac:spMkLst>
        </pc:spChg>
        <pc:spChg chg="add del">
          <ac:chgData name="Shabana Malik (2525274)" userId="9ddec1b2-00f5-4653-a9f4-2dbf3baec7ed" providerId="ADAL" clId="{8A3799BC-FC8D-4546-A930-6106321E84A7}" dt="2026-10-09T09:59:00.770" v="441" actId="26606"/>
          <ac:spMkLst>
            <pc:docMk/>
            <pc:sldMk cId="1710623680" sldId="264"/>
            <ac:spMk id="47" creationId="{DAAE4CDD-124C-4DCF-9584-B6033B545DD5}"/>
          </ac:spMkLst>
        </pc:spChg>
        <pc:spChg chg="add del">
          <ac:chgData name="Shabana Malik (2525274)" userId="9ddec1b2-00f5-4653-a9f4-2dbf3baec7ed" providerId="ADAL" clId="{8A3799BC-FC8D-4546-A930-6106321E84A7}" dt="2026-10-09T09:57:44.317" v="420" actId="26606"/>
          <ac:spMkLst>
            <pc:docMk/>
            <pc:sldMk cId="1710623680" sldId="264"/>
            <ac:spMk id="48" creationId="{8E0105E7-23DB-4CF2-8258-FF47C7620F6E}"/>
          </ac:spMkLst>
        </pc:spChg>
        <pc:spChg chg="add del">
          <ac:chgData name="Shabana Malik (2525274)" userId="9ddec1b2-00f5-4653-a9f4-2dbf3baec7ed" providerId="ADAL" clId="{8A3799BC-FC8D-4546-A930-6106321E84A7}" dt="2026-10-09T09:57:44.317" v="420" actId="26606"/>
          <ac:spMkLst>
            <pc:docMk/>
            <pc:sldMk cId="1710623680" sldId="264"/>
            <ac:spMk id="49" creationId="{DAF1966E-FD40-4A4A-B61B-C4DF7FA05F06}"/>
          </ac:spMkLst>
        </pc:spChg>
        <pc:spChg chg="add del">
          <ac:chgData name="Shabana Malik (2525274)" userId="9ddec1b2-00f5-4653-a9f4-2dbf3baec7ed" providerId="ADAL" clId="{8A3799BC-FC8D-4546-A930-6106321E84A7}" dt="2026-10-09T09:57:44.317" v="420" actId="26606"/>
          <ac:spMkLst>
            <pc:docMk/>
            <pc:sldMk cId="1710623680" sldId="264"/>
            <ac:spMk id="50" creationId="{074B4F7D-14B2-478B-8BF5-01E4E0C5D263}"/>
          </ac:spMkLst>
        </pc:spChg>
        <pc:spChg chg="add del">
          <ac:chgData name="Shabana Malik (2525274)" userId="9ddec1b2-00f5-4653-a9f4-2dbf3baec7ed" providerId="ADAL" clId="{8A3799BC-FC8D-4546-A930-6106321E84A7}" dt="2026-10-09T09:57:44.317" v="420" actId="26606"/>
          <ac:spMkLst>
            <pc:docMk/>
            <pc:sldMk cId="1710623680" sldId="264"/>
            <ac:spMk id="51" creationId="{047BFA19-D45E-416B-A404-7AF2F3F27017}"/>
          </ac:spMkLst>
        </pc:spChg>
        <pc:spChg chg="add del">
          <ac:chgData name="Shabana Malik (2525274)" userId="9ddec1b2-00f5-4653-a9f4-2dbf3baec7ed" providerId="ADAL" clId="{8A3799BC-FC8D-4546-A930-6106321E84A7}" dt="2026-10-09T09:57:55.566" v="427" actId="26606"/>
          <ac:spMkLst>
            <pc:docMk/>
            <pc:sldMk cId="1710623680" sldId="264"/>
            <ac:spMk id="52" creationId="{83BA5EF5-1FE9-4BF9-83BB-269BCDDF6156}"/>
          </ac:spMkLst>
        </pc:spChg>
        <pc:spChg chg="add del">
          <ac:chgData name="Shabana Malik (2525274)" userId="9ddec1b2-00f5-4653-a9f4-2dbf3baec7ed" providerId="ADAL" clId="{8A3799BC-FC8D-4546-A930-6106321E84A7}" dt="2026-10-09T09:57:45.904" v="422" actId="26606"/>
          <ac:spMkLst>
            <pc:docMk/>
            <pc:sldMk cId="1710623680" sldId="264"/>
            <ac:spMk id="53" creationId="{1C799903-48D5-4A31-A1A2-541072D9771E}"/>
          </ac:spMkLst>
        </pc:spChg>
        <pc:spChg chg="add del">
          <ac:chgData name="Shabana Malik (2525274)" userId="9ddec1b2-00f5-4653-a9f4-2dbf3baec7ed" providerId="ADAL" clId="{8A3799BC-FC8D-4546-A930-6106321E84A7}" dt="2026-10-09T09:57:45.904" v="422" actId="26606"/>
          <ac:spMkLst>
            <pc:docMk/>
            <pc:sldMk cId="1710623680" sldId="264"/>
            <ac:spMk id="54" creationId="{8EFFF109-FC58-4FD3-BE05-9775A1310F55}"/>
          </ac:spMkLst>
        </pc:spChg>
        <pc:spChg chg="add del">
          <ac:chgData name="Shabana Malik (2525274)" userId="9ddec1b2-00f5-4653-a9f4-2dbf3baec7ed" providerId="ADAL" clId="{8A3799BC-FC8D-4546-A930-6106321E84A7}" dt="2026-10-09T09:57:45.904" v="422" actId="26606"/>
          <ac:spMkLst>
            <pc:docMk/>
            <pc:sldMk cId="1710623680" sldId="264"/>
            <ac:spMk id="55" creationId="{E1B96AD6-92A9-4273-A62B-96A1C3E0BA95}"/>
          </ac:spMkLst>
        </pc:spChg>
        <pc:spChg chg="add del">
          <ac:chgData name="Shabana Malik (2525274)" userId="9ddec1b2-00f5-4653-a9f4-2dbf3baec7ed" providerId="ADAL" clId="{8A3799BC-FC8D-4546-A930-6106321E84A7}" dt="2026-10-09T09:57:45.904" v="422" actId="26606"/>
          <ac:spMkLst>
            <pc:docMk/>
            <pc:sldMk cId="1710623680" sldId="264"/>
            <ac:spMk id="56" creationId="{463EEC44-1BA3-44ED-81FC-A644B04B2A44}"/>
          </ac:spMkLst>
        </pc:spChg>
        <pc:spChg chg="add del">
          <ac:chgData name="Shabana Malik (2525274)" userId="9ddec1b2-00f5-4653-a9f4-2dbf3baec7ed" providerId="ADAL" clId="{8A3799BC-FC8D-4546-A930-6106321E84A7}" dt="2026-10-09T09:59:00.770" v="441" actId="26606"/>
          <ac:spMkLst>
            <pc:docMk/>
            <pc:sldMk cId="1710623680" sldId="264"/>
            <ac:spMk id="57" creationId="{081E4A58-353D-44AE-B2FC-2A74E2E400F7}"/>
          </ac:spMkLst>
        </pc:spChg>
        <pc:spChg chg="add del">
          <ac:chgData name="Shabana Malik (2525274)" userId="9ddec1b2-00f5-4653-a9f4-2dbf3baec7ed" providerId="ADAL" clId="{8A3799BC-FC8D-4546-A930-6106321E84A7}" dt="2026-10-09T09:57:52.210" v="424" actId="26606"/>
          <ac:spMkLst>
            <pc:docMk/>
            <pc:sldMk cId="1710623680" sldId="264"/>
            <ac:spMk id="58" creationId="{907EF6B7-1338-4443-8C46-6A318D952DFD}"/>
          </ac:spMkLst>
        </pc:spChg>
        <pc:spChg chg="add del">
          <ac:chgData name="Shabana Malik (2525274)" userId="9ddec1b2-00f5-4653-a9f4-2dbf3baec7ed" providerId="ADAL" clId="{8A3799BC-FC8D-4546-A930-6106321E84A7}" dt="2026-10-09T09:57:52.210" v="424" actId="26606"/>
          <ac:spMkLst>
            <pc:docMk/>
            <pc:sldMk cId="1710623680" sldId="264"/>
            <ac:spMk id="59" creationId="{DAAE4CDD-124C-4DCF-9584-B6033B545DD5}"/>
          </ac:spMkLst>
        </pc:spChg>
        <pc:spChg chg="add del">
          <ac:chgData name="Shabana Malik (2525274)" userId="9ddec1b2-00f5-4653-a9f4-2dbf3baec7ed" providerId="ADAL" clId="{8A3799BC-FC8D-4546-A930-6106321E84A7}" dt="2026-10-09T09:57:52.210" v="424" actId="26606"/>
          <ac:spMkLst>
            <pc:docMk/>
            <pc:sldMk cId="1710623680" sldId="264"/>
            <ac:spMk id="60" creationId="{081E4A58-353D-44AE-B2FC-2A74E2E400F7}"/>
          </ac:spMkLst>
        </pc:spChg>
        <pc:spChg chg="add del">
          <ac:chgData name="Shabana Malik (2525274)" userId="9ddec1b2-00f5-4653-a9f4-2dbf3baec7ed" providerId="ADAL" clId="{8A3799BC-FC8D-4546-A930-6106321E84A7}" dt="2026-10-09T09:59:07.222" v="443" actId="26606"/>
          <ac:spMkLst>
            <pc:docMk/>
            <pc:sldMk cId="1710623680" sldId="264"/>
            <ac:spMk id="61" creationId="{09588DA8-065E-4F6F-8EFD-43104AB2E0CF}"/>
          </ac:spMkLst>
        </pc:spChg>
        <pc:spChg chg="add del">
          <ac:chgData name="Shabana Malik (2525274)" userId="9ddec1b2-00f5-4653-a9f4-2dbf3baec7ed" providerId="ADAL" clId="{8A3799BC-FC8D-4546-A930-6106321E84A7}" dt="2026-10-09T09:57:55.566" v="427" actId="26606"/>
          <ac:spMkLst>
            <pc:docMk/>
            <pc:sldMk cId="1710623680" sldId="264"/>
            <ac:spMk id="62" creationId="{F837543A-6020-4505-A233-C9DB4BF74011}"/>
          </ac:spMkLst>
        </pc:spChg>
        <pc:spChg chg="add del">
          <ac:chgData name="Shabana Malik (2525274)" userId="9ddec1b2-00f5-4653-a9f4-2dbf3baec7ed" providerId="ADAL" clId="{8A3799BC-FC8D-4546-A930-6106321E84A7}" dt="2026-10-09T09:57:55.566" v="427" actId="26606"/>
          <ac:spMkLst>
            <pc:docMk/>
            <pc:sldMk cId="1710623680" sldId="264"/>
            <ac:spMk id="63" creationId="{35B16301-FB18-48BA-A6DD-C37CAF6F9A18}"/>
          </ac:spMkLst>
        </pc:spChg>
        <pc:spChg chg="add del">
          <ac:chgData name="Shabana Malik (2525274)" userId="9ddec1b2-00f5-4653-a9f4-2dbf3baec7ed" providerId="ADAL" clId="{8A3799BC-FC8D-4546-A930-6106321E84A7}" dt="2026-10-09T09:57:55.566" v="427" actId="26606"/>
          <ac:spMkLst>
            <pc:docMk/>
            <pc:sldMk cId="1710623680" sldId="264"/>
            <ac:spMk id="64" creationId="{C3C0D90E-074A-4F52-9B11-B52BEF4BCBE5}"/>
          </ac:spMkLst>
        </pc:spChg>
        <pc:spChg chg="add del">
          <ac:chgData name="Shabana Malik (2525274)" userId="9ddec1b2-00f5-4653-a9f4-2dbf3baec7ed" providerId="ADAL" clId="{8A3799BC-FC8D-4546-A930-6106321E84A7}" dt="2026-10-09T09:57:55.566" v="427" actId="26606"/>
          <ac:spMkLst>
            <pc:docMk/>
            <pc:sldMk cId="1710623680" sldId="264"/>
            <ac:spMk id="65" creationId="{CABBD4C1-E6F8-46F6-8152-A8A97490BF4D}"/>
          </ac:spMkLst>
        </pc:spChg>
        <pc:spChg chg="add del">
          <ac:chgData name="Shabana Malik (2525274)" userId="9ddec1b2-00f5-4653-a9f4-2dbf3baec7ed" providerId="ADAL" clId="{8A3799BC-FC8D-4546-A930-6106321E84A7}" dt="2026-10-09T09:57:55.566" v="427" actId="26606"/>
          <ac:spMkLst>
            <pc:docMk/>
            <pc:sldMk cId="1710623680" sldId="264"/>
            <ac:spMk id="67" creationId="{88853921-7BC9-4BDE-ACAB-133C683C82D6}"/>
          </ac:spMkLst>
        </pc:spChg>
        <pc:spChg chg="add del">
          <ac:chgData name="Shabana Malik (2525274)" userId="9ddec1b2-00f5-4653-a9f4-2dbf3baec7ed" providerId="ADAL" clId="{8A3799BC-FC8D-4546-A930-6106321E84A7}" dt="2026-10-09T09:57:55.566" v="427" actId="26606"/>
          <ac:spMkLst>
            <pc:docMk/>
            <pc:sldMk cId="1710623680" sldId="264"/>
            <ac:spMk id="68" creationId="{09192968-3AE7-4470-A61C-97294BB92731}"/>
          </ac:spMkLst>
        </pc:spChg>
        <pc:spChg chg="add del">
          <ac:chgData name="Shabana Malik (2525274)" userId="9ddec1b2-00f5-4653-a9f4-2dbf3baec7ed" providerId="ADAL" clId="{8A3799BC-FC8D-4546-A930-6106321E84A7}" dt="2026-10-09T09:57:55.566" v="427" actId="26606"/>
          <ac:spMkLst>
            <pc:docMk/>
            <pc:sldMk cId="1710623680" sldId="264"/>
            <ac:spMk id="69" creationId="{3AB72E55-43E4-4356-BFE8-E2102CB0B505}"/>
          </ac:spMkLst>
        </pc:spChg>
        <pc:spChg chg="add del">
          <ac:chgData name="Shabana Malik (2525274)" userId="9ddec1b2-00f5-4653-a9f4-2dbf3baec7ed" providerId="ADAL" clId="{8A3799BC-FC8D-4546-A930-6106321E84A7}" dt="2026-10-09T09:59:07.222" v="443" actId="26606"/>
          <ac:spMkLst>
            <pc:docMk/>
            <pc:sldMk cId="1710623680" sldId="264"/>
            <ac:spMk id="70" creationId="{C4285719-470E-454C-AF62-8323075F1F5B}"/>
          </ac:spMkLst>
        </pc:spChg>
        <pc:spChg chg="add del">
          <ac:chgData name="Shabana Malik (2525274)" userId="9ddec1b2-00f5-4653-a9f4-2dbf3baec7ed" providerId="ADAL" clId="{8A3799BC-FC8D-4546-A930-6106321E84A7}" dt="2026-10-09T09:59:07.222" v="443" actId="26606"/>
          <ac:spMkLst>
            <pc:docMk/>
            <pc:sldMk cId="1710623680" sldId="264"/>
            <ac:spMk id="71" creationId="{CD9FE4EF-C4D8-49A0-B2FF-81D8DB7D8A24}"/>
          </ac:spMkLst>
        </pc:spChg>
        <pc:spChg chg="add del">
          <ac:chgData name="Shabana Malik (2525274)" userId="9ddec1b2-00f5-4653-a9f4-2dbf3baec7ed" providerId="ADAL" clId="{8A3799BC-FC8D-4546-A930-6106321E84A7}" dt="2026-10-09T09:59:07.222" v="443" actId="26606"/>
          <ac:spMkLst>
            <pc:docMk/>
            <pc:sldMk cId="1710623680" sldId="264"/>
            <ac:spMk id="72" creationId="{4300840D-0A0B-4512-BACA-B439D5B9C57C}"/>
          </ac:spMkLst>
        </pc:spChg>
        <pc:spChg chg="add del">
          <ac:chgData name="Shabana Malik (2525274)" userId="9ddec1b2-00f5-4653-a9f4-2dbf3baec7ed" providerId="ADAL" clId="{8A3799BC-FC8D-4546-A930-6106321E84A7}" dt="2026-10-09T09:59:07.222" v="443" actId="26606"/>
          <ac:spMkLst>
            <pc:docMk/>
            <pc:sldMk cId="1710623680" sldId="264"/>
            <ac:spMk id="73" creationId="{D2B78728-A580-49A7-84F9-6EF6F583ADE0}"/>
          </ac:spMkLst>
        </pc:spChg>
        <pc:spChg chg="add del">
          <ac:chgData name="Shabana Malik (2525274)" userId="9ddec1b2-00f5-4653-a9f4-2dbf3baec7ed" providerId="ADAL" clId="{8A3799BC-FC8D-4546-A930-6106321E84A7}" dt="2026-10-09T09:59:07.222" v="443" actId="26606"/>
          <ac:spMkLst>
            <pc:docMk/>
            <pc:sldMk cId="1710623680" sldId="264"/>
            <ac:spMk id="74" creationId="{38FAA1A1-D861-433F-88FA-1E9D6FD31D11}"/>
          </ac:spMkLst>
        </pc:spChg>
        <pc:spChg chg="add del">
          <ac:chgData name="Shabana Malik (2525274)" userId="9ddec1b2-00f5-4653-a9f4-2dbf3baec7ed" providerId="ADAL" clId="{8A3799BC-FC8D-4546-A930-6106321E84A7}" dt="2026-10-09T09:59:07.222" v="443" actId="26606"/>
          <ac:spMkLst>
            <pc:docMk/>
            <pc:sldMk cId="1710623680" sldId="264"/>
            <ac:spMk id="75" creationId="{8D71EDA1-87BF-4D5D-AB79-F346FD19278A}"/>
          </ac:spMkLst>
        </pc:spChg>
        <pc:spChg chg="add del">
          <ac:chgData name="Shabana Malik (2525274)" userId="9ddec1b2-00f5-4653-a9f4-2dbf3baec7ed" providerId="ADAL" clId="{8A3799BC-FC8D-4546-A930-6106321E84A7}" dt="2026-10-09T09:59:43.006" v="450" actId="26606"/>
          <ac:spMkLst>
            <pc:docMk/>
            <pc:sldMk cId="1710623680" sldId="264"/>
            <ac:spMk id="77" creationId="{7C32DF3D-3F59-481D-A237-77C31AD492C1}"/>
          </ac:spMkLst>
        </pc:spChg>
        <pc:spChg chg="add del">
          <ac:chgData name="Shabana Malik (2525274)" userId="9ddec1b2-00f5-4653-a9f4-2dbf3baec7ed" providerId="ADAL" clId="{8A3799BC-FC8D-4546-A930-6106321E84A7}" dt="2026-10-09T09:59:43.006" v="450" actId="26606"/>
          <ac:spMkLst>
            <pc:docMk/>
            <pc:sldMk cId="1710623680" sldId="264"/>
            <ac:spMk id="78" creationId="{32F02326-30C4-4095-988F-932A425AE2DA}"/>
          </ac:spMkLst>
        </pc:spChg>
        <pc:spChg chg="add del">
          <ac:chgData name="Shabana Malik (2525274)" userId="9ddec1b2-00f5-4653-a9f4-2dbf3baec7ed" providerId="ADAL" clId="{8A3799BC-FC8D-4546-A930-6106321E84A7}" dt="2026-10-09T10:28:42.846" v="675" actId="26606"/>
          <ac:spMkLst>
            <pc:docMk/>
            <pc:sldMk cId="1710623680" sldId="264"/>
            <ac:spMk id="83" creationId="{100EDD19-6802-4EC3-95CE-CFFAB042CFD6}"/>
          </ac:spMkLst>
        </pc:spChg>
        <pc:spChg chg="add del">
          <ac:chgData name="Shabana Malik (2525274)" userId="9ddec1b2-00f5-4653-a9f4-2dbf3baec7ed" providerId="ADAL" clId="{8A3799BC-FC8D-4546-A930-6106321E84A7}" dt="2026-10-09T10:28:42.846" v="675" actId="26606"/>
          <ac:spMkLst>
            <pc:docMk/>
            <pc:sldMk cId="1710623680" sldId="264"/>
            <ac:spMk id="85" creationId="{DB17E863-922E-4C26-BD64-E8FD41D28661}"/>
          </ac:spMkLst>
        </pc:spChg>
        <pc:spChg chg="add del">
          <ac:chgData name="Shabana Malik (2525274)" userId="9ddec1b2-00f5-4653-a9f4-2dbf3baec7ed" providerId="ADAL" clId="{8A3799BC-FC8D-4546-A930-6106321E84A7}" dt="2026-10-09T10:28:42.846" v="675" actId="26606"/>
          <ac:spMkLst>
            <pc:docMk/>
            <pc:sldMk cId="1710623680" sldId="264"/>
            <ac:spMk id="87" creationId="{AC17DE74-01C9-4859-B65A-85CF999E8580}"/>
          </ac:spMkLst>
        </pc:spChg>
        <pc:spChg chg="add del">
          <ac:chgData name="Shabana Malik (2525274)" userId="9ddec1b2-00f5-4653-a9f4-2dbf3baec7ed" providerId="ADAL" clId="{8A3799BC-FC8D-4546-A930-6106321E84A7}" dt="2026-10-09T10:28:42.846" v="675" actId="26606"/>
          <ac:spMkLst>
            <pc:docMk/>
            <pc:sldMk cId="1710623680" sldId="264"/>
            <ac:spMk id="88" creationId="{068C0432-0E90-4CC1-8CD3-D44A90DF07EF}"/>
          </ac:spMkLst>
        </pc:spChg>
        <pc:spChg chg="add del">
          <ac:chgData name="Shabana Malik (2525274)" userId="9ddec1b2-00f5-4653-a9f4-2dbf3baec7ed" providerId="ADAL" clId="{8A3799BC-FC8D-4546-A930-6106321E84A7}" dt="2026-10-09T10:27:44.747" v="664" actId="26606"/>
          <ac:spMkLst>
            <pc:docMk/>
            <pc:sldMk cId="1710623680" sldId="264"/>
            <ac:spMk id="90" creationId="{A2679492-7988-4050-9056-542444452411}"/>
          </ac:spMkLst>
        </pc:spChg>
        <pc:spChg chg="add del">
          <ac:chgData name="Shabana Malik (2525274)" userId="9ddec1b2-00f5-4653-a9f4-2dbf3baec7ed" providerId="ADAL" clId="{8A3799BC-FC8D-4546-A930-6106321E84A7}" dt="2026-10-09T10:27:44.747" v="664" actId="26606"/>
          <ac:spMkLst>
            <pc:docMk/>
            <pc:sldMk cId="1710623680" sldId="264"/>
            <ac:spMk id="92" creationId="{B091B163-7D61-4891-ABCF-5C13D9C418D0}"/>
          </ac:spMkLst>
        </pc:spChg>
        <pc:grpChg chg="add del">
          <ac:chgData name="Shabana Malik (2525274)" userId="9ddec1b2-00f5-4653-a9f4-2dbf3baec7ed" providerId="ADAL" clId="{8A3799BC-FC8D-4546-A930-6106321E84A7}" dt="2026-10-09T10:27:44.747" v="664" actId="26606"/>
          <ac:grpSpMkLst>
            <pc:docMk/>
            <pc:sldMk cId="1710623680" sldId="264"/>
            <ac:grpSpMk id="94" creationId="{0474DF76-993E-44DE-AFB0-C416182ACECF}"/>
          </ac:grpSpMkLst>
        </pc:grpChg>
        <pc:cxnChg chg="add del">
          <ac:chgData name="Shabana Malik (2525274)" userId="9ddec1b2-00f5-4653-a9f4-2dbf3baec7ed" providerId="ADAL" clId="{8A3799BC-FC8D-4546-A930-6106321E84A7}" dt="2026-10-09T09:58:27.262" v="433" actId="26606"/>
          <ac:cxnSpMkLst>
            <pc:docMk/>
            <pc:sldMk cId="1710623680" sldId="264"/>
            <ac:cxnSpMk id="33" creationId="{4B3BCACB-5880-460B-9606-8C433A9AF99D}"/>
          </ac:cxnSpMkLst>
        </pc:cxnChg>
        <pc:cxnChg chg="add del">
          <ac:chgData name="Shabana Malik (2525274)" userId="9ddec1b2-00f5-4653-a9f4-2dbf3baec7ed" providerId="ADAL" clId="{8A3799BC-FC8D-4546-A930-6106321E84A7}" dt="2026-10-09T09:57:55.566" v="427" actId="26606"/>
          <ac:cxnSpMkLst>
            <pc:docMk/>
            <pc:sldMk cId="1710623680" sldId="264"/>
            <ac:cxnSpMk id="66" creationId="{4B3BCACB-5880-460B-9606-8C433A9AF99D}"/>
          </ac:cxnSpMkLst>
        </pc:cxnChg>
        <pc:cxnChg chg="add del">
          <ac:chgData name="Shabana Malik (2525274)" userId="9ddec1b2-00f5-4653-a9f4-2dbf3baec7ed" providerId="ADAL" clId="{8A3799BC-FC8D-4546-A930-6106321E84A7}" dt="2026-10-09T10:27:44.747" v="664" actId="26606"/>
          <ac:cxnSpMkLst>
            <pc:docMk/>
            <pc:sldMk cId="1710623680" sldId="264"/>
            <ac:cxnSpMk id="99" creationId="{C49DA8F6-BCC1-4447-B54C-57856834B94B}"/>
          </ac:cxnSpMkLst>
        </pc:cxnChg>
      </pc:sldChg>
      <pc:sldChg chg="addSp delSp add del setBg delDesignElem">
        <pc:chgData name="Shabana Malik (2525274)" userId="9ddec1b2-00f5-4653-a9f4-2dbf3baec7ed" providerId="ADAL" clId="{8A3799BC-FC8D-4546-A930-6106321E84A7}" dt="2026-10-09T09:48:52.474" v="382"/>
        <pc:sldMkLst>
          <pc:docMk/>
          <pc:sldMk cId="3641636057" sldId="264"/>
        </pc:sldMkLst>
        <pc:spChg chg="add del">
          <ac:chgData name="Shabana Malik (2525274)" userId="9ddec1b2-00f5-4653-a9f4-2dbf3baec7ed" providerId="ADAL" clId="{8A3799BC-FC8D-4546-A930-6106321E84A7}" dt="2026-10-09T09:48:52.474" v="382"/>
          <ac:spMkLst>
            <pc:docMk/>
            <pc:sldMk cId="3641636057" sldId="264"/>
            <ac:spMk id="8" creationId="{DEE2AD96-B495-4E06-9291-B71706F728CB}"/>
          </ac:spMkLst>
        </pc:spChg>
        <pc:spChg chg="add del">
          <ac:chgData name="Shabana Malik (2525274)" userId="9ddec1b2-00f5-4653-a9f4-2dbf3baec7ed" providerId="ADAL" clId="{8A3799BC-FC8D-4546-A930-6106321E84A7}" dt="2026-10-09T09:48:52.474" v="382"/>
          <ac:spMkLst>
            <pc:docMk/>
            <pc:sldMk cId="3641636057" sldId="264"/>
            <ac:spMk id="10" creationId="{53CF6D67-C5A8-4ADD-9E8E-1E38CA1D3166}"/>
          </ac:spMkLst>
        </pc:spChg>
        <pc:spChg chg="add del">
          <ac:chgData name="Shabana Malik (2525274)" userId="9ddec1b2-00f5-4653-a9f4-2dbf3baec7ed" providerId="ADAL" clId="{8A3799BC-FC8D-4546-A930-6106321E84A7}" dt="2026-10-09T09:48:52.474" v="382"/>
          <ac:spMkLst>
            <pc:docMk/>
            <pc:sldMk cId="3641636057" sldId="264"/>
            <ac:spMk id="12" creationId="{86909FA0-B515-4681-B7A8-FA281D133B94}"/>
          </ac:spMkLst>
        </pc:spChg>
        <pc:spChg chg="add del">
          <ac:chgData name="Shabana Malik (2525274)" userId="9ddec1b2-00f5-4653-a9f4-2dbf3baec7ed" providerId="ADAL" clId="{8A3799BC-FC8D-4546-A930-6106321E84A7}" dt="2026-10-09T09:48:52.474" v="382"/>
          <ac:spMkLst>
            <pc:docMk/>
            <pc:sldMk cId="3641636057" sldId="264"/>
            <ac:spMk id="14" creationId="{21C9FE86-FCC3-4A31-AA1C-C882262B7FE7}"/>
          </ac:spMkLst>
        </pc:spChg>
        <pc:spChg chg="add del">
          <ac:chgData name="Shabana Malik (2525274)" userId="9ddec1b2-00f5-4653-a9f4-2dbf3baec7ed" providerId="ADAL" clId="{8A3799BC-FC8D-4546-A930-6106321E84A7}" dt="2026-10-09T09:48:52.474" v="382"/>
          <ac:spMkLst>
            <pc:docMk/>
            <pc:sldMk cId="3641636057" sldId="264"/>
            <ac:spMk id="16" creationId="{7D96243B-ECED-4B71-8E06-AE9A285EAD20}"/>
          </ac:spMkLst>
        </pc:spChg>
        <pc:spChg chg="add del">
          <ac:chgData name="Shabana Malik (2525274)" userId="9ddec1b2-00f5-4653-a9f4-2dbf3baec7ed" providerId="ADAL" clId="{8A3799BC-FC8D-4546-A930-6106321E84A7}" dt="2026-10-09T09:48:52.474" v="382"/>
          <ac:spMkLst>
            <pc:docMk/>
            <pc:sldMk cId="3641636057" sldId="264"/>
            <ac:spMk id="18" creationId="{A09989E4-EFDC-4A90-A633-E0525FB4139E}"/>
          </ac:spMkLst>
        </pc:spChg>
      </pc:sldChg>
      <pc:sldChg chg="modSp del">
        <pc:chgData name="Shabana Malik (2525274)" userId="9ddec1b2-00f5-4653-a9f4-2dbf3baec7ed" providerId="ADAL" clId="{8A3799BC-FC8D-4546-A930-6106321E84A7}" dt="2026-10-09T09:48:34.019" v="379" actId="47"/>
        <pc:sldMkLst>
          <pc:docMk/>
          <pc:sldMk cId="0" sldId="265"/>
        </pc:sldMkLst>
        <pc:spChg chg="mod">
          <ac:chgData name="Shabana Malik (2525274)" userId="9ddec1b2-00f5-4653-a9f4-2dbf3baec7ed" providerId="ADAL" clId="{8A3799BC-FC8D-4546-A930-6106321E84A7}" dt="2026-10-09T09:22:07.497" v="137"/>
          <ac:spMkLst>
            <pc:docMk/>
            <pc:sldMk cId="0" sldId="265"/>
            <ac:spMk id="2" creationId="{767480B2-0389-8F42-9812-CF50D87A1955}"/>
          </ac:spMkLst>
        </pc:spChg>
      </pc:sldChg>
      <pc:sldChg chg="modSp del mod">
        <pc:chgData name="Shabana Malik (2525274)" userId="9ddec1b2-00f5-4653-a9f4-2dbf3baec7ed" providerId="ADAL" clId="{8A3799BC-FC8D-4546-A930-6106321E84A7}" dt="2026-10-09T09:49:52.713" v="401" actId="47"/>
        <pc:sldMkLst>
          <pc:docMk/>
          <pc:sldMk cId="0" sldId="266"/>
        </pc:sldMkLst>
        <pc:spChg chg="mod">
          <ac:chgData name="Shabana Malik (2525274)" userId="9ddec1b2-00f5-4653-a9f4-2dbf3baec7ed" providerId="ADAL" clId="{8A3799BC-FC8D-4546-A930-6106321E84A7}" dt="2026-10-09T09:22:07.497" v="137"/>
          <ac:spMkLst>
            <pc:docMk/>
            <pc:sldMk cId="0" sldId="266"/>
            <ac:spMk id="2" creationId="{94CDF968-2DF1-4268-B9E4-2129DA100CCA}"/>
          </ac:spMkLst>
        </pc:spChg>
      </pc:sldChg>
      <pc:sldChg chg="addSp delSp modSp mod delDesignElem">
        <pc:chgData name="Shabana Malik (2525274)" userId="9ddec1b2-00f5-4653-a9f4-2dbf3baec7ed" providerId="ADAL" clId="{8A3799BC-FC8D-4546-A930-6106321E84A7}" dt="2026-10-09T10:32:54.426" v="689" actId="255"/>
        <pc:sldMkLst>
          <pc:docMk/>
          <pc:sldMk cId="792080386" sldId="267"/>
        </pc:sldMkLst>
        <pc:spChg chg="mod">
          <ac:chgData name="Shabana Malik (2525274)" userId="9ddec1b2-00f5-4653-a9f4-2dbf3baec7ed" providerId="ADAL" clId="{8A3799BC-FC8D-4546-A930-6106321E84A7}" dt="2026-10-09T10:32:54.426" v="689" actId="255"/>
          <ac:spMkLst>
            <pc:docMk/>
            <pc:sldMk cId="792080386" sldId="267"/>
            <ac:spMk id="2" creationId="{E0280177-72AB-3600-212A-3D765F796F6E}"/>
          </ac:spMkLst>
        </pc:spChg>
        <pc:spChg chg="del mod">
          <ac:chgData name="Shabana Malik (2525274)" userId="9ddec1b2-00f5-4653-a9f4-2dbf3baec7ed" providerId="ADAL" clId="{8A3799BC-FC8D-4546-A930-6106321E84A7}" dt="2026-10-09T10:30:14.122" v="681" actId="26606"/>
          <ac:spMkLst>
            <pc:docMk/>
            <pc:sldMk cId="792080386" sldId="267"/>
            <ac:spMk id="3" creationId="{D2A51FDD-5705-1F0E-DA99-48EC6FD9438A}"/>
          </ac:spMkLst>
        </pc:spChg>
        <pc:spChg chg="add del">
          <ac:chgData name="Shabana Malik (2525274)" userId="9ddec1b2-00f5-4653-a9f4-2dbf3baec7ed" providerId="ADAL" clId="{8A3799BC-FC8D-4546-A930-6106321E84A7}" dt="2026-10-09T10:30:14.122" v="681" actId="26606"/>
          <ac:spMkLst>
            <pc:docMk/>
            <pc:sldMk cId="792080386" sldId="267"/>
            <ac:spMk id="9" creationId="{45D37F4E-DDB4-456B-97E0-9937730A039F}"/>
          </ac:spMkLst>
        </pc:spChg>
        <pc:spChg chg="add del">
          <ac:chgData name="Shabana Malik (2525274)" userId="9ddec1b2-00f5-4653-a9f4-2dbf3baec7ed" providerId="ADAL" clId="{8A3799BC-FC8D-4546-A930-6106321E84A7}" dt="2026-10-09T10:30:14.122" v="681" actId="26606"/>
          <ac:spMkLst>
            <pc:docMk/>
            <pc:sldMk cId="792080386" sldId="267"/>
            <ac:spMk id="11" creationId="{B2DD41CD-8F47-4F56-AD12-4E2FF7696987}"/>
          </ac:spMkLst>
        </pc:spChg>
        <pc:spChg chg="add">
          <ac:chgData name="Shabana Malik (2525274)" userId="9ddec1b2-00f5-4653-a9f4-2dbf3baec7ed" providerId="ADAL" clId="{8A3799BC-FC8D-4546-A930-6106321E84A7}" dt="2026-10-09T10:30:14.122" v="681" actId="26606"/>
          <ac:spMkLst>
            <pc:docMk/>
            <pc:sldMk cId="792080386" sldId="267"/>
            <ac:spMk id="18" creationId="{E51BA4DF-2BD4-4EC2-B1DB-B27C8AC71864}"/>
          </ac:spMkLst>
        </pc:spChg>
        <pc:graphicFrameChg chg="add modGraphic">
          <ac:chgData name="Shabana Malik (2525274)" userId="9ddec1b2-00f5-4653-a9f4-2dbf3baec7ed" providerId="ADAL" clId="{8A3799BC-FC8D-4546-A930-6106321E84A7}" dt="2026-10-09T10:30:25.030" v="682" actId="403"/>
          <ac:graphicFrameMkLst>
            <pc:docMk/>
            <pc:sldMk cId="792080386" sldId="267"/>
            <ac:graphicFrameMk id="13" creationId="{1C159833-5025-64B5-3E89-B84B517B66ED}"/>
          </ac:graphicFrameMkLst>
        </pc:graphicFrameChg>
        <pc:picChg chg="del">
          <ac:chgData name="Shabana Malik (2525274)" userId="9ddec1b2-00f5-4653-a9f4-2dbf3baec7ed" providerId="ADAL" clId="{8A3799BC-FC8D-4546-A930-6106321E84A7}" dt="2026-10-09T09:24:05.721" v="155" actId="478"/>
          <ac:picMkLst>
            <pc:docMk/>
            <pc:sldMk cId="792080386" sldId="267"/>
            <ac:picMk id="4" creationId="{FD005AA4-8CE1-D05A-BC63-8D3A6A1C7FBF}"/>
          </ac:picMkLst>
        </pc:picChg>
        <pc:picChg chg="add">
          <ac:chgData name="Shabana Malik (2525274)" userId="9ddec1b2-00f5-4653-a9f4-2dbf3baec7ed" providerId="ADAL" clId="{8A3799BC-FC8D-4546-A930-6106321E84A7}" dt="2026-10-09T10:30:14.122" v="681" actId="26606"/>
          <ac:picMkLst>
            <pc:docMk/>
            <pc:sldMk cId="792080386" sldId="267"/>
            <ac:picMk id="14" creationId="{67A37B1D-273E-5292-070C-C877CAF18E4A}"/>
          </ac:picMkLst>
        </pc:picChg>
      </pc:sldChg>
      <pc:sldChg chg="addSp delSp modSp del mod setBg delDesignElem">
        <pc:chgData name="Shabana Malik (2525274)" userId="9ddec1b2-00f5-4653-a9f4-2dbf3baec7ed" providerId="ADAL" clId="{8A3799BC-FC8D-4546-A930-6106321E84A7}" dt="2026-10-09T09:23:15.637" v="146" actId="2696"/>
        <pc:sldMkLst>
          <pc:docMk/>
          <pc:sldMk cId="0" sldId="268"/>
        </pc:sldMkLst>
        <pc:spChg chg="mod">
          <ac:chgData name="Shabana Malik (2525274)" userId="9ddec1b2-00f5-4653-a9f4-2dbf3baec7ed" providerId="ADAL" clId="{8A3799BC-FC8D-4546-A930-6106321E84A7}" dt="2026-10-09T09:22:07.326" v="135" actId="26606"/>
          <ac:spMkLst>
            <pc:docMk/>
            <pc:sldMk cId="0" sldId="268"/>
            <ac:spMk id="2" creationId="{37100D58-D29F-5A3B-6A12-22FE23354AC6}"/>
          </ac:spMkLst>
        </pc:spChg>
        <pc:spChg chg="mod">
          <ac:chgData name="Shabana Malik (2525274)" userId="9ddec1b2-00f5-4653-a9f4-2dbf3baec7ed" providerId="ADAL" clId="{8A3799BC-FC8D-4546-A930-6106321E84A7}" dt="2026-10-09T09:22:07.326" v="135" actId="26606"/>
          <ac:spMkLst>
            <pc:docMk/>
            <pc:sldMk cId="0" sldId="268"/>
            <ac:spMk id="3" creationId="{29EA65A8-D5F3-B32F-E137-433AD10649B1}"/>
          </ac:spMkLst>
        </pc:spChg>
        <pc:spChg chg="add del">
          <ac:chgData name="Shabana Malik (2525274)" userId="9ddec1b2-00f5-4653-a9f4-2dbf3baec7ed" providerId="ADAL" clId="{8A3799BC-FC8D-4546-A930-6106321E84A7}" dt="2026-10-09T09:14:56.511" v="33" actId="26606"/>
          <ac:spMkLst>
            <pc:docMk/>
            <pc:sldMk cId="0" sldId="268"/>
            <ac:spMk id="7" creationId="{CE6C63DC-BAE4-42B6-8FDF-F6467C2D23AC}"/>
          </ac:spMkLst>
        </pc:spChg>
        <pc:spChg chg="add del">
          <ac:chgData name="Shabana Malik (2525274)" userId="9ddec1b2-00f5-4653-a9f4-2dbf3baec7ed" providerId="ADAL" clId="{8A3799BC-FC8D-4546-A930-6106321E84A7}" dt="2026-10-09T09:14:56.511" v="33" actId="26606"/>
          <ac:spMkLst>
            <pc:docMk/>
            <pc:sldMk cId="0" sldId="268"/>
            <ac:spMk id="21" creationId="{5BD23F8E-2E78-4C84-8EFB-FE6C8ACB7F1F}"/>
          </ac:spMkLst>
        </pc:spChg>
        <pc:spChg chg="add del">
          <ac:chgData name="Shabana Malik (2525274)" userId="9ddec1b2-00f5-4653-a9f4-2dbf3baec7ed" providerId="ADAL" clId="{8A3799BC-FC8D-4546-A930-6106321E84A7}" dt="2026-10-09T09:14:56.511" v="33" actId="26606"/>
          <ac:spMkLst>
            <pc:docMk/>
            <pc:sldMk cId="0" sldId="268"/>
            <ac:spMk id="35" creationId="{57ABABA7-0420-4200-9B65-1C1967CE9373}"/>
          </ac:spMkLst>
        </pc:spChg>
        <pc:spChg chg="add del">
          <ac:chgData name="Shabana Malik (2525274)" userId="9ddec1b2-00f5-4653-a9f4-2dbf3baec7ed" providerId="ADAL" clId="{8A3799BC-FC8D-4546-A930-6106321E84A7}" dt="2026-10-09T09:14:18.118" v="24" actId="26606"/>
          <ac:spMkLst>
            <pc:docMk/>
            <pc:sldMk cId="0" sldId="268"/>
            <ac:spMk id="36" creationId="{CE6C63DC-BAE4-42B6-8FDF-F6467C2D23AC}"/>
          </ac:spMkLst>
        </pc:spChg>
        <pc:spChg chg="add del">
          <ac:chgData name="Shabana Malik (2525274)" userId="9ddec1b2-00f5-4653-a9f4-2dbf3baec7ed" providerId="ADAL" clId="{8A3799BC-FC8D-4546-A930-6106321E84A7}" dt="2026-10-09T09:14:18.118" v="24" actId="26606"/>
          <ac:spMkLst>
            <pc:docMk/>
            <pc:sldMk cId="0" sldId="268"/>
            <ac:spMk id="38" creationId="{5BD23F8E-2E78-4C84-8EFB-FE6C8ACB7F1F}"/>
          </ac:spMkLst>
        </pc:spChg>
        <pc:spChg chg="add del">
          <ac:chgData name="Shabana Malik (2525274)" userId="9ddec1b2-00f5-4653-a9f4-2dbf3baec7ed" providerId="ADAL" clId="{8A3799BC-FC8D-4546-A930-6106321E84A7}" dt="2026-10-09T09:14:18.118" v="24" actId="26606"/>
          <ac:spMkLst>
            <pc:docMk/>
            <pc:sldMk cId="0" sldId="268"/>
            <ac:spMk id="40" creationId="{F81819F9-8CAC-4A6C-8F06-0482027F9736}"/>
          </ac:spMkLst>
        </pc:spChg>
        <pc:spChg chg="add del">
          <ac:chgData name="Shabana Malik (2525274)" userId="9ddec1b2-00f5-4653-a9f4-2dbf3baec7ed" providerId="ADAL" clId="{8A3799BC-FC8D-4546-A930-6106321E84A7}" dt="2026-10-09T09:14:18.118" v="24" actId="26606"/>
          <ac:spMkLst>
            <pc:docMk/>
            <pc:sldMk cId="0" sldId="268"/>
            <ac:spMk id="42" creationId="{4A98CC08-AEC2-4E8F-8F52-0F5C6372DB4F}"/>
          </ac:spMkLst>
        </pc:spChg>
        <pc:spChg chg="add del">
          <ac:chgData name="Shabana Malik (2525274)" userId="9ddec1b2-00f5-4653-a9f4-2dbf3baec7ed" providerId="ADAL" clId="{8A3799BC-FC8D-4546-A930-6106321E84A7}" dt="2026-10-09T09:18:54.249" v="108" actId="26606"/>
          <ac:spMkLst>
            <pc:docMk/>
            <pc:sldMk cId="0" sldId="268"/>
            <ac:spMk id="43" creationId="{CE6C63DC-BAE4-42B6-8FDF-F6467C2D23AC}"/>
          </ac:spMkLst>
        </pc:spChg>
        <pc:spChg chg="add del">
          <ac:chgData name="Shabana Malik (2525274)" userId="9ddec1b2-00f5-4653-a9f4-2dbf3baec7ed" providerId="ADAL" clId="{8A3799BC-FC8D-4546-A930-6106321E84A7}" dt="2026-10-09T09:14:56.511" v="33" actId="26606"/>
          <ac:spMkLst>
            <pc:docMk/>
            <pc:sldMk cId="0" sldId="268"/>
            <ac:spMk id="56" creationId="{8576F020-8157-45CE-B1D9-6FA47AFEB4FA}"/>
          </ac:spMkLst>
        </pc:spChg>
        <pc:spChg chg="add del">
          <ac:chgData name="Shabana Malik (2525274)" userId="9ddec1b2-00f5-4653-a9f4-2dbf3baec7ed" providerId="ADAL" clId="{8A3799BC-FC8D-4546-A930-6106321E84A7}" dt="2026-10-09T09:18:54.249" v="108" actId="26606"/>
          <ac:spMkLst>
            <pc:docMk/>
            <pc:sldMk cId="0" sldId="268"/>
            <ac:spMk id="57" creationId="{5BD23F8E-2E78-4C84-8EFB-FE6C8ACB7F1F}"/>
          </ac:spMkLst>
        </pc:spChg>
        <pc:spChg chg="add del">
          <ac:chgData name="Shabana Malik (2525274)" userId="9ddec1b2-00f5-4653-a9f4-2dbf3baec7ed" providerId="ADAL" clId="{8A3799BC-FC8D-4546-A930-6106321E84A7}" dt="2026-10-09T09:18:54.249" v="108" actId="26606"/>
          <ac:spMkLst>
            <pc:docMk/>
            <pc:sldMk cId="0" sldId="268"/>
            <ac:spMk id="71" creationId="{F81819F9-8CAC-4A6C-8F06-0482027F9736}"/>
          </ac:spMkLst>
        </pc:spChg>
        <pc:spChg chg="add del">
          <ac:chgData name="Shabana Malik (2525274)" userId="9ddec1b2-00f5-4653-a9f4-2dbf3baec7ed" providerId="ADAL" clId="{8A3799BC-FC8D-4546-A930-6106321E84A7}" dt="2026-10-09T09:14:18.118" v="24" actId="26606"/>
          <ac:spMkLst>
            <pc:docMk/>
            <pc:sldMk cId="0" sldId="268"/>
            <ac:spMk id="72" creationId="{1310EFE2-B91D-47E7-B117-C2A802800A7C}"/>
          </ac:spMkLst>
        </pc:spChg>
        <pc:spChg chg="add del">
          <ac:chgData name="Shabana Malik (2525274)" userId="9ddec1b2-00f5-4653-a9f4-2dbf3baec7ed" providerId="ADAL" clId="{8A3799BC-FC8D-4546-A930-6106321E84A7}" dt="2026-10-09T09:18:54.249" v="108" actId="26606"/>
          <ac:spMkLst>
            <pc:docMk/>
            <pc:sldMk cId="0" sldId="268"/>
            <ac:spMk id="74" creationId="{4A98CC08-AEC2-4E8F-8F52-0F5C6372DB4F}"/>
          </ac:spMkLst>
        </pc:spChg>
        <pc:spChg chg="add del">
          <ac:chgData name="Shabana Malik (2525274)" userId="9ddec1b2-00f5-4653-a9f4-2dbf3baec7ed" providerId="ADAL" clId="{8A3799BC-FC8D-4546-A930-6106321E84A7}" dt="2026-10-09T09:18:54.249" v="108" actId="26606"/>
          <ac:spMkLst>
            <pc:docMk/>
            <pc:sldMk cId="0" sldId="268"/>
            <ac:spMk id="79" creationId="{1310EFE2-B91D-47E7-B117-C2A802800A7C}"/>
          </ac:spMkLst>
        </pc:spChg>
        <pc:spChg chg="add del">
          <ac:chgData name="Shabana Malik (2525274)" userId="9ddec1b2-00f5-4653-a9f4-2dbf3baec7ed" providerId="ADAL" clId="{8A3799BC-FC8D-4546-A930-6106321E84A7}" dt="2026-10-09T09:14:58.759" v="35" actId="26606"/>
          <ac:spMkLst>
            <pc:docMk/>
            <pc:sldMk cId="0" sldId="268"/>
            <ac:spMk id="86" creationId="{CE6C63DC-BAE4-42B6-8FDF-F6467C2D23AC}"/>
          </ac:spMkLst>
        </pc:spChg>
        <pc:spChg chg="add del">
          <ac:chgData name="Shabana Malik (2525274)" userId="9ddec1b2-00f5-4653-a9f4-2dbf3baec7ed" providerId="ADAL" clId="{8A3799BC-FC8D-4546-A930-6106321E84A7}" dt="2026-10-09T09:14:58.759" v="35" actId="26606"/>
          <ac:spMkLst>
            <pc:docMk/>
            <pc:sldMk cId="0" sldId="268"/>
            <ac:spMk id="87" creationId="{5BD23F8E-2E78-4C84-8EFB-FE6C8ACB7F1F}"/>
          </ac:spMkLst>
        </pc:spChg>
        <pc:spChg chg="add del">
          <ac:chgData name="Shabana Malik (2525274)" userId="9ddec1b2-00f5-4653-a9f4-2dbf3baec7ed" providerId="ADAL" clId="{8A3799BC-FC8D-4546-A930-6106321E84A7}" dt="2026-10-09T09:14:58.759" v="35" actId="26606"/>
          <ac:spMkLst>
            <pc:docMk/>
            <pc:sldMk cId="0" sldId="268"/>
            <ac:spMk id="88" creationId="{57ABABA7-0420-4200-9B65-1C1967CE9373}"/>
          </ac:spMkLst>
        </pc:spChg>
        <pc:spChg chg="add del">
          <ac:chgData name="Shabana Malik (2525274)" userId="9ddec1b2-00f5-4653-a9f4-2dbf3baec7ed" providerId="ADAL" clId="{8A3799BC-FC8D-4546-A930-6106321E84A7}" dt="2026-10-09T09:14:58.759" v="35" actId="26606"/>
          <ac:spMkLst>
            <pc:docMk/>
            <pc:sldMk cId="0" sldId="268"/>
            <ac:spMk id="89" creationId="{A317EBE3-FF86-4DA1-BC9A-331F7F2144E9}"/>
          </ac:spMkLst>
        </pc:spChg>
        <pc:spChg chg="add del">
          <ac:chgData name="Shabana Malik (2525274)" userId="9ddec1b2-00f5-4653-a9f4-2dbf3baec7ed" providerId="ADAL" clId="{8A3799BC-FC8D-4546-A930-6106321E84A7}" dt="2026-10-09T09:15:00.110" v="37" actId="26606"/>
          <ac:spMkLst>
            <pc:docMk/>
            <pc:sldMk cId="0" sldId="268"/>
            <ac:spMk id="106" creationId="{CE6C63DC-BAE4-42B6-8FDF-F6467C2D23AC}"/>
          </ac:spMkLst>
        </pc:spChg>
        <pc:spChg chg="add del">
          <ac:chgData name="Shabana Malik (2525274)" userId="9ddec1b2-00f5-4653-a9f4-2dbf3baec7ed" providerId="ADAL" clId="{8A3799BC-FC8D-4546-A930-6106321E84A7}" dt="2026-10-09T09:15:00.110" v="37" actId="26606"/>
          <ac:spMkLst>
            <pc:docMk/>
            <pc:sldMk cId="0" sldId="268"/>
            <ac:spMk id="107" creationId="{5BD23F8E-2E78-4C84-8EFB-FE6C8ACB7F1F}"/>
          </ac:spMkLst>
        </pc:spChg>
        <pc:spChg chg="add del">
          <ac:chgData name="Shabana Malik (2525274)" userId="9ddec1b2-00f5-4653-a9f4-2dbf3baec7ed" providerId="ADAL" clId="{8A3799BC-FC8D-4546-A930-6106321E84A7}" dt="2026-10-09T09:15:00.110" v="37" actId="26606"/>
          <ac:spMkLst>
            <pc:docMk/>
            <pc:sldMk cId="0" sldId="268"/>
            <ac:spMk id="108" creationId="{57ABABA7-0420-4200-9B65-1C1967CE9373}"/>
          </ac:spMkLst>
        </pc:spChg>
        <pc:spChg chg="add del">
          <ac:chgData name="Shabana Malik (2525274)" userId="9ddec1b2-00f5-4653-a9f4-2dbf3baec7ed" providerId="ADAL" clId="{8A3799BC-FC8D-4546-A930-6106321E84A7}" dt="2026-10-09T09:15:00.110" v="37" actId="26606"/>
          <ac:spMkLst>
            <pc:docMk/>
            <pc:sldMk cId="0" sldId="268"/>
            <ac:spMk id="111" creationId="{8576F020-8157-45CE-B1D9-6FA47AFEB4FA}"/>
          </ac:spMkLst>
        </pc:spChg>
        <pc:spChg chg="add del">
          <ac:chgData name="Shabana Malik (2525274)" userId="9ddec1b2-00f5-4653-a9f4-2dbf3baec7ed" providerId="ADAL" clId="{8A3799BC-FC8D-4546-A930-6106321E84A7}" dt="2026-10-09T09:18:55.684" v="110" actId="26606"/>
          <ac:spMkLst>
            <pc:docMk/>
            <pc:sldMk cId="0" sldId="268"/>
            <ac:spMk id="121" creationId="{CE6C63DC-BAE4-42B6-8FDF-F6467C2D23AC}"/>
          </ac:spMkLst>
        </pc:spChg>
        <pc:spChg chg="add del">
          <ac:chgData name="Shabana Malik (2525274)" userId="9ddec1b2-00f5-4653-a9f4-2dbf3baec7ed" providerId="ADAL" clId="{8A3799BC-FC8D-4546-A930-6106321E84A7}" dt="2026-10-09T09:18:55.684" v="110" actId="26606"/>
          <ac:spMkLst>
            <pc:docMk/>
            <pc:sldMk cId="0" sldId="268"/>
            <ac:spMk id="122" creationId="{5BD23F8E-2E78-4C84-8EFB-FE6C8ACB7F1F}"/>
          </ac:spMkLst>
        </pc:spChg>
        <pc:spChg chg="add del">
          <ac:chgData name="Shabana Malik (2525274)" userId="9ddec1b2-00f5-4653-a9f4-2dbf3baec7ed" providerId="ADAL" clId="{8A3799BC-FC8D-4546-A930-6106321E84A7}" dt="2026-10-09T09:18:55.684" v="110" actId="26606"/>
          <ac:spMkLst>
            <pc:docMk/>
            <pc:sldMk cId="0" sldId="268"/>
            <ac:spMk id="123" creationId="{57ABABA7-0420-4200-9B65-1C1967CE9373}"/>
          </ac:spMkLst>
        </pc:spChg>
        <pc:spChg chg="add del">
          <ac:chgData name="Shabana Malik (2525274)" userId="9ddec1b2-00f5-4653-a9f4-2dbf3baec7ed" providerId="ADAL" clId="{8A3799BC-FC8D-4546-A930-6106321E84A7}" dt="2026-10-09T09:18:55.684" v="110" actId="26606"/>
          <ac:spMkLst>
            <pc:docMk/>
            <pc:sldMk cId="0" sldId="268"/>
            <ac:spMk id="138" creationId="{8576F020-8157-45CE-B1D9-6FA47AFEB4FA}"/>
          </ac:spMkLst>
        </pc:spChg>
        <pc:spChg chg="add del">
          <ac:chgData name="Shabana Malik (2525274)" userId="9ddec1b2-00f5-4653-a9f4-2dbf3baec7ed" providerId="ADAL" clId="{8A3799BC-FC8D-4546-A930-6106321E84A7}" dt="2026-10-09T09:15:03.064" v="39" actId="26606"/>
          <ac:spMkLst>
            <pc:docMk/>
            <pc:sldMk cId="0" sldId="268"/>
            <ac:spMk id="139" creationId="{CE6C63DC-BAE4-42B6-8FDF-F6467C2D23AC}"/>
          </ac:spMkLst>
        </pc:spChg>
        <pc:spChg chg="add del">
          <ac:chgData name="Shabana Malik (2525274)" userId="9ddec1b2-00f5-4653-a9f4-2dbf3baec7ed" providerId="ADAL" clId="{8A3799BC-FC8D-4546-A930-6106321E84A7}" dt="2026-10-09T09:15:03.064" v="39" actId="26606"/>
          <ac:spMkLst>
            <pc:docMk/>
            <pc:sldMk cId="0" sldId="268"/>
            <ac:spMk id="140" creationId="{5BD23F8E-2E78-4C84-8EFB-FE6C8ACB7F1F}"/>
          </ac:spMkLst>
        </pc:spChg>
        <pc:spChg chg="add del">
          <ac:chgData name="Shabana Malik (2525274)" userId="9ddec1b2-00f5-4653-a9f4-2dbf3baec7ed" providerId="ADAL" clId="{8A3799BC-FC8D-4546-A930-6106321E84A7}" dt="2026-10-09T09:15:03.064" v="39" actId="26606"/>
          <ac:spMkLst>
            <pc:docMk/>
            <pc:sldMk cId="0" sldId="268"/>
            <ac:spMk id="141" creationId="{F81819F9-8CAC-4A6C-8F06-0482027F9736}"/>
          </ac:spMkLst>
        </pc:spChg>
        <pc:spChg chg="add del">
          <ac:chgData name="Shabana Malik (2525274)" userId="9ddec1b2-00f5-4653-a9f4-2dbf3baec7ed" providerId="ADAL" clId="{8A3799BC-FC8D-4546-A930-6106321E84A7}" dt="2026-10-09T09:15:03.064" v="39" actId="26606"/>
          <ac:spMkLst>
            <pc:docMk/>
            <pc:sldMk cId="0" sldId="268"/>
            <ac:spMk id="142" creationId="{4A98CC08-AEC2-4E8F-8F52-0F5C6372DB4F}"/>
          </ac:spMkLst>
        </pc:spChg>
        <pc:spChg chg="add del">
          <ac:chgData name="Shabana Malik (2525274)" userId="9ddec1b2-00f5-4653-a9f4-2dbf3baec7ed" providerId="ADAL" clId="{8A3799BC-FC8D-4546-A930-6106321E84A7}" dt="2026-10-09T09:18:57.012" v="112" actId="26606"/>
          <ac:spMkLst>
            <pc:docMk/>
            <pc:sldMk cId="0" sldId="268"/>
            <ac:spMk id="146" creationId="{CE6C63DC-BAE4-42B6-8FDF-F6467C2D23AC}"/>
          </ac:spMkLst>
        </pc:spChg>
        <pc:spChg chg="add del">
          <ac:chgData name="Shabana Malik (2525274)" userId="9ddec1b2-00f5-4653-a9f4-2dbf3baec7ed" providerId="ADAL" clId="{8A3799BC-FC8D-4546-A930-6106321E84A7}" dt="2026-10-09T09:18:57.012" v="112" actId="26606"/>
          <ac:spMkLst>
            <pc:docMk/>
            <pc:sldMk cId="0" sldId="268"/>
            <ac:spMk id="147" creationId="{5BD23F8E-2E78-4C84-8EFB-FE6C8ACB7F1F}"/>
          </ac:spMkLst>
        </pc:spChg>
        <pc:spChg chg="add del">
          <ac:chgData name="Shabana Malik (2525274)" userId="9ddec1b2-00f5-4653-a9f4-2dbf3baec7ed" providerId="ADAL" clId="{8A3799BC-FC8D-4546-A930-6106321E84A7}" dt="2026-10-09T09:18:57.012" v="112" actId="26606"/>
          <ac:spMkLst>
            <pc:docMk/>
            <pc:sldMk cId="0" sldId="268"/>
            <ac:spMk id="148" creationId="{57ABABA7-0420-4200-9B65-1C1967CE9373}"/>
          </ac:spMkLst>
        </pc:spChg>
        <pc:spChg chg="add del">
          <ac:chgData name="Shabana Malik (2525274)" userId="9ddec1b2-00f5-4653-a9f4-2dbf3baec7ed" providerId="ADAL" clId="{8A3799BC-FC8D-4546-A930-6106321E84A7}" dt="2026-10-09T09:18:57.012" v="112" actId="26606"/>
          <ac:spMkLst>
            <pc:docMk/>
            <pc:sldMk cId="0" sldId="268"/>
            <ac:spMk id="149" creationId="{A317EBE3-FF86-4DA1-BC9A-331F7F2144E9}"/>
          </ac:spMkLst>
        </pc:spChg>
        <pc:spChg chg="add del">
          <ac:chgData name="Shabana Malik (2525274)" userId="9ddec1b2-00f5-4653-a9f4-2dbf3baec7ed" providerId="ADAL" clId="{8A3799BC-FC8D-4546-A930-6106321E84A7}" dt="2026-10-09T09:15:03.064" v="39" actId="26606"/>
          <ac:spMkLst>
            <pc:docMk/>
            <pc:sldMk cId="0" sldId="268"/>
            <ac:spMk id="157" creationId="{1310EFE2-B91D-47E7-B117-C2A802800A7C}"/>
          </ac:spMkLst>
        </pc:spChg>
        <pc:spChg chg="add del">
          <ac:chgData name="Shabana Malik (2525274)" userId="9ddec1b2-00f5-4653-a9f4-2dbf3baec7ed" providerId="ADAL" clId="{8A3799BC-FC8D-4546-A930-6106321E84A7}" dt="2026-10-09T09:22:07.326" v="135" actId="26606"/>
          <ac:spMkLst>
            <pc:docMk/>
            <pc:sldMk cId="0" sldId="268"/>
            <ac:spMk id="182" creationId="{CE6C63DC-BAE4-42B6-8FDF-F6467C2D23AC}"/>
          </ac:spMkLst>
        </pc:spChg>
        <pc:spChg chg="add del">
          <ac:chgData name="Shabana Malik (2525274)" userId="9ddec1b2-00f5-4653-a9f4-2dbf3baec7ed" providerId="ADAL" clId="{8A3799BC-FC8D-4546-A930-6106321E84A7}" dt="2026-10-09T09:22:07.326" v="135" actId="26606"/>
          <ac:spMkLst>
            <pc:docMk/>
            <pc:sldMk cId="0" sldId="268"/>
            <ac:spMk id="183" creationId="{5BD23F8E-2E78-4C84-8EFB-FE6C8ACB7F1F}"/>
          </ac:spMkLst>
        </pc:spChg>
        <pc:spChg chg="add del">
          <ac:chgData name="Shabana Malik (2525274)" userId="9ddec1b2-00f5-4653-a9f4-2dbf3baec7ed" providerId="ADAL" clId="{8A3799BC-FC8D-4546-A930-6106321E84A7}" dt="2026-10-09T09:22:07.326" v="135" actId="26606"/>
          <ac:spMkLst>
            <pc:docMk/>
            <pc:sldMk cId="0" sldId="268"/>
            <ac:spMk id="184" creationId="{F81819F9-8CAC-4A6C-8F06-0482027F9736}"/>
          </ac:spMkLst>
        </pc:spChg>
        <pc:spChg chg="add del">
          <ac:chgData name="Shabana Malik (2525274)" userId="9ddec1b2-00f5-4653-a9f4-2dbf3baec7ed" providerId="ADAL" clId="{8A3799BC-FC8D-4546-A930-6106321E84A7}" dt="2026-10-09T09:22:07.326" v="135" actId="26606"/>
          <ac:spMkLst>
            <pc:docMk/>
            <pc:sldMk cId="0" sldId="268"/>
            <ac:spMk id="185" creationId="{4A98CC08-AEC2-4E8F-8F52-0F5C6372DB4F}"/>
          </ac:spMkLst>
        </pc:spChg>
        <pc:spChg chg="add del">
          <ac:chgData name="Shabana Malik (2525274)" userId="9ddec1b2-00f5-4653-a9f4-2dbf3baec7ed" providerId="ADAL" clId="{8A3799BC-FC8D-4546-A930-6106321E84A7}" dt="2026-10-09T09:22:07.326" v="135" actId="26606"/>
          <ac:spMkLst>
            <pc:docMk/>
            <pc:sldMk cId="0" sldId="268"/>
            <ac:spMk id="201" creationId="{1310EFE2-B91D-47E7-B117-C2A802800A7C}"/>
          </ac:spMkLst>
        </pc:spChg>
        <pc:grpChg chg="add del">
          <ac:chgData name="Shabana Malik (2525274)" userId="9ddec1b2-00f5-4653-a9f4-2dbf3baec7ed" providerId="ADAL" clId="{8A3799BC-FC8D-4546-A930-6106321E84A7}" dt="2026-10-09T09:14:56.511" v="33" actId="26606"/>
          <ac:grpSpMkLst>
            <pc:docMk/>
            <pc:sldMk cId="0" sldId="268"/>
            <ac:grpSpMk id="5" creationId="{8CD25866-F15D-40A4-AEC5-47C044637AB7}"/>
          </ac:grpSpMkLst>
        </pc:grpChg>
        <pc:grpChg chg="add del">
          <ac:chgData name="Shabana Malik (2525274)" userId="9ddec1b2-00f5-4653-a9f4-2dbf3baec7ed" providerId="ADAL" clId="{8A3799BC-FC8D-4546-A930-6106321E84A7}" dt="2026-10-09T09:14:56.511" v="33" actId="26606"/>
          <ac:grpSpMkLst>
            <pc:docMk/>
            <pc:sldMk cId="0" sldId="268"/>
            <ac:grpSpMk id="6" creationId="{0C4A17ED-96AA-44A6-A050-E1A7A1CDD9E7}"/>
          </ac:grpSpMkLst>
        </pc:grpChg>
        <pc:grpChg chg="add del">
          <ac:chgData name="Shabana Malik (2525274)" userId="9ddec1b2-00f5-4653-a9f4-2dbf3baec7ed" providerId="ADAL" clId="{8A3799BC-FC8D-4546-A930-6106321E84A7}" dt="2026-10-09T09:14:18.118" v="24" actId="26606"/>
          <ac:grpSpMkLst>
            <pc:docMk/>
            <pc:sldMk cId="0" sldId="268"/>
            <ac:grpSpMk id="8" creationId="{8CD25866-F15D-40A4-AEC5-47C044637AB7}"/>
          </ac:grpSpMkLst>
        </pc:grpChg>
        <pc:grpChg chg="add del">
          <ac:chgData name="Shabana Malik (2525274)" userId="9ddec1b2-00f5-4653-a9f4-2dbf3baec7ed" providerId="ADAL" clId="{8A3799BC-FC8D-4546-A930-6106321E84A7}" dt="2026-10-09T09:14:18.118" v="24" actId="26606"/>
          <ac:grpSpMkLst>
            <pc:docMk/>
            <pc:sldMk cId="0" sldId="268"/>
            <ac:grpSpMk id="22" creationId="{0C4A17ED-96AA-44A6-A050-E1A7A1CDD9E7}"/>
          </ac:grpSpMkLst>
        </pc:grpChg>
        <pc:grpChg chg="add del">
          <ac:chgData name="Shabana Malik (2525274)" userId="9ddec1b2-00f5-4653-a9f4-2dbf3baec7ed" providerId="ADAL" clId="{8A3799BC-FC8D-4546-A930-6106321E84A7}" dt="2026-10-09T09:14:56.511" v="33" actId="26606"/>
          <ac:grpSpMkLst>
            <pc:docMk/>
            <pc:sldMk cId="0" sldId="268"/>
            <ac:grpSpMk id="37" creationId="{7A03E380-9CD1-4ABA-A763-9F9D252B8908}"/>
          </ac:grpSpMkLst>
        </pc:grpChg>
        <pc:grpChg chg="add del">
          <ac:chgData name="Shabana Malik (2525274)" userId="9ddec1b2-00f5-4653-a9f4-2dbf3baec7ed" providerId="ADAL" clId="{8A3799BC-FC8D-4546-A930-6106321E84A7}" dt="2026-10-09T09:18:54.249" v="108" actId="26606"/>
          <ac:grpSpMkLst>
            <pc:docMk/>
            <pc:sldMk cId="0" sldId="268"/>
            <ac:grpSpMk id="39" creationId="{8CD25866-F15D-40A4-AEC5-47C044637AB7}"/>
          </ac:grpSpMkLst>
        </pc:grpChg>
        <pc:grpChg chg="add del">
          <ac:chgData name="Shabana Malik (2525274)" userId="9ddec1b2-00f5-4653-a9f4-2dbf3baec7ed" providerId="ADAL" clId="{8A3799BC-FC8D-4546-A930-6106321E84A7}" dt="2026-10-09T09:18:54.249" v="108" actId="26606"/>
          <ac:grpSpMkLst>
            <pc:docMk/>
            <pc:sldMk cId="0" sldId="268"/>
            <ac:grpSpMk id="41" creationId="{0C4A17ED-96AA-44A6-A050-E1A7A1CDD9E7}"/>
          </ac:grpSpMkLst>
        </pc:grpChg>
        <pc:grpChg chg="add del">
          <ac:chgData name="Shabana Malik (2525274)" userId="9ddec1b2-00f5-4653-a9f4-2dbf3baec7ed" providerId="ADAL" clId="{8A3799BC-FC8D-4546-A930-6106321E84A7}" dt="2026-10-09T09:14:18.118" v="24" actId="26606"/>
          <ac:grpSpMkLst>
            <pc:docMk/>
            <pc:sldMk cId="0" sldId="268"/>
            <ac:grpSpMk id="44" creationId="{5D1545E6-EB3C-4478-A661-A2CA963F129C}"/>
          </ac:grpSpMkLst>
        </pc:grpChg>
        <pc:grpChg chg="add del">
          <ac:chgData name="Shabana Malik (2525274)" userId="9ddec1b2-00f5-4653-a9f4-2dbf3baec7ed" providerId="ADAL" clId="{8A3799BC-FC8D-4546-A930-6106321E84A7}" dt="2026-10-09T09:14:18.118" v="24" actId="26606"/>
          <ac:grpSpMkLst>
            <pc:docMk/>
            <pc:sldMk cId="0" sldId="268"/>
            <ac:grpSpMk id="58" creationId="{40A75861-F6C5-44A9-B161-B03701CBDE0C}"/>
          </ac:grpSpMkLst>
        </pc:grpChg>
        <pc:grpChg chg="add del">
          <ac:chgData name="Shabana Malik (2525274)" userId="9ddec1b2-00f5-4653-a9f4-2dbf3baec7ed" providerId="ADAL" clId="{8A3799BC-FC8D-4546-A930-6106321E84A7}" dt="2026-10-09T09:14:58.759" v="35" actId="26606"/>
          <ac:grpSpMkLst>
            <pc:docMk/>
            <pc:sldMk cId="0" sldId="268"/>
            <ac:grpSpMk id="59" creationId="{8CD25866-F15D-40A4-AEC5-47C044637AB7}"/>
          </ac:grpSpMkLst>
        </pc:grpChg>
        <pc:grpChg chg="add del">
          <ac:chgData name="Shabana Malik (2525274)" userId="9ddec1b2-00f5-4653-a9f4-2dbf3baec7ed" providerId="ADAL" clId="{8A3799BC-FC8D-4546-A930-6106321E84A7}" dt="2026-10-09T09:14:58.759" v="35" actId="26606"/>
          <ac:grpSpMkLst>
            <pc:docMk/>
            <pc:sldMk cId="0" sldId="268"/>
            <ac:grpSpMk id="73" creationId="{0C4A17ED-96AA-44A6-A050-E1A7A1CDD9E7}"/>
          </ac:grpSpMkLst>
        </pc:grpChg>
        <pc:grpChg chg="add del">
          <ac:chgData name="Shabana Malik (2525274)" userId="9ddec1b2-00f5-4653-a9f4-2dbf3baec7ed" providerId="ADAL" clId="{8A3799BC-FC8D-4546-A930-6106321E84A7}" dt="2026-10-09T09:18:54.249" v="108" actId="26606"/>
          <ac:grpSpMkLst>
            <pc:docMk/>
            <pc:sldMk cId="0" sldId="268"/>
            <ac:grpSpMk id="75" creationId="{5D1545E6-EB3C-4478-A661-A2CA963F129C}"/>
          </ac:grpSpMkLst>
        </pc:grpChg>
        <pc:grpChg chg="add del">
          <ac:chgData name="Shabana Malik (2525274)" userId="9ddec1b2-00f5-4653-a9f4-2dbf3baec7ed" providerId="ADAL" clId="{8A3799BC-FC8D-4546-A930-6106321E84A7}" dt="2026-10-09T09:18:54.249" v="108" actId="26606"/>
          <ac:grpSpMkLst>
            <pc:docMk/>
            <pc:sldMk cId="0" sldId="268"/>
            <ac:grpSpMk id="77" creationId="{40A75861-F6C5-44A9-B161-B03701CBDE0C}"/>
          </ac:grpSpMkLst>
        </pc:grpChg>
        <pc:grpChg chg="add del">
          <ac:chgData name="Shabana Malik (2525274)" userId="9ddec1b2-00f5-4653-a9f4-2dbf3baec7ed" providerId="ADAL" clId="{8A3799BC-FC8D-4546-A930-6106321E84A7}" dt="2026-10-09T09:18:55.684" v="110" actId="26606"/>
          <ac:grpSpMkLst>
            <pc:docMk/>
            <pc:sldMk cId="0" sldId="268"/>
            <ac:grpSpMk id="81" creationId="{8CD25866-F15D-40A4-AEC5-47C044637AB7}"/>
          </ac:grpSpMkLst>
        </pc:grpChg>
        <pc:grpChg chg="add del">
          <ac:chgData name="Shabana Malik (2525274)" userId="9ddec1b2-00f5-4653-a9f4-2dbf3baec7ed" providerId="ADAL" clId="{8A3799BC-FC8D-4546-A930-6106321E84A7}" dt="2026-10-09T09:14:58.759" v="35" actId="26606"/>
          <ac:grpSpMkLst>
            <pc:docMk/>
            <pc:sldMk cId="0" sldId="268"/>
            <ac:grpSpMk id="90" creationId="{7A03E380-9CD1-4ABA-A763-9F9D252B8908}"/>
          </ac:grpSpMkLst>
        </pc:grpChg>
        <pc:grpChg chg="add del">
          <ac:chgData name="Shabana Malik (2525274)" userId="9ddec1b2-00f5-4653-a9f4-2dbf3baec7ed" providerId="ADAL" clId="{8A3799BC-FC8D-4546-A930-6106321E84A7}" dt="2026-10-09T09:18:55.684" v="110" actId="26606"/>
          <ac:grpSpMkLst>
            <pc:docMk/>
            <pc:sldMk cId="0" sldId="268"/>
            <ac:grpSpMk id="99" creationId="{0C4A17ED-96AA-44A6-A050-E1A7A1CDD9E7}"/>
          </ac:grpSpMkLst>
        </pc:grpChg>
        <pc:grpChg chg="add del">
          <ac:chgData name="Shabana Malik (2525274)" userId="9ddec1b2-00f5-4653-a9f4-2dbf3baec7ed" providerId="ADAL" clId="{8A3799BC-FC8D-4546-A930-6106321E84A7}" dt="2026-10-09T09:15:00.110" v="37" actId="26606"/>
          <ac:grpSpMkLst>
            <pc:docMk/>
            <pc:sldMk cId="0" sldId="268"/>
            <ac:grpSpMk id="104" creationId="{8CD25866-F15D-40A4-AEC5-47C044637AB7}"/>
          </ac:grpSpMkLst>
        </pc:grpChg>
        <pc:grpChg chg="add del">
          <ac:chgData name="Shabana Malik (2525274)" userId="9ddec1b2-00f5-4653-a9f4-2dbf3baec7ed" providerId="ADAL" clId="{8A3799BC-FC8D-4546-A930-6106321E84A7}" dt="2026-10-09T09:15:00.110" v="37" actId="26606"/>
          <ac:grpSpMkLst>
            <pc:docMk/>
            <pc:sldMk cId="0" sldId="268"/>
            <ac:grpSpMk id="105" creationId="{0C4A17ED-96AA-44A6-A050-E1A7A1CDD9E7}"/>
          </ac:grpSpMkLst>
        </pc:grpChg>
        <pc:grpChg chg="add del">
          <ac:chgData name="Shabana Malik (2525274)" userId="9ddec1b2-00f5-4653-a9f4-2dbf3baec7ed" providerId="ADAL" clId="{8A3799BC-FC8D-4546-A930-6106321E84A7}" dt="2026-10-09T09:15:00.110" v="37" actId="26606"/>
          <ac:grpSpMkLst>
            <pc:docMk/>
            <pc:sldMk cId="0" sldId="268"/>
            <ac:grpSpMk id="109" creationId="{7A03E380-9CD1-4ABA-A763-9F9D252B8908}"/>
          </ac:grpSpMkLst>
        </pc:grpChg>
        <pc:grpChg chg="add del">
          <ac:chgData name="Shabana Malik (2525274)" userId="9ddec1b2-00f5-4653-a9f4-2dbf3baec7ed" providerId="ADAL" clId="{8A3799BC-FC8D-4546-A930-6106321E84A7}" dt="2026-10-09T09:15:03.064" v="39" actId="26606"/>
          <ac:grpSpMkLst>
            <pc:docMk/>
            <pc:sldMk cId="0" sldId="268"/>
            <ac:grpSpMk id="113" creationId="{8CD25866-F15D-40A4-AEC5-47C044637AB7}"/>
          </ac:grpSpMkLst>
        </pc:grpChg>
        <pc:grpChg chg="add del">
          <ac:chgData name="Shabana Malik (2525274)" userId="9ddec1b2-00f5-4653-a9f4-2dbf3baec7ed" providerId="ADAL" clId="{8A3799BC-FC8D-4546-A930-6106321E84A7}" dt="2026-10-09T09:18:55.684" v="110" actId="26606"/>
          <ac:grpSpMkLst>
            <pc:docMk/>
            <pc:sldMk cId="0" sldId="268"/>
            <ac:grpSpMk id="124" creationId="{7A03E380-9CD1-4ABA-A763-9F9D252B8908}"/>
          </ac:grpSpMkLst>
        </pc:grpChg>
        <pc:grpChg chg="add del">
          <ac:chgData name="Shabana Malik (2525274)" userId="9ddec1b2-00f5-4653-a9f4-2dbf3baec7ed" providerId="ADAL" clId="{8A3799BC-FC8D-4546-A930-6106321E84A7}" dt="2026-10-09T09:15:03.064" v="39" actId="26606"/>
          <ac:grpSpMkLst>
            <pc:docMk/>
            <pc:sldMk cId="0" sldId="268"/>
            <ac:grpSpMk id="126" creationId="{0C4A17ED-96AA-44A6-A050-E1A7A1CDD9E7}"/>
          </ac:grpSpMkLst>
        </pc:grpChg>
        <pc:grpChg chg="add del">
          <ac:chgData name="Shabana Malik (2525274)" userId="9ddec1b2-00f5-4653-a9f4-2dbf3baec7ed" providerId="ADAL" clId="{8A3799BC-FC8D-4546-A930-6106321E84A7}" dt="2026-10-09T09:15:03.064" v="39" actId="26606"/>
          <ac:grpSpMkLst>
            <pc:docMk/>
            <pc:sldMk cId="0" sldId="268"/>
            <ac:grpSpMk id="143" creationId="{5D1545E6-EB3C-4478-A661-A2CA963F129C}"/>
          </ac:grpSpMkLst>
        </pc:grpChg>
        <pc:grpChg chg="add del">
          <ac:chgData name="Shabana Malik (2525274)" userId="9ddec1b2-00f5-4653-a9f4-2dbf3baec7ed" providerId="ADAL" clId="{8A3799BC-FC8D-4546-A930-6106321E84A7}" dt="2026-10-09T09:18:57.012" v="112" actId="26606"/>
          <ac:grpSpMkLst>
            <pc:docMk/>
            <pc:sldMk cId="0" sldId="268"/>
            <ac:grpSpMk id="144" creationId="{8CD25866-F15D-40A4-AEC5-47C044637AB7}"/>
          </ac:grpSpMkLst>
        </pc:grpChg>
        <pc:grpChg chg="add del">
          <ac:chgData name="Shabana Malik (2525274)" userId="9ddec1b2-00f5-4653-a9f4-2dbf3baec7ed" providerId="ADAL" clId="{8A3799BC-FC8D-4546-A930-6106321E84A7}" dt="2026-10-09T09:18:57.012" v="112" actId="26606"/>
          <ac:grpSpMkLst>
            <pc:docMk/>
            <pc:sldMk cId="0" sldId="268"/>
            <ac:grpSpMk id="145" creationId="{0C4A17ED-96AA-44A6-A050-E1A7A1CDD9E7}"/>
          </ac:grpSpMkLst>
        </pc:grpChg>
        <pc:grpChg chg="add del">
          <ac:chgData name="Shabana Malik (2525274)" userId="9ddec1b2-00f5-4653-a9f4-2dbf3baec7ed" providerId="ADAL" clId="{8A3799BC-FC8D-4546-A930-6106321E84A7}" dt="2026-10-09T09:18:57.012" v="112" actId="26606"/>
          <ac:grpSpMkLst>
            <pc:docMk/>
            <pc:sldMk cId="0" sldId="268"/>
            <ac:grpSpMk id="150" creationId="{7A03E380-9CD1-4ABA-A763-9F9D252B8908}"/>
          </ac:grpSpMkLst>
        </pc:grpChg>
        <pc:grpChg chg="add del">
          <ac:chgData name="Shabana Malik (2525274)" userId="9ddec1b2-00f5-4653-a9f4-2dbf3baec7ed" providerId="ADAL" clId="{8A3799BC-FC8D-4546-A930-6106321E84A7}" dt="2026-10-09T09:22:07.326" v="135" actId="26606"/>
          <ac:grpSpMkLst>
            <pc:docMk/>
            <pc:sldMk cId="0" sldId="268"/>
            <ac:grpSpMk id="154" creationId="{8CD25866-F15D-40A4-AEC5-47C044637AB7}"/>
          </ac:grpSpMkLst>
        </pc:grpChg>
        <pc:grpChg chg="add del">
          <ac:chgData name="Shabana Malik (2525274)" userId="9ddec1b2-00f5-4653-a9f4-2dbf3baec7ed" providerId="ADAL" clId="{8A3799BC-FC8D-4546-A930-6106321E84A7}" dt="2026-10-09T09:15:03.064" v="39" actId="26606"/>
          <ac:grpSpMkLst>
            <pc:docMk/>
            <pc:sldMk cId="0" sldId="268"/>
            <ac:grpSpMk id="155" creationId="{40A75861-F6C5-44A9-B161-B03701CBDE0C}"/>
          </ac:grpSpMkLst>
        </pc:grpChg>
        <pc:grpChg chg="add del">
          <ac:chgData name="Shabana Malik (2525274)" userId="9ddec1b2-00f5-4653-a9f4-2dbf3baec7ed" providerId="ADAL" clId="{8A3799BC-FC8D-4546-A930-6106321E84A7}" dt="2026-10-09T09:22:07.326" v="135" actId="26606"/>
          <ac:grpSpMkLst>
            <pc:docMk/>
            <pc:sldMk cId="0" sldId="268"/>
            <ac:grpSpMk id="169" creationId="{0C4A17ED-96AA-44A6-A050-E1A7A1CDD9E7}"/>
          </ac:grpSpMkLst>
        </pc:grpChg>
        <pc:grpChg chg="add del">
          <ac:chgData name="Shabana Malik (2525274)" userId="9ddec1b2-00f5-4653-a9f4-2dbf3baec7ed" providerId="ADAL" clId="{8A3799BC-FC8D-4546-A930-6106321E84A7}" dt="2026-10-09T09:22:07.326" v="135" actId="26606"/>
          <ac:grpSpMkLst>
            <pc:docMk/>
            <pc:sldMk cId="0" sldId="268"/>
            <ac:grpSpMk id="186" creationId="{5D1545E6-EB3C-4478-A661-A2CA963F129C}"/>
          </ac:grpSpMkLst>
        </pc:grpChg>
        <pc:grpChg chg="add del">
          <ac:chgData name="Shabana Malik (2525274)" userId="9ddec1b2-00f5-4653-a9f4-2dbf3baec7ed" providerId="ADAL" clId="{8A3799BC-FC8D-4546-A930-6106321E84A7}" dt="2026-10-09T09:22:07.326" v="135" actId="26606"/>
          <ac:grpSpMkLst>
            <pc:docMk/>
            <pc:sldMk cId="0" sldId="268"/>
            <ac:grpSpMk id="199" creationId="{40A75861-F6C5-44A9-B161-B03701CBDE0C}"/>
          </ac:grpSpMkLst>
        </pc:grpChg>
        <pc:cxnChg chg="add del">
          <ac:chgData name="Shabana Malik (2525274)" userId="9ddec1b2-00f5-4653-a9f4-2dbf3baec7ed" providerId="ADAL" clId="{8A3799BC-FC8D-4546-A930-6106321E84A7}" dt="2026-10-09T09:14:58.759" v="35" actId="26606"/>
          <ac:cxnSpMkLst>
            <pc:docMk/>
            <pc:sldMk cId="0" sldId="268"/>
            <ac:cxnSpMk id="102" creationId="{34D43EC1-35FA-4FC3-8526-F655CEB09D9C}"/>
          </ac:cxnSpMkLst>
        </pc:cxnChg>
        <pc:cxnChg chg="add del">
          <ac:chgData name="Shabana Malik (2525274)" userId="9ddec1b2-00f5-4653-a9f4-2dbf3baec7ed" providerId="ADAL" clId="{8A3799BC-FC8D-4546-A930-6106321E84A7}" dt="2026-10-09T09:18:57.012" v="112" actId="26606"/>
          <ac:cxnSpMkLst>
            <pc:docMk/>
            <pc:sldMk cId="0" sldId="268"/>
            <ac:cxnSpMk id="152" creationId="{34D43EC1-35FA-4FC3-8526-F655CEB09D9C}"/>
          </ac:cxnSpMkLst>
        </pc:cxnChg>
      </pc:sldChg>
      <pc:sldChg chg="addSp delSp modSp add del mod ord setBg setClrOvrMap delDesignElem">
        <pc:chgData name="Shabana Malik (2525274)" userId="9ddec1b2-00f5-4653-a9f4-2dbf3baec7ed" providerId="ADAL" clId="{8A3799BC-FC8D-4546-A930-6106321E84A7}" dt="2026-10-09T10:40:57.235" v="768" actId="20577"/>
        <pc:sldMkLst>
          <pc:docMk/>
          <pc:sldMk cId="3304411452" sldId="268"/>
        </pc:sldMkLst>
        <pc:spChg chg="mod">
          <ac:chgData name="Shabana Malik (2525274)" userId="9ddec1b2-00f5-4653-a9f4-2dbf3baec7ed" providerId="ADAL" clId="{8A3799BC-FC8D-4546-A930-6106321E84A7}" dt="2026-10-09T10:32:45.312" v="688" actId="255"/>
          <ac:spMkLst>
            <pc:docMk/>
            <pc:sldMk cId="3304411452" sldId="268"/>
            <ac:spMk id="2" creationId="{7F772788-DD71-9D59-F211-E4FC43EFC713}"/>
          </ac:spMkLst>
        </pc:spChg>
        <pc:spChg chg="mod">
          <ac:chgData name="Shabana Malik (2525274)" userId="9ddec1b2-00f5-4653-a9f4-2dbf3baec7ed" providerId="ADAL" clId="{8A3799BC-FC8D-4546-A930-6106321E84A7}" dt="2026-10-09T10:39:10.846" v="701" actId="1076"/>
          <ac:spMkLst>
            <pc:docMk/>
            <pc:sldMk cId="3304411452" sldId="268"/>
            <ac:spMk id="3" creationId="{1A8AD561-D625-CECB-AC89-D5F8DEB10EA8}"/>
          </ac:spMkLst>
        </pc:spChg>
        <pc:spChg chg="add mod">
          <ac:chgData name="Shabana Malik (2525274)" userId="9ddec1b2-00f5-4653-a9f4-2dbf3baec7ed" providerId="ADAL" clId="{8A3799BC-FC8D-4546-A930-6106321E84A7}" dt="2026-10-09T10:31:46.234" v="687" actId="26606"/>
          <ac:spMkLst>
            <pc:docMk/>
            <pc:sldMk cId="3304411452" sldId="268"/>
            <ac:spMk id="6" creationId="{14222172-200E-70CE-E940-821A51885729}"/>
          </ac:spMkLst>
        </pc:spChg>
        <pc:spChg chg="add mod">
          <ac:chgData name="Shabana Malik (2525274)" userId="9ddec1b2-00f5-4653-a9f4-2dbf3baec7ed" providerId="ADAL" clId="{8A3799BC-FC8D-4546-A930-6106321E84A7}" dt="2026-10-09T10:40:57.235" v="768" actId="20577"/>
          <ac:spMkLst>
            <pc:docMk/>
            <pc:sldMk cId="3304411452" sldId="268"/>
            <ac:spMk id="7" creationId="{A8BDFBFC-F277-2FDB-51BE-575ED726FD9B}"/>
          </ac:spMkLst>
        </pc:spChg>
        <pc:spChg chg="add del">
          <ac:chgData name="Shabana Malik (2525274)" userId="9ddec1b2-00f5-4653-a9f4-2dbf3baec7ed" providerId="ADAL" clId="{8A3799BC-FC8D-4546-A930-6106321E84A7}" dt="2026-10-09T10:31:46.234" v="687" actId="26606"/>
          <ac:spMkLst>
            <pc:docMk/>
            <pc:sldMk cId="3304411452" sldId="268"/>
            <ac:spMk id="8" creationId="{907EF6B7-1338-4443-8C46-6A318D952DFD}"/>
          </ac:spMkLst>
        </pc:spChg>
        <pc:spChg chg="add del">
          <ac:chgData name="Shabana Malik (2525274)" userId="9ddec1b2-00f5-4653-a9f4-2dbf3baec7ed" providerId="ADAL" clId="{8A3799BC-FC8D-4546-A930-6106321E84A7}" dt="2026-10-09T10:31:46.234" v="687" actId="26606"/>
          <ac:spMkLst>
            <pc:docMk/>
            <pc:sldMk cId="3304411452" sldId="268"/>
            <ac:spMk id="10" creationId="{DAAE4CDD-124C-4DCF-9584-B6033B545DD5}"/>
          </ac:spMkLst>
        </pc:spChg>
        <pc:spChg chg="add del">
          <ac:chgData name="Shabana Malik (2525274)" userId="9ddec1b2-00f5-4653-a9f4-2dbf3baec7ed" providerId="ADAL" clId="{8A3799BC-FC8D-4546-A930-6106321E84A7}" dt="2026-10-09T10:31:46.234" v="687" actId="26606"/>
          <ac:spMkLst>
            <pc:docMk/>
            <pc:sldMk cId="3304411452" sldId="268"/>
            <ac:spMk id="12" creationId="{081E4A58-353D-44AE-B2FC-2A74E2E400F7}"/>
          </ac:spMkLst>
        </pc:spChg>
        <pc:spChg chg="add del">
          <ac:chgData name="Shabana Malik (2525274)" userId="9ddec1b2-00f5-4653-a9f4-2dbf3baec7ed" providerId="ADAL" clId="{8A3799BC-FC8D-4546-A930-6106321E84A7}" dt="2026-10-09T10:31:46.234" v="687" actId="26606"/>
          <ac:spMkLst>
            <pc:docMk/>
            <pc:sldMk cId="3304411452" sldId="268"/>
            <ac:spMk id="17" creationId="{1E214AA7-F028-4A0D-8698-61AEC754D1BC}"/>
          </ac:spMkLst>
        </pc:spChg>
        <pc:picChg chg="add del">
          <ac:chgData name="Shabana Malik (2525274)" userId="9ddec1b2-00f5-4653-a9f4-2dbf3baec7ed" providerId="ADAL" clId="{8A3799BC-FC8D-4546-A930-6106321E84A7}" dt="2026-10-09T09:24:54.100" v="174" actId="22"/>
          <ac:picMkLst>
            <pc:docMk/>
            <pc:sldMk cId="3304411452" sldId="268"/>
            <ac:picMk id="5" creationId="{8FB92173-322B-C99C-B8DC-F0914E86499C}"/>
          </ac:picMkLst>
        </pc:picChg>
        <pc:picChg chg="add mod">
          <ac:chgData name="Shabana Malik (2525274)" userId="9ddec1b2-00f5-4653-a9f4-2dbf3baec7ed" providerId="ADAL" clId="{8A3799BC-FC8D-4546-A930-6106321E84A7}" dt="2026-10-09T10:39:18.518" v="704" actId="1076"/>
          <ac:picMkLst>
            <pc:docMk/>
            <pc:sldMk cId="3304411452" sldId="268"/>
            <ac:picMk id="1026" creationId="{79A63D48-C2F2-1E64-E3B9-8B69C3217550}"/>
          </ac:picMkLst>
        </pc:picChg>
        <pc:cxnChg chg="add del">
          <ac:chgData name="Shabana Malik (2525274)" userId="9ddec1b2-00f5-4653-a9f4-2dbf3baec7ed" providerId="ADAL" clId="{8A3799BC-FC8D-4546-A930-6106321E84A7}" dt="2026-10-09T10:31:46.234" v="687" actId="26606"/>
          <ac:cxnSpMkLst>
            <pc:docMk/>
            <pc:sldMk cId="3304411452" sldId="268"/>
            <ac:cxnSpMk id="19" creationId="{D6206FDC-2777-4D7F-AF9C-73413DA664C9}"/>
          </ac:cxnSpMkLst>
        </pc:cxnChg>
      </pc:sldChg>
      <pc:sldChg chg="new del">
        <pc:chgData name="Shabana Malik (2525274)" userId="9ddec1b2-00f5-4653-a9f4-2dbf3baec7ed" providerId="ADAL" clId="{8A3799BC-FC8D-4546-A930-6106321E84A7}" dt="2026-10-09T09:22:20.687" v="139" actId="47"/>
        <pc:sldMkLst>
          <pc:docMk/>
          <pc:sldMk cId="1885794662" sldId="269"/>
        </pc:sldMkLst>
      </pc:sldChg>
      <pc:sldChg chg="addSp delSp modSp add del mod setBg delDesignElem">
        <pc:chgData name="Shabana Malik (2525274)" userId="9ddec1b2-00f5-4653-a9f4-2dbf3baec7ed" providerId="ADAL" clId="{8A3799BC-FC8D-4546-A930-6106321E84A7}" dt="2026-10-09T10:36:08.731" v="700" actId="255"/>
        <pc:sldMkLst>
          <pc:docMk/>
          <pc:sldMk cId="3130640083" sldId="269"/>
        </pc:sldMkLst>
        <pc:spChg chg="mod">
          <ac:chgData name="Shabana Malik (2525274)" userId="9ddec1b2-00f5-4653-a9f4-2dbf3baec7ed" providerId="ADAL" clId="{8A3799BC-FC8D-4546-A930-6106321E84A7}" dt="2026-10-09T10:06:39.929" v="507" actId="255"/>
          <ac:spMkLst>
            <pc:docMk/>
            <pc:sldMk cId="3130640083" sldId="269"/>
            <ac:spMk id="2" creationId="{A34EAE6E-C034-CD84-0444-585FBE93B089}"/>
          </ac:spMkLst>
        </pc:spChg>
        <pc:spChg chg="add del">
          <ac:chgData name="Shabana Malik (2525274)" userId="9ddec1b2-00f5-4653-a9f4-2dbf3baec7ed" providerId="ADAL" clId="{8A3799BC-FC8D-4546-A930-6106321E84A7}" dt="2026-10-09T10:00:36.447" v="470"/>
          <ac:spMkLst>
            <pc:docMk/>
            <pc:sldMk cId="3130640083" sldId="269"/>
            <ac:spMk id="9" creationId="{BACC6370-2D7E-4714-9D71-7542949D7D5D}"/>
          </ac:spMkLst>
        </pc:spChg>
        <pc:spChg chg="add del">
          <ac:chgData name="Shabana Malik (2525274)" userId="9ddec1b2-00f5-4653-a9f4-2dbf3baec7ed" providerId="ADAL" clId="{8A3799BC-FC8D-4546-A930-6106321E84A7}" dt="2026-10-09T10:00:36.447" v="470"/>
          <ac:spMkLst>
            <pc:docMk/>
            <pc:sldMk cId="3130640083" sldId="269"/>
            <ac:spMk id="11" creationId="{256B2C21-A230-48C0-8DF1-C46611373C44}"/>
          </ac:spMkLst>
        </pc:spChg>
        <pc:spChg chg="add del">
          <ac:chgData name="Shabana Malik (2525274)" userId="9ddec1b2-00f5-4653-a9f4-2dbf3baec7ed" providerId="ADAL" clId="{8A3799BC-FC8D-4546-A930-6106321E84A7}" dt="2026-10-09T10:00:36.447" v="470"/>
          <ac:spMkLst>
            <pc:docMk/>
            <pc:sldMk cId="3130640083" sldId="269"/>
            <ac:spMk id="13" creationId="{3847E18C-932D-4C95-AABA-FEC7C9499AD7}"/>
          </ac:spMkLst>
        </pc:spChg>
        <pc:spChg chg="add del">
          <ac:chgData name="Shabana Malik (2525274)" userId="9ddec1b2-00f5-4653-a9f4-2dbf3baec7ed" providerId="ADAL" clId="{8A3799BC-FC8D-4546-A930-6106321E84A7}" dt="2026-10-09T10:00:36.447" v="470"/>
          <ac:spMkLst>
            <pc:docMk/>
            <pc:sldMk cId="3130640083" sldId="269"/>
            <ac:spMk id="15" creationId="{3150CB11-0C61-439E-910F-5787759E72A0}"/>
          </ac:spMkLst>
        </pc:spChg>
        <pc:spChg chg="add del">
          <ac:chgData name="Shabana Malik (2525274)" userId="9ddec1b2-00f5-4653-a9f4-2dbf3baec7ed" providerId="ADAL" clId="{8A3799BC-FC8D-4546-A930-6106321E84A7}" dt="2026-10-09T10:00:36.447" v="470"/>
          <ac:spMkLst>
            <pc:docMk/>
            <pc:sldMk cId="3130640083" sldId="269"/>
            <ac:spMk id="17" creationId="{43F8A58B-5155-44CE-A5FF-7647B47D0A7A}"/>
          </ac:spMkLst>
        </pc:spChg>
        <pc:spChg chg="add del">
          <ac:chgData name="Shabana Malik (2525274)" userId="9ddec1b2-00f5-4653-a9f4-2dbf3baec7ed" providerId="ADAL" clId="{8A3799BC-FC8D-4546-A930-6106321E84A7}" dt="2026-10-09T10:00:36.447" v="470"/>
          <ac:spMkLst>
            <pc:docMk/>
            <pc:sldMk cId="3130640083" sldId="269"/>
            <ac:spMk id="19" creationId="{443F2ACA-E6D6-4028-82DD-F03C262D5DE6}"/>
          </ac:spMkLst>
        </pc:spChg>
        <pc:graphicFrameChg chg="mod">
          <ac:chgData name="Shabana Malik (2525274)" userId="9ddec1b2-00f5-4653-a9f4-2dbf3baec7ed" providerId="ADAL" clId="{8A3799BC-FC8D-4546-A930-6106321E84A7}" dt="2026-10-09T10:36:08.731" v="700" actId="255"/>
          <ac:graphicFrameMkLst>
            <pc:docMk/>
            <pc:sldMk cId="3130640083" sldId="269"/>
            <ac:graphicFrameMk id="5" creationId="{65393A5D-D066-863A-AB9A-82B18515AF79}"/>
          </ac:graphicFrameMkLst>
        </pc:graphicFrameChg>
      </pc:sldChg>
      <pc:sldChg chg="addSp delSp modSp new del mod setBg delDesignElem">
        <pc:chgData name="Shabana Malik (2525274)" userId="9ddec1b2-00f5-4653-a9f4-2dbf3baec7ed" providerId="ADAL" clId="{8A3799BC-FC8D-4546-A930-6106321E84A7}" dt="2026-10-09T09:22:07.169" v="134" actId="680"/>
        <pc:sldMkLst>
          <pc:docMk/>
          <pc:sldMk cId="4199558230" sldId="269"/>
        </pc:sldMkLst>
        <pc:spChg chg="mod">
          <ac:chgData name="Shabana Malik (2525274)" userId="9ddec1b2-00f5-4653-a9f4-2dbf3baec7ed" providerId="ADAL" clId="{8A3799BC-FC8D-4546-A930-6106321E84A7}" dt="2026-10-09T09:22:06.997" v="133"/>
          <ac:spMkLst>
            <pc:docMk/>
            <pc:sldMk cId="4199558230" sldId="269"/>
            <ac:spMk id="2" creationId="{87A56EAC-83D8-B8E6-A6A3-D818C3A40CA2}"/>
          </ac:spMkLst>
        </pc:spChg>
        <pc:spChg chg="mod">
          <ac:chgData name="Shabana Malik (2525274)" userId="9ddec1b2-00f5-4653-a9f4-2dbf3baec7ed" providerId="ADAL" clId="{8A3799BC-FC8D-4546-A930-6106321E84A7}" dt="2026-10-09T09:22:06.841" v="132"/>
          <ac:spMkLst>
            <pc:docMk/>
            <pc:sldMk cId="4199558230" sldId="269"/>
            <ac:spMk id="3" creationId="{07BF1F3C-E989-09AF-D9FC-7E7394BF6701}"/>
          </ac:spMkLst>
        </pc:spChg>
        <pc:spChg chg="add del">
          <ac:chgData name="Shabana Malik (2525274)" userId="9ddec1b2-00f5-4653-a9f4-2dbf3baec7ed" providerId="ADAL" clId="{8A3799BC-FC8D-4546-A930-6106321E84A7}" dt="2026-10-09T09:22:06.672" v="131" actId="26606"/>
          <ac:spMkLst>
            <pc:docMk/>
            <pc:sldMk cId="4199558230" sldId="269"/>
            <ac:spMk id="38" creationId="{1996130F-9AB5-4DE9-8574-3AF891C5C172}"/>
          </ac:spMkLst>
        </pc:spChg>
        <pc:spChg chg="add del">
          <ac:chgData name="Shabana Malik (2525274)" userId="9ddec1b2-00f5-4653-a9f4-2dbf3baec7ed" providerId="ADAL" clId="{8A3799BC-FC8D-4546-A930-6106321E84A7}" dt="2026-10-09T09:22:06.672" v="131" actId="26606"/>
          <ac:spMkLst>
            <pc:docMk/>
            <pc:sldMk cId="4199558230" sldId="269"/>
            <ac:spMk id="40" creationId="{7326F4E6-9131-42DA-97B2-0BA8D1E258AD}"/>
          </ac:spMkLst>
        </pc:spChg>
        <pc:spChg chg="add del">
          <ac:chgData name="Shabana Malik (2525274)" userId="9ddec1b2-00f5-4653-a9f4-2dbf3baec7ed" providerId="ADAL" clId="{8A3799BC-FC8D-4546-A930-6106321E84A7}" dt="2026-10-09T09:22:06.672" v="131" actId="26606"/>
          <ac:spMkLst>
            <pc:docMk/>
            <pc:sldMk cId="4199558230" sldId="269"/>
            <ac:spMk id="42" creationId="{E491B121-12B5-4977-A064-636AB0B9B0BD}"/>
          </ac:spMkLst>
        </pc:spChg>
        <pc:spChg chg="add del">
          <ac:chgData name="Shabana Malik (2525274)" userId="9ddec1b2-00f5-4653-a9f4-2dbf3baec7ed" providerId="ADAL" clId="{8A3799BC-FC8D-4546-A930-6106321E84A7}" dt="2026-10-09T09:22:06.672" v="131" actId="26606"/>
          <ac:spMkLst>
            <pc:docMk/>
            <pc:sldMk cId="4199558230" sldId="269"/>
            <ac:spMk id="44" creationId="{2ED05F70-AB3E-4472-B26B-EFE6A5A59BC8}"/>
          </ac:spMkLst>
        </pc:spChg>
        <pc:spChg chg="add del">
          <ac:chgData name="Shabana Malik (2525274)" userId="9ddec1b2-00f5-4653-a9f4-2dbf3baec7ed" providerId="ADAL" clId="{8A3799BC-FC8D-4546-A930-6106321E84A7}" dt="2026-10-09T09:22:06.672" v="131" actId="26606"/>
          <ac:spMkLst>
            <pc:docMk/>
            <pc:sldMk cId="4199558230" sldId="269"/>
            <ac:spMk id="46" creationId="{21F6BE39-9E37-45F0-B10C-92305CFB7C77}"/>
          </ac:spMkLst>
        </pc:spChg>
        <pc:grpChg chg="add del">
          <ac:chgData name="Shabana Malik (2525274)" userId="9ddec1b2-00f5-4653-a9f4-2dbf3baec7ed" providerId="ADAL" clId="{8A3799BC-FC8D-4546-A930-6106321E84A7}" dt="2026-10-09T09:22:06.672" v="131" actId="26606"/>
          <ac:grpSpMkLst>
            <pc:docMk/>
            <pc:sldMk cId="4199558230" sldId="269"/>
            <ac:grpSpMk id="10" creationId="{166BF9EE-F7AC-4FA5-AC7E-001B3A642F75}"/>
          </ac:grpSpMkLst>
        </pc:grpChg>
        <pc:grpChg chg="add del">
          <ac:chgData name="Shabana Malik (2525274)" userId="9ddec1b2-00f5-4653-a9f4-2dbf3baec7ed" providerId="ADAL" clId="{8A3799BC-FC8D-4546-A930-6106321E84A7}" dt="2026-10-09T09:22:06.672" v="131" actId="26606"/>
          <ac:grpSpMkLst>
            <pc:docMk/>
            <pc:sldMk cId="4199558230" sldId="269"/>
            <ac:grpSpMk id="24" creationId="{E312DBA5-56D8-42B2-BA94-28168C2A6703}"/>
          </ac:grpSpMkLst>
        </pc:grpChg>
        <pc:picChg chg="add del">
          <ac:chgData name="Shabana Malik (2525274)" userId="9ddec1b2-00f5-4653-a9f4-2dbf3baec7ed" providerId="ADAL" clId="{8A3799BC-FC8D-4546-A930-6106321E84A7}" dt="2026-10-09T09:22:06.672" v="131" actId="26606"/>
          <ac:picMkLst>
            <pc:docMk/>
            <pc:sldMk cId="4199558230" sldId="269"/>
            <ac:picMk id="7" creationId="{ADDFC381-C44B-A184-60BE-6A48E47FFB41}"/>
          </ac:picMkLst>
        </pc:picChg>
      </pc:sldChg>
      <pc:sldChg chg="delSp add del setBg delDesignElem">
        <pc:chgData name="Shabana Malik (2525274)" userId="9ddec1b2-00f5-4653-a9f4-2dbf3baec7ed" providerId="ADAL" clId="{8A3799BC-FC8D-4546-A930-6106321E84A7}" dt="2026-10-09T09:30:14.024" v="209" actId="47"/>
        <pc:sldMkLst>
          <pc:docMk/>
          <pc:sldMk cId="1053112883" sldId="270"/>
        </pc:sldMkLst>
        <pc:spChg chg="del">
          <ac:chgData name="Shabana Malik (2525274)" userId="9ddec1b2-00f5-4653-a9f4-2dbf3baec7ed" providerId="ADAL" clId="{8A3799BC-FC8D-4546-A930-6106321E84A7}" dt="2026-10-09T09:29:36.596" v="208"/>
          <ac:spMkLst>
            <pc:docMk/>
            <pc:sldMk cId="1053112883" sldId="270"/>
            <ac:spMk id="10" creationId="{B50AB553-2A96-4A92-96F2-93548E096954}"/>
          </ac:spMkLst>
        </pc:spChg>
      </pc:sldChg>
      <pc:sldChg chg="addSp delSp modSp new del mod setBg delDesignElem">
        <pc:chgData name="Shabana Malik (2525274)" userId="9ddec1b2-00f5-4653-a9f4-2dbf3baec7ed" providerId="ADAL" clId="{8A3799BC-FC8D-4546-A930-6106321E84A7}" dt="2026-10-09T09:22:06.537" v="130" actId="680"/>
        <pc:sldMkLst>
          <pc:docMk/>
          <pc:sldMk cId="1262722988" sldId="270"/>
        </pc:sldMkLst>
        <pc:spChg chg="mod">
          <ac:chgData name="Shabana Malik (2525274)" userId="9ddec1b2-00f5-4653-a9f4-2dbf3baec7ed" providerId="ADAL" clId="{8A3799BC-FC8D-4546-A930-6106321E84A7}" dt="2026-10-09T09:22:06.129" v="128"/>
          <ac:spMkLst>
            <pc:docMk/>
            <pc:sldMk cId="1262722988" sldId="270"/>
            <ac:spMk id="2" creationId="{1D4DB9D0-C7F8-35BE-C6DB-3C13695145E8}"/>
          </ac:spMkLst>
        </pc:spChg>
        <pc:spChg chg="mod">
          <ac:chgData name="Shabana Malik (2525274)" userId="9ddec1b2-00f5-4653-a9f4-2dbf3baec7ed" providerId="ADAL" clId="{8A3799BC-FC8D-4546-A930-6106321E84A7}" dt="2026-10-09T09:22:06.341" v="129"/>
          <ac:spMkLst>
            <pc:docMk/>
            <pc:sldMk cId="1262722988" sldId="270"/>
            <ac:spMk id="3" creationId="{E612AECE-C40E-E188-FF5F-AD3D717E9F2A}"/>
          </ac:spMkLst>
        </pc:spChg>
        <pc:spChg chg="add del">
          <ac:chgData name="Shabana Malik (2525274)" userId="9ddec1b2-00f5-4653-a9f4-2dbf3baec7ed" providerId="ADAL" clId="{8A3799BC-FC8D-4546-A930-6106321E84A7}" dt="2026-10-09T09:22:05.859" v="127" actId="26606"/>
          <ac:spMkLst>
            <pc:docMk/>
            <pc:sldMk cId="1262722988" sldId="270"/>
            <ac:spMk id="8" creationId="{0B0685DC-0CEE-482C-8A89-7A85EECA3D93}"/>
          </ac:spMkLst>
        </pc:spChg>
        <pc:spChg chg="add del">
          <ac:chgData name="Shabana Malik (2525274)" userId="9ddec1b2-00f5-4653-a9f4-2dbf3baec7ed" providerId="ADAL" clId="{8A3799BC-FC8D-4546-A930-6106321E84A7}" dt="2026-10-09T09:22:05.859" v="127" actId="26606"/>
          <ac:spMkLst>
            <pc:docMk/>
            <pc:sldMk cId="1262722988" sldId="270"/>
            <ac:spMk id="10" creationId="{A31628A5-06CF-426B-948A-59ED234C9D1A}"/>
          </ac:spMkLst>
        </pc:spChg>
        <pc:cxnChg chg="add del">
          <ac:chgData name="Shabana Malik (2525274)" userId="9ddec1b2-00f5-4653-a9f4-2dbf3baec7ed" providerId="ADAL" clId="{8A3799BC-FC8D-4546-A930-6106321E84A7}" dt="2026-10-09T09:22:05.859" v="127" actId="26606"/>
          <ac:cxnSpMkLst>
            <pc:docMk/>
            <pc:sldMk cId="1262722988" sldId="270"/>
            <ac:cxnSpMk id="12" creationId="{2D902729-F83B-46AA-B572-057BD32A6991}"/>
          </ac:cxnSpMkLst>
        </pc:cxnChg>
      </pc:sldChg>
      <pc:sldChg chg="addSp delSp modSp add del mod setBg delDesignElem">
        <pc:chgData name="Shabana Malik (2525274)" userId="9ddec1b2-00f5-4653-a9f4-2dbf3baec7ed" providerId="ADAL" clId="{8A3799BC-FC8D-4546-A930-6106321E84A7}" dt="2026-10-09T10:18:01.537" v="544" actId="1076"/>
        <pc:sldMkLst>
          <pc:docMk/>
          <pc:sldMk cId="2715121049" sldId="270"/>
        </pc:sldMkLst>
        <pc:spChg chg="mod">
          <ac:chgData name="Shabana Malik (2525274)" userId="9ddec1b2-00f5-4653-a9f4-2dbf3baec7ed" providerId="ADAL" clId="{8A3799BC-FC8D-4546-A930-6106321E84A7}" dt="2026-10-09T09:30:39.570" v="218"/>
          <ac:spMkLst>
            <pc:docMk/>
            <pc:sldMk cId="2715121049" sldId="270"/>
            <ac:spMk id="2" creationId="{148A0B91-7A81-58BD-7775-4687E43BF5AE}"/>
          </ac:spMkLst>
        </pc:spChg>
        <pc:spChg chg="mod">
          <ac:chgData name="Shabana Malik (2525274)" userId="9ddec1b2-00f5-4653-a9f4-2dbf3baec7ed" providerId="ADAL" clId="{8A3799BC-FC8D-4546-A930-6106321E84A7}" dt="2026-10-09T10:18:01.537" v="544" actId="1076"/>
          <ac:spMkLst>
            <pc:docMk/>
            <pc:sldMk cId="2715121049" sldId="270"/>
            <ac:spMk id="3" creationId="{D43A0990-E084-3B20-32F3-BDEF2CED593D}"/>
          </ac:spMkLst>
        </pc:spChg>
        <pc:spChg chg="add del">
          <ac:chgData name="Shabana Malik (2525274)" userId="9ddec1b2-00f5-4653-a9f4-2dbf3baec7ed" providerId="ADAL" clId="{8A3799BC-FC8D-4546-A930-6106321E84A7}" dt="2026-10-09T10:00:36.447" v="470"/>
          <ac:spMkLst>
            <pc:docMk/>
            <pc:sldMk cId="2715121049" sldId="270"/>
            <ac:spMk id="8" creationId="{C2554CA6-288E-4202-BC52-2E5A8F0C0AED}"/>
          </ac:spMkLst>
        </pc:spChg>
        <pc:spChg chg="add del">
          <ac:chgData name="Shabana Malik (2525274)" userId="9ddec1b2-00f5-4653-a9f4-2dbf3baec7ed" providerId="ADAL" clId="{8A3799BC-FC8D-4546-A930-6106321E84A7}" dt="2026-10-09T10:00:36.447" v="470"/>
          <ac:spMkLst>
            <pc:docMk/>
            <pc:sldMk cId="2715121049" sldId="270"/>
            <ac:spMk id="10" creationId="{B10BB131-AC8E-4A8E-A5D1-36260F720C3B}"/>
          </ac:spMkLst>
        </pc:spChg>
        <pc:spChg chg="add del">
          <ac:chgData name="Shabana Malik (2525274)" userId="9ddec1b2-00f5-4653-a9f4-2dbf3baec7ed" providerId="ADAL" clId="{8A3799BC-FC8D-4546-A930-6106321E84A7}" dt="2026-10-09T10:00:36.447" v="470"/>
          <ac:spMkLst>
            <pc:docMk/>
            <pc:sldMk cId="2715121049" sldId="270"/>
            <ac:spMk id="12" creationId="{5B7778FC-632E-4DCA-A7CB-0D7731CCF970}"/>
          </ac:spMkLst>
        </pc:spChg>
        <pc:spChg chg="add del">
          <ac:chgData name="Shabana Malik (2525274)" userId="9ddec1b2-00f5-4653-a9f4-2dbf3baec7ed" providerId="ADAL" clId="{8A3799BC-FC8D-4546-A930-6106321E84A7}" dt="2026-10-09T10:00:36.447" v="470"/>
          <ac:spMkLst>
            <pc:docMk/>
            <pc:sldMk cId="2715121049" sldId="270"/>
            <ac:spMk id="14" creationId="{FA23A907-97FB-4A8F-880A-DD77401C4296}"/>
          </ac:spMkLst>
        </pc:spChg>
      </pc:sldChg>
      <pc:sldChg chg="addSp delSp modSp add del mod setBg delDesignElem">
        <pc:chgData name="Shabana Malik (2525274)" userId="9ddec1b2-00f5-4653-a9f4-2dbf3baec7ed" providerId="ADAL" clId="{8A3799BC-FC8D-4546-A930-6106321E84A7}" dt="2026-10-09T10:33:15.410" v="690" actId="255"/>
        <pc:sldMkLst>
          <pc:docMk/>
          <pc:sldMk cId="1306948581" sldId="271"/>
        </pc:sldMkLst>
        <pc:spChg chg="mod">
          <ac:chgData name="Shabana Malik (2525274)" userId="9ddec1b2-00f5-4653-a9f4-2dbf3baec7ed" providerId="ADAL" clId="{8A3799BC-FC8D-4546-A930-6106321E84A7}" dt="2026-10-09T10:33:15.410" v="690" actId="255"/>
          <ac:spMkLst>
            <pc:docMk/>
            <pc:sldMk cId="1306948581" sldId="271"/>
            <ac:spMk id="2" creationId="{61D1D37D-59F7-CA86-FBBC-237FF1D4EF48}"/>
          </ac:spMkLst>
        </pc:spChg>
        <pc:spChg chg="mod">
          <ac:chgData name="Shabana Malik (2525274)" userId="9ddec1b2-00f5-4653-a9f4-2dbf3baec7ed" providerId="ADAL" clId="{8A3799BC-FC8D-4546-A930-6106321E84A7}" dt="2026-10-09T10:19:05.342" v="573" actId="1076"/>
          <ac:spMkLst>
            <pc:docMk/>
            <pc:sldMk cId="1306948581" sldId="271"/>
            <ac:spMk id="3" creationId="{4A4EBBAB-B575-BB98-20B5-2C79899F6040}"/>
          </ac:spMkLst>
        </pc:spChg>
        <pc:spChg chg="add del">
          <ac:chgData name="Shabana Malik (2525274)" userId="9ddec1b2-00f5-4653-a9f4-2dbf3baec7ed" providerId="ADAL" clId="{8A3799BC-FC8D-4546-A930-6106321E84A7}" dt="2026-10-09T10:00:36.447" v="470"/>
          <ac:spMkLst>
            <pc:docMk/>
            <pc:sldMk cId="1306948581" sldId="271"/>
            <ac:spMk id="8" creationId="{907EF6B7-1338-4443-8C46-6A318D952DFD}"/>
          </ac:spMkLst>
        </pc:spChg>
        <pc:spChg chg="add del">
          <ac:chgData name="Shabana Malik (2525274)" userId="9ddec1b2-00f5-4653-a9f4-2dbf3baec7ed" providerId="ADAL" clId="{8A3799BC-FC8D-4546-A930-6106321E84A7}" dt="2026-10-09T10:00:36.447" v="470"/>
          <ac:spMkLst>
            <pc:docMk/>
            <pc:sldMk cId="1306948581" sldId="271"/>
            <ac:spMk id="10" creationId="{DAAE4CDD-124C-4DCF-9584-B6033B545DD5}"/>
          </ac:spMkLst>
        </pc:spChg>
        <pc:spChg chg="add del">
          <ac:chgData name="Shabana Malik (2525274)" userId="9ddec1b2-00f5-4653-a9f4-2dbf3baec7ed" providerId="ADAL" clId="{8A3799BC-FC8D-4546-A930-6106321E84A7}" dt="2026-10-09T10:00:36.447" v="470"/>
          <ac:spMkLst>
            <pc:docMk/>
            <pc:sldMk cId="1306948581" sldId="271"/>
            <ac:spMk id="12" creationId="{081E4A58-353D-44AE-B2FC-2A74E2E400F7}"/>
          </ac:spMkLst>
        </pc:spChg>
      </pc:sldChg>
      <pc:sldChg chg="addSp delSp add del setBg delDesignElem">
        <pc:chgData name="Shabana Malik (2525274)" userId="9ddec1b2-00f5-4653-a9f4-2dbf3baec7ed" providerId="ADAL" clId="{8A3799BC-FC8D-4546-A930-6106321E84A7}" dt="2026-10-09T09:32:29.965" v="236"/>
        <pc:sldMkLst>
          <pc:docMk/>
          <pc:sldMk cId="530710954" sldId="272"/>
        </pc:sldMkLst>
        <pc:spChg chg="add del">
          <ac:chgData name="Shabana Malik (2525274)" userId="9ddec1b2-00f5-4653-a9f4-2dbf3baec7ed" providerId="ADAL" clId="{8A3799BC-FC8D-4546-A930-6106321E84A7}" dt="2026-10-09T09:32:29.965" v="236"/>
          <ac:spMkLst>
            <pc:docMk/>
            <pc:sldMk cId="530710954" sldId="272"/>
            <ac:spMk id="8" creationId="{907EF6B7-1338-4443-8C46-6A318D952DFD}"/>
          </ac:spMkLst>
        </pc:spChg>
        <pc:spChg chg="add del">
          <ac:chgData name="Shabana Malik (2525274)" userId="9ddec1b2-00f5-4653-a9f4-2dbf3baec7ed" providerId="ADAL" clId="{8A3799BC-FC8D-4546-A930-6106321E84A7}" dt="2026-10-09T09:32:29.965" v="236"/>
          <ac:spMkLst>
            <pc:docMk/>
            <pc:sldMk cId="530710954" sldId="272"/>
            <ac:spMk id="10" creationId="{DAAE4CDD-124C-4DCF-9584-B6033B545DD5}"/>
          </ac:spMkLst>
        </pc:spChg>
        <pc:spChg chg="add del">
          <ac:chgData name="Shabana Malik (2525274)" userId="9ddec1b2-00f5-4653-a9f4-2dbf3baec7ed" providerId="ADAL" clId="{8A3799BC-FC8D-4546-A930-6106321E84A7}" dt="2026-10-09T09:32:29.965" v="236"/>
          <ac:spMkLst>
            <pc:docMk/>
            <pc:sldMk cId="530710954" sldId="272"/>
            <ac:spMk id="12" creationId="{081E4A58-353D-44AE-B2FC-2A74E2E400F7}"/>
          </ac:spMkLst>
        </pc:spChg>
      </pc:sldChg>
      <pc:sldChg chg="addSp delSp modSp add mod delDesignElem">
        <pc:chgData name="Shabana Malik (2525274)" userId="9ddec1b2-00f5-4653-a9f4-2dbf3baec7ed" providerId="ADAL" clId="{8A3799BC-FC8D-4546-A930-6106321E84A7}" dt="2026-10-09T10:24:08.758" v="634" actId="1076"/>
        <pc:sldMkLst>
          <pc:docMk/>
          <pc:sldMk cId="2652885225" sldId="272"/>
        </pc:sldMkLst>
        <pc:spChg chg="mod">
          <ac:chgData name="Shabana Malik (2525274)" userId="9ddec1b2-00f5-4653-a9f4-2dbf3baec7ed" providerId="ADAL" clId="{8A3799BC-FC8D-4546-A930-6106321E84A7}" dt="2026-10-09T09:32:38.920" v="240"/>
          <ac:spMkLst>
            <pc:docMk/>
            <pc:sldMk cId="2652885225" sldId="272"/>
            <ac:spMk id="2" creationId="{61D1D37D-59F7-CA86-FBBC-237FF1D4EF48}"/>
          </ac:spMkLst>
        </pc:spChg>
        <pc:spChg chg="del">
          <ac:chgData name="Shabana Malik (2525274)" userId="9ddec1b2-00f5-4653-a9f4-2dbf3baec7ed" providerId="ADAL" clId="{8A3799BC-FC8D-4546-A930-6106321E84A7}" dt="2026-10-09T09:32:53.497" v="241" actId="478"/>
          <ac:spMkLst>
            <pc:docMk/>
            <pc:sldMk cId="2652885225" sldId="272"/>
            <ac:spMk id="3" creationId="{4A4EBBAB-B575-BB98-20B5-2C79899F6040}"/>
          </ac:spMkLst>
        </pc:spChg>
        <pc:spChg chg="add del mod">
          <ac:chgData name="Shabana Malik (2525274)" userId="9ddec1b2-00f5-4653-a9f4-2dbf3baec7ed" providerId="ADAL" clId="{8A3799BC-FC8D-4546-A930-6106321E84A7}" dt="2026-10-09T09:33:02.191" v="243" actId="478"/>
          <ac:spMkLst>
            <pc:docMk/>
            <pc:sldMk cId="2652885225" sldId="272"/>
            <ac:spMk id="5" creationId="{55724C81-7039-ABD6-F654-548D8B3BCC2C}"/>
          </ac:spMkLst>
        </pc:spChg>
        <pc:spChg chg="add del mod">
          <ac:chgData name="Shabana Malik (2525274)" userId="9ddec1b2-00f5-4653-a9f4-2dbf3baec7ed" providerId="ADAL" clId="{8A3799BC-FC8D-4546-A930-6106321E84A7}" dt="2026-10-09T09:38:07.350" v="299" actId="26606"/>
          <ac:spMkLst>
            <pc:docMk/>
            <pc:sldMk cId="2652885225" sldId="272"/>
            <ac:spMk id="6" creationId="{D7973DDF-AB1A-B20C-3AFB-FE5246F90F84}"/>
          </ac:spMkLst>
        </pc:spChg>
        <pc:spChg chg="add mod">
          <ac:chgData name="Shabana Malik (2525274)" userId="9ddec1b2-00f5-4653-a9f4-2dbf3baec7ed" providerId="ADAL" clId="{8A3799BC-FC8D-4546-A930-6106321E84A7}" dt="2026-10-09T10:24:08.758" v="634" actId="1076"/>
          <ac:spMkLst>
            <pc:docMk/>
            <pc:sldMk cId="2652885225" sldId="272"/>
            <ac:spMk id="7" creationId="{D489B4B8-2C87-9CD9-F632-DF3E484A5155}"/>
          </ac:spMkLst>
        </pc:spChg>
        <pc:spChg chg="add del">
          <ac:chgData name="Shabana Malik (2525274)" userId="9ddec1b2-00f5-4653-a9f4-2dbf3baec7ed" providerId="ADAL" clId="{8A3799BC-FC8D-4546-A930-6106321E84A7}" dt="2026-10-09T10:00:36.447" v="470"/>
          <ac:spMkLst>
            <pc:docMk/>
            <pc:sldMk cId="2652885225" sldId="272"/>
            <ac:spMk id="8" creationId="{907EF6B7-1338-4443-8C46-6A318D952DFD}"/>
          </ac:spMkLst>
        </pc:spChg>
        <pc:spChg chg="add mod">
          <ac:chgData name="Shabana Malik (2525274)" userId="9ddec1b2-00f5-4653-a9f4-2dbf3baec7ed" providerId="ADAL" clId="{8A3799BC-FC8D-4546-A930-6106321E84A7}" dt="2026-10-09T10:23:36.160" v="605" actId="1076"/>
          <ac:spMkLst>
            <pc:docMk/>
            <pc:sldMk cId="2652885225" sldId="272"/>
            <ac:spMk id="9" creationId="{EA06CABD-48D8-E336-86F4-FA6252D2C39E}"/>
          </ac:spMkLst>
        </pc:spChg>
        <pc:spChg chg="add del">
          <ac:chgData name="Shabana Malik (2525274)" userId="9ddec1b2-00f5-4653-a9f4-2dbf3baec7ed" providerId="ADAL" clId="{8A3799BC-FC8D-4546-A930-6106321E84A7}" dt="2026-10-09T10:00:36.447" v="470"/>
          <ac:spMkLst>
            <pc:docMk/>
            <pc:sldMk cId="2652885225" sldId="272"/>
            <ac:spMk id="10" creationId="{DAAE4CDD-124C-4DCF-9584-B6033B545DD5}"/>
          </ac:spMkLst>
        </pc:spChg>
        <pc:spChg chg="add mod">
          <ac:chgData name="Shabana Malik (2525274)" userId="9ddec1b2-00f5-4653-a9f4-2dbf3baec7ed" providerId="ADAL" clId="{8A3799BC-FC8D-4546-A930-6106321E84A7}" dt="2026-10-09T10:23:56.712" v="625" actId="1035"/>
          <ac:spMkLst>
            <pc:docMk/>
            <pc:sldMk cId="2652885225" sldId="272"/>
            <ac:spMk id="11" creationId="{030F9193-F172-22A8-5885-67A176EA53D7}"/>
          </ac:spMkLst>
        </pc:spChg>
        <pc:spChg chg="add del">
          <ac:chgData name="Shabana Malik (2525274)" userId="9ddec1b2-00f5-4653-a9f4-2dbf3baec7ed" providerId="ADAL" clId="{8A3799BC-FC8D-4546-A930-6106321E84A7}" dt="2026-10-09T10:00:36.447" v="470"/>
          <ac:spMkLst>
            <pc:docMk/>
            <pc:sldMk cId="2652885225" sldId="272"/>
            <ac:spMk id="12" creationId="{081E4A58-353D-44AE-B2FC-2A74E2E400F7}"/>
          </ac:spMkLst>
        </pc:spChg>
        <pc:spChg chg="add mod">
          <ac:chgData name="Shabana Malik (2525274)" userId="9ddec1b2-00f5-4653-a9f4-2dbf3baec7ed" providerId="ADAL" clId="{8A3799BC-FC8D-4546-A930-6106321E84A7}" dt="2026-10-09T10:24:03.370" v="633" actId="1037"/>
          <ac:spMkLst>
            <pc:docMk/>
            <pc:sldMk cId="2652885225" sldId="272"/>
            <ac:spMk id="13" creationId="{2E1CB52D-783C-496F-382F-C4A640D985D0}"/>
          </ac:spMkLst>
        </pc:spChg>
        <pc:graphicFrameChg chg="add del">
          <ac:chgData name="Shabana Malik (2525274)" userId="9ddec1b2-00f5-4653-a9f4-2dbf3baec7ed" providerId="ADAL" clId="{8A3799BC-FC8D-4546-A930-6106321E84A7}" dt="2026-10-09T09:33:26.195" v="246" actId="26606"/>
          <ac:graphicFrameMkLst>
            <pc:docMk/>
            <pc:sldMk cId="2652885225" sldId="272"/>
            <ac:graphicFrameMk id="14" creationId="{B4F82F01-C348-7720-260F-0BCA8CD5004B}"/>
          </ac:graphicFrameMkLst>
        </pc:graphicFrameChg>
        <pc:graphicFrameChg chg="add del">
          <ac:chgData name="Shabana Malik (2525274)" userId="9ddec1b2-00f5-4653-a9f4-2dbf3baec7ed" providerId="ADAL" clId="{8A3799BC-FC8D-4546-A930-6106321E84A7}" dt="2026-10-09T09:37:52.230" v="296" actId="26606"/>
          <ac:graphicFrameMkLst>
            <pc:docMk/>
            <pc:sldMk cId="2652885225" sldId="272"/>
            <ac:graphicFrameMk id="15" creationId="{EFD1B679-A18F-5C54-FFB2-AB86BB7DE42D}"/>
          </ac:graphicFrameMkLst>
        </pc:graphicFrameChg>
        <pc:graphicFrameChg chg="add del mod modGraphic">
          <ac:chgData name="Shabana Malik (2525274)" userId="9ddec1b2-00f5-4653-a9f4-2dbf3baec7ed" providerId="ADAL" clId="{8A3799BC-FC8D-4546-A930-6106321E84A7}" dt="2026-10-09T10:21:36.680" v="586" actId="478"/>
          <ac:graphicFrameMkLst>
            <pc:docMk/>
            <pc:sldMk cId="2652885225" sldId="272"/>
            <ac:graphicFrameMk id="16" creationId="{6B205CA5-FEF3-C760-4DCF-0773CDD493F9}"/>
          </ac:graphicFrameMkLst>
        </pc:graphicFrameChg>
      </pc:sldChg>
      <pc:sldChg chg="addSp delSp modSp add del mod setBg delDesignElem">
        <pc:chgData name="Shabana Malik (2525274)" userId="9ddec1b2-00f5-4653-a9f4-2dbf3baec7ed" providerId="ADAL" clId="{8A3799BC-FC8D-4546-A930-6106321E84A7}" dt="2026-10-09T10:33:34.758" v="691" actId="255"/>
        <pc:sldMkLst>
          <pc:docMk/>
          <pc:sldMk cId="1085828579" sldId="273"/>
        </pc:sldMkLst>
        <pc:spChg chg="mod">
          <ac:chgData name="Shabana Malik (2525274)" userId="9ddec1b2-00f5-4653-a9f4-2dbf3baec7ed" providerId="ADAL" clId="{8A3799BC-FC8D-4546-A930-6106321E84A7}" dt="2026-10-09T10:33:34.758" v="691" actId="255"/>
          <ac:spMkLst>
            <pc:docMk/>
            <pc:sldMk cId="1085828579" sldId="273"/>
            <ac:spMk id="2" creationId="{AA3B14AA-A462-577F-A778-59E8ABC94E12}"/>
          </ac:spMkLst>
        </pc:spChg>
        <pc:spChg chg="add del mod">
          <ac:chgData name="Shabana Malik (2525274)" userId="9ddec1b2-00f5-4653-a9f4-2dbf3baec7ed" providerId="ADAL" clId="{8A3799BC-FC8D-4546-A930-6106321E84A7}" dt="2026-10-09T09:45:26.437" v="330" actId="26606"/>
          <ac:spMkLst>
            <pc:docMk/>
            <pc:sldMk cId="1085828579" sldId="273"/>
            <ac:spMk id="3" creationId="{6BB1B12B-DD98-9551-BC50-EA1C715DEAD5}"/>
          </ac:spMkLst>
        </pc:spChg>
        <pc:spChg chg="add del">
          <ac:chgData name="Shabana Malik (2525274)" userId="9ddec1b2-00f5-4653-a9f4-2dbf3baec7ed" providerId="ADAL" clId="{8A3799BC-FC8D-4546-A930-6106321E84A7}" dt="2026-10-09T09:45:26.437" v="330" actId="26606"/>
          <ac:spMkLst>
            <pc:docMk/>
            <pc:sldMk cId="1085828579" sldId="273"/>
            <ac:spMk id="8" creationId="{DEE2AD96-B495-4E06-9291-B71706F728CB}"/>
          </ac:spMkLst>
        </pc:spChg>
        <pc:spChg chg="add del">
          <ac:chgData name="Shabana Malik (2525274)" userId="9ddec1b2-00f5-4653-a9f4-2dbf3baec7ed" providerId="ADAL" clId="{8A3799BC-FC8D-4546-A930-6106321E84A7}" dt="2026-10-09T09:45:26.437" v="330" actId="26606"/>
          <ac:spMkLst>
            <pc:docMk/>
            <pc:sldMk cId="1085828579" sldId="273"/>
            <ac:spMk id="10" creationId="{53CF6D67-C5A8-4ADD-9E8E-1E38CA1D3166}"/>
          </ac:spMkLst>
        </pc:spChg>
        <pc:spChg chg="add del">
          <ac:chgData name="Shabana Malik (2525274)" userId="9ddec1b2-00f5-4653-a9f4-2dbf3baec7ed" providerId="ADAL" clId="{8A3799BC-FC8D-4546-A930-6106321E84A7}" dt="2026-10-09T09:45:26.437" v="330" actId="26606"/>
          <ac:spMkLst>
            <pc:docMk/>
            <pc:sldMk cId="1085828579" sldId="273"/>
            <ac:spMk id="12" creationId="{86909FA0-B515-4681-B7A8-FA281D133B94}"/>
          </ac:spMkLst>
        </pc:spChg>
        <pc:spChg chg="add del">
          <ac:chgData name="Shabana Malik (2525274)" userId="9ddec1b2-00f5-4653-a9f4-2dbf3baec7ed" providerId="ADAL" clId="{8A3799BC-FC8D-4546-A930-6106321E84A7}" dt="2026-10-09T09:45:26.437" v="330" actId="26606"/>
          <ac:spMkLst>
            <pc:docMk/>
            <pc:sldMk cId="1085828579" sldId="273"/>
            <ac:spMk id="14" creationId="{21C9FE86-FCC3-4A31-AA1C-C882262B7FE7}"/>
          </ac:spMkLst>
        </pc:spChg>
        <pc:spChg chg="add del">
          <ac:chgData name="Shabana Malik (2525274)" userId="9ddec1b2-00f5-4653-a9f4-2dbf3baec7ed" providerId="ADAL" clId="{8A3799BC-FC8D-4546-A930-6106321E84A7}" dt="2026-10-09T09:45:26.437" v="330" actId="26606"/>
          <ac:spMkLst>
            <pc:docMk/>
            <pc:sldMk cId="1085828579" sldId="273"/>
            <ac:spMk id="16" creationId="{7D96243B-ECED-4B71-8E06-AE9A285EAD20}"/>
          </ac:spMkLst>
        </pc:spChg>
        <pc:spChg chg="add del">
          <ac:chgData name="Shabana Malik (2525274)" userId="9ddec1b2-00f5-4653-a9f4-2dbf3baec7ed" providerId="ADAL" clId="{8A3799BC-FC8D-4546-A930-6106321E84A7}" dt="2026-10-09T09:45:26.437" v="330" actId="26606"/>
          <ac:spMkLst>
            <pc:docMk/>
            <pc:sldMk cId="1085828579" sldId="273"/>
            <ac:spMk id="18" creationId="{A09989E4-EFDC-4A90-A633-E0525FB4139E}"/>
          </ac:spMkLst>
        </pc:spChg>
        <pc:spChg chg="add del">
          <ac:chgData name="Shabana Malik (2525274)" userId="9ddec1b2-00f5-4653-a9f4-2dbf3baec7ed" providerId="ADAL" clId="{8A3799BC-FC8D-4546-A930-6106321E84A7}" dt="2026-10-09T09:45:06.498" v="323" actId="26606"/>
          <ac:spMkLst>
            <pc:docMk/>
            <pc:sldMk cId="1085828579" sldId="273"/>
            <ac:spMk id="22" creationId="{6BB1B12B-DD98-9551-BC50-EA1C715DEAD5}"/>
          </ac:spMkLst>
        </pc:spChg>
        <pc:spChg chg="add del">
          <ac:chgData name="Shabana Malik (2525274)" userId="9ddec1b2-00f5-4653-a9f4-2dbf3baec7ed" providerId="ADAL" clId="{8A3799BC-FC8D-4546-A930-6106321E84A7}" dt="2026-10-09T09:45:06.498" v="323" actId="26606"/>
          <ac:spMkLst>
            <pc:docMk/>
            <pc:sldMk cId="1085828579" sldId="273"/>
            <ac:spMk id="23" creationId="{1C799903-48D5-4A31-A1A2-541072D9771E}"/>
          </ac:spMkLst>
        </pc:spChg>
        <pc:spChg chg="add del">
          <ac:chgData name="Shabana Malik (2525274)" userId="9ddec1b2-00f5-4653-a9f4-2dbf3baec7ed" providerId="ADAL" clId="{8A3799BC-FC8D-4546-A930-6106321E84A7}" dt="2026-10-09T09:45:06.498" v="323" actId="26606"/>
          <ac:spMkLst>
            <pc:docMk/>
            <pc:sldMk cId="1085828579" sldId="273"/>
            <ac:spMk id="25" creationId="{8EFFF109-FC58-4FD3-BE05-9775A1310F55}"/>
          </ac:spMkLst>
        </pc:spChg>
        <pc:spChg chg="add del">
          <ac:chgData name="Shabana Malik (2525274)" userId="9ddec1b2-00f5-4653-a9f4-2dbf3baec7ed" providerId="ADAL" clId="{8A3799BC-FC8D-4546-A930-6106321E84A7}" dt="2026-10-09T09:45:06.498" v="323" actId="26606"/>
          <ac:spMkLst>
            <pc:docMk/>
            <pc:sldMk cId="1085828579" sldId="273"/>
            <ac:spMk id="27" creationId="{E1B96AD6-92A9-4273-A62B-96A1C3E0BA95}"/>
          </ac:spMkLst>
        </pc:spChg>
        <pc:spChg chg="add del">
          <ac:chgData name="Shabana Malik (2525274)" userId="9ddec1b2-00f5-4653-a9f4-2dbf3baec7ed" providerId="ADAL" clId="{8A3799BC-FC8D-4546-A930-6106321E84A7}" dt="2026-10-09T09:45:06.498" v="323" actId="26606"/>
          <ac:spMkLst>
            <pc:docMk/>
            <pc:sldMk cId="1085828579" sldId="273"/>
            <ac:spMk id="29" creationId="{463EEC44-1BA3-44ED-81FC-A644B04B2A44}"/>
          </ac:spMkLst>
        </pc:spChg>
        <pc:spChg chg="add del">
          <ac:chgData name="Shabana Malik (2525274)" userId="9ddec1b2-00f5-4653-a9f4-2dbf3baec7ed" providerId="ADAL" clId="{8A3799BC-FC8D-4546-A930-6106321E84A7}" dt="2026-10-09T09:45:08.514" v="325" actId="26606"/>
          <ac:spMkLst>
            <pc:docMk/>
            <pc:sldMk cId="1085828579" sldId="273"/>
            <ac:spMk id="31" creationId="{70DFC902-7D23-471A-B557-B6B6917D7A0D}"/>
          </ac:spMkLst>
        </pc:spChg>
        <pc:spChg chg="add del">
          <ac:chgData name="Shabana Malik (2525274)" userId="9ddec1b2-00f5-4653-a9f4-2dbf3baec7ed" providerId="ADAL" clId="{8A3799BC-FC8D-4546-A930-6106321E84A7}" dt="2026-10-09T09:45:08.514" v="325" actId="26606"/>
          <ac:spMkLst>
            <pc:docMk/>
            <pc:sldMk cId="1085828579" sldId="273"/>
            <ac:spMk id="32" creationId="{A55D5633-D557-4DCA-982C-FF36EB7A1C00}"/>
          </ac:spMkLst>
        </pc:spChg>
        <pc:spChg chg="add del">
          <ac:chgData name="Shabana Malik (2525274)" userId="9ddec1b2-00f5-4653-a9f4-2dbf3baec7ed" providerId="ADAL" clId="{8A3799BC-FC8D-4546-A930-6106321E84A7}" dt="2026-10-09T09:45:08.514" v="325" actId="26606"/>
          <ac:spMkLst>
            <pc:docMk/>
            <pc:sldMk cId="1085828579" sldId="273"/>
            <ac:spMk id="33" creationId="{450D3AD2-FA80-415F-A9CE-54D884561CD7}"/>
          </ac:spMkLst>
        </pc:spChg>
        <pc:spChg chg="add del">
          <ac:chgData name="Shabana Malik (2525274)" userId="9ddec1b2-00f5-4653-a9f4-2dbf3baec7ed" providerId="ADAL" clId="{8A3799BC-FC8D-4546-A930-6106321E84A7}" dt="2026-10-09T09:45:08.514" v="325" actId="26606"/>
          <ac:spMkLst>
            <pc:docMk/>
            <pc:sldMk cId="1085828579" sldId="273"/>
            <ac:spMk id="34" creationId="{6BB1B12B-DD98-9551-BC50-EA1C715DEAD5}"/>
          </ac:spMkLst>
        </pc:spChg>
        <pc:spChg chg="add del">
          <ac:chgData name="Shabana Malik (2525274)" userId="9ddec1b2-00f5-4653-a9f4-2dbf3baec7ed" providerId="ADAL" clId="{8A3799BC-FC8D-4546-A930-6106321E84A7}" dt="2026-10-09T10:24:22.875" v="635" actId="26606"/>
          <ac:spMkLst>
            <pc:docMk/>
            <pc:sldMk cId="1085828579" sldId="273"/>
            <ac:spMk id="35" creationId="{2D2964BB-484D-45AE-AD66-D407D0629652}"/>
          </ac:spMkLst>
        </pc:spChg>
        <pc:spChg chg="add del">
          <ac:chgData name="Shabana Malik (2525274)" userId="9ddec1b2-00f5-4653-a9f4-2dbf3baec7ed" providerId="ADAL" clId="{8A3799BC-FC8D-4546-A930-6106321E84A7}" dt="2026-10-09T09:45:14.248" v="327" actId="26606"/>
          <ac:spMkLst>
            <pc:docMk/>
            <pc:sldMk cId="1085828579" sldId="273"/>
            <ac:spMk id="36" creationId="{C2554CA6-288E-4202-BC52-2E5A8F0C0AED}"/>
          </ac:spMkLst>
        </pc:spChg>
        <pc:spChg chg="add del">
          <ac:chgData name="Shabana Malik (2525274)" userId="9ddec1b2-00f5-4653-a9f4-2dbf3baec7ed" providerId="ADAL" clId="{8A3799BC-FC8D-4546-A930-6106321E84A7}" dt="2026-10-09T09:45:14.248" v="327" actId="26606"/>
          <ac:spMkLst>
            <pc:docMk/>
            <pc:sldMk cId="1085828579" sldId="273"/>
            <ac:spMk id="37" creationId="{B10BB131-AC8E-4A8E-A5D1-36260F720C3B}"/>
          </ac:spMkLst>
        </pc:spChg>
        <pc:spChg chg="add del">
          <ac:chgData name="Shabana Malik (2525274)" userId="9ddec1b2-00f5-4653-a9f4-2dbf3baec7ed" providerId="ADAL" clId="{8A3799BC-FC8D-4546-A930-6106321E84A7}" dt="2026-10-09T09:45:14.248" v="327" actId="26606"/>
          <ac:spMkLst>
            <pc:docMk/>
            <pc:sldMk cId="1085828579" sldId="273"/>
            <ac:spMk id="38" creationId="{5B7778FC-632E-4DCA-A7CB-0D7731CCF970}"/>
          </ac:spMkLst>
        </pc:spChg>
        <pc:spChg chg="add del">
          <ac:chgData name="Shabana Malik (2525274)" userId="9ddec1b2-00f5-4653-a9f4-2dbf3baec7ed" providerId="ADAL" clId="{8A3799BC-FC8D-4546-A930-6106321E84A7}" dt="2026-10-09T09:45:14.248" v="327" actId="26606"/>
          <ac:spMkLst>
            <pc:docMk/>
            <pc:sldMk cId="1085828579" sldId="273"/>
            <ac:spMk id="39" creationId="{FA23A907-97FB-4A8F-880A-DD77401C4296}"/>
          </ac:spMkLst>
        </pc:spChg>
        <pc:spChg chg="add del">
          <ac:chgData name="Shabana Malik (2525274)" userId="9ddec1b2-00f5-4653-a9f4-2dbf3baec7ed" providerId="ADAL" clId="{8A3799BC-FC8D-4546-A930-6106321E84A7}" dt="2026-10-09T09:45:14.248" v="327" actId="26606"/>
          <ac:spMkLst>
            <pc:docMk/>
            <pc:sldMk cId="1085828579" sldId="273"/>
            <ac:spMk id="40" creationId="{6BB1B12B-DD98-9551-BC50-EA1C715DEAD5}"/>
          </ac:spMkLst>
        </pc:spChg>
        <pc:spChg chg="add del">
          <ac:chgData name="Shabana Malik (2525274)" userId="9ddec1b2-00f5-4653-a9f4-2dbf3baec7ed" providerId="ADAL" clId="{8A3799BC-FC8D-4546-A930-6106321E84A7}" dt="2026-10-09T09:45:26.423" v="329" actId="26606"/>
          <ac:spMkLst>
            <pc:docMk/>
            <pc:sldMk cId="1085828579" sldId="273"/>
            <ac:spMk id="42" creationId="{E51BA4DF-2BD4-4EC2-B1DB-B27C8AC71864}"/>
          </ac:spMkLst>
        </pc:spChg>
        <pc:spChg chg="add del">
          <ac:chgData name="Shabana Malik (2525274)" userId="9ddec1b2-00f5-4653-a9f4-2dbf3baec7ed" providerId="ADAL" clId="{8A3799BC-FC8D-4546-A930-6106321E84A7}" dt="2026-10-09T10:24:22.875" v="635" actId="26606"/>
          <ac:spMkLst>
            <pc:docMk/>
            <pc:sldMk cId="1085828579" sldId="273"/>
            <ac:spMk id="45" creationId="{E92FEB64-6EEA-4759-B4A4-BD2C1E660BA8}"/>
          </ac:spMkLst>
        </pc:spChg>
        <pc:spChg chg="add del">
          <ac:chgData name="Shabana Malik (2525274)" userId="9ddec1b2-00f5-4653-a9f4-2dbf3baec7ed" providerId="ADAL" clId="{8A3799BC-FC8D-4546-A930-6106321E84A7}" dt="2026-10-09T10:24:22.875" v="635" actId="26606"/>
          <ac:spMkLst>
            <pc:docMk/>
            <pc:sldMk cId="1085828579" sldId="273"/>
            <ac:spMk id="46" creationId="{B10BB131-AC8E-4A8E-A5D1-36260F720C3B}"/>
          </ac:spMkLst>
        </pc:spChg>
        <pc:spChg chg="add del">
          <ac:chgData name="Shabana Malik (2525274)" userId="9ddec1b2-00f5-4653-a9f4-2dbf3baec7ed" providerId="ADAL" clId="{8A3799BC-FC8D-4546-A930-6106321E84A7}" dt="2026-10-09T10:24:22.875" v="635" actId="26606"/>
          <ac:spMkLst>
            <pc:docMk/>
            <pc:sldMk cId="1085828579" sldId="273"/>
            <ac:spMk id="47" creationId="{14847E93-7DC1-4D4B-8829-B19AA7137C50}"/>
          </ac:spMkLst>
        </pc:spChg>
        <pc:spChg chg="add del">
          <ac:chgData name="Shabana Malik (2525274)" userId="9ddec1b2-00f5-4653-a9f4-2dbf3baec7ed" providerId="ADAL" clId="{8A3799BC-FC8D-4546-A930-6106321E84A7}" dt="2026-10-09T10:24:22.875" v="635" actId="26606"/>
          <ac:spMkLst>
            <pc:docMk/>
            <pc:sldMk cId="1085828579" sldId="273"/>
            <ac:spMk id="48" creationId="{5566D6E1-03A1-4D73-A4E0-35D74D568A04}"/>
          </ac:spMkLst>
        </pc:spChg>
        <pc:spChg chg="add del">
          <ac:chgData name="Shabana Malik (2525274)" userId="9ddec1b2-00f5-4653-a9f4-2dbf3baec7ed" providerId="ADAL" clId="{8A3799BC-FC8D-4546-A930-6106321E84A7}" dt="2026-10-09T10:24:22.875" v="635" actId="26606"/>
          <ac:spMkLst>
            <pc:docMk/>
            <pc:sldMk cId="1085828579" sldId="273"/>
            <ac:spMk id="49" creationId="{9F835A99-04AC-494A-A572-AFE8413CC938}"/>
          </ac:spMkLst>
        </pc:spChg>
        <pc:spChg chg="add mod">
          <ac:chgData name="Shabana Malik (2525274)" userId="9ddec1b2-00f5-4653-a9f4-2dbf3baec7ed" providerId="ADAL" clId="{8A3799BC-FC8D-4546-A930-6106321E84A7}" dt="2026-10-09T10:25:51.602" v="648" actId="14100"/>
          <ac:spMkLst>
            <pc:docMk/>
            <pc:sldMk cId="1085828579" sldId="273"/>
            <ac:spMk id="50" creationId="{6BB1B12B-DD98-9551-BC50-EA1C715DEAD5}"/>
          </ac:spMkLst>
        </pc:spChg>
        <pc:spChg chg="add del">
          <ac:chgData name="Shabana Malik (2525274)" userId="9ddec1b2-00f5-4653-a9f4-2dbf3baec7ed" providerId="ADAL" clId="{8A3799BC-FC8D-4546-A930-6106321E84A7}" dt="2026-10-09T10:24:22.875" v="635" actId="26606"/>
          <ac:spMkLst>
            <pc:docMk/>
            <pc:sldMk cId="1085828579" sldId="273"/>
            <ac:spMk id="51" creationId="{7B786209-1B0B-4CA9-9BDD-F7327066A84D}"/>
          </ac:spMkLst>
        </pc:spChg>
        <pc:spChg chg="add del">
          <ac:chgData name="Shabana Malik (2525274)" userId="9ddec1b2-00f5-4653-a9f4-2dbf3baec7ed" providerId="ADAL" clId="{8A3799BC-FC8D-4546-A930-6106321E84A7}" dt="2026-10-09T10:24:22.875" v="635" actId="26606"/>
          <ac:spMkLst>
            <pc:docMk/>
            <pc:sldMk cId="1085828579" sldId="273"/>
            <ac:spMk id="52" creationId="{6691AC69-A76E-4DAB-B565-468B6B87ACF3}"/>
          </ac:spMkLst>
        </pc:spChg>
        <pc:spChg chg="add del">
          <ac:chgData name="Shabana Malik (2525274)" userId="9ddec1b2-00f5-4653-a9f4-2dbf3baec7ed" providerId="ADAL" clId="{8A3799BC-FC8D-4546-A930-6106321E84A7}" dt="2026-10-09T10:25:25.300" v="643" actId="26606"/>
          <ac:spMkLst>
            <pc:docMk/>
            <pc:sldMk cId="1085828579" sldId="273"/>
            <ac:spMk id="57" creationId="{777A147A-9ED8-46B4-8660-1B3C2AA880B5}"/>
          </ac:spMkLst>
        </pc:spChg>
        <pc:spChg chg="add del">
          <ac:chgData name="Shabana Malik (2525274)" userId="9ddec1b2-00f5-4653-a9f4-2dbf3baec7ed" providerId="ADAL" clId="{8A3799BC-FC8D-4546-A930-6106321E84A7}" dt="2026-10-09T10:25:25.300" v="643" actId="26606"/>
          <ac:spMkLst>
            <pc:docMk/>
            <pc:sldMk cId="1085828579" sldId="273"/>
            <ac:spMk id="59" creationId="{5D6C15A0-C087-4593-8414-2B4EC1CDC3DE}"/>
          </ac:spMkLst>
        </pc:spChg>
        <pc:spChg chg="add del">
          <ac:chgData name="Shabana Malik (2525274)" userId="9ddec1b2-00f5-4653-a9f4-2dbf3baec7ed" providerId="ADAL" clId="{8A3799BC-FC8D-4546-A930-6106321E84A7}" dt="2026-10-09T10:25:25.291" v="642" actId="26606"/>
          <ac:spMkLst>
            <pc:docMk/>
            <pc:sldMk cId="1085828579" sldId="273"/>
            <ac:spMk id="64" creationId="{C2554CA6-288E-4202-BC52-2E5A8F0C0AED}"/>
          </ac:spMkLst>
        </pc:spChg>
        <pc:spChg chg="add del">
          <ac:chgData name="Shabana Malik (2525274)" userId="9ddec1b2-00f5-4653-a9f4-2dbf3baec7ed" providerId="ADAL" clId="{8A3799BC-FC8D-4546-A930-6106321E84A7}" dt="2026-10-09T10:25:25.291" v="642" actId="26606"/>
          <ac:spMkLst>
            <pc:docMk/>
            <pc:sldMk cId="1085828579" sldId="273"/>
            <ac:spMk id="66" creationId="{B10BB131-AC8E-4A8E-A5D1-36260F720C3B}"/>
          </ac:spMkLst>
        </pc:spChg>
        <pc:spChg chg="add del">
          <ac:chgData name="Shabana Malik (2525274)" userId="9ddec1b2-00f5-4653-a9f4-2dbf3baec7ed" providerId="ADAL" clId="{8A3799BC-FC8D-4546-A930-6106321E84A7}" dt="2026-10-09T10:25:25.291" v="642" actId="26606"/>
          <ac:spMkLst>
            <pc:docMk/>
            <pc:sldMk cId="1085828579" sldId="273"/>
            <ac:spMk id="68" creationId="{5B7778FC-632E-4DCA-A7CB-0D7731CCF970}"/>
          </ac:spMkLst>
        </pc:spChg>
        <pc:spChg chg="add del">
          <ac:chgData name="Shabana Malik (2525274)" userId="9ddec1b2-00f5-4653-a9f4-2dbf3baec7ed" providerId="ADAL" clId="{8A3799BC-FC8D-4546-A930-6106321E84A7}" dt="2026-10-09T10:25:25.291" v="642" actId="26606"/>
          <ac:spMkLst>
            <pc:docMk/>
            <pc:sldMk cId="1085828579" sldId="273"/>
            <ac:spMk id="70" creationId="{FA23A907-97FB-4A8F-880A-DD77401C4296}"/>
          </ac:spMkLst>
        </pc:spChg>
        <pc:spChg chg="add">
          <ac:chgData name="Shabana Malik (2525274)" userId="9ddec1b2-00f5-4653-a9f4-2dbf3baec7ed" providerId="ADAL" clId="{8A3799BC-FC8D-4546-A930-6106321E84A7}" dt="2026-10-09T10:25:25.300" v="643" actId="26606"/>
          <ac:spMkLst>
            <pc:docMk/>
            <pc:sldMk cId="1085828579" sldId="273"/>
            <ac:spMk id="72" creationId="{E3020543-B24B-4EC4-8FFC-8DD88EEA91A8}"/>
          </ac:spMkLst>
        </pc:spChg>
        <pc:spChg chg="add">
          <ac:chgData name="Shabana Malik (2525274)" userId="9ddec1b2-00f5-4653-a9f4-2dbf3baec7ed" providerId="ADAL" clId="{8A3799BC-FC8D-4546-A930-6106321E84A7}" dt="2026-10-09T10:25:25.300" v="643" actId="26606"/>
          <ac:spMkLst>
            <pc:docMk/>
            <pc:sldMk cId="1085828579" sldId="273"/>
            <ac:spMk id="73" creationId="{327D73B4-9F5C-4A64-A179-51B9500CB8B5}"/>
          </ac:spMkLst>
        </pc:spChg>
        <pc:spChg chg="add">
          <ac:chgData name="Shabana Malik (2525274)" userId="9ddec1b2-00f5-4653-a9f4-2dbf3baec7ed" providerId="ADAL" clId="{8A3799BC-FC8D-4546-A930-6106321E84A7}" dt="2026-10-09T10:25:25.300" v="643" actId="26606"/>
          <ac:spMkLst>
            <pc:docMk/>
            <pc:sldMk cId="1085828579" sldId="273"/>
            <ac:spMk id="75" creationId="{C1F06963-6374-4B48-844F-071A9BAAAE02}"/>
          </ac:spMkLst>
        </pc:spChg>
        <pc:spChg chg="add">
          <ac:chgData name="Shabana Malik (2525274)" userId="9ddec1b2-00f5-4653-a9f4-2dbf3baec7ed" providerId="ADAL" clId="{8A3799BC-FC8D-4546-A930-6106321E84A7}" dt="2026-10-09T10:25:25.300" v="643" actId="26606"/>
          <ac:spMkLst>
            <pc:docMk/>
            <pc:sldMk cId="1085828579" sldId="273"/>
            <ac:spMk id="76" creationId="{6CB927A4-E432-4310-9CD5-E89FF5063179}"/>
          </ac:spMkLst>
        </pc:spChg>
        <pc:spChg chg="add">
          <ac:chgData name="Shabana Malik (2525274)" userId="9ddec1b2-00f5-4653-a9f4-2dbf3baec7ed" providerId="ADAL" clId="{8A3799BC-FC8D-4546-A930-6106321E84A7}" dt="2026-10-09T10:25:25.300" v="643" actId="26606"/>
          <ac:spMkLst>
            <pc:docMk/>
            <pc:sldMk cId="1085828579" sldId="273"/>
            <ac:spMk id="77" creationId="{1453BF6C-B012-48B7-B4E8-6D7AC7C27D02}"/>
          </ac:spMkLst>
        </pc:spChg>
        <pc:graphicFrameChg chg="add del">
          <ac:chgData name="Shabana Malik (2525274)" userId="9ddec1b2-00f5-4653-a9f4-2dbf3baec7ed" providerId="ADAL" clId="{8A3799BC-FC8D-4546-A930-6106321E84A7}" dt="2026-10-09T09:45:04.945" v="321" actId="26606"/>
          <ac:graphicFrameMkLst>
            <pc:docMk/>
            <pc:sldMk cId="1085828579" sldId="273"/>
            <ac:graphicFrameMk id="20" creationId="{2D9F4B97-D790-FC89-BE19-9F198DB1A978}"/>
          </ac:graphicFrameMkLst>
        </pc:graphicFrameChg>
        <pc:graphicFrameChg chg="add del">
          <ac:chgData name="Shabana Malik (2525274)" userId="9ddec1b2-00f5-4653-a9f4-2dbf3baec7ed" providerId="ADAL" clId="{8A3799BC-FC8D-4546-A930-6106321E84A7}" dt="2026-10-09T09:45:26.423" v="329" actId="26606"/>
          <ac:graphicFrameMkLst>
            <pc:docMk/>
            <pc:sldMk cId="1085828579" sldId="273"/>
            <ac:graphicFrameMk id="43" creationId="{F3225E02-0861-5DE9-61C0-12672C7C5094}"/>
          </ac:graphicFrameMkLst>
        </pc:graphicFrameChg>
        <pc:picChg chg="add del">
          <ac:chgData name="Shabana Malik (2525274)" userId="9ddec1b2-00f5-4653-a9f4-2dbf3baec7ed" providerId="ADAL" clId="{8A3799BC-FC8D-4546-A930-6106321E84A7}" dt="2026-10-09T09:45:26.423" v="329" actId="26606"/>
          <ac:picMkLst>
            <pc:docMk/>
            <pc:sldMk cId="1085828579" sldId="273"/>
            <ac:picMk id="21" creationId="{4658F57B-FFD0-D71D-13E4-AE87EBADDD80}"/>
          </ac:picMkLst>
        </pc:picChg>
        <pc:cxnChg chg="add">
          <ac:chgData name="Shabana Malik (2525274)" userId="9ddec1b2-00f5-4653-a9f4-2dbf3baec7ed" providerId="ADAL" clId="{8A3799BC-FC8D-4546-A930-6106321E84A7}" dt="2026-10-09T10:25:25.300" v="643" actId="26606"/>
          <ac:cxnSpMkLst>
            <pc:docMk/>
            <pc:sldMk cId="1085828579" sldId="273"/>
            <ac:cxnSpMk id="74" creationId="{C49DA8F6-BCC1-4447-B54C-57856834B94B}"/>
          </ac:cxnSpMkLst>
        </pc:cxnChg>
      </pc:sldChg>
      <pc:sldChg chg="addSp delSp add del setBg delDesignElem">
        <pc:chgData name="Shabana Malik (2525274)" userId="9ddec1b2-00f5-4653-a9f4-2dbf3baec7ed" providerId="ADAL" clId="{8A3799BC-FC8D-4546-A930-6106321E84A7}" dt="2026-10-09T09:46:37.421" v="334"/>
        <pc:sldMkLst>
          <pc:docMk/>
          <pc:sldMk cId="106105318" sldId="274"/>
        </pc:sldMkLst>
        <pc:spChg chg="add del">
          <ac:chgData name="Shabana Malik (2525274)" userId="9ddec1b2-00f5-4653-a9f4-2dbf3baec7ed" providerId="ADAL" clId="{8A3799BC-FC8D-4546-A930-6106321E84A7}" dt="2026-10-09T09:46:37.421" v="334"/>
          <ac:spMkLst>
            <pc:docMk/>
            <pc:sldMk cId="106105318" sldId="274"/>
            <ac:spMk id="8" creationId="{C2554CA6-288E-4202-BC52-2E5A8F0C0AED}"/>
          </ac:spMkLst>
        </pc:spChg>
        <pc:spChg chg="add del">
          <ac:chgData name="Shabana Malik (2525274)" userId="9ddec1b2-00f5-4653-a9f4-2dbf3baec7ed" providerId="ADAL" clId="{8A3799BC-FC8D-4546-A930-6106321E84A7}" dt="2026-10-09T09:46:37.421" v="334"/>
          <ac:spMkLst>
            <pc:docMk/>
            <pc:sldMk cId="106105318" sldId="274"/>
            <ac:spMk id="10" creationId="{B10BB131-AC8E-4A8E-A5D1-36260F720C3B}"/>
          </ac:spMkLst>
        </pc:spChg>
        <pc:spChg chg="add del">
          <ac:chgData name="Shabana Malik (2525274)" userId="9ddec1b2-00f5-4653-a9f4-2dbf3baec7ed" providerId="ADAL" clId="{8A3799BC-FC8D-4546-A930-6106321E84A7}" dt="2026-10-09T09:46:37.421" v="334"/>
          <ac:spMkLst>
            <pc:docMk/>
            <pc:sldMk cId="106105318" sldId="274"/>
            <ac:spMk id="12" creationId="{5B7778FC-632E-4DCA-A7CB-0D7731CCF970}"/>
          </ac:spMkLst>
        </pc:spChg>
        <pc:spChg chg="add del">
          <ac:chgData name="Shabana Malik (2525274)" userId="9ddec1b2-00f5-4653-a9f4-2dbf3baec7ed" providerId="ADAL" clId="{8A3799BC-FC8D-4546-A930-6106321E84A7}" dt="2026-10-09T09:46:37.421" v="334"/>
          <ac:spMkLst>
            <pc:docMk/>
            <pc:sldMk cId="106105318" sldId="274"/>
            <ac:spMk id="14" creationId="{FA23A907-97FB-4A8F-880A-DD77401C4296}"/>
          </ac:spMkLst>
        </pc:spChg>
      </pc:sldChg>
      <pc:sldChg chg="addSp delSp modSp add mod delDesignElem">
        <pc:chgData name="Shabana Malik (2525274)" userId="9ddec1b2-00f5-4653-a9f4-2dbf3baec7ed" providerId="ADAL" clId="{8A3799BC-FC8D-4546-A930-6106321E84A7}" dt="2026-10-09T10:33:51.186" v="692" actId="255"/>
        <pc:sldMkLst>
          <pc:docMk/>
          <pc:sldMk cId="3394958195" sldId="274"/>
        </pc:sldMkLst>
        <pc:spChg chg="mod">
          <ac:chgData name="Shabana Malik (2525274)" userId="9ddec1b2-00f5-4653-a9f4-2dbf3baec7ed" providerId="ADAL" clId="{8A3799BC-FC8D-4546-A930-6106321E84A7}" dt="2026-10-09T10:33:51.186" v="692" actId="255"/>
          <ac:spMkLst>
            <pc:docMk/>
            <pc:sldMk cId="3394958195" sldId="274"/>
            <ac:spMk id="2" creationId="{148A0B91-7A81-58BD-7775-4687E43BF5AE}"/>
          </ac:spMkLst>
        </pc:spChg>
        <pc:spChg chg="add del mod">
          <ac:chgData name="Shabana Malik (2525274)" userId="9ddec1b2-00f5-4653-a9f4-2dbf3baec7ed" providerId="ADAL" clId="{8A3799BC-FC8D-4546-A930-6106321E84A7}" dt="2026-10-09T09:47:20.069" v="359" actId="26606"/>
          <ac:spMkLst>
            <pc:docMk/>
            <pc:sldMk cId="3394958195" sldId="274"/>
            <ac:spMk id="3" creationId="{D43A0990-E084-3B20-32F3-BDEF2CED593D}"/>
          </ac:spMkLst>
        </pc:spChg>
        <pc:spChg chg="add del">
          <ac:chgData name="Shabana Malik (2525274)" userId="9ddec1b2-00f5-4653-a9f4-2dbf3baec7ed" providerId="ADAL" clId="{8A3799BC-FC8D-4546-A930-6106321E84A7}" dt="2026-10-09T09:47:20.069" v="359" actId="26606"/>
          <ac:spMkLst>
            <pc:docMk/>
            <pc:sldMk cId="3394958195" sldId="274"/>
            <ac:spMk id="8" creationId="{C2554CA6-288E-4202-BC52-2E5A8F0C0AED}"/>
          </ac:spMkLst>
        </pc:spChg>
        <pc:spChg chg="add del">
          <ac:chgData name="Shabana Malik (2525274)" userId="9ddec1b2-00f5-4653-a9f4-2dbf3baec7ed" providerId="ADAL" clId="{8A3799BC-FC8D-4546-A930-6106321E84A7}" dt="2026-10-09T09:47:20.069" v="359" actId="26606"/>
          <ac:spMkLst>
            <pc:docMk/>
            <pc:sldMk cId="3394958195" sldId="274"/>
            <ac:spMk id="10" creationId="{B10BB131-AC8E-4A8E-A5D1-36260F720C3B}"/>
          </ac:spMkLst>
        </pc:spChg>
        <pc:spChg chg="add del">
          <ac:chgData name="Shabana Malik (2525274)" userId="9ddec1b2-00f5-4653-a9f4-2dbf3baec7ed" providerId="ADAL" clId="{8A3799BC-FC8D-4546-A930-6106321E84A7}" dt="2026-10-09T09:47:20.069" v="359" actId="26606"/>
          <ac:spMkLst>
            <pc:docMk/>
            <pc:sldMk cId="3394958195" sldId="274"/>
            <ac:spMk id="12" creationId="{5B7778FC-632E-4DCA-A7CB-0D7731CCF970}"/>
          </ac:spMkLst>
        </pc:spChg>
        <pc:spChg chg="add del">
          <ac:chgData name="Shabana Malik (2525274)" userId="9ddec1b2-00f5-4653-a9f4-2dbf3baec7ed" providerId="ADAL" clId="{8A3799BC-FC8D-4546-A930-6106321E84A7}" dt="2026-10-09T09:47:20.069" v="359" actId="26606"/>
          <ac:spMkLst>
            <pc:docMk/>
            <pc:sldMk cId="3394958195" sldId="274"/>
            <ac:spMk id="14" creationId="{FA23A907-97FB-4A8F-880A-DD77401C4296}"/>
          </ac:spMkLst>
        </pc:spChg>
        <pc:spChg chg="add del">
          <ac:chgData name="Shabana Malik (2525274)" userId="9ddec1b2-00f5-4653-a9f4-2dbf3baec7ed" providerId="ADAL" clId="{8A3799BC-FC8D-4546-A930-6106321E84A7}" dt="2026-10-09T09:47:16.706" v="354" actId="26606"/>
          <ac:spMkLst>
            <pc:docMk/>
            <pc:sldMk cId="3394958195" sldId="274"/>
            <ac:spMk id="19" creationId="{C2554CA6-288E-4202-BC52-2E5A8F0C0AED}"/>
          </ac:spMkLst>
        </pc:spChg>
        <pc:spChg chg="add del">
          <ac:chgData name="Shabana Malik (2525274)" userId="9ddec1b2-00f5-4653-a9f4-2dbf3baec7ed" providerId="ADAL" clId="{8A3799BC-FC8D-4546-A930-6106321E84A7}" dt="2026-10-09T09:47:15.403" v="352" actId="26606"/>
          <ac:spMkLst>
            <pc:docMk/>
            <pc:sldMk cId="3394958195" sldId="274"/>
            <ac:spMk id="21" creationId="{E51BA4DF-2BD4-4EC2-B1DB-B27C8AC71864}"/>
          </ac:spMkLst>
        </pc:spChg>
        <pc:spChg chg="add del">
          <ac:chgData name="Shabana Malik (2525274)" userId="9ddec1b2-00f5-4653-a9f4-2dbf3baec7ed" providerId="ADAL" clId="{8A3799BC-FC8D-4546-A930-6106321E84A7}" dt="2026-10-09T09:47:16.706" v="354" actId="26606"/>
          <ac:spMkLst>
            <pc:docMk/>
            <pc:sldMk cId="3394958195" sldId="274"/>
            <ac:spMk id="23" creationId="{5B7778FC-632E-4DCA-A7CB-0D7731CCF970}"/>
          </ac:spMkLst>
        </pc:spChg>
        <pc:spChg chg="add del">
          <ac:chgData name="Shabana Malik (2525274)" userId="9ddec1b2-00f5-4653-a9f4-2dbf3baec7ed" providerId="ADAL" clId="{8A3799BC-FC8D-4546-A930-6106321E84A7}" dt="2026-10-09T09:47:16.706" v="354" actId="26606"/>
          <ac:spMkLst>
            <pc:docMk/>
            <pc:sldMk cId="3394958195" sldId="274"/>
            <ac:spMk id="24" creationId="{B10BB131-AC8E-4A8E-A5D1-36260F720C3B}"/>
          </ac:spMkLst>
        </pc:spChg>
        <pc:spChg chg="add del">
          <ac:chgData name="Shabana Malik (2525274)" userId="9ddec1b2-00f5-4653-a9f4-2dbf3baec7ed" providerId="ADAL" clId="{8A3799BC-FC8D-4546-A930-6106321E84A7}" dt="2026-10-09T09:47:16.706" v="354" actId="26606"/>
          <ac:spMkLst>
            <pc:docMk/>
            <pc:sldMk cId="3394958195" sldId="274"/>
            <ac:spMk id="25" creationId="{FA23A907-97FB-4A8F-880A-DD77401C4296}"/>
          </ac:spMkLst>
        </pc:spChg>
        <pc:spChg chg="add del">
          <ac:chgData name="Shabana Malik (2525274)" userId="9ddec1b2-00f5-4653-a9f4-2dbf3baec7ed" providerId="ADAL" clId="{8A3799BC-FC8D-4546-A930-6106321E84A7}" dt="2026-10-09T09:47:16.706" v="354" actId="26606"/>
          <ac:spMkLst>
            <pc:docMk/>
            <pc:sldMk cId="3394958195" sldId="274"/>
            <ac:spMk id="26" creationId="{D43A0990-E084-3B20-32F3-BDEF2CED593D}"/>
          </ac:spMkLst>
        </pc:spChg>
        <pc:spChg chg="add del">
          <ac:chgData name="Shabana Malik (2525274)" userId="9ddec1b2-00f5-4653-a9f4-2dbf3baec7ed" providerId="ADAL" clId="{8A3799BC-FC8D-4546-A930-6106321E84A7}" dt="2026-10-09T09:47:18.003" v="356" actId="26606"/>
          <ac:spMkLst>
            <pc:docMk/>
            <pc:sldMk cId="3394958195" sldId="274"/>
            <ac:spMk id="28" creationId="{E51BA4DF-2BD4-4EC2-B1DB-B27C8AC71864}"/>
          </ac:spMkLst>
        </pc:spChg>
        <pc:spChg chg="add del">
          <ac:chgData name="Shabana Malik (2525274)" userId="9ddec1b2-00f5-4653-a9f4-2dbf3baec7ed" providerId="ADAL" clId="{8A3799BC-FC8D-4546-A930-6106321E84A7}" dt="2026-10-09T09:47:20.033" v="358" actId="26606"/>
          <ac:spMkLst>
            <pc:docMk/>
            <pc:sldMk cId="3394958195" sldId="274"/>
            <ac:spMk id="32" creationId="{C2554CA6-288E-4202-BC52-2E5A8F0C0AED}"/>
          </ac:spMkLst>
        </pc:spChg>
        <pc:spChg chg="add del">
          <ac:chgData name="Shabana Malik (2525274)" userId="9ddec1b2-00f5-4653-a9f4-2dbf3baec7ed" providerId="ADAL" clId="{8A3799BC-FC8D-4546-A930-6106321E84A7}" dt="2026-10-09T09:47:20.033" v="358" actId="26606"/>
          <ac:spMkLst>
            <pc:docMk/>
            <pc:sldMk cId="3394958195" sldId="274"/>
            <ac:spMk id="33" creationId="{B10BB131-AC8E-4A8E-A5D1-36260F720C3B}"/>
          </ac:spMkLst>
        </pc:spChg>
        <pc:spChg chg="add del">
          <ac:chgData name="Shabana Malik (2525274)" userId="9ddec1b2-00f5-4653-a9f4-2dbf3baec7ed" providerId="ADAL" clId="{8A3799BC-FC8D-4546-A930-6106321E84A7}" dt="2026-10-09T09:47:20.033" v="358" actId="26606"/>
          <ac:spMkLst>
            <pc:docMk/>
            <pc:sldMk cId="3394958195" sldId="274"/>
            <ac:spMk id="34" creationId="{5B7778FC-632E-4DCA-A7CB-0D7731CCF970}"/>
          </ac:spMkLst>
        </pc:spChg>
        <pc:spChg chg="add del">
          <ac:chgData name="Shabana Malik (2525274)" userId="9ddec1b2-00f5-4653-a9f4-2dbf3baec7ed" providerId="ADAL" clId="{8A3799BC-FC8D-4546-A930-6106321E84A7}" dt="2026-10-09T09:47:20.033" v="358" actId="26606"/>
          <ac:spMkLst>
            <pc:docMk/>
            <pc:sldMk cId="3394958195" sldId="274"/>
            <ac:spMk id="35" creationId="{FA23A907-97FB-4A8F-880A-DD77401C4296}"/>
          </ac:spMkLst>
        </pc:spChg>
        <pc:spChg chg="add del">
          <ac:chgData name="Shabana Malik (2525274)" userId="9ddec1b2-00f5-4653-a9f4-2dbf3baec7ed" providerId="ADAL" clId="{8A3799BC-FC8D-4546-A930-6106321E84A7}" dt="2026-10-09T09:47:20.033" v="358" actId="26606"/>
          <ac:spMkLst>
            <pc:docMk/>
            <pc:sldMk cId="3394958195" sldId="274"/>
            <ac:spMk id="36" creationId="{D43A0990-E084-3B20-32F3-BDEF2CED593D}"/>
          </ac:spMkLst>
        </pc:spChg>
        <pc:spChg chg="add del">
          <ac:chgData name="Shabana Malik (2525274)" userId="9ddec1b2-00f5-4653-a9f4-2dbf3baec7ed" providerId="ADAL" clId="{8A3799BC-FC8D-4546-A930-6106321E84A7}" dt="2026-10-09T10:00:36.447" v="470"/>
          <ac:spMkLst>
            <pc:docMk/>
            <pc:sldMk cId="3394958195" sldId="274"/>
            <ac:spMk id="38" creationId="{E51BA4DF-2BD4-4EC2-B1DB-B27C8AC71864}"/>
          </ac:spMkLst>
        </pc:spChg>
        <pc:graphicFrameChg chg="add del">
          <ac:chgData name="Shabana Malik (2525274)" userId="9ddec1b2-00f5-4653-a9f4-2dbf3baec7ed" providerId="ADAL" clId="{8A3799BC-FC8D-4546-A930-6106321E84A7}" dt="2026-10-09T09:47:15.403" v="352" actId="26606"/>
          <ac:graphicFrameMkLst>
            <pc:docMk/>
            <pc:sldMk cId="3394958195" sldId="274"/>
            <ac:graphicFrameMk id="16" creationId="{33C88192-9773-6BB8-7AD8-ED3ED3EF74E0}"/>
          </ac:graphicFrameMkLst>
        </pc:graphicFrameChg>
        <pc:graphicFrameChg chg="add del">
          <ac:chgData name="Shabana Malik (2525274)" userId="9ddec1b2-00f5-4653-a9f4-2dbf3baec7ed" providerId="ADAL" clId="{8A3799BC-FC8D-4546-A930-6106321E84A7}" dt="2026-10-09T09:47:18.003" v="356" actId="26606"/>
          <ac:graphicFrameMkLst>
            <pc:docMk/>
            <pc:sldMk cId="3394958195" sldId="274"/>
            <ac:graphicFrameMk id="30" creationId="{33C88192-9773-6BB8-7AD8-ED3ED3EF74E0}"/>
          </ac:graphicFrameMkLst>
        </pc:graphicFrameChg>
        <pc:graphicFrameChg chg="add mod">
          <ac:chgData name="Shabana Malik (2525274)" userId="9ddec1b2-00f5-4653-a9f4-2dbf3baec7ed" providerId="ADAL" clId="{8A3799BC-FC8D-4546-A930-6106321E84A7}" dt="2026-10-09T10:26:52.699" v="655"/>
          <ac:graphicFrameMkLst>
            <pc:docMk/>
            <pc:sldMk cId="3394958195" sldId="274"/>
            <ac:graphicFrameMk id="40" creationId="{33C88192-9773-6BB8-7AD8-ED3ED3EF74E0}"/>
          </ac:graphicFrameMkLst>
        </pc:graphicFrameChg>
        <pc:picChg chg="add del">
          <ac:chgData name="Shabana Malik (2525274)" userId="9ddec1b2-00f5-4653-a9f4-2dbf3baec7ed" providerId="ADAL" clId="{8A3799BC-FC8D-4546-A930-6106321E84A7}" dt="2026-10-09T09:47:15.403" v="352" actId="26606"/>
          <ac:picMkLst>
            <pc:docMk/>
            <pc:sldMk cId="3394958195" sldId="274"/>
            <ac:picMk id="17" creationId="{FE2117EE-C952-AD0B-A5DE-329B0364281A}"/>
          </ac:picMkLst>
        </pc:picChg>
        <pc:picChg chg="add del">
          <ac:chgData name="Shabana Malik (2525274)" userId="9ddec1b2-00f5-4653-a9f4-2dbf3baec7ed" providerId="ADAL" clId="{8A3799BC-FC8D-4546-A930-6106321E84A7}" dt="2026-10-09T09:47:18.003" v="356" actId="26606"/>
          <ac:picMkLst>
            <pc:docMk/>
            <pc:sldMk cId="3394958195" sldId="274"/>
            <ac:picMk id="29" creationId="{FE2117EE-C952-AD0B-A5DE-329B0364281A}"/>
          </ac:picMkLst>
        </pc:picChg>
        <pc:picChg chg="add">
          <ac:chgData name="Shabana Malik (2525274)" userId="9ddec1b2-00f5-4653-a9f4-2dbf3baec7ed" providerId="ADAL" clId="{8A3799BC-FC8D-4546-A930-6106321E84A7}" dt="2026-10-09T09:47:20.069" v="359" actId="26606"/>
          <ac:picMkLst>
            <pc:docMk/>
            <pc:sldMk cId="3394958195" sldId="274"/>
            <ac:picMk id="39" creationId="{FE2117EE-C952-AD0B-A5DE-329B0364281A}"/>
          </ac:picMkLst>
        </pc:picChg>
      </pc:sldChg>
      <pc:sldChg chg="addSp delSp modSp add mod setBg delDesignElem">
        <pc:chgData name="Shabana Malik (2525274)" userId="9ddec1b2-00f5-4653-a9f4-2dbf3baec7ed" providerId="ADAL" clId="{8A3799BC-FC8D-4546-A930-6106321E84A7}" dt="2026-10-09T10:34:07.887" v="693" actId="255"/>
        <pc:sldMkLst>
          <pc:docMk/>
          <pc:sldMk cId="3633892047" sldId="275"/>
        </pc:sldMkLst>
        <pc:spChg chg="mod">
          <ac:chgData name="Shabana Malik (2525274)" userId="9ddec1b2-00f5-4653-a9f4-2dbf3baec7ed" providerId="ADAL" clId="{8A3799BC-FC8D-4546-A930-6106321E84A7}" dt="2026-10-09T10:34:07.887" v="693" actId="255"/>
          <ac:spMkLst>
            <pc:docMk/>
            <pc:sldMk cId="3633892047" sldId="275"/>
            <ac:spMk id="2" creationId="{148A0B91-7A81-58BD-7775-4687E43BF5AE}"/>
          </ac:spMkLst>
        </pc:spChg>
        <pc:spChg chg="del">
          <ac:chgData name="Shabana Malik (2525274)" userId="9ddec1b2-00f5-4653-a9f4-2dbf3baec7ed" providerId="ADAL" clId="{8A3799BC-FC8D-4546-A930-6106321E84A7}" dt="2026-10-09T09:47:31.060" v="362"/>
          <ac:spMkLst>
            <pc:docMk/>
            <pc:sldMk cId="3633892047" sldId="275"/>
            <ac:spMk id="38" creationId="{E51BA4DF-2BD4-4EC2-B1DB-B27C8AC71864}"/>
          </ac:spMkLst>
        </pc:spChg>
        <pc:spChg chg="add del">
          <ac:chgData name="Shabana Malik (2525274)" userId="9ddec1b2-00f5-4653-a9f4-2dbf3baec7ed" providerId="ADAL" clId="{8A3799BC-FC8D-4546-A930-6106321E84A7}" dt="2026-10-09T10:00:36.447" v="470"/>
          <ac:spMkLst>
            <pc:docMk/>
            <pc:sldMk cId="3633892047" sldId="275"/>
            <ac:spMk id="45" creationId="{E51BA4DF-2BD4-4EC2-B1DB-B27C8AC71864}"/>
          </ac:spMkLst>
        </pc:spChg>
        <pc:graphicFrameChg chg="mod modGraphic">
          <ac:chgData name="Shabana Malik (2525274)" userId="9ddec1b2-00f5-4653-a9f4-2dbf3baec7ed" providerId="ADAL" clId="{8A3799BC-FC8D-4546-A930-6106321E84A7}" dt="2026-10-09T10:27:05.264" v="656" actId="255"/>
          <ac:graphicFrameMkLst>
            <pc:docMk/>
            <pc:sldMk cId="3633892047" sldId="275"/>
            <ac:graphicFrameMk id="40" creationId="{33C88192-9773-6BB8-7AD8-ED3ED3EF74E0}"/>
          </ac:graphicFrameMkLst>
        </pc:graphicFrameChg>
        <pc:picChg chg="mod">
          <ac:chgData name="Shabana Malik (2525274)" userId="9ddec1b2-00f5-4653-a9f4-2dbf3baec7ed" providerId="ADAL" clId="{8A3799BC-FC8D-4546-A930-6106321E84A7}" dt="2026-10-09T09:48:10.290" v="378" actId="26606"/>
          <ac:picMkLst>
            <pc:docMk/>
            <pc:sldMk cId="3633892047" sldId="275"/>
            <ac:picMk id="39" creationId="{FE2117EE-C952-AD0B-A5DE-329B0364281A}"/>
          </ac:picMkLst>
        </pc:picChg>
      </pc:sldChg>
      <pc:sldChg chg="modSp new del mod">
        <pc:chgData name="Shabana Malik (2525274)" userId="9ddec1b2-00f5-4653-a9f4-2dbf3baec7ed" providerId="ADAL" clId="{8A3799BC-FC8D-4546-A930-6106321E84A7}" dt="2026-10-09T10:02:41.097" v="493" actId="47"/>
        <pc:sldMkLst>
          <pc:docMk/>
          <pc:sldMk cId="1768218406" sldId="276"/>
        </pc:sldMkLst>
        <pc:spChg chg="mod">
          <ac:chgData name="Shabana Malik (2525274)" userId="9ddec1b2-00f5-4653-a9f4-2dbf3baec7ed" providerId="ADAL" clId="{8A3799BC-FC8D-4546-A930-6106321E84A7}" dt="2026-10-09T10:01:42.649" v="487"/>
          <ac:spMkLst>
            <pc:docMk/>
            <pc:sldMk cId="1768218406" sldId="276"/>
            <ac:spMk id="2" creationId="{8D6FB4DD-2BED-0696-EE5F-50B639C98697}"/>
          </ac:spMkLst>
        </pc:spChg>
        <pc:spChg chg="mod">
          <ac:chgData name="Shabana Malik (2525274)" userId="9ddec1b2-00f5-4653-a9f4-2dbf3baec7ed" providerId="ADAL" clId="{8A3799BC-FC8D-4546-A930-6106321E84A7}" dt="2026-10-09T10:01:30.271" v="477" actId="27636"/>
          <ac:spMkLst>
            <pc:docMk/>
            <pc:sldMk cId="1768218406" sldId="276"/>
            <ac:spMk id="3" creationId="{BE80846B-4F65-6E6D-B6B8-7BD6F8913B9C}"/>
          </ac:spMkLst>
        </pc:spChg>
      </pc:sldChg>
      <pc:sldMasterChg chg="del delSldLayout">
        <pc:chgData name="Shabana Malik (2525274)" userId="9ddec1b2-00f5-4653-a9f4-2dbf3baec7ed" providerId="ADAL" clId="{8A3799BC-FC8D-4546-A930-6106321E84A7}" dt="2026-10-09T09:49:52.713" v="401" actId="47"/>
        <pc:sldMasterMkLst>
          <pc:docMk/>
          <pc:sldMasterMk cId="0" sldId="2147483648"/>
        </pc:sldMasterMkLst>
        <pc:sldLayoutChg chg="del">
          <pc:chgData name="Shabana Malik (2525274)" userId="9ddec1b2-00f5-4653-a9f4-2dbf3baec7ed" providerId="ADAL" clId="{8A3799BC-FC8D-4546-A930-6106321E84A7}" dt="2026-10-09T09:49:52.713" v="401" actId="47"/>
          <pc:sldLayoutMkLst>
            <pc:docMk/>
            <pc:sldMasterMk cId="0" sldId="2147483648"/>
            <pc:sldLayoutMk cId="1979888583" sldId="2147483649"/>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925042370" sldId="2147483650"/>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1891869131" sldId="2147483651"/>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925082737" sldId="2147483652"/>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1941522308" sldId="2147483653"/>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225977484" sldId="2147483654"/>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417093702" sldId="2147483655"/>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1049792988" sldId="2147483656"/>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731988589" sldId="2147483657"/>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938239401" sldId="2147483658"/>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569868173" sldId="2147483659"/>
          </pc:sldLayoutMkLst>
        </pc:sldLayoutChg>
        <pc:sldLayoutChg chg="del">
          <pc:chgData name="Shabana Malik (2525274)" userId="9ddec1b2-00f5-4653-a9f4-2dbf3baec7ed" providerId="ADAL" clId="{8A3799BC-FC8D-4546-A930-6106321E84A7}" dt="2026-10-09T09:49:52.713" v="401" actId="47"/>
          <pc:sldLayoutMkLst>
            <pc:docMk/>
            <pc:sldMasterMk cId="0" sldId="2147483648"/>
            <pc:sldLayoutMk cId="3071261111" sldId="214748366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07BF87-7E7E-4639-A697-D516DF78271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1CAEA3A-11D4-428F-A462-8EC2E1810722}">
      <dgm:prSet custT="1"/>
      <dgm:spPr/>
      <dgm:t>
        <a:bodyPr/>
        <a:lstStyle/>
        <a:p>
          <a:r>
            <a:rPr lang="en-GB" sz="1600" dirty="0"/>
            <a:t>I am an early year's practitioner supporting a child named Shona in an early years setting. </a:t>
          </a:r>
          <a:endParaRPr lang="en-US" sz="1600" dirty="0"/>
        </a:p>
      </dgm:t>
    </dgm:pt>
    <dgm:pt modelId="{05E483BD-71CC-4C39-9E5F-BE1039371B1A}" type="parTrans" cxnId="{2C8F1BC6-3037-46DC-9C9D-FE8923FC223D}">
      <dgm:prSet/>
      <dgm:spPr/>
      <dgm:t>
        <a:bodyPr/>
        <a:lstStyle/>
        <a:p>
          <a:endParaRPr lang="en-US"/>
        </a:p>
      </dgm:t>
    </dgm:pt>
    <dgm:pt modelId="{81E544E2-3D17-40A5-B914-CDE8D8AC0439}" type="sibTrans" cxnId="{2C8F1BC6-3037-46DC-9C9D-FE8923FC223D}">
      <dgm:prSet/>
      <dgm:spPr/>
      <dgm:t>
        <a:bodyPr/>
        <a:lstStyle/>
        <a:p>
          <a:endParaRPr lang="en-US"/>
        </a:p>
      </dgm:t>
    </dgm:pt>
    <dgm:pt modelId="{DBC9FE76-BD30-40BE-9A93-E917C61BEA1A}">
      <dgm:prSet custT="1"/>
      <dgm:spPr/>
      <dgm:t>
        <a:bodyPr/>
        <a:lstStyle/>
        <a:p>
          <a:r>
            <a:rPr lang="en-GB" sz="1600" dirty="0"/>
            <a:t>Shona has recently joined the nursery and is showing signs of anxiety.  </a:t>
          </a:r>
          <a:endParaRPr lang="en-US" sz="1600" dirty="0"/>
        </a:p>
      </dgm:t>
    </dgm:pt>
    <dgm:pt modelId="{252B0CEF-9019-41BD-B01D-8AE5CFAE5209}" type="parTrans" cxnId="{4285036B-C00A-4041-81AC-147EF673B74F}">
      <dgm:prSet/>
      <dgm:spPr/>
      <dgm:t>
        <a:bodyPr/>
        <a:lstStyle/>
        <a:p>
          <a:endParaRPr lang="en-US"/>
        </a:p>
      </dgm:t>
    </dgm:pt>
    <dgm:pt modelId="{57EF70E5-7DA6-42C8-A473-2CE83597AF6B}" type="sibTrans" cxnId="{4285036B-C00A-4041-81AC-147EF673B74F}">
      <dgm:prSet/>
      <dgm:spPr/>
      <dgm:t>
        <a:bodyPr/>
        <a:lstStyle/>
        <a:p>
          <a:endParaRPr lang="en-US"/>
        </a:p>
      </dgm:t>
    </dgm:pt>
    <dgm:pt modelId="{6E3755DD-4D0A-459D-B194-2AEB7F83075A}">
      <dgm:prSet custT="1"/>
      <dgm:spPr/>
      <dgm:t>
        <a:bodyPr/>
        <a:lstStyle/>
        <a:p>
          <a:r>
            <a:rPr lang="en-GB" sz="1600"/>
            <a:t>When left by her carers she has limited verbal communication and difficulty engaging in group play. </a:t>
          </a:r>
          <a:endParaRPr lang="en-US" sz="1600"/>
        </a:p>
      </dgm:t>
    </dgm:pt>
    <dgm:pt modelId="{6CD98362-BC6C-4484-84E3-E47CDA7594AF}" type="parTrans" cxnId="{11135894-D19A-47C4-8E4B-8A93BAE82352}">
      <dgm:prSet/>
      <dgm:spPr/>
      <dgm:t>
        <a:bodyPr/>
        <a:lstStyle/>
        <a:p>
          <a:endParaRPr lang="en-US"/>
        </a:p>
      </dgm:t>
    </dgm:pt>
    <dgm:pt modelId="{54BB13F0-6D39-4175-AAF2-FCFA295AF2F1}" type="sibTrans" cxnId="{11135894-D19A-47C4-8E4B-8A93BAE82352}">
      <dgm:prSet/>
      <dgm:spPr/>
      <dgm:t>
        <a:bodyPr/>
        <a:lstStyle/>
        <a:p>
          <a:endParaRPr lang="en-US"/>
        </a:p>
      </dgm:t>
    </dgm:pt>
    <dgm:pt modelId="{ADBCAE83-91AA-403D-9364-7F78C5769D26}">
      <dgm:prSet custT="1"/>
      <dgm:spPr/>
      <dgm:t>
        <a:bodyPr/>
        <a:lstStyle/>
        <a:p>
          <a:r>
            <a:rPr lang="en-GB" sz="1600" dirty="0"/>
            <a:t>My role is to understand her developmental needs and to contribute to a support plan that promotes her emotional, social, cognitive and physical well-being.</a:t>
          </a:r>
          <a:endParaRPr lang="en-US" sz="1600" dirty="0"/>
        </a:p>
      </dgm:t>
    </dgm:pt>
    <dgm:pt modelId="{3763CD93-FC94-4ADF-99C7-99EBCD430B5F}" type="parTrans" cxnId="{A3D2C191-2945-43C2-95D3-6A77E47D55A2}">
      <dgm:prSet/>
      <dgm:spPr/>
      <dgm:t>
        <a:bodyPr/>
        <a:lstStyle/>
        <a:p>
          <a:endParaRPr lang="en-US"/>
        </a:p>
      </dgm:t>
    </dgm:pt>
    <dgm:pt modelId="{746DB91D-3957-4CA9-AF51-D2DFF6D65B11}" type="sibTrans" cxnId="{A3D2C191-2945-43C2-95D3-6A77E47D55A2}">
      <dgm:prSet/>
      <dgm:spPr/>
      <dgm:t>
        <a:bodyPr/>
        <a:lstStyle/>
        <a:p>
          <a:endParaRPr lang="en-US"/>
        </a:p>
      </dgm:t>
    </dgm:pt>
    <dgm:pt modelId="{F6D03DE2-7589-424E-AEB0-62AA61F2DA44}" type="pres">
      <dgm:prSet presAssocID="{3507BF87-7E7E-4639-A697-D516DF782714}" presName="linear" presStyleCnt="0">
        <dgm:presLayoutVars>
          <dgm:animLvl val="lvl"/>
          <dgm:resizeHandles val="exact"/>
        </dgm:presLayoutVars>
      </dgm:prSet>
      <dgm:spPr/>
    </dgm:pt>
    <dgm:pt modelId="{98E06685-EFB0-46B3-932A-A74ED7C2C196}" type="pres">
      <dgm:prSet presAssocID="{B1CAEA3A-11D4-428F-A462-8EC2E1810722}" presName="parentText" presStyleLbl="node1" presStyleIdx="0" presStyleCnt="4">
        <dgm:presLayoutVars>
          <dgm:chMax val="0"/>
          <dgm:bulletEnabled val="1"/>
        </dgm:presLayoutVars>
      </dgm:prSet>
      <dgm:spPr/>
    </dgm:pt>
    <dgm:pt modelId="{ABDB42CC-B079-4F73-94FB-CFC649616AB3}" type="pres">
      <dgm:prSet presAssocID="{81E544E2-3D17-40A5-B914-CDE8D8AC0439}" presName="spacer" presStyleCnt="0"/>
      <dgm:spPr/>
    </dgm:pt>
    <dgm:pt modelId="{44349CCF-7AEB-4EEA-BC4D-9B58D77D1476}" type="pres">
      <dgm:prSet presAssocID="{DBC9FE76-BD30-40BE-9A93-E917C61BEA1A}" presName="parentText" presStyleLbl="node1" presStyleIdx="1" presStyleCnt="4">
        <dgm:presLayoutVars>
          <dgm:chMax val="0"/>
          <dgm:bulletEnabled val="1"/>
        </dgm:presLayoutVars>
      </dgm:prSet>
      <dgm:spPr/>
    </dgm:pt>
    <dgm:pt modelId="{02B80000-52DE-4AB1-A702-0A7E7F931D4C}" type="pres">
      <dgm:prSet presAssocID="{57EF70E5-7DA6-42C8-A473-2CE83597AF6B}" presName="spacer" presStyleCnt="0"/>
      <dgm:spPr/>
    </dgm:pt>
    <dgm:pt modelId="{01FC1F43-4808-41D3-923E-3A2707AC4CA6}" type="pres">
      <dgm:prSet presAssocID="{6E3755DD-4D0A-459D-B194-2AEB7F83075A}" presName="parentText" presStyleLbl="node1" presStyleIdx="2" presStyleCnt="4">
        <dgm:presLayoutVars>
          <dgm:chMax val="0"/>
          <dgm:bulletEnabled val="1"/>
        </dgm:presLayoutVars>
      </dgm:prSet>
      <dgm:spPr/>
    </dgm:pt>
    <dgm:pt modelId="{7F9D7A2A-32DF-45DE-AF54-DFBB82DC34D7}" type="pres">
      <dgm:prSet presAssocID="{54BB13F0-6D39-4175-AAF2-FCFA295AF2F1}" presName="spacer" presStyleCnt="0"/>
      <dgm:spPr/>
    </dgm:pt>
    <dgm:pt modelId="{7F4764D7-FBBD-462D-BC0C-ECB9B58A48BC}" type="pres">
      <dgm:prSet presAssocID="{ADBCAE83-91AA-403D-9364-7F78C5769D26}" presName="parentText" presStyleLbl="node1" presStyleIdx="3" presStyleCnt="4">
        <dgm:presLayoutVars>
          <dgm:chMax val="0"/>
          <dgm:bulletEnabled val="1"/>
        </dgm:presLayoutVars>
      </dgm:prSet>
      <dgm:spPr/>
    </dgm:pt>
  </dgm:ptLst>
  <dgm:cxnLst>
    <dgm:cxn modelId="{D23C7661-4422-4174-B9E8-B5407217167B}" type="presOf" srcId="{DBC9FE76-BD30-40BE-9A93-E917C61BEA1A}" destId="{44349CCF-7AEB-4EEA-BC4D-9B58D77D1476}" srcOrd="0" destOrd="0" presId="urn:microsoft.com/office/officeart/2005/8/layout/vList2"/>
    <dgm:cxn modelId="{4285036B-C00A-4041-81AC-147EF673B74F}" srcId="{3507BF87-7E7E-4639-A697-D516DF782714}" destId="{DBC9FE76-BD30-40BE-9A93-E917C61BEA1A}" srcOrd="1" destOrd="0" parTransId="{252B0CEF-9019-41BD-B01D-8AE5CFAE5209}" sibTransId="{57EF70E5-7DA6-42C8-A473-2CE83597AF6B}"/>
    <dgm:cxn modelId="{09BA1275-512D-438F-8D73-538487565A36}" type="presOf" srcId="{6E3755DD-4D0A-459D-B194-2AEB7F83075A}" destId="{01FC1F43-4808-41D3-923E-3A2707AC4CA6}" srcOrd="0" destOrd="0" presId="urn:microsoft.com/office/officeart/2005/8/layout/vList2"/>
    <dgm:cxn modelId="{92031F56-0E1A-4C51-935D-6DE887B8DBBC}" type="presOf" srcId="{ADBCAE83-91AA-403D-9364-7F78C5769D26}" destId="{7F4764D7-FBBD-462D-BC0C-ECB9B58A48BC}" srcOrd="0" destOrd="0" presId="urn:microsoft.com/office/officeart/2005/8/layout/vList2"/>
    <dgm:cxn modelId="{A3D2C191-2945-43C2-95D3-6A77E47D55A2}" srcId="{3507BF87-7E7E-4639-A697-D516DF782714}" destId="{ADBCAE83-91AA-403D-9364-7F78C5769D26}" srcOrd="3" destOrd="0" parTransId="{3763CD93-FC94-4ADF-99C7-99EBCD430B5F}" sibTransId="{746DB91D-3957-4CA9-AF51-D2DFF6D65B11}"/>
    <dgm:cxn modelId="{11135894-D19A-47C4-8E4B-8A93BAE82352}" srcId="{3507BF87-7E7E-4639-A697-D516DF782714}" destId="{6E3755DD-4D0A-459D-B194-2AEB7F83075A}" srcOrd="2" destOrd="0" parTransId="{6CD98362-BC6C-4484-84E3-E47CDA7594AF}" sibTransId="{54BB13F0-6D39-4175-AAF2-FCFA295AF2F1}"/>
    <dgm:cxn modelId="{FD7DB3A8-462D-4854-9D3E-CEFB8336BB5A}" type="presOf" srcId="{B1CAEA3A-11D4-428F-A462-8EC2E1810722}" destId="{98E06685-EFB0-46B3-932A-A74ED7C2C196}" srcOrd="0" destOrd="0" presId="urn:microsoft.com/office/officeart/2005/8/layout/vList2"/>
    <dgm:cxn modelId="{2C8F1BC6-3037-46DC-9C9D-FE8923FC223D}" srcId="{3507BF87-7E7E-4639-A697-D516DF782714}" destId="{B1CAEA3A-11D4-428F-A462-8EC2E1810722}" srcOrd="0" destOrd="0" parTransId="{05E483BD-71CC-4C39-9E5F-BE1039371B1A}" sibTransId="{81E544E2-3D17-40A5-B914-CDE8D8AC0439}"/>
    <dgm:cxn modelId="{34611FF4-2F33-45EF-88F9-ACD1C2A79803}" type="presOf" srcId="{3507BF87-7E7E-4639-A697-D516DF782714}" destId="{F6D03DE2-7589-424E-AEB0-62AA61F2DA44}" srcOrd="0" destOrd="0" presId="urn:microsoft.com/office/officeart/2005/8/layout/vList2"/>
    <dgm:cxn modelId="{BC79F200-2842-4ADD-926A-C891775A28AC}" type="presParOf" srcId="{F6D03DE2-7589-424E-AEB0-62AA61F2DA44}" destId="{98E06685-EFB0-46B3-932A-A74ED7C2C196}" srcOrd="0" destOrd="0" presId="urn:microsoft.com/office/officeart/2005/8/layout/vList2"/>
    <dgm:cxn modelId="{693B691D-356E-449B-BE08-F721ACA43534}" type="presParOf" srcId="{F6D03DE2-7589-424E-AEB0-62AA61F2DA44}" destId="{ABDB42CC-B079-4F73-94FB-CFC649616AB3}" srcOrd="1" destOrd="0" presId="urn:microsoft.com/office/officeart/2005/8/layout/vList2"/>
    <dgm:cxn modelId="{B1F17EF1-51B9-4A29-B4C5-F51A4C563B4B}" type="presParOf" srcId="{F6D03DE2-7589-424E-AEB0-62AA61F2DA44}" destId="{44349CCF-7AEB-4EEA-BC4D-9B58D77D1476}" srcOrd="2" destOrd="0" presId="urn:microsoft.com/office/officeart/2005/8/layout/vList2"/>
    <dgm:cxn modelId="{E680DC6D-0E7D-47DF-8890-7873F8DCE15F}" type="presParOf" srcId="{F6D03DE2-7589-424E-AEB0-62AA61F2DA44}" destId="{02B80000-52DE-4AB1-A702-0A7E7F931D4C}" srcOrd="3" destOrd="0" presId="urn:microsoft.com/office/officeart/2005/8/layout/vList2"/>
    <dgm:cxn modelId="{9000E17D-5A5F-4A1D-917F-18B2350EF1EE}" type="presParOf" srcId="{F6D03DE2-7589-424E-AEB0-62AA61F2DA44}" destId="{01FC1F43-4808-41D3-923E-3A2707AC4CA6}" srcOrd="4" destOrd="0" presId="urn:microsoft.com/office/officeart/2005/8/layout/vList2"/>
    <dgm:cxn modelId="{D2674199-61F1-4AC1-95DE-8D526DD63BD5}" type="presParOf" srcId="{F6D03DE2-7589-424E-AEB0-62AA61F2DA44}" destId="{7F9D7A2A-32DF-45DE-AF54-DFBB82DC34D7}" srcOrd="5" destOrd="0" presId="urn:microsoft.com/office/officeart/2005/8/layout/vList2"/>
    <dgm:cxn modelId="{B79BA48E-C9FF-4B66-8B9B-D40D54C40B68}" type="presParOf" srcId="{F6D03DE2-7589-424E-AEB0-62AA61F2DA44}" destId="{7F4764D7-FBBD-462D-BC0C-ECB9B58A48B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687F05-CDCB-4B15-8608-7EB0F605D7B7}"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9BE7D1D-8784-4EBA-A704-B19F15C776B1}">
      <dgm:prSet custT="1"/>
      <dgm:spPr/>
      <dgm:t>
        <a:bodyPr/>
        <a:lstStyle/>
        <a:p>
          <a:r>
            <a:rPr lang="en-GB" sz="1600" dirty="0">
              <a:latin typeface="Arial" pitchFamily="34"/>
              <a:cs typeface="Arial" pitchFamily="34"/>
            </a:rPr>
            <a:t>More knowledgeable Other (MKO)- is a key person who can guide and model for the child, a friend who can do more as a practical example (</a:t>
          </a:r>
          <a:r>
            <a:rPr lang="en-GB" sz="1600" dirty="0" err="1">
              <a:latin typeface="Arial" pitchFamily="34"/>
              <a:cs typeface="Arial" pitchFamily="34"/>
            </a:rPr>
            <a:t>Gredler</a:t>
          </a:r>
          <a:r>
            <a:rPr lang="en-GB" sz="1600" dirty="0">
              <a:latin typeface="Arial" pitchFamily="34"/>
              <a:cs typeface="Arial" pitchFamily="34"/>
            </a:rPr>
            <a:t>, 2012).</a:t>
          </a:r>
          <a:endParaRPr lang="en-US" sz="1600" dirty="0"/>
        </a:p>
      </dgm:t>
    </dgm:pt>
    <dgm:pt modelId="{F3E2A82D-7952-4ABD-8277-A775EFFFA8B2}" type="parTrans" cxnId="{047D4C3E-FCC1-46E1-A470-AE7D3CB6BB5A}">
      <dgm:prSet/>
      <dgm:spPr/>
      <dgm:t>
        <a:bodyPr/>
        <a:lstStyle/>
        <a:p>
          <a:endParaRPr lang="en-US"/>
        </a:p>
      </dgm:t>
    </dgm:pt>
    <dgm:pt modelId="{C3A67E4B-E25F-4EF7-95A2-797DA0B4A159}" type="sibTrans" cxnId="{047D4C3E-FCC1-46E1-A470-AE7D3CB6BB5A}">
      <dgm:prSet/>
      <dgm:spPr/>
      <dgm:t>
        <a:bodyPr/>
        <a:lstStyle/>
        <a:p>
          <a:endParaRPr lang="en-US"/>
        </a:p>
      </dgm:t>
    </dgm:pt>
    <dgm:pt modelId="{EF3E217D-2CDB-4EB6-A941-5F9AAB911772}">
      <dgm:prSet custT="1"/>
      <dgm:spPr/>
      <dgm:t>
        <a:bodyPr/>
        <a:lstStyle/>
        <a:p>
          <a:r>
            <a:rPr lang="en-GB" sz="1600" dirty="0">
              <a:latin typeface="Arial" pitchFamily="34"/>
              <a:cs typeface="Arial" pitchFamily="34"/>
            </a:rPr>
            <a:t>Zone of proximal development (ZPD)- is assisted learning between what Shona can do alone or with help (Vygotsky, 1978).</a:t>
          </a:r>
          <a:endParaRPr lang="en-US" sz="1600" dirty="0"/>
        </a:p>
      </dgm:t>
    </dgm:pt>
    <dgm:pt modelId="{EF1538EE-D2C1-4C1D-B76E-63125BC6715B}" type="parTrans" cxnId="{4E8E29CA-FABC-4661-99A5-8F7AF353762C}">
      <dgm:prSet/>
      <dgm:spPr/>
      <dgm:t>
        <a:bodyPr/>
        <a:lstStyle/>
        <a:p>
          <a:endParaRPr lang="en-US"/>
        </a:p>
      </dgm:t>
    </dgm:pt>
    <dgm:pt modelId="{E60E5D2F-6BEC-46FA-8B35-0487DB56D751}" type="sibTrans" cxnId="{4E8E29CA-FABC-4661-99A5-8F7AF353762C}">
      <dgm:prSet/>
      <dgm:spPr/>
      <dgm:t>
        <a:bodyPr/>
        <a:lstStyle/>
        <a:p>
          <a:endParaRPr lang="en-US"/>
        </a:p>
      </dgm:t>
    </dgm:pt>
    <dgm:pt modelId="{9408D83C-28C2-44BA-BA75-008F47B9E30C}">
      <dgm:prSet custT="1"/>
      <dgm:spPr/>
      <dgm:t>
        <a:bodyPr/>
        <a:lstStyle/>
        <a:p>
          <a:r>
            <a:rPr lang="en-GB" sz="1600">
              <a:latin typeface="Arial" pitchFamily="34"/>
              <a:cs typeface="Arial" pitchFamily="34"/>
            </a:rPr>
            <a:t>Scaffolding- is a more step-by-step ongoing support using show, prompt, join in, and this helps confidence grow (Burner, 1985).</a:t>
          </a:r>
          <a:endParaRPr lang="en-GB" sz="1600" dirty="0">
            <a:latin typeface="Arial" pitchFamily="34"/>
            <a:cs typeface="Arial" pitchFamily="34"/>
          </a:endParaRPr>
        </a:p>
      </dgm:t>
    </dgm:pt>
    <dgm:pt modelId="{D4EAB972-C75D-4ACF-810F-CA799C3A56B3}" type="parTrans" cxnId="{E4D7C72B-565B-4DB5-B07A-4636F030B5A8}">
      <dgm:prSet/>
      <dgm:spPr/>
      <dgm:t>
        <a:bodyPr/>
        <a:lstStyle/>
        <a:p>
          <a:endParaRPr lang="en-GB"/>
        </a:p>
      </dgm:t>
    </dgm:pt>
    <dgm:pt modelId="{1B575E54-7BC7-453B-8A5B-EBB8770BADD2}" type="sibTrans" cxnId="{E4D7C72B-565B-4DB5-B07A-4636F030B5A8}">
      <dgm:prSet/>
      <dgm:spPr/>
      <dgm:t>
        <a:bodyPr/>
        <a:lstStyle/>
        <a:p>
          <a:endParaRPr lang="en-GB"/>
        </a:p>
      </dgm:t>
    </dgm:pt>
    <dgm:pt modelId="{23F93180-2A3D-4FE6-AA04-E3A39C790362}">
      <dgm:prSet custT="1"/>
      <dgm:spPr/>
      <dgm:t>
        <a:bodyPr/>
        <a:lstStyle/>
        <a:p>
          <a:r>
            <a:rPr lang="en-GB" sz="1600">
              <a:latin typeface="Arial" pitchFamily="34"/>
              <a:cs typeface="Arial" pitchFamily="34"/>
            </a:rPr>
            <a:t>Language- can be used as a tool to think, feel, self-control. Limited language can impact how a child shows feelings (Vygotsky,1986).</a:t>
          </a:r>
          <a:endParaRPr lang="en-GB" sz="1600" dirty="0">
            <a:latin typeface="Arial" pitchFamily="34"/>
            <a:cs typeface="Arial" pitchFamily="34"/>
          </a:endParaRPr>
        </a:p>
      </dgm:t>
    </dgm:pt>
    <dgm:pt modelId="{5F1DFB7C-B954-4483-B2BC-F2CB2E73EC5B}" type="parTrans" cxnId="{BC7A2355-4249-4864-8930-63371629D44B}">
      <dgm:prSet/>
      <dgm:spPr/>
      <dgm:t>
        <a:bodyPr/>
        <a:lstStyle/>
        <a:p>
          <a:endParaRPr lang="en-GB"/>
        </a:p>
      </dgm:t>
    </dgm:pt>
    <dgm:pt modelId="{D6A20772-B99E-4C3A-8894-F8E970F6E404}" type="sibTrans" cxnId="{BC7A2355-4249-4864-8930-63371629D44B}">
      <dgm:prSet/>
      <dgm:spPr/>
      <dgm:t>
        <a:bodyPr/>
        <a:lstStyle/>
        <a:p>
          <a:endParaRPr lang="en-GB"/>
        </a:p>
      </dgm:t>
    </dgm:pt>
    <dgm:pt modelId="{A1CA85B7-F29E-46A3-BC66-EC68F5F80DDC}">
      <dgm:prSet custT="1"/>
      <dgm:spPr/>
      <dgm:t>
        <a:bodyPr/>
        <a:lstStyle/>
        <a:p>
          <a:r>
            <a:rPr lang="en-GB" sz="1600" dirty="0">
              <a:latin typeface="Arial" pitchFamily="34"/>
              <a:cs typeface="Arial" pitchFamily="34"/>
            </a:rPr>
            <a:t>Social context and play- sharing experiences through play is how children learn skills and build relationships in different roles</a:t>
          </a:r>
        </a:p>
      </dgm:t>
    </dgm:pt>
    <dgm:pt modelId="{D8220E04-6835-4733-AF82-E811DE57DA58}" type="parTrans" cxnId="{9872F2E1-C530-4A87-887F-A199EAB11464}">
      <dgm:prSet/>
      <dgm:spPr/>
      <dgm:t>
        <a:bodyPr/>
        <a:lstStyle/>
        <a:p>
          <a:endParaRPr lang="en-GB"/>
        </a:p>
      </dgm:t>
    </dgm:pt>
    <dgm:pt modelId="{324E9280-8507-4EEB-89EC-2B5380D51043}" type="sibTrans" cxnId="{9872F2E1-C530-4A87-887F-A199EAB11464}">
      <dgm:prSet/>
      <dgm:spPr/>
      <dgm:t>
        <a:bodyPr/>
        <a:lstStyle/>
        <a:p>
          <a:endParaRPr lang="en-GB"/>
        </a:p>
      </dgm:t>
    </dgm:pt>
    <dgm:pt modelId="{98C33942-8B53-4ECF-91C0-4F4684CFE773}" type="pres">
      <dgm:prSet presAssocID="{3C687F05-CDCB-4B15-8608-7EB0F605D7B7}" presName="linear" presStyleCnt="0">
        <dgm:presLayoutVars>
          <dgm:animLvl val="lvl"/>
          <dgm:resizeHandles val="exact"/>
        </dgm:presLayoutVars>
      </dgm:prSet>
      <dgm:spPr/>
    </dgm:pt>
    <dgm:pt modelId="{E512F944-A80F-4671-8916-69813C150B60}" type="pres">
      <dgm:prSet presAssocID="{79BE7D1D-8784-4EBA-A704-B19F15C776B1}" presName="parentText" presStyleLbl="node1" presStyleIdx="0" presStyleCnt="5">
        <dgm:presLayoutVars>
          <dgm:chMax val="0"/>
          <dgm:bulletEnabled val="1"/>
        </dgm:presLayoutVars>
      </dgm:prSet>
      <dgm:spPr/>
    </dgm:pt>
    <dgm:pt modelId="{BEC1E9F6-0A2A-492A-926D-F728A7588557}" type="pres">
      <dgm:prSet presAssocID="{C3A67E4B-E25F-4EF7-95A2-797DA0B4A159}" presName="spacer" presStyleCnt="0"/>
      <dgm:spPr/>
    </dgm:pt>
    <dgm:pt modelId="{BDA3B7C4-379C-4E99-A551-2F1FFDAE9511}" type="pres">
      <dgm:prSet presAssocID="{EF3E217D-2CDB-4EB6-A941-5F9AAB911772}" presName="parentText" presStyleLbl="node1" presStyleIdx="1" presStyleCnt="5">
        <dgm:presLayoutVars>
          <dgm:chMax val="0"/>
          <dgm:bulletEnabled val="1"/>
        </dgm:presLayoutVars>
      </dgm:prSet>
      <dgm:spPr/>
    </dgm:pt>
    <dgm:pt modelId="{7023F0E1-0695-4C95-85ED-AE84B5B179AD}" type="pres">
      <dgm:prSet presAssocID="{E60E5D2F-6BEC-46FA-8B35-0487DB56D751}" presName="spacer" presStyleCnt="0"/>
      <dgm:spPr/>
    </dgm:pt>
    <dgm:pt modelId="{8F55F3F2-07AC-4E4A-9DF7-3558A7CE3C91}" type="pres">
      <dgm:prSet presAssocID="{9408D83C-28C2-44BA-BA75-008F47B9E30C}" presName="parentText" presStyleLbl="node1" presStyleIdx="2" presStyleCnt="5">
        <dgm:presLayoutVars>
          <dgm:chMax val="0"/>
          <dgm:bulletEnabled val="1"/>
        </dgm:presLayoutVars>
      </dgm:prSet>
      <dgm:spPr/>
    </dgm:pt>
    <dgm:pt modelId="{E6E9B8EA-EB96-46C0-99BC-502A3461EDF3}" type="pres">
      <dgm:prSet presAssocID="{1B575E54-7BC7-453B-8A5B-EBB8770BADD2}" presName="spacer" presStyleCnt="0"/>
      <dgm:spPr/>
    </dgm:pt>
    <dgm:pt modelId="{202FE63E-5A13-4CE9-9EBC-4454C0D0F323}" type="pres">
      <dgm:prSet presAssocID="{23F93180-2A3D-4FE6-AA04-E3A39C790362}" presName="parentText" presStyleLbl="node1" presStyleIdx="3" presStyleCnt="5">
        <dgm:presLayoutVars>
          <dgm:chMax val="0"/>
          <dgm:bulletEnabled val="1"/>
        </dgm:presLayoutVars>
      </dgm:prSet>
      <dgm:spPr/>
    </dgm:pt>
    <dgm:pt modelId="{BC8943F1-E787-4D34-A038-A723160148F0}" type="pres">
      <dgm:prSet presAssocID="{D6A20772-B99E-4C3A-8894-F8E970F6E404}" presName="spacer" presStyleCnt="0"/>
      <dgm:spPr/>
    </dgm:pt>
    <dgm:pt modelId="{DBA71B4D-82D7-4058-911E-624398849707}" type="pres">
      <dgm:prSet presAssocID="{A1CA85B7-F29E-46A3-BC66-EC68F5F80DDC}" presName="parentText" presStyleLbl="node1" presStyleIdx="4" presStyleCnt="5">
        <dgm:presLayoutVars>
          <dgm:chMax val="0"/>
          <dgm:bulletEnabled val="1"/>
        </dgm:presLayoutVars>
      </dgm:prSet>
      <dgm:spPr/>
    </dgm:pt>
  </dgm:ptLst>
  <dgm:cxnLst>
    <dgm:cxn modelId="{E5D37B25-12F3-4AAB-AFA0-069E48D564C6}" type="presOf" srcId="{9408D83C-28C2-44BA-BA75-008F47B9E30C}" destId="{8F55F3F2-07AC-4E4A-9DF7-3558A7CE3C91}" srcOrd="0" destOrd="0" presId="urn:microsoft.com/office/officeart/2005/8/layout/vList2"/>
    <dgm:cxn modelId="{E4D7C72B-565B-4DB5-B07A-4636F030B5A8}" srcId="{3C687F05-CDCB-4B15-8608-7EB0F605D7B7}" destId="{9408D83C-28C2-44BA-BA75-008F47B9E30C}" srcOrd="2" destOrd="0" parTransId="{D4EAB972-C75D-4ACF-810F-CA799C3A56B3}" sibTransId="{1B575E54-7BC7-453B-8A5B-EBB8770BADD2}"/>
    <dgm:cxn modelId="{047D4C3E-FCC1-46E1-A470-AE7D3CB6BB5A}" srcId="{3C687F05-CDCB-4B15-8608-7EB0F605D7B7}" destId="{79BE7D1D-8784-4EBA-A704-B19F15C776B1}" srcOrd="0" destOrd="0" parTransId="{F3E2A82D-7952-4ABD-8277-A775EFFFA8B2}" sibTransId="{C3A67E4B-E25F-4EF7-95A2-797DA0B4A159}"/>
    <dgm:cxn modelId="{0CD4BC5E-2DEB-4594-BBDE-D378FF9F0653}" type="presOf" srcId="{A1CA85B7-F29E-46A3-BC66-EC68F5F80DDC}" destId="{DBA71B4D-82D7-4058-911E-624398849707}" srcOrd="0" destOrd="0" presId="urn:microsoft.com/office/officeart/2005/8/layout/vList2"/>
    <dgm:cxn modelId="{6FB0A970-1551-40FD-A80E-045EBB0F2DFF}" type="presOf" srcId="{EF3E217D-2CDB-4EB6-A941-5F9AAB911772}" destId="{BDA3B7C4-379C-4E99-A551-2F1FFDAE9511}" srcOrd="0" destOrd="0" presId="urn:microsoft.com/office/officeart/2005/8/layout/vList2"/>
    <dgm:cxn modelId="{BC7A2355-4249-4864-8930-63371629D44B}" srcId="{3C687F05-CDCB-4B15-8608-7EB0F605D7B7}" destId="{23F93180-2A3D-4FE6-AA04-E3A39C790362}" srcOrd="3" destOrd="0" parTransId="{5F1DFB7C-B954-4483-B2BC-F2CB2E73EC5B}" sibTransId="{D6A20772-B99E-4C3A-8894-F8E970F6E404}"/>
    <dgm:cxn modelId="{F03782AA-9810-423A-AFD2-1934F13CB876}" type="presOf" srcId="{79BE7D1D-8784-4EBA-A704-B19F15C776B1}" destId="{E512F944-A80F-4671-8916-69813C150B60}" srcOrd="0" destOrd="0" presId="urn:microsoft.com/office/officeart/2005/8/layout/vList2"/>
    <dgm:cxn modelId="{4E8E29CA-FABC-4661-99A5-8F7AF353762C}" srcId="{3C687F05-CDCB-4B15-8608-7EB0F605D7B7}" destId="{EF3E217D-2CDB-4EB6-A941-5F9AAB911772}" srcOrd="1" destOrd="0" parTransId="{EF1538EE-D2C1-4C1D-B76E-63125BC6715B}" sibTransId="{E60E5D2F-6BEC-46FA-8B35-0487DB56D751}"/>
    <dgm:cxn modelId="{E6CD7FDA-DDBC-4779-B2D2-E3732099F588}" type="presOf" srcId="{3C687F05-CDCB-4B15-8608-7EB0F605D7B7}" destId="{98C33942-8B53-4ECF-91C0-4F4684CFE773}" srcOrd="0" destOrd="0" presId="urn:microsoft.com/office/officeart/2005/8/layout/vList2"/>
    <dgm:cxn modelId="{9872F2E1-C530-4A87-887F-A199EAB11464}" srcId="{3C687F05-CDCB-4B15-8608-7EB0F605D7B7}" destId="{A1CA85B7-F29E-46A3-BC66-EC68F5F80DDC}" srcOrd="4" destOrd="0" parTransId="{D8220E04-6835-4733-AF82-E811DE57DA58}" sibTransId="{324E9280-8507-4EEB-89EC-2B5380D51043}"/>
    <dgm:cxn modelId="{C7A5D7EF-4E1D-4F91-8C01-01019581EC8A}" type="presOf" srcId="{23F93180-2A3D-4FE6-AA04-E3A39C790362}" destId="{202FE63E-5A13-4CE9-9EBC-4454C0D0F323}" srcOrd="0" destOrd="0" presId="urn:microsoft.com/office/officeart/2005/8/layout/vList2"/>
    <dgm:cxn modelId="{370B1FA6-1E70-43E8-98FE-AEB220C90251}" type="presParOf" srcId="{98C33942-8B53-4ECF-91C0-4F4684CFE773}" destId="{E512F944-A80F-4671-8916-69813C150B60}" srcOrd="0" destOrd="0" presId="urn:microsoft.com/office/officeart/2005/8/layout/vList2"/>
    <dgm:cxn modelId="{63A415B4-0411-449E-B9B2-7CF096978F3C}" type="presParOf" srcId="{98C33942-8B53-4ECF-91C0-4F4684CFE773}" destId="{BEC1E9F6-0A2A-492A-926D-F728A7588557}" srcOrd="1" destOrd="0" presId="urn:microsoft.com/office/officeart/2005/8/layout/vList2"/>
    <dgm:cxn modelId="{5F7CFEAF-13BD-467D-AEE7-65691E03E3F3}" type="presParOf" srcId="{98C33942-8B53-4ECF-91C0-4F4684CFE773}" destId="{BDA3B7C4-379C-4E99-A551-2F1FFDAE9511}" srcOrd="2" destOrd="0" presId="urn:microsoft.com/office/officeart/2005/8/layout/vList2"/>
    <dgm:cxn modelId="{8176C897-2E8F-4908-8541-AB7BA840EFBD}" type="presParOf" srcId="{98C33942-8B53-4ECF-91C0-4F4684CFE773}" destId="{7023F0E1-0695-4C95-85ED-AE84B5B179AD}" srcOrd="3" destOrd="0" presId="urn:microsoft.com/office/officeart/2005/8/layout/vList2"/>
    <dgm:cxn modelId="{402A9E90-9D0F-4403-86A9-204CEC417EBE}" type="presParOf" srcId="{98C33942-8B53-4ECF-91C0-4F4684CFE773}" destId="{8F55F3F2-07AC-4E4A-9DF7-3558A7CE3C91}" srcOrd="4" destOrd="0" presId="urn:microsoft.com/office/officeart/2005/8/layout/vList2"/>
    <dgm:cxn modelId="{E7857D3D-B13D-46AC-B17E-96ED9E0E4E6C}" type="presParOf" srcId="{98C33942-8B53-4ECF-91C0-4F4684CFE773}" destId="{E6E9B8EA-EB96-46C0-99BC-502A3461EDF3}" srcOrd="5" destOrd="0" presId="urn:microsoft.com/office/officeart/2005/8/layout/vList2"/>
    <dgm:cxn modelId="{DB08FD86-2BC8-4126-A7FE-0775867F0579}" type="presParOf" srcId="{98C33942-8B53-4ECF-91C0-4F4684CFE773}" destId="{202FE63E-5A13-4CE9-9EBC-4454C0D0F323}" srcOrd="6" destOrd="0" presId="urn:microsoft.com/office/officeart/2005/8/layout/vList2"/>
    <dgm:cxn modelId="{BA78904C-80A2-4078-9189-6A8499E97BD1}" type="presParOf" srcId="{98C33942-8B53-4ECF-91C0-4F4684CFE773}" destId="{BC8943F1-E787-4D34-A038-A723160148F0}" srcOrd="7" destOrd="0" presId="urn:microsoft.com/office/officeart/2005/8/layout/vList2"/>
    <dgm:cxn modelId="{3A7ECD36-C729-4C10-8766-029EA12F3450}" type="presParOf" srcId="{98C33942-8B53-4ECF-91C0-4F4684CFE773}" destId="{DBA71B4D-82D7-4058-911E-62439884970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06F022-545E-4947-A2BF-444A8D29A47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5C6ACC1-396F-4906-B03B-49B3272C9CEF}">
      <dgm:prSet custT="1"/>
      <dgm:spPr/>
      <dgm:t>
        <a:bodyPr/>
        <a:lstStyle/>
        <a:p>
          <a:r>
            <a:rPr lang="en-GB" sz="1600" dirty="0"/>
            <a:t>Nursery is a social place for children to interact and according to Vygotsky this is where children develop (Hammond, 2021) </a:t>
          </a:r>
          <a:endParaRPr lang="en-US" sz="1600" dirty="0"/>
        </a:p>
      </dgm:t>
    </dgm:pt>
    <dgm:pt modelId="{CA68F82A-E1BC-426B-8977-46460070FC11}" type="parTrans" cxnId="{8BE1B26C-CF1A-4322-B612-CDFB49A41D54}">
      <dgm:prSet/>
      <dgm:spPr/>
      <dgm:t>
        <a:bodyPr/>
        <a:lstStyle/>
        <a:p>
          <a:endParaRPr lang="en-US"/>
        </a:p>
      </dgm:t>
    </dgm:pt>
    <dgm:pt modelId="{7A1258AE-76B2-488A-92AE-64AD8EBBA3D6}" type="sibTrans" cxnId="{8BE1B26C-CF1A-4322-B612-CDFB49A41D54}">
      <dgm:prSet/>
      <dgm:spPr/>
      <dgm:t>
        <a:bodyPr/>
        <a:lstStyle/>
        <a:p>
          <a:endParaRPr lang="en-US"/>
        </a:p>
      </dgm:t>
    </dgm:pt>
    <dgm:pt modelId="{2896BA12-EA58-44D2-8981-8FE00D7F970E}">
      <dgm:prSet custT="1"/>
      <dgm:spPr/>
      <dgm:t>
        <a:bodyPr/>
        <a:lstStyle/>
        <a:p>
          <a:r>
            <a:rPr lang="en-GB" sz="1600" dirty="0"/>
            <a:t>Focus is on potential, so we are able to support Shona in what stage she is at the moment. </a:t>
          </a:r>
          <a:endParaRPr lang="en-US" sz="1600" dirty="0"/>
        </a:p>
      </dgm:t>
    </dgm:pt>
    <dgm:pt modelId="{2017FC68-B98A-4657-AC4E-03E78AE45BB8}" type="parTrans" cxnId="{5AC5F641-9218-4DB2-B445-5087EDC4ADAF}">
      <dgm:prSet/>
      <dgm:spPr/>
      <dgm:t>
        <a:bodyPr/>
        <a:lstStyle/>
        <a:p>
          <a:endParaRPr lang="en-US"/>
        </a:p>
      </dgm:t>
    </dgm:pt>
    <dgm:pt modelId="{FD797F33-170A-4366-8101-6991C4BB9F2E}" type="sibTrans" cxnId="{5AC5F641-9218-4DB2-B445-5087EDC4ADAF}">
      <dgm:prSet/>
      <dgm:spPr/>
      <dgm:t>
        <a:bodyPr/>
        <a:lstStyle/>
        <a:p>
          <a:endParaRPr lang="en-US"/>
        </a:p>
      </dgm:t>
    </dgm:pt>
    <dgm:pt modelId="{53A811FF-4C97-4E57-AB05-B280244F8024}">
      <dgm:prSet custT="1"/>
      <dgm:spPr/>
      <dgm:t>
        <a:bodyPr/>
        <a:lstStyle/>
        <a:p>
          <a:r>
            <a:rPr lang="en-GB" sz="1600"/>
            <a:t>Language, emotional and social skills all go hand in hand. </a:t>
          </a:r>
          <a:endParaRPr lang="en-US" sz="1600"/>
        </a:p>
      </dgm:t>
    </dgm:pt>
    <dgm:pt modelId="{9B0F927F-8A8B-438A-A905-8C6D19B4D57C}" type="parTrans" cxnId="{C002C285-A93D-4F35-9BD3-648731F4DEA4}">
      <dgm:prSet/>
      <dgm:spPr/>
      <dgm:t>
        <a:bodyPr/>
        <a:lstStyle/>
        <a:p>
          <a:endParaRPr lang="en-US"/>
        </a:p>
      </dgm:t>
    </dgm:pt>
    <dgm:pt modelId="{E19189B6-1880-4EBF-B612-C0B4E316F101}" type="sibTrans" cxnId="{C002C285-A93D-4F35-9BD3-648731F4DEA4}">
      <dgm:prSet/>
      <dgm:spPr/>
      <dgm:t>
        <a:bodyPr/>
        <a:lstStyle/>
        <a:p>
          <a:endParaRPr lang="en-US"/>
        </a:p>
      </dgm:t>
    </dgm:pt>
    <dgm:pt modelId="{4904063F-E913-48C4-885C-15D7B824E581}">
      <dgm:prSet custT="1"/>
      <dgm:spPr/>
      <dgm:t>
        <a:bodyPr/>
        <a:lstStyle/>
        <a:p>
          <a:r>
            <a:rPr lang="en-GB" sz="1600" dirty="0"/>
            <a:t>Practical methods (ZPD), key person support and scaffolding all fit into daily nursery practises. Individual and cultural experiences and children's background help communication styles.</a:t>
          </a:r>
          <a:endParaRPr lang="en-US" sz="1600" dirty="0"/>
        </a:p>
      </dgm:t>
    </dgm:pt>
    <dgm:pt modelId="{3CDFD48D-FE2C-4D8F-9FC0-DCF17E0B5E7B}" type="parTrans" cxnId="{80985274-7F82-48EC-A5B5-3195C404A1A6}">
      <dgm:prSet/>
      <dgm:spPr/>
      <dgm:t>
        <a:bodyPr/>
        <a:lstStyle/>
        <a:p>
          <a:endParaRPr lang="en-US"/>
        </a:p>
      </dgm:t>
    </dgm:pt>
    <dgm:pt modelId="{1DDD5C92-E730-420A-893C-780204F9E083}" type="sibTrans" cxnId="{80985274-7F82-48EC-A5B5-3195C404A1A6}">
      <dgm:prSet/>
      <dgm:spPr/>
      <dgm:t>
        <a:bodyPr/>
        <a:lstStyle/>
        <a:p>
          <a:endParaRPr lang="en-US"/>
        </a:p>
      </dgm:t>
    </dgm:pt>
    <dgm:pt modelId="{72983770-5699-451C-902C-E07618B15D78}" type="pres">
      <dgm:prSet presAssocID="{9406F022-545E-4947-A2BF-444A8D29A47F}" presName="outerComposite" presStyleCnt="0">
        <dgm:presLayoutVars>
          <dgm:chMax val="5"/>
          <dgm:dir/>
          <dgm:resizeHandles val="exact"/>
        </dgm:presLayoutVars>
      </dgm:prSet>
      <dgm:spPr/>
    </dgm:pt>
    <dgm:pt modelId="{C33D4CE3-C067-435C-BE64-0DC3F56EAE4A}" type="pres">
      <dgm:prSet presAssocID="{9406F022-545E-4947-A2BF-444A8D29A47F}" presName="dummyMaxCanvas" presStyleCnt="0">
        <dgm:presLayoutVars/>
      </dgm:prSet>
      <dgm:spPr/>
    </dgm:pt>
    <dgm:pt modelId="{A3186C06-D489-4598-8978-656A2FBE32E0}" type="pres">
      <dgm:prSet presAssocID="{9406F022-545E-4947-A2BF-444A8D29A47F}" presName="FourNodes_1" presStyleLbl="node1" presStyleIdx="0" presStyleCnt="4">
        <dgm:presLayoutVars>
          <dgm:bulletEnabled val="1"/>
        </dgm:presLayoutVars>
      </dgm:prSet>
      <dgm:spPr/>
    </dgm:pt>
    <dgm:pt modelId="{5A98FB3D-75FE-4FE8-A34F-CB35E6BEBAEE}" type="pres">
      <dgm:prSet presAssocID="{9406F022-545E-4947-A2BF-444A8D29A47F}" presName="FourNodes_2" presStyleLbl="node1" presStyleIdx="1" presStyleCnt="4">
        <dgm:presLayoutVars>
          <dgm:bulletEnabled val="1"/>
        </dgm:presLayoutVars>
      </dgm:prSet>
      <dgm:spPr/>
    </dgm:pt>
    <dgm:pt modelId="{A9D3A0F1-95E6-44A0-B2FD-C9011A8A6A94}" type="pres">
      <dgm:prSet presAssocID="{9406F022-545E-4947-A2BF-444A8D29A47F}" presName="FourNodes_3" presStyleLbl="node1" presStyleIdx="2" presStyleCnt="4">
        <dgm:presLayoutVars>
          <dgm:bulletEnabled val="1"/>
        </dgm:presLayoutVars>
      </dgm:prSet>
      <dgm:spPr/>
    </dgm:pt>
    <dgm:pt modelId="{32295554-693E-4733-8916-84B7F7DFC8DD}" type="pres">
      <dgm:prSet presAssocID="{9406F022-545E-4947-A2BF-444A8D29A47F}" presName="FourNodes_4" presStyleLbl="node1" presStyleIdx="3" presStyleCnt="4" custScaleX="109740" custScaleY="108597">
        <dgm:presLayoutVars>
          <dgm:bulletEnabled val="1"/>
        </dgm:presLayoutVars>
      </dgm:prSet>
      <dgm:spPr/>
    </dgm:pt>
    <dgm:pt modelId="{5620DE65-ACB8-47D5-9B5B-1160750E335B}" type="pres">
      <dgm:prSet presAssocID="{9406F022-545E-4947-A2BF-444A8D29A47F}" presName="FourConn_1-2" presStyleLbl="fgAccFollowNode1" presStyleIdx="0" presStyleCnt="3">
        <dgm:presLayoutVars>
          <dgm:bulletEnabled val="1"/>
        </dgm:presLayoutVars>
      </dgm:prSet>
      <dgm:spPr/>
    </dgm:pt>
    <dgm:pt modelId="{74D596B6-66B0-4318-AB83-260ADADDDFAB}" type="pres">
      <dgm:prSet presAssocID="{9406F022-545E-4947-A2BF-444A8D29A47F}" presName="FourConn_2-3" presStyleLbl="fgAccFollowNode1" presStyleIdx="1" presStyleCnt="3">
        <dgm:presLayoutVars>
          <dgm:bulletEnabled val="1"/>
        </dgm:presLayoutVars>
      </dgm:prSet>
      <dgm:spPr/>
    </dgm:pt>
    <dgm:pt modelId="{782D6ABF-E53B-42EA-969F-24027F79F078}" type="pres">
      <dgm:prSet presAssocID="{9406F022-545E-4947-A2BF-444A8D29A47F}" presName="FourConn_3-4" presStyleLbl="fgAccFollowNode1" presStyleIdx="2" presStyleCnt="3">
        <dgm:presLayoutVars>
          <dgm:bulletEnabled val="1"/>
        </dgm:presLayoutVars>
      </dgm:prSet>
      <dgm:spPr/>
    </dgm:pt>
    <dgm:pt modelId="{F62D0663-276F-4B4F-9ED3-2F897201330A}" type="pres">
      <dgm:prSet presAssocID="{9406F022-545E-4947-A2BF-444A8D29A47F}" presName="FourNodes_1_text" presStyleLbl="node1" presStyleIdx="3" presStyleCnt="4">
        <dgm:presLayoutVars>
          <dgm:bulletEnabled val="1"/>
        </dgm:presLayoutVars>
      </dgm:prSet>
      <dgm:spPr/>
    </dgm:pt>
    <dgm:pt modelId="{CAA75045-73B3-4E3C-8CF1-5DD95B96CAFC}" type="pres">
      <dgm:prSet presAssocID="{9406F022-545E-4947-A2BF-444A8D29A47F}" presName="FourNodes_2_text" presStyleLbl="node1" presStyleIdx="3" presStyleCnt="4">
        <dgm:presLayoutVars>
          <dgm:bulletEnabled val="1"/>
        </dgm:presLayoutVars>
      </dgm:prSet>
      <dgm:spPr/>
    </dgm:pt>
    <dgm:pt modelId="{F860F7D3-168B-4F3A-AC0D-1CA52409F32D}" type="pres">
      <dgm:prSet presAssocID="{9406F022-545E-4947-A2BF-444A8D29A47F}" presName="FourNodes_3_text" presStyleLbl="node1" presStyleIdx="3" presStyleCnt="4">
        <dgm:presLayoutVars>
          <dgm:bulletEnabled val="1"/>
        </dgm:presLayoutVars>
      </dgm:prSet>
      <dgm:spPr/>
    </dgm:pt>
    <dgm:pt modelId="{CB116C6B-A1C7-40E8-8866-0E63EDE2E8F8}" type="pres">
      <dgm:prSet presAssocID="{9406F022-545E-4947-A2BF-444A8D29A47F}" presName="FourNodes_4_text" presStyleLbl="node1" presStyleIdx="3" presStyleCnt="4">
        <dgm:presLayoutVars>
          <dgm:bulletEnabled val="1"/>
        </dgm:presLayoutVars>
      </dgm:prSet>
      <dgm:spPr/>
    </dgm:pt>
  </dgm:ptLst>
  <dgm:cxnLst>
    <dgm:cxn modelId="{17259461-E17A-4169-AC95-63AE6A4CD66F}" type="presOf" srcId="{4904063F-E913-48C4-885C-15D7B824E581}" destId="{CB116C6B-A1C7-40E8-8866-0E63EDE2E8F8}" srcOrd="1" destOrd="0" presId="urn:microsoft.com/office/officeart/2005/8/layout/vProcess5"/>
    <dgm:cxn modelId="{5AC5F641-9218-4DB2-B445-5087EDC4ADAF}" srcId="{9406F022-545E-4947-A2BF-444A8D29A47F}" destId="{2896BA12-EA58-44D2-8981-8FE00D7F970E}" srcOrd="1" destOrd="0" parTransId="{2017FC68-B98A-4657-AC4E-03E78AE45BB8}" sibTransId="{FD797F33-170A-4366-8101-6991C4BB9F2E}"/>
    <dgm:cxn modelId="{C1F74F65-EFBC-4002-A3F5-CD1F623D819D}" type="presOf" srcId="{2896BA12-EA58-44D2-8981-8FE00D7F970E}" destId="{CAA75045-73B3-4E3C-8CF1-5DD95B96CAFC}" srcOrd="1" destOrd="0" presId="urn:microsoft.com/office/officeart/2005/8/layout/vProcess5"/>
    <dgm:cxn modelId="{6AA3C547-4ED2-4765-B518-43DA0F35EE4E}" type="presOf" srcId="{53A811FF-4C97-4E57-AB05-B280244F8024}" destId="{A9D3A0F1-95E6-44A0-B2FD-C9011A8A6A94}" srcOrd="0" destOrd="0" presId="urn:microsoft.com/office/officeart/2005/8/layout/vProcess5"/>
    <dgm:cxn modelId="{4DAA7E6A-F640-41C1-B919-2DAA08AC419E}" type="presOf" srcId="{65C6ACC1-396F-4906-B03B-49B3272C9CEF}" destId="{A3186C06-D489-4598-8978-656A2FBE32E0}" srcOrd="0" destOrd="0" presId="urn:microsoft.com/office/officeart/2005/8/layout/vProcess5"/>
    <dgm:cxn modelId="{E3A28D4B-F56C-4F1C-9682-0A5721528019}" type="presOf" srcId="{FD797F33-170A-4366-8101-6991C4BB9F2E}" destId="{74D596B6-66B0-4318-AB83-260ADADDDFAB}" srcOrd="0" destOrd="0" presId="urn:microsoft.com/office/officeart/2005/8/layout/vProcess5"/>
    <dgm:cxn modelId="{8BE1B26C-CF1A-4322-B612-CDFB49A41D54}" srcId="{9406F022-545E-4947-A2BF-444A8D29A47F}" destId="{65C6ACC1-396F-4906-B03B-49B3272C9CEF}" srcOrd="0" destOrd="0" parTransId="{CA68F82A-E1BC-426B-8977-46460070FC11}" sibTransId="{7A1258AE-76B2-488A-92AE-64AD8EBBA3D6}"/>
    <dgm:cxn modelId="{31A9E052-CB64-4E82-A806-C19E5BCB205C}" type="presOf" srcId="{E19189B6-1880-4EBF-B612-C0B4E316F101}" destId="{782D6ABF-E53B-42EA-969F-24027F79F078}" srcOrd="0" destOrd="0" presId="urn:microsoft.com/office/officeart/2005/8/layout/vProcess5"/>
    <dgm:cxn modelId="{80985274-7F82-48EC-A5B5-3195C404A1A6}" srcId="{9406F022-545E-4947-A2BF-444A8D29A47F}" destId="{4904063F-E913-48C4-885C-15D7B824E581}" srcOrd="3" destOrd="0" parTransId="{3CDFD48D-FE2C-4D8F-9FC0-DCF17E0B5E7B}" sibTransId="{1DDD5C92-E730-420A-893C-780204F9E083}"/>
    <dgm:cxn modelId="{3402E475-F697-4126-A820-9BEE27E2C32A}" type="presOf" srcId="{4904063F-E913-48C4-885C-15D7B824E581}" destId="{32295554-693E-4733-8916-84B7F7DFC8DD}" srcOrd="0" destOrd="0" presId="urn:microsoft.com/office/officeart/2005/8/layout/vProcess5"/>
    <dgm:cxn modelId="{C002C285-A93D-4F35-9BD3-648731F4DEA4}" srcId="{9406F022-545E-4947-A2BF-444A8D29A47F}" destId="{53A811FF-4C97-4E57-AB05-B280244F8024}" srcOrd="2" destOrd="0" parTransId="{9B0F927F-8A8B-438A-A905-8C6D19B4D57C}" sibTransId="{E19189B6-1880-4EBF-B612-C0B4E316F101}"/>
    <dgm:cxn modelId="{344A0188-610C-407F-9244-0C8D12344421}" type="presOf" srcId="{53A811FF-4C97-4E57-AB05-B280244F8024}" destId="{F860F7D3-168B-4F3A-AC0D-1CA52409F32D}" srcOrd="1" destOrd="0" presId="urn:microsoft.com/office/officeart/2005/8/layout/vProcess5"/>
    <dgm:cxn modelId="{E4A234A5-C5F5-45B2-96DC-C3C79BE72047}" type="presOf" srcId="{9406F022-545E-4947-A2BF-444A8D29A47F}" destId="{72983770-5699-451C-902C-E07618B15D78}" srcOrd="0" destOrd="0" presId="urn:microsoft.com/office/officeart/2005/8/layout/vProcess5"/>
    <dgm:cxn modelId="{E73E84A6-489C-41A5-9571-D8BD128AC351}" type="presOf" srcId="{7A1258AE-76B2-488A-92AE-64AD8EBBA3D6}" destId="{5620DE65-ACB8-47D5-9B5B-1160750E335B}" srcOrd="0" destOrd="0" presId="urn:microsoft.com/office/officeart/2005/8/layout/vProcess5"/>
    <dgm:cxn modelId="{2DF9E8B2-CA53-4F2C-975A-6C52C52B7D21}" type="presOf" srcId="{2896BA12-EA58-44D2-8981-8FE00D7F970E}" destId="{5A98FB3D-75FE-4FE8-A34F-CB35E6BEBAEE}" srcOrd="0" destOrd="0" presId="urn:microsoft.com/office/officeart/2005/8/layout/vProcess5"/>
    <dgm:cxn modelId="{ADE81AB7-927B-4409-8480-A02AF2C39AB4}" type="presOf" srcId="{65C6ACC1-396F-4906-B03B-49B3272C9CEF}" destId="{F62D0663-276F-4B4F-9ED3-2F897201330A}" srcOrd="1" destOrd="0" presId="urn:microsoft.com/office/officeart/2005/8/layout/vProcess5"/>
    <dgm:cxn modelId="{3F432D1A-D9C9-46B9-9C87-7218234FBED0}" type="presParOf" srcId="{72983770-5699-451C-902C-E07618B15D78}" destId="{C33D4CE3-C067-435C-BE64-0DC3F56EAE4A}" srcOrd="0" destOrd="0" presId="urn:microsoft.com/office/officeart/2005/8/layout/vProcess5"/>
    <dgm:cxn modelId="{B6184FD0-944E-4300-9047-79CEA126279E}" type="presParOf" srcId="{72983770-5699-451C-902C-E07618B15D78}" destId="{A3186C06-D489-4598-8978-656A2FBE32E0}" srcOrd="1" destOrd="0" presId="urn:microsoft.com/office/officeart/2005/8/layout/vProcess5"/>
    <dgm:cxn modelId="{E52AB48E-46B7-407F-86AF-A5CC76CC7A37}" type="presParOf" srcId="{72983770-5699-451C-902C-E07618B15D78}" destId="{5A98FB3D-75FE-4FE8-A34F-CB35E6BEBAEE}" srcOrd="2" destOrd="0" presId="urn:microsoft.com/office/officeart/2005/8/layout/vProcess5"/>
    <dgm:cxn modelId="{3DB2AEB4-98F5-454E-829E-7B09FFD6B5F7}" type="presParOf" srcId="{72983770-5699-451C-902C-E07618B15D78}" destId="{A9D3A0F1-95E6-44A0-B2FD-C9011A8A6A94}" srcOrd="3" destOrd="0" presId="urn:microsoft.com/office/officeart/2005/8/layout/vProcess5"/>
    <dgm:cxn modelId="{EBDAC9FA-ACC4-4565-9FDB-937BF5DD01CA}" type="presParOf" srcId="{72983770-5699-451C-902C-E07618B15D78}" destId="{32295554-693E-4733-8916-84B7F7DFC8DD}" srcOrd="4" destOrd="0" presId="urn:microsoft.com/office/officeart/2005/8/layout/vProcess5"/>
    <dgm:cxn modelId="{0AE39F5B-0372-4C96-A9DB-D5567A2B9FFA}" type="presParOf" srcId="{72983770-5699-451C-902C-E07618B15D78}" destId="{5620DE65-ACB8-47D5-9B5B-1160750E335B}" srcOrd="5" destOrd="0" presId="urn:microsoft.com/office/officeart/2005/8/layout/vProcess5"/>
    <dgm:cxn modelId="{E5DB6539-FB1C-452A-99E3-DC6C8C2934A6}" type="presParOf" srcId="{72983770-5699-451C-902C-E07618B15D78}" destId="{74D596B6-66B0-4318-AB83-260ADADDDFAB}" srcOrd="6" destOrd="0" presId="urn:microsoft.com/office/officeart/2005/8/layout/vProcess5"/>
    <dgm:cxn modelId="{6C797AFE-D1D7-4179-ADF1-3A15790491D6}" type="presParOf" srcId="{72983770-5699-451C-902C-E07618B15D78}" destId="{782D6ABF-E53B-42EA-969F-24027F79F078}" srcOrd="7" destOrd="0" presId="urn:microsoft.com/office/officeart/2005/8/layout/vProcess5"/>
    <dgm:cxn modelId="{6B81E008-DB2B-4569-945D-3036877852C7}" type="presParOf" srcId="{72983770-5699-451C-902C-E07618B15D78}" destId="{F62D0663-276F-4B4F-9ED3-2F897201330A}" srcOrd="8" destOrd="0" presId="urn:microsoft.com/office/officeart/2005/8/layout/vProcess5"/>
    <dgm:cxn modelId="{0C16004D-DF98-48C6-90DD-17E2C90C3255}" type="presParOf" srcId="{72983770-5699-451C-902C-E07618B15D78}" destId="{CAA75045-73B3-4E3C-8CF1-5DD95B96CAFC}" srcOrd="9" destOrd="0" presId="urn:microsoft.com/office/officeart/2005/8/layout/vProcess5"/>
    <dgm:cxn modelId="{D6EC8B9A-9C01-464B-BED3-97D321F632C1}" type="presParOf" srcId="{72983770-5699-451C-902C-E07618B15D78}" destId="{F860F7D3-168B-4F3A-AC0D-1CA52409F32D}" srcOrd="10" destOrd="0" presId="urn:microsoft.com/office/officeart/2005/8/layout/vProcess5"/>
    <dgm:cxn modelId="{39D8CB02-DA30-4D2B-884F-443058EC54B3}" type="presParOf" srcId="{72983770-5699-451C-902C-E07618B15D78}" destId="{CB116C6B-A1C7-40E8-8866-0E63EDE2E8F8}"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06F022-545E-4947-A2BF-444A8D29A47F}"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65C6ACC1-396F-4906-B03B-49B3272C9CEF}">
      <dgm:prSet custT="1"/>
      <dgm:spPr/>
      <dgm:t>
        <a:bodyPr/>
        <a:lstStyle/>
        <a:p>
          <a:r>
            <a:rPr lang="en-GB" sz="1600" dirty="0">
              <a:latin typeface="Arial" pitchFamily="34"/>
              <a:cs typeface="Arial" pitchFamily="34"/>
            </a:rPr>
            <a:t>Shonas anxiety, language, and social challenges are best understood through social and cultural experiences.</a:t>
          </a:r>
          <a:endParaRPr lang="en-US" sz="1600" dirty="0"/>
        </a:p>
      </dgm:t>
    </dgm:pt>
    <dgm:pt modelId="{CA68F82A-E1BC-426B-8977-46460070FC11}" type="parTrans" cxnId="{8BE1B26C-CF1A-4322-B612-CDFB49A41D54}">
      <dgm:prSet/>
      <dgm:spPr/>
      <dgm:t>
        <a:bodyPr/>
        <a:lstStyle/>
        <a:p>
          <a:endParaRPr lang="en-US"/>
        </a:p>
      </dgm:t>
    </dgm:pt>
    <dgm:pt modelId="{7A1258AE-76B2-488A-92AE-64AD8EBBA3D6}" type="sibTrans" cxnId="{8BE1B26C-CF1A-4322-B612-CDFB49A41D54}">
      <dgm:prSet/>
      <dgm:spPr/>
      <dgm:t>
        <a:bodyPr/>
        <a:lstStyle/>
        <a:p>
          <a:endParaRPr lang="en-US"/>
        </a:p>
      </dgm:t>
    </dgm:pt>
    <dgm:pt modelId="{D6B5561D-5EC3-4BA8-A830-3A73B3E3FAA4}">
      <dgm:prSet custT="1"/>
      <dgm:spPr/>
      <dgm:t>
        <a:bodyPr/>
        <a:lstStyle/>
        <a:p>
          <a:r>
            <a:rPr lang="en-GB" sz="1600" dirty="0">
              <a:latin typeface="Arial" pitchFamily="34"/>
              <a:cs typeface="Arial" pitchFamily="34"/>
            </a:rPr>
            <a:t>With trusted adults, scaffolded language, guided play, and home partnership, she can grow in confidence, communication, and friendship.</a:t>
          </a:r>
        </a:p>
      </dgm:t>
    </dgm:pt>
    <dgm:pt modelId="{E5D23797-89E9-468F-9D0A-7F647DDB0BA1}" type="parTrans" cxnId="{1F222EC8-1068-40D6-B026-7F3C46859642}">
      <dgm:prSet/>
      <dgm:spPr/>
      <dgm:t>
        <a:bodyPr/>
        <a:lstStyle/>
        <a:p>
          <a:endParaRPr lang="en-GB"/>
        </a:p>
      </dgm:t>
    </dgm:pt>
    <dgm:pt modelId="{BD07A990-950F-4A70-9BEC-E08A3835F6E5}" type="sibTrans" cxnId="{1F222EC8-1068-40D6-B026-7F3C46859642}">
      <dgm:prSet/>
      <dgm:spPr/>
      <dgm:t>
        <a:bodyPr/>
        <a:lstStyle/>
        <a:p>
          <a:endParaRPr lang="en-GB"/>
        </a:p>
      </dgm:t>
    </dgm:pt>
    <dgm:pt modelId="{7BF935F0-A985-49D1-A4F2-8C79C7337DB5}">
      <dgm:prSet custT="1"/>
      <dgm:spPr/>
      <dgm:t>
        <a:bodyPr/>
        <a:lstStyle/>
        <a:p>
          <a:r>
            <a:rPr lang="en-GB" sz="1600" dirty="0">
              <a:latin typeface="Arial" pitchFamily="34"/>
              <a:cs typeface="Arial" pitchFamily="34"/>
            </a:rPr>
            <a:t>Nature gives Shona her potential; nurture our care helps her reach it.</a:t>
          </a:r>
        </a:p>
      </dgm:t>
    </dgm:pt>
    <dgm:pt modelId="{F25AFA40-9AF9-427C-B1E2-49975A3FD2C7}" type="parTrans" cxnId="{F9131648-902B-4AE7-8820-A86FA6817285}">
      <dgm:prSet/>
      <dgm:spPr/>
      <dgm:t>
        <a:bodyPr/>
        <a:lstStyle/>
        <a:p>
          <a:endParaRPr lang="en-GB"/>
        </a:p>
      </dgm:t>
    </dgm:pt>
    <dgm:pt modelId="{F6319486-2E9B-427B-B6B8-2D59FD54AB5A}" type="sibTrans" cxnId="{F9131648-902B-4AE7-8820-A86FA6817285}">
      <dgm:prSet/>
      <dgm:spPr/>
      <dgm:t>
        <a:bodyPr/>
        <a:lstStyle/>
        <a:p>
          <a:endParaRPr lang="en-GB"/>
        </a:p>
      </dgm:t>
    </dgm:pt>
    <dgm:pt modelId="{C044ED46-A9AA-4EE6-AA62-2E4CE4A58F77}">
      <dgm:prSet custT="1"/>
      <dgm:spPr/>
      <dgm:t>
        <a:bodyPr/>
        <a:lstStyle/>
        <a:p>
          <a:r>
            <a:rPr lang="en-GB" sz="1600" dirty="0">
              <a:latin typeface="Arial" pitchFamily="34"/>
              <a:cs typeface="Arial" pitchFamily="34"/>
            </a:rPr>
            <a:t>Vygotsky’s theory is practical and inclusive, though we must also remember each child’s unique personality and needs.</a:t>
          </a:r>
        </a:p>
      </dgm:t>
    </dgm:pt>
    <dgm:pt modelId="{94AF55BE-F69D-4FF7-9746-87E38E906E33}" type="parTrans" cxnId="{565EE860-EFB5-4A67-97D5-E36260DA3988}">
      <dgm:prSet/>
      <dgm:spPr/>
      <dgm:t>
        <a:bodyPr/>
        <a:lstStyle/>
        <a:p>
          <a:endParaRPr lang="en-GB"/>
        </a:p>
      </dgm:t>
    </dgm:pt>
    <dgm:pt modelId="{F03F93CA-CE01-4538-8C7D-B6FB71944BDD}" type="sibTrans" cxnId="{565EE860-EFB5-4A67-97D5-E36260DA3988}">
      <dgm:prSet/>
      <dgm:spPr/>
      <dgm:t>
        <a:bodyPr/>
        <a:lstStyle/>
        <a:p>
          <a:endParaRPr lang="en-GB"/>
        </a:p>
      </dgm:t>
    </dgm:pt>
    <dgm:pt modelId="{02500467-AE39-4750-A976-66E8FD31BADF}" type="pres">
      <dgm:prSet presAssocID="{9406F022-545E-4947-A2BF-444A8D29A47F}" presName="diagram" presStyleCnt="0">
        <dgm:presLayoutVars>
          <dgm:dir/>
          <dgm:resizeHandles val="exact"/>
        </dgm:presLayoutVars>
      </dgm:prSet>
      <dgm:spPr/>
    </dgm:pt>
    <dgm:pt modelId="{C648FB40-9D86-4E07-B151-89AB1F13BC44}" type="pres">
      <dgm:prSet presAssocID="{65C6ACC1-396F-4906-B03B-49B3272C9CEF}" presName="node" presStyleLbl="node1" presStyleIdx="0" presStyleCnt="4">
        <dgm:presLayoutVars>
          <dgm:bulletEnabled val="1"/>
        </dgm:presLayoutVars>
      </dgm:prSet>
      <dgm:spPr/>
    </dgm:pt>
    <dgm:pt modelId="{9D081A4C-75DE-444C-AADE-F06EDC2E99EC}" type="pres">
      <dgm:prSet presAssocID="{7A1258AE-76B2-488A-92AE-64AD8EBBA3D6}" presName="sibTrans" presStyleCnt="0"/>
      <dgm:spPr/>
    </dgm:pt>
    <dgm:pt modelId="{0BCE755B-D08D-43BF-88A9-897434126FCE}" type="pres">
      <dgm:prSet presAssocID="{D6B5561D-5EC3-4BA8-A830-3A73B3E3FAA4}" presName="node" presStyleLbl="node1" presStyleIdx="1" presStyleCnt="4">
        <dgm:presLayoutVars>
          <dgm:bulletEnabled val="1"/>
        </dgm:presLayoutVars>
      </dgm:prSet>
      <dgm:spPr/>
    </dgm:pt>
    <dgm:pt modelId="{06023AB5-C31D-4848-B3FE-C3A5F36F45CF}" type="pres">
      <dgm:prSet presAssocID="{BD07A990-950F-4A70-9BEC-E08A3835F6E5}" presName="sibTrans" presStyleCnt="0"/>
      <dgm:spPr/>
    </dgm:pt>
    <dgm:pt modelId="{F563205D-E06F-4656-A91B-1D51757B2778}" type="pres">
      <dgm:prSet presAssocID="{7BF935F0-A985-49D1-A4F2-8C79C7337DB5}" presName="node" presStyleLbl="node1" presStyleIdx="2" presStyleCnt="4">
        <dgm:presLayoutVars>
          <dgm:bulletEnabled val="1"/>
        </dgm:presLayoutVars>
      </dgm:prSet>
      <dgm:spPr/>
    </dgm:pt>
    <dgm:pt modelId="{209A49E9-4625-4F04-AFAF-5F38755564CB}" type="pres">
      <dgm:prSet presAssocID="{F6319486-2E9B-427B-B6B8-2D59FD54AB5A}" presName="sibTrans" presStyleCnt="0"/>
      <dgm:spPr/>
    </dgm:pt>
    <dgm:pt modelId="{99119FCC-EE8B-4D99-8238-6335D6CCB9E9}" type="pres">
      <dgm:prSet presAssocID="{C044ED46-A9AA-4EE6-AA62-2E4CE4A58F77}" presName="node" presStyleLbl="node1" presStyleIdx="3" presStyleCnt="4">
        <dgm:presLayoutVars>
          <dgm:bulletEnabled val="1"/>
        </dgm:presLayoutVars>
      </dgm:prSet>
      <dgm:spPr/>
    </dgm:pt>
  </dgm:ptLst>
  <dgm:cxnLst>
    <dgm:cxn modelId="{51854D23-AA6D-4D20-8694-9489DE352390}" type="presOf" srcId="{C044ED46-A9AA-4EE6-AA62-2E4CE4A58F77}" destId="{99119FCC-EE8B-4D99-8238-6335D6CCB9E9}" srcOrd="0" destOrd="0" presId="urn:microsoft.com/office/officeart/2005/8/layout/default"/>
    <dgm:cxn modelId="{5A254D2D-A451-4501-91A6-BE769608EF3A}" type="presOf" srcId="{D6B5561D-5EC3-4BA8-A830-3A73B3E3FAA4}" destId="{0BCE755B-D08D-43BF-88A9-897434126FCE}" srcOrd="0" destOrd="0" presId="urn:microsoft.com/office/officeart/2005/8/layout/default"/>
    <dgm:cxn modelId="{565EE860-EFB5-4A67-97D5-E36260DA3988}" srcId="{9406F022-545E-4947-A2BF-444A8D29A47F}" destId="{C044ED46-A9AA-4EE6-AA62-2E4CE4A58F77}" srcOrd="3" destOrd="0" parTransId="{94AF55BE-F69D-4FF7-9746-87E38E906E33}" sibTransId="{F03F93CA-CE01-4538-8C7D-B6FB71944BDD}"/>
    <dgm:cxn modelId="{D14B2C61-D086-47E6-8E09-674EBBF5D2DD}" type="presOf" srcId="{7BF935F0-A985-49D1-A4F2-8C79C7337DB5}" destId="{F563205D-E06F-4656-A91B-1D51757B2778}" srcOrd="0" destOrd="0" presId="urn:microsoft.com/office/officeart/2005/8/layout/default"/>
    <dgm:cxn modelId="{F9131648-902B-4AE7-8820-A86FA6817285}" srcId="{9406F022-545E-4947-A2BF-444A8D29A47F}" destId="{7BF935F0-A985-49D1-A4F2-8C79C7337DB5}" srcOrd="2" destOrd="0" parTransId="{F25AFA40-9AF9-427C-B1E2-49975A3FD2C7}" sibTransId="{F6319486-2E9B-427B-B6B8-2D59FD54AB5A}"/>
    <dgm:cxn modelId="{8BE1B26C-CF1A-4322-B612-CDFB49A41D54}" srcId="{9406F022-545E-4947-A2BF-444A8D29A47F}" destId="{65C6ACC1-396F-4906-B03B-49B3272C9CEF}" srcOrd="0" destOrd="0" parTransId="{CA68F82A-E1BC-426B-8977-46460070FC11}" sibTransId="{7A1258AE-76B2-488A-92AE-64AD8EBBA3D6}"/>
    <dgm:cxn modelId="{E82ADA81-C6FE-4AB9-AFCA-EC4466F6289F}" type="presOf" srcId="{65C6ACC1-396F-4906-B03B-49B3272C9CEF}" destId="{C648FB40-9D86-4E07-B151-89AB1F13BC44}" srcOrd="0" destOrd="0" presId="urn:microsoft.com/office/officeart/2005/8/layout/default"/>
    <dgm:cxn modelId="{9A78ABC3-F253-4CDA-A216-25A070E7BDAE}" type="presOf" srcId="{9406F022-545E-4947-A2BF-444A8D29A47F}" destId="{02500467-AE39-4750-A976-66E8FD31BADF}" srcOrd="0" destOrd="0" presId="urn:microsoft.com/office/officeart/2005/8/layout/default"/>
    <dgm:cxn modelId="{1F222EC8-1068-40D6-B026-7F3C46859642}" srcId="{9406F022-545E-4947-A2BF-444A8D29A47F}" destId="{D6B5561D-5EC3-4BA8-A830-3A73B3E3FAA4}" srcOrd="1" destOrd="0" parTransId="{E5D23797-89E9-468F-9D0A-7F647DDB0BA1}" sibTransId="{BD07A990-950F-4A70-9BEC-E08A3835F6E5}"/>
    <dgm:cxn modelId="{B02E9E9D-B262-4B8A-BFB8-522A2ADCFBDC}" type="presParOf" srcId="{02500467-AE39-4750-A976-66E8FD31BADF}" destId="{C648FB40-9D86-4E07-B151-89AB1F13BC44}" srcOrd="0" destOrd="0" presId="urn:microsoft.com/office/officeart/2005/8/layout/default"/>
    <dgm:cxn modelId="{5E64B12C-9A44-465B-9665-07F291701376}" type="presParOf" srcId="{02500467-AE39-4750-A976-66E8FD31BADF}" destId="{9D081A4C-75DE-444C-AADE-F06EDC2E99EC}" srcOrd="1" destOrd="0" presId="urn:microsoft.com/office/officeart/2005/8/layout/default"/>
    <dgm:cxn modelId="{41A79749-B4A3-4FB4-B74A-333C3AA1FE8B}" type="presParOf" srcId="{02500467-AE39-4750-A976-66E8FD31BADF}" destId="{0BCE755B-D08D-43BF-88A9-897434126FCE}" srcOrd="2" destOrd="0" presId="urn:microsoft.com/office/officeart/2005/8/layout/default"/>
    <dgm:cxn modelId="{8B2ED2A7-6BD2-4D42-BFB2-9D69E7774E95}" type="presParOf" srcId="{02500467-AE39-4750-A976-66E8FD31BADF}" destId="{06023AB5-C31D-4848-B3FE-C3A5F36F45CF}" srcOrd="3" destOrd="0" presId="urn:microsoft.com/office/officeart/2005/8/layout/default"/>
    <dgm:cxn modelId="{E4EC91C1-3F17-4DB6-9833-A4D34A9A9E5D}" type="presParOf" srcId="{02500467-AE39-4750-A976-66E8FD31BADF}" destId="{F563205D-E06F-4656-A91B-1D51757B2778}" srcOrd="4" destOrd="0" presId="urn:microsoft.com/office/officeart/2005/8/layout/default"/>
    <dgm:cxn modelId="{0B9A7FC0-AD1A-4721-A7EA-BBB869CA893A}" type="presParOf" srcId="{02500467-AE39-4750-A976-66E8FD31BADF}" destId="{209A49E9-4625-4F04-AFAF-5F38755564CB}" srcOrd="5" destOrd="0" presId="urn:microsoft.com/office/officeart/2005/8/layout/default"/>
    <dgm:cxn modelId="{A6173224-9EB9-412C-AC62-A72696325884}" type="presParOf" srcId="{02500467-AE39-4750-A976-66E8FD31BADF}" destId="{99119FCC-EE8B-4D99-8238-6335D6CCB9E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06685-EFB0-46B3-932A-A74ED7C2C196}">
      <dsp:nvSpPr>
        <dsp:cNvPr id="0" name=""/>
        <dsp:cNvSpPr/>
      </dsp:nvSpPr>
      <dsp:spPr>
        <a:xfrm>
          <a:off x="0" y="23831"/>
          <a:ext cx="6798539" cy="88846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I am an early year's practitioner supporting a child named Shona in an early years setting. </a:t>
          </a:r>
          <a:endParaRPr lang="en-US" sz="1600" kern="1200" dirty="0"/>
        </a:p>
      </dsp:txBody>
      <dsp:txXfrm>
        <a:off x="43371" y="67202"/>
        <a:ext cx="6711797" cy="801726"/>
      </dsp:txXfrm>
    </dsp:sp>
    <dsp:sp modelId="{44349CCF-7AEB-4EEA-BC4D-9B58D77D1476}">
      <dsp:nvSpPr>
        <dsp:cNvPr id="0" name=""/>
        <dsp:cNvSpPr/>
      </dsp:nvSpPr>
      <dsp:spPr>
        <a:xfrm>
          <a:off x="0" y="946859"/>
          <a:ext cx="6798539" cy="888468"/>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Shona has recently joined the nursery and is showing signs of anxiety.  </a:t>
          </a:r>
          <a:endParaRPr lang="en-US" sz="1600" kern="1200" dirty="0"/>
        </a:p>
      </dsp:txBody>
      <dsp:txXfrm>
        <a:off x="43371" y="990230"/>
        <a:ext cx="6711797" cy="801726"/>
      </dsp:txXfrm>
    </dsp:sp>
    <dsp:sp modelId="{01FC1F43-4808-41D3-923E-3A2707AC4CA6}">
      <dsp:nvSpPr>
        <dsp:cNvPr id="0" name=""/>
        <dsp:cNvSpPr/>
      </dsp:nvSpPr>
      <dsp:spPr>
        <a:xfrm>
          <a:off x="0" y="1869888"/>
          <a:ext cx="6798539" cy="888468"/>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When left by her carers she has limited verbal communication and difficulty engaging in group play. </a:t>
          </a:r>
          <a:endParaRPr lang="en-US" sz="1600" kern="1200"/>
        </a:p>
      </dsp:txBody>
      <dsp:txXfrm>
        <a:off x="43371" y="1913259"/>
        <a:ext cx="6711797" cy="801726"/>
      </dsp:txXfrm>
    </dsp:sp>
    <dsp:sp modelId="{7F4764D7-FBBD-462D-BC0C-ECB9B58A48BC}">
      <dsp:nvSpPr>
        <dsp:cNvPr id="0" name=""/>
        <dsp:cNvSpPr/>
      </dsp:nvSpPr>
      <dsp:spPr>
        <a:xfrm>
          <a:off x="0" y="2792917"/>
          <a:ext cx="6798539" cy="88846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My role is to understand her developmental needs and to contribute to a support plan that promotes her emotional, social, cognitive and physical well-being.</a:t>
          </a:r>
          <a:endParaRPr lang="en-US" sz="1600" kern="1200" dirty="0"/>
        </a:p>
      </dsp:txBody>
      <dsp:txXfrm>
        <a:off x="43371" y="2836288"/>
        <a:ext cx="6711797" cy="801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2F944-A80F-4671-8916-69813C150B60}">
      <dsp:nvSpPr>
        <dsp:cNvPr id="0" name=""/>
        <dsp:cNvSpPr/>
      </dsp:nvSpPr>
      <dsp:spPr>
        <a:xfrm>
          <a:off x="0" y="46400"/>
          <a:ext cx="6666833" cy="9547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itchFamily="34"/>
              <a:cs typeface="Arial" pitchFamily="34"/>
            </a:rPr>
            <a:t>More knowledgeable Other (MKO)- is a key person who can guide and model for the child, a friend who can do more as a practical example (</a:t>
          </a:r>
          <a:r>
            <a:rPr lang="en-GB" sz="1600" kern="1200" dirty="0" err="1">
              <a:latin typeface="Arial" pitchFamily="34"/>
              <a:cs typeface="Arial" pitchFamily="34"/>
            </a:rPr>
            <a:t>Gredler</a:t>
          </a:r>
          <a:r>
            <a:rPr lang="en-GB" sz="1600" kern="1200" dirty="0">
              <a:latin typeface="Arial" pitchFamily="34"/>
              <a:cs typeface="Arial" pitchFamily="34"/>
            </a:rPr>
            <a:t>, 2012).</a:t>
          </a:r>
          <a:endParaRPr lang="en-US" sz="1600" kern="1200" dirty="0"/>
        </a:p>
      </dsp:txBody>
      <dsp:txXfrm>
        <a:off x="46606" y="93006"/>
        <a:ext cx="6573621" cy="861508"/>
      </dsp:txXfrm>
    </dsp:sp>
    <dsp:sp modelId="{BDA3B7C4-379C-4E99-A551-2F1FFDAE9511}">
      <dsp:nvSpPr>
        <dsp:cNvPr id="0" name=""/>
        <dsp:cNvSpPr/>
      </dsp:nvSpPr>
      <dsp:spPr>
        <a:xfrm>
          <a:off x="0" y="1148000"/>
          <a:ext cx="6666833" cy="95472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itchFamily="34"/>
              <a:cs typeface="Arial" pitchFamily="34"/>
            </a:rPr>
            <a:t>Zone of proximal development (ZPD)- is assisted learning between what Shona can do alone or with help (Vygotsky, 1978).</a:t>
          </a:r>
          <a:endParaRPr lang="en-US" sz="1600" kern="1200" dirty="0"/>
        </a:p>
      </dsp:txBody>
      <dsp:txXfrm>
        <a:off x="46606" y="1194606"/>
        <a:ext cx="6573621" cy="861508"/>
      </dsp:txXfrm>
    </dsp:sp>
    <dsp:sp modelId="{8F55F3F2-07AC-4E4A-9DF7-3558A7CE3C91}">
      <dsp:nvSpPr>
        <dsp:cNvPr id="0" name=""/>
        <dsp:cNvSpPr/>
      </dsp:nvSpPr>
      <dsp:spPr>
        <a:xfrm>
          <a:off x="0" y="2249600"/>
          <a:ext cx="6666833" cy="95472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itchFamily="34"/>
              <a:cs typeface="Arial" pitchFamily="34"/>
            </a:rPr>
            <a:t>Scaffolding- is a more step-by-step ongoing support using show, prompt, join in, and this helps confidence grow (Burner, 1985).</a:t>
          </a:r>
          <a:endParaRPr lang="en-GB" sz="1600" kern="1200" dirty="0">
            <a:latin typeface="Arial" pitchFamily="34"/>
            <a:cs typeface="Arial" pitchFamily="34"/>
          </a:endParaRPr>
        </a:p>
      </dsp:txBody>
      <dsp:txXfrm>
        <a:off x="46606" y="2296206"/>
        <a:ext cx="6573621" cy="861508"/>
      </dsp:txXfrm>
    </dsp:sp>
    <dsp:sp modelId="{202FE63E-5A13-4CE9-9EBC-4454C0D0F323}">
      <dsp:nvSpPr>
        <dsp:cNvPr id="0" name=""/>
        <dsp:cNvSpPr/>
      </dsp:nvSpPr>
      <dsp:spPr>
        <a:xfrm>
          <a:off x="0" y="3351200"/>
          <a:ext cx="6666833" cy="95472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itchFamily="34"/>
              <a:cs typeface="Arial" pitchFamily="34"/>
            </a:rPr>
            <a:t>Language- can be used as a tool to think, feel, self-control. Limited language can impact how a child shows feelings (Vygotsky,1986).</a:t>
          </a:r>
          <a:endParaRPr lang="en-GB" sz="1600" kern="1200" dirty="0">
            <a:latin typeface="Arial" pitchFamily="34"/>
            <a:cs typeface="Arial" pitchFamily="34"/>
          </a:endParaRPr>
        </a:p>
      </dsp:txBody>
      <dsp:txXfrm>
        <a:off x="46606" y="3397806"/>
        <a:ext cx="6573621" cy="861508"/>
      </dsp:txXfrm>
    </dsp:sp>
    <dsp:sp modelId="{DBA71B4D-82D7-4058-911E-624398849707}">
      <dsp:nvSpPr>
        <dsp:cNvPr id="0" name=""/>
        <dsp:cNvSpPr/>
      </dsp:nvSpPr>
      <dsp:spPr>
        <a:xfrm>
          <a:off x="0" y="4452800"/>
          <a:ext cx="6666833" cy="95472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itchFamily="34"/>
              <a:cs typeface="Arial" pitchFamily="34"/>
            </a:rPr>
            <a:t>Social context and play- sharing experiences through play is how children learn skills and build relationships in different roles</a:t>
          </a:r>
        </a:p>
      </dsp:txBody>
      <dsp:txXfrm>
        <a:off x="46606" y="4499406"/>
        <a:ext cx="6573621" cy="8615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86C06-D489-4598-8978-656A2FBE32E0}">
      <dsp:nvSpPr>
        <dsp:cNvPr id="0" name=""/>
        <dsp:cNvSpPr/>
      </dsp:nvSpPr>
      <dsp:spPr>
        <a:xfrm>
          <a:off x="-129743" y="-19050"/>
          <a:ext cx="5328292" cy="88639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Nursery is a social place for children to interact and according to Vygotsky this is where children develop (Hammond, 2021) </a:t>
          </a:r>
          <a:endParaRPr lang="en-US" sz="1600" kern="1200" dirty="0"/>
        </a:p>
      </dsp:txBody>
      <dsp:txXfrm>
        <a:off x="-103781" y="6912"/>
        <a:ext cx="4296901" cy="834471"/>
      </dsp:txXfrm>
    </dsp:sp>
    <dsp:sp modelId="{5A98FB3D-75FE-4FE8-A34F-CB35E6BEBAEE}">
      <dsp:nvSpPr>
        <dsp:cNvPr id="0" name=""/>
        <dsp:cNvSpPr/>
      </dsp:nvSpPr>
      <dsp:spPr>
        <a:xfrm>
          <a:off x="316500" y="1028507"/>
          <a:ext cx="5328292" cy="886395"/>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Focus is on potential, so we are able to support Shona in what stage she is at the moment. </a:t>
          </a:r>
          <a:endParaRPr lang="en-US" sz="1600" kern="1200" dirty="0"/>
        </a:p>
      </dsp:txBody>
      <dsp:txXfrm>
        <a:off x="342462" y="1054469"/>
        <a:ext cx="4253967" cy="834471"/>
      </dsp:txXfrm>
    </dsp:sp>
    <dsp:sp modelId="{A9D3A0F1-95E6-44A0-B2FD-C9011A8A6A94}">
      <dsp:nvSpPr>
        <dsp:cNvPr id="0" name=""/>
        <dsp:cNvSpPr/>
      </dsp:nvSpPr>
      <dsp:spPr>
        <a:xfrm>
          <a:off x="756084" y="2076065"/>
          <a:ext cx="5328292" cy="886395"/>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Language, emotional and social skills all go hand in hand. </a:t>
          </a:r>
          <a:endParaRPr lang="en-US" sz="1600" kern="1200"/>
        </a:p>
      </dsp:txBody>
      <dsp:txXfrm>
        <a:off x="782046" y="2102027"/>
        <a:ext cx="4260627" cy="834471"/>
      </dsp:txXfrm>
    </dsp:sp>
    <dsp:sp modelId="{32295554-693E-4733-8916-84B7F7DFC8DD}">
      <dsp:nvSpPr>
        <dsp:cNvPr id="0" name=""/>
        <dsp:cNvSpPr/>
      </dsp:nvSpPr>
      <dsp:spPr>
        <a:xfrm>
          <a:off x="942841" y="3085522"/>
          <a:ext cx="5847268" cy="962598"/>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Practical methods (ZPD), key person support and scaffolding all fit into daily nursery practises. Individual and cultural experiences and children's background help communication styles.</a:t>
          </a:r>
          <a:endParaRPr lang="en-US" sz="1600" kern="1200" dirty="0"/>
        </a:p>
      </dsp:txBody>
      <dsp:txXfrm>
        <a:off x="971035" y="3113716"/>
        <a:ext cx="4668897" cy="906210"/>
      </dsp:txXfrm>
    </dsp:sp>
    <dsp:sp modelId="{5620DE65-ACB8-47D5-9B5B-1160750E335B}">
      <dsp:nvSpPr>
        <dsp:cNvPr id="0" name=""/>
        <dsp:cNvSpPr/>
      </dsp:nvSpPr>
      <dsp:spPr>
        <a:xfrm>
          <a:off x="4622391" y="659847"/>
          <a:ext cx="576157" cy="576157"/>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752026" y="659847"/>
        <a:ext cx="316887" cy="433558"/>
      </dsp:txXfrm>
    </dsp:sp>
    <dsp:sp modelId="{74D596B6-66B0-4318-AB83-260ADADDDFAB}">
      <dsp:nvSpPr>
        <dsp:cNvPr id="0" name=""/>
        <dsp:cNvSpPr/>
      </dsp:nvSpPr>
      <dsp:spPr>
        <a:xfrm>
          <a:off x="5068636" y="1707405"/>
          <a:ext cx="576157" cy="576157"/>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198271" y="1707405"/>
        <a:ext cx="316887" cy="433558"/>
      </dsp:txXfrm>
    </dsp:sp>
    <dsp:sp modelId="{782D6ABF-E53B-42EA-969F-24027F79F078}">
      <dsp:nvSpPr>
        <dsp:cNvPr id="0" name=""/>
        <dsp:cNvSpPr/>
      </dsp:nvSpPr>
      <dsp:spPr>
        <a:xfrm>
          <a:off x="5508220" y="2754963"/>
          <a:ext cx="576157" cy="576157"/>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637855" y="2754963"/>
        <a:ext cx="316887" cy="4335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8FB40-9D86-4E07-B151-89AB1F13BC44}">
      <dsp:nvSpPr>
        <dsp:cNvPr id="0" name=""/>
        <dsp:cNvSpPr/>
      </dsp:nvSpPr>
      <dsp:spPr>
        <a:xfrm>
          <a:off x="829" y="118704"/>
          <a:ext cx="3236609" cy="194196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itchFamily="34"/>
              <a:cs typeface="Arial" pitchFamily="34"/>
            </a:rPr>
            <a:t>Shonas anxiety, language, and social challenges are best understood through social and cultural experiences.</a:t>
          </a:r>
          <a:endParaRPr lang="en-US" sz="1600" kern="1200" dirty="0"/>
        </a:p>
      </dsp:txBody>
      <dsp:txXfrm>
        <a:off x="829" y="118704"/>
        <a:ext cx="3236609" cy="1941965"/>
      </dsp:txXfrm>
    </dsp:sp>
    <dsp:sp modelId="{0BCE755B-D08D-43BF-88A9-897434126FCE}">
      <dsp:nvSpPr>
        <dsp:cNvPr id="0" name=""/>
        <dsp:cNvSpPr/>
      </dsp:nvSpPr>
      <dsp:spPr>
        <a:xfrm>
          <a:off x="3561099" y="118704"/>
          <a:ext cx="3236609" cy="194196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itchFamily="34"/>
              <a:cs typeface="Arial" pitchFamily="34"/>
            </a:rPr>
            <a:t>With trusted adults, scaffolded language, guided play, and home partnership, she can grow in confidence, communication, and friendship.</a:t>
          </a:r>
        </a:p>
      </dsp:txBody>
      <dsp:txXfrm>
        <a:off x="3561099" y="118704"/>
        <a:ext cx="3236609" cy="1941965"/>
      </dsp:txXfrm>
    </dsp:sp>
    <dsp:sp modelId="{F563205D-E06F-4656-A91B-1D51757B2778}">
      <dsp:nvSpPr>
        <dsp:cNvPr id="0" name=""/>
        <dsp:cNvSpPr/>
      </dsp:nvSpPr>
      <dsp:spPr>
        <a:xfrm>
          <a:off x="829" y="2384330"/>
          <a:ext cx="3236609" cy="194196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itchFamily="34"/>
              <a:cs typeface="Arial" pitchFamily="34"/>
            </a:rPr>
            <a:t>Nature gives Shona her potential; nurture our care helps her reach it.</a:t>
          </a:r>
        </a:p>
      </dsp:txBody>
      <dsp:txXfrm>
        <a:off x="829" y="2384330"/>
        <a:ext cx="3236609" cy="1941965"/>
      </dsp:txXfrm>
    </dsp:sp>
    <dsp:sp modelId="{99119FCC-EE8B-4D99-8238-6335D6CCB9E9}">
      <dsp:nvSpPr>
        <dsp:cNvPr id="0" name=""/>
        <dsp:cNvSpPr/>
      </dsp:nvSpPr>
      <dsp:spPr>
        <a:xfrm>
          <a:off x="3561099" y="2384330"/>
          <a:ext cx="3236609" cy="194196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itchFamily="34"/>
              <a:cs typeface="Arial" pitchFamily="34"/>
            </a:rPr>
            <a:t>Vygotsky’s theory is practical and inclusive, though we must also remember each child’s unique personality and needs.</a:t>
          </a:r>
        </a:p>
      </dsp:txBody>
      <dsp:txXfrm>
        <a:off x="3561099" y="2384330"/>
        <a:ext cx="3236609" cy="19419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A4217F7-DEDB-DA3C-5CE0-57F26F0BE05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5BA351A8-F3FC-0181-9FFE-5BC389C7869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C585172-1265-4073-9492-C33BF009B117}" type="datetime1">
              <a:rPr lang="en-GB"/>
              <a:pPr lvl="0"/>
              <a:t>09/10/2026</a:t>
            </a:fld>
            <a:endParaRPr lang="en-GB"/>
          </a:p>
        </p:txBody>
      </p:sp>
      <p:sp>
        <p:nvSpPr>
          <p:cNvPr id="4" name="Slide Image Placeholder 3">
            <a:extLst>
              <a:ext uri="{FF2B5EF4-FFF2-40B4-BE49-F238E27FC236}">
                <a16:creationId xmlns:a16="http://schemas.microsoft.com/office/drawing/2014/main" id="{790411A1-C8B9-C278-D651-AF9BC40E63E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FF06CA0-04E8-A82F-61B7-132416D1313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9BB06E16-4750-C256-FDB5-1F12FC53952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FAA2F2CC-2250-C65C-136B-ABDC2DFD23D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B66B8B07-40AB-4858-B21C-86B8CA330AC3}" type="slidenum">
              <a:t>‹#›</a:t>
            </a:fld>
            <a:endParaRPr lang="en-GB"/>
          </a:p>
        </p:txBody>
      </p:sp>
    </p:spTree>
    <p:extLst>
      <p:ext uri="{BB962C8B-B14F-4D97-AF65-F5344CB8AC3E}">
        <p14:creationId xmlns:p14="http://schemas.microsoft.com/office/powerpoint/2010/main" val="6598748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B66B8B07-40AB-4858-B21C-86B8CA330AC3}" type="slidenum">
              <a:rPr lang="en-GB" smtClean="0"/>
              <a:t>9</a:t>
            </a:fld>
            <a:endParaRPr lang="en-GB"/>
          </a:p>
        </p:txBody>
      </p:sp>
    </p:spTree>
    <p:extLst>
      <p:ext uri="{BB962C8B-B14F-4D97-AF65-F5344CB8AC3E}">
        <p14:creationId xmlns:p14="http://schemas.microsoft.com/office/powerpoint/2010/main" val="858533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58CE9-CA4C-8843-1E74-1BC702245B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1D957A-6C51-98C0-36DE-F9BC1D8F20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C51E09-9934-F1DE-4D55-18F33FF444BA}"/>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5" name="Footer Placeholder 4">
            <a:extLst>
              <a:ext uri="{FF2B5EF4-FFF2-40B4-BE49-F238E27FC236}">
                <a16:creationId xmlns:a16="http://schemas.microsoft.com/office/drawing/2014/main" id="{E1DD3992-415D-5634-6D78-92BFD31CA0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B68EFE-2D0E-823D-DDF7-F284E4B911C2}"/>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2191776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E4E13-1783-4C01-1C37-437756355C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9EBA59-0BA9-9272-9022-0CCC959A1F8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F8D596-CB4F-6342-D6B7-D3390DE9364E}"/>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5" name="Footer Placeholder 4">
            <a:extLst>
              <a:ext uri="{FF2B5EF4-FFF2-40B4-BE49-F238E27FC236}">
                <a16:creationId xmlns:a16="http://schemas.microsoft.com/office/drawing/2014/main" id="{2727119B-4D46-7238-C9C3-377479FCF8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13B0F6-6A06-22A3-E571-E55EC96095B0}"/>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2392797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7EA16-C7A6-0DF4-B125-438BE0AFBB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3E13A6-60BD-2903-D169-AC61751044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FFE401-B1A9-BFC5-273A-F3501328C562}"/>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5" name="Footer Placeholder 4">
            <a:extLst>
              <a:ext uri="{FF2B5EF4-FFF2-40B4-BE49-F238E27FC236}">
                <a16:creationId xmlns:a16="http://schemas.microsoft.com/office/drawing/2014/main" id="{DE7D8A05-4CC0-E30B-FB80-E4FC1B4AB5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AE10E9-3BDC-98E3-2F23-E6E0FF95C3F8}"/>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594082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F3999-E626-A787-EB03-EBD72E2234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0E38AF-6EDF-0EC8-2A0A-71AB1A6773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4EBE0D-E6F3-1D82-36E9-6250CB2FB3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208C72-28CE-C50D-DE79-FC493EED0EE8}"/>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6" name="Footer Placeholder 5">
            <a:extLst>
              <a:ext uri="{FF2B5EF4-FFF2-40B4-BE49-F238E27FC236}">
                <a16:creationId xmlns:a16="http://schemas.microsoft.com/office/drawing/2014/main" id="{0BC94A2C-50FA-A6F4-6239-D03C2FCA2C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0078C6-7437-0B7F-4A3C-FBF151045E53}"/>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404594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BC71E-2086-19C9-D90A-99437464CB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D95903-4C8F-E7F6-A5F5-E471961599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C600F2-D7ED-F4E3-5F73-A99A1B2114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AEF9FF-ECE7-A0E4-3919-4DFE0F9A8A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E2690-665E-7D60-FD04-9C94A5E3F0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1ACBF5-AAFD-F8BA-480B-FA5C752CAA9E}"/>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8" name="Footer Placeholder 7">
            <a:extLst>
              <a:ext uri="{FF2B5EF4-FFF2-40B4-BE49-F238E27FC236}">
                <a16:creationId xmlns:a16="http://schemas.microsoft.com/office/drawing/2014/main" id="{E7E38361-4289-F389-3FA2-CBF00BE63F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E2EED3-4536-A935-0011-0A16FD39B108}"/>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2468220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8F047-98F9-2848-E560-D25FE26AE8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09CE1B-654A-43F4-AA3C-2004781195C6}"/>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4" name="Footer Placeholder 3">
            <a:extLst>
              <a:ext uri="{FF2B5EF4-FFF2-40B4-BE49-F238E27FC236}">
                <a16:creationId xmlns:a16="http://schemas.microsoft.com/office/drawing/2014/main" id="{49454B31-29CC-588D-8F83-BB8BC3AC99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52E3FA-4C8C-AA9C-53B1-69AE282259A8}"/>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1379688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EBA360-EF4B-D8CA-F3A9-096EDACA78AD}"/>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3" name="Footer Placeholder 2">
            <a:extLst>
              <a:ext uri="{FF2B5EF4-FFF2-40B4-BE49-F238E27FC236}">
                <a16:creationId xmlns:a16="http://schemas.microsoft.com/office/drawing/2014/main" id="{E7380AD9-5F01-A4C1-E4D7-A7102A0C55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8D7ED2-AB06-B087-1E38-9285B3D308B4}"/>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750868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B8CF-4729-F381-FBC0-B6D4245876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48C937-A2E8-66AF-835F-980BCD7894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DB4A74-7AA5-2691-AD12-CB858710DF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2D0CAA-D286-AE30-8A72-1EC87047C4FF}"/>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6" name="Footer Placeholder 5">
            <a:extLst>
              <a:ext uri="{FF2B5EF4-FFF2-40B4-BE49-F238E27FC236}">
                <a16:creationId xmlns:a16="http://schemas.microsoft.com/office/drawing/2014/main" id="{088FA7FD-6268-9337-FD4A-5A78A2459E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2C38F6-3D49-D578-FC24-E39EE3AB79DE}"/>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2061378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A5A53-2A5E-4205-0D08-AB638FB442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88CA2C-BAFC-C512-C99B-DD59085EF0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31A2A8-A9AC-E984-E3C7-111D1701FB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DD294A-E219-A5FE-5C7B-723095F72398}"/>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6" name="Footer Placeholder 5">
            <a:extLst>
              <a:ext uri="{FF2B5EF4-FFF2-40B4-BE49-F238E27FC236}">
                <a16:creationId xmlns:a16="http://schemas.microsoft.com/office/drawing/2014/main" id="{E26A5F42-D69B-D0AC-325C-03EE8BDE2C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705125-54B8-DF3C-F2F6-DB3B6A85847E}"/>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2793407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B866E-924B-CEB2-3B40-87D0295B1E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A170E8-EC56-2075-B5CD-24CE169AD3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44527F-5860-54A7-D181-639BF97546F3}"/>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5" name="Footer Placeholder 4">
            <a:extLst>
              <a:ext uri="{FF2B5EF4-FFF2-40B4-BE49-F238E27FC236}">
                <a16:creationId xmlns:a16="http://schemas.microsoft.com/office/drawing/2014/main" id="{33B2C554-3DAC-7CDF-D389-DE1F8A3451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BE59D0-E69E-07C5-66E6-B33E55A4BB67}"/>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2057249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0D07BA-9175-6D7F-C48F-167E18FE45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5DB0AC-C76D-72B1-2731-D6787B5CBC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C935B5-200F-D84C-BFD7-35255315D755}"/>
              </a:ext>
            </a:extLst>
          </p:cNvPr>
          <p:cNvSpPr>
            <a:spLocks noGrp="1"/>
          </p:cNvSpPr>
          <p:nvPr>
            <p:ph type="dt" sz="half" idx="10"/>
          </p:nvPr>
        </p:nvSpPr>
        <p:spPr/>
        <p:txBody>
          <a:bodyPr/>
          <a:lstStyle/>
          <a:p>
            <a:fld id="{0A173821-927F-4DE7-82DD-7D121D1E5E19}" type="datetimeFigureOut">
              <a:rPr lang="en-GB" smtClean="0"/>
              <a:t>09/10/2026</a:t>
            </a:fld>
            <a:endParaRPr lang="en-GB"/>
          </a:p>
        </p:txBody>
      </p:sp>
      <p:sp>
        <p:nvSpPr>
          <p:cNvPr id="5" name="Footer Placeholder 4">
            <a:extLst>
              <a:ext uri="{FF2B5EF4-FFF2-40B4-BE49-F238E27FC236}">
                <a16:creationId xmlns:a16="http://schemas.microsoft.com/office/drawing/2014/main" id="{F54105FD-6F75-241B-5574-82E5D27DC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12781E-4078-CAD1-C5D7-8D6087113C98}"/>
              </a:ext>
            </a:extLst>
          </p:cNvPr>
          <p:cNvSpPr>
            <a:spLocks noGrp="1"/>
          </p:cNvSpPr>
          <p:nvPr>
            <p:ph type="sldNum" sz="quarter" idx="12"/>
          </p:nvPr>
        </p:nvSpPr>
        <p:spPr/>
        <p:txBody>
          <a:bodyPr/>
          <a:lstStyle/>
          <a:p>
            <a:fld id="{BC3229D2-9180-4793-8D25-66AF9A85817B}" type="slidenum">
              <a:rPr lang="en-GB" smtClean="0"/>
              <a:t>‹#›</a:t>
            </a:fld>
            <a:endParaRPr lang="en-GB"/>
          </a:p>
        </p:txBody>
      </p:sp>
    </p:spTree>
    <p:extLst>
      <p:ext uri="{BB962C8B-B14F-4D97-AF65-F5344CB8AC3E}">
        <p14:creationId xmlns:p14="http://schemas.microsoft.com/office/powerpoint/2010/main" val="1247138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9BF540-8C9D-D848-28DB-89E7EBB02F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F64637-94B2-8BEA-699B-C3CD543127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43EC2-F469-E313-97E7-46E6570EA1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173821-927F-4DE7-82DD-7D121D1E5E19}" type="datetimeFigureOut">
              <a:rPr lang="en-GB" smtClean="0"/>
              <a:t>09/10/2026</a:t>
            </a:fld>
            <a:endParaRPr lang="en-GB"/>
          </a:p>
        </p:txBody>
      </p:sp>
      <p:sp>
        <p:nvSpPr>
          <p:cNvPr id="5" name="Footer Placeholder 4">
            <a:extLst>
              <a:ext uri="{FF2B5EF4-FFF2-40B4-BE49-F238E27FC236}">
                <a16:creationId xmlns:a16="http://schemas.microsoft.com/office/drawing/2014/main" id="{3800C2CB-CD01-F237-5E40-13EC5E4F42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D9BF35F-3522-7428-7780-B6EC8B6E19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C3229D2-9180-4793-8D25-66AF9A85817B}" type="slidenum">
              <a:rPr lang="en-GB" smtClean="0"/>
              <a:t>‹#›</a:t>
            </a:fld>
            <a:endParaRPr lang="en-GB"/>
          </a:p>
        </p:txBody>
      </p:sp>
    </p:spTree>
    <p:extLst>
      <p:ext uri="{BB962C8B-B14F-4D97-AF65-F5344CB8AC3E}">
        <p14:creationId xmlns:p14="http://schemas.microsoft.com/office/powerpoint/2010/main" val="172349241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au-east.erc.moash.edu.au/fpfiles/27359936/IRECE10201" TargetMode="External"/><Relationship Id="rId2" Type="http://schemas.openxmlformats.org/officeDocument/2006/relationships/hyperlink" Target="https://scholar.google.com/schola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ACB0790-2658-D586-26D6-6C9043B3615D}"/>
              </a:ext>
            </a:extLst>
          </p:cNvPr>
          <p:cNvSpPr>
            <a:spLocks noGrp="1"/>
          </p:cNvSpPr>
          <p:nvPr>
            <p:ph type="ctrTitle"/>
          </p:nvPr>
        </p:nvSpPr>
        <p:spPr>
          <a:xfrm>
            <a:off x="1285241" y="1008993"/>
            <a:ext cx="9231410" cy="3542045"/>
          </a:xfrm>
        </p:spPr>
        <p:txBody>
          <a:bodyPr anchor="b">
            <a:normAutofit/>
          </a:bodyPr>
          <a:lstStyle/>
          <a:p>
            <a:pPr algn="l"/>
            <a:b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br>
            <a: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t>Shabana malik</a:t>
            </a:r>
            <a:b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br>
            <a: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t>2525274</a:t>
            </a:r>
            <a:b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br>
            <a: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t>LCHS4010</a:t>
            </a:r>
            <a:b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br>
            <a: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t>Psychology in Health and Social care</a:t>
            </a:r>
            <a:b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br>
            <a:r>
              <a:rPr lang="en-GB" sz="2000" b="0" i="0" u="none" strike="noStrike" kern="1200" cap="all" spc="0" baseline="0" dirty="0">
                <a:solidFill>
                  <a:srgbClr val="000000"/>
                </a:solidFill>
                <a:uFillTx/>
                <a:latin typeface="Arial" panose="020B0604020202020204" pitchFamily="34" charset="0"/>
                <a:cs typeface="Arial" panose="020B0604020202020204" pitchFamily="34" charset="0"/>
              </a:rPr>
              <a:t>Helen Parsons</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8292C05-2A03-E035-215D-793CF1170FCB}"/>
              </a:ext>
            </a:extLst>
          </p:cNvPr>
          <p:cNvSpPr>
            <a:spLocks noGrp="1"/>
          </p:cNvSpPr>
          <p:nvPr>
            <p:ph type="subTitle" idx="1"/>
          </p:nvPr>
        </p:nvSpPr>
        <p:spPr>
          <a:xfrm>
            <a:off x="1285241" y="4582814"/>
            <a:ext cx="7132335" cy="1312657"/>
          </a:xfrm>
        </p:spPr>
        <p:txBody>
          <a:bodyPr>
            <a:normAutofit/>
          </a:bodyPr>
          <a:lstStyle/>
          <a:p>
            <a:pPr marL="0" marR="0" lvl="0" indent="0" algn="ctr" defTabSz="914400" rtl="0" fontAlgn="auto" hangingPunct="1">
              <a:lnSpc>
                <a:spcPct val="11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Goudy Old Style"/>
              </a:rPr>
              <a:t>Individual presentation</a:t>
            </a:r>
          </a:p>
        </p:txBody>
      </p:sp>
    </p:spTree>
    <p:extLst>
      <p:ext uri="{BB962C8B-B14F-4D97-AF65-F5344CB8AC3E}">
        <p14:creationId xmlns:p14="http://schemas.microsoft.com/office/powerpoint/2010/main" val="579176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80177-72AB-3600-212A-3D765F796F6E}"/>
              </a:ext>
            </a:extLst>
          </p:cNvPr>
          <p:cNvSpPr>
            <a:spLocks noGrp="1"/>
          </p:cNvSpPr>
          <p:nvPr>
            <p:ph type="title"/>
          </p:nvPr>
        </p:nvSpPr>
        <p:spPr>
          <a:xfrm>
            <a:off x="4553733" y="548464"/>
            <a:ext cx="6798541" cy="1675623"/>
          </a:xfrm>
        </p:spPr>
        <p:txBody>
          <a:bodyPr anchor="b">
            <a:normAutofit/>
          </a:bodyPr>
          <a:lstStyle/>
          <a:p>
            <a:r>
              <a:rPr lang="en-GB" sz="3200" dirty="0">
                <a:latin typeface="Arial" pitchFamily="34"/>
                <a:cs typeface="Arial" pitchFamily="34"/>
              </a:rPr>
              <a:t>Introduction</a:t>
            </a:r>
            <a:endParaRPr lang="en-GB" sz="3200" dirty="0"/>
          </a:p>
        </p:txBody>
      </p:sp>
      <p:pic>
        <p:nvPicPr>
          <p:cNvPr id="14" name="Picture 13">
            <a:extLst>
              <a:ext uri="{FF2B5EF4-FFF2-40B4-BE49-F238E27FC236}">
                <a16:creationId xmlns:a16="http://schemas.microsoft.com/office/drawing/2014/main" id="{67A37B1D-273E-5292-070C-C877CAF18E4A}"/>
              </a:ext>
            </a:extLst>
          </p:cNvPr>
          <p:cNvPicPr>
            <a:picLocks noChangeAspect="1"/>
          </p:cNvPicPr>
          <p:nvPr/>
        </p:nvPicPr>
        <p:blipFill>
          <a:blip r:embed="rId2"/>
          <a:srcRect l="23674" r="33033" b="-1"/>
          <a:stretch>
            <a:fillRect/>
          </a:stretch>
        </p:blipFill>
        <p:spPr>
          <a:xfrm>
            <a:off x="1" y="10"/>
            <a:ext cx="4196496" cy="6857990"/>
          </a:xfrm>
          <a:prstGeom prst="rect">
            <a:avLst/>
          </a:prstGeom>
          <a:effectLst/>
        </p:spPr>
      </p:pic>
      <p:graphicFrame>
        <p:nvGraphicFramePr>
          <p:cNvPr id="13" name="Content Placeholder 2">
            <a:extLst>
              <a:ext uri="{FF2B5EF4-FFF2-40B4-BE49-F238E27FC236}">
                <a16:creationId xmlns:a16="http://schemas.microsoft.com/office/drawing/2014/main" id="{1C159833-5025-64B5-3E89-B84B517B66ED}"/>
              </a:ext>
            </a:extLst>
          </p:cNvPr>
          <p:cNvGraphicFramePr>
            <a:graphicFrameLocks noGrp="1"/>
          </p:cNvGraphicFramePr>
          <p:nvPr>
            <p:ph idx="1"/>
            <p:extLst>
              <p:ext uri="{D42A27DB-BD31-4B8C-83A1-F6EECF244321}">
                <p14:modId xmlns:p14="http://schemas.microsoft.com/office/powerpoint/2010/main" val="2265126933"/>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2080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F772788-DD71-9D59-F211-E4FC43EFC713}"/>
              </a:ext>
            </a:extLst>
          </p:cNvPr>
          <p:cNvSpPr>
            <a:spLocks noGrp="1"/>
          </p:cNvSpPr>
          <p:nvPr>
            <p:ph type="title"/>
          </p:nvPr>
        </p:nvSpPr>
        <p:spPr>
          <a:xfrm>
            <a:off x="686834" y="1153572"/>
            <a:ext cx="3200400" cy="4461163"/>
          </a:xfrm>
        </p:spPr>
        <p:txBody>
          <a:bodyPr>
            <a:normAutofit/>
          </a:bodyPr>
          <a:lstStyle/>
          <a:p>
            <a:r>
              <a:rPr lang="en-GB" sz="3200" b="0" i="0" u="none" strike="noStrike" kern="1200" cap="all" spc="0" baseline="0" dirty="0">
                <a:solidFill>
                  <a:srgbClr val="FFFFFF"/>
                </a:solidFill>
                <a:uFillTx/>
                <a:latin typeface="Arial" pitchFamily="34"/>
                <a:cs typeface="Arial" pitchFamily="34"/>
              </a:rPr>
              <a:t>Theory</a:t>
            </a:r>
            <a:endParaRPr lang="en-GB" sz="32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1A8AD561-D625-CECB-AC89-D5F8DEB10EA8}"/>
              </a:ext>
            </a:extLst>
          </p:cNvPr>
          <p:cNvSpPr>
            <a:spLocks noGrp="1"/>
          </p:cNvSpPr>
          <p:nvPr>
            <p:ph idx="1"/>
          </p:nvPr>
        </p:nvSpPr>
        <p:spPr>
          <a:xfrm>
            <a:off x="4571484" y="763360"/>
            <a:ext cx="6906491" cy="3098801"/>
          </a:xfrm>
        </p:spPr>
        <p:txBody>
          <a:bodyPr anchor="ctr">
            <a:normAutofit/>
          </a:bodyPr>
          <a:lstStyle/>
          <a:p>
            <a:r>
              <a:rPr lang="en-GB" sz="1600" dirty="0">
                <a:solidFill>
                  <a:srgbClr val="000000"/>
                </a:solidFill>
                <a:latin typeface="Arial" pitchFamily="34"/>
                <a:cs typeface="Arial" pitchFamily="34"/>
              </a:rPr>
              <a:t>Supporting Shona through Vygotsky's sociocultural theory</a:t>
            </a:r>
          </a:p>
          <a:p>
            <a:br>
              <a:rPr lang="en-GB" sz="1600" dirty="0">
                <a:solidFill>
                  <a:srgbClr val="000000"/>
                </a:solidFill>
                <a:latin typeface="Arial" pitchFamily="34"/>
                <a:cs typeface="Arial" pitchFamily="34"/>
              </a:rPr>
            </a:br>
            <a:r>
              <a:rPr lang="en-GB" sz="1600" dirty="0">
                <a:solidFill>
                  <a:srgbClr val="000000"/>
                </a:solidFill>
                <a:latin typeface="Arial" pitchFamily="34"/>
                <a:cs typeface="Arial" pitchFamily="34"/>
              </a:rPr>
              <a:t>Lev Vygotsky (1896 -1934) was a Russian psychologist who believed children do not learn alone.</a:t>
            </a:r>
          </a:p>
          <a:p>
            <a:r>
              <a:rPr lang="en-GB" sz="1600" dirty="0">
                <a:solidFill>
                  <a:srgbClr val="000000"/>
                </a:solidFill>
                <a:latin typeface="Arial" pitchFamily="34"/>
                <a:cs typeface="Arial" pitchFamily="34"/>
              </a:rPr>
              <a:t> They grow think and build skills through relationships and shared activities with parents, key workers or confident friends. </a:t>
            </a:r>
          </a:p>
          <a:p>
            <a:r>
              <a:rPr lang="en-GB" sz="1600" dirty="0">
                <a:solidFill>
                  <a:srgbClr val="000000"/>
                </a:solidFill>
                <a:latin typeface="Arial" pitchFamily="34"/>
                <a:cs typeface="Arial" pitchFamily="34"/>
              </a:rPr>
              <a:t>Development happens in social interactions first and then becomes part of what the child can do independently.</a:t>
            </a:r>
            <a:br>
              <a:rPr lang="en-GB" sz="1600" dirty="0">
                <a:solidFill>
                  <a:srgbClr val="000000"/>
                </a:solidFill>
                <a:latin typeface="Arial" pitchFamily="34"/>
                <a:cs typeface="Arial" pitchFamily="34"/>
              </a:rPr>
            </a:br>
            <a:endParaRPr lang="en-GB" sz="1600" dirty="0"/>
          </a:p>
        </p:txBody>
      </p:sp>
      <p:sp>
        <p:nvSpPr>
          <p:cNvPr id="6" name="TextBox 10">
            <a:extLst>
              <a:ext uri="{FF2B5EF4-FFF2-40B4-BE49-F238E27FC236}">
                <a16:creationId xmlns:a16="http://schemas.microsoft.com/office/drawing/2014/main" id="{14222172-200E-70CE-E940-821A51885729}"/>
              </a:ext>
            </a:extLst>
          </p:cNvPr>
          <p:cNvSpPr txBox="1"/>
          <p:nvPr/>
        </p:nvSpPr>
        <p:spPr>
          <a:xfrm>
            <a:off x="1711803" y="55474"/>
            <a:ext cx="11434089" cy="707886"/>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i="0" strike="noStrike" kern="1200" cap="none" spc="0" baseline="0" dirty="0">
                <a:solidFill>
                  <a:srgbClr val="000000"/>
                </a:solidFill>
                <a:uFillTx/>
                <a:latin typeface="Arial" pitchFamily="34"/>
                <a:cs typeface="Arial" pitchFamily="34"/>
              </a:rPr>
              <a:t>Supporting Shona through Vygotsky’s sociocultural theory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strike="noStrike" kern="1200" cap="none" spc="0" baseline="0" dirty="0">
              <a:solidFill>
                <a:srgbClr val="000000"/>
              </a:solidFill>
              <a:uFillTx/>
              <a:latin typeface="Aptos"/>
            </a:endParaRPr>
          </a:p>
        </p:txBody>
      </p:sp>
      <p:pic>
        <p:nvPicPr>
          <p:cNvPr id="1026" name="Picture 2" descr="Lev vygotsky, 1896 - 1934, the psychologist who's cultural / historical theory which formed the basis for the school of thought in soviet psychology.">
            <a:extLst>
              <a:ext uri="{FF2B5EF4-FFF2-40B4-BE49-F238E27FC236}">
                <a16:creationId xmlns:a16="http://schemas.microsoft.com/office/drawing/2014/main" id="{79A63D48-C2F2-1E64-E3B9-8B69C32175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8849" y="3465435"/>
            <a:ext cx="1837661" cy="28257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8BDFBFC-F277-2FDB-51BE-575ED726FD9B}"/>
              </a:ext>
            </a:extLst>
          </p:cNvPr>
          <p:cNvSpPr txBox="1"/>
          <p:nvPr/>
        </p:nvSpPr>
        <p:spPr>
          <a:xfrm>
            <a:off x="7428847" y="3862161"/>
            <a:ext cx="1321453" cy="1477328"/>
          </a:xfrm>
          <a:prstGeom prst="rect">
            <a:avLst/>
          </a:prstGeom>
          <a:noFill/>
        </p:spPr>
        <p:txBody>
          <a:bodyPr wrap="square" rtlCol="0">
            <a:spAutoFit/>
          </a:bodyPr>
          <a:lstStyle/>
          <a:p>
            <a:r>
              <a:rPr lang="en-GB" dirty="0" err="1"/>
              <a:t>Source:google</a:t>
            </a:r>
            <a:r>
              <a:rPr lang="en-GB" dirty="0"/>
              <a:t> images (Lev </a:t>
            </a:r>
            <a:r>
              <a:rPr lang="en-GB" dirty="0" err="1"/>
              <a:t>Vygotsksy</a:t>
            </a:r>
            <a:r>
              <a:rPr lang="en-GB"/>
              <a:t> 1896-1934)</a:t>
            </a:r>
            <a:endParaRPr lang="en-GB" dirty="0"/>
          </a:p>
        </p:txBody>
      </p:sp>
    </p:spTree>
    <p:extLst>
      <p:ext uri="{BB962C8B-B14F-4D97-AF65-F5344CB8AC3E}">
        <p14:creationId xmlns:p14="http://schemas.microsoft.com/office/powerpoint/2010/main" val="3304411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34EAE6E-C034-CD84-0444-585FBE93B089}"/>
              </a:ext>
            </a:extLst>
          </p:cNvPr>
          <p:cNvSpPr>
            <a:spLocks noGrp="1"/>
          </p:cNvSpPr>
          <p:nvPr>
            <p:ph type="title"/>
          </p:nvPr>
        </p:nvSpPr>
        <p:spPr>
          <a:xfrm>
            <a:off x="586478" y="1683756"/>
            <a:ext cx="3115265" cy="2396359"/>
          </a:xfrm>
        </p:spPr>
        <p:txBody>
          <a:bodyPr anchor="b">
            <a:normAutofit/>
          </a:bodyPr>
          <a:lstStyle/>
          <a:p>
            <a:pPr algn="r"/>
            <a:r>
              <a:rPr kumimoji="0" lang="en-GB" sz="3200" b="0" i="0" u="none" strike="noStrike" kern="1200" cap="none" spc="-60" normalizeH="0" baseline="0" noProof="0" dirty="0">
                <a:ln>
                  <a:noFill/>
                </a:ln>
                <a:solidFill>
                  <a:srgbClr val="FFFFFF"/>
                </a:solidFill>
                <a:effectLst/>
                <a:uLnTx/>
                <a:uFillTx/>
                <a:latin typeface="Arial" pitchFamily="34"/>
                <a:cs typeface="Arial" pitchFamily="34"/>
              </a:rPr>
              <a:t> Key concepts</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65393A5D-D066-863A-AB9A-82B18515AF79}"/>
              </a:ext>
            </a:extLst>
          </p:cNvPr>
          <p:cNvGraphicFramePr>
            <a:graphicFrameLocks noGrp="1"/>
          </p:cNvGraphicFramePr>
          <p:nvPr>
            <p:ph idx="1"/>
            <p:extLst>
              <p:ext uri="{D42A27DB-BD31-4B8C-83A1-F6EECF244321}">
                <p14:modId xmlns:p14="http://schemas.microsoft.com/office/powerpoint/2010/main" val="33107649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0640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48A0B91-7A81-58BD-7775-4687E43BF5AE}"/>
              </a:ext>
            </a:extLst>
          </p:cNvPr>
          <p:cNvSpPr>
            <a:spLocks noGrp="1"/>
          </p:cNvSpPr>
          <p:nvPr>
            <p:ph type="title"/>
          </p:nvPr>
        </p:nvSpPr>
        <p:spPr>
          <a:xfrm>
            <a:off x="1171074" y="1396686"/>
            <a:ext cx="3240506" cy="4064628"/>
          </a:xfrm>
        </p:spPr>
        <p:txBody>
          <a:bodyPr>
            <a:normAutofit/>
          </a:bodyPr>
          <a:lstStyle/>
          <a:p>
            <a:r>
              <a:rPr kumimoji="0" lang="en-GB" sz="3200" b="0" i="0" u="none" strike="noStrike" kern="1200" cap="none" spc="-60" normalizeH="0" baseline="0" noProof="0" dirty="0">
                <a:ln>
                  <a:noFill/>
                </a:ln>
                <a:solidFill>
                  <a:srgbClr val="FFFFFF"/>
                </a:solidFill>
                <a:effectLst/>
                <a:uLnTx/>
                <a:uFillTx/>
                <a:latin typeface="Arial" pitchFamily="34"/>
                <a:cs typeface="Arial" pitchFamily="34"/>
              </a:rPr>
              <a:t> Relevance to</a:t>
            </a:r>
            <a:br>
              <a:rPr kumimoji="0" lang="en-GB" sz="3200" b="0" i="0" u="none" strike="noStrike" kern="1200" cap="none" spc="-60" normalizeH="0" baseline="0" noProof="0" dirty="0">
                <a:ln>
                  <a:noFill/>
                </a:ln>
                <a:solidFill>
                  <a:srgbClr val="FFFFFF"/>
                </a:solidFill>
                <a:effectLst/>
                <a:uLnTx/>
                <a:uFillTx/>
                <a:latin typeface="Arial" pitchFamily="34"/>
                <a:cs typeface="Arial" pitchFamily="34"/>
              </a:rPr>
            </a:br>
            <a:r>
              <a:rPr kumimoji="0" lang="en-GB" sz="3200" b="0" i="0" u="none" strike="noStrike" kern="1200" cap="none" spc="-60" normalizeH="0" baseline="0" noProof="0" dirty="0">
                <a:ln>
                  <a:noFill/>
                </a:ln>
                <a:solidFill>
                  <a:srgbClr val="FFFFFF"/>
                </a:solidFill>
                <a:effectLst/>
                <a:uLnTx/>
                <a:uFillTx/>
                <a:latin typeface="Arial" pitchFamily="34"/>
                <a:cs typeface="Arial" pitchFamily="34"/>
              </a:rPr>
              <a:t> early years</a:t>
            </a:r>
            <a:endParaRPr lang="en-GB"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43A0990-E084-3B20-32F3-BDEF2CED593D}"/>
              </a:ext>
            </a:extLst>
          </p:cNvPr>
          <p:cNvSpPr>
            <a:spLocks noGrp="1"/>
          </p:cNvSpPr>
          <p:nvPr>
            <p:ph idx="1"/>
          </p:nvPr>
        </p:nvSpPr>
        <p:spPr>
          <a:xfrm>
            <a:off x="5115140" y="1461359"/>
            <a:ext cx="6834547" cy="3935281"/>
          </a:xfrm>
        </p:spPr>
        <p:txBody>
          <a:bodyPr>
            <a:noAutofit/>
          </a:bodyPr>
          <a:lstStyle/>
          <a:p>
            <a:pPr lvl="0">
              <a:lnSpc>
                <a:spcPct val="140000"/>
              </a:lnSpc>
            </a:pPr>
            <a:r>
              <a:rPr lang="en-GB" sz="2000" dirty="0">
                <a:latin typeface="Arial" pitchFamily="34"/>
                <a:cs typeface="Arial" pitchFamily="34"/>
              </a:rPr>
              <a:t>Nursery is a social place for children to interact and according to Vygotsky this is where children develop (Hammond, 2021) </a:t>
            </a:r>
          </a:p>
          <a:p>
            <a:pPr lvl="0">
              <a:lnSpc>
                <a:spcPct val="140000"/>
              </a:lnSpc>
            </a:pPr>
            <a:r>
              <a:rPr lang="en-GB" sz="2000" dirty="0">
                <a:latin typeface="Arial" pitchFamily="34"/>
                <a:cs typeface="Arial" pitchFamily="34"/>
              </a:rPr>
              <a:t>Focus is on potential, so we are able to support Shona in what stage she is at the moment. </a:t>
            </a:r>
          </a:p>
          <a:p>
            <a:pPr lvl="0">
              <a:lnSpc>
                <a:spcPct val="140000"/>
              </a:lnSpc>
            </a:pPr>
            <a:r>
              <a:rPr lang="en-GB" sz="2000" dirty="0">
                <a:latin typeface="Arial" pitchFamily="34"/>
                <a:cs typeface="Arial" pitchFamily="34"/>
              </a:rPr>
              <a:t>Language, emotional and social skills all go hand in hand. </a:t>
            </a:r>
          </a:p>
          <a:p>
            <a:pPr lvl="0">
              <a:lnSpc>
                <a:spcPct val="140000"/>
              </a:lnSpc>
            </a:pPr>
            <a:r>
              <a:rPr lang="en-GB" sz="2000" dirty="0">
                <a:latin typeface="Arial" pitchFamily="34"/>
                <a:cs typeface="Arial" pitchFamily="34"/>
              </a:rPr>
              <a:t>Practical methods (ZPD), key person support and scaffolding all fit into daily nursery practises. Individual and cultural experiences and children's background help communication styles.</a:t>
            </a:r>
          </a:p>
        </p:txBody>
      </p:sp>
    </p:spTree>
    <p:extLst>
      <p:ext uri="{BB962C8B-B14F-4D97-AF65-F5344CB8AC3E}">
        <p14:creationId xmlns:p14="http://schemas.microsoft.com/office/powerpoint/2010/main" val="2715121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1D1D37D-59F7-CA86-FBBC-237FF1D4EF48}"/>
              </a:ext>
            </a:extLst>
          </p:cNvPr>
          <p:cNvSpPr>
            <a:spLocks noGrp="1"/>
          </p:cNvSpPr>
          <p:nvPr>
            <p:ph type="title"/>
          </p:nvPr>
        </p:nvSpPr>
        <p:spPr>
          <a:xfrm>
            <a:off x="686834" y="1153572"/>
            <a:ext cx="3200400" cy="4461163"/>
          </a:xfrm>
        </p:spPr>
        <p:txBody>
          <a:bodyPr>
            <a:normAutofit/>
          </a:bodyPr>
          <a:lstStyle/>
          <a:p>
            <a:r>
              <a:rPr kumimoji="0" lang="en-GB" sz="3200" b="0" i="0" u="none" strike="noStrike" kern="1200" cap="none" spc="-60" normalizeH="0" baseline="0" noProof="0" dirty="0">
                <a:ln>
                  <a:noFill/>
                </a:ln>
                <a:solidFill>
                  <a:srgbClr val="FFFFFF"/>
                </a:solidFill>
                <a:effectLst/>
                <a:uLnTx/>
                <a:uFillTx/>
                <a:latin typeface="Arial" pitchFamily="34"/>
                <a:cs typeface="Arial" pitchFamily="34"/>
              </a:rPr>
              <a:t> Application to Shona’s case</a:t>
            </a:r>
            <a:endParaRPr lang="en-GB" sz="32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4A4EBBAB-B575-BB98-20B5-2C79899F6040}"/>
              </a:ext>
            </a:extLst>
          </p:cNvPr>
          <p:cNvSpPr>
            <a:spLocks noGrp="1"/>
          </p:cNvSpPr>
          <p:nvPr>
            <p:ph idx="1"/>
          </p:nvPr>
        </p:nvSpPr>
        <p:spPr>
          <a:xfrm>
            <a:off x="4342047" y="137318"/>
            <a:ext cx="7365365" cy="6583363"/>
          </a:xfrm>
        </p:spPr>
        <p:txBody>
          <a:bodyPr anchor="ctr">
            <a:noAutofit/>
          </a:bodyPr>
          <a:lstStyle/>
          <a:p>
            <a:pPr lvl="0">
              <a:lnSpc>
                <a:spcPct val="120000"/>
              </a:lnSpc>
            </a:pPr>
            <a:r>
              <a:rPr lang="en-GB" sz="2000" dirty="0">
                <a:latin typeface="Arial" pitchFamily="34"/>
                <a:cs typeface="Arial" pitchFamily="34"/>
              </a:rPr>
              <a:t>Shona has space anxiety when separated from carers. Vygotsky's explanation is that she finds it difficult to get comfortable with a trusted key person if she hasn't got guided support. She feels unsafe and can't explore (Hammond, 2021)</a:t>
            </a:r>
          </a:p>
          <a:p>
            <a:pPr lvl="0">
              <a:lnSpc>
                <a:spcPct val="120000"/>
              </a:lnSpc>
            </a:pPr>
            <a:r>
              <a:rPr lang="en-GB" sz="2000" dirty="0">
                <a:latin typeface="Arial" pitchFamily="34"/>
                <a:cs typeface="Arial" pitchFamily="34"/>
              </a:rPr>
              <a:t>limited verbal communication- language is the biggest tool not yet developed so it's difficult for her to ask for help. This makes her anxiety grow and she has difficulty joining group play</a:t>
            </a:r>
          </a:p>
          <a:p>
            <a:pPr lvl="0">
              <a:lnSpc>
                <a:spcPct val="120000"/>
              </a:lnSpc>
            </a:pPr>
            <a:r>
              <a:rPr lang="en-GB" sz="2000" dirty="0">
                <a:latin typeface="Arial" pitchFamily="34"/>
                <a:cs typeface="Arial" pitchFamily="34"/>
              </a:rPr>
              <a:t>No one has shown her how to play with others step by step, so she stays on edge  (Daniels, 2017)</a:t>
            </a:r>
          </a:p>
          <a:p>
            <a:pPr lvl="0">
              <a:lnSpc>
                <a:spcPct val="120000"/>
              </a:lnSpc>
            </a:pPr>
            <a:r>
              <a:rPr lang="en-GB" sz="2000" dirty="0">
                <a:latin typeface="Arial" pitchFamily="34"/>
                <a:cs typeface="Arial" pitchFamily="34"/>
              </a:rPr>
              <a:t> Vygotsky's explanation is group play, needs support, and small steps all help with independence (Vygotsky, 1986).</a:t>
            </a:r>
          </a:p>
          <a:p>
            <a:pPr lvl="0">
              <a:lnSpc>
                <a:spcPct val="120000"/>
              </a:lnSpc>
            </a:pPr>
            <a:r>
              <a:rPr lang="en-GB" sz="2000" dirty="0">
                <a:latin typeface="Arial" pitchFamily="34"/>
                <a:cs typeface="Arial" pitchFamily="34"/>
              </a:rPr>
              <a:t>overall needs- this is achieved through social mixing, supporting her language and consistency</a:t>
            </a:r>
          </a:p>
          <a:p>
            <a:pPr lvl="0">
              <a:lnSpc>
                <a:spcPct val="50000"/>
              </a:lnSpc>
            </a:pPr>
            <a:endParaRPr lang="en-GB" sz="2000" dirty="0">
              <a:latin typeface="Arial" pitchFamily="34"/>
              <a:cs typeface="Arial" pitchFamily="34"/>
            </a:endParaRPr>
          </a:p>
        </p:txBody>
      </p:sp>
    </p:spTree>
    <p:extLst>
      <p:ext uri="{BB962C8B-B14F-4D97-AF65-F5344CB8AC3E}">
        <p14:creationId xmlns:p14="http://schemas.microsoft.com/office/powerpoint/2010/main" val="1306948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1D1D37D-59F7-CA86-FBBC-237FF1D4EF48}"/>
              </a:ext>
            </a:extLst>
          </p:cNvPr>
          <p:cNvSpPr>
            <a:spLocks noGrp="1"/>
          </p:cNvSpPr>
          <p:nvPr>
            <p:ph type="title"/>
          </p:nvPr>
        </p:nvSpPr>
        <p:spPr>
          <a:xfrm>
            <a:off x="686834" y="1153572"/>
            <a:ext cx="3200400" cy="4461163"/>
          </a:xfrm>
        </p:spPr>
        <p:txBody>
          <a:bodyPr>
            <a:normAutofit/>
          </a:bodyPr>
          <a:lstStyle/>
          <a:p>
            <a:r>
              <a:rPr kumimoji="0" lang="en-GB" sz="3200" b="0" i="0" u="none" strike="noStrike" kern="1200" cap="none" spc="-60" normalizeH="0" baseline="0" noProof="0" dirty="0">
                <a:ln>
                  <a:noFill/>
                </a:ln>
                <a:solidFill>
                  <a:srgbClr val="FFFFFF"/>
                </a:solidFill>
                <a:effectLst/>
                <a:uLnTx/>
                <a:uFillTx/>
                <a:latin typeface="Arial" pitchFamily="34"/>
                <a:cs typeface="Arial" pitchFamily="34"/>
              </a:rPr>
              <a:t> Practical strategies on Vygotsky </a:t>
            </a:r>
            <a:endParaRPr lang="en-GB" sz="4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7" name="TextBox 11">
            <a:extLst>
              <a:ext uri="{FF2B5EF4-FFF2-40B4-BE49-F238E27FC236}">
                <a16:creationId xmlns:a16="http://schemas.microsoft.com/office/drawing/2014/main" id="{D489B4B8-2C87-9CD9-F632-DF3E484A5155}"/>
              </a:ext>
            </a:extLst>
          </p:cNvPr>
          <p:cNvSpPr txBox="1"/>
          <p:nvPr/>
        </p:nvSpPr>
        <p:spPr>
          <a:xfrm>
            <a:off x="4167272" y="502314"/>
            <a:ext cx="3172563" cy="4385816"/>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Assign a key person (MKO)</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Gradual separation routine            Carer supports for a short time, then leaves for a short time small steps help     </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Language scaffolding</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Parallel play </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Small group activities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Praise all communication</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Guided pretend play</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Corbel"/>
            </a:endParaRPr>
          </a:p>
        </p:txBody>
      </p:sp>
      <p:sp>
        <p:nvSpPr>
          <p:cNvPr id="9" name="TextBox 14">
            <a:extLst>
              <a:ext uri="{FF2B5EF4-FFF2-40B4-BE49-F238E27FC236}">
                <a16:creationId xmlns:a16="http://schemas.microsoft.com/office/drawing/2014/main" id="{EA06CABD-48D8-E336-86F4-FA6252D2C39E}"/>
              </a:ext>
            </a:extLst>
          </p:cNvPr>
          <p:cNvSpPr txBox="1"/>
          <p:nvPr/>
        </p:nvSpPr>
        <p:spPr>
          <a:xfrm>
            <a:off x="4534511" y="119033"/>
            <a:ext cx="1838328" cy="707886"/>
          </a:xfrm>
          <a:prstGeom prst="rect">
            <a:avLst/>
          </a:prstGeom>
          <a:noFill/>
          <a:ln cap="flat">
            <a:noFill/>
          </a:ln>
        </p:spPr>
        <p:txBody>
          <a:bodyPr vert="horz" wrap="square" lIns="91440" tIns="45720" rIns="91440" bIns="45720" anchor="t" anchorCtr="1" compatLnSpc="1">
            <a:spAutoFit/>
          </a:bodyPr>
          <a:lstStyle/>
          <a:p>
            <a:pPr algn="ctr" defTabSz="457200">
              <a:defRPr sz="1800" b="0" i="0" u="none" strike="noStrike" kern="0" cap="none" spc="0" baseline="0">
                <a:solidFill>
                  <a:srgbClr val="000000"/>
                </a:solidFill>
                <a:uFillTx/>
              </a:defRPr>
            </a:pPr>
            <a:r>
              <a:rPr lang="en-GB" sz="2000" dirty="0">
                <a:solidFill>
                  <a:srgbClr val="000000"/>
                </a:solidFill>
                <a:latin typeface="Corbel"/>
              </a:rPr>
              <a:t>Strategies</a:t>
            </a:r>
            <a:endParaRPr lang="en-GB" sz="2000" b="0" i="0" u="none" strike="noStrike" kern="1200" cap="none" spc="0" baseline="0" dirty="0">
              <a:solidFill>
                <a:srgbClr val="000000"/>
              </a:solidFill>
              <a:uFillTx/>
              <a:latin typeface="Corbe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Corbel"/>
            </a:endParaRPr>
          </a:p>
        </p:txBody>
      </p:sp>
      <p:sp>
        <p:nvSpPr>
          <p:cNvPr id="11" name="TextBox 16">
            <a:extLst>
              <a:ext uri="{FF2B5EF4-FFF2-40B4-BE49-F238E27FC236}">
                <a16:creationId xmlns:a16="http://schemas.microsoft.com/office/drawing/2014/main" id="{030F9193-F172-22A8-5885-67A176EA53D7}"/>
              </a:ext>
            </a:extLst>
          </p:cNvPr>
          <p:cNvSpPr txBox="1"/>
          <p:nvPr/>
        </p:nvSpPr>
        <p:spPr>
          <a:xfrm>
            <a:off x="7850983" y="42833"/>
            <a:ext cx="2838453" cy="400110"/>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orbel"/>
              </a:rPr>
              <a:t>How it works</a:t>
            </a:r>
          </a:p>
        </p:txBody>
      </p:sp>
      <p:sp>
        <p:nvSpPr>
          <p:cNvPr id="13" name="TextBox 10">
            <a:extLst>
              <a:ext uri="{FF2B5EF4-FFF2-40B4-BE49-F238E27FC236}">
                <a16:creationId xmlns:a16="http://schemas.microsoft.com/office/drawing/2014/main" id="{2E1CB52D-783C-496F-382F-C4A640D985D0}"/>
              </a:ext>
            </a:extLst>
          </p:cNvPr>
          <p:cNvSpPr txBox="1"/>
          <p:nvPr/>
        </p:nvSpPr>
        <p:spPr>
          <a:xfrm>
            <a:off x="7294892" y="354043"/>
            <a:ext cx="4083433" cy="6001643"/>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Consistency builds trust giving Shona a base with one key person and lays a foundation</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lowering anxiety</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Naming feelings, objects, sad, happy, yes-go to Shona's language level</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Naming feelings, objects, sad, happy, yes-go to Shona's language level</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 Few friends, so Shona doesn't feel pressure- this helps guide with her ZPD</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Acknowledge by nod, point, share, help-build her confidence</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rial" pitchFamily="34"/>
                <a:cs typeface="Arial" pitchFamily="34"/>
              </a:rPr>
              <a:t>Play helps with language, social, emotional skills- alongside adult support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Corbel"/>
            </a:endParaRPr>
          </a:p>
        </p:txBody>
      </p:sp>
    </p:spTree>
    <p:extLst>
      <p:ext uri="{BB962C8B-B14F-4D97-AF65-F5344CB8AC3E}">
        <p14:creationId xmlns:p14="http://schemas.microsoft.com/office/powerpoint/2010/main" val="2652885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B14AA-A462-577F-A778-59E8ABC94E12}"/>
              </a:ext>
            </a:extLst>
          </p:cNvPr>
          <p:cNvSpPr>
            <a:spLocks noGrp="1"/>
          </p:cNvSpPr>
          <p:nvPr>
            <p:ph type="title"/>
          </p:nvPr>
        </p:nvSpPr>
        <p:spPr>
          <a:xfrm>
            <a:off x="1245072" y="1289765"/>
            <a:ext cx="3651101" cy="4270963"/>
          </a:xfrm>
        </p:spPr>
        <p:txBody>
          <a:bodyPr anchor="ctr">
            <a:normAutofit/>
          </a:bodyPr>
          <a:lstStyle/>
          <a:p>
            <a:pPr algn="ctr"/>
            <a:r>
              <a:rPr lang="en-GB" sz="3200" dirty="0">
                <a:solidFill>
                  <a:srgbClr val="FFFFFF"/>
                </a:solidFill>
              </a:rPr>
              <a:t>                                </a:t>
            </a:r>
            <a:r>
              <a:rPr kumimoji="0" lang="en-GB" sz="3200" b="0" i="0" u="none" strike="noStrike" kern="1200" cap="none" spc="-60" normalizeH="0" baseline="0" noProof="0" dirty="0">
                <a:ln>
                  <a:noFill/>
                </a:ln>
                <a:solidFill>
                  <a:srgbClr val="FFFFFF"/>
                </a:solidFill>
                <a:effectLst/>
                <a:uLnTx/>
                <a:uFillTx/>
                <a:latin typeface="Arial" pitchFamily="34"/>
                <a:cs typeface="Arial" pitchFamily="34"/>
              </a:rPr>
              <a:t>Nature </a:t>
            </a:r>
            <a:br>
              <a:rPr kumimoji="0" lang="en-GB" sz="3200" b="0" i="0" u="none" strike="noStrike" kern="1200" cap="none" spc="-60" normalizeH="0" baseline="0" noProof="0" dirty="0">
                <a:ln>
                  <a:noFill/>
                </a:ln>
                <a:solidFill>
                  <a:srgbClr val="FFFFFF"/>
                </a:solidFill>
                <a:effectLst/>
                <a:uLnTx/>
                <a:uFillTx/>
                <a:latin typeface="Arial" pitchFamily="34"/>
                <a:cs typeface="Arial" pitchFamily="34"/>
              </a:rPr>
            </a:br>
            <a:r>
              <a:rPr kumimoji="0" lang="en-GB" sz="3200" b="0" i="0" u="none" strike="noStrike" kern="1200" cap="none" spc="-60" normalizeH="0" baseline="0" noProof="0" dirty="0">
                <a:ln>
                  <a:noFill/>
                </a:ln>
                <a:solidFill>
                  <a:srgbClr val="FFFFFF"/>
                </a:solidFill>
                <a:effectLst/>
                <a:uLnTx/>
                <a:uFillTx/>
                <a:latin typeface="Arial" pitchFamily="34"/>
                <a:cs typeface="Arial" pitchFamily="34"/>
              </a:rPr>
              <a:t>and </a:t>
            </a:r>
            <a:br>
              <a:rPr kumimoji="0" lang="en-GB" sz="3200" b="0" i="0" u="none" strike="noStrike" kern="1200" cap="none" spc="-60" normalizeH="0" baseline="0" noProof="0" dirty="0">
                <a:ln>
                  <a:noFill/>
                </a:ln>
                <a:solidFill>
                  <a:srgbClr val="FFFFFF"/>
                </a:solidFill>
                <a:effectLst/>
                <a:uLnTx/>
                <a:uFillTx/>
                <a:latin typeface="Arial" pitchFamily="34"/>
                <a:cs typeface="Arial" pitchFamily="34"/>
              </a:rPr>
            </a:br>
            <a:r>
              <a:rPr kumimoji="0" lang="en-GB" sz="3200" b="0" i="0" u="none" strike="noStrike" kern="1200" cap="none" spc="-60" normalizeH="0" baseline="0" noProof="0" dirty="0">
                <a:ln>
                  <a:noFill/>
                </a:ln>
                <a:solidFill>
                  <a:srgbClr val="FFFFFF"/>
                </a:solidFill>
                <a:effectLst/>
                <a:uLnTx/>
                <a:uFillTx/>
                <a:latin typeface="Arial" pitchFamily="34"/>
                <a:cs typeface="Arial" pitchFamily="34"/>
              </a:rPr>
              <a:t>Nurture</a:t>
            </a:r>
            <a:endParaRPr lang="en-GB" sz="3200" dirty="0">
              <a:solidFill>
                <a:srgbClr val="FFFFFF"/>
              </a:solidFill>
            </a:endParaRPr>
          </a:p>
        </p:txBody>
      </p:sp>
      <p:sp>
        <p:nvSpPr>
          <p:cNvPr id="7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7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0" name="Content Placeholder 2">
            <a:extLst>
              <a:ext uri="{FF2B5EF4-FFF2-40B4-BE49-F238E27FC236}">
                <a16:creationId xmlns:a16="http://schemas.microsoft.com/office/drawing/2014/main" id="{6BB1B12B-DD98-9551-BC50-EA1C715DEAD5}"/>
              </a:ext>
            </a:extLst>
          </p:cNvPr>
          <p:cNvSpPr>
            <a:spLocks noGrp="1"/>
          </p:cNvSpPr>
          <p:nvPr>
            <p:ph idx="1"/>
          </p:nvPr>
        </p:nvSpPr>
        <p:spPr>
          <a:xfrm>
            <a:off x="6096001" y="518400"/>
            <a:ext cx="5318648" cy="5837949"/>
          </a:xfrm>
        </p:spPr>
        <p:txBody>
          <a:bodyPr anchor="ctr">
            <a:noAutofit/>
          </a:bodyPr>
          <a:lstStyle/>
          <a:p>
            <a:pPr lvl="0"/>
            <a:r>
              <a:rPr lang="en-GB" sz="1600" dirty="0">
                <a:solidFill>
                  <a:schemeClr val="tx1">
                    <a:alpha val="80000"/>
                  </a:schemeClr>
                </a:solidFill>
                <a:latin typeface="Arial" pitchFamily="34"/>
                <a:cs typeface="Arial" pitchFamily="34"/>
              </a:rPr>
              <a:t>Nature (Biology)</a:t>
            </a:r>
          </a:p>
          <a:p>
            <a:pPr lvl="0"/>
            <a:r>
              <a:rPr lang="en-GB" sz="1600" dirty="0">
                <a:solidFill>
                  <a:schemeClr val="tx1">
                    <a:alpha val="80000"/>
                  </a:schemeClr>
                </a:solidFill>
                <a:latin typeface="Arial" pitchFamily="34"/>
                <a:cs typeface="Arial" pitchFamily="34"/>
              </a:rPr>
              <a:t>Temperament- children find it difficult to open up at first, this is all children's individuality not a flaw (</a:t>
            </a:r>
            <a:r>
              <a:rPr lang="en-GB" sz="1600" dirty="0" err="1">
                <a:solidFill>
                  <a:schemeClr val="tx1">
                    <a:alpha val="80000"/>
                  </a:schemeClr>
                </a:solidFill>
                <a:latin typeface="Arial" pitchFamily="34"/>
                <a:cs typeface="Arial" pitchFamily="34"/>
              </a:rPr>
              <a:t>Whitebread</a:t>
            </a:r>
            <a:r>
              <a:rPr lang="en-GB" sz="1600" dirty="0">
                <a:solidFill>
                  <a:schemeClr val="tx1">
                    <a:alpha val="80000"/>
                  </a:schemeClr>
                </a:solidFill>
                <a:latin typeface="Arial" pitchFamily="34"/>
                <a:cs typeface="Arial" pitchFamily="34"/>
              </a:rPr>
              <a:t>, 2019)</a:t>
            </a:r>
          </a:p>
          <a:p>
            <a:pPr lvl="0"/>
            <a:r>
              <a:rPr lang="en-GB" sz="1600" dirty="0">
                <a:solidFill>
                  <a:schemeClr val="tx1">
                    <a:alpha val="80000"/>
                  </a:schemeClr>
                </a:solidFill>
                <a:latin typeface="Arial" pitchFamily="34"/>
                <a:cs typeface="Arial" pitchFamily="34"/>
              </a:rPr>
              <a:t>Brain development- if a child faces stress but doesn't get support, this will impact confidence and learning. Secure relationships are essential for healthy brain development.</a:t>
            </a:r>
          </a:p>
          <a:p>
            <a:pPr lvl="0"/>
            <a:r>
              <a:rPr lang="en-GB" sz="1600" dirty="0">
                <a:solidFill>
                  <a:schemeClr val="tx1">
                    <a:alpha val="80000"/>
                  </a:schemeClr>
                </a:solidFill>
                <a:latin typeface="Arial" pitchFamily="34"/>
                <a:cs typeface="Arial" pitchFamily="34"/>
              </a:rPr>
              <a:t>Language readiness- each child is different some develop speech slower than others and this is normal.</a:t>
            </a:r>
          </a:p>
          <a:p>
            <a:pPr lvl="0"/>
            <a:r>
              <a:rPr lang="en-GB" sz="1600" dirty="0">
                <a:solidFill>
                  <a:schemeClr val="tx1">
                    <a:alpha val="80000"/>
                  </a:schemeClr>
                </a:solidFill>
                <a:latin typeface="Arial" pitchFamily="34"/>
                <a:cs typeface="Arial" pitchFamily="34"/>
              </a:rPr>
              <a:t>Nurture (Environment)</a:t>
            </a:r>
          </a:p>
          <a:p>
            <a:pPr lvl="0"/>
            <a:r>
              <a:rPr lang="en-GB" sz="1600" dirty="0">
                <a:solidFill>
                  <a:schemeClr val="tx1">
                    <a:alpha val="80000"/>
                  </a:schemeClr>
                </a:solidFill>
                <a:latin typeface="Arial" pitchFamily="34"/>
                <a:cs typeface="Arial" pitchFamily="34"/>
              </a:rPr>
              <a:t>Home experiences- carers responses and the style of communication affect how the child interacts.</a:t>
            </a:r>
          </a:p>
          <a:p>
            <a:pPr lvl="0"/>
            <a:r>
              <a:rPr lang="en-GB" sz="1600" dirty="0">
                <a:solidFill>
                  <a:schemeClr val="tx1">
                    <a:alpha val="80000"/>
                  </a:schemeClr>
                </a:solidFill>
                <a:latin typeface="Arial" pitchFamily="34"/>
                <a:cs typeface="Arial" pitchFamily="34"/>
              </a:rPr>
              <a:t>Nursery atmosphere- we need to be warm, patient and consistent. This will help Shona feel safe and help anxiety lessen and she will join in (Daniels, 2017).</a:t>
            </a:r>
          </a:p>
          <a:p>
            <a:pPr lvl="0"/>
            <a:r>
              <a:rPr lang="en-GB" sz="1600" dirty="0">
                <a:solidFill>
                  <a:schemeClr val="tx1">
                    <a:alpha val="80000"/>
                  </a:schemeClr>
                </a:solidFill>
                <a:latin typeface="Arial" pitchFamily="34"/>
                <a:cs typeface="Arial" pitchFamily="34"/>
              </a:rPr>
              <a:t>Language exposure- gently responding to Shona will help her build skills, but her experiences will decide how potential grows. We cannot change her age or temperament, but are able to change her environment to help her thrive (Hammond, 2021).</a:t>
            </a:r>
          </a:p>
        </p:txBody>
      </p:sp>
      <p:sp>
        <p:nvSpPr>
          <p:cNvPr id="7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74" name="Straight Connector 7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5828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A0B91-7A81-58BD-7775-4687E43BF5AE}"/>
              </a:ext>
            </a:extLst>
          </p:cNvPr>
          <p:cNvSpPr>
            <a:spLocks noGrp="1"/>
          </p:cNvSpPr>
          <p:nvPr>
            <p:ph type="title"/>
          </p:nvPr>
        </p:nvSpPr>
        <p:spPr>
          <a:xfrm>
            <a:off x="4553733" y="548464"/>
            <a:ext cx="6798541" cy="1675623"/>
          </a:xfrm>
        </p:spPr>
        <p:txBody>
          <a:bodyPr anchor="b">
            <a:normAutofit/>
          </a:bodyPr>
          <a:lstStyle/>
          <a:p>
            <a:r>
              <a:rPr kumimoji="0" lang="en-GB" sz="3200" b="0" i="0" u="none" strike="noStrike" kern="1200" cap="none" spc="-60" normalizeH="0" baseline="0" noProof="0" dirty="0">
                <a:ln>
                  <a:noFill/>
                </a:ln>
                <a:effectLst/>
                <a:uLnTx/>
                <a:uFillTx/>
                <a:latin typeface="Arial" pitchFamily="34"/>
                <a:cs typeface="Arial" pitchFamily="34"/>
              </a:rPr>
              <a:t>Strengths</a:t>
            </a:r>
            <a:br>
              <a:rPr kumimoji="0" lang="en-GB" sz="3200" b="0" i="0" u="none" strike="noStrike" kern="1200" cap="none" spc="-60" normalizeH="0" baseline="0" noProof="0" dirty="0">
                <a:ln>
                  <a:noFill/>
                </a:ln>
                <a:effectLst/>
                <a:uLnTx/>
                <a:uFillTx/>
                <a:latin typeface="Arial" pitchFamily="34"/>
                <a:cs typeface="Arial" pitchFamily="34"/>
              </a:rPr>
            </a:br>
            <a:r>
              <a:rPr kumimoji="0" lang="en-GB" sz="3200" b="0" i="0" u="none" strike="noStrike" kern="1200" cap="none" spc="-60" normalizeH="0" baseline="0" noProof="0" dirty="0">
                <a:ln>
                  <a:noFill/>
                </a:ln>
                <a:effectLst/>
                <a:uLnTx/>
                <a:uFillTx/>
                <a:latin typeface="Arial" pitchFamily="34"/>
                <a:cs typeface="Arial" pitchFamily="34"/>
              </a:rPr>
              <a:t> and </a:t>
            </a:r>
            <a:br>
              <a:rPr kumimoji="0" lang="en-GB" sz="3200" b="0" i="0" u="none" strike="noStrike" kern="1200" cap="none" spc="-60" normalizeH="0" baseline="0" noProof="0" dirty="0">
                <a:ln>
                  <a:noFill/>
                </a:ln>
                <a:effectLst/>
                <a:uLnTx/>
                <a:uFillTx/>
                <a:latin typeface="Arial" pitchFamily="34"/>
                <a:cs typeface="Arial" pitchFamily="34"/>
              </a:rPr>
            </a:br>
            <a:r>
              <a:rPr kumimoji="0" lang="en-GB" sz="3200" b="0" i="0" u="none" strike="noStrike" kern="1200" cap="none" spc="-60" normalizeH="0" baseline="0" noProof="0" dirty="0">
                <a:ln>
                  <a:noFill/>
                </a:ln>
                <a:effectLst/>
                <a:uLnTx/>
                <a:uFillTx/>
                <a:latin typeface="Arial" pitchFamily="34"/>
                <a:cs typeface="Arial" pitchFamily="34"/>
              </a:rPr>
              <a:t>Limitations</a:t>
            </a:r>
            <a:endParaRPr lang="en-GB" sz="3200" dirty="0"/>
          </a:p>
        </p:txBody>
      </p:sp>
      <p:pic>
        <p:nvPicPr>
          <p:cNvPr id="39" name="Picture 38">
            <a:extLst>
              <a:ext uri="{FF2B5EF4-FFF2-40B4-BE49-F238E27FC236}">
                <a16:creationId xmlns:a16="http://schemas.microsoft.com/office/drawing/2014/main" id="{FE2117EE-C952-AD0B-A5DE-329B0364281A}"/>
              </a:ext>
            </a:extLst>
          </p:cNvPr>
          <p:cNvPicPr>
            <a:picLocks noChangeAspect="1"/>
          </p:cNvPicPr>
          <p:nvPr/>
        </p:nvPicPr>
        <p:blipFill>
          <a:blip r:embed="rId3"/>
          <a:srcRect l="32172" r="33407"/>
          <a:stretch>
            <a:fillRect/>
          </a:stretch>
        </p:blipFill>
        <p:spPr>
          <a:xfrm>
            <a:off x="1" y="10"/>
            <a:ext cx="4196496" cy="6857990"/>
          </a:xfrm>
          <a:prstGeom prst="rect">
            <a:avLst/>
          </a:prstGeom>
          <a:effectLst/>
        </p:spPr>
      </p:pic>
      <p:graphicFrame>
        <p:nvGraphicFramePr>
          <p:cNvPr id="40" name="Content Placeholder 2">
            <a:extLst>
              <a:ext uri="{FF2B5EF4-FFF2-40B4-BE49-F238E27FC236}">
                <a16:creationId xmlns:a16="http://schemas.microsoft.com/office/drawing/2014/main" id="{33C88192-9773-6BB8-7AD8-ED3ED3EF74E0}"/>
              </a:ext>
            </a:extLst>
          </p:cNvPr>
          <p:cNvGraphicFramePr>
            <a:graphicFrameLocks noGrp="1"/>
          </p:cNvGraphicFramePr>
          <p:nvPr>
            <p:ph idx="1"/>
            <p:extLst>
              <p:ext uri="{D42A27DB-BD31-4B8C-83A1-F6EECF244321}">
                <p14:modId xmlns:p14="http://schemas.microsoft.com/office/powerpoint/2010/main" val="2399128922"/>
              </p:ext>
            </p:extLst>
          </p:nvPr>
        </p:nvGraphicFramePr>
        <p:xfrm>
          <a:off x="4553735" y="2409830"/>
          <a:ext cx="6660366" cy="40290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94958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A0B91-7A81-58BD-7775-4687E43BF5AE}"/>
              </a:ext>
            </a:extLst>
          </p:cNvPr>
          <p:cNvSpPr>
            <a:spLocks noGrp="1"/>
          </p:cNvSpPr>
          <p:nvPr>
            <p:ph type="title"/>
          </p:nvPr>
        </p:nvSpPr>
        <p:spPr>
          <a:xfrm>
            <a:off x="4553733" y="548465"/>
            <a:ext cx="6798541" cy="1610536"/>
          </a:xfrm>
        </p:spPr>
        <p:txBody>
          <a:bodyPr anchor="b">
            <a:normAutofit/>
          </a:bodyPr>
          <a:lstStyle/>
          <a:p>
            <a:r>
              <a:rPr lang="en-GB" sz="3200" dirty="0">
                <a:latin typeface="Arial" pitchFamily="34"/>
                <a:cs typeface="Arial" pitchFamily="34"/>
              </a:rPr>
              <a:t> Key message and conclusion</a:t>
            </a:r>
            <a:endParaRPr lang="en-GB" sz="3200" dirty="0"/>
          </a:p>
        </p:txBody>
      </p:sp>
      <p:pic>
        <p:nvPicPr>
          <p:cNvPr id="39" name="Picture 38">
            <a:extLst>
              <a:ext uri="{FF2B5EF4-FFF2-40B4-BE49-F238E27FC236}">
                <a16:creationId xmlns:a16="http://schemas.microsoft.com/office/drawing/2014/main" id="{FE2117EE-C952-AD0B-A5DE-329B0364281A}"/>
              </a:ext>
            </a:extLst>
          </p:cNvPr>
          <p:cNvPicPr>
            <a:picLocks noChangeAspect="1"/>
          </p:cNvPicPr>
          <p:nvPr/>
        </p:nvPicPr>
        <p:blipFill>
          <a:blip r:embed="rId2"/>
          <a:srcRect l="34396" r="31184"/>
          <a:stretch>
            <a:fillRect/>
          </a:stretch>
        </p:blipFill>
        <p:spPr>
          <a:xfrm>
            <a:off x="1" y="10"/>
            <a:ext cx="4196496" cy="6857990"/>
          </a:xfrm>
          <a:prstGeom prst="rect">
            <a:avLst/>
          </a:prstGeom>
          <a:effectLst/>
        </p:spPr>
      </p:pic>
      <p:graphicFrame>
        <p:nvGraphicFramePr>
          <p:cNvPr id="40" name="Content Placeholder 2">
            <a:extLst>
              <a:ext uri="{FF2B5EF4-FFF2-40B4-BE49-F238E27FC236}">
                <a16:creationId xmlns:a16="http://schemas.microsoft.com/office/drawing/2014/main" id="{33C88192-9773-6BB8-7AD8-ED3ED3EF74E0}"/>
              </a:ext>
            </a:extLst>
          </p:cNvPr>
          <p:cNvGraphicFramePr>
            <a:graphicFrameLocks noGrp="1"/>
          </p:cNvGraphicFramePr>
          <p:nvPr>
            <p:ph idx="1"/>
            <p:extLst>
              <p:ext uri="{D42A27DB-BD31-4B8C-83A1-F6EECF244321}">
                <p14:modId xmlns:p14="http://schemas.microsoft.com/office/powerpoint/2010/main" val="4085816728"/>
              </p:ext>
            </p:extLst>
          </p:nvPr>
        </p:nvGraphicFramePr>
        <p:xfrm>
          <a:off x="4553734" y="2044700"/>
          <a:ext cx="6798539" cy="444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3892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B14AA-A462-577F-A778-59E8ABC94E12}"/>
              </a:ext>
            </a:extLst>
          </p:cNvPr>
          <p:cNvSpPr>
            <a:spLocks noGrp="1"/>
          </p:cNvSpPr>
          <p:nvPr>
            <p:ph type="title"/>
          </p:nvPr>
        </p:nvSpPr>
        <p:spPr>
          <a:xfrm>
            <a:off x="836676" y="0"/>
            <a:ext cx="10515600" cy="1325563"/>
          </a:xfrm>
        </p:spPr>
        <p:txBody>
          <a:bodyPr>
            <a:normAutofit/>
          </a:bodyPr>
          <a:lstStyle/>
          <a:p>
            <a:r>
              <a:rPr lang="en-GB" sz="3200" dirty="0"/>
              <a:t>                                References</a:t>
            </a:r>
          </a:p>
        </p:txBody>
      </p:sp>
      <p:sp>
        <p:nvSpPr>
          <p:cNvPr id="8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B1B12B-DD98-9551-BC50-EA1C715DEAD5}"/>
              </a:ext>
            </a:extLst>
          </p:cNvPr>
          <p:cNvSpPr>
            <a:spLocks noGrp="1"/>
          </p:cNvSpPr>
          <p:nvPr>
            <p:ph idx="1"/>
          </p:nvPr>
        </p:nvSpPr>
        <p:spPr>
          <a:xfrm>
            <a:off x="101600" y="965200"/>
            <a:ext cx="12087352" cy="6508961"/>
          </a:xfrm>
        </p:spPr>
        <p:txBody>
          <a:bodyPr>
            <a:noAutofit/>
          </a:bodyPr>
          <a:lstStyle/>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Avaiable</a:t>
            </a:r>
            <a:r>
              <a:rPr lang="en-GB" sz="1400" kern="100" dirty="0">
                <a:effectLst/>
                <a:latin typeface="Arial" panose="020B0604020202020204" pitchFamily="34" charset="0"/>
                <a:ea typeface="DengXian" panose="02010600030101010101" pitchFamily="2" charset="-122"/>
                <a:cs typeface="Arial" panose="020B0604020202020204" pitchFamily="34" charset="0"/>
              </a:rPr>
              <a:t>  at </a:t>
            </a:r>
            <a:r>
              <a:rPr lang="en-GB" sz="1400" u="sng" kern="100" dirty="0">
                <a:effectLst/>
                <a:latin typeface="Arial" panose="020B060402020202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https://scholar.google.com/scholar</a:t>
            </a:r>
            <a:r>
              <a:rPr lang="en-GB" sz="1400" kern="100" dirty="0">
                <a:effectLst/>
                <a:latin typeface="Arial" panose="020B0604020202020204" pitchFamily="34" charset="0"/>
                <a:ea typeface="DengXian" panose="02010600030101010101" pitchFamily="2" charset="-122"/>
                <a:cs typeface="Arial" panose="020B0604020202020204" pitchFamily="34" charset="0"/>
              </a:rPr>
              <a:t>? Q=</a:t>
            </a:r>
            <a:r>
              <a:rPr lang="en-GB" sz="1400" kern="100" dirty="0" err="1">
                <a:effectLst/>
                <a:latin typeface="Arial" panose="020B0604020202020204" pitchFamily="34" charset="0"/>
                <a:ea typeface="DengXian" panose="02010600030101010101" pitchFamily="2" charset="-122"/>
                <a:cs typeface="Arial" panose="020B0604020202020204" pitchFamily="34" charset="0"/>
              </a:rPr>
              <a:t>vygotsky</a:t>
            </a:r>
            <a:r>
              <a:rPr lang="en-GB" sz="1400" kern="100" dirty="0">
                <a:effectLst/>
                <a:latin typeface="Arial" panose="020B0604020202020204" pitchFamily="34" charset="0"/>
                <a:ea typeface="DengXian" panose="02010600030101010101" pitchFamily="2" charset="-122"/>
                <a:cs typeface="Arial" panose="020B0604020202020204" pitchFamily="34" charset="0"/>
              </a:rPr>
              <a:t>=+mind+in+society+1978</a:t>
            </a: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  Available at https://scholar.google.com/scholar? q+=Daniels+Vygotsky+early+childhood+education+2016</a:t>
            </a: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Brofman</a:t>
            </a:r>
            <a:r>
              <a:rPr lang="en-GB" sz="1400" kern="100" dirty="0">
                <a:effectLst/>
                <a:latin typeface="Arial" panose="020B0604020202020204" pitchFamily="34" charset="0"/>
                <a:ea typeface="DengXian" panose="02010600030101010101" pitchFamily="2" charset="-122"/>
                <a:cs typeface="Arial" panose="020B0604020202020204" pitchFamily="34" charset="0"/>
              </a:rPr>
              <a:t>, V.,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Karpov,y</a:t>
            </a:r>
            <a:r>
              <a:rPr lang="en-GB" sz="1400" kern="100" dirty="0">
                <a:effectLst/>
                <a:latin typeface="Arial" panose="020B0604020202020204" pitchFamily="34" charset="0"/>
                <a:ea typeface="DengXian" panose="02010600030101010101" pitchFamily="2" charset="-122"/>
                <a:cs typeface="Arial" panose="020B0604020202020204" pitchFamily="34" charset="0"/>
              </a:rPr>
              <a:t> and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Rabinovitch,v</a:t>
            </a:r>
            <a:r>
              <a:rPr lang="en-GB" sz="1400" kern="100" dirty="0">
                <a:effectLst/>
                <a:latin typeface="Arial" panose="020B0604020202020204" pitchFamily="34" charset="0"/>
                <a:ea typeface="DengXian" panose="02010600030101010101" pitchFamily="2" charset="-122"/>
                <a:cs typeface="Arial" panose="020B0604020202020204" pitchFamily="34" charset="0"/>
              </a:rPr>
              <a:t>.(2010).</a:t>
            </a: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Burner, J.S. (1985) Childs Talk: Learning to Use Language. Oxford: Oxford University Press.</a:t>
            </a: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 Core Vygotsky Theory </a:t>
            </a: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Daniels, H. (2017) Vygotsky and Pedagogy. 2</a:t>
            </a:r>
            <a:r>
              <a:rPr lang="en-GB" sz="1400" kern="100" baseline="30000" dirty="0">
                <a:effectLst/>
                <a:latin typeface="Arial" panose="020B0604020202020204" pitchFamily="34" charset="0"/>
                <a:ea typeface="DengXian" panose="02010600030101010101" pitchFamily="2" charset="-122"/>
                <a:cs typeface="Arial" panose="020B0604020202020204" pitchFamily="34" charset="0"/>
              </a:rPr>
              <a:t>nd</a:t>
            </a:r>
            <a:r>
              <a:rPr lang="en-GB" sz="1400" kern="100" dirty="0">
                <a:effectLst/>
                <a:latin typeface="Arial" panose="020B0604020202020204" pitchFamily="34" charset="0"/>
                <a:ea typeface="DengXian" panose="02010600030101010101" pitchFamily="2" charset="-122"/>
                <a:cs typeface="Arial" panose="020B0604020202020204" pitchFamily="34" charset="0"/>
              </a:rPr>
              <a:t>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edn</a:t>
            </a:r>
            <a:r>
              <a:rPr lang="en-GB" sz="1400" kern="100" dirty="0">
                <a:effectLst/>
                <a:latin typeface="Arial" panose="020B0604020202020204" pitchFamily="34" charset="0"/>
                <a:ea typeface="DengXian" panose="02010600030101010101" pitchFamily="2" charset="-122"/>
                <a:cs typeface="Arial" panose="020B0604020202020204" pitchFamily="34" charset="0"/>
              </a:rPr>
              <a:t>. London: Routledge.</a:t>
            </a: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Daniels,2016, Vygotsky and early childhood education; international journal of early years education, Vol.no.1,pp.4-17</a:t>
            </a:r>
          </a:p>
          <a:p>
            <a:pPr>
              <a:spcAft>
                <a:spcPts val="800"/>
              </a:spcAft>
            </a:pPr>
            <a:r>
              <a:rPr lang="en-GB" sz="1400" kern="100" dirty="0" err="1">
                <a:effectLst/>
                <a:latin typeface="Arial" panose="020B0604020202020204" pitchFamily="34" charset="0"/>
                <a:ea typeface="DengXian" panose="02010600030101010101" pitchFamily="2" charset="-122"/>
                <a:cs typeface="Arial" panose="020B0604020202020204" pitchFamily="34" charset="0"/>
              </a:rPr>
              <a:t>Gredler</a:t>
            </a:r>
            <a:r>
              <a:rPr lang="en-GB" sz="1400" kern="100" dirty="0">
                <a:effectLst/>
                <a:latin typeface="Arial" panose="020B0604020202020204" pitchFamily="34" charset="0"/>
                <a:ea typeface="DengXian" panose="02010600030101010101" pitchFamily="2" charset="-122"/>
                <a:cs typeface="Arial" panose="020B0604020202020204" pitchFamily="34" charset="0"/>
              </a:rPr>
              <a:t>, M.E. (2012) Learning and Instruction: Theory into Practice. 7</a:t>
            </a:r>
            <a:r>
              <a:rPr lang="en-GB" sz="1400" kern="100" baseline="30000" dirty="0">
                <a:effectLst/>
                <a:latin typeface="Arial" panose="020B0604020202020204" pitchFamily="34" charset="0"/>
                <a:ea typeface="DengXian" panose="02010600030101010101" pitchFamily="2" charset="-122"/>
                <a:cs typeface="Arial" panose="020B0604020202020204" pitchFamily="34" charset="0"/>
              </a:rPr>
              <a:t>th</a:t>
            </a:r>
            <a:r>
              <a:rPr lang="en-GB" sz="1400" kern="100" dirty="0">
                <a:effectLst/>
                <a:latin typeface="Arial" panose="020B0604020202020204" pitchFamily="34" charset="0"/>
                <a:ea typeface="DengXian" panose="02010600030101010101" pitchFamily="2" charset="-122"/>
                <a:cs typeface="Arial" panose="020B0604020202020204" pitchFamily="34" charset="0"/>
              </a:rPr>
              <a:t>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edn</a:t>
            </a:r>
            <a:r>
              <a:rPr lang="en-GB" sz="1400" kern="100" dirty="0">
                <a:effectLst/>
                <a:latin typeface="Arial" panose="020B0604020202020204" pitchFamily="34" charset="0"/>
                <a:ea typeface="DengXian" panose="02010600030101010101" pitchFamily="2" charset="-122"/>
                <a:cs typeface="Arial" panose="020B0604020202020204" pitchFamily="34" charset="0"/>
              </a:rPr>
              <a:t>. Boston: Pearson.</a:t>
            </a: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Hammond, L. (2021) Early Childhood Theories and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Contempory</a:t>
            </a:r>
            <a:r>
              <a:rPr lang="en-GB" sz="1400" kern="100" dirty="0">
                <a:effectLst/>
                <a:latin typeface="Arial" panose="020B0604020202020204" pitchFamily="34" charset="0"/>
                <a:ea typeface="DengXian" panose="02010600030101010101" pitchFamily="2" charset="-122"/>
                <a:cs typeface="Arial" panose="020B0604020202020204" pitchFamily="34" charset="0"/>
              </a:rPr>
              <a:t> Practice. London: SAGE.</a:t>
            </a: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Vygotskiyan</a:t>
            </a:r>
            <a:r>
              <a:rPr lang="en-GB" sz="1400" kern="100" dirty="0">
                <a:effectLst/>
                <a:latin typeface="Arial" panose="020B0604020202020204" pitchFamily="34" charset="0"/>
                <a:ea typeface="DengXian" panose="02010600030101010101" pitchFamily="2" charset="-122"/>
                <a:cs typeface="Arial" panose="020B0604020202020204" pitchFamily="34" charset="0"/>
              </a:rPr>
              <a:t> preschool education; promoting the development of self-regulation and symbolic thought in pre-k children; international </a:t>
            </a:r>
            <a:br>
              <a:rPr lang="en-GB" sz="1400" kern="100" dirty="0">
                <a:effectLst/>
                <a:latin typeface="Arial" panose="020B0604020202020204" pitchFamily="34" charset="0"/>
                <a:ea typeface="DengXian" panose="02010600030101010101" pitchFamily="2" charset="-122"/>
                <a:cs typeface="Arial" panose="020B0604020202020204" pitchFamily="34" charset="0"/>
              </a:rPr>
            </a:br>
            <a:r>
              <a:rPr lang="en-GB" sz="1400" kern="100" dirty="0">
                <a:effectLst/>
                <a:latin typeface="Arial" panose="020B0604020202020204" pitchFamily="34" charset="0"/>
                <a:ea typeface="DengXian" panose="02010600030101010101" pitchFamily="2" charset="-122"/>
                <a:cs typeface="Arial" panose="020B0604020202020204" pitchFamily="34" charset="0"/>
              </a:rPr>
              <a:t>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Reaerach</a:t>
            </a:r>
            <a:r>
              <a:rPr lang="en-GB" sz="1400" kern="100" dirty="0">
                <a:effectLst/>
                <a:latin typeface="Arial" panose="020B0604020202020204" pitchFamily="34" charset="0"/>
                <a:ea typeface="DengXian" panose="02010600030101010101" pitchFamily="2" charset="-122"/>
                <a:cs typeface="Arial" panose="020B0604020202020204" pitchFamily="34" charset="0"/>
              </a:rPr>
              <a:t> in early Childhood  education, 1  (1), pp. 47-62 available at </a:t>
            </a:r>
            <a:r>
              <a:rPr lang="en-GB" sz="1400" u="sng" kern="100" dirty="0">
                <a:effectLst/>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https://au-east.erc.moash.edu.au/fpfiles/27359936/IRECE10201</a:t>
            </a:r>
            <a:r>
              <a:rPr lang="en-GB" sz="1400" kern="100" dirty="0">
                <a:effectLst/>
                <a:latin typeface="Arial" panose="020B0604020202020204" pitchFamily="34" charset="0"/>
                <a:ea typeface="DengXian" panose="02010600030101010101" pitchFamily="2" charset="-122"/>
                <a:cs typeface="Arial" panose="020B0604020202020204" pitchFamily="34" charset="0"/>
              </a:rPr>
              <a:t>.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BromankarpovRabinovitch</a:t>
            </a:r>
            <a:r>
              <a:rPr lang="en-GB" sz="1400" kern="100" dirty="0">
                <a:effectLst/>
                <a:latin typeface="Arial" panose="020B0604020202020204" pitchFamily="34" charset="0"/>
                <a:ea typeface="DengXian" panose="02010600030101010101" pitchFamily="2" charset="-122"/>
                <a:cs typeface="Arial" panose="020B0604020202020204" pitchFamily="34" charset="0"/>
              </a:rPr>
              <a:t> 115.p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df</a:t>
            </a:r>
            <a:endParaRPr lang="en-GB" sz="1400" kern="100" dirty="0">
              <a:effectLst/>
              <a:latin typeface="Arial" panose="020B0604020202020204" pitchFamily="34" charset="0"/>
              <a:ea typeface="DengXian" panose="02010600030101010101" pitchFamily="2" charset="-122"/>
              <a:cs typeface="Arial" panose="020B0604020202020204" pitchFamily="34" charset="0"/>
            </a:endParaRP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Vygotsky, L.S. (1978) Mind in Society: The Development Of Higher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Psycological</a:t>
            </a:r>
            <a:r>
              <a:rPr lang="en-GB" sz="1400" kern="100" dirty="0">
                <a:effectLst/>
                <a:latin typeface="Arial" panose="020B0604020202020204" pitchFamily="34" charset="0"/>
                <a:ea typeface="DengXian" panose="02010600030101010101" pitchFamily="2" charset="-122"/>
                <a:cs typeface="Arial" panose="020B0604020202020204" pitchFamily="34" charset="0"/>
              </a:rPr>
              <a:t> Processes. Cambridge, MA: Harvard University Press</a:t>
            </a:r>
          </a:p>
          <a:p>
            <a:pPr>
              <a:spcAft>
                <a:spcPts val="800"/>
              </a:spcAft>
            </a:pPr>
            <a:r>
              <a:rPr lang="en-GB" sz="1400" kern="100" dirty="0">
                <a:effectLst/>
                <a:latin typeface="Arial" panose="020B0604020202020204" pitchFamily="34" charset="0"/>
                <a:ea typeface="DengXian" panose="02010600030101010101" pitchFamily="2" charset="-122"/>
                <a:cs typeface="Arial" panose="020B0604020202020204" pitchFamily="34" charset="0"/>
              </a:rPr>
              <a:t> Vygotsky, L.S. 1978, Mind in society: The development of higher psychological processes. Harvard university press, Cambridge, MA.</a:t>
            </a:r>
          </a:p>
          <a:p>
            <a:pPr>
              <a:spcAft>
                <a:spcPts val="800"/>
              </a:spcAft>
            </a:pPr>
            <a:r>
              <a:rPr lang="en-GB" sz="1400" kern="100" dirty="0" err="1">
                <a:effectLst/>
                <a:latin typeface="Arial" panose="020B0604020202020204" pitchFamily="34" charset="0"/>
                <a:ea typeface="DengXian" panose="02010600030101010101" pitchFamily="2" charset="-122"/>
                <a:cs typeface="Arial" panose="020B0604020202020204" pitchFamily="34" charset="0"/>
              </a:rPr>
              <a:t>Whitebread</a:t>
            </a:r>
            <a:r>
              <a:rPr lang="en-GB" sz="1400" kern="100" dirty="0">
                <a:effectLst/>
                <a:latin typeface="Arial" panose="020B0604020202020204" pitchFamily="34" charset="0"/>
                <a:ea typeface="DengXian" panose="02010600030101010101" pitchFamily="2" charset="-122"/>
                <a:cs typeface="Arial" panose="020B0604020202020204" pitchFamily="34" charset="0"/>
              </a:rPr>
              <a:t>, D. (2019) Developmental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Psycology</a:t>
            </a:r>
            <a:r>
              <a:rPr lang="en-GB" sz="1400" kern="100" dirty="0">
                <a:effectLst/>
                <a:latin typeface="Arial" panose="020B0604020202020204" pitchFamily="34" charset="0"/>
                <a:ea typeface="DengXian" panose="02010600030101010101" pitchFamily="2" charset="-122"/>
                <a:cs typeface="Arial" panose="020B0604020202020204" pitchFamily="34" charset="0"/>
              </a:rPr>
              <a:t> and Early Childhood Education. 2</a:t>
            </a:r>
            <a:r>
              <a:rPr lang="en-GB" sz="1400" kern="100" baseline="30000" dirty="0">
                <a:effectLst/>
                <a:latin typeface="Arial" panose="020B0604020202020204" pitchFamily="34" charset="0"/>
                <a:ea typeface="DengXian" panose="02010600030101010101" pitchFamily="2" charset="-122"/>
                <a:cs typeface="Arial" panose="020B0604020202020204" pitchFamily="34" charset="0"/>
              </a:rPr>
              <a:t>nd</a:t>
            </a:r>
            <a:r>
              <a:rPr lang="en-GB" sz="1400" kern="100" dirty="0">
                <a:effectLst/>
                <a:latin typeface="Arial" panose="020B0604020202020204" pitchFamily="34" charset="0"/>
                <a:ea typeface="DengXian" panose="02010600030101010101" pitchFamily="2" charset="-122"/>
                <a:cs typeface="Arial" panose="020B0604020202020204" pitchFamily="34" charset="0"/>
              </a:rPr>
              <a:t> </a:t>
            </a:r>
            <a:r>
              <a:rPr lang="en-GB" sz="1400" kern="100" dirty="0" err="1">
                <a:effectLst/>
                <a:latin typeface="Arial" panose="020B0604020202020204" pitchFamily="34" charset="0"/>
                <a:ea typeface="DengXian" panose="02010600030101010101" pitchFamily="2" charset="-122"/>
                <a:cs typeface="Arial" panose="020B0604020202020204" pitchFamily="34" charset="0"/>
              </a:rPr>
              <a:t>edn</a:t>
            </a:r>
            <a:r>
              <a:rPr lang="en-GB" sz="1400" kern="100" dirty="0">
                <a:effectLst/>
                <a:latin typeface="Arial" panose="020B0604020202020204" pitchFamily="34" charset="0"/>
                <a:ea typeface="DengXian" panose="02010600030101010101" pitchFamily="2" charset="-122"/>
                <a:cs typeface="Arial" panose="020B0604020202020204" pitchFamily="34" charset="0"/>
              </a:rPr>
              <a:t>. London: SAGE.</a:t>
            </a:r>
          </a:p>
        </p:txBody>
      </p:sp>
    </p:spTree>
    <p:extLst>
      <p:ext uri="{BB962C8B-B14F-4D97-AF65-F5344CB8AC3E}">
        <p14:creationId xmlns:p14="http://schemas.microsoft.com/office/powerpoint/2010/main" val="1710623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fadd45da9f29fef7f5838a4c9707c7b8">
  <xsd:schema xmlns:xsd="http://www.w3.org/2001/XMLSchema" xmlns:xs="http://www.w3.org/2001/XMLSchema" xmlns:p="http://schemas.microsoft.com/office/2006/metadata/properties" xmlns:ns3="21f98238-5914-40fc-b2db-49ce196065c9" targetNamespace="http://schemas.microsoft.com/office/2006/metadata/properties" ma:root="true" ma:fieldsID="11b95deb71a95ed01d05b0f4308b9d06"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7A4F8C5-7DB1-4862-BAB0-3BBAB5C67743}">
  <ds:schemaRefs>
    <ds:schemaRef ds:uri="http://purl.org/dc/elements/1.1/"/>
    <ds:schemaRef ds:uri="http://schemas.microsoft.com/office/infopath/2007/PartnerControls"/>
    <ds:schemaRef ds:uri="http://purl.org/dc/terms/"/>
    <ds:schemaRef ds:uri="http://www.w3.org/XML/1998/namespace"/>
    <ds:schemaRef ds:uri="http://schemas.openxmlformats.org/package/2006/metadata/core-properties"/>
    <ds:schemaRef ds:uri="http://schemas.microsoft.com/office/2006/documentManagement/types"/>
    <ds:schemaRef ds:uri="21f98238-5914-40fc-b2db-49ce196065c9"/>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08705972-5BE4-4DE9-888D-113C1A700851}">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8E59AFA-CAF0-4610-A63B-A7D1F086D68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1334</Words>
  <Application>Microsoft Office PowerPoint</Application>
  <PresentationFormat>Widescreen</PresentationFormat>
  <Paragraphs>83</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Calibri</vt:lpstr>
      <vt:lpstr>Corbel</vt:lpstr>
      <vt:lpstr>Goudy Old Style</vt:lpstr>
      <vt:lpstr>Office Theme</vt:lpstr>
      <vt:lpstr> Shabana malik 2525274 LCHS4010 Psychology in Health and Social care Helen Parsons  </vt:lpstr>
      <vt:lpstr>Introduction</vt:lpstr>
      <vt:lpstr>Theory</vt:lpstr>
      <vt:lpstr> Key concepts</vt:lpstr>
      <vt:lpstr> Relevance to  early years</vt:lpstr>
      <vt:lpstr> Application to Shona’s case</vt:lpstr>
      <vt:lpstr> Practical strategies on Vygotsky </vt:lpstr>
      <vt:lpstr>                                Nature  and  Nurture</vt:lpstr>
      <vt:lpstr>Strengths  and  Limitations</vt:lpstr>
      <vt:lpstr> Key message and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Shabana malik 2525274 LCHS4010 psychology in health and social care Helen Parsons Individual presentation</dc:title>
  <dc:creator>Shabana Malik (2525274)</dc:creator>
  <cp:lastModifiedBy>Shabana Malik (2525274)</cp:lastModifiedBy>
  <cp:revision>1</cp:revision>
  <dcterms:created xsi:type="dcterms:W3CDTF">2026-09-22T13:44:20Z</dcterms:created>
  <dcterms:modified xsi:type="dcterms:W3CDTF">2026-10-09T10:41:02Z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