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43" r:id="rId1"/>
  </p:sldMasterIdLst>
  <p:notesMasterIdLst>
    <p:notesMasterId r:id="rId24"/>
  </p:notesMasterIdLst>
  <p:sldIdLst>
    <p:sldId id="257" r:id="rId2"/>
    <p:sldId id="302" r:id="rId3"/>
    <p:sldId id="412" r:id="rId4"/>
    <p:sldId id="413" r:id="rId5"/>
    <p:sldId id="414" r:id="rId6"/>
    <p:sldId id="415" r:id="rId7"/>
    <p:sldId id="411" r:id="rId8"/>
    <p:sldId id="306" r:id="rId9"/>
    <p:sldId id="390" r:id="rId10"/>
    <p:sldId id="353" r:id="rId11"/>
    <p:sldId id="352" r:id="rId12"/>
    <p:sldId id="384" r:id="rId13"/>
    <p:sldId id="407" r:id="rId14"/>
    <p:sldId id="408" r:id="rId15"/>
    <p:sldId id="406" r:id="rId16"/>
    <p:sldId id="303" r:id="rId17"/>
    <p:sldId id="409" r:id="rId18"/>
    <p:sldId id="410" r:id="rId19"/>
    <p:sldId id="351" r:id="rId20"/>
    <p:sldId id="346" r:id="rId21"/>
    <p:sldId id="416" r:id="rId22"/>
    <p:sldId id="297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C1FF"/>
    <a:srgbClr val="6600CC"/>
    <a:srgbClr val="000000"/>
    <a:srgbClr val="CC99FF"/>
    <a:srgbClr val="660066"/>
    <a:srgbClr val="FFCCCC"/>
    <a:srgbClr val="0066FF"/>
    <a:srgbClr val="777777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A00DFD-73D6-472E-B59D-1BDEF1198E11}" v="27" dt="2025-06-02T11:11:41.3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1" autoAdjust="0"/>
    <p:restoredTop sz="94660"/>
  </p:normalViewPr>
  <p:slideViewPr>
    <p:cSldViewPr>
      <p:cViewPr varScale="1">
        <p:scale>
          <a:sx n="99" d="100"/>
          <a:sy n="99" d="100"/>
        </p:scale>
        <p:origin x="1004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F7A70E12-3877-4D4C-A24C-E9615A33F207}"/>
    <pc:docChg chg="undo redo custSel addSld delSld modSld sldOrd modMainMaster">
      <pc:chgData name="Seena Joseph" userId="cf2afdda-3d9d-41a3-a122-1e48d3b244a1" providerId="ADAL" clId="{F7A70E12-3877-4D4C-A24C-E9615A33F207}" dt="2024-09-23T11:10:11.138" v="2726" actId="6549"/>
      <pc:docMkLst>
        <pc:docMk/>
      </pc:docMkLst>
      <pc:sldChg chg="delSp modSp mod setBg delDesignElem">
        <pc:chgData name="Seena Joseph" userId="cf2afdda-3d9d-41a3-a122-1e48d3b244a1" providerId="ADAL" clId="{F7A70E12-3877-4D4C-A24C-E9615A33F207}" dt="2024-09-22T14:08:32.875" v="223" actId="207"/>
        <pc:sldMkLst>
          <pc:docMk/>
          <pc:sldMk cId="0" sldId="257"/>
        </pc:sldMkLst>
      </pc:sldChg>
      <pc:sldChg chg="addSp modSp mod ord">
        <pc:chgData name="Seena Joseph" userId="cf2afdda-3d9d-41a3-a122-1e48d3b244a1" providerId="ADAL" clId="{F7A70E12-3877-4D4C-A24C-E9615A33F207}" dt="2024-09-22T15:18:07.802" v="1155" actId="14100"/>
        <pc:sldMkLst>
          <pc:docMk/>
          <pc:sldMk cId="2792490723" sldId="275"/>
        </pc:sldMkLst>
      </pc:sldChg>
      <pc:sldChg chg="modSp mod">
        <pc:chgData name="Seena Joseph" userId="cf2afdda-3d9d-41a3-a122-1e48d3b244a1" providerId="ADAL" clId="{F7A70E12-3877-4D4C-A24C-E9615A33F207}" dt="2024-09-23T09:28:51.647" v="1795" actId="20577"/>
        <pc:sldMkLst>
          <pc:docMk/>
          <pc:sldMk cId="0" sldId="297"/>
        </pc:sldMkLst>
      </pc:sldChg>
      <pc:sldChg chg="modSp mod">
        <pc:chgData name="Seena Joseph" userId="cf2afdda-3d9d-41a3-a122-1e48d3b244a1" providerId="ADAL" clId="{F7A70E12-3877-4D4C-A24C-E9615A33F207}" dt="2024-09-22T14:17:19.532" v="358" actId="6549"/>
        <pc:sldMkLst>
          <pc:docMk/>
          <pc:sldMk cId="0" sldId="298"/>
        </pc:sldMkLst>
      </pc:sldChg>
      <pc:sldChg chg="modSp mod">
        <pc:chgData name="Seena Joseph" userId="cf2afdda-3d9d-41a3-a122-1e48d3b244a1" providerId="ADAL" clId="{F7A70E12-3877-4D4C-A24C-E9615A33F207}" dt="2024-09-22T14:13:22.983" v="324"/>
        <pc:sldMkLst>
          <pc:docMk/>
          <pc:sldMk cId="0" sldId="299"/>
        </pc:sldMkLst>
      </pc:sldChg>
      <pc:sldChg chg="modSp mod ord">
        <pc:chgData name="Seena Joseph" userId="cf2afdda-3d9d-41a3-a122-1e48d3b244a1" providerId="ADAL" clId="{F7A70E12-3877-4D4C-A24C-E9615A33F207}" dt="2024-09-22T20:37:49.145" v="1631" actId="403"/>
        <pc:sldMkLst>
          <pc:docMk/>
          <pc:sldMk cId="0" sldId="302"/>
        </pc:sldMkLst>
      </pc:sldChg>
      <pc:sldChg chg="modSp mod ord">
        <pc:chgData name="Seena Joseph" userId="cf2afdda-3d9d-41a3-a122-1e48d3b244a1" providerId="ADAL" clId="{F7A70E12-3877-4D4C-A24C-E9615A33F207}" dt="2024-09-23T11:08:22.434" v="2590" actId="27636"/>
        <pc:sldMkLst>
          <pc:docMk/>
          <pc:sldMk cId="0" sldId="303"/>
        </pc:sldMkLst>
      </pc:sldChg>
      <pc:sldChg chg="modSp mod">
        <pc:chgData name="Seena Joseph" userId="cf2afdda-3d9d-41a3-a122-1e48d3b244a1" providerId="ADAL" clId="{F7A70E12-3877-4D4C-A24C-E9615A33F207}" dt="2024-09-23T10:18:44.168" v="1849" actId="20577"/>
        <pc:sldMkLst>
          <pc:docMk/>
          <pc:sldMk cId="0" sldId="304"/>
        </pc:sldMkLst>
      </pc:sldChg>
      <pc:sldChg chg="modSp mod ord">
        <pc:chgData name="Seena Joseph" userId="cf2afdda-3d9d-41a3-a122-1e48d3b244a1" providerId="ADAL" clId="{F7A70E12-3877-4D4C-A24C-E9615A33F207}" dt="2024-09-22T15:19:55.905" v="1169"/>
        <pc:sldMkLst>
          <pc:docMk/>
          <pc:sldMk cId="0" sldId="306"/>
        </pc:sldMkLst>
      </pc:sldChg>
      <pc:sldChg chg="addSp delSp modSp mod setBg">
        <pc:chgData name="Seena Joseph" userId="cf2afdda-3d9d-41a3-a122-1e48d3b244a1" providerId="ADAL" clId="{F7A70E12-3877-4D4C-A24C-E9615A33F207}" dt="2024-09-23T10:17:38.039" v="1821" actId="20577"/>
        <pc:sldMkLst>
          <pc:docMk/>
          <pc:sldMk cId="1374746828" sldId="345"/>
        </pc:sldMkLst>
      </pc:sldChg>
      <pc:sldChg chg="modSp mod ord">
        <pc:chgData name="Seena Joseph" userId="cf2afdda-3d9d-41a3-a122-1e48d3b244a1" providerId="ADAL" clId="{F7A70E12-3877-4D4C-A24C-E9615A33F207}" dt="2024-09-22T15:24:43.243" v="1184"/>
        <pc:sldMkLst>
          <pc:docMk/>
          <pc:sldMk cId="1767744118" sldId="346"/>
        </pc:sldMkLst>
      </pc:sldChg>
      <pc:sldChg chg="addSp delSp modSp del mod setBg">
        <pc:chgData name="Seena Joseph" userId="cf2afdda-3d9d-41a3-a122-1e48d3b244a1" providerId="ADAL" clId="{F7A70E12-3877-4D4C-A24C-E9615A33F207}" dt="2024-09-22T14:18:24.092" v="362" actId="47"/>
        <pc:sldMkLst>
          <pc:docMk/>
          <pc:sldMk cId="33050409" sldId="348"/>
        </pc:sldMkLst>
      </pc:sldChg>
      <pc:sldChg chg="modSp mod">
        <pc:chgData name="Seena Joseph" userId="cf2afdda-3d9d-41a3-a122-1e48d3b244a1" providerId="ADAL" clId="{F7A70E12-3877-4D4C-A24C-E9615A33F207}" dt="2024-09-22T14:33:28.719" v="630" actId="27636"/>
        <pc:sldMkLst>
          <pc:docMk/>
          <pc:sldMk cId="3182529756" sldId="349"/>
        </pc:sldMkLst>
      </pc:sldChg>
      <pc:sldChg chg="addSp modSp mod ord">
        <pc:chgData name="Seena Joseph" userId="cf2afdda-3d9d-41a3-a122-1e48d3b244a1" providerId="ADAL" clId="{F7A70E12-3877-4D4C-A24C-E9615A33F207}" dt="2024-09-22T15:01:20.924" v="834" actId="692"/>
        <pc:sldMkLst>
          <pc:docMk/>
          <pc:sldMk cId="2444746895" sldId="350"/>
        </pc:sldMkLst>
      </pc:sldChg>
      <pc:sldChg chg="modSp mod ord">
        <pc:chgData name="Seena Joseph" userId="cf2afdda-3d9d-41a3-a122-1e48d3b244a1" providerId="ADAL" clId="{F7A70E12-3877-4D4C-A24C-E9615A33F207}" dt="2024-09-23T10:31:47.620" v="1903"/>
        <pc:sldMkLst>
          <pc:docMk/>
          <pc:sldMk cId="1678550184" sldId="351"/>
        </pc:sldMkLst>
      </pc:sldChg>
      <pc:sldChg chg="modSp mod ord">
        <pc:chgData name="Seena Joseph" userId="cf2afdda-3d9d-41a3-a122-1e48d3b244a1" providerId="ADAL" clId="{F7A70E12-3877-4D4C-A24C-E9615A33F207}" dt="2024-09-23T10:21:06.199" v="1898" actId="5793"/>
        <pc:sldMkLst>
          <pc:docMk/>
          <pc:sldMk cId="0" sldId="352"/>
        </pc:sldMkLst>
      </pc:sldChg>
      <pc:sldChg chg="modSp mod ord">
        <pc:chgData name="Seena Joseph" userId="cf2afdda-3d9d-41a3-a122-1e48d3b244a1" providerId="ADAL" clId="{F7A70E12-3877-4D4C-A24C-E9615A33F207}" dt="2024-09-23T10:19:46.604" v="1856"/>
        <pc:sldMkLst>
          <pc:docMk/>
          <pc:sldMk cId="3359428623" sldId="353"/>
        </pc:sldMkLst>
      </pc:sldChg>
      <pc:sldChg chg="modSp mod ord">
        <pc:chgData name="Seena Joseph" userId="cf2afdda-3d9d-41a3-a122-1e48d3b244a1" providerId="ADAL" clId="{F7A70E12-3877-4D4C-A24C-E9615A33F207}" dt="2024-09-22T15:18:33.553" v="1161" actId="403"/>
        <pc:sldMkLst>
          <pc:docMk/>
          <pc:sldMk cId="4128123360" sldId="354"/>
        </pc:sldMkLst>
      </pc:sldChg>
      <pc:sldChg chg="modSp del mod ord">
        <pc:chgData name="Seena Joseph" userId="cf2afdda-3d9d-41a3-a122-1e48d3b244a1" providerId="ADAL" clId="{F7A70E12-3877-4D4C-A24C-E9615A33F207}" dt="2024-09-23T10:19:37.999" v="1854" actId="47"/>
        <pc:sldMkLst>
          <pc:docMk/>
          <pc:sldMk cId="0" sldId="355"/>
        </pc:sldMkLst>
      </pc:sldChg>
      <pc:sldChg chg="modSp mod">
        <pc:chgData name="Seena Joseph" userId="cf2afdda-3d9d-41a3-a122-1e48d3b244a1" providerId="ADAL" clId="{F7A70E12-3877-4D4C-A24C-E9615A33F207}" dt="2024-09-22T15:27:39.089" v="1334" actId="14100"/>
        <pc:sldMkLst>
          <pc:docMk/>
          <pc:sldMk cId="1316045523" sldId="384"/>
        </pc:sldMkLst>
      </pc:sldChg>
      <pc:sldChg chg="modSp del mod">
        <pc:chgData name="Seena Joseph" userId="cf2afdda-3d9d-41a3-a122-1e48d3b244a1" providerId="ADAL" clId="{F7A70E12-3877-4D4C-A24C-E9615A33F207}" dt="2024-09-22T15:38:02.173" v="1558" actId="47"/>
        <pc:sldMkLst>
          <pc:docMk/>
          <pc:sldMk cId="1802874299" sldId="385"/>
        </pc:sldMkLst>
      </pc:sldChg>
      <pc:sldChg chg="modSp del mod">
        <pc:chgData name="Seena Joseph" userId="cf2afdda-3d9d-41a3-a122-1e48d3b244a1" providerId="ADAL" clId="{F7A70E12-3877-4D4C-A24C-E9615A33F207}" dt="2024-09-22T15:38:09.837" v="1559" actId="47"/>
        <pc:sldMkLst>
          <pc:docMk/>
          <pc:sldMk cId="1527816904" sldId="386"/>
        </pc:sldMkLst>
      </pc:sldChg>
      <pc:sldChg chg="modSp del mod">
        <pc:chgData name="Seena Joseph" userId="cf2afdda-3d9d-41a3-a122-1e48d3b244a1" providerId="ADAL" clId="{F7A70E12-3877-4D4C-A24C-E9615A33F207}" dt="2024-09-22T15:38:11.839" v="1560" actId="47"/>
        <pc:sldMkLst>
          <pc:docMk/>
          <pc:sldMk cId="3247006065" sldId="387"/>
        </pc:sldMkLst>
      </pc:sldChg>
      <pc:sldChg chg="modSp del mod">
        <pc:chgData name="Seena Joseph" userId="cf2afdda-3d9d-41a3-a122-1e48d3b244a1" providerId="ADAL" clId="{F7A70E12-3877-4D4C-A24C-E9615A33F207}" dt="2024-09-22T15:38:17.150" v="1561" actId="47"/>
        <pc:sldMkLst>
          <pc:docMk/>
          <pc:sldMk cId="2552585169" sldId="388"/>
        </pc:sldMkLst>
      </pc:sldChg>
      <pc:sldChg chg="modSp del mod">
        <pc:chgData name="Seena Joseph" userId="cf2afdda-3d9d-41a3-a122-1e48d3b244a1" providerId="ADAL" clId="{F7A70E12-3877-4D4C-A24C-E9615A33F207}" dt="2024-09-22T15:38:18.777" v="1562" actId="47"/>
        <pc:sldMkLst>
          <pc:docMk/>
          <pc:sldMk cId="3422999916" sldId="389"/>
        </pc:sldMkLst>
      </pc:sldChg>
      <pc:sldChg chg="modSp mod ord">
        <pc:chgData name="Seena Joseph" userId="cf2afdda-3d9d-41a3-a122-1e48d3b244a1" providerId="ADAL" clId="{F7A70E12-3877-4D4C-A24C-E9615A33F207}" dt="2024-09-23T10:20:06.956" v="1888" actId="20577"/>
        <pc:sldMkLst>
          <pc:docMk/>
          <pc:sldMk cId="3546009554" sldId="390"/>
        </pc:sldMkLst>
      </pc:sldChg>
      <pc:sldChg chg="modSp del mod">
        <pc:chgData name="Seena Joseph" userId="cf2afdda-3d9d-41a3-a122-1e48d3b244a1" providerId="ADAL" clId="{F7A70E12-3877-4D4C-A24C-E9615A33F207}" dt="2024-09-22T15:21:46.222" v="1181" actId="47"/>
        <pc:sldMkLst>
          <pc:docMk/>
          <pc:sldMk cId="3647219510" sldId="391"/>
        </pc:sldMkLst>
      </pc:sldChg>
      <pc:sldChg chg="modSp del mod">
        <pc:chgData name="Seena Joseph" userId="cf2afdda-3d9d-41a3-a122-1e48d3b244a1" providerId="ADAL" clId="{F7A70E12-3877-4D4C-A24C-E9615A33F207}" dt="2024-09-22T15:21:22.120" v="1180" actId="47"/>
        <pc:sldMkLst>
          <pc:docMk/>
          <pc:sldMk cId="0" sldId="392"/>
        </pc:sldMkLst>
      </pc:sldChg>
      <pc:sldChg chg="add del">
        <pc:chgData name="Seena Joseph" userId="cf2afdda-3d9d-41a3-a122-1e48d3b244a1" providerId="ADAL" clId="{F7A70E12-3877-4D4C-A24C-E9615A33F207}" dt="2024-09-22T14:34:02.069" v="633" actId="47"/>
        <pc:sldMkLst>
          <pc:docMk/>
          <pc:sldMk cId="4233113702" sldId="393"/>
        </pc:sldMkLst>
      </pc:sldChg>
      <pc:sldChg chg="modSp add mod">
        <pc:chgData name="Seena Joseph" userId="cf2afdda-3d9d-41a3-a122-1e48d3b244a1" providerId="ADAL" clId="{F7A70E12-3877-4D4C-A24C-E9615A33F207}" dt="2024-09-22T14:42:46.786" v="716" actId="113"/>
        <pc:sldMkLst>
          <pc:docMk/>
          <pc:sldMk cId="1436482094" sldId="394"/>
        </pc:sldMkLst>
      </pc:sldChg>
      <pc:sldChg chg="modSp add mod">
        <pc:chgData name="Seena Joseph" userId="cf2afdda-3d9d-41a3-a122-1e48d3b244a1" providerId="ADAL" clId="{F7A70E12-3877-4D4C-A24C-E9615A33F207}" dt="2024-09-23T10:19:11.021" v="1853" actId="20577"/>
        <pc:sldMkLst>
          <pc:docMk/>
          <pc:sldMk cId="2221558285" sldId="395"/>
        </pc:sldMkLst>
      </pc:sldChg>
      <pc:sldChg chg="modSp add mod">
        <pc:chgData name="Seena Joseph" userId="cf2afdda-3d9d-41a3-a122-1e48d3b244a1" providerId="ADAL" clId="{F7A70E12-3877-4D4C-A24C-E9615A33F207}" dt="2024-09-22T14:42:50.829" v="717" actId="113"/>
        <pc:sldMkLst>
          <pc:docMk/>
          <pc:sldMk cId="1521911478" sldId="396"/>
        </pc:sldMkLst>
      </pc:sldChg>
      <pc:sldChg chg="modSp add mod">
        <pc:chgData name="Seena Joseph" userId="cf2afdda-3d9d-41a3-a122-1e48d3b244a1" providerId="ADAL" clId="{F7A70E12-3877-4D4C-A24C-E9615A33F207}" dt="2024-09-22T14:42:55.436" v="718" actId="113"/>
        <pc:sldMkLst>
          <pc:docMk/>
          <pc:sldMk cId="2143432674" sldId="397"/>
        </pc:sldMkLst>
      </pc:sldChg>
      <pc:sldChg chg="addSp modSp add del mod">
        <pc:chgData name="Seena Joseph" userId="cf2afdda-3d9d-41a3-a122-1e48d3b244a1" providerId="ADAL" clId="{F7A70E12-3877-4D4C-A24C-E9615A33F207}" dt="2024-09-22T14:57:26.422" v="822" actId="47"/>
        <pc:sldMkLst>
          <pc:docMk/>
          <pc:sldMk cId="1613770974" sldId="398"/>
        </pc:sldMkLst>
      </pc:sldChg>
      <pc:sldChg chg="addSp delSp modSp add mod">
        <pc:chgData name="Seena Joseph" userId="cf2afdda-3d9d-41a3-a122-1e48d3b244a1" providerId="ADAL" clId="{F7A70E12-3877-4D4C-A24C-E9615A33F207}" dt="2024-09-22T15:05:01.261" v="944" actId="27636"/>
        <pc:sldMkLst>
          <pc:docMk/>
          <pc:sldMk cId="2613006585" sldId="398"/>
        </pc:sldMkLst>
      </pc:sldChg>
      <pc:sldChg chg="modSp add mod">
        <pc:chgData name="Seena Joseph" userId="cf2afdda-3d9d-41a3-a122-1e48d3b244a1" providerId="ADAL" clId="{F7A70E12-3877-4D4C-A24C-E9615A33F207}" dt="2024-09-22T15:05:18.678" v="950" actId="27636"/>
        <pc:sldMkLst>
          <pc:docMk/>
          <pc:sldMk cId="533679361" sldId="399"/>
        </pc:sldMkLst>
      </pc:sldChg>
      <pc:sldChg chg="modSp add mod">
        <pc:chgData name="Seena Joseph" userId="cf2afdda-3d9d-41a3-a122-1e48d3b244a1" providerId="ADAL" clId="{F7A70E12-3877-4D4C-A24C-E9615A33F207}" dt="2024-09-22T15:14:10.221" v="1086" actId="313"/>
        <pc:sldMkLst>
          <pc:docMk/>
          <pc:sldMk cId="538496433" sldId="400"/>
        </pc:sldMkLst>
      </pc:sldChg>
      <pc:sldChg chg="modSp add mod">
        <pc:chgData name="Seena Joseph" userId="cf2afdda-3d9d-41a3-a122-1e48d3b244a1" providerId="ADAL" clId="{F7A70E12-3877-4D4C-A24C-E9615A33F207}" dt="2024-09-22T15:16:35.836" v="1146" actId="12"/>
        <pc:sldMkLst>
          <pc:docMk/>
          <pc:sldMk cId="3219228977" sldId="401"/>
        </pc:sldMkLst>
      </pc:sldChg>
      <pc:sldChg chg="add del">
        <pc:chgData name="Seena Joseph" userId="cf2afdda-3d9d-41a3-a122-1e48d3b244a1" providerId="ADAL" clId="{F7A70E12-3877-4D4C-A24C-E9615A33F207}" dt="2024-09-22T20:37:28.014" v="1628" actId="47"/>
        <pc:sldMkLst>
          <pc:docMk/>
          <pc:sldMk cId="1428193084" sldId="402"/>
        </pc:sldMkLst>
      </pc:sldChg>
      <pc:sldChg chg="add del">
        <pc:chgData name="Seena Joseph" userId="cf2afdda-3d9d-41a3-a122-1e48d3b244a1" providerId="ADAL" clId="{F7A70E12-3877-4D4C-A24C-E9615A33F207}" dt="2024-09-22T20:37:29.794" v="1629" actId="47"/>
        <pc:sldMkLst>
          <pc:docMk/>
          <pc:sldMk cId="2342350547" sldId="403"/>
        </pc:sldMkLst>
      </pc:sldChg>
      <pc:sldChg chg="modSp add mod">
        <pc:chgData name="Seena Joseph" userId="cf2afdda-3d9d-41a3-a122-1e48d3b244a1" providerId="ADAL" clId="{F7A70E12-3877-4D4C-A24C-E9615A33F207}" dt="2024-09-22T15:04:53.469" v="942" actId="27636"/>
        <pc:sldMkLst>
          <pc:docMk/>
          <pc:sldMk cId="1406942036" sldId="404"/>
        </pc:sldMkLst>
      </pc:sldChg>
      <pc:sldChg chg="modSp add mod">
        <pc:chgData name="Seena Joseph" userId="cf2afdda-3d9d-41a3-a122-1e48d3b244a1" providerId="ADAL" clId="{F7A70E12-3877-4D4C-A24C-E9615A33F207}" dt="2024-09-22T15:07:44.545" v="964" actId="207"/>
        <pc:sldMkLst>
          <pc:docMk/>
          <pc:sldMk cId="1186630708" sldId="405"/>
        </pc:sldMkLst>
      </pc:sldChg>
      <pc:sldChg chg="modSp add mod">
        <pc:chgData name="Seena Joseph" userId="cf2afdda-3d9d-41a3-a122-1e48d3b244a1" providerId="ADAL" clId="{F7A70E12-3877-4D4C-A24C-E9615A33F207}" dt="2024-09-23T10:22:04.510" v="1901" actId="5793"/>
        <pc:sldMkLst>
          <pc:docMk/>
          <pc:sldMk cId="658623868" sldId="406"/>
        </pc:sldMkLst>
      </pc:sldChg>
      <pc:sldChg chg="addSp delSp modSp add mod">
        <pc:chgData name="Seena Joseph" userId="cf2afdda-3d9d-41a3-a122-1e48d3b244a1" providerId="ADAL" clId="{F7A70E12-3877-4D4C-A24C-E9615A33F207}" dt="2024-09-22T15:32:08.443" v="1458" actId="27636"/>
        <pc:sldMkLst>
          <pc:docMk/>
          <pc:sldMk cId="4171440276" sldId="407"/>
        </pc:sldMkLst>
      </pc:sldChg>
      <pc:sldChg chg="addSp modSp add mod">
        <pc:chgData name="Seena Joseph" userId="cf2afdda-3d9d-41a3-a122-1e48d3b244a1" providerId="ADAL" clId="{F7A70E12-3877-4D4C-A24C-E9615A33F207}" dt="2024-09-23T10:21:17.944" v="1900" actId="20577"/>
        <pc:sldMkLst>
          <pc:docMk/>
          <pc:sldMk cId="2957749800" sldId="408"/>
        </pc:sldMkLst>
      </pc:sldChg>
      <pc:sldChg chg="modSp add mod">
        <pc:chgData name="Seena Joseph" userId="cf2afdda-3d9d-41a3-a122-1e48d3b244a1" providerId="ADAL" clId="{F7A70E12-3877-4D4C-A24C-E9615A33F207}" dt="2024-09-23T11:08:11.115" v="2585" actId="20577"/>
        <pc:sldMkLst>
          <pc:docMk/>
          <pc:sldMk cId="2898352962" sldId="409"/>
        </pc:sldMkLst>
      </pc:sldChg>
      <pc:sldChg chg="modSp add mod">
        <pc:chgData name="Seena Joseph" userId="cf2afdda-3d9d-41a3-a122-1e48d3b244a1" providerId="ADAL" clId="{F7A70E12-3877-4D4C-A24C-E9615A33F207}" dt="2024-09-23T11:10:11.138" v="2726" actId="6549"/>
        <pc:sldMkLst>
          <pc:docMk/>
          <pc:sldMk cId="2372457575" sldId="410"/>
        </pc:sldMkLst>
      </pc:sldChg>
      <pc:sldMasterChg chg="setBg">
        <pc:chgData name="Seena Joseph" userId="cf2afdda-3d9d-41a3-a122-1e48d3b244a1" providerId="ADAL" clId="{F7A70E12-3877-4D4C-A24C-E9615A33F207}" dt="2024-09-22T14:07:56.068" v="219"/>
        <pc:sldMasterMkLst>
          <pc:docMk/>
          <pc:sldMasterMk cId="1055971746" sldId="2147483872"/>
        </pc:sldMasterMkLst>
      </pc:sldMasterChg>
      <pc:sldMasterChg chg="setBg">
        <pc:chgData name="Seena Joseph" userId="cf2afdda-3d9d-41a3-a122-1e48d3b244a1" providerId="ADAL" clId="{F7A70E12-3877-4D4C-A24C-E9615A33F207}" dt="2024-09-22T14:08:05.426" v="221"/>
        <pc:sldMasterMkLst>
          <pc:docMk/>
          <pc:sldMasterMk cId="1359523223" sldId="2147483890"/>
        </pc:sldMasterMkLst>
      </pc:sldMasterChg>
    </pc:docChg>
  </pc:docChgLst>
  <pc:docChgLst>
    <pc:chgData name="Seena Joseph" userId="cf2afdda-3d9d-41a3-a122-1e48d3b244a1" providerId="ADAL" clId="{63EFAFC9-3FDA-470D-8DCC-B5ED4001AFF3}"/>
    <pc:docChg chg="modSld">
      <pc:chgData name="Seena Joseph" userId="cf2afdda-3d9d-41a3-a122-1e48d3b244a1" providerId="ADAL" clId="{63EFAFC9-3FDA-470D-8DCC-B5ED4001AFF3}" dt="2025-02-12T19:24:07.212" v="1" actId="14100"/>
      <pc:docMkLst>
        <pc:docMk/>
      </pc:docMkLst>
      <pc:sldChg chg="modSp mod">
        <pc:chgData name="Seena Joseph" userId="cf2afdda-3d9d-41a3-a122-1e48d3b244a1" providerId="ADAL" clId="{63EFAFC9-3FDA-470D-8DCC-B5ED4001AFF3}" dt="2025-02-12T19:24:07.212" v="1" actId="14100"/>
        <pc:sldMkLst>
          <pc:docMk/>
          <pc:sldMk cId="2444746895" sldId="350"/>
        </pc:sldMkLst>
      </pc:sldChg>
    </pc:docChg>
  </pc:docChgLst>
  <pc:docChgLst>
    <pc:chgData name="Seena Joseph" userId="cf2afdda-3d9d-41a3-a122-1e48d3b244a1" providerId="ADAL" clId="{4EC4B64F-CB0D-4399-938E-F72C4DF003D4}"/>
    <pc:docChg chg="undo redo custSel addSld delSld modSld">
      <pc:chgData name="Seena Joseph" userId="cf2afdda-3d9d-41a3-a122-1e48d3b244a1" providerId="ADAL" clId="{4EC4B64F-CB0D-4399-938E-F72C4DF003D4}" dt="2025-05-19T23:18:37.437" v="387" actId="47"/>
      <pc:docMkLst>
        <pc:docMk/>
      </pc:docMkLst>
      <pc:sldChg chg="modSp mod">
        <pc:chgData name="Seena Joseph" userId="cf2afdda-3d9d-41a3-a122-1e48d3b244a1" providerId="ADAL" clId="{4EC4B64F-CB0D-4399-938E-F72C4DF003D4}" dt="2025-05-19T23:07:32.630" v="25" actId="20577"/>
        <pc:sldMkLst>
          <pc:docMk/>
          <pc:sldMk cId="0" sldId="257"/>
        </pc:sldMkLst>
        <pc:spChg chg="mod">
          <ac:chgData name="Seena Joseph" userId="cf2afdda-3d9d-41a3-a122-1e48d3b244a1" providerId="ADAL" clId="{4EC4B64F-CB0D-4399-938E-F72C4DF003D4}" dt="2025-05-19T23:07:32.630" v="25" actId="20577"/>
          <ac:spMkLst>
            <pc:docMk/>
            <pc:sldMk cId="0" sldId="257"/>
            <ac:spMk id="3074" creationId="{00000000-0000-0000-0000-000000000000}"/>
          </ac:spMkLst>
        </pc:spChg>
      </pc:sldChg>
      <pc:sldChg chg="modSp mod">
        <pc:chgData name="Seena Joseph" userId="cf2afdda-3d9d-41a3-a122-1e48d3b244a1" providerId="ADAL" clId="{4EC4B64F-CB0D-4399-938E-F72C4DF003D4}" dt="2025-05-19T23:08:15.131" v="31"/>
        <pc:sldMkLst>
          <pc:docMk/>
          <pc:sldMk cId="0" sldId="299"/>
        </pc:sldMkLst>
      </pc:sldChg>
      <pc:sldChg chg="del">
        <pc:chgData name="Seena Joseph" userId="cf2afdda-3d9d-41a3-a122-1e48d3b244a1" providerId="ADAL" clId="{4EC4B64F-CB0D-4399-938E-F72C4DF003D4}" dt="2025-05-19T23:18:37.437" v="387" actId="47"/>
        <pc:sldMkLst>
          <pc:docMk/>
          <pc:sldMk cId="538496433" sldId="400"/>
        </pc:sldMkLst>
      </pc:sldChg>
      <pc:sldChg chg="modSp new mod">
        <pc:chgData name="Seena Joseph" userId="cf2afdda-3d9d-41a3-a122-1e48d3b244a1" providerId="ADAL" clId="{4EC4B64F-CB0D-4399-938E-F72C4DF003D4}" dt="2025-05-19T23:11:14.939" v="44"/>
        <pc:sldMkLst>
          <pc:docMk/>
          <pc:sldMk cId="2133794671" sldId="411"/>
        </pc:sldMkLst>
      </pc:sldChg>
      <pc:sldChg chg="modSp add mod">
        <pc:chgData name="Seena Joseph" userId="cf2afdda-3d9d-41a3-a122-1e48d3b244a1" providerId="ADAL" clId="{4EC4B64F-CB0D-4399-938E-F72C4DF003D4}" dt="2025-05-19T23:17:31.253" v="386" actId="403"/>
        <pc:sldMkLst>
          <pc:docMk/>
          <pc:sldMk cId="3079310043" sldId="412"/>
        </pc:sldMkLst>
      </pc:sldChg>
    </pc:docChg>
  </pc:docChgLst>
  <pc:docChgLst>
    <pc:chgData name="Seena Joseph" userId="cf2afdda-3d9d-41a3-a122-1e48d3b244a1" providerId="ADAL" clId="{3AA00DFD-73D6-472E-B59D-1BDEF1198E11}"/>
    <pc:docChg chg="undo redo custSel addSld delSld modSld sldOrd">
      <pc:chgData name="Seena Joseph" userId="cf2afdda-3d9d-41a3-a122-1e48d3b244a1" providerId="ADAL" clId="{3AA00DFD-73D6-472E-B59D-1BDEF1198E11}" dt="2025-06-02T11:11:41.340" v="438" actId="1076"/>
      <pc:docMkLst>
        <pc:docMk/>
      </pc:docMkLst>
      <pc:sldChg chg="del">
        <pc:chgData name="Seena Joseph" userId="cf2afdda-3d9d-41a3-a122-1e48d3b244a1" providerId="ADAL" clId="{3AA00DFD-73D6-472E-B59D-1BDEF1198E11}" dt="2025-06-02T10:02:24.185" v="17" actId="47"/>
        <pc:sldMkLst>
          <pc:docMk/>
          <pc:sldMk cId="2792490723" sldId="275"/>
        </pc:sldMkLst>
      </pc:sldChg>
      <pc:sldChg chg="modSp mod">
        <pc:chgData name="Seena Joseph" userId="cf2afdda-3d9d-41a3-a122-1e48d3b244a1" providerId="ADAL" clId="{3AA00DFD-73D6-472E-B59D-1BDEF1198E11}" dt="2025-06-02T10:05:41.690" v="94" actId="20577"/>
        <pc:sldMkLst>
          <pc:docMk/>
          <pc:sldMk cId="0" sldId="297"/>
        </pc:sldMkLst>
        <pc:spChg chg="mod">
          <ac:chgData name="Seena Joseph" userId="cf2afdda-3d9d-41a3-a122-1e48d3b244a1" providerId="ADAL" clId="{3AA00DFD-73D6-472E-B59D-1BDEF1198E11}" dt="2025-06-02T10:05:41.690" v="94" actId="20577"/>
          <ac:spMkLst>
            <pc:docMk/>
            <pc:sldMk cId="0" sldId="297"/>
            <ac:spMk id="100355" creationId="{00000000-0000-0000-0000-000000000000}"/>
          </ac:spMkLst>
        </pc:spChg>
      </pc:sldChg>
      <pc:sldChg chg="del">
        <pc:chgData name="Seena Joseph" userId="cf2afdda-3d9d-41a3-a122-1e48d3b244a1" providerId="ADAL" clId="{3AA00DFD-73D6-472E-B59D-1BDEF1198E11}" dt="2025-06-02T10:02:11.859" v="0" actId="47"/>
        <pc:sldMkLst>
          <pc:docMk/>
          <pc:sldMk cId="0" sldId="298"/>
        </pc:sldMkLst>
      </pc:sldChg>
      <pc:sldChg chg="del">
        <pc:chgData name="Seena Joseph" userId="cf2afdda-3d9d-41a3-a122-1e48d3b244a1" providerId="ADAL" clId="{3AA00DFD-73D6-472E-B59D-1BDEF1198E11}" dt="2025-06-02T10:02:12.874" v="1" actId="47"/>
        <pc:sldMkLst>
          <pc:docMk/>
          <pc:sldMk cId="0" sldId="299"/>
        </pc:sldMkLst>
      </pc:sldChg>
      <pc:sldChg chg="addSp modSp mod">
        <pc:chgData name="Seena Joseph" userId="cf2afdda-3d9d-41a3-a122-1e48d3b244a1" providerId="ADAL" clId="{3AA00DFD-73D6-472E-B59D-1BDEF1198E11}" dt="2025-06-02T10:50:46.977" v="217" actId="20577"/>
        <pc:sldMkLst>
          <pc:docMk/>
          <pc:sldMk cId="0" sldId="302"/>
        </pc:sldMkLst>
        <pc:spChg chg="add mod">
          <ac:chgData name="Seena Joseph" userId="cf2afdda-3d9d-41a3-a122-1e48d3b244a1" providerId="ADAL" clId="{3AA00DFD-73D6-472E-B59D-1BDEF1198E11}" dt="2025-06-02T10:45:31.056" v="145" actId="14100"/>
          <ac:spMkLst>
            <pc:docMk/>
            <pc:sldMk cId="0" sldId="302"/>
            <ac:spMk id="2" creationId="{0C8460D7-2C8D-6653-DB35-CEFFD3DA80EF}"/>
          </ac:spMkLst>
        </pc:spChg>
        <pc:spChg chg="add mod">
          <ac:chgData name="Seena Joseph" userId="cf2afdda-3d9d-41a3-a122-1e48d3b244a1" providerId="ADAL" clId="{3AA00DFD-73D6-472E-B59D-1BDEF1198E11}" dt="2025-06-02T10:45:28.474" v="144" actId="14100"/>
          <ac:spMkLst>
            <pc:docMk/>
            <pc:sldMk cId="0" sldId="302"/>
            <ac:spMk id="3" creationId="{77856AD3-63E7-2912-706C-AF0CE2E9D75F}"/>
          </ac:spMkLst>
        </pc:spChg>
        <pc:spChg chg="add mod">
          <ac:chgData name="Seena Joseph" userId="cf2afdda-3d9d-41a3-a122-1e48d3b244a1" providerId="ADAL" clId="{3AA00DFD-73D6-472E-B59D-1BDEF1198E11}" dt="2025-06-02T10:45:34.378" v="146" actId="14100"/>
          <ac:spMkLst>
            <pc:docMk/>
            <pc:sldMk cId="0" sldId="302"/>
            <ac:spMk id="4" creationId="{2434AC5E-2D74-6E2C-089A-E5D9A2D4EE1D}"/>
          </ac:spMkLst>
        </pc:spChg>
        <pc:spChg chg="add mod">
          <ac:chgData name="Seena Joseph" userId="cf2afdda-3d9d-41a3-a122-1e48d3b244a1" providerId="ADAL" clId="{3AA00DFD-73D6-472E-B59D-1BDEF1198E11}" dt="2025-06-02T10:45:36.895" v="147" actId="14100"/>
          <ac:spMkLst>
            <pc:docMk/>
            <pc:sldMk cId="0" sldId="302"/>
            <ac:spMk id="5" creationId="{D848ACAF-F8D9-5A83-66C5-1E928D2CC0A3}"/>
          </ac:spMkLst>
        </pc:spChg>
        <pc:spChg chg="add mod">
          <ac:chgData name="Seena Joseph" userId="cf2afdda-3d9d-41a3-a122-1e48d3b244a1" providerId="ADAL" clId="{3AA00DFD-73D6-472E-B59D-1BDEF1198E11}" dt="2025-06-02T10:45:39.579" v="148" actId="14100"/>
          <ac:spMkLst>
            <pc:docMk/>
            <pc:sldMk cId="0" sldId="302"/>
            <ac:spMk id="6" creationId="{443D0D03-B5FA-A0EE-1FEF-D308068D6FFD}"/>
          </ac:spMkLst>
        </pc:spChg>
        <pc:spChg chg="add mod">
          <ac:chgData name="Seena Joseph" userId="cf2afdda-3d9d-41a3-a122-1e48d3b244a1" providerId="ADAL" clId="{3AA00DFD-73D6-472E-B59D-1BDEF1198E11}" dt="2025-06-02T10:45:42.174" v="149" actId="14100"/>
          <ac:spMkLst>
            <pc:docMk/>
            <pc:sldMk cId="0" sldId="302"/>
            <ac:spMk id="7" creationId="{67F3A0AA-89C4-F0EE-0A22-1AF6F5D04E99}"/>
          </ac:spMkLst>
        </pc:spChg>
        <pc:spChg chg="mod">
          <ac:chgData name="Seena Joseph" userId="cf2afdda-3d9d-41a3-a122-1e48d3b244a1" providerId="ADAL" clId="{3AA00DFD-73D6-472E-B59D-1BDEF1198E11}" dt="2025-06-02T10:44:22.271" v="133" actId="20577"/>
          <ac:spMkLst>
            <pc:docMk/>
            <pc:sldMk cId="0" sldId="302"/>
            <ac:spMk id="8194" creationId="{00000000-0000-0000-0000-000000000000}"/>
          </ac:spMkLst>
        </pc:spChg>
        <pc:spChg chg="mod">
          <ac:chgData name="Seena Joseph" userId="cf2afdda-3d9d-41a3-a122-1e48d3b244a1" providerId="ADAL" clId="{3AA00DFD-73D6-472E-B59D-1BDEF1198E11}" dt="2025-06-02T10:50:46.977" v="217" actId="20577"/>
          <ac:spMkLst>
            <pc:docMk/>
            <pc:sldMk cId="0" sldId="302"/>
            <ac:spMk id="8195" creationId="{00000000-0000-0000-0000-000000000000}"/>
          </ac:spMkLst>
        </pc:spChg>
        <pc:picChg chg="add mod">
          <ac:chgData name="Seena Joseph" userId="cf2afdda-3d9d-41a3-a122-1e48d3b244a1" providerId="ADAL" clId="{3AA00DFD-73D6-472E-B59D-1BDEF1198E11}" dt="2025-06-02T10:45:25.257" v="143" actId="1076"/>
          <ac:picMkLst>
            <pc:docMk/>
            <pc:sldMk cId="0" sldId="302"/>
            <ac:picMk id="8" creationId="{9B297168-BCD3-DA76-DFC7-E5D750BD879D}"/>
          </ac:picMkLst>
        </pc:picChg>
      </pc:sldChg>
      <pc:sldChg chg="del">
        <pc:chgData name="Seena Joseph" userId="cf2afdda-3d9d-41a3-a122-1e48d3b244a1" providerId="ADAL" clId="{3AA00DFD-73D6-472E-B59D-1BDEF1198E11}" dt="2025-06-02T10:02:15.077" v="5" actId="47"/>
        <pc:sldMkLst>
          <pc:docMk/>
          <pc:sldMk cId="0" sldId="304"/>
        </pc:sldMkLst>
      </pc:sldChg>
      <pc:sldChg chg="del">
        <pc:chgData name="Seena Joseph" userId="cf2afdda-3d9d-41a3-a122-1e48d3b244a1" providerId="ADAL" clId="{3AA00DFD-73D6-472E-B59D-1BDEF1198E11}" dt="2025-06-02T10:02:13.457" v="2" actId="47"/>
        <pc:sldMkLst>
          <pc:docMk/>
          <pc:sldMk cId="1374746828" sldId="345"/>
        </pc:sldMkLst>
      </pc:sldChg>
      <pc:sldChg chg="del">
        <pc:chgData name="Seena Joseph" userId="cf2afdda-3d9d-41a3-a122-1e48d3b244a1" providerId="ADAL" clId="{3AA00DFD-73D6-472E-B59D-1BDEF1198E11}" dt="2025-06-02T10:02:15.523" v="6" actId="47"/>
        <pc:sldMkLst>
          <pc:docMk/>
          <pc:sldMk cId="3182529756" sldId="349"/>
        </pc:sldMkLst>
      </pc:sldChg>
      <pc:sldChg chg="del">
        <pc:chgData name="Seena Joseph" userId="cf2afdda-3d9d-41a3-a122-1e48d3b244a1" providerId="ADAL" clId="{3AA00DFD-73D6-472E-B59D-1BDEF1198E11}" dt="2025-06-02T10:02:19.610" v="11" actId="47"/>
        <pc:sldMkLst>
          <pc:docMk/>
          <pc:sldMk cId="2444746895" sldId="350"/>
        </pc:sldMkLst>
      </pc:sldChg>
      <pc:sldChg chg="del">
        <pc:chgData name="Seena Joseph" userId="cf2afdda-3d9d-41a3-a122-1e48d3b244a1" providerId="ADAL" clId="{3AA00DFD-73D6-472E-B59D-1BDEF1198E11}" dt="2025-06-02T10:02:26.100" v="18" actId="47"/>
        <pc:sldMkLst>
          <pc:docMk/>
          <pc:sldMk cId="4128123360" sldId="354"/>
        </pc:sldMkLst>
      </pc:sldChg>
      <pc:sldChg chg="del">
        <pc:chgData name="Seena Joseph" userId="cf2afdda-3d9d-41a3-a122-1e48d3b244a1" providerId="ADAL" clId="{3AA00DFD-73D6-472E-B59D-1BDEF1198E11}" dt="2025-06-02T10:02:16.981" v="8" actId="47"/>
        <pc:sldMkLst>
          <pc:docMk/>
          <pc:sldMk cId="1436482094" sldId="394"/>
        </pc:sldMkLst>
      </pc:sldChg>
      <pc:sldChg chg="del">
        <pc:chgData name="Seena Joseph" userId="cf2afdda-3d9d-41a3-a122-1e48d3b244a1" providerId="ADAL" clId="{3AA00DFD-73D6-472E-B59D-1BDEF1198E11}" dt="2025-06-02T10:02:16.368" v="7" actId="47"/>
        <pc:sldMkLst>
          <pc:docMk/>
          <pc:sldMk cId="2221558285" sldId="395"/>
        </pc:sldMkLst>
      </pc:sldChg>
      <pc:sldChg chg="del">
        <pc:chgData name="Seena Joseph" userId="cf2afdda-3d9d-41a3-a122-1e48d3b244a1" providerId="ADAL" clId="{3AA00DFD-73D6-472E-B59D-1BDEF1198E11}" dt="2025-06-02T10:02:18.366" v="9" actId="47"/>
        <pc:sldMkLst>
          <pc:docMk/>
          <pc:sldMk cId="1521911478" sldId="396"/>
        </pc:sldMkLst>
      </pc:sldChg>
      <pc:sldChg chg="del">
        <pc:chgData name="Seena Joseph" userId="cf2afdda-3d9d-41a3-a122-1e48d3b244a1" providerId="ADAL" clId="{3AA00DFD-73D6-472E-B59D-1BDEF1198E11}" dt="2025-06-02T10:02:18.947" v="10" actId="47"/>
        <pc:sldMkLst>
          <pc:docMk/>
          <pc:sldMk cId="2143432674" sldId="397"/>
        </pc:sldMkLst>
      </pc:sldChg>
      <pc:sldChg chg="del">
        <pc:chgData name="Seena Joseph" userId="cf2afdda-3d9d-41a3-a122-1e48d3b244a1" providerId="ADAL" clId="{3AA00DFD-73D6-472E-B59D-1BDEF1198E11}" dt="2025-06-02T10:02:20.249" v="12" actId="47"/>
        <pc:sldMkLst>
          <pc:docMk/>
          <pc:sldMk cId="2613006585" sldId="398"/>
        </pc:sldMkLst>
      </pc:sldChg>
      <pc:sldChg chg="del">
        <pc:chgData name="Seena Joseph" userId="cf2afdda-3d9d-41a3-a122-1e48d3b244a1" providerId="ADAL" clId="{3AA00DFD-73D6-472E-B59D-1BDEF1198E11}" dt="2025-06-02T10:02:21.389" v="14" actId="47"/>
        <pc:sldMkLst>
          <pc:docMk/>
          <pc:sldMk cId="533679361" sldId="399"/>
        </pc:sldMkLst>
      </pc:sldChg>
      <pc:sldChg chg="del">
        <pc:chgData name="Seena Joseph" userId="cf2afdda-3d9d-41a3-a122-1e48d3b244a1" providerId="ADAL" clId="{3AA00DFD-73D6-472E-B59D-1BDEF1198E11}" dt="2025-06-02T10:02:23.552" v="16" actId="47"/>
        <pc:sldMkLst>
          <pc:docMk/>
          <pc:sldMk cId="3219228977" sldId="401"/>
        </pc:sldMkLst>
      </pc:sldChg>
      <pc:sldChg chg="del">
        <pc:chgData name="Seena Joseph" userId="cf2afdda-3d9d-41a3-a122-1e48d3b244a1" providerId="ADAL" clId="{3AA00DFD-73D6-472E-B59D-1BDEF1198E11}" dt="2025-06-02T10:02:20.730" v="13" actId="47"/>
        <pc:sldMkLst>
          <pc:docMk/>
          <pc:sldMk cId="1406942036" sldId="404"/>
        </pc:sldMkLst>
      </pc:sldChg>
      <pc:sldChg chg="del">
        <pc:chgData name="Seena Joseph" userId="cf2afdda-3d9d-41a3-a122-1e48d3b244a1" providerId="ADAL" clId="{3AA00DFD-73D6-472E-B59D-1BDEF1198E11}" dt="2025-06-02T10:02:22.234" v="15" actId="47"/>
        <pc:sldMkLst>
          <pc:docMk/>
          <pc:sldMk cId="1186630708" sldId="405"/>
        </pc:sldMkLst>
      </pc:sldChg>
      <pc:sldChg chg="add">
        <pc:chgData name="Seena Joseph" userId="cf2afdda-3d9d-41a3-a122-1e48d3b244a1" providerId="ADAL" clId="{3AA00DFD-73D6-472E-B59D-1BDEF1198E11}" dt="2025-06-02T10:44:02.228" v="95" actId="2890"/>
        <pc:sldMkLst>
          <pc:docMk/>
          <pc:sldMk cId="871391195" sldId="411"/>
        </pc:sldMkLst>
      </pc:sldChg>
      <pc:sldChg chg="del">
        <pc:chgData name="Seena Joseph" userId="cf2afdda-3d9d-41a3-a122-1e48d3b244a1" providerId="ADAL" clId="{3AA00DFD-73D6-472E-B59D-1BDEF1198E11}" dt="2025-06-02T10:02:13.914" v="3" actId="47"/>
        <pc:sldMkLst>
          <pc:docMk/>
          <pc:sldMk cId="2133794671" sldId="411"/>
        </pc:sldMkLst>
      </pc:sldChg>
      <pc:sldChg chg="addSp delSp modSp add mod">
        <pc:chgData name="Seena Joseph" userId="cf2afdda-3d9d-41a3-a122-1e48d3b244a1" providerId="ADAL" clId="{3AA00DFD-73D6-472E-B59D-1BDEF1198E11}" dt="2025-06-02T10:50:37.798" v="213" actId="20577"/>
        <pc:sldMkLst>
          <pc:docMk/>
          <pc:sldMk cId="2372238332" sldId="412"/>
        </pc:sldMkLst>
        <pc:spChg chg="del mod">
          <ac:chgData name="Seena Joseph" userId="cf2afdda-3d9d-41a3-a122-1e48d3b244a1" providerId="ADAL" clId="{3AA00DFD-73D6-472E-B59D-1BDEF1198E11}" dt="2025-06-02T10:46:15.533" v="154" actId="478"/>
          <ac:spMkLst>
            <pc:docMk/>
            <pc:sldMk cId="2372238332" sldId="412"/>
            <ac:spMk id="2" creationId="{79878C87-9C11-5533-157D-6C76A2B1A1AB}"/>
          </ac:spMkLst>
        </pc:spChg>
        <pc:spChg chg="del">
          <ac:chgData name="Seena Joseph" userId="cf2afdda-3d9d-41a3-a122-1e48d3b244a1" providerId="ADAL" clId="{3AA00DFD-73D6-472E-B59D-1BDEF1198E11}" dt="2025-06-02T10:46:17.531" v="155" actId="478"/>
          <ac:spMkLst>
            <pc:docMk/>
            <pc:sldMk cId="2372238332" sldId="412"/>
            <ac:spMk id="3" creationId="{35329353-4714-EAA1-80C7-BF7FB7590DB1}"/>
          </ac:spMkLst>
        </pc:spChg>
        <pc:spChg chg="del">
          <ac:chgData name="Seena Joseph" userId="cf2afdda-3d9d-41a3-a122-1e48d3b244a1" providerId="ADAL" clId="{3AA00DFD-73D6-472E-B59D-1BDEF1198E11}" dt="2025-06-02T10:46:19.633" v="156" actId="478"/>
          <ac:spMkLst>
            <pc:docMk/>
            <pc:sldMk cId="2372238332" sldId="412"/>
            <ac:spMk id="4" creationId="{835CEC04-FA30-435A-3771-854D3A41739F}"/>
          </ac:spMkLst>
        </pc:spChg>
        <pc:spChg chg="del">
          <ac:chgData name="Seena Joseph" userId="cf2afdda-3d9d-41a3-a122-1e48d3b244a1" providerId="ADAL" clId="{3AA00DFD-73D6-472E-B59D-1BDEF1198E11}" dt="2025-06-02T10:46:21.021" v="157" actId="478"/>
          <ac:spMkLst>
            <pc:docMk/>
            <pc:sldMk cId="2372238332" sldId="412"/>
            <ac:spMk id="5" creationId="{C1DBF57C-F22A-E55B-1579-B832039E970E}"/>
          </ac:spMkLst>
        </pc:spChg>
        <pc:spChg chg="del">
          <ac:chgData name="Seena Joseph" userId="cf2afdda-3d9d-41a3-a122-1e48d3b244a1" providerId="ADAL" clId="{3AA00DFD-73D6-472E-B59D-1BDEF1198E11}" dt="2025-06-02T10:46:23.220" v="158" actId="478"/>
          <ac:spMkLst>
            <pc:docMk/>
            <pc:sldMk cId="2372238332" sldId="412"/>
            <ac:spMk id="6" creationId="{92007796-101A-5764-45DF-220D6E7B306E}"/>
          </ac:spMkLst>
        </pc:spChg>
        <pc:spChg chg="del">
          <ac:chgData name="Seena Joseph" userId="cf2afdda-3d9d-41a3-a122-1e48d3b244a1" providerId="ADAL" clId="{3AA00DFD-73D6-472E-B59D-1BDEF1198E11}" dt="2025-06-02T10:46:24.405" v="159" actId="478"/>
          <ac:spMkLst>
            <pc:docMk/>
            <pc:sldMk cId="2372238332" sldId="412"/>
            <ac:spMk id="7" creationId="{CE12ECBB-4A9D-5EFB-80B6-F236A98B6E5A}"/>
          </ac:spMkLst>
        </pc:spChg>
        <pc:spChg chg="add mod">
          <ac:chgData name="Seena Joseph" userId="cf2afdda-3d9d-41a3-a122-1e48d3b244a1" providerId="ADAL" clId="{3AA00DFD-73D6-472E-B59D-1BDEF1198E11}" dt="2025-06-02T10:46:31.505" v="161" actId="1076"/>
          <ac:spMkLst>
            <pc:docMk/>
            <pc:sldMk cId="2372238332" sldId="412"/>
            <ac:spMk id="9" creationId="{F8206497-15D8-09D7-6435-4A5A7A084D22}"/>
          </ac:spMkLst>
        </pc:spChg>
        <pc:spChg chg="add mod">
          <ac:chgData name="Seena Joseph" userId="cf2afdda-3d9d-41a3-a122-1e48d3b244a1" providerId="ADAL" clId="{3AA00DFD-73D6-472E-B59D-1BDEF1198E11}" dt="2025-06-02T10:46:34.851" v="162" actId="1076"/>
          <ac:spMkLst>
            <pc:docMk/>
            <pc:sldMk cId="2372238332" sldId="412"/>
            <ac:spMk id="10" creationId="{5D6D2E01-7BE5-0BC9-02BE-50DA12E38F4F}"/>
          </ac:spMkLst>
        </pc:spChg>
        <pc:spChg chg="add mod">
          <ac:chgData name="Seena Joseph" userId="cf2afdda-3d9d-41a3-a122-1e48d3b244a1" providerId="ADAL" clId="{3AA00DFD-73D6-472E-B59D-1BDEF1198E11}" dt="2025-06-02T10:46:37.854" v="163" actId="1076"/>
          <ac:spMkLst>
            <pc:docMk/>
            <pc:sldMk cId="2372238332" sldId="412"/>
            <ac:spMk id="11" creationId="{2F1E3789-F257-8A7C-86A6-4D7CDDDABB39}"/>
          </ac:spMkLst>
        </pc:spChg>
        <pc:spChg chg="add mod">
          <ac:chgData name="Seena Joseph" userId="cf2afdda-3d9d-41a3-a122-1e48d3b244a1" providerId="ADAL" clId="{3AA00DFD-73D6-472E-B59D-1BDEF1198E11}" dt="2025-06-02T10:46:39.736" v="164" actId="1076"/>
          <ac:spMkLst>
            <pc:docMk/>
            <pc:sldMk cId="2372238332" sldId="412"/>
            <ac:spMk id="12" creationId="{64EE898B-D0B3-F59A-3512-13DB46985D74}"/>
          </ac:spMkLst>
        </pc:spChg>
        <pc:spChg chg="add mod">
          <ac:chgData name="Seena Joseph" userId="cf2afdda-3d9d-41a3-a122-1e48d3b244a1" providerId="ADAL" clId="{3AA00DFD-73D6-472E-B59D-1BDEF1198E11}" dt="2025-06-02T10:46:42.981" v="165" actId="1076"/>
          <ac:spMkLst>
            <pc:docMk/>
            <pc:sldMk cId="2372238332" sldId="412"/>
            <ac:spMk id="13" creationId="{59DE79E6-7DAE-B7BB-F76D-07FF9A6D6D5B}"/>
          </ac:spMkLst>
        </pc:spChg>
        <pc:spChg chg="add mod">
          <ac:chgData name="Seena Joseph" userId="cf2afdda-3d9d-41a3-a122-1e48d3b244a1" providerId="ADAL" clId="{3AA00DFD-73D6-472E-B59D-1BDEF1198E11}" dt="2025-06-02T10:46:46.142" v="166" actId="1076"/>
          <ac:spMkLst>
            <pc:docMk/>
            <pc:sldMk cId="2372238332" sldId="412"/>
            <ac:spMk id="14" creationId="{4C4CF531-7062-4061-0C99-E2B14843C054}"/>
          </ac:spMkLst>
        </pc:spChg>
        <pc:spChg chg="mod">
          <ac:chgData name="Seena Joseph" userId="cf2afdda-3d9d-41a3-a122-1e48d3b244a1" providerId="ADAL" clId="{3AA00DFD-73D6-472E-B59D-1BDEF1198E11}" dt="2025-06-02T10:50:37.798" v="213" actId="20577"/>
          <ac:spMkLst>
            <pc:docMk/>
            <pc:sldMk cId="2372238332" sldId="412"/>
            <ac:spMk id="8195" creationId="{F39B5B10-A483-CBE1-BA0B-5A2A69C835B7}"/>
          </ac:spMkLst>
        </pc:spChg>
        <pc:picChg chg="del">
          <ac:chgData name="Seena Joseph" userId="cf2afdda-3d9d-41a3-a122-1e48d3b244a1" providerId="ADAL" clId="{3AA00DFD-73D6-472E-B59D-1BDEF1198E11}" dt="2025-06-02T10:46:09.707" v="151" actId="478"/>
          <ac:picMkLst>
            <pc:docMk/>
            <pc:sldMk cId="2372238332" sldId="412"/>
            <ac:picMk id="8" creationId="{DFDE20CA-DD07-FA96-FD18-E59085F84B3B}"/>
          </ac:picMkLst>
        </pc:picChg>
        <pc:picChg chg="add mod">
          <ac:chgData name="Seena Joseph" userId="cf2afdda-3d9d-41a3-a122-1e48d3b244a1" providerId="ADAL" clId="{3AA00DFD-73D6-472E-B59D-1BDEF1198E11}" dt="2025-06-02T10:46:50.154" v="167" actId="1076"/>
          <ac:picMkLst>
            <pc:docMk/>
            <pc:sldMk cId="2372238332" sldId="412"/>
            <ac:picMk id="15" creationId="{2FACA312-73CA-8D97-BBB9-8895F32F5E10}"/>
          </ac:picMkLst>
        </pc:picChg>
      </pc:sldChg>
      <pc:sldChg chg="del">
        <pc:chgData name="Seena Joseph" userId="cf2afdda-3d9d-41a3-a122-1e48d3b244a1" providerId="ADAL" clId="{3AA00DFD-73D6-472E-B59D-1BDEF1198E11}" dt="2025-06-02T10:02:14.493" v="4" actId="47"/>
        <pc:sldMkLst>
          <pc:docMk/>
          <pc:sldMk cId="3079310043" sldId="412"/>
        </pc:sldMkLst>
      </pc:sldChg>
      <pc:sldChg chg="addSp delSp modSp add mod">
        <pc:chgData name="Seena Joseph" userId="cf2afdda-3d9d-41a3-a122-1e48d3b244a1" providerId="ADAL" clId="{3AA00DFD-73D6-472E-B59D-1BDEF1198E11}" dt="2025-06-02T10:50:30.728" v="208" actId="20577"/>
        <pc:sldMkLst>
          <pc:docMk/>
          <pc:sldMk cId="543118671" sldId="413"/>
        </pc:sldMkLst>
        <pc:spChg chg="add mod">
          <ac:chgData name="Seena Joseph" userId="cf2afdda-3d9d-41a3-a122-1e48d3b244a1" providerId="ADAL" clId="{3AA00DFD-73D6-472E-B59D-1BDEF1198E11}" dt="2025-06-02T10:47:44.912" v="177" actId="1076"/>
          <ac:spMkLst>
            <pc:docMk/>
            <pc:sldMk cId="543118671" sldId="413"/>
            <ac:spMk id="2" creationId="{B43B844F-5D8B-3DB9-13FC-3EB07392BFEF}"/>
          </ac:spMkLst>
        </pc:spChg>
        <pc:spChg chg="add mod">
          <ac:chgData name="Seena Joseph" userId="cf2afdda-3d9d-41a3-a122-1e48d3b244a1" providerId="ADAL" clId="{3AA00DFD-73D6-472E-B59D-1BDEF1198E11}" dt="2025-06-02T10:47:44.912" v="177" actId="1076"/>
          <ac:spMkLst>
            <pc:docMk/>
            <pc:sldMk cId="543118671" sldId="413"/>
            <ac:spMk id="3" creationId="{48E0808A-A6E7-2F1B-D572-2D65713E60D4}"/>
          </ac:spMkLst>
        </pc:spChg>
        <pc:spChg chg="add mod">
          <ac:chgData name="Seena Joseph" userId="cf2afdda-3d9d-41a3-a122-1e48d3b244a1" providerId="ADAL" clId="{3AA00DFD-73D6-472E-B59D-1BDEF1198E11}" dt="2025-06-02T10:47:44.912" v="177" actId="1076"/>
          <ac:spMkLst>
            <pc:docMk/>
            <pc:sldMk cId="543118671" sldId="413"/>
            <ac:spMk id="4" creationId="{C8DC9162-7164-C079-ED3A-222DE45EAEC9}"/>
          </ac:spMkLst>
        </pc:spChg>
        <pc:spChg chg="add mod">
          <ac:chgData name="Seena Joseph" userId="cf2afdda-3d9d-41a3-a122-1e48d3b244a1" providerId="ADAL" clId="{3AA00DFD-73D6-472E-B59D-1BDEF1198E11}" dt="2025-06-02T10:47:44.912" v="177" actId="1076"/>
          <ac:spMkLst>
            <pc:docMk/>
            <pc:sldMk cId="543118671" sldId="413"/>
            <ac:spMk id="5" creationId="{72D0601F-98E2-D32F-1F77-728491B3FD30}"/>
          </ac:spMkLst>
        </pc:spChg>
        <pc:spChg chg="add mod">
          <ac:chgData name="Seena Joseph" userId="cf2afdda-3d9d-41a3-a122-1e48d3b244a1" providerId="ADAL" clId="{3AA00DFD-73D6-472E-B59D-1BDEF1198E11}" dt="2025-06-02T10:47:44.912" v="177" actId="1076"/>
          <ac:spMkLst>
            <pc:docMk/>
            <pc:sldMk cId="543118671" sldId="413"/>
            <ac:spMk id="6" creationId="{619CBD81-A9FD-B17E-9B6B-ADB47DCF0ADA}"/>
          </ac:spMkLst>
        </pc:spChg>
        <pc:spChg chg="add mod">
          <ac:chgData name="Seena Joseph" userId="cf2afdda-3d9d-41a3-a122-1e48d3b244a1" providerId="ADAL" clId="{3AA00DFD-73D6-472E-B59D-1BDEF1198E11}" dt="2025-06-02T10:47:44.912" v="177" actId="1076"/>
          <ac:spMkLst>
            <pc:docMk/>
            <pc:sldMk cId="543118671" sldId="413"/>
            <ac:spMk id="7" creationId="{92EAB834-E84C-EA18-EDEB-3E9552FB9721}"/>
          </ac:spMkLst>
        </pc:spChg>
        <pc:spChg chg="del">
          <ac:chgData name="Seena Joseph" userId="cf2afdda-3d9d-41a3-a122-1e48d3b244a1" providerId="ADAL" clId="{3AA00DFD-73D6-472E-B59D-1BDEF1198E11}" dt="2025-06-02T10:47:32.593" v="171" actId="478"/>
          <ac:spMkLst>
            <pc:docMk/>
            <pc:sldMk cId="543118671" sldId="413"/>
            <ac:spMk id="9" creationId="{29D75672-91F7-78FF-E2D6-CA6B43D624D4}"/>
          </ac:spMkLst>
        </pc:spChg>
        <pc:spChg chg="del">
          <ac:chgData name="Seena Joseph" userId="cf2afdda-3d9d-41a3-a122-1e48d3b244a1" providerId="ADAL" clId="{3AA00DFD-73D6-472E-B59D-1BDEF1198E11}" dt="2025-06-02T10:47:30.698" v="170" actId="478"/>
          <ac:spMkLst>
            <pc:docMk/>
            <pc:sldMk cId="543118671" sldId="413"/>
            <ac:spMk id="10" creationId="{ACA6CD58-333B-30DF-044A-41BB326489F2}"/>
          </ac:spMkLst>
        </pc:spChg>
        <pc:spChg chg="del">
          <ac:chgData name="Seena Joseph" userId="cf2afdda-3d9d-41a3-a122-1e48d3b244a1" providerId="ADAL" clId="{3AA00DFD-73D6-472E-B59D-1BDEF1198E11}" dt="2025-06-02T10:47:27.221" v="169" actId="478"/>
          <ac:spMkLst>
            <pc:docMk/>
            <pc:sldMk cId="543118671" sldId="413"/>
            <ac:spMk id="11" creationId="{E3B00FAD-AC87-C5EE-09D1-B5346108CBA6}"/>
          </ac:spMkLst>
        </pc:spChg>
        <pc:spChg chg="del">
          <ac:chgData name="Seena Joseph" userId="cf2afdda-3d9d-41a3-a122-1e48d3b244a1" providerId="ADAL" clId="{3AA00DFD-73D6-472E-B59D-1BDEF1198E11}" dt="2025-06-02T10:47:34.399" v="172" actId="478"/>
          <ac:spMkLst>
            <pc:docMk/>
            <pc:sldMk cId="543118671" sldId="413"/>
            <ac:spMk id="12" creationId="{95CD93B4-C078-8395-17BE-9AFBEE2B1EBE}"/>
          </ac:spMkLst>
        </pc:spChg>
        <pc:spChg chg="del">
          <ac:chgData name="Seena Joseph" userId="cf2afdda-3d9d-41a3-a122-1e48d3b244a1" providerId="ADAL" clId="{3AA00DFD-73D6-472E-B59D-1BDEF1198E11}" dt="2025-06-02T10:47:36.029" v="173" actId="478"/>
          <ac:spMkLst>
            <pc:docMk/>
            <pc:sldMk cId="543118671" sldId="413"/>
            <ac:spMk id="13" creationId="{E4E15B89-BECA-C63C-A0BB-2C7A7A9B59BF}"/>
          </ac:spMkLst>
        </pc:spChg>
        <pc:spChg chg="del">
          <ac:chgData name="Seena Joseph" userId="cf2afdda-3d9d-41a3-a122-1e48d3b244a1" providerId="ADAL" clId="{3AA00DFD-73D6-472E-B59D-1BDEF1198E11}" dt="2025-06-02T10:47:38.094" v="174" actId="478"/>
          <ac:spMkLst>
            <pc:docMk/>
            <pc:sldMk cId="543118671" sldId="413"/>
            <ac:spMk id="14" creationId="{FB1AFF80-62A1-6F29-94DB-AACA9FA7BF4A}"/>
          </ac:spMkLst>
        </pc:spChg>
        <pc:spChg chg="mod">
          <ac:chgData name="Seena Joseph" userId="cf2afdda-3d9d-41a3-a122-1e48d3b244a1" providerId="ADAL" clId="{3AA00DFD-73D6-472E-B59D-1BDEF1198E11}" dt="2025-06-02T10:50:30.728" v="208" actId="20577"/>
          <ac:spMkLst>
            <pc:docMk/>
            <pc:sldMk cId="543118671" sldId="413"/>
            <ac:spMk id="8195" creationId="{4F28D87B-9510-DCBA-51B7-46BA64BE5FA5}"/>
          </ac:spMkLst>
        </pc:spChg>
        <pc:picChg chg="add mod">
          <ac:chgData name="Seena Joseph" userId="cf2afdda-3d9d-41a3-a122-1e48d3b244a1" providerId="ADAL" clId="{3AA00DFD-73D6-472E-B59D-1BDEF1198E11}" dt="2025-06-02T10:47:44.912" v="177" actId="1076"/>
          <ac:picMkLst>
            <pc:docMk/>
            <pc:sldMk cId="543118671" sldId="413"/>
            <ac:picMk id="8" creationId="{13336E36-4195-164D-8573-B4553DC2617D}"/>
          </ac:picMkLst>
        </pc:picChg>
        <pc:picChg chg="del">
          <ac:chgData name="Seena Joseph" userId="cf2afdda-3d9d-41a3-a122-1e48d3b244a1" providerId="ADAL" clId="{3AA00DFD-73D6-472E-B59D-1BDEF1198E11}" dt="2025-06-02T10:47:39.519" v="175" actId="478"/>
          <ac:picMkLst>
            <pc:docMk/>
            <pc:sldMk cId="543118671" sldId="413"/>
            <ac:picMk id="15" creationId="{7EBBFD85-D8DD-AB92-FDB6-9FBCA3B8722F}"/>
          </ac:picMkLst>
        </pc:picChg>
      </pc:sldChg>
      <pc:sldChg chg="addSp delSp modSp add mod">
        <pc:chgData name="Seena Joseph" userId="cf2afdda-3d9d-41a3-a122-1e48d3b244a1" providerId="ADAL" clId="{3AA00DFD-73D6-472E-B59D-1BDEF1198E11}" dt="2025-06-02T10:50:14.714" v="203" actId="14"/>
        <pc:sldMkLst>
          <pc:docMk/>
          <pc:sldMk cId="2201287769" sldId="414"/>
        </pc:sldMkLst>
        <pc:spChg chg="del">
          <ac:chgData name="Seena Joseph" userId="cf2afdda-3d9d-41a3-a122-1e48d3b244a1" providerId="ADAL" clId="{3AA00DFD-73D6-472E-B59D-1BDEF1198E11}" dt="2025-06-02T10:49:00.123" v="179" actId="478"/>
          <ac:spMkLst>
            <pc:docMk/>
            <pc:sldMk cId="2201287769" sldId="414"/>
            <ac:spMk id="2" creationId="{80A199FC-6B2D-4BFF-802A-7ADEB34E36AA}"/>
          </ac:spMkLst>
        </pc:spChg>
        <pc:spChg chg="del">
          <ac:chgData name="Seena Joseph" userId="cf2afdda-3d9d-41a3-a122-1e48d3b244a1" providerId="ADAL" clId="{3AA00DFD-73D6-472E-B59D-1BDEF1198E11}" dt="2025-06-02T10:49:02.520" v="180" actId="478"/>
          <ac:spMkLst>
            <pc:docMk/>
            <pc:sldMk cId="2201287769" sldId="414"/>
            <ac:spMk id="3" creationId="{620D5D8D-81C6-CBB2-4707-588B0FF18B2E}"/>
          </ac:spMkLst>
        </pc:spChg>
        <pc:spChg chg="del">
          <ac:chgData name="Seena Joseph" userId="cf2afdda-3d9d-41a3-a122-1e48d3b244a1" providerId="ADAL" clId="{3AA00DFD-73D6-472E-B59D-1BDEF1198E11}" dt="2025-06-02T10:49:04.623" v="181" actId="478"/>
          <ac:spMkLst>
            <pc:docMk/>
            <pc:sldMk cId="2201287769" sldId="414"/>
            <ac:spMk id="4" creationId="{704BFAEB-0B3D-C96E-A247-9050503B9960}"/>
          </ac:spMkLst>
        </pc:spChg>
        <pc:spChg chg="del">
          <ac:chgData name="Seena Joseph" userId="cf2afdda-3d9d-41a3-a122-1e48d3b244a1" providerId="ADAL" clId="{3AA00DFD-73D6-472E-B59D-1BDEF1198E11}" dt="2025-06-02T10:49:06.738" v="182" actId="478"/>
          <ac:spMkLst>
            <pc:docMk/>
            <pc:sldMk cId="2201287769" sldId="414"/>
            <ac:spMk id="5" creationId="{92C652CC-0E4B-74B6-0F68-B37B923E4AFD}"/>
          </ac:spMkLst>
        </pc:spChg>
        <pc:spChg chg="del">
          <ac:chgData name="Seena Joseph" userId="cf2afdda-3d9d-41a3-a122-1e48d3b244a1" providerId="ADAL" clId="{3AA00DFD-73D6-472E-B59D-1BDEF1198E11}" dt="2025-06-02T10:49:08.492" v="183" actId="478"/>
          <ac:spMkLst>
            <pc:docMk/>
            <pc:sldMk cId="2201287769" sldId="414"/>
            <ac:spMk id="6" creationId="{97FF9124-8B1C-6983-8D47-D35E69256E0C}"/>
          </ac:spMkLst>
        </pc:spChg>
        <pc:spChg chg="del">
          <ac:chgData name="Seena Joseph" userId="cf2afdda-3d9d-41a3-a122-1e48d3b244a1" providerId="ADAL" clId="{3AA00DFD-73D6-472E-B59D-1BDEF1198E11}" dt="2025-06-02T10:49:10.397" v="184" actId="478"/>
          <ac:spMkLst>
            <pc:docMk/>
            <pc:sldMk cId="2201287769" sldId="414"/>
            <ac:spMk id="7" creationId="{809BCEC5-10E0-670B-015B-CFD7EDC6C04B}"/>
          </ac:spMkLst>
        </pc:spChg>
        <pc:spChg chg="add mod">
          <ac:chgData name="Seena Joseph" userId="cf2afdda-3d9d-41a3-a122-1e48d3b244a1" providerId="ADAL" clId="{3AA00DFD-73D6-472E-B59D-1BDEF1198E11}" dt="2025-06-02T10:49:15.749" v="187" actId="1076"/>
          <ac:spMkLst>
            <pc:docMk/>
            <pc:sldMk cId="2201287769" sldId="414"/>
            <ac:spMk id="9" creationId="{AE603F37-32BD-A910-B5F2-2BB829ADB997}"/>
          </ac:spMkLst>
        </pc:spChg>
        <pc:spChg chg="add mod">
          <ac:chgData name="Seena Joseph" userId="cf2afdda-3d9d-41a3-a122-1e48d3b244a1" providerId="ADAL" clId="{3AA00DFD-73D6-472E-B59D-1BDEF1198E11}" dt="2025-06-02T10:49:15.749" v="187" actId="1076"/>
          <ac:spMkLst>
            <pc:docMk/>
            <pc:sldMk cId="2201287769" sldId="414"/>
            <ac:spMk id="10" creationId="{67A5609D-A872-F5EA-5026-9EACD1143C9C}"/>
          </ac:spMkLst>
        </pc:spChg>
        <pc:spChg chg="add mod">
          <ac:chgData name="Seena Joseph" userId="cf2afdda-3d9d-41a3-a122-1e48d3b244a1" providerId="ADAL" clId="{3AA00DFD-73D6-472E-B59D-1BDEF1198E11}" dt="2025-06-02T10:49:15.749" v="187" actId="1076"/>
          <ac:spMkLst>
            <pc:docMk/>
            <pc:sldMk cId="2201287769" sldId="414"/>
            <ac:spMk id="11" creationId="{DAB2F9CE-BF8E-147E-CE13-8176DC0797EF}"/>
          </ac:spMkLst>
        </pc:spChg>
        <pc:spChg chg="add mod">
          <ac:chgData name="Seena Joseph" userId="cf2afdda-3d9d-41a3-a122-1e48d3b244a1" providerId="ADAL" clId="{3AA00DFD-73D6-472E-B59D-1BDEF1198E11}" dt="2025-06-02T10:49:15.749" v="187" actId="1076"/>
          <ac:spMkLst>
            <pc:docMk/>
            <pc:sldMk cId="2201287769" sldId="414"/>
            <ac:spMk id="12" creationId="{9FA818B6-4841-0CF9-ACAD-5CA11CE5D17C}"/>
          </ac:spMkLst>
        </pc:spChg>
        <pc:spChg chg="add mod">
          <ac:chgData name="Seena Joseph" userId="cf2afdda-3d9d-41a3-a122-1e48d3b244a1" providerId="ADAL" clId="{3AA00DFD-73D6-472E-B59D-1BDEF1198E11}" dt="2025-06-02T10:49:15.749" v="187" actId="1076"/>
          <ac:spMkLst>
            <pc:docMk/>
            <pc:sldMk cId="2201287769" sldId="414"/>
            <ac:spMk id="13" creationId="{F2C5497A-82C6-B1B7-C4B7-D322906DD88E}"/>
          </ac:spMkLst>
        </pc:spChg>
        <pc:spChg chg="add mod">
          <ac:chgData name="Seena Joseph" userId="cf2afdda-3d9d-41a3-a122-1e48d3b244a1" providerId="ADAL" clId="{3AA00DFD-73D6-472E-B59D-1BDEF1198E11}" dt="2025-06-02T10:49:15.749" v="187" actId="1076"/>
          <ac:spMkLst>
            <pc:docMk/>
            <pc:sldMk cId="2201287769" sldId="414"/>
            <ac:spMk id="14" creationId="{643357DD-9480-2AED-425B-CD724F42911B}"/>
          </ac:spMkLst>
        </pc:spChg>
        <pc:spChg chg="mod">
          <ac:chgData name="Seena Joseph" userId="cf2afdda-3d9d-41a3-a122-1e48d3b244a1" providerId="ADAL" clId="{3AA00DFD-73D6-472E-B59D-1BDEF1198E11}" dt="2025-06-02T10:50:14.714" v="203" actId="14"/>
          <ac:spMkLst>
            <pc:docMk/>
            <pc:sldMk cId="2201287769" sldId="414"/>
            <ac:spMk id="8195" creationId="{AE2B58DD-9E01-4BA4-A8C2-05169243A12B}"/>
          </ac:spMkLst>
        </pc:spChg>
        <pc:picChg chg="del">
          <ac:chgData name="Seena Joseph" userId="cf2afdda-3d9d-41a3-a122-1e48d3b244a1" providerId="ADAL" clId="{3AA00DFD-73D6-472E-B59D-1BDEF1198E11}" dt="2025-06-02T10:49:11.786" v="185" actId="478"/>
          <ac:picMkLst>
            <pc:docMk/>
            <pc:sldMk cId="2201287769" sldId="414"/>
            <ac:picMk id="8" creationId="{89E1C870-4FF3-5E5E-AFC8-7D9DB00E661B}"/>
          </ac:picMkLst>
        </pc:picChg>
        <pc:picChg chg="add mod">
          <ac:chgData name="Seena Joseph" userId="cf2afdda-3d9d-41a3-a122-1e48d3b244a1" providerId="ADAL" clId="{3AA00DFD-73D6-472E-B59D-1BDEF1198E11}" dt="2025-06-02T10:49:15.749" v="187" actId="1076"/>
          <ac:picMkLst>
            <pc:docMk/>
            <pc:sldMk cId="2201287769" sldId="414"/>
            <ac:picMk id="15" creationId="{EA280C8C-3681-F285-A01A-0377804493AB}"/>
          </ac:picMkLst>
        </pc:picChg>
      </pc:sldChg>
      <pc:sldChg chg="addSp delSp modSp add mod">
        <pc:chgData name="Seena Joseph" userId="cf2afdda-3d9d-41a3-a122-1e48d3b244a1" providerId="ADAL" clId="{3AA00DFD-73D6-472E-B59D-1BDEF1198E11}" dt="2025-06-02T10:52:49.412" v="255" actId="1076"/>
        <pc:sldMkLst>
          <pc:docMk/>
          <pc:sldMk cId="1342569888" sldId="415"/>
        </pc:sldMkLst>
        <pc:spChg chg="add mod">
          <ac:chgData name="Seena Joseph" userId="cf2afdda-3d9d-41a3-a122-1e48d3b244a1" providerId="ADAL" clId="{3AA00DFD-73D6-472E-B59D-1BDEF1198E11}" dt="2025-06-02T10:51:41.177" v="229"/>
          <ac:spMkLst>
            <pc:docMk/>
            <pc:sldMk cId="1342569888" sldId="415"/>
            <ac:spMk id="2" creationId="{064CB559-1BAD-9241-1190-F0D8E50BCF70}"/>
          </ac:spMkLst>
        </pc:spChg>
        <pc:spChg chg="add mod">
          <ac:chgData name="Seena Joseph" userId="cf2afdda-3d9d-41a3-a122-1e48d3b244a1" providerId="ADAL" clId="{3AA00DFD-73D6-472E-B59D-1BDEF1198E11}" dt="2025-06-02T10:51:49.617" v="234"/>
          <ac:spMkLst>
            <pc:docMk/>
            <pc:sldMk cId="1342569888" sldId="415"/>
            <ac:spMk id="5" creationId="{76D6DF56-61A4-1BB1-3024-7739992777BD}"/>
          </ac:spMkLst>
        </pc:spChg>
        <pc:spChg chg="del">
          <ac:chgData name="Seena Joseph" userId="cf2afdda-3d9d-41a3-a122-1e48d3b244a1" providerId="ADAL" clId="{3AA00DFD-73D6-472E-B59D-1BDEF1198E11}" dt="2025-06-02T10:51:27.327" v="220" actId="478"/>
          <ac:spMkLst>
            <pc:docMk/>
            <pc:sldMk cId="1342569888" sldId="415"/>
            <ac:spMk id="9" creationId="{17A6724E-309E-0A1E-DCF9-D5B9C28B3B1A}"/>
          </ac:spMkLst>
        </pc:spChg>
        <pc:spChg chg="del">
          <ac:chgData name="Seena Joseph" userId="cf2afdda-3d9d-41a3-a122-1e48d3b244a1" providerId="ADAL" clId="{3AA00DFD-73D6-472E-B59D-1BDEF1198E11}" dt="2025-06-02T10:51:29.158" v="221" actId="478"/>
          <ac:spMkLst>
            <pc:docMk/>
            <pc:sldMk cId="1342569888" sldId="415"/>
            <ac:spMk id="10" creationId="{E609B1E9-C610-C500-CC4B-E4ED6D938D03}"/>
          </ac:spMkLst>
        </pc:spChg>
        <pc:spChg chg="del">
          <ac:chgData name="Seena Joseph" userId="cf2afdda-3d9d-41a3-a122-1e48d3b244a1" providerId="ADAL" clId="{3AA00DFD-73D6-472E-B59D-1BDEF1198E11}" dt="2025-06-02T10:51:30.877" v="222" actId="478"/>
          <ac:spMkLst>
            <pc:docMk/>
            <pc:sldMk cId="1342569888" sldId="415"/>
            <ac:spMk id="11" creationId="{2F5EB021-213E-872C-9DFE-54124D908257}"/>
          </ac:spMkLst>
        </pc:spChg>
        <pc:spChg chg="del">
          <ac:chgData name="Seena Joseph" userId="cf2afdda-3d9d-41a3-a122-1e48d3b244a1" providerId="ADAL" clId="{3AA00DFD-73D6-472E-B59D-1BDEF1198E11}" dt="2025-06-02T10:51:32.391" v="223" actId="478"/>
          <ac:spMkLst>
            <pc:docMk/>
            <pc:sldMk cId="1342569888" sldId="415"/>
            <ac:spMk id="12" creationId="{06CE4BF3-FA99-BE92-E8B7-4F2F577C2784}"/>
          </ac:spMkLst>
        </pc:spChg>
        <pc:spChg chg="del">
          <ac:chgData name="Seena Joseph" userId="cf2afdda-3d9d-41a3-a122-1e48d3b244a1" providerId="ADAL" clId="{3AA00DFD-73D6-472E-B59D-1BDEF1198E11}" dt="2025-06-02T10:51:33.981" v="224" actId="478"/>
          <ac:spMkLst>
            <pc:docMk/>
            <pc:sldMk cId="1342569888" sldId="415"/>
            <ac:spMk id="13" creationId="{D5E39DDE-CB60-4A9A-8761-5731589FABD1}"/>
          </ac:spMkLst>
        </pc:spChg>
        <pc:spChg chg="del">
          <ac:chgData name="Seena Joseph" userId="cf2afdda-3d9d-41a3-a122-1e48d3b244a1" providerId="ADAL" clId="{3AA00DFD-73D6-472E-B59D-1BDEF1198E11}" dt="2025-06-02T10:51:35.444" v="225" actId="478"/>
          <ac:spMkLst>
            <pc:docMk/>
            <pc:sldMk cId="1342569888" sldId="415"/>
            <ac:spMk id="14" creationId="{56E9A6CA-F9AF-31A8-DE1C-10FA325E0B75}"/>
          </ac:spMkLst>
        </pc:spChg>
        <pc:spChg chg="add mod">
          <ac:chgData name="Seena Joseph" userId="cf2afdda-3d9d-41a3-a122-1e48d3b244a1" providerId="ADAL" clId="{3AA00DFD-73D6-472E-B59D-1BDEF1198E11}" dt="2025-06-02T10:52:49.412" v="255" actId="1076"/>
          <ac:spMkLst>
            <pc:docMk/>
            <pc:sldMk cId="1342569888" sldId="415"/>
            <ac:spMk id="18" creationId="{F61061D3-1DFA-78C9-9C6D-980AAC612E7F}"/>
          </ac:spMkLst>
        </pc:spChg>
        <pc:spChg chg="mod">
          <ac:chgData name="Seena Joseph" userId="cf2afdda-3d9d-41a3-a122-1e48d3b244a1" providerId="ADAL" clId="{3AA00DFD-73D6-472E-B59D-1BDEF1198E11}" dt="2025-06-02T10:52:16.068" v="248" actId="20577"/>
          <ac:spMkLst>
            <pc:docMk/>
            <pc:sldMk cId="1342569888" sldId="415"/>
            <ac:spMk id="8195" creationId="{0444B67F-7BEA-4E9A-E05E-C43486E5F729}"/>
          </ac:spMkLst>
        </pc:spChg>
        <pc:picChg chg="add mod">
          <ac:chgData name="Seena Joseph" userId="cf2afdda-3d9d-41a3-a122-1e48d3b244a1" providerId="ADAL" clId="{3AA00DFD-73D6-472E-B59D-1BDEF1198E11}" dt="2025-06-02T10:51:36.152" v="226"/>
          <ac:picMkLst>
            <pc:docMk/>
            <pc:sldMk cId="1342569888" sldId="415"/>
            <ac:picMk id="3" creationId="{A70DAADF-C30A-4761-4BA1-E652E24B4DF3}"/>
          </ac:picMkLst>
        </pc:picChg>
        <pc:picChg chg="add mod">
          <ac:chgData name="Seena Joseph" userId="cf2afdda-3d9d-41a3-a122-1e48d3b244a1" providerId="ADAL" clId="{3AA00DFD-73D6-472E-B59D-1BDEF1198E11}" dt="2025-06-02T10:51:36.152" v="226"/>
          <ac:picMkLst>
            <pc:docMk/>
            <pc:sldMk cId="1342569888" sldId="415"/>
            <ac:picMk id="4" creationId="{0EF3F41A-FEB8-3932-BE07-6F05D8FE06B0}"/>
          </ac:picMkLst>
        </pc:picChg>
        <pc:picChg chg="add mod">
          <ac:chgData name="Seena Joseph" userId="cf2afdda-3d9d-41a3-a122-1e48d3b244a1" providerId="ADAL" clId="{3AA00DFD-73D6-472E-B59D-1BDEF1198E11}" dt="2025-06-02T10:51:44.787" v="231"/>
          <ac:picMkLst>
            <pc:docMk/>
            <pc:sldMk cId="1342569888" sldId="415"/>
            <ac:picMk id="6" creationId="{61225DC8-4702-97B9-4AB3-0F688D3B1C38}"/>
          </ac:picMkLst>
        </pc:picChg>
        <pc:picChg chg="add mod">
          <ac:chgData name="Seena Joseph" userId="cf2afdda-3d9d-41a3-a122-1e48d3b244a1" providerId="ADAL" clId="{3AA00DFD-73D6-472E-B59D-1BDEF1198E11}" dt="2025-06-02T10:51:44.787" v="231"/>
          <ac:picMkLst>
            <pc:docMk/>
            <pc:sldMk cId="1342569888" sldId="415"/>
            <ac:picMk id="7" creationId="{D1325112-73F1-7F5C-6429-6A44E38585FC}"/>
          </ac:picMkLst>
        </pc:picChg>
        <pc:picChg chg="add mod">
          <ac:chgData name="Seena Joseph" userId="cf2afdda-3d9d-41a3-a122-1e48d3b244a1" providerId="ADAL" clId="{3AA00DFD-73D6-472E-B59D-1BDEF1198E11}" dt="2025-06-02T10:52:28.836" v="251" actId="1076"/>
          <ac:picMkLst>
            <pc:docMk/>
            <pc:sldMk cId="1342569888" sldId="415"/>
            <ac:picMk id="8" creationId="{5DFDCA75-51C5-DE98-3C6D-A00055654104}"/>
          </ac:picMkLst>
        </pc:picChg>
        <pc:picChg chg="del">
          <ac:chgData name="Seena Joseph" userId="cf2afdda-3d9d-41a3-a122-1e48d3b244a1" providerId="ADAL" clId="{3AA00DFD-73D6-472E-B59D-1BDEF1198E11}" dt="2025-06-02T10:51:23.833" v="219" actId="478"/>
          <ac:picMkLst>
            <pc:docMk/>
            <pc:sldMk cId="1342569888" sldId="415"/>
            <ac:picMk id="15" creationId="{3C083A38-DF43-A70E-F934-CB224ED1CA2A}"/>
          </ac:picMkLst>
        </pc:picChg>
        <pc:picChg chg="add mod">
          <ac:chgData name="Seena Joseph" userId="cf2afdda-3d9d-41a3-a122-1e48d3b244a1" providerId="ADAL" clId="{3AA00DFD-73D6-472E-B59D-1BDEF1198E11}" dt="2025-06-02T10:52:32.826" v="252" actId="1076"/>
          <ac:picMkLst>
            <pc:docMk/>
            <pc:sldMk cId="1342569888" sldId="415"/>
            <ac:picMk id="16" creationId="{40F7B792-9798-08CF-6CCA-1CAC621E8037}"/>
          </ac:picMkLst>
        </pc:picChg>
      </pc:sldChg>
      <pc:sldChg chg="addSp delSp modSp add mod ord">
        <pc:chgData name="Seena Joseph" userId="cf2afdda-3d9d-41a3-a122-1e48d3b244a1" providerId="ADAL" clId="{3AA00DFD-73D6-472E-B59D-1BDEF1198E11}" dt="2025-06-02T11:11:41.340" v="438" actId="1076"/>
        <pc:sldMkLst>
          <pc:docMk/>
          <pc:sldMk cId="1200145957" sldId="416"/>
        </pc:sldMkLst>
        <pc:spChg chg="add mod">
          <ac:chgData name="Seena Joseph" userId="cf2afdda-3d9d-41a3-a122-1e48d3b244a1" providerId="ADAL" clId="{3AA00DFD-73D6-472E-B59D-1BDEF1198E11}" dt="2025-06-02T11:05:58.609" v="264"/>
          <ac:spMkLst>
            <pc:docMk/>
            <pc:sldMk cId="1200145957" sldId="416"/>
            <ac:spMk id="2" creationId="{828D4CB0-3470-A6CA-A129-2365A887EDA6}"/>
          </ac:spMkLst>
        </pc:spChg>
        <pc:spChg chg="add mod">
          <ac:chgData name="Seena Joseph" userId="cf2afdda-3d9d-41a3-a122-1e48d3b244a1" providerId="ADAL" clId="{3AA00DFD-73D6-472E-B59D-1BDEF1198E11}" dt="2025-06-02T11:06:08.400" v="273"/>
          <ac:spMkLst>
            <pc:docMk/>
            <pc:sldMk cId="1200145957" sldId="416"/>
            <ac:spMk id="3" creationId="{F7BE1D7B-E783-1A43-E0C5-19C6AA0F028F}"/>
          </ac:spMkLst>
        </pc:spChg>
        <pc:spChg chg="add mod">
          <ac:chgData name="Seena Joseph" userId="cf2afdda-3d9d-41a3-a122-1e48d3b244a1" providerId="ADAL" clId="{3AA00DFD-73D6-472E-B59D-1BDEF1198E11}" dt="2025-06-02T11:11:41.340" v="438" actId="1076"/>
          <ac:spMkLst>
            <pc:docMk/>
            <pc:sldMk cId="1200145957" sldId="416"/>
            <ac:spMk id="4" creationId="{5F112261-0B1E-2D18-E242-45CD3BF4C39A}"/>
          </ac:spMkLst>
        </pc:spChg>
        <pc:spChg chg="del">
          <ac:chgData name="Seena Joseph" userId="cf2afdda-3d9d-41a3-a122-1e48d3b244a1" providerId="ADAL" clId="{3AA00DFD-73D6-472E-B59D-1BDEF1198E11}" dt="2025-06-02T11:05:51.455" v="259" actId="478"/>
          <ac:spMkLst>
            <pc:docMk/>
            <pc:sldMk cId="1200145957" sldId="416"/>
            <ac:spMk id="18" creationId="{FEA599EC-A8E8-3E6E-5EA6-CC77D097FB18}"/>
          </ac:spMkLst>
        </pc:spChg>
        <pc:spChg chg="mod">
          <ac:chgData name="Seena Joseph" userId="cf2afdda-3d9d-41a3-a122-1e48d3b244a1" providerId="ADAL" clId="{3AA00DFD-73D6-472E-B59D-1BDEF1198E11}" dt="2025-06-02T11:11:38.545" v="437" actId="1076"/>
          <ac:spMkLst>
            <pc:docMk/>
            <pc:sldMk cId="1200145957" sldId="416"/>
            <ac:spMk id="8194" creationId="{208CA5B6-C6CA-7D21-36F1-D96255D73E82}"/>
          </ac:spMkLst>
        </pc:spChg>
        <pc:spChg chg="add del mod">
          <ac:chgData name="Seena Joseph" userId="cf2afdda-3d9d-41a3-a122-1e48d3b244a1" providerId="ADAL" clId="{3AA00DFD-73D6-472E-B59D-1BDEF1198E11}" dt="2025-06-02T11:06:08.419" v="274"/>
          <ac:spMkLst>
            <pc:docMk/>
            <pc:sldMk cId="1200145957" sldId="416"/>
            <ac:spMk id="8195" creationId="{5223F347-33F9-700B-D8A2-129970808A10}"/>
          </ac:spMkLst>
        </pc:spChg>
        <pc:picChg chg="del">
          <ac:chgData name="Seena Joseph" userId="cf2afdda-3d9d-41a3-a122-1e48d3b244a1" providerId="ADAL" clId="{3AA00DFD-73D6-472E-B59D-1BDEF1198E11}" dt="2025-06-02T11:05:47.989" v="258" actId="478"/>
          <ac:picMkLst>
            <pc:docMk/>
            <pc:sldMk cId="1200145957" sldId="416"/>
            <ac:picMk id="8" creationId="{DEC123DC-B6E6-630A-3250-D4806E8CB6C6}"/>
          </ac:picMkLst>
        </pc:picChg>
        <pc:picChg chg="del">
          <ac:chgData name="Seena Joseph" userId="cf2afdda-3d9d-41a3-a122-1e48d3b244a1" providerId="ADAL" clId="{3AA00DFD-73D6-472E-B59D-1BDEF1198E11}" dt="2025-06-02T11:05:46.189" v="257" actId="478"/>
          <ac:picMkLst>
            <pc:docMk/>
            <pc:sldMk cId="1200145957" sldId="416"/>
            <ac:picMk id="16" creationId="{8774FA44-9668-089D-7FDE-077E21AA11A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BlockNet</a:t>
            </a:r>
            <a:r>
              <a:rPr lang="en-US" dirty="0"/>
              <a:t> Report: Exploring the Blockchain Skills Concept and Best Practice Use Cases - Scientific Figure on ResearchGate. Available from: https://www.researchgate.net/figure/Extract-of-the-Blooms-Taxonomy-adapted-from-Bloom-1956-Anderson-et-al-2001_fig3_349124981 [accessed 17 May, 2023]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1404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22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683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93148"/>
      </p:ext>
    </p:extLst>
  </p:cSld>
  <p:clrMapOvr>
    <a:masterClrMapping/>
  </p:clrMapOvr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174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51903"/>
      </p:ext>
    </p:extLst>
  </p:cSld>
  <p:clrMapOvr>
    <a:masterClrMapping/>
  </p:clrMapOvr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61817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6/2/2025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721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825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80970"/>
      </p:ext>
    </p:extLst>
  </p:cSld>
  <p:clrMapOvr>
    <a:masterClrMapping/>
  </p:clrMapOvr>
  <p:hf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6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41682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912152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5901486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403404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802473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556760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904463"/>
      </p:ext>
    </p:extLst>
  </p:cSld>
  <p:clrMapOvr>
    <a:masterClrMapping/>
  </p:clrMapOvr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70154"/>
      </p:ext>
    </p:extLst>
  </p:cSld>
  <p:clrMapOvr>
    <a:masterClrMapping/>
  </p:clrMapOvr>
  <p:hf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6A65E-2E7B-45D1-A4B9-0680C068B11A}" type="datetimeFigureOut">
              <a:rPr lang="en-US" smtClean="0"/>
              <a:t>6/2/2025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55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67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4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5" r:id="rId12"/>
    <p:sldLayoutId id="2147484056" r:id="rId13"/>
    <p:sldLayoutId id="2147484057" r:id="rId14"/>
    <p:sldLayoutId id="2147484058" r:id="rId15"/>
    <p:sldLayoutId id="2147484059" r:id="rId16"/>
    <p:sldLayoutId id="2147484060" r:id="rId17"/>
    <p:sldLayoutId id="2147484061" r:id="rId18"/>
  </p:sldLayoutIdLs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 dirty="0"/>
              <a:t>Industrial based research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r>
              <a:rPr lang="en-GB" sz="1600" dirty="0"/>
              <a:t>Dr Seena Joseph &amp; 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/>
          </a:bodyPr>
          <a:lstStyle/>
          <a:p>
            <a:r>
              <a:rPr lang="en-GB" altLang="zh-CN" dirty="0" err="1"/>
              <a:t>FROm</a:t>
            </a:r>
            <a:r>
              <a:rPr lang="en-GB" altLang="zh-CN" dirty="0"/>
              <a:t> Abstract to AIM &amp; OBJECTIVES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rgbClr val="002060"/>
                </a:solidFill>
              </a:rPr>
              <a:t>Reading recent papers – </a:t>
            </a:r>
            <a:r>
              <a:rPr lang="en-GB" sz="1500" dirty="0">
                <a:solidFill>
                  <a:srgbClr val="002060"/>
                </a:solidFill>
                <a:highlight>
                  <a:srgbClr val="FFFF00"/>
                </a:highlight>
              </a:rPr>
              <a:t>Start with abstract</a:t>
            </a:r>
          </a:p>
          <a:p>
            <a:pPr marL="914400" lvl="2" indent="0">
              <a:buNone/>
            </a:pPr>
            <a:r>
              <a:rPr lang="en-GB" b="1" dirty="0">
                <a:solidFill>
                  <a:srgbClr val="C00000"/>
                </a:solidFill>
              </a:rPr>
              <a:t>Example 1</a:t>
            </a:r>
          </a:p>
          <a:p>
            <a:endParaRPr lang="en-GB" sz="2800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C8460D7-2C8D-6653-DB35-CEFFD3DA80EF}"/>
              </a:ext>
            </a:extLst>
          </p:cNvPr>
          <p:cNvSpPr/>
          <p:nvPr/>
        </p:nvSpPr>
        <p:spPr>
          <a:xfrm>
            <a:off x="-7756" y="2348881"/>
            <a:ext cx="2915352" cy="47001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Research context/background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7856AD3-63E7-2912-706C-AF0CE2E9D75F}"/>
              </a:ext>
            </a:extLst>
          </p:cNvPr>
          <p:cNvSpPr/>
          <p:nvPr/>
        </p:nvSpPr>
        <p:spPr>
          <a:xfrm>
            <a:off x="-1" y="3087564"/>
            <a:ext cx="2915351" cy="470016"/>
          </a:xfrm>
          <a:prstGeom prst="rect">
            <a:avLst/>
          </a:prstGeom>
          <a:solidFill>
            <a:srgbClr val="00FFFF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Research Problem/Research gap/Literature Gap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434AC5E-2D74-6E2C-089A-E5D9A2D4EE1D}"/>
              </a:ext>
            </a:extLst>
          </p:cNvPr>
          <p:cNvSpPr/>
          <p:nvPr/>
        </p:nvSpPr>
        <p:spPr>
          <a:xfrm>
            <a:off x="-7757" y="3865261"/>
            <a:ext cx="2923107" cy="470016"/>
          </a:xfrm>
          <a:prstGeom prst="rect">
            <a:avLst/>
          </a:prstGeom>
          <a:solidFill>
            <a:srgbClr val="E498E4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Research Aim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848ACAF-F8D9-5A83-66C5-1E928D2CC0A3}"/>
              </a:ext>
            </a:extLst>
          </p:cNvPr>
          <p:cNvSpPr/>
          <p:nvPr/>
        </p:nvSpPr>
        <p:spPr>
          <a:xfrm>
            <a:off x="-15512" y="4564931"/>
            <a:ext cx="2923107" cy="470016"/>
          </a:xfrm>
          <a:prstGeom prst="rect">
            <a:avLst/>
          </a:prstGeom>
          <a:solidFill>
            <a:srgbClr val="CCFFCC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Methodology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43D0D03-B5FA-A0EE-1FEF-D308068D6FFD}"/>
              </a:ext>
            </a:extLst>
          </p:cNvPr>
          <p:cNvSpPr/>
          <p:nvPr/>
        </p:nvSpPr>
        <p:spPr>
          <a:xfrm>
            <a:off x="0" y="5230411"/>
            <a:ext cx="2907596" cy="470016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Results/Key findings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7F3A0AA-89C4-F0EE-0A22-1AF6F5D04E99}"/>
              </a:ext>
            </a:extLst>
          </p:cNvPr>
          <p:cNvSpPr/>
          <p:nvPr/>
        </p:nvSpPr>
        <p:spPr>
          <a:xfrm>
            <a:off x="-15512" y="5955804"/>
            <a:ext cx="2923108" cy="470016"/>
          </a:xfrm>
          <a:prstGeom prst="rect">
            <a:avLst/>
          </a:prstGeom>
          <a:solidFill>
            <a:srgbClr val="E66868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Significance; Contribution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B297168-BCD3-DA76-DFC7-E5D750BD87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7596" y="2384298"/>
            <a:ext cx="6183857" cy="367240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37383A-2586-D45B-052B-B5104AF91E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F261B9FF-A968-0A3B-F595-86CFC16819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/>
          </a:bodyPr>
          <a:lstStyle/>
          <a:p>
            <a:r>
              <a:rPr lang="en-GB" altLang="zh-CN" dirty="0" err="1"/>
              <a:t>FROm</a:t>
            </a:r>
            <a:r>
              <a:rPr lang="en-GB" altLang="zh-CN" dirty="0"/>
              <a:t> Abstract to AIM &amp; OBJECTIVES</a:t>
            </a:r>
            <a:endParaRPr lang="en-US" dirty="0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F39B5B10-A483-CBE1-BA0B-5A2A69C835B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rgbClr val="002060"/>
                </a:solidFill>
              </a:rPr>
              <a:t>Reading recent papers – </a:t>
            </a:r>
            <a:r>
              <a:rPr lang="en-GB" sz="1500" dirty="0">
                <a:solidFill>
                  <a:srgbClr val="002060"/>
                </a:solidFill>
                <a:highlight>
                  <a:srgbClr val="FFFF00"/>
                </a:highlight>
              </a:rPr>
              <a:t>Start with abstract</a:t>
            </a:r>
          </a:p>
          <a:p>
            <a:pPr marL="914400" lvl="2" indent="0">
              <a:buNone/>
            </a:pPr>
            <a:r>
              <a:rPr lang="en-GB" b="1" dirty="0">
                <a:solidFill>
                  <a:srgbClr val="C00000"/>
                </a:solidFill>
              </a:rPr>
              <a:t>Example 2</a:t>
            </a:r>
          </a:p>
          <a:p>
            <a:pPr marL="0" indent="0">
              <a:buNone/>
            </a:pPr>
            <a:endParaRPr lang="en-GB" sz="2800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206497-15D8-09D7-6435-4A5A7A084D22}"/>
              </a:ext>
            </a:extLst>
          </p:cNvPr>
          <p:cNvSpPr/>
          <p:nvPr/>
        </p:nvSpPr>
        <p:spPr>
          <a:xfrm>
            <a:off x="35496" y="2469578"/>
            <a:ext cx="3272590" cy="52938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Research context/background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D6D2E01-7BE5-0BC9-02BE-50DA12E38F4F}"/>
              </a:ext>
            </a:extLst>
          </p:cNvPr>
          <p:cNvSpPr/>
          <p:nvPr/>
        </p:nvSpPr>
        <p:spPr>
          <a:xfrm>
            <a:off x="35496" y="3211518"/>
            <a:ext cx="3272590" cy="529389"/>
          </a:xfrm>
          <a:prstGeom prst="rect">
            <a:avLst/>
          </a:prstGeom>
          <a:solidFill>
            <a:srgbClr val="00FFFF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Research Problem/Research gap/Literature Gap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1E3789-F257-8A7C-86A6-4D7CDDDABB39}"/>
              </a:ext>
            </a:extLst>
          </p:cNvPr>
          <p:cNvSpPr/>
          <p:nvPr/>
        </p:nvSpPr>
        <p:spPr>
          <a:xfrm>
            <a:off x="35496" y="3941167"/>
            <a:ext cx="3272590" cy="529389"/>
          </a:xfrm>
          <a:prstGeom prst="rect">
            <a:avLst/>
          </a:prstGeom>
          <a:solidFill>
            <a:srgbClr val="E498E4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Research Aim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EE898B-D0B3-F59A-3512-13DB46985D74}"/>
              </a:ext>
            </a:extLst>
          </p:cNvPr>
          <p:cNvSpPr/>
          <p:nvPr/>
        </p:nvSpPr>
        <p:spPr>
          <a:xfrm>
            <a:off x="38376" y="4692175"/>
            <a:ext cx="3272590" cy="529389"/>
          </a:xfrm>
          <a:prstGeom prst="rect">
            <a:avLst/>
          </a:prstGeom>
          <a:solidFill>
            <a:srgbClr val="CCFFCC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Methodology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9DE79E6-7DAE-B7BB-F76D-07FF9A6D6D5B}"/>
              </a:ext>
            </a:extLst>
          </p:cNvPr>
          <p:cNvSpPr/>
          <p:nvPr/>
        </p:nvSpPr>
        <p:spPr>
          <a:xfrm>
            <a:off x="40151" y="5372621"/>
            <a:ext cx="3272590" cy="529389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Results/Key findings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C4CF531-7062-4061-0C99-E2B14843C054}"/>
              </a:ext>
            </a:extLst>
          </p:cNvPr>
          <p:cNvSpPr/>
          <p:nvPr/>
        </p:nvSpPr>
        <p:spPr>
          <a:xfrm>
            <a:off x="107504" y="6062341"/>
            <a:ext cx="3272590" cy="529389"/>
          </a:xfrm>
          <a:prstGeom prst="rect">
            <a:avLst/>
          </a:prstGeom>
          <a:solidFill>
            <a:srgbClr val="EC90A8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Significance; Contribution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FACA312-73CA-8D97-BBB9-8895F32F5E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3888" y="2425488"/>
            <a:ext cx="6089677" cy="4090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238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E045D2-0B86-DEA7-D744-2BA58EC283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053B3F37-61CD-D408-40AA-F0BC6BA905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/>
          </a:bodyPr>
          <a:lstStyle/>
          <a:p>
            <a:r>
              <a:rPr lang="en-GB" altLang="zh-CN" dirty="0" err="1"/>
              <a:t>FROm</a:t>
            </a:r>
            <a:r>
              <a:rPr lang="en-GB" altLang="zh-CN" dirty="0"/>
              <a:t> Abstract to AIM &amp; OBJECTIVES</a:t>
            </a:r>
            <a:endParaRPr lang="en-US" dirty="0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4F28D87B-9510-DCBA-51B7-46BA64BE5F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rgbClr val="002060"/>
                </a:solidFill>
              </a:rPr>
              <a:t>Reading recent papers – </a:t>
            </a:r>
            <a:r>
              <a:rPr lang="en-GB" sz="1500" dirty="0">
                <a:solidFill>
                  <a:srgbClr val="002060"/>
                </a:solidFill>
                <a:highlight>
                  <a:srgbClr val="FFFF00"/>
                </a:highlight>
              </a:rPr>
              <a:t>Start with abstract</a:t>
            </a:r>
          </a:p>
          <a:p>
            <a:pPr marL="914400" lvl="2" indent="0">
              <a:buNone/>
            </a:pPr>
            <a:r>
              <a:rPr lang="en-GB" b="1" dirty="0">
                <a:solidFill>
                  <a:srgbClr val="C00000"/>
                </a:solidFill>
              </a:rPr>
              <a:t>Example 3</a:t>
            </a:r>
          </a:p>
          <a:p>
            <a:pPr marL="0" indent="0">
              <a:buNone/>
            </a:pPr>
            <a:endParaRPr lang="en-GB" sz="2800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43B844F-5D8B-3DB9-13FC-3EB07392BFEF}"/>
              </a:ext>
            </a:extLst>
          </p:cNvPr>
          <p:cNvSpPr/>
          <p:nvPr/>
        </p:nvSpPr>
        <p:spPr>
          <a:xfrm>
            <a:off x="667260" y="2171536"/>
            <a:ext cx="3272590" cy="52938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Research context/background 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8E0808A-A6E7-2F1B-D572-2D65713E60D4}"/>
              </a:ext>
            </a:extLst>
          </p:cNvPr>
          <p:cNvSpPr/>
          <p:nvPr/>
        </p:nvSpPr>
        <p:spPr>
          <a:xfrm>
            <a:off x="675015" y="2910219"/>
            <a:ext cx="3272590" cy="529389"/>
          </a:xfrm>
          <a:prstGeom prst="rect">
            <a:avLst/>
          </a:prstGeom>
          <a:solidFill>
            <a:srgbClr val="00FFFF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Research Problem/Research gap/Literature Gap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8DC9162-7164-C079-ED3A-222DE45EAEC9}"/>
              </a:ext>
            </a:extLst>
          </p:cNvPr>
          <p:cNvSpPr/>
          <p:nvPr/>
        </p:nvSpPr>
        <p:spPr>
          <a:xfrm>
            <a:off x="675015" y="3687916"/>
            <a:ext cx="3272590" cy="529389"/>
          </a:xfrm>
          <a:prstGeom prst="rect">
            <a:avLst/>
          </a:prstGeom>
          <a:solidFill>
            <a:srgbClr val="E498E4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Research Aim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D0601F-98E2-D32F-1F77-728491B3FD30}"/>
              </a:ext>
            </a:extLst>
          </p:cNvPr>
          <p:cNvSpPr/>
          <p:nvPr/>
        </p:nvSpPr>
        <p:spPr>
          <a:xfrm>
            <a:off x="667260" y="4387586"/>
            <a:ext cx="3272590" cy="529389"/>
          </a:xfrm>
          <a:prstGeom prst="rect">
            <a:avLst/>
          </a:prstGeom>
          <a:solidFill>
            <a:srgbClr val="CCFFCC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Methodology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19CBD81-A9FD-B17E-9B6B-ADB47DCF0ADA}"/>
              </a:ext>
            </a:extLst>
          </p:cNvPr>
          <p:cNvSpPr/>
          <p:nvPr/>
        </p:nvSpPr>
        <p:spPr>
          <a:xfrm>
            <a:off x="667260" y="5053066"/>
            <a:ext cx="3272590" cy="529389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Results/Key findings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2EAB834-E84C-EA18-EDEB-3E9552FB9721}"/>
              </a:ext>
            </a:extLst>
          </p:cNvPr>
          <p:cNvSpPr/>
          <p:nvPr/>
        </p:nvSpPr>
        <p:spPr>
          <a:xfrm>
            <a:off x="667260" y="5778459"/>
            <a:ext cx="3272590" cy="529389"/>
          </a:xfrm>
          <a:prstGeom prst="rect">
            <a:avLst/>
          </a:prstGeom>
          <a:solidFill>
            <a:srgbClr val="EC90A8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Significance; Contribution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3336E36-4195-164D-8573-B4553DC261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8015" y="2132856"/>
            <a:ext cx="4667720" cy="4287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118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B551A7-B4F9-3732-A077-D0A67DFDFA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DD5BDF55-41E3-09AA-142C-4870BBD598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/>
          </a:bodyPr>
          <a:lstStyle/>
          <a:p>
            <a:r>
              <a:rPr lang="en-GB" altLang="zh-CN" dirty="0" err="1"/>
              <a:t>FROm</a:t>
            </a:r>
            <a:r>
              <a:rPr lang="en-GB" altLang="zh-CN" dirty="0"/>
              <a:t> Abstract to AIM &amp; OBJECTIVES</a:t>
            </a:r>
            <a:endParaRPr lang="en-US" dirty="0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AE2B58DD-9E01-4BA4-A8C2-05169243A1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dirty="0">
                <a:solidFill>
                  <a:srgbClr val="002060"/>
                </a:solidFill>
              </a:rPr>
              <a:t>Reading recent papers – </a:t>
            </a:r>
            <a:r>
              <a:rPr lang="en-GB" sz="1500" dirty="0">
                <a:solidFill>
                  <a:srgbClr val="002060"/>
                </a:solidFill>
                <a:highlight>
                  <a:srgbClr val="FFFF00"/>
                </a:highlight>
              </a:rPr>
              <a:t>Start with abstract</a:t>
            </a:r>
          </a:p>
          <a:p>
            <a:pPr marL="914400" lvl="2" indent="0">
              <a:buNone/>
            </a:pPr>
            <a:r>
              <a:rPr lang="en-GB" b="1" dirty="0">
                <a:solidFill>
                  <a:srgbClr val="C00000"/>
                </a:solidFill>
              </a:rPr>
              <a:t>Example 4</a:t>
            </a:r>
          </a:p>
          <a:p>
            <a:endParaRPr lang="en-GB" sz="2800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E603F37-32BD-A910-B5F2-2BB829ADB997}"/>
              </a:ext>
            </a:extLst>
          </p:cNvPr>
          <p:cNvSpPr/>
          <p:nvPr/>
        </p:nvSpPr>
        <p:spPr>
          <a:xfrm>
            <a:off x="424175" y="2249199"/>
            <a:ext cx="3272590" cy="52938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Research context/background 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7A5609D-A872-F5EA-5026-9EACD1143C9C}"/>
              </a:ext>
            </a:extLst>
          </p:cNvPr>
          <p:cNvSpPr/>
          <p:nvPr/>
        </p:nvSpPr>
        <p:spPr>
          <a:xfrm>
            <a:off x="431930" y="2987882"/>
            <a:ext cx="3272590" cy="529389"/>
          </a:xfrm>
          <a:prstGeom prst="rect">
            <a:avLst/>
          </a:prstGeom>
          <a:solidFill>
            <a:srgbClr val="00FFFF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Research Problem/Research gap/Literature Gap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AB2F9CE-BF8E-147E-CE13-8176DC0797EF}"/>
              </a:ext>
            </a:extLst>
          </p:cNvPr>
          <p:cNvSpPr/>
          <p:nvPr/>
        </p:nvSpPr>
        <p:spPr>
          <a:xfrm>
            <a:off x="431930" y="3765579"/>
            <a:ext cx="3272590" cy="529389"/>
          </a:xfrm>
          <a:prstGeom prst="rect">
            <a:avLst/>
          </a:prstGeom>
          <a:solidFill>
            <a:srgbClr val="E498E4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Research Aim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FA818B6-4841-0CF9-ACAD-5CA11CE5D17C}"/>
              </a:ext>
            </a:extLst>
          </p:cNvPr>
          <p:cNvSpPr/>
          <p:nvPr/>
        </p:nvSpPr>
        <p:spPr>
          <a:xfrm>
            <a:off x="424175" y="4465249"/>
            <a:ext cx="3272590" cy="529389"/>
          </a:xfrm>
          <a:prstGeom prst="rect">
            <a:avLst/>
          </a:prstGeom>
          <a:solidFill>
            <a:srgbClr val="CCFFCC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Methodology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C5497A-82C6-B1B7-C4B7-D322906DD88E}"/>
              </a:ext>
            </a:extLst>
          </p:cNvPr>
          <p:cNvSpPr/>
          <p:nvPr/>
        </p:nvSpPr>
        <p:spPr>
          <a:xfrm>
            <a:off x="424175" y="5130729"/>
            <a:ext cx="3272590" cy="529389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Results/Key findings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43357DD-9480-2AED-425B-CD724F42911B}"/>
              </a:ext>
            </a:extLst>
          </p:cNvPr>
          <p:cNvSpPr/>
          <p:nvPr/>
        </p:nvSpPr>
        <p:spPr>
          <a:xfrm>
            <a:off x="424175" y="5856122"/>
            <a:ext cx="3272590" cy="529389"/>
          </a:xfrm>
          <a:prstGeom prst="rect">
            <a:avLst/>
          </a:prstGeom>
          <a:solidFill>
            <a:srgbClr val="EC90A8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Significance; Contribution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A280C8C-3681-F285-A01A-037780449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5551" y="2204864"/>
            <a:ext cx="5308449" cy="4180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2877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3738A-F520-3FB0-862B-1094B80A3B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7B697C50-E33E-15FF-F736-904E002609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/>
          </a:bodyPr>
          <a:lstStyle/>
          <a:p>
            <a:r>
              <a:rPr lang="en-GB" altLang="zh-CN" dirty="0" err="1"/>
              <a:t>FROm</a:t>
            </a:r>
            <a:r>
              <a:rPr lang="en-GB" altLang="zh-CN" dirty="0"/>
              <a:t> Abstract to AIM &amp; OBJECTIVES</a:t>
            </a:r>
            <a:endParaRPr lang="en-US" dirty="0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0444B67F-7BEA-4E9A-E05E-C43486E5F7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rgbClr val="002060"/>
                </a:solidFill>
              </a:rPr>
              <a:t>Reading recent papers – </a:t>
            </a:r>
            <a:r>
              <a:rPr lang="en-GB" sz="1600" dirty="0">
                <a:solidFill>
                  <a:srgbClr val="002060"/>
                </a:solidFill>
                <a:highlight>
                  <a:srgbClr val="FFFF00"/>
                </a:highlight>
              </a:rPr>
              <a:t>Start with abstract</a:t>
            </a:r>
          </a:p>
          <a:p>
            <a:pPr marL="0" indent="0">
              <a:buNone/>
            </a:pPr>
            <a:r>
              <a:rPr lang="en-GB" sz="1200" b="1" dirty="0">
                <a:solidFill>
                  <a:srgbClr val="C00000"/>
                </a:solidFill>
              </a:rPr>
              <a:t>Examples for Poorly structured abstract</a:t>
            </a:r>
          </a:p>
          <a:p>
            <a:endParaRPr lang="en-GB" sz="2800" dirty="0">
              <a:solidFill>
                <a:srgbClr val="002060"/>
              </a:solidFill>
              <a:highlight>
                <a:srgbClr val="FFFF00"/>
              </a:highligh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DFDCA75-51C5-DE98-3C6D-A000556541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2120" y="2078881"/>
            <a:ext cx="2997354" cy="457858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0F7B792-9798-08CF-6CCA-1CAC621E80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4082" y="2644059"/>
            <a:ext cx="3835597" cy="344822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61061D3-1DFA-78C9-9C6D-980AAC612E7F}"/>
              </a:ext>
            </a:extLst>
          </p:cNvPr>
          <p:cNvSpPr txBox="1"/>
          <p:nvPr/>
        </p:nvSpPr>
        <p:spPr>
          <a:xfrm>
            <a:off x="413793" y="3648321"/>
            <a:ext cx="917848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b="1" dirty="0">
                <a:solidFill>
                  <a:srgbClr val="C00000"/>
                </a:solidFill>
                <a:latin typeface="Abadi" panose="020F0502020204030204" pitchFamily="34" charset="0"/>
              </a:rPr>
              <a:t>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25698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B2DBBE-B338-8869-2BF1-261B7B5486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3E1751E9-7917-D6FD-B75B-F7098C3A9F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/>
          </a:bodyPr>
          <a:lstStyle/>
          <a:p>
            <a:r>
              <a:rPr lang="en-GB" altLang="zh-CN" dirty="0"/>
              <a:t>Research aim and objectives</a:t>
            </a:r>
            <a:endParaRPr lang="en-US" dirty="0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3B640F2D-5575-F92A-1FC1-C90D12F28C4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r>
              <a:rPr lang="en-GB" altLang="zh-CN" sz="2400" cap="none" dirty="0"/>
              <a:t>Most research topics have one overarching aim </a:t>
            </a:r>
          </a:p>
          <a:p>
            <a:pPr lvl="1"/>
            <a:r>
              <a:rPr lang="en-GB" altLang="zh-CN" sz="2000" cap="none" dirty="0"/>
              <a:t>The broad thing you are trying to achieve</a:t>
            </a:r>
          </a:p>
          <a:p>
            <a:pPr lvl="1"/>
            <a:r>
              <a:rPr lang="en-GB" altLang="zh-CN" sz="2000" cap="none" dirty="0"/>
              <a:t>Often mirrored in the title of the research</a:t>
            </a:r>
          </a:p>
          <a:p>
            <a:r>
              <a:rPr lang="en-GB" altLang="zh-CN" sz="2400" cap="none" dirty="0"/>
              <a:t>This aim is then broken down into research objectives (typically 3 or 4)</a:t>
            </a:r>
          </a:p>
          <a:p>
            <a:pPr lvl="1"/>
            <a:r>
              <a:rPr lang="en-GB" altLang="zh-CN" sz="2000" cap="none" dirty="0"/>
              <a:t>The </a:t>
            </a:r>
            <a:r>
              <a:rPr lang="en-GB" altLang="zh-CN" sz="2000" b="1" cap="none" dirty="0"/>
              <a:t>things</a:t>
            </a:r>
            <a:r>
              <a:rPr lang="en-GB" altLang="zh-CN" sz="2000" cap="none" dirty="0"/>
              <a:t> </a:t>
            </a:r>
            <a:r>
              <a:rPr lang="en-GB" altLang="zh-CN" sz="2000" b="1" cap="none" dirty="0"/>
              <a:t>you will do </a:t>
            </a:r>
            <a:r>
              <a:rPr lang="en-GB" altLang="zh-CN" sz="2000" cap="none" dirty="0"/>
              <a:t>to achieve the aim</a:t>
            </a:r>
            <a:endParaRPr lang="en-US" sz="2000" cap="none" dirty="0"/>
          </a:p>
        </p:txBody>
      </p:sp>
    </p:spTree>
    <p:extLst>
      <p:ext uri="{BB962C8B-B14F-4D97-AF65-F5344CB8AC3E}">
        <p14:creationId xmlns:p14="http://schemas.microsoft.com/office/powerpoint/2010/main" val="871391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08793" y="332656"/>
            <a:ext cx="7773338" cy="938274"/>
          </a:xfrm>
        </p:spPr>
        <p:txBody>
          <a:bodyPr>
            <a:normAutofit/>
          </a:bodyPr>
          <a:lstStyle/>
          <a:p>
            <a:r>
              <a:rPr lang="en-GB" altLang="zh-CN" dirty="0"/>
              <a:t>Phrasing research objectives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196752"/>
            <a:ext cx="7773339" cy="4594449"/>
          </a:xfrm>
        </p:spPr>
        <p:txBody>
          <a:bodyPr>
            <a:normAutofit/>
          </a:bodyPr>
          <a:lstStyle/>
          <a:p>
            <a:r>
              <a:rPr lang="en-GB" altLang="zh-CN" cap="none" dirty="0"/>
              <a:t>Consider the SMART test.  Are your objectives:</a:t>
            </a:r>
          </a:p>
          <a:p>
            <a:pPr lvl="1"/>
            <a:r>
              <a:rPr lang="en-GB" altLang="zh-CN" cap="none" dirty="0"/>
              <a:t>Specific</a:t>
            </a:r>
          </a:p>
          <a:p>
            <a:pPr lvl="2"/>
            <a:r>
              <a:rPr lang="en-GB" altLang="zh-CN" cap="none" dirty="0"/>
              <a:t>What precisely do you hope to achieve?</a:t>
            </a:r>
          </a:p>
          <a:p>
            <a:pPr lvl="1"/>
            <a:r>
              <a:rPr lang="en-GB" altLang="zh-CN" cap="none" dirty="0"/>
              <a:t>Measurable</a:t>
            </a:r>
          </a:p>
          <a:p>
            <a:pPr lvl="2"/>
            <a:r>
              <a:rPr lang="en-GB" altLang="zh-CN" cap="none" dirty="0"/>
              <a:t>How will you determine if you’ve achieved your objectives?</a:t>
            </a:r>
          </a:p>
          <a:p>
            <a:pPr lvl="1"/>
            <a:r>
              <a:rPr lang="en-GB" altLang="zh-CN" cap="none" dirty="0"/>
              <a:t>Achievable?</a:t>
            </a:r>
          </a:p>
          <a:p>
            <a:pPr lvl="2"/>
            <a:r>
              <a:rPr lang="en-GB" altLang="zh-CN" cap="none" dirty="0"/>
              <a:t>Can it be done</a:t>
            </a:r>
          </a:p>
          <a:p>
            <a:pPr lvl="1"/>
            <a:r>
              <a:rPr lang="en-GB" altLang="zh-CN" cap="none" dirty="0"/>
              <a:t>Realistic?</a:t>
            </a:r>
          </a:p>
          <a:p>
            <a:pPr lvl="2"/>
            <a:r>
              <a:rPr lang="en-GB" altLang="zh-CN" cap="none" dirty="0"/>
              <a:t>Can </a:t>
            </a:r>
            <a:r>
              <a:rPr lang="en-GB" altLang="zh-CN" u="sng" cap="none" dirty="0"/>
              <a:t>you</a:t>
            </a:r>
            <a:r>
              <a:rPr lang="en-GB" altLang="zh-CN" cap="none" dirty="0"/>
              <a:t> do it?</a:t>
            </a:r>
          </a:p>
          <a:p>
            <a:pPr lvl="1"/>
            <a:r>
              <a:rPr lang="en-GB" altLang="zh-CN" cap="none" dirty="0"/>
              <a:t>Time bound?</a:t>
            </a:r>
          </a:p>
          <a:p>
            <a:pPr lvl="2"/>
            <a:r>
              <a:rPr lang="en-GB" altLang="zh-CN" cap="none" dirty="0"/>
              <a:t>Can you deliver the project during the study period?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AB29-E924-94B6-CBC7-1F76F8EFC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/>
          <a:lstStyle/>
          <a:p>
            <a:r>
              <a:rPr lang="en-GB" dirty="0"/>
              <a:t>Research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C9219-63E6-E28D-A39C-4276B4CFA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412778"/>
            <a:ext cx="7773339" cy="4378424"/>
          </a:xfrm>
        </p:spPr>
        <p:txBody>
          <a:bodyPr>
            <a:normAutofit/>
          </a:bodyPr>
          <a:lstStyle/>
          <a:p>
            <a:r>
              <a:rPr lang="en-GB" cap="none" dirty="0"/>
              <a:t>Once you have a research aim or hypothesis you need to define the tasks that you will carry out to meet that aim</a:t>
            </a:r>
          </a:p>
          <a:p>
            <a:r>
              <a:rPr lang="en-GB" cap="none" dirty="0"/>
              <a:t>These will be your </a:t>
            </a:r>
            <a:r>
              <a:rPr lang="en-GB" i="1" cap="none" dirty="0"/>
              <a:t>research objectives</a:t>
            </a:r>
            <a:endParaRPr lang="en-GB" cap="none" dirty="0"/>
          </a:p>
          <a:p>
            <a:r>
              <a:rPr lang="en-GB" cap="none" dirty="0"/>
              <a:t>You should have 3-5 research objectives, representing 3-5 parts of your project</a:t>
            </a:r>
          </a:p>
          <a:p>
            <a:r>
              <a:rPr lang="en-GB" cap="none" dirty="0"/>
              <a:t>In general these will be:</a:t>
            </a:r>
          </a:p>
          <a:p>
            <a:pPr lvl="1"/>
            <a:r>
              <a:rPr lang="en-GB" cap="none" dirty="0"/>
              <a:t>Conduct a review of the relevant literature</a:t>
            </a:r>
          </a:p>
          <a:p>
            <a:pPr lvl="1"/>
            <a:r>
              <a:rPr lang="en-GB" cap="none" dirty="0"/>
              <a:t>Design something</a:t>
            </a:r>
          </a:p>
          <a:p>
            <a:pPr lvl="1"/>
            <a:r>
              <a:rPr lang="en-GB" cap="none" dirty="0"/>
              <a:t>Build something</a:t>
            </a:r>
          </a:p>
          <a:p>
            <a:pPr lvl="1"/>
            <a:r>
              <a:rPr lang="en-GB" cap="none" dirty="0"/>
              <a:t>Evaluate something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DC3B7-A555-EE18-B664-F9715BAD4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943AC-23F5-47F6-8C2D-974D8CCBAC3A}" type="datetime1">
              <a:rPr lang="en-US" smtClean="0"/>
              <a:t>6/2/2025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FAFCE1-4044-4AC1-2DD3-EB492B6AC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0095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3D090C-D200-9ACB-3D52-B95D52711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22250"/>
          </a:xfrm>
        </p:spPr>
        <p:txBody>
          <a:bodyPr/>
          <a:lstStyle/>
          <a:p>
            <a:r>
              <a:rPr lang="en-US" dirty="0"/>
              <a:t>Bloom’s Taxonomy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D8FEB0D-B1AD-FF64-BFA2-7C7508927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0" y="1340769"/>
            <a:ext cx="7429499" cy="1800201"/>
          </a:xfrm>
        </p:spPr>
        <p:txBody>
          <a:bodyPr>
            <a:normAutofit/>
          </a:bodyPr>
          <a:lstStyle/>
          <a:p>
            <a:r>
              <a:rPr lang="en-US" sz="2400" cap="none" dirty="0"/>
              <a:t>Bloom’s taxonomy provides a good basis for identifying higher-level verbs for writing objectives</a:t>
            </a:r>
          </a:p>
          <a:p>
            <a:r>
              <a:rPr lang="en-US" sz="2400" cap="none" dirty="0"/>
              <a:t>Aim for those related to analysis, synthesis and evaluation</a:t>
            </a:r>
            <a:endParaRPr lang="en-GB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124E91-A93B-3AAE-5CAC-B6B337AD2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1026" name="Picture 2" descr="Extract of the Bloom's Taxonomy (adapted from (Bloom 1956; Anderson et al. 2001))">
            <a:extLst>
              <a:ext uri="{FF2B5EF4-FFF2-40B4-BE49-F238E27FC236}">
                <a16:creationId xmlns:a16="http://schemas.microsoft.com/office/drawing/2014/main" id="{EE1D478D-49B9-61E4-002F-354CBDAB8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84" y="2973423"/>
            <a:ext cx="8096250" cy="3209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0131ED8-D272-4369-2CA4-170CC0BE3CBE}"/>
              </a:ext>
            </a:extLst>
          </p:cNvPr>
          <p:cNvSpPr txBox="1"/>
          <p:nvPr/>
        </p:nvSpPr>
        <p:spPr>
          <a:xfrm>
            <a:off x="493865" y="6219333"/>
            <a:ext cx="716196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dirty="0"/>
              <a:t>Extract of the Bloom's Taxonomy (adapted from (Bloom 1956; Anderson et al. 2001))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594286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9150" y="248647"/>
            <a:ext cx="7773338" cy="1020113"/>
          </a:xfrm>
        </p:spPr>
        <p:txBody>
          <a:bodyPr>
            <a:normAutofit fontScale="90000"/>
          </a:bodyPr>
          <a:lstStyle/>
          <a:p>
            <a:r>
              <a:rPr lang="en-GB" altLang="zh-CN" dirty="0"/>
              <a:t>How to phrase research objectives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996751"/>
            <a:ext cx="7429499" cy="5877273"/>
          </a:xfrm>
        </p:spPr>
        <p:txBody>
          <a:bodyPr>
            <a:normAutofit/>
          </a:bodyPr>
          <a:lstStyle/>
          <a:p>
            <a:r>
              <a:rPr lang="en-GB" altLang="zh-CN" cap="none" dirty="0"/>
              <a:t>The phrasing of objectives must include higher order verbs that indicate that this is level 5 or 6 standard of work.  For example, ‘to evaluate critically…’, ‘to analyse the…’, ‘to design and develop…’, etc.  Don’t use verbs such as ‘list’, ‘state’ because they are too easy to achieve</a:t>
            </a:r>
          </a:p>
          <a:p>
            <a:r>
              <a:rPr lang="en-GB" altLang="zh-CN" b="1" cap="none" dirty="0"/>
              <a:t>Research question: </a:t>
            </a:r>
            <a:r>
              <a:rPr lang="en-GB" altLang="zh-CN" cap="none" dirty="0"/>
              <a:t>why have organisations introduced project teams for software development?</a:t>
            </a:r>
          </a:p>
          <a:p>
            <a:r>
              <a:rPr lang="en-GB" altLang="zh-CN" b="1" cap="none" dirty="0"/>
              <a:t>Research objective: </a:t>
            </a:r>
            <a:r>
              <a:rPr lang="en-GB" altLang="zh-CN" cap="none" dirty="0"/>
              <a:t>to analyse organisations’ objectives for software development project teams</a:t>
            </a:r>
          </a:p>
          <a:p>
            <a:pPr marL="0" indent="0">
              <a:buNone/>
            </a:pPr>
            <a:endParaRPr lang="en-GB" altLang="zh-CN" cap="none" dirty="0"/>
          </a:p>
          <a:p>
            <a:r>
              <a:rPr lang="en-GB" altLang="zh-CN" b="1" cap="none" dirty="0"/>
              <a:t>Research question: </a:t>
            </a:r>
            <a:r>
              <a:rPr lang="en-GB" altLang="zh-CN" cap="none" dirty="0"/>
              <a:t>how can the effectiveness of software development project teams be measured?</a:t>
            </a:r>
            <a:endParaRPr lang="en-US" cap="none" dirty="0"/>
          </a:p>
          <a:p>
            <a:r>
              <a:rPr lang="en-GB" altLang="zh-CN" b="1" cap="none" dirty="0"/>
              <a:t>Research objective: </a:t>
            </a:r>
            <a:r>
              <a:rPr lang="en-GB" altLang="zh-CN" cap="none" dirty="0"/>
              <a:t>to establish suitable effectiveness criteria for software development project teams</a:t>
            </a:r>
            <a:endParaRPr lang="en-US" cap="none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6328"/>
            <a:ext cx="7773338" cy="72225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– Research aim and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1" y="692696"/>
            <a:ext cx="7773338" cy="612068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1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AIM : To develop a secure authentication system to enhance user data protection in cloud computing environments.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Research Objectives: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analyze existing authentication techniques in cloud computing.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identify vulnerabilities and threats in current systems.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design and implement a multi-factor authentication system.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evaluate the performance and security of the proposed system.</a:t>
            </a:r>
          </a:p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2</a:t>
            </a:r>
          </a:p>
          <a:p>
            <a:pPr marL="0" indent="0">
              <a:buNone/>
            </a:pPr>
            <a:r>
              <a:rPr lang="en-US" cap="none" dirty="0"/>
              <a:t>AIM: To improve software development efficiency through the implementation of agile methodologies in large-scale projects.</a:t>
            </a:r>
          </a:p>
          <a:p>
            <a:pPr marL="0" indent="0">
              <a:buNone/>
            </a:pPr>
            <a:r>
              <a:rPr lang="en-US" cap="none" dirty="0"/>
              <a:t>Research Objectives: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cap="none" dirty="0"/>
              <a:t>To assess the challenges of scaling agile methodologies in large organizations.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cap="none" dirty="0"/>
              <a:t>To evaluate the effectiveness of existing agile practices for project management.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cap="none" dirty="0"/>
              <a:t>To propose modifications to agile frameworks for scalability in large teams.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cap="none" dirty="0"/>
              <a:t>To validate the proposed framework through a case study analysis.</a:t>
            </a:r>
          </a:p>
          <a:p>
            <a:endParaRPr lang="en-GB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0455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6328"/>
            <a:ext cx="7773338" cy="72225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– Research aim and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7773338" cy="583264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3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AIM : To explore the impact of adaptive learning algorithms on player engagement in serious games designed for educational purposes.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Research Objectives: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analyze current adaptive learning algorithms used in gaming.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design a game prototype incorporating an adaptive learning system.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measure the effect of the adaptive system on user engagement and learning outcomes.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conduct user testing and gather feedback for further improvement </a:t>
            </a:r>
          </a:p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4</a:t>
            </a:r>
          </a:p>
          <a:p>
            <a:pPr marL="0" indent="0">
              <a:buNone/>
            </a:pPr>
            <a:r>
              <a:rPr lang="en-US" cap="none" dirty="0"/>
              <a:t>AIM: To develop an AI-based predictive model for early detection of anomalies in network traffic data.</a:t>
            </a:r>
          </a:p>
          <a:p>
            <a:r>
              <a:rPr lang="en-US" cap="none" dirty="0"/>
              <a:t>To review existing AI techniques for anomaly detection in network security</a:t>
            </a:r>
          </a:p>
          <a:p>
            <a:r>
              <a:rPr lang="en-US" cap="none" dirty="0"/>
              <a:t>To collect and preprocess network traffic datasets for training the model.</a:t>
            </a:r>
          </a:p>
          <a:p>
            <a:r>
              <a:rPr lang="en-US" cap="none" dirty="0"/>
              <a:t>To implement machine learning algorithms (e.g., neural networks, SVM) for anomaly detection.</a:t>
            </a:r>
          </a:p>
          <a:p>
            <a:r>
              <a:rPr lang="en-US" cap="none" dirty="0"/>
              <a:t>To evaluate the model’s accuracy and effectiveness using real-world data.</a:t>
            </a:r>
            <a:endParaRPr lang="en-GB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440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6328"/>
            <a:ext cx="7773338" cy="722250"/>
          </a:xfrm>
        </p:spPr>
        <p:txBody>
          <a:bodyPr>
            <a:normAutofit fontScale="90000"/>
          </a:bodyPr>
          <a:lstStyle/>
          <a:p>
            <a:r>
              <a:rPr lang="en-GB" dirty="0"/>
              <a:t>Example – Research aim and objectives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836712"/>
            <a:ext cx="7773338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Example 5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AIM: To create a predictive model for customer churn using machine learning techniques in the e-commerce industry.</a:t>
            </a:r>
          </a:p>
          <a:p>
            <a:pPr marL="0" indent="0">
              <a:buNone/>
            </a:pPr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Research Objectives: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identify key factors influencing customer churn in e-commerce.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collect and preprocess customer behavior data from e-commerce platforms.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implement various machine learning models (e.g., decision trees, logistic regression, random forests) for churn prediction.</a:t>
            </a:r>
          </a:p>
          <a:p>
            <a:r>
              <a:rPr lang="en-US" cap="none" dirty="0">
                <a:solidFill>
                  <a:schemeClr val="tx1">
                    <a:lumMod val="95000"/>
                    <a:lumOff val="5000"/>
                  </a:schemeClr>
                </a:solidFill>
              </a:rPr>
              <a:t>To compare the performance of different models and select the most accurate one</a:t>
            </a:r>
            <a:r>
              <a:rPr lang="en-US" cap="none" dirty="0"/>
              <a:t>.</a:t>
            </a:r>
            <a:endParaRPr lang="en-GB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7498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22250"/>
          </a:xfrm>
        </p:spPr>
        <p:txBody>
          <a:bodyPr>
            <a:normAutofit/>
          </a:bodyPr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061" y="1196752"/>
            <a:ext cx="7429499" cy="56166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cap="none" dirty="0"/>
              <a:t>For the following five topics, define an aim and research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Improving password strength through user education programs.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Evaluating the benefits of automated testing in small software projects.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Creating a mobile game to teach basic math skills to primary school students.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Using ai chatbots to improve customer service response times in online retail.</a:t>
            </a:r>
          </a:p>
          <a:p>
            <a:pPr marL="457200" indent="-457200">
              <a:buFont typeface="+mj-lt"/>
              <a:buAutoNum type="arabicPeriod"/>
            </a:pPr>
            <a:r>
              <a:rPr lang="en-US" b="1" cap="none" dirty="0"/>
              <a:t>Analyzing social media data to identify trends in online shopping behavior</a:t>
            </a:r>
            <a:r>
              <a:rPr lang="en-US" b="1" dirty="0"/>
              <a:t>.</a:t>
            </a:r>
            <a:endParaRPr lang="en-GB" b="1" cap="none" dirty="0"/>
          </a:p>
          <a:p>
            <a:r>
              <a:rPr lang="en-GB" cap="none" dirty="0"/>
              <a:t>Generative AI can be used to support this. You’ll need a prompt similar to the following:</a:t>
            </a:r>
          </a:p>
          <a:p>
            <a:r>
              <a:rPr lang="en-GB" cap="none" dirty="0">
                <a:latin typeface="Söhne"/>
              </a:rPr>
              <a:t>If you use </a:t>
            </a:r>
            <a:r>
              <a:rPr lang="en-GB" cap="none" dirty="0" err="1">
                <a:latin typeface="Söhne"/>
              </a:rPr>
              <a:t>GenAI</a:t>
            </a:r>
            <a:r>
              <a:rPr lang="en-GB" cap="none" dirty="0">
                <a:latin typeface="Söhne"/>
              </a:rPr>
              <a:t>, try several systems and compare their answers. Ask for multiple responses. Are they practical? Are they missing anything? Have they made any errors?</a:t>
            </a:r>
            <a:endParaRPr lang="en-GB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6238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>
            <a:normAutofit/>
          </a:bodyPr>
          <a:lstStyle/>
          <a:p>
            <a:r>
              <a:rPr lang="en-GB" altLang="zh-CN" dirty="0"/>
              <a:t>Research hypothesis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12778"/>
            <a:ext cx="8207149" cy="5184574"/>
          </a:xfrm>
        </p:spPr>
        <p:txBody>
          <a:bodyPr>
            <a:normAutofit fontScale="47500" lnSpcReduction="20000"/>
          </a:bodyPr>
          <a:lstStyle/>
          <a:p>
            <a:r>
              <a:rPr lang="en-GB" altLang="zh-CN" sz="3800" cap="none" dirty="0"/>
              <a:t>Instead of an aim, you may prefer to use a research hypothesis, which is a statement which needs to be proved or disproved. </a:t>
            </a:r>
          </a:p>
          <a:p>
            <a:r>
              <a:rPr lang="en-US" altLang="zh-CN" sz="3800" cap="none" dirty="0"/>
              <a:t>A hypothesis is a clear, testable statement predicting the relationship between two or more variables. It serves as a guide to the research process and can be tested through experiments, observations, or data analysis</a:t>
            </a:r>
            <a:endParaRPr lang="en-GB" altLang="zh-CN" sz="3800" cap="none" dirty="0"/>
          </a:p>
          <a:p>
            <a:r>
              <a:rPr lang="en-GB" altLang="zh-CN" sz="3800" cap="none" dirty="0"/>
              <a:t>For example…</a:t>
            </a:r>
          </a:p>
          <a:p>
            <a:r>
              <a:rPr lang="en-GB" altLang="zh-CN" sz="3800" cap="none" dirty="0"/>
              <a:t>Scenario : to know if using more features in a machine learning model improves prediction accuracy </a:t>
            </a:r>
          </a:p>
          <a:p>
            <a:pPr lvl="1"/>
            <a:r>
              <a:rPr lang="en-GB" altLang="zh-CN" sz="3800" cap="none" dirty="0"/>
              <a:t>Null Hypothesis (H</a:t>
            </a:r>
            <a:r>
              <a:rPr lang="en-GB" altLang="zh-CN" sz="3800" cap="none" baseline="-25000" dirty="0"/>
              <a:t>0</a:t>
            </a:r>
            <a:r>
              <a:rPr lang="en-GB" altLang="zh-CN" sz="3800" cap="none" dirty="0"/>
              <a:t>) : Adding more features does not improve the accuracy of the machine learning model</a:t>
            </a:r>
          </a:p>
          <a:p>
            <a:pPr lvl="1"/>
            <a:r>
              <a:rPr lang="en-GB" altLang="zh-CN" sz="3800" cap="none" dirty="0"/>
              <a:t>Alternative  Hypothesis (H</a:t>
            </a:r>
            <a:r>
              <a:rPr lang="en-GB" altLang="zh-CN" sz="3800" cap="none" baseline="-25000" dirty="0"/>
              <a:t>a</a:t>
            </a:r>
            <a:r>
              <a:rPr lang="en-GB" altLang="zh-CN" sz="3800" cap="none" dirty="0"/>
              <a:t>) Adding more features does improve the accuracy of the machine learning model</a:t>
            </a:r>
          </a:p>
          <a:p>
            <a:r>
              <a:rPr lang="en-GB" altLang="zh-CN" sz="3800" cap="none" dirty="0"/>
              <a:t>Independent variable : ?</a:t>
            </a:r>
          </a:p>
          <a:p>
            <a:r>
              <a:rPr lang="en-GB" altLang="zh-CN" sz="3800" cap="none" dirty="0"/>
              <a:t>Dependent variable :  ?</a:t>
            </a:r>
          </a:p>
          <a:p>
            <a:r>
              <a:rPr lang="en-GB" altLang="zh-CN" sz="3800" cap="none" dirty="0"/>
              <a:t>You would then specify the objectives necessary to test that hypothesis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>
            <a:normAutofit/>
          </a:bodyPr>
          <a:lstStyle/>
          <a:p>
            <a:r>
              <a:rPr lang="en-GB" altLang="zh-CN" dirty="0"/>
              <a:t>Research hypothesis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12778"/>
            <a:ext cx="7773339" cy="4896542"/>
          </a:xfrm>
        </p:spPr>
        <p:txBody>
          <a:bodyPr>
            <a:normAutofit fontScale="62500" lnSpcReduction="20000"/>
          </a:bodyPr>
          <a:lstStyle/>
          <a:p>
            <a:r>
              <a:rPr lang="en-GB" altLang="zh-CN" sz="3800" cap="none" dirty="0"/>
              <a:t>For example…</a:t>
            </a:r>
          </a:p>
          <a:p>
            <a:r>
              <a:rPr lang="en-GB" altLang="zh-CN" sz="3800" cap="none" dirty="0"/>
              <a:t>Scenario : to know if writing unit tests improves quality of the code.</a:t>
            </a:r>
          </a:p>
          <a:p>
            <a:pPr lvl="1"/>
            <a:r>
              <a:rPr lang="en-GB" altLang="zh-CN" sz="3800" cap="none" dirty="0"/>
              <a:t>Null Hypothesis (H</a:t>
            </a:r>
            <a:r>
              <a:rPr lang="en-GB" altLang="zh-CN" sz="3800" cap="none" baseline="-25000" dirty="0"/>
              <a:t>0</a:t>
            </a:r>
            <a:r>
              <a:rPr lang="en-GB" altLang="zh-CN" sz="3800" cap="none" dirty="0"/>
              <a:t>) : Writing unit code does  not improve the code quality</a:t>
            </a:r>
          </a:p>
          <a:p>
            <a:pPr lvl="1"/>
            <a:r>
              <a:rPr lang="en-GB" altLang="zh-CN" sz="3800" cap="none" dirty="0"/>
              <a:t>Alternative  Hypothesis (H</a:t>
            </a:r>
            <a:r>
              <a:rPr lang="en-GB" altLang="zh-CN" sz="3800" cap="none" baseline="-25000" dirty="0"/>
              <a:t>a</a:t>
            </a:r>
            <a:r>
              <a:rPr lang="en-GB" altLang="zh-CN" sz="3800" cap="none" dirty="0"/>
              <a:t>) Writing unit code does improve the code quality</a:t>
            </a:r>
          </a:p>
          <a:p>
            <a:r>
              <a:rPr lang="en-GB" altLang="zh-CN" sz="3800" cap="none" dirty="0"/>
              <a:t>You would then specify the objectives necessary to test that hypothesis.</a:t>
            </a:r>
          </a:p>
          <a:p>
            <a:r>
              <a:rPr lang="en-GB" altLang="zh-CN" sz="3800" cap="none" dirty="0"/>
              <a:t>Independent variable : ?</a:t>
            </a:r>
          </a:p>
          <a:p>
            <a:r>
              <a:rPr lang="en-GB" altLang="zh-CN" sz="3800" cap="none" dirty="0"/>
              <a:t>Dependent variable :  ?</a:t>
            </a:r>
          </a:p>
          <a:p>
            <a:endParaRPr lang="en-GB" altLang="zh-CN" sz="3800" cap="none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83529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>
            <a:normAutofit/>
          </a:bodyPr>
          <a:lstStyle/>
          <a:p>
            <a:r>
              <a:rPr lang="en-GB" altLang="zh-CN" dirty="0"/>
              <a:t>Research hypothesis</a:t>
            </a:r>
            <a:endParaRPr lang="en-US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12778"/>
            <a:ext cx="7773339" cy="4896542"/>
          </a:xfrm>
        </p:spPr>
        <p:txBody>
          <a:bodyPr>
            <a:normAutofit fontScale="55000" lnSpcReduction="20000"/>
          </a:bodyPr>
          <a:lstStyle/>
          <a:p>
            <a:r>
              <a:rPr lang="en-GB" altLang="zh-CN" sz="3800" cap="none" dirty="0"/>
              <a:t>For example…</a:t>
            </a:r>
          </a:p>
          <a:p>
            <a:r>
              <a:rPr lang="en-GB" altLang="zh-CN" sz="3800" cap="none" dirty="0"/>
              <a:t>Scenario : </a:t>
            </a:r>
            <a:r>
              <a:rPr lang="en-US" altLang="zh-CN" sz="3800" cap="none" dirty="0"/>
              <a:t> to know if enabling multi-factor authentication (MFA) reduces the likelihood of unauthorized access to user accounts.</a:t>
            </a:r>
            <a:endParaRPr lang="en-GB" altLang="zh-CN" sz="3800" cap="none" dirty="0"/>
          </a:p>
          <a:p>
            <a:pPr lvl="1"/>
            <a:r>
              <a:rPr lang="en-GB" altLang="zh-CN" sz="3800" cap="none" dirty="0"/>
              <a:t>Null Hypothesis (H</a:t>
            </a:r>
            <a:r>
              <a:rPr lang="en-GB" altLang="zh-CN" sz="3800" cap="none" baseline="-25000" dirty="0"/>
              <a:t>0</a:t>
            </a:r>
            <a:r>
              <a:rPr lang="en-GB" altLang="zh-CN" sz="3800" cap="none" dirty="0"/>
              <a:t>) : Enabling multi-factor authentication does not reduce the likelihood of unauthorized access.</a:t>
            </a:r>
          </a:p>
          <a:p>
            <a:pPr lvl="1"/>
            <a:r>
              <a:rPr lang="en-GB" altLang="zh-CN" sz="3800" cap="none" dirty="0"/>
              <a:t>Alternative  Hypothesis (H</a:t>
            </a:r>
            <a:r>
              <a:rPr lang="en-GB" altLang="zh-CN" sz="3800" cap="none" baseline="-25000" dirty="0"/>
              <a:t>a</a:t>
            </a:r>
            <a:r>
              <a:rPr lang="en-GB" altLang="zh-CN" sz="3800" cap="none" dirty="0"/>
              <a:t>) Enabling multi-factor authentication </a:t>
            </a:r>
            <a:r>
              <a:rPr lang="en-GB" altLang="zh-CN" sz="3800" cap="none"/>
              <a:t>does reduce </a:t>
            </a:r>
            <a:r>
              <a:rPr lang="en-GB" altLang="zh-CN" sz="3800" cap="none" dirty="0"/>
              <a:t>the likelihood of unauthorized access.</a:t>
            </a:r>
          </a:p>
          <a:p>
            <a:r>
              <a:rPr lang="en-GB" altLang="zh-CN" sz="3800" cap="none" dirty="0"/>
              <a:t>You would then specify the objectives necessary to test that hypothesis.</a:t>
            </a:r>
          </a:p>
          <a:p>
            <a:r>
              <a:rPr lang="en-GB" altLang="zh-CN" sz="3800" cap="none" dirty="0"/>
              <a:t>Independent variable : ?</a:t>
            </a:r>
          </a:p>
          <a:p>
            <a:r>
              <a:rPr lang="en-GB" altLang="zh-CN" sz="3800" cap="none" dirty="0"/>
              <a:t>Dependent variable :  ?</a:t>
            </a:r>
          </a:p>
          <a:p>
            <a:endParaRPr lang="en-GB" altLang="zh-CN" sz="3800" cap="none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4575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380834C-00C4-B254-2DF5-41DE950032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1082290"/>
          </a:xfrm>
        </p:spPr>
        <p:txBody>
          <a:bodyPr/>
          <a:lstStyle/>
          <a:p>
            <a:r>
              <a:rPr lang="en-US" dirty="0"/>
              <a:t>Hypothesis or research question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4033BF-6753-5310-3C15-4E72C9DDB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628800"/>
            <a:ext cx="7773339" cy="4162401"/>
          </a:xfrm>
        </p:spPr>
        <p:txBody>
          <a:bodyPr>
            <a:normAutofit lnSpcReduction="10000"/>
          </a:bodyPr>
          <a:lstStyle/>
          <a:p>
            <a:r>
              <a:rPr lang="en-US" sz="2400" cap="none" dirty="0"/>
              <a:t>Refines/scopes the question and sets the AIM</a:t>
            </a:r>
          </a:p>
          <a:p>
            <a:r>
              <a:rPr lang="en-US" sz="2400" cap="none" dirty="0"/>
              <a:t>Leads to the intermediate OBJECTIVES</a:t>
            </a:r>
          </a:p>
          <a:p>
            <a:r>
              <a:rPr lang="en-US" sz="2400" cap="none" dirty="0"/>
              <a:t>Determines the work you do and defines when you finish</a:t>
            </a:r>
          </a:p>
          <a:p>
            <a:r>
              <a:rPr lang="en-US" sz="2400" cap="none" dirty="0"/>
              <a:t>Something capable of proof or otherwise</a:t>
            </a:r>
          </a:p>
          <a:p>
            <a:endParaRPr lang="en-US" sz="2400" cap="none" dirty="0"/>
          </a:p>
          <a:p>
            <a:r>
              <a:rPr lang="en-US" sz="2400" cap="none" dirty="0"/>
              <a:t>Having a hypothesis normally implies that you’ll do some statistical analysis with your data to look for significant differences between conditions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A5758E-CFCE-9D1D-14A3-C9F4FDC01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5501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58458-5C8B-33FE-DE04-B278F3622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60648"/>
            <a:ext cx="7773338" cy="648073"/>
          </a:xfrm>
        </p:spPr>
        <p:txBody>
          <a:bodyPr>
            <a:normAutofit/>
          </a:bodyPr>
          <a:lstStyle/>
          <a:p>
            <a:r>
              <a:rPr lang="en-US" dirty="0"/>
              <a:t>Key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7BBC8-474C-2EA2-9207-2D3FBA894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602" y="908722"/>
            <a:ext cx="7429499" cy="6597352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en-GB" altLang="en-US" cap="none" dirty="0"/>
              <a:t>Listen, assess and distil</a:t>
            </a:r>
          </a:p>
          <a:p>
            <a:r>
              <a:rPr lang="en-GB" altLang="en-US" cap="none" dirty="0"/>
              <a:t>Read, critique and distil</a:t>
            </a:r>
          </a:p>
          <a:p>
            <a:pPr>
              <a:spcBef>
                <a:spcPts val="600"/>
              </a:spcBef>
            </a:pPr>
            <a:r>
              <a:rPr lang="en-GB" altLang="en-US" cap="none" dirty="0"/>
              <a:t>Extract and form meaning (opinion?)</a:t>
            </a:r>
          </a:p>
          <a:p>
            <a:pPr>
              <a:spcBef>
                <a:spcPts val="600"/>
              </a:spcBef>
            </a:pPr>
            <a:r>
              <a:rPr lang="en-GB" altLang="en-US" cap="none" dirty="0"/>
              <a:t>Synthesis of material into your own world view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Make notes from spoken and written sources by picking out the key points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Read critically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Have the argument internally and externally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Discuss dispassionately but with conviction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Give your own thoughts on received wisdom, grounded in domain understanding and properly formed</a:t>
            </a:r>
          </a:p>
          <a:p>
            <a:pPr>
              <a:lnSpc>
                <a:spcPct val="90000"/>
              </a:lnSpc>
            </a:pPr>
            <a:r>
              <a:rPr lang="en-GB" altLang="en-US" cap="none" dirty="0"/>
              <a:t>Write with authority (understanding what authority is in the context of writing)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C8563F-DAD4-9D20-C189-BC9FCDE42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7441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643EF1-2992-5965-1422-695BB7FF7A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208CA5B6-C6CA-7D21-36F1-D96255D73E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9592" y="0"/>
            <a:ext cx="7773338" cy="1010282"/>
          </a:xfrm>
        </p:spPr>
        <p:txBody>
          <a:bodyPr>
            <a:normAutofit/>
          </a:bodyPr>
          <a:lstStyle/>
          <a:p>
            <a:r>
              <a:rPr lang="en-GB" altLang="zh-CN" dirty="0" err="1"/>
              <a:t>FROm</a:t>
            </a:r>
            <a:r>
              <a:rPr lang="en-GB" altLang="zh-CN" dirty="0"/>
              <a:t> Abstract to AIM &amp; OBJECTIVES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112261-0B1E-2D18-E242-45CD3BF4C3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23528" y="1124744"/>
            <a:ext cx="8062664" cy="5655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fontAlgn="base">
              <a:spcBef>
                <a:spcPct val="0"/>
              </a:spcBef>
              <a:spcAft>
                <a:spcPct val="0"/>
              </a:spcAft>
              <a:buSzTx/>
              <a:buNone/>
              <a:tabLst/>
            </a:pPr>
            <a:r>
              <a:rPr lang="en-US" altLang="en-US" sz="2400" cap="none" dirty="0">
                <a:solidFill>
                  <a:srgbClr val="C00000"/>
                </a:solidFill>
              </a:rPr>
              <a:t>Class Activity</a:t>
            </a:r>
          </a:p>
          <a:p>
            <a:pPr marL="0" marR="0" lvl="0" indent="0" fontAlgn="base">
              <a:spcBef>
                <a:spcPct val="0"/>
              </a:spcBef>
              <a:spcAft>
                <a:spcPct val="0"/>
              </a:spcAft>
              <a:buSzTx/>
              <a:buNone/>
              <a:tabLst/>
            </a:pPr>
            <a:r>
              <a:rPr lang="en-US" altLang="en-US" sz="2400" cap="none" dirty="0"/>
              <a:t>Choose one published paper</a:t>
            </a:r>
          </a:p>
          <a:p>
            <a:pPr marL="57150" marR="0" lvl="0" fontAlgn="base">
              <a:spcBef>
                <a:spcPct val="0"/>
              </a:spcBef>
              <a:spcAft>
                <a:spcPct val="0"/>
              </a:spcAft>
              <a:buSzTx/>
              <a:tabLst/>
            </a:pPr>
            <a:r>
              <a:rPr lang="en-US" altLang="en-US" sz="2400" cap="none" dirty="0"/>
              <a:t>Highlight the key components in the abstract:</a:t>
            </a:r>
          </a:p>
          <a:p>
            <a:pPr marL="57150" marR="0" lvl="0" fontAlgn="base">
              <a:spcBef>
                <a:spcPct val="0"/>
              </a:spcBef>
              <a:spcAft>
                <a:spcPct val="0"/>
              </a:spcAft>
              <a:buSzTx/>
              <a:tabLst/>
            </a:pPr>
            <a:r>
              <a:rPr lang="en-US" altLang="en-US" sz="2400" cap="none" dirty="0"/>
              <a:t>Topic / Context</a:t>
            </a:r>
          </a:p>
          <a:p>
            <a:pPr marL="57150" marR="0" lvl="0" fontAlgn="base">
              <a:spcBef>
                <a:spcPct val="0"/>
              </a:spcBef>
              <a:spcAft>
                <a:spcPct val="0"/>
              </a:spcAft>
              <a:buSzTx/>
              <a:tabLst/>
            </a:pPr>
            <a:r>
              <a:rPr lang="en-US" altLang="en-US" sz="2400" cap="none" dirty="0"/>
              <a:t>Problem</a:t>
            </a:r>
          </a:p>
          <a:p>
            <a:pPr marL="57150" marR="0" lvl="0" fontAlgn="base">
              <a:spcBef>
                <a:spcPct val="0"/>
              </a:spcBef>
              <a:spcAft>
                <a:spcPct val="0"/>
              </a:spcAft>
              <a:buSzTx/>
              <a:tabLst/>
            </a:pPr>
            <a:r>
              <a:rPr lang="en-US" altLang="en-US" sz="2400" cap="none" dirty="0"/>
              <a:t>Aim</a:t>
            </a:r>
          </a:p>
          <a:p>
            <a:pPr marL="57150" marR="0" lvl="0" fontAlgn="base">
              <a:spcBef>
                <a:spcPct val="0"/>
              </a:spcBef>
              <a:spcAft>
                <a:spcPct val="0"/>
              </a:spcAft>
              <a:buSzTx/>
              <a:tabLst/>
            </a:pPr>
            <a:r>
              <a:rPr lang="en-US" altLang="en-US" sz="2400" cap="none" dirty="0"/>
              <a:t>Method</a:t>
            </a:r>
          </a:p>
          <a:p>
            <a:pPr marL="57150" marR="0" lvl="0" fontAlgn="base">
              <a:spcBef>
                <a:spcPct val="0"/>
              </a:spcBef>
              <a:spcAft>
                <a:spcPct val="0"/>
              </a:spcAft>
              <a:buSzTx/>
              <a:tabLst/>
            </a:pPr>
            <a:r>
              <a:rPr lang="en-US" altLang="en-US" sz="2400" cap="none" dirty="0"/>
              <a:t>Findings (if any)</a:t>
            </a:r>
          </a:p>
          <a:p>
            <a:pPr marL="57150" marR="0" lvl="0" fontAlgn="base">
              <a:spcBef>
                <a:spcPct val="0"/>
              </a:spcBef>
              <a:spcAft>
                <a:spcPct val="0"/>
              </a:spcAft>
              <a:buSzTx/>
              <a:tabLst/>
            </a:pPr>
            <a:r>
              <a:rPr lang="en-US" altLang="en-US" sz="2400" cap="none" dirty="0"/>
              <a:t>Based on the abstract, draft the aim and 3–4 objectives of the study in your own words</a:t>
            </a:r>
          </a:p>
          <a:p>
            <a:pPr marL="57150" marR="0" lvl="0" fontAlgn="base">
              <a:spcBef>
                <a:spcPct val="0"/>
              </a:spcBef>
              <a:spcAft>
                <a:spcPct val="0"/>
              </a:spcAft>
              <a:buSzTx/>
              <a:tabLst/>
            </a:pPr>
            <a:r>
              <a:rPr lang="en-US" altLang="en-US" sz="2400" cap="none" dirty="0">
                <a:solidFill>
                  <a:srgbClr val="C00000"/>
                </a:solidFill>
              </a:rPr>
              <a:t>Using the same structure, draft the following for your own proposed research study 	</a:t>
            </a:r>
          </a:p>
        </p:txBody>
      </p:sp>
    </p:spTree>
    <p:extLst>
      <p:ext uri="{BB962C8B-B14F-4D97-AF65-F5344CB8AC3E}">
        <p14:creationId xmlns:p14="http://schemas.microsoft.com/office/powerpoint/2010/main" val="12001459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RESEARCH METHODS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1561</Words>
  <Application>Microsoft Office PowerPoint</Application>
  <PresentationFormat>On-screen Show (4:3)</PresentationFormat>
  <Paragraphs>198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Söhne</vt:lpstr>
      <vt:lpstr>Abadi</vt:lpstr>
      <vt:lpstr>Arial</vt:lpstr>
      <vt:lpstr>Calibri</vt:lpstr>
      <vt:lpstr>Tw Cen MT</vt:lpstr>
      <vt:lpstr>Droplet</vt:lpstr>
      <vt:lpstr>Industrial based research</vt:lpstr>
      <vt:lpstr>FROm Abstract to AIM &amp; OBJECTIVES</vt:lpstr>
      <vt:lpstr>FROm Abstract to AIM &amp; OBJECTIVES</vt:lpstr>
      <vt:lpstr>FROm Abstract to AIM &amp; OBJECTIVES</vt:lpstr>
      <vt:lpstr>FROm Abstract to AIM &amp; OBJECTIVES</vt:lpstr>
      <vt:lpstr>FROm Abstract to AIM &amp; OBJECTIVES</vt:lpstr>
      <vt:lpstr>Research aim and objectives</vt:lpstr>
      <vt:lpstr>Phrasing research objectives</vt:lpstr>
      <vt:lpstr>Research Objectives</vt:lpstr>
      <vt:lpstr>Bloom’s Taxonomy</vt:lpstr>
      <vt:lpstr>How to phrase research objectives</vt:lpstr>
      <vt:lpstr>Example – Research aim and objectives </vt:lpstr>
      <vt:lpstr>Example – Research aim and objectives </vt:lpstr>
      <vt:lpstr>Example – Research aim and objectives </vt:lpstr>
      <vt:lpstr>Activity</vt:lpstr>
      <vt:lpstr>Research hypothesis</vt:lpstr>
      <vt:lpstr>Research hypothesis</vt:lpstr>
      <vt:lpstr>Research hypothesis</vt:lpstr>
      <vt:lpstr>Hypothesis or research question</vt:lpstr>
      <vt:lpstr>Key Skills</vt:lpstr>
      <vt:lpstr>FROm Abstract to AIM &amp; OBJECTIVES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Seena Joseph</cp:lastModifiedBy>
  <cp:revision>121</cp:revision>
  <dcterms:created xsi:type="dcterms:W3CDTF">2006-01-28T12:00:35Z</dcterms:created>
  <dcterms:modified xsi:type="dcterms:W3CDTF">2025-06-02T11:11:47Z</dcterms:modified>
</cp:coreProperties>
</file>