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9B6F0BA-64DA-475F-9F50-4397DB182BDE}" v="7" dt="2021-11-04T11:54:34.9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206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65B6B-7981-4E19-B634-451D3D3F83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9C5E00-BA45-4269-B8A6-AD000D1C12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B5BE34-3DF7-4B68-A96A-0D69D5880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0C6F9B-F7AD-4F41-838C-08647FA38F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6AED91-EDBB-4A7C-944B-4D82CA42D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527781-9987-46D9-89DB-5C3F6FEB878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713977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A9FD8-CCEC-410D-9F65-32858DFA62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86BFD1-C976-4F69-86AC-C986F33D15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70A4BF-FE9B-4050-985C-3F97ACA541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DE7537-12F1-45A4-A9EF-D2AD89447E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CCA08B-177C-45B0-BA31-8594709CB2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13596B-97AD-4FB1-ACD0-BCF2A71EEB7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12678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6FE96-B67F-4FB1-836E-DCBE4A243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A083E9-5DD4-463F-AC88-7DC2A5DC9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C0D5E1-81AB-4D88-A312-DB776931A6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0380E5-0469-4A27-B7AE-CEC5612127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D4060E-1B69-4EEE-A48B-FDB3CBB1CC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02672F-4189-4E3F-9775-F031A700C0C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14059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40CFC-39AE-47D0-BEDE-E1E5D378A6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F7534B-9577-4125-8A6E-F51611CCB8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27EA0D-632B-45B0-B031-A2FD9A1447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14586D-83EC-4559-8DD8-E98546576C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0A838F-4EC6-4364-8B60-885F54DB34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D5BE9D-32BB-48E5-9204-B042806BD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93F34C-0DD0-4E56-864B-E507608C997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3892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AB29F-71D4-4619-BD0A-96C6E8133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67B315-85AC-4115-988C-FE8BE20699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9158EA-A174-469B-8CA9-4C3AADE43D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A0AB45-53BA-4A70-A283-2C9C3A05EEF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D6868F1-65AD-4886-B475-EC6DF0CD64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F6EC44D-970F-4EB1-B8F5-743D13DD01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38F2F95-BBCE-4A8B-A712-B29AD2254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F91CA0-682D-4A66-8453-42DEE7EE66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150038-A577-46FA-BFF1-B6216D948C6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4422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03A969-4084-4708-A6C0-AB28074462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4EA8541-9309-4BC9-9008-74FABCE0D3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7776AA-0D3D-4026-BFDB-3564CF2999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370899-E249-43DC-984E-2E49B6A01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6A6E88-7391-42F0-BBA9-07FFE6C3B86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73103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72BCAA3-78C5-4CD2-B9BA-C0F3750DFE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05872F-ECDF-4D86-A909-8388642D7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F22D60-F96F-4BE2-971C-61063B24E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925885-F248-411A-AA3D-1B815497C11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811298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9D3EA-CADC-4130-827E-0B3583F7C2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5C3510-A802-4697-B33E-8232752144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4AF089-8A46-435B-B901-AB4022ED62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56FD26-AF40-4DB4-A820-B447E81EFD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B51B19-F149-442D-8F60-080244276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570932-C88A-4A33-86DB-D2900F6D1A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884344-D6F6-4152-AA16-E3CDC65AC4C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575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8304A-F3F4-4C12-8D73-A2F974A2D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FB5769-0799-4C21-9E97-E2DDF107E6A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636E96-A82E-4FA9-B56D-2C140C9894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307318-256C-41D6-ACE8-9201C0D412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A13AAF-BD5C-4053-86D8-B3FA41EEF4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40CB6C-837C-43E9-9426-9AEBE37D80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4108EC-62D4-4473-9AFA-94EF5A8EA3F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84728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08CEA-52B4-44B4-97A5-43F9B55B48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E5A18F-9E30-409C-B767-791E6118DB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7021BE-BDC3-4481-A58F-19AED15CF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67E002-A216-40E4-ADDF-9565F166AC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A01407-710B-4D7D-B30B-09A18725FC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8D692E-0105-4AB4-AC6F-AE6C2662A05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528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259BA8-73CB-410F-8D4E-3B568D4E05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E3C38C-7B11-49D6-B22E-26195ED2A6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EFB70A-E261-47F4-8E4B-7E7C54AE90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93C85F-345A-4028-BC0B-CC75D7A7E4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3FC4EB-FD2D-4A30-897F-25EFECA7DB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2C7F2A-AABD-4FE0-89A2-6023DA93341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81979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67A7BF47-FB29-45B8-BBCD-5E922F16A25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B46BE46C-8EB1-4D47-856E-91EA0F25BD2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81D51E5F-B0B4-42DC-BC21-74C9A2CDF561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 alt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D78522D8-5B2C-41C7-A548-E7B8B3A57080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 alt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48AB37FC-72D6-4B6A-88DA-401AF5FD0B1D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603811A2-F104-433B-BA6E-5CF8CCCA9C01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hyperlink" Target="https://www.flickr.com/photos/quinnanya/6041149591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2D4D885E-D466-4731-B800-7929182112B0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772125" y="260648"/>
            <a:ext cx="5687722" cy="6192688"/>
          </a:xfrm>
        </p:spPr>
        <p:txBody>
          <a:bodyPr anchor="ctr"/>
          <a:lstStyle/>
          <a:p>
            <a:pPr algn="l"/>
            <a:br>
              <a:rPr lang="en-US" altLang="en-US" sz="2000" dirty="0"/>
            </a:br>
            <a:br>
              <a:rPr lang="en-US" altLang="en-US" sz="2000" dirty="0"/>
            </a:br>
            <a:br>
              <a:rPr lang="en-US" altLang="en-US" sz="2000" dirty="0"/>
            </a:br>
            <a:br>
              <a:rPr lang="en-US" altLang="en-US" sz="2000" dirty="0"/>
            </a:br>
            <a:br>
              <a:rPr lang="en-US" altLang="en-US" sz="2000" dirty="0"/>
            </a:br>
            <a:br>
              <a:rPr lang="en-US" altLang="en-US" sz="2000" dirty="0"/>
            </a:br>
            <a:br>
              <a:rPr lang="en-US" altLang="en-US" sz="2000" dirty="0"/>
            </a:br>
            <a:br>
              <a:rPr lang="en-US" altLang="en-US" sz="2000" dirty="0"/>
            </a:br>
            <a:r>
              <a:rPr lang="en-US" altLang="en-US" sz="2000" dirty="0"/>
              <a:t>Excepto tour operadores</a:t>
            </a:r>
            <a:br>
              <a:rPr lang="en-US" altLang="en-US" sz="2000" dirty="0"/>
            </a:br>
            <a:r>
              <a:rPr lang="en-US" altLang="en-US" sz="2000" dirty="0"/>
              <a:t>Except tour operators</a:t>
            </a:r>
            <a:br>
              <a:rPr lang="en-US" altLang="en-US" sz="2000" dirty="0"/>
            </a:br>
            <a:br>
              <a:rPr lang="en-US" altLang="en-US" sz="2000" dirty="0"/>
            </a:br>
            <a:br>
              <a:rPr lang="en-US" altLang="en-US" sz="2000" dirty="0"/>
            </a:br>
            <a:br>
              <a:rPr lang="en-US" altLang="en-US" sz="2000" dirty="0"/>
            </a:br>
            <a:r>
              <a:rPr lang="es-ES" altLang="en-US" sz="2000" dirty="0">
                <a:solidFill>
                  <a:srgbClr val="202124"/>
                </a:solidFill>
                <a:cs typeface="Arial" panose="020B0604020202020204" pitchFamily="34" charset="0"/>
              </a:rPr>
              <a:t>Precaución: resbala cuando está mojado</a:t>
            </a:r>
            <a:r>
              <a:rPr lang="en-GB" altLang="en-US" sz="2000" dirty="0">
                <a:solidFill>
                  <a:schemeClr val="tx1"/>
                </a:solidFill>
                <a:cs typeface="Arial" panose="020B0604020202020204" pitchFamily="34" charset="0"/>
              </a:rPr>
              <a:t> </a:t>
            </a:r>
            <a:r>
              <a:rPr lang="en-US" altLang="en-US" sz="2000" dirty="0"/>
              <a:t>Caution: it slips when wet</a:t>
            </a:r>
            <a:r>
              <a:rPr lang="en-GB" altLang="en-US" sz="2000" dirty="0"/>
              <a:t> </a:t>
            </a:r>
            <a:br>
              <a:rPr lang="en-GB" altLang="en-US" sz="2000" dirty="0"/>
            </a:br>
            <a:b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</a:br>
            <a:b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</a:br>
            <a:r>
              <a:rPr lang="es-ES" altLang="en-US" sz="2000" dirty="0">
                <a:solidFill>
                  <a:srgbClr val="202124"/>
                </a:solidFill>
                <a:cs typeface="Arial" panose="020B0604020202020204" pitchFamily="34" charset="0"/>
              </a:rPr>
              <a:t>No fumar en el edificio</a:t>
            </a:r>
            <a:r>
              <a:rPr lang="en-GB" altLang="en-US" sz="2000" dirty="0">
                <a:solidFill>
                  <a:schemeClr val="tx1"/>
                </a:solidFill>
                <a:cs typeface="Arial" panose="020B0604020202020204" pitchFamily="34" charset="0"/>
              </a:rPr>
              <a:t> </a:t>
            </a:r>
            <a:br>
              <a:rPr lang="en-GB" altLang="en-US" sz="2000" dirty="0">
                <a:solidFill>
                  <a:schemeClr val="tx1"/>
                </a:solidFill>
                <a:cs typeface="Arial" panose="020B0604020202020204" pitchFamily="34" charset="0"/>
              </a:rPr>
            </a:br>
            <a:r>
              <a:rPr lang="en-GB" altLang="en-US" sz="2000" dirty="0">
                <a:solidFill>
                  <a:schemeClr val="tx1"/>
                </a:solidFill>
                <a:cs typeface="Arial" panose="020B0604020202020204" pitchFamily="34" charset="0"/>
              </a:rPr>
              <a:t>No </a:t>
            </a: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smoking in building</a:t>
            </a:r>
            <a:b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</a:br>
            <a:b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</a:br>
            <a:b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</a:br>
            <a:b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</a:br>
            <a:r>
              <a:rPr lang="es-ES" altLang="en-US" sz="2100" dirty="0">
                <a:solidFill>
                  <a:srgbClr val="202124"/>
                </a:solidFill>
                <a:latin typeface="inherit"/>
                <a:ea typeface="+mn-ea"/>
                <a:cs typeface="Arial" panose="020B0604020202020204" pitchFamily="34" charset="0"/>
              </a:rPr>
              <a:t>Zona restringida</a:t>
            </a:r>
            <a:br>
              <a:rPr lang="en-GB" altLang="en-US" sz="2000" dirty="0"/>
            </a:br>
            <a:r>
              <a:rPr lang="en-GB" altLang="en-US" sz="2000" dirty="0"/>
              <a:t>Solo personal autorizado</a:t>
            </a:r>
            <a:br>
              <a:rPr lang="en-GB" altLang="en-US" sz="2000" dirty="0"/>
            </a:br>
            <a:br>
              <a:rPr lang="en-GB" altLang="en-US" sz="2000" dirty="0"/>
            </a:br>
            <a:r>
              <a:rPr lang="en-GB" altLang="en-US" sz="2000" dirty="0"/>
              <a:t>Authorized personnel only</a:t>
            </a:r>
            <a:br>
              <a:rPr lang="en-GB" altLang="en-US" sz="2000" dirty="0"/>
            </a:br>
            <a:r>
              <a:rPr lang="en-GB" altLang="en-US" sz="2000" dirty="0"/>
              <a:t>Restricted area</a:t>
            </a:r>
            <a:br>
              <a:rPr lang="en-GB" altLang="en-US" sz="2000" dirty="0"/>
            </a:br>
            <a:br>
              <a:rPr lang="en-GB" altLang="en-US" sz="2000" dirty="0"/>
            </a:br>
            <a:br>
              <a:rPr lang="en-GB" altLang="en-US" sz="2000" dirty="0"/>
            </a:br>
            <a:br>
              <a:rPr lang="en-GB" altLang="en-US" sz="2000" dirty="0"/>
            </a:br>
            <a:br>
              <a:rPr lang="en-GB" altLang="en-US" sz="2400" dirty="0"/>
            </a:br>
            <a:br>
              <a:rPr lang="en-GB" altLang="en-US" sz="2400" dirty="0"/>
            </a:br>
            <a:br>
              <a:rPr lang="en-GB" altLang="en-US" sz="2400" dirty="0"/>
            </a:br>
            <a:endParaRPr lang="en-GB" altLang="en-US" sz="4400" dirty="0"/>
          </a:p>
        </p:txBody>
      </p:sp>
      <p:pic>
        <p:nvPicPr>
          <p:cNvPr id="2052" name="Picture 4" descr="ANSI BILINGUAL AND SPANISH SAFETY SIGNS">
            <a:extLst>
              <a:ext uri="{FF2B5EF4-FFF2-40B4-BE49-F238E27FC236}">
                <a16:creationId xmlns:a16="http://schemas.microsoft.com/office/drawing/2014/main" id="{5150AECB-A25D-4904-9932-AFA167134008}"/>
              </a:ext>
            </a:extLst>
          </p:cNvPr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1520" y="1700808"/>
            <a:ext cx="1656184" cy="145340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056" name="AutoShape 8" descr="Wet floor sign in english and spanish. Yellow warning sign with text in  english and spanish: caution, wet floor. isolated | CanStock">
            <a:extLst>
              <a:ext uri="{FF2B5EF4-FFF2-40B4-BE49-F238E27FC236}">
                <a16:creationId xmlns:a16="http://schemas.microsoft.com/office/drawing/2014/main" id="{2DE12314-9E05-4B29-B012-E3D19B0D058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3" name="Picture 2" descr="A sign on a wall&#10;&#10;Description automatically generated with low confidence">
            <a:extLst>
              <a:ext uri="{FF2B5EF4-FFF2-40B4-BE49-F238E27FC236}">
                <a16:creationId xmlns:a16="http://schemas.microsoft.com/office/drawing/2014/main" id="{B4A956E7-4204-4392-AF1E-BF38C85FD0B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51520" y="3429000"/>
            <a:ext cx="1584176" cy="1296144"/>
          </a:xfrm>
          <a:prstGeom prst="rect">
            <a:avLst/>
          </a:prstGeom>
        </p:spPr>
      </p:pic>
      <p:sp>
        <p:nvSpPr>
          <p:cNvPr id="8" name="Rectangle 12">
            <a:extLst>
              <a:ext uri="{FF2B5EF4-FFF2-40B4-BE49-F238E27FC236}">
                <a16:creationId xmlns:a16="http://schemas.microsoft.com/office/drawing/2014/main" id="{789B003D-57E7-4DD7-AE7E-9EF8FB1EA1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2920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2BD446E-468E-44B1-BC9A-1AF706111F8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520" y="4927927"/>
            <a:ext cx="1584176" cy="1575793"/>
          </a:xfrm>
          <a:prstGeom prst="rect">
            <a:avLst/>
          </a:prstGeom>
        </p:spPr>
      </p:pic>
      <p:sp>
        <p:nvSpPr>
          <p:cNvPr id="10" name="Rectangle 13">
            <a:extLst>
              <a:ext uri="{FF2B5EF4-FFF2-40B4-BE49-F238E27FC236}">
                <a16:creationId xmlns:a16="http://schemas.microsoft.com/office/drawing/2014/main" id="{160C620A-9DC4-4546-9D56-57A5EA5537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52400" y="102920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 14">
            <a:extLst>
              <a:ext uri="{FF2B5EF4-FFF2-40B4-BE49-F238E27FC236}">
                <a16:creationId xmlns:a16="http://schemas.microsoft.com/office/drawing/2014/main" id="{C601CD13-B14C-4F4C-AF5C-05509FE90F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2920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83B2536-652A-4206-AEF0-843416CEAB9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1520" y="194475"/>
            <a:ext cx="1728192" cy="1296144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6" ma:contentTypeDescription="Create a new document." ma:contentTypeScope="" ma:versionID="2474f2a5808fc850542c9e3805da8f34">
  <xsd:schema xmlns:xsd="http://www.w3.org/2001/XMLSchema" xmlns:xs="http://www.w3.org/2001/XMLSchema" xmlns:p="http://schemas.microsoft.com/office/2006/metadata/properties" xmlns:ns3="7b23fa32-4003-4364-bee1-595462966394" targetNamespace="http://schemas.microsoft.com/office/2006/metadata/properties" ma:root="true" ma:fieldsID="46ab324f7fdb64225a364bce9f09836d" ns3:_="">
    <xsd:import namespace="7b23fa32-4003-4364-bee1-59546296639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3" nillable="true" ma:displayName="Length (seconds)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AD76878-5664-49C4-9E9E-189119E825F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23fa32-4003-4364-bee1-59546296639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130B46E-2B08-4563-A1AF-9455CEB43B3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CC69ED1-5B79-44DF-A785-2C0A428602D0}">
  <ds:schemaRefs>
    <ds:schemaRef ds:uri="http://purl.org/dc/terms/"/>
    <ds:schemaRef ds:uri="http://www.w3.org/XML/1998/namespace"/>
    <ds:schemaRef ds:uri="http://schemas.microsoft.com/office/2006/documentManagement/types"/>
    <ds:schemaRef ds:uri="http://purl.org/dc/elements/1.1/"/>
    <ds:schemaRef ds:uri="http://schemas.microsoft.com/office/2006/metadata/properties"/>
    <ds:schemaRef ds:uri="7b23fa32-4003-4364-bee1-595462966394"/>
    <ds:schemaRef ds:uri="http://schemas.microsoft.com/office/infopath/2007/PartnerControls"/>
    <ds:schemaRef ds:uri="http://schemas.openxmlformats.org/package/2006/metadata/core-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69</Words>
  <Application>Microsoft Office PowerPoint</Application>
  <PresentationFormat>On-screen Show (4:3)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inherit</vt:lpstr>
      <vt:lpstr>Default Design</vt:lpstr>
      <vt:lpstr>        Excepto tour operadores Except tour operators    Precaución: resbala cuando está mojado Caution: it slips when wet    No fumar en el edificio  No smoking in building    Zona restringida Solo personal autorizado  Authorized personnel only Restricted area   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Caution: it slips when wet        Precaución: resbala cuando está mojado</dc:title>
  <dc:creator>Windows User</dc:creator>
  <cp:lastModifiedBy>Paraschiva</cp:lastModifiedBy>
  <cp:revision>10</cp:revision>
  <dcterms:created xsi:type="dcterms:W3CDTF">2021-10-10T17:14:37Z</dcterms:created>
  <dcterms:modified xsi:type="dcterms:W3CDTF">2021-11-22T09:26:35Z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