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59" r:id="rId4"/>
    <p:sldId id="260" r:id="rId5"/>
    <p:sldId id="261" r:id="rId6"/>
    <p:sldId id="262" r:id="rId7"/>
    <p:sldId id="263" r:id="rId8"/>
    <p:sldId id="258"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3173207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594843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771943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84CA7DB-AAB5-4E55-828F-90D99B53A254}" type="datetimeFigureOut">
              <a:rPr lang="en-GB" smtClean="0"/>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860247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84CA7DB-AAB5-4E55-828F-90D99B53A254}" type="datetimeFigureOut">
              <a:rPr lang="en-GB" smtClean="0"/>
              <a:t>08/01/2018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1196240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84CA7DB-AAB5-4E55-828F-90D99B53A254}" type="datetimeFigureOut">
              <a:rPr lang="en-GB" smtClean="0"/>
              <a:t>08/01/2018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2503609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4CA7DB-AAB5-4E55-828F-90D99B53A254}" type="datetimeFigureOut">
              <a:rPr lang="en-GB" smtClean="0"/>
              <a:t>08/01/2018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185899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4CA7DB-AAB5-4E55-828F-90D99B53A254}" type="datetimeFigureOut">
              <a:rPr lang="en-GB" smtClean="0"/>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3823114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4CA7DB-AAB5-4E55-828F-90D99B53A254}" type="datetimeFigureOut">
              <a:rPr lang="en-GB" smtClean="0"/>
              <a:t>08/01/2018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1451663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1708546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747940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3441899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105856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3773836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2205849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84CA7DB-AAB5-4E55-828F-90D99B53A254}" type="datetimeFigureOut">
              <a:rPr lang="en-GB" smtClean="0"/>
              <a:t>08/01/2018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CE1E23-A110-4092-A19F-63827CF70D55}" type="slidenum">
              <a:rPr lang="en-GB" smtClean="0"/>
              <a:t>‹#›</a:t>
            </a:fld>
            <a:endParaRPr lang="en-GB"/>
          </a:p>
        </p:txBody>
      </p:sp>
    </p:spTree>
    <p:extLst>
      <p:ext uri="{BB962C8B-B14F-4D97-AF65-F5344CB8AC3E}">
        <p14:creationId xmlns:p14="http://schemas.microsoft.com/office/powerpoint/2010/main" val="2488977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84CA7DB-AAB5-4E55-828F-90D99B53A254}" type="datetimeFigureOut">
              <a:rPr lang="en-GB" smtClean="0"/>
              <a:t>08/01/2018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1CE1E23-A110-4092-A19F-63827CF70D55}" type="slidenum">
              <a:rPr lang="en-GB" smtClean="0"/>
              <a:t>‹#›</a:t>
            </a:fld>
            <a:endParaRPr lang="en-GB"/>
          </a:p>
        </p:txBody>
      </p:sp>
    </p:spTree>
    <p:extLst>
      <p:ext uri="{BB962C8B-B14F-4D97-AF65-F5344CB8AC3E}">
        <p14:creationId xmlns:p14="http://schemas.microsoft.com/office/powerpoint/2010/main" val="349973449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21</a:t>
            </a:r>
            <a:r>
              <a:rPr lang="en-GB" baseline="30000" dirty="0" smtClean="0"/>
              <a:t>st</a:t>
            </a:r>
            <a:r>
              <a:rPr lang="en-GB" dirty="0" smtClean="0"/>
              <a:t> Century </a:t>
            </a:r>
            <a:r>
              <a:rPr lang="en-GB" dirty="0"/>
              <a:t>L</a:t>
            </a:r>
            <a:r>
              <a:rPr lang="en-GB" dirty="0" smtClean="0"/>
              <a:t>earning </a:t>
            </a:r>
            <a:endParaRPr lang="en-GB" dirty="0"/>
          </a:p>
        </p:txBody>
      </p:sp>
      <p:sp>
        <p:nvSpPr>
          <p:cNvPr id="3" name="Subtitle 2"/>
          <p:cNvSpPr>
            <a:spLocks noGrp="1"/>
          </p:cNvSpPr>
          <p:nvPr>
            <p:ph type="subTitle" idx="1"/>
          </p:nvPr>
        </p:nvSpPr>
        <p:spPr/>
        <p:txBody>
          <a:bodyPr/>
          <a:lstStyle/>
          <a:p>
            <a:r>
              <a:rPr lang="en-GB" dirty="0" smtClean="0"/>
              <a:t>National Waterfront </a:t>
            </a:r>
            <a:r>
              <a:rPr lang="en-GB" dirty="0"/>
              <a:t>M</a:t>
            </a:r>
            <a:r>
              <a:rPr lang="en-GB" dirty="0" smtClean="0"/>
              <a:t>useum</a:t>
            </a:r>
          </a:p>
          <a:p>
            <a:r>
              <a:rPr lang="en-GB" dirty="0" smtClean="0"/>
              <a:t>Ellie &amp; Grace </a:t>
            </a:r>
            <a:endParaRPr lang="en-GB" dirty="0"/>
          </a:p>
        </p:txBody>
      </p:sp>
    </p:spTree>
    <p:extLst>
      <p:ext uri="{BB962C8B-B14F-4D97-AF65-F5344CB8AC3E}">
        <p14:creationId xmlns:p14="http://schemas.microsoft.com/office/powerpoint/2010/main" val="18426073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Swansea Waterfront Museum. </a:t>
            </a:r>
            <a:endParaRPr lang="en-GB" dirty="0"/>
          </a:p>
        </p:txBody>
      </p:sp>
      <p:sp>
        <p:nvSpPr>
          <p:cNvPr id="4" name="TextBox 3"/>
          <p:cNvSpPr txBox="1"/>
          <p:nvPr/>
        </p:nvSpPr>
        <p:spPr>
          <a:xfrm>
            <a:off x="838200" y="1920240"/>
            <a:ext cx="6819900" cy="1754326"/>
          </a:xfrm>
          <a:prstGeom prst="rect">
            <a:avLst/>
          </a:prstGeom>
          <a:noFill/>
        </p:spPr>
        <p:txBody>
          <a:bodyPr wrap="square" rtlCol="0">
            <a:spAutoFit/>
          </a:bodyPr>
          <a:lstStyle/>
          <a:p>
            <a:r>
              <a:rPr lang="en-GB" dirty="0" smtClean="0">
                <a:cs typeface="Arial" panose="020B0604020202020204" pitchFamily="34" charset="0"/>
              </a:rPr>
              <a:t>The National Waterfront Museum shows the past, present and future of Welsh culture. It attracts many types of people, attracting not only older generations but also younger ones. Children learn a variety of different subjects within the museum such as history, science, art, ICT, music, art and literacy.</a:t>
            </a:r>
            <a:endParaRPr lang="en-GB" dirty="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42810" y="3841432"/>
            <a:ext cx="4381500" cy="2466975"/>
          </a:xfrm>
          <a:prstGeom prst="rect">
            <a:avLst/>
          </a:prstGeom>
        </p:spPr>
      </p:pic>
    </p:spTree>
    <p:extLst>
      <p:ext uri="{BB962C8B-B14F-4D97-AF65-F5344CB8AC3E}">
        <p14:creationId xmlns:p14="http://schemas.microsoft.com/office/powerpoint/2010/main" val="34841825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Workshops</a:t>
            </a:r>
            <a:endParaRPr lang="en-GB" dirty="0"/>
          </a:p>
        </p:txBody>
      </p:sp>
      <p:sp>
        <p:nvSpPr>
          <p:cNvPr id="3" name="TextBox 2"/>
          <p:cNvSpPr txBox="1"/>
          <p:nvPr/>
        </p:nvSpPr>
        <p:spPr>
          <a:xfrm>
            <a:off x="838200" y="2034540"/>
            <a:ext cx="7917180" cy="4247317"/>
          </a:xfrm>
          <a:prstGeom prst="rect">
            <a:avLst/>
          </a:prstGeom>
          <a:noFill/>
        </p:spPr>
        <p:txBody>
          <a:bodyPr wrap="square" rtlCol="0">
            <a:spAutoFit/>
          </a:bodyPr>
          <a:lstStyle/>
          <a:p>
            <a:r>
              <a:rPr lang="en-GB" dirty="0" smtClean="0"/>
              <a:t>The museum offers many workshops for children of many ages. During these workshops, children are given booklets to fill in. The workshops are themed so that it makes it more enjoyable while learning. The museum hires actors to make the workshops interactive and more interesting. In the museum, they have a classroom which accommodates up to thirty five school children. These classrooms also have projectors and blackboards for teaching and interactive purposes. The sessions are taught in English and Welsh to benefit bilingual schools.</a:t>
            </a:r>
          </a:p>
          <a:p>
            <a:endParaRPr lang="en-GB" dirty="0"/>
          </a:p>
          <a:p>
            <a:r>
              <a:rPr lang="en-GB" dirty="0" smtClean="0"/>
              <a:t>For secondary children, the museum holds a Digital Skills project. This involves the children creating a short film based on their knowledge they have gained in the museum. This is then followed by a workshop.</a:t>
            </a:r>
            <a:endParaRPr lang="en-GB" dirty="0"/>
          </a:p>
          <a:p>
            <a:endParaRPr lang="en-GB" dirty="0"/>
          </a:p>
          <a:p>
            <a:r>
              <a:rPr lang="en-GB" dirty="0" smtClean="0"/>
              <a:t>The museum has disabled access but also adapts sessions and workshops to cater their needs. They also work closely with a local special needs school.</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260715" y="1042670"/>
            <a:ext cx="3957321" cy="2967991"/>
          </a:xfrm>
          <a:prstGeom prst="rect">
            <a:avLst/>
          </a:prstGeom>
        </p:spPr>
      </p:pic>
    </p:spTree>
    <p:extLst>
      <p:ext uri="{BB962C8B-B14F-4D97-AF65-F5344CB8AC3E}">
        <p14:creationId xmlns:p14="http://schemas.microsoft.com/office/powerpoint/2010/main" val="2641362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What’s inside the museum?</a:t>
            </a:r>
            <a:endParaRPr lang="en-GB" dirty="0"/>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5400000">
            <a:off x="-39567" y="2274505"/>
            <a:ext cx="3636584" cy="2727438"/>
          </a:xfrm>
          <a:prstGeom prst="rect">
            <a:avLst/>
          </a:prstGeom>
        </p:spPr>
      </p:pic>
      <p:sp>
        <p:nvSpPr>
          <p:cNvPr id="9" name="TextBox 8"/>
          <p:cNvSpPr txBox="1"/>
          <p:nvPr/>
        </p:nvSpPr>
        <p:spPr>
          <a:xfrm>
            <a:off x="3404772" y="1493233"/>
            <a:ext cx="7160654" cy="4247317"/>
          </a:xfrm>
          <a:prstGeom prst="rect">
            <a:avLst/>
          </a:prstGeom>
          <a:noFill/>
        </p:spPr>
        <p:txBody>
          <a:bodyPr wrap="square" rtlCol="0">
            <a:spAutoFit/>
          </a:bodyPr>
          <a:lstStyle/>
          <a:p>
            <a:r>
              <a:rPr lang="en-GB" dirty="0" smtClean="0"/>
              <a:t>This museum is a perfect example of 21</a:t>
            </a:r>
            <a:r>
              <a:rPr lang="en-GB" baseline="30000" dirty="0" smtClean="0"/>
              <a:t>st</a:t>
            </a:r>
            <a:r>
              <a:rPr lang="en-GB" dirty="0" smtClean="0"/>
              <a:t> century learning as it shows the interactive screens to help with learning. You can touch the screen and fill out quizzes to make the experience more pleasant. This promotes subconscious learning. The museum is themed around Welsh culture and history, some of the things included in the museum involve the way Wales has progressed industrially. It shows the coal mining industry in Wales, with in-depth information including videos, displays and items used at those times. It also shows the history of metals in Wales and their different uses. In this part of the museum, it also had a lot of interactive screens with audio voiceovers. It also had  a screen showing a short, informative clip about the industry. It also had impressive displays of the uses of the metals including a life size car and a model boat. They also had historical models from the 19</a:t>
            </a:r>
            <a:r>
              <a:rPr lang="en-GB" baseline="30000" dirty="0" smtClean="0"/>
              <a:t>th</a:t>
            </a:r>
            <a:r>
              <a:rPr lang="en-GB" dirty="0"/>
              <a:t> </a:t>
            </a:r>
            <a:r>
              <a:rPr lang="en-GB" dirty="0" smtClean="0"/>
              <a:t>century which had been preserved for the museum.</a:t>
            </a:r>
            <a:endParaRPr lang="en-GB" dirty="0"/>
          </a:p>
        </p:txBody>
      </p:sp>
    </p:spTree>
    <p:extLst>
      <p:ext uri="{BB962C8B-B14F-4D97-AF65-F5344CB8AC3E}">
        <p14:creationId xmlns:p14="http://schemas.microsoft.com/office/powerpoint/2010/main" val="2593730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Here is a video of what the </a:t>
            </a:r>
            <a:r>
              <a:rPr lang="en-GB" dirty="0"/>
              <a:t>museum offers</a:t>
            </a:r>
            <a:r>
              <a:rPr lang="en-GB" dirty="0" smtClean="0"/>
              <a:t>:</a:t>
            </a:r>
            <a:br>
              <a:rPr lang="en-GB" dirty="0" smtClean="0"/>
            </a:br>
            <a:r>
              <a:rPr lang="en-GB" dirty="0"/>
              <a:t/>
            </a:r>
            <a:br>
              <a:rPr lang="en-GB" dirty="0"/>
            </a:br>
            <a:r>
              <a:rPr lang="en-GB" dirty="0" smtClean="0"/>
              <a:t> </a:t>
            </a:r>
            <a:r>
              <a:rPr lang="en-GB" dirty="0"/>
              <a:t>https://museum.wales/media/41110/waterfront-learning-small.mp4</a:t>
            </a:r>
          </a:p>
        </p:txBody>
      </p:sp>
    </p:spTree>
    <p:extLst>
      <p:ext uri="{BB962C8B-B14F-4D97-AF65-F5344CB8AC3E}">
        <p14:creationId xmlns:p14="http://schemas.microsoft.com/office/powerpoint/2010/main" val="9637604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Booklets</a:t>
            </a:r>
            <a:endParaRPr lang="en-GB" dirty="0"/>
          </a:p>
        </p:txBody>
      </p:sp>
      <p:sp>
        <p:nvSpPr>
          <p:cNvPr id="3" name="TextBox 2"/>
          <p:cNvSpPr txBox="1"/>
          <p:nvPr/>
        </p:nvSpPr>
        <p:spPr>
          <a:xfrm>
            <a:off x="677334" y="1777285"/>
            <a:ext cx="7590903" cy="3693319"/>
          </a:xfrm>
          <a:prstGeom prst="rect">
            <a:avLst/>
          </a:prstGeom>
          <a:noFill/>
        </p:spPr>
        <p:txBody>
          <a:bodyPr wrap="square" rtlCol="0">
            <a:spAutoFit/>
          </a:bodyPr>
          <a:lstStyle/>
          <a:p>
            <a:r>
              <a:rPr lang="en-GB" dirty="0" smtClean="0"/>
              <a:t>We spoke to the education officer, </a:t>
            </a:r>
            <a:r>
              <a:rPr lang="en-GB" dirty="0" err="1" smtClean="0"/>
              <a:t>Marsli</a:t>
            </a:r>
            <a:r>
              <a:rPr lang="en-GB" dirty="0" smtClean="0"/>
              <a:t> Owen, who explained the education system in the museum. It caters the many age groups such as  the foundation phase, key stage 2, 3 and 4, post 16 education and adult learners.</a:t>
            </a:r>
          </a:p>
          <a:p>
            <a:endParaRPr lang="en-GB" dirty="0"/>
          </a:p>
          <a:p>
            <a:r>
              <a:rPr lang="en-GB" dirty="0" smtClean="0"/>
              <a:t>The handouts show the themes that the museums investigate with the children. These include, Victorians, materials and their properties, transport and travel, machines, dark and light, inventions, money, people in the past and so many more.</a:t>
            </a:r>
          </a:p>
          <a:p>
            <a:endParaRPr lang="en-GB" dirty="0"/>
          </a:p>
          <a:p>
            <a:r>
              <a:rPr lang="en-GB" dirty="0" smtClean="0"/>
              <a:t>The booklets also include fun activities such as drawing and ‘using your senses’ to fill them out and share the knowledge that the children have gained throughout the session.</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400000">
            <a:off x="8046340" y="1134415"/>
            <a:ext cx="4198516" cy="3148887"/>
          </a:xfrm>
          <a:prstGeom prst="rect">
            <a:avLst/>
          </a:prstGeom>
        </p:spPr>
      </p:pic>
    </p:spTree>
    <p:extLst>
      <p:ext uri="{BB962C8B-B14F-4D97-AF65-F5344CB8AC3E}">
        <p14:creationId xmlns:p14="http://schemas.microsoft.com/office/powerpoint/2010/main" val="3738090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Skills</a:t>
            </a:r>
            <a:endParaRPr lang="en-GB" dirty="0"/>
          </a:p>
        </p:txBody>
      </p:sp>
      <p:sp>
        <p:nvSpPr>
          <p:cNvPr id="3" name="TextBox 2"/>
          <p:cNvSpPr txBox="1"/>
          <p:nvPr/>
        </p:nvSpPr>
        <p:spPr>
          <a:xfrm>
            <a:off x="798490" y="1738648"/>
            <a:ext cx="7263685" cy="1477328"/>
          </a:xfrm>
          <a:prstGeom prst="rect">
            <a:avLst/>
          </a:prstGeom>
          <a:noFill/>
        </p:spPr>
        <p:txBody>
          <a:bodyPr wrap="square" rtlCol="0">
            <a:spAutoFit/>
          </a:bodyPr>
          <a:lstStyle/>
          <a:p>
            <a:r>
              <a:rPr lang="en-GB" dirty="0" smtClean="0"/>
              <a:t>The children will gain many skills such as team work, communication, literacy, ICT, problem solving, working with own initiative and creativity.</a:t>
            </a:r>
          </a:p>
          <a:p>
            <a:endParaRPr lang="en-GB" dirty="0"/>
          </a:p>
          <a:p>
            <a:r>
              <a:rPr lang="en-GB" dirty="0" smtClean="0"/>
              <a:t>This could help them in their future careers and in every day life.</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0800000">
            <a:off x="7903850" y="3576584"/>
            <a:ext cx="3611074" cy="2708306"/>
          </a:xfrm>
          <a:prstGeom prst="rect">
            <a:avLst/>
          </a:prstGeom>
        </p:spPr>
      </p:pic>
    </p:spTree>
    <p:extLst>
      <p:ext uri="{BB962C8B-B14F-4D97-AF65-F5344CB8AC3E}">
        <p14:creationId xmlns:p14="http://schemas.microsoft.com/office/powerpoint/2010/main" val="1432440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Reference List</a:t>
            </a:r>
            <a:endParaRPr lang="en-GB" dirty="0"/>
          </a:p>
        </p:txBody>
      </p:sp>
      <p:sp>
        <p:nvSpPr>
          <p:cNvPr id="3" name="TextBox 2"/>
          <p:cNvSpPr txBox="1"/>
          <p:nvPr/>
        </p:nvSpPr>
        <p:spPr>
          <a:xfrm>
            <a:off x="1005840" y="2080260"/>
            <a:ext cx="8435340" cy="923330"/>
          </a:xfrm>
          <a:prstGeom prst="rect">
            <a:avLst/>
          </a:prstGeom>
          <a:noFill/>
        </p:spPr>
        <p:txBody>
          <a:bodyPr wrap="square" rtlCol="0">
            <a:spAutoFit/>
          </a:bodyPr>
          <a:lstStyle/>
          <a:p>
            <a:r>
              <a:rPr lang="en-GB" dirty="0" smtClean="0"/>
              <a:t>https://www.google.co.uk/search?q=national+waterfront+museum&amp;source=lnms&amp;tbm=isch&amp;sa=X&amp;ved=0ahUKEwigkI3-ssjYAhUkD8AKHcj3AmgQ_AUICygC&amp;biw=667&amp;bih=586#imgrc=s8rqeI4AHq7IHM:</a:t>
            </a:r>
            <a:endParaRPr lang="en-GB" dirty="0"/>
          </a:p>
        </p:txBody>
      </p:sp>
    </p:spTree>
    <p:extLst>
      <p:ext uri="{BB962C8B-B14F-4D97-AF65-F5344CB8AC3E}">
        <p14:creationId xmlns:p14="http://schemas.microsoft.com/office/powerpoint/2010/main" val="154323657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84</TotalTime>
  <Words>597</Words>
  <Application>Microsoft Office PowerPoint</Application>
  <PresentationFormat>Widescreen</PresentationFormat>
  <Paragraphs>26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21st Century Learning </vt:lpstr>
      <vt:lpstr>About Swansea Waterfront Museum. </vt:lpstr>
      <vt:lpstr>Workshops</vt:lpstr>
      <vt:lpstr>What’s inside the museum?</vt:lpstr>
      <vt:lpstr>Here is a video of what the museum offers:   https://museum.wales/media/41110/waterfront-learning-small.mp4</vt:lpstr>
      <vt:lpstr>Booklets</vt:lpstr>
      <vt:lpstr>Skills</vt:lpstr>
      <vt:lpstr>Reference List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21st century learning</dc:title>
  <dc:creator>MYLAPTOP</dc:creator>
  <cp:lastModifiedBy>MYLAPTOP</cp:lastModifiedBy>
  <cp:revision>15</cp:revision>
  <dcterms:created xsi:type="dcterms:W3CDTF">2018-01-08T12:47:50Z</dcterms:created>
  <dcterms:modified xsi:type="dcterms:W3CDTF">2018-01-08T14:12:42Z</dcterms:modified>
</cp:coreProperties>
</file>