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tmp" ContentType="image/p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945" r:id="rId4"/>
  </p:sldMasterIdLst>
  <p:notesMasterIdLst>
    <p:notesMasterId r:id="rId17"/>
  </p:notesMasterIdLst>
  <p:sldIdLst>
    <p:sldId id="385" r:id="rId5"/>
    <p:sldId id="387" r:id="rId6"/>
    <p:sldId id="386" r:id="rId7"/>
    <p:sldId id="393" r:id="rId8"/>
    <p:sldId id="400" r:id="rId9"/>
    <p:sldId id="394" r:id="rId10"/>
    <p:sldId id="390" r:id="rId11"/>
    <p:sldId id="396" r:id="rId12"/>
    <p:sldId id="374" r:id="rId13"/>
    <p:sldId id="397" r:id="rId14"/>
    <p:sldId id="401" r:id="rId15"/>
    <p:sldId id="399" r:id="rId16"/>
  </p:sldIdLst>
  <p:sldSz cx="12192000" cy="6858000"/>
  <p:notesSz cx="6858000" cy="9144000"/>
  <p:embeddedFontLst>
    <p:embeddedFont>
      <p:font typeface="Arial Rounded MT Bold" panose="020F0704030504030204" pitchFamily="34" charset="0"/>
      <p:regular r:id="rId18"/>
    </p:embeddedFont>
    <p:embeddedFont>
      <p:font typeface="Calibri" panose="020F0502020204030204" pitchFamily="34" charset="0"/>
      <p:regular r:id="rId19"/>
      <p:bold r:id="rId20"/>
      <p:italic r:id="rId21"/>
      <p:boldItalic r:id="rId22"/>
    </p:embeddedFont>
    <p:embeddedFont>
      <p:font typeface="Corbel" panose="020B0503020204020204" pitchFamily="34" charset="0"/>
      <p:regular r:id="rId23"/>
      <p:bold r:id="rId24"/>
      <p:italic r:id="rId25"/>
      <p:boldItalic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15C574E-21CD-4A16-B199-250A9FC85F40}">
          <p14:sldIdLst>
            <p14:sldId id="385"/>
            <p14:sldId id="387"/>
            <p14:sldId id="386"/>
            <p14:sldId id="393"/>
            <p14:sldId id="400"/>
            <p14:sldId id="394"/>
            <p14:sldId id="390"/>
            <p14:sldId id="396"/>
            <p14:sldId id="374"/>
            <p14:sldId id="397"/>
            <p14:sldId id="401"/>
            <p14:sldId id="39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ael Mead (CTM UHB -  Physiotherapy)" initials="RM(UP" lastIdx="5" clrIdx="0">
    <p:extLst>
      <p:ext uri="{19B8F6BF-5375-455C-9EA6-DF929625EA0E}">
        <p15:presenceInfo xmlns:p15="http://schemas.microsoft.com/office/powerpoint/2012/main" userId="S::Rachael.Mead@wales.nhs.uk::cf733b77-e06c-4c67-b118-abf63aa5a05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AF31"/>
    <a:srgbClr val="E3023D"/>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67" autoAdjust="0"/>
    <p:restoredTop sz="85097" autoAdjust="0"/>
  </p:normalViewPr>
  <p:slideViewPr>
    <p:cSldViewPr snapToGrid="0">
      <p:cViewPr varScale="1">
        <p:scale>
          <a:sx n="90" d="100"/>
          <a:sy n="90" d="100"/>
        </p:scale>
        <p:origin x="414" y="7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3.fntdata"/><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7.fntdata"/><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2.fntdata"/><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Edwards (CTM UHB - Physiotherapy)" userId="54551bff-1c41-48fd-b2e0-2ecc49b05eb1" providerId="ADAL" clId="{A8D33852-7DF9-447C-BDA4-D3571AF5AEDB}"/>
    <pc:docChg chg="modSld">
      <pc:chgData name="Joseph Edwards (CTM UHB - Physiotherapy)" userId="54551bff-1c41-48fd-b2e0-2ecc49b05eb1" providerId="ADAL" clId="{A8D33852-7DF9-447C-BDA4-D3571AF5AEDB}" dt="2023-09-29T14:43:01.271" v="106" actId="20577"/>
      <pc:docMkLst>
        <pc:docMk/>
      </pc:docMkLst>
      <pc:sldChg chg="modSp mod modNotesTx">
        <pc:chgData name="Joseph Edwards (CTM UHB - Physiotherapy)" userId="54551bff-1c41-48fd-b2e0-2ecc49b05eb1" providerId="ADAL" clId="{A8D33852-7DF9-447C-BDA4-D3571AF5AEDB}" dt="2023-09-29T14:43:01.271" v="106" actId="20577"/>
        <pc:sldMkLst>
          <pc:docMk/>
          <pc:sldMk cId="2968950969" sldId="391"/>
        </pc:sldMkLst>
        <pc:spChg chg="mod">
          <ac:chgData name="Joseph Edwards (CTM UHB - Physiotherapy)" userId="54551bff-1c41-48fd-b2e0-2ecc49b05eb1" providerId="ADAL" clId="{A8D33852-7DF9-447C-BDA4-D3571AF5AEDB}" dt="2023-09-29T14:42:33.900" v="20" actId="20577"/>
          <ac:spMkLst>
            <pc:docMk/>
            <pc:sldMk cId="2968950969" sldId="391"/>
            <ac:spMk id="3" creationId="{7AD6A818-0B39-4392-9CD1-87029492E415}"/>
          </ac:spMkLst>
        </pc:spChg>
      </pc:sldChg>
    </pc:docChg>
  </pc:docChgLst>
  <pc:docChgLst>
    <pc:chgData name="Rachael Mead (CTM UHB -  Physiotherapy)" userId="cf733b77-e06c-4c67-b118-abf63aa5a055" providerId="ADAL" clId="{740B2488-D653-4258-97C6-F1BE69636797}"/>
    <pc:docChg chg="undo custSel modSld sldOrd">
      <pc:chgData name="Rachael Mead (CTM UHB -  Physiotherapy)" userId="cf733b77-e06c-4c67-b118-abf63aa5a055" providerId="ADAL" clId="{740B2488-D653-4258-97C6-F1BE69636797}" dt="2024-11-12T18:57:33.107" v="1797" actId="313"/>
      <pc:docMkLst>
        <pc:docMk/>
      </pc:docMkLst>
      <pc:sldChg chg="addSp delSp modSp mod modNotesTx">
        <pc:chgData name="Rachael Mead (CTM UHB -  Physiotherapy)" userId="cf733b77-e06c-4c67-b118-abf63aa5a055" providerId="ADAL" clId="{740B2488-D653-4258-97C6-F1BE69636797}" dt="2024-11-12T18:54:11.088" v="1746" actId="20577"/>
        <pc:sldMkLst>
          <pc:docMk/>
          <pc:sldMk cId="3897897198" sldId="374"/>
        </pc:sldMkLst>
        <pc:spChg chg="add del mod">
          <ac:chgData name="Rachael Mead (CTM UHB -  Physiotherapy)" userId="cf733b77-e06c-4c67-b118-abf63aa5a055" providerId="ADAL" clId="{740B2488-D653-4258-97C6-F1BE69636797}" dt="2024-11-12T18:49:33.280" v="1605"/>
          <ac:spMkLst>
            <pc:docMk/>
            <pc:sldMk cId="3897897198" sldId="374"/>
            <ac:spMk id="3" creationId="{ADF96A3B-E41B-4356-9960-ACF39FEF48E9}"/>
          </ac:spMkLst>
        </pc:spChg>
        <pc:spChg chg="del mod">
          <ac:chgData name="Rachael Mead (CTM UHB -  Physiotherapy)" userId="cf733b77-e06c-4c67-b118-abf63aa5a055" providerId="ADAL" clId="{740B2488-D653-4258-97C6-F1BE69636797}" dt="2024-11-12T18:33:01.283" v="1171"/>
          <ac:spMkLst>
            <pc:docMk/>
            <pc:sldMk cId="3897897198" sldId="374"/>
            <ac:spMk id="7" creationId="{F4433947-8765-4492-B56F-43EC9EDF5E2A}"/>
          </ac:spMkLst>
        </pc:spChg>
        <pc:spChg chg="mod">
          <ac:chgData name="Rachael Mead (CTM UHB -  Physiotherapy)" userId="cf733b77-e06c-4c67-b118-abf63aa5a055" providerId="ADAL" clId="{740B2488-D653-4258-97C6-F1BE69636797}" dt="2024-11-12T18:54:11.088" v="1746" actId="20577"/>
          <ac:spMkLst>
            <pc:docMk/>
            <pc:sldMk cId="3897897198" sldId="374"/>
            <ac:spMk id="8" creationId="{5E311D64-2F56-451C-98EA-EBB9854BF5A4}"/>
          </ac:spMkLst>
        </pc:spChg>
        <pc:picChg chg="mod">
          <ac:chgData name="Rachael Mead (CTM UHB -  Physiotherapy)" userId="cf733b77-e06c-4c67-b118-abf63aa5a055" providerId="ADAL" clId="{740B2488-D653-4258-97C6-F1BE69636797}" dt="2024-11-12T18:50:37.651" v="1738" actId="1076"/>
          <ac:picMkLst>
            <pc:docMk/>
            <pc:sldMk cId="3897897198" sldId="374"/>
            <ac:picMk id="4" creationId="{2827DF66-8F69-4971-9D2A-DEC0837017A8}"/>
          </ac:picMkLst>
        </pc:picChg>
      </pc:sldChg>
      <pc:sldChg chg="delSp modSp mod modNotesTx">
        <pc:chgData name="Rachael Mead (CTM UHB -  Physiotherapy)" userId="cf733b77-e06c-4c67-b118-abf63aa5a055" providerId="ADAL" clId="{740B2488-D653-4258-97C6-F1BE69636797}" dt="2024-11-08T15:59:29.959" v="1004" actId="6549"/>
        <pc:sldMkLst>
          <pc:docMk/>
          <pc:sldMk cId="4149904686" sldId="386"/>
        </pc:sldMkLst>
        <pc:picChg chg="del">
          <ac:chgData name="Rachael Mead (CTM UHB -  Physiotherapy)" userId="cf733b77-e06c-4c67-b118-abf63aa5a055" providerId="ADAL" clId="{740B2488-D653-4258-97C6-F1BE69636797}" dt="2024-11-05T15:50:59.930" v="45" actId="21"/>
          <ac:picMkLst>
            <pc:docMk/>
            <pc:sldMk cId="4149904686" sldId="386"/>
            <ac:picMk id="4" creationId="{8B3CAA7C-B32B-476A-9643-CFFADFD2A5CA}"/>
          </ac:picMkLst>
        </pc:picChg>
        <pc:picChg chg="mod">
          <ac:chgData name="Rachael Mead (CTM UHB -  Physiotherapy)" userId="cf733b77-e06c-4c67-b118-abf63aa5a055" providerId="ADAL" clId="{740B2488-D653-4258-97C6-F1BE69636797}" dt="2024-11-05T15:51:37.536" v="48" actId="1076"/>
          <ac:picMkLst>
            <pc:docMk/>
            <pc:sldMk cId="4149904686" sldId="386"/>
            <ac:picMk id="5" creationId="{BB6D0CEF-ACCE-415B-A1AF-4C063C144958}"/>
          </ac:picMkLst>
        </pc:picChg>
      </pc:sldChg>
      <pc:sldChg chg="modSp mod modNotesTx">
        <pc:chgData name="Rachael Mead (CTM UHB -  Physiotherapy)" userId="cf733b77-e06c-4c67-b118-abf63aa5a055" providerId="ADAL" clId="{740B2488-D653-4258-97C6-F1BE69636797}" dt="2024-11-08T15:57:49.123" v="958" actId="313"/>
        <pc:sldMkLst>
          <pc:docMk/>
          <pc:sldMk cId="1225360612" sldId="387"/>
        </pc:sldMkLst>
        <pc:spChg chg="mod">
          <ac:chgData name="Rachael Mead (CTM UHB -  Physiotherapy)" userId="cf733b77-e06c-4c67-b118-abf63aa5a055" providerId="ADAL" clId="{740B2488-D653-4258-97C6-F1BE69636797}" dt="2024-11-05T15:45:04.184" v="24" actId="12"/>
          <ac:spMkLst>
            <pc:docMk/>
            <pc:sldMk cId="1225360612" sldId="387"/>
            <ac:spMk id="3" creationId="{940953BA-F843-489E-9479-2797095413BE}"/>
          </ac:spMkLst>
        </pc:spChg>
      </pc:sldChg>
      <pc:sldChg chg="addSp modSp mod modNotesTx">
        <pc:chgData name="Rachael Mead (CTM UHB -  Physiotherapy)" userId="cf733b77-e06c-4c67-b118-abf63aa5a055" providerId="ADAL" clId="{740B2488-D653-4258-97C6-F1BE69636797}" dt="2024-11-12T18:43:29.926" v="1456" actId="20577"/>
        <pc:sldMkLst>
          <pc:docMk/>
          <pc:sldMk cId="940596888" sldId="390"/>
        </pc:sldMkLst>
        <pc:spChg chg="mod">
          <ac:chgData name="Rachael Mead (CTM UHB -  Physiotherapy)" userId="cf733b77-e06c-4c67-b118-abf63aa5a055" providerId="ADAL" clId="{740B2488-D653-4258-97C6-F1BE69636797}" dt="2024-11-12T18:43:29.926" v="1456" actId="20577"/>
          <ac:spMkLst>
            <pc:docMk/>
            <pc:sldMk cId="940596888" sldId="390"/>
            <ac:spMk id="3" creationId="{9579BDA2-959B-4519-A391-284BA1D5E7A2}"/>
          </ac:spMkLst>
        </pc:spChg>
        <pc:picChg chg="add mod">
          <ac:chgData name="Rachael Mead (CTM UHB -  Physiotherapy)" userId="cf733b77-e06c-4c67-b118-abf63aa5a055" providerId="ADAL" clId="{740B2488-D653-4258-97C6-F1BE69636797}" dt="2024-11-05T15:51:12.955" v="47" actId="1076"/>
          <ac:picMkLst>
            <pc:docMk/>
            <pc:sldMk cId="940596888" sldId="390"/>
            <ac:picMk id="5" creationId="{5045A9D7-D237-450B-9493-9FE76047CD3E}"/>
          </ac:picMkLst>
        </pc:picChg>
        <pc:picChg chg="mod">
          <ac:chgData name="Rachael Mead (CTM UHB -  Physiotherapy)" userId="cf733b77-e06c-4c67-b118-abf63aa5a055" providerId="ADAL" clId="{740B2488-D653-4258-97C6-F1BE69636797}" dt="2024-11-12T18:43:07.512" v="1445" actId="1076"/>
          <ac:picMkLst>
            <pc:docMk/>
            <pc:sldMk cId="940596888" sldId="390"/>
            <ac:picMk id="6" creationId="{23B6E422-F30F-4AC0-BCBA-A89B5040B9C8}"/>
          </ac:picMkLst>
        </pc:picChg>
      </pc:sldChg>
      <pc:sldChg chg="addSp delSp modSp mod modNotesTx">
        <pc:chgData name="Rachael Mead (CTM UHB -  Physiotherapy)" userId="cf733b77-e06c-4c67-b118-abf63aa5a055" providerId="ADAL" clId="{740B2488-D653-4258-97C6-F1BE69636797}" dt="2024-11-12T18:57:33.107" v="1797" actId="313"/>
        <pc:sldMkLst>
          <pc:docMk/>
          <pc:sldMk cId="1036995681" sldId="393"/>
        </pc:sldMkLst>
        <pc:spChg chg="mod">
          <ac:chgData name="Rachael Mead (CTM UHB -  Physiotherapy)" userId="cf733b77-e06c-4c67-b118-abf63aa5a055" providerId="ADAL" clId="{740B2488-D653-4258-97C6-F1BE69636797}" dt="2024-11-12T18:57:33.107" v="1797" actId="313"/>
          <ac:spMkLst>
            <pc:docMk/>
            <pc:sldMk cId="1036995681" sldId="393"/>
            <ac:spMk id="3" creationId="{41663822-6753-4DCE-92A8-57E6D3001E87}"/>
          </ac:spMkLst>
        </pc:spChg>
        <pc:spChg chg="del">
          <ac:chgData name="Rachael Mead (CTM UHB -  Physiotherapy)" userId="cf733b77-e06c-4c67-b118-abf63aa5a055" providerId="ADAL" clId="{740B2488-D653-4258-97C6-F1BE69636797}" dt="2024-11-12T18:31:30.589" v="1162" actId="21"/>
          <ac:spMkLst>
            <pc:docMk/>
            <pc:sldMk cId="1036995681" sldId="393"/>
            <ac:spMk id="6" creationId="{05E3DEE8-71BC-4FE6-874B-B86784A52D40}"/>
          </ac:spMkLst>
        </pc:spChg>
        <pc:spChg chg="add del mod">
          <ac:chgData name="Rachael Mead (CTM UHB -  Physiotherapy)" userId="cf733b77-e06c-4c67-b118-abf63aa5a055" providerId="ADAL" clId="{740B2488-D653-4258-97C6-F1BE69636797}" dt="2024-11-12T18:35:12.968" v="1237"/>
          <ac:spMkLst>
            <pc:docMk/>
            <pc:sldMk cId="1036995681" sldId="393"/>
            <ac:spMk id="7" creationId="{56CCDD04-6F63-4F40-AF92-ADDF8DD09467}"/>
          </ac:spMkLst>
        </pc:spChg>
        <pc:picChg chg="add mod">
          <ac:chgData name="Rachael Mead (CTM UHB -  Physiotherapy)" userId="cf733b77-e06c-4c67-b118-abf63aa5a055" providerId="ADAL" clId="{740B2488-D653-4258-97C6-F1BE69636797}" dt="2024-11-12T18:39:19.811" v="1286" actId="1076"/>
          <ac:picMkLst>
            <pc:docMk/>
            <pc:sldMk cId="1036995681" sldId="393"/>
            <ac:picMk id="5" creationId="{4F7BB1B8-FDB3-4829-AA8E-B727C86F7D36}"/>
          </ac:picMkLst>
        </pc:picChg>
      </pc:sldChg>
      <pc:sldChg chg="modSp mod modNotesTx">
        <pc:chgData name="Rachael Mead (CTM UHB -  Physiotherapy)" userId="cf733b77-e06c-4c67-b118-abf63aa5a055" providerId="ADAL" clId="{740B2488-D653-4258-97C6-F1BE69636797}" dt="2024-11-12T18:41:34.339" v="1355" actId="313"/>
        <pc:sldMkLst>
          <pc:docMk/>
          <pc:sldMk cId="2650334882" sldId="394"/>
        </pc:sldMkLst>
        <pc:spChg chg="mod">
          <ac:chgData name="Rachael Mead (CTM UHB -  Physiotherapy)" userId="cf733b77-e06c-4c67-b118-abf63aa5a055" providerId="ADAL" clId="{740B2488-D653-4258-97C6-F1BE69636797}" dt="2024-11-12T18:41:34.339" v="1355" actId="313"/>
          <ac:spMkLst>
            <pc:docMk/>
            <pc:sldMk cId="2650334882" sldId="394"/>
            <ac:spMk id="3" creationId="{73CBF28A-2434-44E2-98E4-DE84A6CC9635}"/>
          </ac:spMkLst>
        </pc:spChg>
      </pc:sldChg>
      <pc:sldChg chg="addSp delSp modSp mod addCm delCm modCm modNotesTx">
        <pc:chgData name="Rachael Mead (CTM UHB -  Physiotherapy)" userId="cf733b77-e06c-4c67-b118-abf63aa5a055" providerId="ADAL" clId="{740B2488-D653-4258-97C6-F1BE69636797}" dt="2024-11-12T18:48:10.017" v="1602" actId="5793"/>
        <pc:sldMkLst>
          <pc:docMk/>
          <pc:sldMk cId="1870468605" sldId="396"/>
        </pc:sldMkLst>
        <pc:spChg chg="add mod">
          <ac:chgData name="Rachael Mead (CTM UHB -  Physiotherapy)" userId="cf733b77-e06c-4c67-b118-abf63aa5a055" providerId="ADAL" clId="{740B2488-D653-4258-97C6-F1BE69636797}" dt="2024-11-12T18:48:01.631" v="1586" actId="313"/>
          <ac:spMkLst>
            <pc:docMk/>
            <pc:sldMk cId="1870468605" sldId="396"/>
            <ac:spMk id="6" creationId="{FB03FA08-C669-43E1-A69F-B6BF2D35129E}"/>
          </ac:spMkLst>
        </pc:spChg>
        <pc:spChg chg="del">
          <ac:chgData name="Rachael Mead (CTM UHB -  Physiotherapy)" userId="cf733b77-e06c-4c67-b118-abf63aa5a055" providerId="ADAL" clId="{740B2488-D653-4258-97C6-F1BE69636797}" dt="2024-11-12T18:32:40.417" v="1168" actId="21"/>
          <ac:spMkLst>
            <pc:docMk/>
            <pc:sldMk cId="1870468605" sldId="396"/>
            <ac:spMk id="13" creationId="{7EA887EC-0FDE-4FFF-AEEC-E344A99B8106}"/>
          </ac:spMkLst>
        </pc:spChg>
      </pc:sldChg>
      <pc:sldChg chg="modNotesTx">
        <pc:chgData name="Rachael Mead (CTM UHB -  Physiotherapy)" userId="cf733b77-e06c-4c67-b118-abf63aa5a055" providerId="ADAL" clId="{740B2488-D653-4258-97C6-F1BE69636797}" dt="2024-11-08T16:08:59.091" v="1161" actId="20577"/>
        <pc:sldMkLst>
          <pc:docMk/>
          <pc:sldMk cId="1986397946" sldId="397"/>
        </pc:sldMkLst>
      </pc:sldChg>
      <pc:sldChg chg="modSp mod">
        <pc:chgData name="Rachael Mead (CTM UHB -  Physiotherapy)" userId="cf733b77-e06c-4c67-b118-abf63aa5a055" providerId="ADAL" clId="{740B2488-D653-4258-97C6-F1BE69636797}" dt="2024-11-08T15:41:07.824" v="937"/>
        <pc:sldMkLst>
          <pc:docMk/>
          <pc:sldMk cId="2876343803" sldId="399"/>
        </pc:sldMkLst>
        <pc:spChg chg="mod">
          <ac:chgData name="Rachael Mead (CTM UHB -  Physiotherapy)" userId="cf733b77-e06c-4c67-b118-abf63aa5a055" providerId="ADAL" clId="{740B2488-D653-4258-97C6-F1BE69636797}" dt="2024-11-08T15:41:07.824" v="937"/>
          <ac:spMkLst>
            <pc:docMk/>
            <pc:sldMk cId="2876343803" sldId="399"/>
            <ac:spMk id="3" creationId="{542E1E01-D2A0-4F7F-AEDA-CD1FD787B5E3}"/>
          </ac:spMkLst>
        </pc:spChg>
      </pc:sldChg>
      <pc:sldChg chg="ord">
        <pc:chgData name="Rachael Mead (CTM UHB -  Physiotherapy)" userId="cf733b77-e06c-4c67-b118-abf63aa5a055" providerId="ADAL" clId="{740B2488-D653-4258-97C6-F1BE69636797}" dt="2024-11-12T18:35:37.479" v="1239"/>
        <pc:sldMkLst>
          <pc:docMk/>
          <pc:sldMk cId="838759155" sldId="401"/>
        </pc:sldMkLst>
      </pc:sldChg>
    </pc:docChg>
  </pc:docChgLst>
  <pc:docChgLst>
    <pc:chgData name="Rachael Mead (CTM UHB -  Physiotherapy)" userId="cf733b77-e06c-4c67-b118-abf63aa5a055" providerId="ADAL" clId="{4FD32BF5-DBE6-4F2C-96DD-47C4AF42AE89}"/>
    <pc:docChg chg="undo custSel addSld delSld modSld modSection">
      <pc:chgData name="Rachael Mead (CTM UHB -  Physiotherapy)" userId="cf733b77-e06c-4c67-b118-abf63aa5a055" providerId="ADAL" clId="{4FD32BF5-DBE6-4F2C-96DD-47C4AF42AE89}" dt="2024-11-05T14:59:01.494" v="13076" actId="313"/>
      <pc:docMkLst>
        <pc:docMk/>
      </pc:docMkLst>
      <pc:sldChg chg="del">
        <pc:chgData name="Rachael Mead (CTM UHB -  Physiotherapy)" userId="cf733b77-e06c-4c67-b118-abf63aa5a055" providerId="ADAL" clId="{4FD32BF5-DBE6-4F2C-96DD-47C4AF42AE89}" dt="2024-11-05T09:19:22.365" v="146" actId="2696"/>
        <pc:sldMkLst>
          <pc:docMk/>
          <pc:sldMk cId="2366168171" sldId="316"/>
        </pc:sldMkLst>
      </pc:sldChg>
      <pc:sldChg chg="del">
        <pc:chgData name="Rachael Mead (CTM UHB -  Physiotherapy)" userId="cf733b77-e06c-4c67-b118-abf63aa5a055" providerId="ADAL" clId="{4FD32BF5-DBE6-4F2C-96DD-47C4AF42AE89}" dt="2024-11-05T11:06:34.148" v="7117" actId="2696"/>
        <pc:sldMkLst>
          <pc:docMk/>
          <pc:sldMk cId="2533778279" sldId="327"/>
        </pc:sldMkLst>
      </pc:sldChg>
      <pc:sldChg chg="del">
        <pc:chgData name="Rachael Mead (CTM UHB -  Physiotherapy)" userId="cf733b77-e06c-4c67-b118-abf63aa5a055" providerId="ADAL" clId="{4FD32BF5-DBE6-4F2C-96DD-47C4AF42AE89}" dt="2024-11-05T11:06:38.421" v="7118" actId="2696"/>
        <pc:sldMkLst>
          <pc:docMk/>
          <pc:sldMk cId="2714791024" sldId="330"/>
        </pc:sldMkLst>
      </pc:sldChg>
      <pc:sldChg chg="del">
        <pc:chgData name="Rachael Mead (CTM UHB -  Physiotherapy)" userId="cf733b77-e06c-4c67-b118-abf63aa5a055" providerId="ADAL" clId="{4FD32BF5-DBE6-4F2C-96DD-47C4AF42AE89}" dt="2024-11-05T11:06:44.749" v="7119" actId="2696"/>
        <pc:sldMkLst>
          <pc:docMk/>
          <pc:sldMk cId="2620284716" sldId="345"/>
        </pc:sldMkLst>
      </pc:sldChg>
      <pc:sldChg chg="del">
        <pc:chgData name="Rachael Mead (CTM UHB -  Physiotherapy)" userId="cf733b77-e06c-4c67-b118-abf63aa5a055" providerId="ADAL" clId="{4FD32BF5-DBE6-4F2C-96DD-47C4AF42AE89}" dt="2024-11-05T11:06:48.518" v="7120" actId="2696"/>
        <pc:sldMkLst>
          <pc:docMk/>
          <pc:sldMk cId="3128372366" sldId="353"/>
        </pc:sldMkLst>
      </pc:sldChg>
      <pc:sldChg chg="addSp modSp mod modNotesTx">
        <pc:chgData name="Rachael Mead (CTM UHB -  Physiotherapy)" userId="cf733b77-e06c-4c67-b118-abf63aa5a055" providerId="ADAL" clId="{4FD32BF5-DBE6-4F2C-96DD-47C4AF42AE89}" dt="2024-11-05T14:26:24.525" v="11781" actId="20577"/>
        <pc:sldMkLst>
          <pc:docMk/>
          <pc:sldMk cId="3897897198" sldId="374"/>
        </pc:sldMkLst>
        <pc:spChg chg="mod">
          <ac:chgData name="Rachael Mead (CTM UHB -  Physiotherapy)" userId="cf733b77-e06c-4c67-b118-abf63aa5a055" providerId="ADAL" clId="{4FD32BF5-DBE6-4F2C-96DD-47C4AF42AE89}" dt="2024-11-05T11:09:44.535" v="7142" actId="5793"/>
          <ac:spMkLst>
            <pc:docMk/>
            <pc:sldMk cId="3897897198" sldId="374"/>
            <ac:spMk id="2" creationId="{88F0288A-407C-4414-AF99-473E8B9E00DD}"/>
          </ac:spMkLst>
        </pc:spChg>
        <pc:spChg chg="add mod">
          <ac:chgData name="Rachael Mead (CTM UHB -  Physiotherapy)" userId="cf733b77-e06c-4c67-b118-abf63aa5a055" providerId="ADAL" clId="{4FD32BF5-DBE6-4F2C-96DD-47C4AF42AE89}" dt="2024-11-05T11:47:16.311" v="7750" actId="20577"/>
          <ac:spMkLst>
            <pc:docMk/>
            <pc:sldMk cId="3897897198" sldId="374"/>
            <ac:spMk id="7" creationId="{F4433947-8765-4492-B56F-43EC9EDF5E2A}"/>
          </ac:spMkLst>
        </pc:spChg>
        <pc:spChg chg="mod">
          <ac:chgData name="Rachael Mead (CTM UHB -  Physiotherapy)" userId="cf733b77-e06c-4c67-b118-abf63aa5a055" providerId="ADAL" clId="{4FD32BF5-DBE6-4F2C-96DD-47C4AF42AE89}" dt="2024-11-05T11:26:08.281" v="7615" actId="5793"/>
          <ac:spMkLst>
            <pc:docMk/>
            <pc:sldMk cId="3897897198" sldId="374"/>
            <ac:spMk id="8" creationId="{5E311D64-2F56-451C-98EA-EBB9854BF5A4}"/>
          </ac:spMkLst>
        </pc:spChg>
        <pc:picChg chg="add mod">
          <ac:chgData name="Rachael Mead (CTM UHB -  Physiotherapy)" userId="cf733b77-e06c-4c67-b118-abf63aa5a055" providerId="ADAL" clId="{4FD32BF5-DBE6-4F2C-96DD-47C4AF42AE89}" dt="2024-11-05T11:22:36.160" v="7590" actId="1076"/>
          <ac:picMkLst>
            <pc:docMk/>
            <pc:sldMk cId="3897897198" sldId="374"/>
            <ac:picMk id="4" creationId="{2827DF66-8F69-4971-9D2A-DEC0837017A8}"/>
          </ac:picMkLst>
        </pc:picChg>
      </pc:sldChg>
      <pc:sldChg chg="del">
        <pc:chgData name="Rachael Mead (CTM UHB -  Physiotherapy)" userId="cf733b77-e06c-4c67-b118-abf63aa5a055" providerId="ADAL" clId="{4FD32BF5-DBE6-4F2C-96DD-47C4AF42AE89}" dt="2024-11-05T11:06:54.915" v="7121" actId="2696"/>
        <pc:sldMkLst>
          <pc:docMk/>
          <pc:sldMk cId="3054714639" sldId="380"/>
        </pc:sldMkLst>
      </pc:sldChg>
      <pc:sldChg chg="del">
        <pc:chgData name="Rachael Mead (CTM UHB -  Physiotherapy)" userId="cf733b77-e06c-4c67-b118-abf63aa5a055" providerId="ADAL" clId="{4FD32BF5-DBE6-4F2C-96DD-47C4AF42AE89}" dt="2024-11-05T11:06:30.307" v="7116" actId="2696"/>
        <pc:sldMkLst>
          <pc:docMk/>
          <pc:sldMk cId="2188261162" sldId="381"/>
        </pc:sldMkLst>
      </pc:sldChg>
      <pc:sldChg chg="del">
        <pc:chgData name="Rachael Mead (CTM UHB -  Physiotherapy)" userId="cf733b77-e06c-4c67-b118-abf63aa5a055" providerId="ADAL" clId="{4FD32BF5-DBE6-4F2C-96DD-47C4AF42AE89}" dt="2024-11-05T11:06:59.298" v="7122" actId="2696"/>
        <pc:sldMkLst>
          <pc:docMk/>
          <pc:sldMk cId="4010518412" sldId="382"/>
        </pc:sldMkLst>
      </pc:sldChg>
      <pc:sldChg chg="modSp mod modNotesTx">
        <pc:chgData name="Rachael Mead (CTM UHB -  Physiotherapy)" userId="cf733b77-e06c-4c67-b118-abf63aa5a055" providerId="ADAL" clId="{4FD32BF5-DBE6-4F2C-96DD-47C4AF42AE89}" dt="2024-11-05T11:35:19.965" v="7689" actId="14100"/>
        <pc:sldMkLst>
          <pc:docMk/>
          <pc:sldMk cId="3145965545" sldId="385"/>
        </pc:sldMkLst>
        <pc:spChg chg="mod">
          <ac:chgData name="Rachael Mead (CTM UHB -  Physiotherapy)" userId="cf733b77-e06c-4c67-b118-abf63aa5a055" providerId="ADAL" clId="{4FD32BF5-DBE6-4F2C-96DD-47C4AF42AE89}" dt="2024-11-05T11:35:19.965" v="7689" actId="14100"/>
          <ac:spMkLst>
            <pc:docMk/>
            <pc:sldMk cId="3145965545" sldId="385"/>
            <ac:spMk id="2" creationId="{F9F29F56-4FA9-4156-A30D-66E253561FCF}"/>
          </ac:spMkLst>
        </pc:spChg>
        <pc:spChg chg="mod">
          <ac:chgData name="Rachael Mead (CTM UHB -  Physiotherapy)" userId="cf733b77-e06c-4c67-b118-abf63aa5a055" providerId="ADAL" clId="{4FD32BF5-DBE6-4F2C-96DD-47C4AF42AE89}" dt="2024-11-05T11:35:16.888" v="7688" actId="14100"/>
          <ac:spMkLst>
            <pc:docMk/>
            <pc:sldMk cId="3145965545" sldId="385"/>
            <ac:spMk id="4" creationId="{25D015C9-D1D4-49BA-93EC-6F523CFFA805}"/>
          </ac:spMkLst>
        </pc:spChg>
      </pc:sldChg>
      <pc:sldChg chg="modSp mod modNotesTx">
        <pc:chgData name="Rachael Mead (CTM UHB -  Physiotherapy)" userId="cf733b77-e06c-4c67-b118-abf63aa5a055" providerId="ADAL" clId="{4FD32BF5-DBE6-4F2C-96DD-47C4AF42AE89}" dt="2024-11-05T13:50:45.840" v="8110" actId="313"/>
        <pc:sldMkLst>
          <pc:docMk/>
          <pc:sldMk cId="4149904686" sldId="386"/>
        </pc:sldMkLst>
        <pc:spChg chg="mod">
          <ac:chgData name="Rachael Mead (CTM UHB -  Physiotherapy)" userId="cf733b77-e06c-4c67-b118-abf63aa5a055" providerId="ADAL" clId="{4FD32BF5-DBE6-4F2C-96DD-47C4AF42AE89}" dt="2024-11-05T09:25:30.942" v="606" actId="20577"/>
          <ac:spMkLst>
            <pc:docMk/>
            <pc:sldMk cId="4149904686" sldId="386"/>
            <ac:spMk id="2" creationId="{59C08D9F-7DFD-4395-B62D-E3C41577D287}"/>
          </ac:spMkLst>
        </pc:spChg>
        <pc:spChg chg="mod">
          <ac:chgData name="Rachael Mead (CTM UHB -  Physiotherapy)" userId="cf733b77-e06c-4c67-b118-abf63aa5a055" providerId="ADAL" clId="{4FD32BF5-DBE6-4F2C-96DD-47C4AF42AE89}" dt="2024-11-05T11:26:45.720" v="7627" actId="12"/>
          <ac:spMkLst>
            <pc:docMk/>
            <pc:sldMk cId="4149904686" sldId="386"/>
            <ac:spMk id="3" creationId="{76AC8D3B-3277-402B-9E79-4182078D8F66}"/>
          </ac:spMkLst>
        </pc:spChg>
      </pc:sldChg>
      <pc:sldChg chg="modSp mod addCm delCm modCm modNotesTx">
        <pc:chgData name="Rachael Mead (CTM UHB -  Physiotherapy)" userId="cf733b77-e06c-4c67-b118-abf63aa5a055" providerId="ADAL" clId="{4FD32BF5-DBE6-4F2C-96DD-47C4AF42AE89}" dt="2024-11-05T14:56:53.606" v="12993" actId="20577"/>
        <pc:sldMkLst>
          <pc:docMk/>
          <pc:sldMk cId="1225360612" sldId="387"/>
        </pc:sldMkLst>
        <pc:spChg chg="mod">
          <ac:chgData name="Rachael Mead (CTM UHB -  Physiotherapy)" userId="cf733b77-e06c-4c67-b118-abf63aa5a055" providerId="ADAL" clId="{4FD32BF5-DBE6-4F2C-96DD-47C4AF42AE89}" dt="2024-11-05T09:19:32.710" v="177" actId="20577"/>
          <ac:spMkLst>
            <pc:docMk/>
            <pc:sldMk cId="1225360612" sldId="387"/>
            <ac:spMk id="2" creationId="{0DF62069-13CF-4178-B698-8C4BFEE458F5}"/>
          </ac:spMkLst>
        </pc:spChg>
        <pc:spChg chg="mod">
          <ac:chgData name="Rachael Mead (CTM UHB -  Physiotherapy)" userId="cf733b77-e06c-4c67-b118-abf63aa5a055" providerId="ADAL" clId="{4FD32BF5-DBE6-4F2C-96DD-47C4AF42AE89}" dt="2024-11-05T14:56:53.606" v="12993" actId="20577"/>
          <ac:spMkLst>
            <pc:docMk/>
            <pc:sldMk cId="1225360612" sldId="387"/>
            <ac:spMk id="3" creationId="{940953BA-F843-489E-9479-2797095413BE}"/>
          </ac:spMkLst>
        </pc:spChg>
      </pc:sldChg>
      <pc:sldChg chg="del">
        <pc:chgData name="Rachael Mead (CTM UHB -  Physiotherapy)" userId="cf733b77-e06c-4c67-b118-abf63aa5a055" providerId="ADAL" clId="{4FD32BF5-DBE6-4F2C-96DD-47C4AF42AE89}" dt="2024-11-05T09:49:26.160" v="3176" actId="2696"/>
        <pc:sldMkLst>
          <pc:docMk/>
          <pc:sldMk cId="1364995317" sldId="388"/>
        </pc:sldMkLst>
      </pc:sldChg>
      <pc:sldChg chg="addSp delSp modSp mod modNotesTx">
        <pc:chgData name="Rachael Mead (CTM UHB -  Physiotherapy)" userId="cf733b77-e06c-4c67-b118-abf63aa5a055" providerId="ADAL" clId="{4FD32BF5-DBE6-4F2C-96DD-47C4AF42AE89}" dt="2024-11-05T14:16:12.463" v="10674" actId="20577"/>
        <pc:sldMkLst>
          <pc:docMk/>
          <pc:sldMk cId="940596888" sldId="390"/>
        </pc:sldMkLst>
        <pc:spChg chg="mod">
          <ac:chgData name="Rachael Mead (CTM UHB -  Physiotherapy)" userId="cf733b77-e06c-4c67-b118-abf63aa5a055" providerId="ADAL" clId="{4FD32BF5-DBE6-4F2C-96DD-47C4AF42AE89}" dt="2024-11-05T10:28:15.234" v="6005" actId="20577"/>
          <ac:spMkLst>
            <pc:docMk/>
            <pc:sldMk cId="940596888" sldId="390"/>
            <ac:spMk id="2" creationId="{2508CDD3-870D-4EB1-9A12-C0BB28D7A298}"/>
          </ac:spMkLst>
        </pc:spChg>
        <pc:spChg chg="mod">
          <ac:chgData name="Rachael Mead (CTM UHB -  Physiotherapy)" userId="cf733b77-e06c-4c67-b118-abf63aa5a055" providerId="ADAL" clId="{4FD32BF5-DBE6-4F2C-96DD-47C4AF42AE89}" dt="2024-11-05T11:13:36.927" v="7222" actId="20577"/>
          <ac:spMkLst>
            <pc:docMk/>
            <pc:sldMk cId="940596888" sldId="390"/>
            <ac:spMk id="3" creationId="{9579BDA2-959B-4519-A391-284BA1D5E7A2}"/>
          </ac:spMkLst>
        </pc:spChg>
        <pc:picChg chg="del">
          <ac:chgData name="Rachael Mead (CTM UHB -  Physiotherapy)" userId="cf733b77-e06c-4c67-b118-abf63aa5a055" providerId="ADAL" clId="{4FD32BF5-DBE6-4F2C-96DD-47C4AF42AE89}" dt="2024-11-05T10:33:56.406" v="6258" actId="478"/>
          <ac:picMkLst>
            <pc:docMk/>
            <pc:sldMk cId="940596888" sldId="390"/>
            <ac:picMk id="4" creationId="{6505D784-D53F-43BB-A0F0-413B6C6F3B36}"/>
          </ac:picMkLst>
        </pc:picChg>
        <pc:picChg chg="add mod">
          <ac:chgData name="Rachael Mead (CTM UHB -  Physiotherapy)" userId="cf733b77-e06c-4c67-b118-abf63aa5a055" providerId="ADAL" clId="{4FD32BF5-DBE6-4F2C-96DD-47C4AF42AE89}" dt="2024-11-05T11:14:28.781" v="7236" actId="14861"/>
          <ac:picMkLst>
            <pc:docMk/>
            <pc:sldMk cId="940596888" sldId="390"/>
            <ac:picMk id="6" creationId="{23B6E422-F30F-4AC0-BCBA-A89B5040B9C8}"/>
          </ac:picMkLst>
        </pc:picChg>
      </pc:sldChg>
      <pc:sldChg chg="del">
        <pc:chgData name="Rachael Mead (CTM UHB -  Physiotherapy)" userId="cf733b77-e06c-4c67-b118-abf63aa5a055" providerId="ADAL" clId="{4FD32BF5-DBE6-4F2C-96DD-47C4AF42AE89}" dt="2024-11-05T11:07:05.190" v="7123" actId="2696"/>
        <pc:sldMkLst>
          <pc:docMk/>
          <pc:sldMk cId="2968950969" sldId="391"/>
        </pc:sldMkLst>
      </pc:sldChg>
      <pc:sldChg chg="del">
        <pc:chgData name="Rachael Mead (CTM UHB -  Physiotherapy)" userId="cf733b77-e06c-4c67-b118-abf63aa5a055" providerId="ADAL" clId="{4FD32BF5-DBE6-4F2C-96DD-47C4AF42AE89}" dt="2024-11-05T11:52:40.150" v="7932" actId="2696"/>
        <pc:sldMkLst>
          <pc:docMk/>
          <pc:sldMk cId="261050742" sldId="392"/>
        </pc:sldMkLst>
      </pc:sldChg>
      <pc:sldChg chg="addSp delSp modSp mod modNotesTx">
        <pc:chgData name="Rachael Mead (CTM UHB -  Physiotherapy)" userId="cf733b77-e06c-4c67-b118-abf63aa5a055" providerId="ADAL" clId="{4FD32BF5-DBE6-4F2C-96DD-47C4AF42AE89}" dt="2024-11-05T14:04:27.103" v="9079" actId="20577"/>
        <pc:sldMkLst>
          <pc:docMk/>
          <pc:sldMk cId="1036995681" sldId="393"/>
        </pc:sldMkLst>
        <pc:spChg chg="mod">
          <ac:chgData name="Rachael Mead (CTM UHB -  Physiotherapy)" userId="cf733b77-e06c-4c67-b118-abf63aa5a055" providerId="ADAL" clId="{4FD32BF5-DBE6-4F2C-96DD-47C4AF42AE89}" dt="2024-11-05T09:56:22.230" v="3856" actId="20577"/>
          <ac:spMkLst>
            <pc:docMk/>
            <pc:sldMk cId="1036995681" sldId="393"/>
            <ac:spMk id="2" creationId="{DAB8DAF4-4892-416C-A5B1-AFA3C0CF531E}"/>
          </ac:spMkLst>
        </pc:spChg>
        <pc:spChg chg="mod">
          <ac:chgData name="Rachael Mead (CTM UHB -  Physiotherapy)" userId="cf733b77-e06c-4c67-b118-abf63aa5a055" providerId="ADAL" clId="{4FD32BF5-DBE6-4F2C-96DD-47C4AF42AE89}" dt="2024-11-05T14:04:27.103" v="9079" actId="20577"/>
          <ac:spMkLst>
            <pc:docMk/>
            <pc:sldMk cId="1036995681" sldId="393"/>
            <ac:spMk id="3" creationId="{41663822-6753-4DCE-92A8-57E6D3001E87}"/>
          </ac:spMkLst>
        </pc:spChg>
        <pc:spChg chg="add mod">
          <ac:chgData name="Rachael Mead (CTM UHB -  Physiotherapy)" userId="cf733b77-e06c-4c67-b118-abf63aa5a055" providerId="ADAL" clId="{4FD32BF5-DBE6-4F2C-96DD-47C4AF42AE89}" dt="2024-11-05T14:04:16.214" v="9068" actId="1076"/>
          <ac:spMkLst>
            <pc:docMk/>
            <pc:sldMk cId="1036995681" sldId="393"/>
            <ac:spMk id="6" creationId="{05E3DEE8-71BC-4FE6-874B-B86784A52D40}"/>
          </ac:spMkLst>
        </pc:spChg>
        <pc:picChg chg="del mod">
          <ac:chgData name="Rachael Mead (CTM UHB -  Physiotherapy)" userId="cf733b77-e06c-4c67-b118-abf63aa5a055" providerId="ADAL" clId="{4FD32BF5-DBE6-4F2C-96DD-47C4AF42AE89}" dt="2024-11-05T10:15:36.085" v="5685" actId="21"/>
          <ac:picMkLst>
            <pc:docMk/>
            <pc:sldMk cId="1036995681" sldId="393"/>
            <ac:picMk id="4" creationId="{834746DE-3981-4455-8C73-20E174482622}"/>
          </ac:picMkLst>
        </pc:picChg>
      </pc:sldChg>
      <pc:sldChg chg="addSp modSp mod modNotesTx">
        <pc:chgData name="Rachael Mead (CTM UHB -  Physiotherapy)" userId="cf733b77-e06c-4c67-b118-abf63aa5a055" providerId="ADAL" clId="{4FD32BF5-DBE6-4F2C-96DD-47C4AF42AE89}" dt="2024-11-05T14:05:59.089" v="9116" actId="313"/>
        <pc:sldMkLst>
          <pc:docMk/>
          <pc:sldMk cId="2650334882" sldId="394"/>
        </pc:sldMkLst>
        <pc:spChg chg="mod">
          <ac:chgData name="Rachael Mead (CTM UHB -  Physiotherapy)" userId="cf733b77-e06c-4c67-b118-abf63aa5a055" providerId="ADAL" clId="{4FD32BF5-DBE6-4F2C-96DD-47C4AF42AE89}" dt="2024-11-05T10:24:08.814" v="5824" actId="20577"/>
          <ac:spMkLst>
            <pc:docMk/>
            <pc:sldMk cId="2650334882" sldId="394"/>
            <ac:spMk id="3" creationId="{73CBF28A-2434-44E2-98E4-DE84A6CC9635}"/>
          </ac:spMkLst>
        </pc:spChg>
        <pc:picChg chg="add mod">
          <ac:chgData name="Rachael Mead (CTM UHB -  Physiotherapy)" userId="cf733b77-e06c-4c67-b118-abf63aa5a055" providerId="ADAL" clId="{4FD32BF5-DBE6-4F2C-96DD-47C4AF42AE89}" dt="2024-11-05T10:24:33.895" v="5825" actId="1076"/>
          <ac:picMkLst>
            <pc:docMk/>
            <pc:sldMk cId="2650334882" sldId="394"/>
            <ac:picMk id="4" creationId="{80D38748-62D1-47E5-B167-46409F73EA9D}"/>
          </ac:picMkLst>
        </pc:picChg>
      </pc:sldChg>
      <pc:sldChg chg="addSp delSp modSp mod modNotesTx">
        <pc:chgData name="Rachael Mead (CTM UHB -  Physiotherapy)" userId="cf733b77-e06c-4c67-b118-abf63aa5a055" providerId="ADAL" clId="{4FD32BF5-DBE6-4F2C-96DD-47C4AF42AE89}" dt="2024-11-05T14:18:44.161" v="10948" actId="20577"/>
        <pc:sldMkLst>
          <pc:docMk/>
          <pc:sldMk cId="1870468605" sldId="396"/>
        </pc:sldMkLst>
        <pc:spChg chg="mod">
          <ac:chgData name="Rachael Mead (CTM UHB -  Physiotherapy)" userId="cf733b77-e06c-4c67-b118-abf63aa5a055" providerId="ADAL" clId="{4FD32BF5-DBE6-4F2C-96DD-47C4AF42AE89}" dt="2024-11-05T10:40:24.364" v="6404" actId="20577"/>
          <ac:spMkLst>
            <pc:docMk/>
            <pc:sldMk cId="1870468605" sldId="396"/>
            <ac:spMk id="2" creationId="{02DE4A60-651A-4CEF-A93F-8654356667E2}"/>
          </ac:spMkLst>
        </pc:spChg>
        <pc:spChg chg="mod">
          <ac:chgData name="Rachael Mead (CTM UHB -  Physiotherapy)" userId="cf733b77-e06c-4c67-b118-abf63aa5a055" providerId="ADAL" clId="{4FD32BF5-DBE6-4F2C-96DD-47C4AF42AE89}" dt="2024-11-05T10:40:29.820" v="6408" actId="5793"/>
          <ac:spMkLst>
            <pc:docMk/>
            <pc:sldMk cId="1870468605" sldId="396"/>
            <ac:spMk id="3" creationId="{B2A50F77-1F9C-48F7-BDD6-5872D5B5E6AC}"/>
          </ac:spMkLst>
        </pc:spChg>
        <pc:spChg chg="add del mod">
          <ac:chgData name="Rachael Mead (CTM UHB -  Physiotherapy)" userId="cf733b77-e06c-4c67-b118-abf63aa5a055" providerId="ADAL" clId="{4FD32BF5-DBE6-4F2C-96DD-47C4AF42AE89}" dt="2024-11-05T11:19:44.922" v="7446" actId="478"/>
          <ac:spMkLst>
            <pc:docMk/>
            <pc:sldMk cId="1870468605" sldId="396"/>
            <ac:spMk id="8" creationId="{44A7F0A3-EDB3-4446-A66E-F998F990D2E5}"/>
          </ac:spMkLst>
        </pc:spChg>
        <pc:spChg chg="add del mod">
          <ac:chgData name="Rachael Mead (CTM UHB -  Physiotherapy)" userId="cf733b77-e06c-4c67-b118-abf63aa5a055" providerId="ADAL" clId="{4FD32BF5-DBE6-4F2C-96DD-47C4AF42AE89}" dt="2024-11-05T11:20:49.173" v="7456"/>
          <ac:spMkLst>
            <pc:docMk/>
            <pc:sldMk cId="1870468605" sldId="396"/>
            <ac:spMk id="11" creationId="{E008BAA1-66AA-475B-AFA4-7FEEAB323201}"/>
          </ac:spMkLst>
        </pc:spChg>
        <pc:spChg chg="add mod">
          <ac:chgData name="Rachael Mead (CTM UHB -  Physiotherapy)" userId="cf733b77-e06c-4c67-b118-abf63aa5a055" providerId="ADAL" clId="{4FD32BF5-DBE6-4F2C-96DD-47C4AF42AE89}" dt="2024-11-05T11:44:46.386" v="7735" actId="20577"/>
          <ac:spMkLst>
            <pc:docMk/>
            <pc:sldMk cId="1870468605" sldId="396"/>
            <ac:spMk id="13" creationId="{7EA887EC-0FDE-4FFF-AEEC-E344A99B8106}"/>
          </ac:spMkLst>
        </pc:spChg>
        <pc:graphicFrameChg chg="add mod">
          <ac:chgData name="Rachael Mead (CTM UHB -  Physiotherapy)" userId="cf733b77-e06c-4c67-b118-abf63aa5a055" providerId="ADAL" clId="{4FD32BF5-DBE6-4F2C-96DD-47C4AF42AE89}" dt="2024-11-05T11:42:35.348" v="7700" actId="1076"/>
          <ac:graphicFrameMkLst>
            <pc:docMk/>
            <pc:sldMk cId="1870468605" sldId="396"/>
            <ac:graphicFrameMk id="4" creationId="{754658DB-E06B-437C-B496-EC110E741EEE}"/>
          </ac:graphicFrameMkLst>
        </pc:graphicFrameChg>
        <pc:graphicFrameChg chg="add mod">
          <ac:chgData name="Rachael Mead (CTM UHB -  Physiotherapy)" userId="cf733b77-e06c-4c67-b118-abf63aa5a055" providerId="ADAL" clId="{4FD32BF5-DBE6-4F2C-96DD-47C4AF42AE89}" dt="2024-11-05T11:42:46.201" v="7702" actId="1076"/>
          <ac:graphicFrameMkLst>
            <pc:docMk/>
            <pc:sldMk cId="1870468605" sldId="396"/>
            <ac:graphicFrameMk id="5" creationId="{754658DB-E06B-437C-B496-EC110E741EEE}"/>
          </ac:graphicFrameMkLst>
        </pc:graphicFrameChg>
        <pc:picChg chg="add del mod">
          <ac:chgData name="Rachael Mead (CTM UHB -  Physiotherapy)" userId="cf733b77-e06c-4c67-b118-abf63aa5a055" providerId="ADAL" clId="{4FD32BF5-DBE6-4F2C-96DD-47C4AF42AE89}" dt="2024-11-05T11:19:44.922" v="7446" actId="478"/>
          <ac:picMkLst>
            <pc:docMk/>
            <pc:sldMk cId="1870468605" sldId="396"/>
            <ac:picMk id="7" creationId="{E37A710E-954E-494C-9701-EC29DBAF2387}"/>
          </ac:picMkLst>
        </pc:picChg>
        <pc:picChg chg="add mod">
          <ac:chgData name="Rachael Mead (CTM UHB -  Physiotherapy)" userId="cf733b77-e06c-4c67-b118-abf63aa5a055" providerId="ADAL" clId="{4FD32BF5-DBE6-4F2C-96DD-47C4AF42AE89}" dt="2024-11-05T11:43:05.833" v="7706" actId="1076"/>
          <ac:picMkLst>
            <pc:docMk/>
            <pc:sldMk cId="1870468605" sldId="396"/>
            <ac:picMk id="10" creationId="{5124956D-2E39-4EC8-AD12-156F165B2914}"/>
          </ac:picMkLst>
        </pc:picChg>
      </pc:sldChg>
      <pc:sldChg chg="delSp modSp mod modNotesTx">
        <pc:chgData name="Rachael Mead (CTM UHB -  Physiotherapy)" userId="cf733b77-e06c-4c67-b118-abf63aa5a055" providerId="ADAL" clId="{4FD32BF5-DBE6-4F2C-96DD-47C4AF42AE89}" dt="2024-11-05T14:59:01.494" v="13076" actId="313"/>
        <pc:sldMkLst>
          <pc:docMk/>
          <pc:sldMk cId="1986397946" sldId="397"/>
        </pc:sldMkLst>
        <pc:spChg chg="mod">
          <ac:chgData name="Rachael Mead (CTM UHB -  Physiotherapy)" userId="cf733b77-e06c-4c67-b118-abf63aa5a055" providerId="ADAL" clId="{4FD32BF5-DBE6-4F2C-96DD-47C4AF42AE89}" dt="2024-11-05T11:49:39.903" v="7763" actId="20577"/>
          <ac:spMkLst>
            <pc:docMk/>
            <pc:sldMk cId="1986397946" sldId="397"/>
            <ac:spMk id="2" creationId="{78A65CEA-65E1-4F02-8490-8A6E137076BD}"/>
          </ac:spMkLst>
        </pc:spChg>
        <pc:spChg chg="mod">
          <ac:chgData name="Rachael Mead (CTM UHB -  Physiotherapy)" userId="cf733b77-e06c-4c67-b118-abf63aa5a055" providerId="ADAL" clId="{4FD32BF5-DBE6-4F2C-96DD-47C4AF42AE89}" dt="2024-11-05T14:58:22.096" v="13075" actId="20577"/>
          <ac:spMkLst>
            <pc:docMk/>
            <pc:sldMk cId="1986397946" sldId="397"/>
            <ac:spMk id="3" creationId="{E02E96C0-4C4B-4ACB-B670-C185CD9EDB85}"/>
          </ac:spMkLst>
        </pc:spChg>
        <pc:picChg chg="del">
          <ac:chgData name="Rachael Mead (CTM UHB -  Physiotherapy)" userId="cf733b77-e06c-4c67-b118-abf63aa5a055" providerId="ADAL" clId="{4FD32BF5-DBE6-4F2C-96DD-47C4AF42AE89}" dt="2024-11-05T11:52:23.399" v="7930" actId="478"/>
          <ac:picMkLst>
            <pc:docMk/>
            <pc:sldMk cId="1986397946" sldId="397"/>
            <ac:picMk id="5" creationId="{E6377530-75C8-410A-96C0-8FA00B0E9640}"/>
          </ac:picMkLst>
        </pc:picChg>
      </pc:sldChg>
      <pc:sldChg chg="del">
        <pc:chgData name="Rachael Mead (CTM UHB -  Physiotherapy)" userId="cf733b77-e06c-4c67-b118-abf63aa5a055" providerId="ADAL" clId="{4FD32BF5-DBE6-4F2C-96DD-47C4AF42AE89}" dt="2024-11-05T11:52:43.525" v="7933" actId="2696"/>
        <pc:sldMkLst>
          <pc:docMk/>
          <pc:sldMk cId="478138390" sldId="398"/>
        </pc:sldMkLst>
      </pc:sldChg>
      <pc:sldChg chg="modSp mod">
        <pc:chgData name="Rachael Mead (CTM UHB -  Physiotherapy)" userId="cf733b77-e06c-4c67-b118-abf63aa5a055" providerId="ADAL" clId="{4FD32BF5-DBE6-4F2C-96DD-47C4AF42AE89}" dt="2024-11-05T14:54:21.207" v="12990" actId="5793"/>
        <pc:sldMkLst>
          <pc:docMk/>
          <pc:sldMk cId="2876343803" sldId="399"/>
        </pc:sldMkLst>
        <pc:spChg chg="mod">
          <ac:chgData name="Rachael Mead (CTM UHB -  Physiotherapy)" userId="cf733b77-e06c-4c67-b118-abf63aa5a055" providerId="ADAL" clId="{4FD32BF5-DBE6-4F2C-96DD-47C4AF42AE89}" dt="2024-11-05T14:54:21.207" v="12990" actId="5793"/>
          <ac:spMkLst>
            <pc:docMk/>
            <pc:sldMk cId="2876343803" sldId="399"/>
            <ac:spMk id="3" creationId="{542E1E01-D2A0-4F7F-AEDA-CD1FD787B5E3}"/>
          </ac:spMkLst>
        </pc:spChg>
      </pc:sldChg>
      <pc:sldChg chg="addSp delSp modSp new mod modNotesTx">
        <pc:chgData name="Rachael Mead (CTM UHB -  Physiotherapy)" userId="cf733b77-e06c-4c67-b118-abf63aa5a055" providerId="ADAL" clId="{4FD32BF5-DBE6-4F2C-96DD-47C4AF42AE89}" dt="2024-11-05T14:04:58.607" v="9080" actId="313"/>
        <pc:sldMkLst>
          <pc:docMk/>
          <pc:sldMk cId="2307483361" sldId="400"/>
        </pc:sldMkLst>
        <pc:spChg chg="del">
          <ac:chgData name="Rachael Mead (CTM UHB -  Physiotherapy)" userId="cf733b77-e06c-4c67-b118-abf63aa5a055" providerId="ADAL" clId="{4FD32BF5-DBE6-4F2C-96DD-47C4AF42AE89}" dt="2024-11-05T14:01:06.291" v="8631" actId="478"/>
          <ac:spMkLst>
            <pc:docMk/>
            <pc:sldMk cId="2307483361" sldId="400"/>
            <ac:spMk id="2" creationId="{1F763CF3-0FBB-46A5-9F6E-870D163D9511}"/>
          </ac:spMkLst>
        </pc:spChg>
        <pc:spChg chg="del mod">
          <ac:chgData name="Rachael Mead (CTM UHB -  Physiotherapy)" userId="cf733b77-e06c-4c67-b118-abf63aa5a055" providerId="ADAL" clId="{4FD32BF5-DBE6-4F2C-96DD-47C4AF42AE89}" dt="2024-11-05T10:06:54.707" v="5191" actId="931"/>
          <ac:spMkLst>
            <pc:docMk/>
            <pc:sldMk cId="2307483361" sldId="400"/>
            <ac:spMk id="3" creationId="{8BD8530E-D255-4378-BE68-B4F306B470C2}"/>
          </ac:spMkLst>
        </pc:spChg>
        <pc:spChg chg="add del mod">
          <ac:chgData name="Rachael Mead (CTM UHB -  Physiotherapy)" userId="cf733b77-e06c-4c67-b118-abf63aa5a055" providerId="ADAL" clId="{4FD32BF5-DBE6-4F2C-96DD-47C4AF42AE89}" dt="2024-11-05T10:08:52.824" v="5221" actId="931"/>
          <ac:spMkLst>
            <pc:docMk/>
            <pc:sldMk cId="2307483361" sldId="400"/>
            <ac:spMk id="7" creationId="{780AD496-CFF6-4D41-B5CF-5E4935A58C75}"/>
          </ac:spMkLst>
        </pc:spChg>
        <pc:picChg chg="add del mod modCrop">
          <ac:chgData name="Rachael Mead (CTM UHB -  Physiotherapy)" userId="cf733b77-e06c-4c67-b118-abf63aa5a055" providerId="ADAL" clId="{4FD32BF5-DBE6-4F2C-96DD-47C4AF42AE89}" dt="2024-11-05T10:08:23.962" v="5220" actId="478"/>
          <ac:picMkLst>
            <pc:docMk/>
            <pc:sldMk cId="2307483361" sldId="400"/>
            <ac:picMk id="5" creationId="{6EDBECBF-6ECA-48CE-A3A8-9BCDB5F9AFFA}"/>
          </ac:picMkLst>
        </pc:picChg>
        <pc:picChg chg="add mod">
          <ac:chgData name="Rachael Mead (CTM UHB -  Physiotherapy)" userId="cf733b77-e06c-4c67-b118-abf63aa5a055" providerId="ADAL" clId="{4FD32BF5-DBE6-4F2C-96DD-47C4AF42AE89}" dt="2024-11-05T10:09:37.070" v="5232" actId="207"/>
          <ac:picMkLst>
            <pc:docMk/>
            <pc:sldMk cId="2307483361" sldId="400"/>
            <ac:picMk id="9" creationId="{710D1C2B-EE86-4AF2-9F32-16CF6828BD0A}"/>
          </ac:picMkLst>
        </pc:picChg>
      </pc:sldChg>
      <pc:sldChg chg="addSp delSp modSp new mod">
        <pc:chgData name="Rachael Mead (CTM UHB -  Physiotherapy)" userId="cf733b77-e06c-4c67-b118-abf63aa5a055" providerId="ADAL" clId="{4FD32BF5-DBE6-4F2C-96DD-47C4AF42AE89}" dt="2024-11-05T11:55:48.613" v="8016" actId="1076"/>
        <pc:sldMkLst>
          <pc:docMk/>
          <pc:sldMk cId="838759155" sldId="401"/>
        </pc:sldMkLst>
        <pc:spChg chg="mod">
          <ac:chgData name="Rachael Mead (CTM UHB -  Physiotherapy)" userId="cf733b77-e06c-4c67-b118-abf63aa5a055" providerId="ADAL" clId="{4FD32BF5-DBE6-4F2C-96DD-47C4AF42AE89}" dt="2024-11-05T11:54:33.856" v="8011" actId="20577"/>
          <ac:spMkLst>
            <pc:docMk/>
            <pc:sldMk cId="838759155" sldId="401"/>
            <ac:spMk id="2" creationId="{DCEBC3D3-7139-418D-9ADB-7B910A1EFD6E}"/>
          </ac:spMkLst>
        </pc:spChg>
        <pc:spChg chg="del mod">
          <ac:chgData name="Rachael Mead (CTM UHB -  Physiotherapy)" userId="cf733b77-e06c-4c67-b118-abf63aa5a055" providerId="ADAL" clId="{4FD32BF5-DBE6-4F2C-96DD-47C4AF42AE89}" dt="2024-11-05T11:54:59.948" v="8013" actId="21"/>
          <ac:spMkLst>
            <pc:docMk/>
            <pc:sldMk cId="838759155" sldId="401"/>
            <ac:spMk id="3" creationId="{030A6B58-D263-4E74-9E00-E4BB469334D0}"/>
          </ac:spMkLst>
        </pc:spChg>
        <pc:picChg chg="add mod">
          <ac:chgData name="Rachael Mead (CTM UHB -  Physiotherapy)" userId="cf733b77-e06c-4c67-b118-abf63aa5a055" providerId="ADAL" clId="{4FD32BF5-DBE6-4F2C-96DD-47C4AF42AE89}" dt="2024-11-05T11:55:48.613" v="8016" actId="1076"/>
          <ac:picMkLst>
            <pc:docMk/>
            <pc:sldMk cId="838759155" sldId="401"/>
            <ac:picMk id="5" creationId="{8B417411-2D52-426B-9602-769B2551E878}"/>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dirty="0"/>
              <a:t>Working</a:t>
            </a:r>
            <a:r>
              <a:rPr lang="en-GB" baseline="0" dirty="0"/>
              <a:t> day</a:t>
            </a:r>
            <a:endParaRPr lang="en-GB" dirty="0"/>
          </a:p>
        </c:rich>
      </c:tx>
      <c:layout>
        <c:manualLayout>
          <c:xMode val="edge"/>
          <c:yMode val="edge"/>
          <c:x val="0.34253713631540733"/>
          <c:y val="0"/>
        </c:manualLayout>
      </c:layout>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44CF-43CF-9732-23A311E6E16F}"/>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44CF-43CF-9732-23A311E6E16F}"/>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44CF-43CF-9732-23A311E6E16F}"/>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44CF-43CF-9732-23A311E6E16F}"/>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val>
            <c:numRef>
              <c:f>Sheet1!$B$4:$B$7</c:f>
              <c:numCache>
                <c:formatCode>General</c:formatCode>
                <c:ptCount val="4"/>
                <c:pt idx="0">
                  <c:v>6</c:v>
                </c:pt>
                <c:pt idx="1">
                  <c:v>2</c:v>
                </c:pt>
                <c:pt idx="3">
                  <c:v>2</c:v>
                </c:pt>
              </c:numCache>
            </c:numRef>
          </c:val>
          <c:extLst>
            <c:ext xmlns:c16="http://schemas.microsoft.com/office/drawing/2014/chart" uri="{C3380CC4-5D6E-409C-BE32-E72D297353CC}">
              <c16:uniqueId val="{00000008-44CF-43CF-9732-23A311E6E16F}"/>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rtl="0">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dirty="0"/>
              <a:t>Working</a:t>
            </a:r>
            <a:r>
              <a:rPr lang="en-GB" baseline="0" dirty="0"/>
              <a:t> day</a:t>
            </a:r>
            <a:endParaRPr lang="en-GB" dirty="0"/>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0AA2-4E59-9277-7BACAC418F74}"/>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0AA2-4E59-9277-7BACAC418F74}"/>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0AA2-4E59-9277-7BACAC418F74}"/>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0AA2-4E59-9277-7BACAC418F74}"/>
              </c:ext>
            </c:extLst>
          </c:dPt>
          <c:dLbls>
            <c:dLbl>
              <c:idx val="0"/>
              <c:tx>
                <c:rich>
                  <a:bodyPr/>
                  <a:lstStyle/>
                  <a:p>
                    <a:r>
                      <a:rPr lang="en-US"/>
                      <a:t>Home visits</a:t>
                    </a:r>
                  </a:p>
                </c:rich>
              </c:tx>
              <c:dLblPos val="ctr"/>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1-0AA2-4E59-9277-7BACAC418F74}"/>
                </c:ext>
              </c:extLst>
            </c:dLbl>
            <c:dLbl>
              <c:idx val="1"/>
              <c:tx>
                <c:rich>
                  <a:bodyPr/>
                  <a:lstStyle/>
                  <a:p>
                    <a:r>
                      <a:rPr lang="en-US"/>
                      <a:t>Travel</a:t>
                    </a:r>
                  </a:p>
                </c:rich>
              </c:tx>
              <c:dLblPos val="ctr"/>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3-0AA2-4E59-9277-7BACAC418F74}"/>
                </c:ext>
              </c:extLst>
            </c:dLbl>
            <c:dLbl>
              <c:idx val="3"/>
              <c:tx>
                <c:rich>
                  <a:bodyPr/>
                  <a:lstStyle/>
                  <a:p>
                    <a:r>
                      <a:rPr lang="en-US"/>
                      <a:t>Clinical admin</a:t>
                    </a:r>
                  </a:p>
                </c:rich>
              </c:tx>
              <c:dLblPos val="bestFit"/>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7-0AA2-4E59-9277-7BACAC418F74}"/>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val>
            <c:numRef>
              <c:f>Sheet1!$B$4:$B$7</c:f>
              <c:numCache>
                <c:formatCode>General</c:formatCode>
                <c:ptCount val="4"/>
                <c:pt idx="0">
                  <c:v>6</c:v>
                </c:pt>
                <c:pt idx="1">
                  <c:v>2</c:v>
                </c:pt>
                <c:pt idx="3">
                  <c:v>2</c:v>
                </c:pt>
              </c:numCache>
            </c:numRef>
          </c:val>
          <c:extLst>
            <c:ext xmlns:c16="http://schemas.microsoft.com/office/drawing/2014/chart" uri="{C3380CC4-5D6E-409C-BE32-E72D297353CC}">
              <c16:uniqueId val="{00000008-0AA2-4E59-9277-7BACAC418F74}"/>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rtl="0">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A9BA80-36EB-4D14-8582-DABD44AA0EFD}"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D1A2C7-1311-480C-93D6-600F531C6FA0}" type="slidenum">
              <a:rPr lang="en-GB" smtClean="0"/>
              <a:t>‹#›</a:t>
            </a:fld>
            <a:endParaRPr lang="en-GB"/>
          </a:p>
        </p:txBody>
      </p:sp>
    </p:spTree>
    <p:extLst>
      <p:ext uri="{BB962C8B-B14F-4D97-AF65-F5344CB8AC3E}">
        <p14:creationId xmlns:p14="http://schemas.microsoft.com/office/powerpoint/2010/main" val="3517876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a:t>
            </a:r>
          </a:p>
          <a:p>
            <a:r>
              <a:rPr lang="en-GB" dirty="0"/>
              <a:t>This presentation today is about a demonstration of leadership skills required within my role as a therapy assistant practitioner, in response to an increased caseload </a:t>
            </a:r>
          </a:p>
        </p:txBody>
      </p:sp>
      <p:sp>
        <p:nvSpPr>
          <p:cNvPr id="4" name="Slide Number Placeholder 3"/>
          <p:cNvSpPr>
            <a:spLocks noGrp="1"/>
          </p:cNvSpPr>
          <p:nvPr>
            <p:ph type="sldNum" sz="quarter" idx="5"/>
          </p:nvPr>
        </p:nvSpPr>
        <p:spPr/>
        <p:txBody>
          <a:bodyPr/>
          <a:lstStyle/>
          <a:p>
            <a:fld id="{7AD1A2C7-1311-480C-93D6-600F531C6FA0}" type="slidenum">
              <a:rPr lang="en-GB" smtClean="0"/>
              <a:t>1</a:t>
            </a:fld>
            <a:endParaRPr lang="en-GB"/>
          </a:p>
        </p:txBody>
      </p:sp>
    </p:spTree>
    <p:extLst>
      <p:ext uri="{BB962C8B-B14F-4D97-AF65-F5344CB8AC3E}">
        <p14:creationId xmlns:p14="http://schemas.microsoft.com/office/powerpoint/2010/main" val="2511337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objective of this presentation is to show how I would manage my caseload that has been increased from 4 calls a day to 6</a:t>
            </a:r>
          </a:p>
          <a:p>
            <a:r>
              <a:rPr lang="en-GB" dirty="0"/>
              <a:t>I’m going to talk about</a:t>
            </a:r>
          </a:p>
          <a:p>
            <a:r>
              <a:rPr lang="en-GB" dirty="0"/>
              <a:t>My role within ESD</a:t>
            </a:r>
          </a:p>
          <a:p>
            <a:r>
              <a:rPr lang="en-GB" dirty="0"/>
              <a:t>The leadership skills I would need to apply</a:t>
            </a:r>
          </a:p>
          <a:p>
            <a:r>
              <a:rPr lang="en-GB" dirty="0"/>
              <a:t>The implications of dealing with an increased caseload</a:t>
            </a:r>
          </a:p>
          <a:p>
            <a:r>
              <a:rPr lang="en-GB" dirty="0"/>
              <a:t>Thinking about what options I may have – including benefits and contradictions </a:t>
            </a:r>
          </a:p>
          <a:p>
            <a:r>
              <a:rPr lang="en-GB" dirty="0"/>
              <a:t>What data I may need to record to show whether it can be sustained or not </a:t>
            </a:r>
          </a:p>
          <a:p>
            <a:r>
              <a:rPr lang="en-GB" dirty="0"/>
              <a:t>And how this will challenge and develop my skills within my role </a:t>
            </a:r>
          </a:p>
          <a:p>
            <a:endParaRPr lang="en-GB" dirty="0"/>
          </a:p>
        </p:txBody>
      </p:sp>
      <p:sp>
        <p:nvSpPr>
          <p:cNvPr id="4" name="Slide Number Placeholder 3"/>
          <p:cNvSpPr>
            <a:spLocks noGrp="1"/>
          </p:cNvSpPr>
          <p:nvPr>
            <p:ph type="sldNum" sz="quarter" idx="5"/>
          </p:nvPr>
        </p:nvSpPr>
        <p:spPr/>
        <p:txBody>
          <a:bodyPr/>
          <a:lstStyle/>
          <a:p>
            <a:fld id="{7AD1A2C7-1311-480C-93D6-600F531C6FA0}" type="slidenum">
              <a:rPr lang="en-GB" smtClean="0"/>
              <a:t>2</a:t>
            </a:fld>
            <a:endParaRPr lang="en-GB"/>
          </a:p>
        </p:txBody>
      </p:sp>
    </p:spTree>
    <p:extLst>
      <p:ext uri="{BB962C8B-B14F-4D97-AF65-F5344CB8AC3E}">
        <p14:creationId xmlns:p14="http://schemas.microsoft.com/office/powerpoint/2010/main" val="2393756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I’m going to talk a little about my role:</a:t>
            </a:r>
          </a:p>
          <a:p>
            <a:r>
              <a:rPr lang="en-GB" dirty="0"/>
              <a:t>I'm a therapy assistant practitioner that works within the early supported discharge team for stroke, this is a 6 week stroke specialist service that works upon new stroke deficits in patients homes</a:t>
            </a:r>
          </a:p>
          <a:p>
            <a:r>
              <a:rPr lang="en-GB" dirty="0"/>
              <a:t>We have a goal centred approach, that is patient centred to each individual</a:t>
            </a:r>
          </a:p>
          <a:p>
            <a:r>
              <a:rPr lang="en-GB" dirty="0"/>
              <a:t>We have a team of OT/PT/SALT and community stroke nurses that are an extension of the service who cover the whole stroke pathway</a:t>
            </a:r>
          </a:p>
          <a:p>
            <a:r>
              <a:rPr lang="en-GB" dirty="0"/>
              <a:t> , together we aim to achieve goals that are important each patient </a:t>
            </a:r>
          </a:p>
          <a:p>
            <a:r>
              <a:rPr lang="en-GB" dirty="0"/>
              <a:t>Currently we complete a maximum of 4 calls per day, this then allows for time to travel and complete any clinical admin within the working hours</a:t>
            </a:r>
          </a:p>
          <a:p>
            <a:r>
              <a:rPr lang="en-GB" dirty="0"/>
              <a:t>Aims of ESD are to:</a:t>
            </a:r>
          </a:p>
          <a:p>
            <a:r>
              <a:rPr lang="en-GB" dirty="0"/>
              <a:t>Guide a person to achieve goals that are important to them</a:t>
            </a:r>
          </a:p>
          <a:p>
            <a:r>
              <a:rPr lang="en-GB" dirty="0"/>
              <a:t>Get a person back into the community so they are able to attend hospital appointments, socialise and complete daily tasks such as shopping for example</a:t>
            </a:r>
          </a:p>
          <a:p>
            <a:r>
              <a:rPr lang="en-GB" dirty="0"/>
              <a:t>We aim to promote independence, often encouraging a patient to self manage their therapy, to help them develop their skills in completing exercise</a:t>
            </a:r>
          </a:p>
          <a:p>
            <a:r>
              <a:rPr lang="en-GB" dirty="0"/>
              <a:t>We also in reach to support acute settings to facilitate patient flow out to the community which reduces financial strain on the NHS</a:t>
            </a:r>
          </a:p>
          <a:p>
            <a:endParaRPr lang="en-GB" dirty="0"/>
          </a:p>
          <a:p>
            <a:endParaRPr lang="en-GB" dirty="0"/>
          </a:p>
        </p:txBody>
      </p:sp>
      <p:sp>
        <p:nvSpPr>
          <p:cNvPr id="4" name="Slide Number Placeholder 3"/>
          <p:cNvSpPr>
            <a:spLocks noGrp="1"/>
          </p:cNvSpPr>
          <p:nvPr>
            <p:ph type="sldNum" sz="quarter" idx="5"/>
          </p:nvPr>
        </p:nvSpPr>
        <p:spPr/>
        <p:txBody>
          <a:bodyPr/>
          <a:lstStyle/>
          <a:p>
            <a:fld id="{7AD1A2C7-1311-480C-93D6-600F531C6FA0}" type="slidenum">
              <a:rPr lang="en-GB" smtClean="0"/>
              <a:t>3</a:t>
            </a:fld>
            <a:endParaRPr lang="en-GB"/>
          </a:p>
        </p:txBody>
      </p:sp>
    </p:spTree>
    <p:extLst>
      <p:ext uri="{BB962C8B-B14F-4D97-AF65-F5344CB8AC3E}">
        <p14:creationId xmlns:p14="http://schemas.microsoft.com/office/powerpoint/2010/main" val="661909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deal with an increased caseload we will need to manage our working day appropriately. Within the community, calls may be spread across a big geographical area, so it is important that we manage our diaries and book calls in that are within the same area, or start in one area then end in another so we are not going back and for which is unnecessary travelling and elevated mileage costs for the NHS</a:t>
            </a:r>
          </a:p>
          <a:p>
            <a:r>
              <a:rPr lang="en-GB" dirty="0"/>
              <a:t>When working in a team with multiple staff members from all professions its necessary to communicate in MDM’s with each other to ensure the patient is getting sufficient calls but that the appropriate staff member is seeing them as for example some patients may be more complex therefore will need a qualified to see them as appose to a tap. </a:t>
            </a:r>
          </a:p>
          <a:p>
            <a:r>
              <a:rPr lang="en-GB" dirty="0"/>
              <a:t>When a caseload has increased it may be beneficial to delegate tasks to other staff members that are competent to allow us more time to complete the calls within the community. Examples of this is getting the admin within the team to complete more of the imputing of stats onto Myrddin. Taps do this currently, which can be time consuming, but the admin inputs the qualified staff at present, so adding ours also wont be detrimental to their time as they are on the system anyway.</a:t>
            </a:r>
          </a:p>
          <a:p>
            <a:r>
              <a:rPr lang="en-GB" dirty="0"/>
              <a:t>At present we use something called a prioritisation tool, this is to allow other staff to see what types of calls they have, and if staff sickness occurs, they are able to prioritise calls appropriately, seeing those that are more needed . Using this is important when home visits are at capacity, as its visual and allows staff to prioritise adequately, providing they are coded appropriately. </a:t>
            </a:r>
          </a:p>
        </p:txBody>
      </p:sp>
      <p:sp>
        <p:nvSpPr>
          <p:cNvPr id="4" name="Slide Number Placeholder 3"/>
          <p:cNvSpPr>
            <a:spLocks noGrp="1"/>
          </p:cNvSpPr>
          <p:nvPr>
            <p:ph type="sldNum" sz="quarter" idx="5"/>
          </p:nvPr>
        </p:nvSpPr>
        <p:spPr/>
        <p:txBody>
          <a:bodyPr/>
          <a:lstStyle/>
          <a:p>
            <a:fld id="{7AD1A2C7-1311-480C-93D6-600F531C6FA0}" type="slidenum">
              <a:rPr lang="en-GB" smtClean="0"/>
              <a:t>4</a:t>
            </a:fld>
            <a:endParaRPr lang="en-GB"/>
          </a:p>
        </p:txBody>
      </p:sp>
    </p:spTree>
    <p:extLst>
      <p:ext uri="{BB962C8B-B14F-4D97-AF65-F5344CB8AC3E}">
        <p14:creationId xmlns:p14="http://schemas.microsoft.com/office/powerpoint/2010/main" val="431533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priorities :</a:t>
            </a:r>
          </a:p>
          <a:p>
            <a:r>
              <a:rPr lang="en-GB" dirty="0"/>
              <a:t>Red – High priority</a:t>
            </a:r>
          </a:p>
          <a:p>
            <a:r>
              <a:rPr lang="en-GB" dirty="0"/>
              <a:t>Amber – Still a priority, with some patients at risk of falling into the red category</a:t>
            </a:r>
          </a:p>
          <a:p>
            <a:r>
              <a:rPr lang="en-GB" dirty="0"/>
              <a:t>Green – Low priority where patients are able to self manage </a:t>
            </a:r>
          </a:p>
          <a:p>
            <a:r>
              <a:rPr lang="en-GB" dirty="0"/>
              <a:t>Blue – Telephone reviews only , given the outcome of the telephone call, we will need to be mindful in case they need to be re categorised if there are concerns that require a home visit</a:t>
            </a:r>
          </a:p>
        </p:txBody>
      </p:sp>
      <p:sp>
        <p:nvSpPr>
          <p:cNvPr id="4" name="Slide Number Placeholder 3"/>
          <p:cNvSpPr>
            <a:spLocks noGrp="1"/>
          </p:cNvSpPr>
          <p:nvPr>
            <p:ph type="sldNum" sz="quarter" idx="5"/>
          </p:nvPr>
        </p:nvSpPr>
        <p:spPr/>
        <p:txBody>
          <a:bodyPr/>
          <a:lstStyle/>
          <a:p>
            <a:fld id="{7AD1A2C7-1311-480C-93D6-600F531C6FA0}" type="slidenum">
              <a:rPr lang="en-GB" smtClean="0"/>
              <a:t>5</a:t>
            </a:fld>
            <a:endParaRPr lang="en-GB"/>
          </a:p>
        </p:txBody>
      </p:sp>
    </p:spTree>
    <p:extLst>
      <p:ext uri="{BB962C8B-B14F-4D97-AF65-F5344CB8AC3E}">
        <p14:creationId xmlns:p14="http://schemas.microsoft.com/office/powerpoint/2010/main" val="1541888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thinking about the benefits of increased calls it is important that we make sure every contact counts as that patient may have reduced calls within that week due to staff caseload, therefore ensuring that each interaction is beneficial </a:t>
            </a:r>
          </a:p>
          <a:p>
            <a:r>
              <a:rPr lang="en-GB" dirty="0"/>
              <a:t>So what is ‘making every contact count’..</a:t>
            </a:r>
          </a:p>
          <a:p>
            <a:r>
              <a:rPr lang="en-GB" dirty="0"/>
              <a:t>It’s a national initiative for public facing professionals</a:t>
            </a:r>
          </a:p>
          <a:p>
            <a:r>
              <a:rPr lang="en-GB" dirty="0"/>
              <a:t>It looks to support, encourage and enable the public to make positive health behaviour changes -  for example increasing their activity levels or adopting a healthier lifestyle</a:t>
            </a:r>
          </a:p>
          <a:p>
            <a:r>
              <a:rPr lang="en-GB" dirty="0"/>
              <a:t>NICE guidelines have a 4 point strategy to implement this: </a:t>
            </a:r>
          </a:p>
          <a:p>
            <a:pPr marL="502920" indent="-457200">
              <a:buAutoNum type="arabicPeriod"/>
            </a:pPr>
            <a:r>
              <a:rPr lang="en-GB" dirty="0"/>
              <a:t>Identify motivation to change so the patient takes ownership of their rehab, which reduces the need for a high amount of calls during their programme </a:t>
            </a:r>
          </a:p>
          <a:p>
            <a:pPr marL="502920" indent="-457200">
              <a:buAutoNum type="arabicPeriod"/>
            </a:pPr>
            <a:r>
              <a:rPr lang="en-GB" dirty="0"/>
              <a:t>Make a plan and set expectations so everyone works together</a:t>
            </a:r>
          </a:p>
          <a:p>
            <a:pPr marL="502920" indent="-457200">
              <a:buAutoNum type="arabicPeriod"/>
            </a:pPr>
            <a:r>
              <a:rPr lang="en-GB" dirty="0"/>
              <a:t>Set goals that are smart and realistic</a:t>
            </a:r>
          </a:p>
          <a:p>
            <a:pPr marL="502920" indent="-457200">
              <a:buAutoNum type="arabicPeriod"/>
            </a:pPr>
            <a:r>
              <a:rPr lang="en-GB" dirty="0"/>
              <a:t>Use knowledge of services to make an appropriate referral to onward services if needed for example reablement, neuro outpatients, social services </a:t>
            </a:r>
          </a:p>
          <a:p>
            <a:pPr marL="502920" indent="-457200">
              <a:buAutoNum type="arabicPeriod"/>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AD1A2C7-1311-480C-93D6-600F531C6FA0}" type="slidenum">
              <a:rPr lang="en-GB" smtClean="0"/>
              <a:t>6</a:t>
            </a:fld>
            <a:endParaRPr lang="en-GB"/>
          </a:p>
        </p:txBody>
      </p:sp>
    </p:spTree>
    <p:extLst>
      <p:ext uri="{BB962C8B-B14F-4D97-AF65-F5344CB8AC3E}">
        <p14:creationId xmlns:p14="http://schemas.microsoft.com/office/powerpoint/2010/main" val="1949573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working in the community travel delays can be unavoidable at times and may impact the home visits that day, its always useful to have patient telephone numbers to hand, in case we need to ring them and change plans </a:t>
            </a:r>
          </a:p>
          <a:p>
            <a:r>
              <a:rPr lang="en-GB" dirty="0"/>
              <a:t>-When the days are busy, staff may accrue time owed in lieu if they have had to work over their hours completing home visits or clinical admin, notes can be written within 24 hours, although staff will need to be mindful of how it impacts their next working day </a:t>
            </a:r>
          </a:p>
          <a:p>
            <a:r>
              <a:rPr lang="en-GB" dirty="0"/>
              <a:t>-Ensuing staff are well within their role is important for a well functioning team. Those that are unable to keep up with the demands of the job, may be affected, so its important to communicate with peers and colleagues, and ask for support when needed. </a:t>
            </a:r>
          </a:p>
          <a:p>
            <a:r>
              <a:rPr lang="en-GB" dirty="0"/>
              <a:t>-Nice guidelines for stroke recommend that a patient gets up to 1 hour of therapy a day, this is something that may not be achievable if there is more of a demand on the quantity as appose to the quality of calls </a:t>
            </a:r>
          </a:p>
          <a:p>
            <a:r>
              <a:rPr lang="en-GB" dirty="0"/>
              <a:t>-When there is time pressures on calls or staff are more in demand, this can lead to staff making errors of judgement within calls, or are less productive as they have too many things on their mind</a:t>
            </a:r>
          </a:p>
        </p:txBody>
      </p:sp>
      <p:sp>
        <p:nvSpPr>
          <p:cNvPr id="4" name="Slide Number Placeholder 3"/>
          <p:cNvSpPr>
            <a:spLocks noGrp="1"/>
          </p:cNvSpPr>
          <p:nvPr>
            <p:ph type="sldNum" sz="quarter" idx="5"/>
          </p:nvPr>
        </p:nvSpPr>
        <p:spPr/>
        <p:txBody>
          <a:bodyPr/>
          <a:lstStyle/>
          <a:p>
            <a:fld id="{7AD1A2C7-1311-480C-93D6-600F531C6FA0}" type="slidenum">
              <a:rPr lang="en-GB" smtClean="0"/>
              <a:t>7</a:t>
            </a:fld>
            <a:endParaRPr lang="en-GB"/>
          </a:p>
        </p:txBody>
      </p:sp>
    </p:spTree>
    <p:extLst>
      <p:ext uri="{BB962C8B-B14F-4D97-AF65-F5344CB8AC3E}">
        <p14:creationId xmlns:p14="http://schemas.microsoft.com/office/powerpoint/2010/main" val="3136653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think its important to collect the data of the changes to highlight where the time is being spent, this is also evidence that can be provided to clinical leads if something is working or not working</a:t>
            </a:r>
          </a:p>
          <a:p>
            <a:r>
              <a:rPr lang="en-GB" dirty="0" err="1"/>
              <a:t>Nhs</a:t>
            </a:r>
            <a:r>
              <a:rPr lang="en-GB" dirty="0"/>
              <a:t> improvement 2018 – quote </a:t>
            </a:r>
          </a:p>
          <a:p>
            <a:r>
              <a:rPr lang="en-GB" dirty="0"/>
              <a:t>Here I have created chart for a working day which is 7.5 hrs</a:t>
            </a:r>
          </a:p>
          <a:p>
            <a:r>
              <a:rPr lang="en-GB" dirty="0"/>
              <a:t>I have calculated that if calls are increased by 2, it doesn’t allow time for other things that may come up in calls such as health emergencies, falls or equipment needs</a:t>
            </a:r>
          </a:p>
          <a:p>
            <a:r>
              <a:rPr lang="en-GB" dirty="0"/>
              <a:t>This may differ depending on times at houses, but it does give an overview of how we may be pushed for time , and if this happens daily , can contribute to staff burnout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may be appropriate to ask for patient feedback also, to gage their perspective on how staff are during calls and if they feel that they are getting enough time within their sessions for their therapy.</a:t>
            </a:r>
          </a:p>
          <a:p>
            <a:endParaRPr lang="en-GB" dirty="0"/>
          </a:p>
        </p:txBody>
      </p:sp>
      <p:sp>
        <p:nvSpPr>
          <p:cNvPr id="4" name="Slide Number Placeholder 3"/>
          <p:cNvSpPr>
            <a:spLocks noGrp="1"/>
          </p:cNvSpPr>
          <p:nvPr>
            <p:ph type="sldNum" sz="quarter" idx="5"/>
          </p:nvPr>
        </p:nvSpPr>
        <p:spPr/>
        <p:txBody>
          <a:bodyPr/>
          <a:lstStyle/>
          <a:p>
            <a:fld id="{7AD1A2C7-1311-480C-93D6-600F531C6FA0}" type="slidenum">
              <a:rPr lang="en-GB" smtClean="0"/>
              <a:t>8</a:t>
            </a:fld>
            <a:endParaRPr lang="en-GB"/>
          </a:p>
        </p:txBody>
      </p:sp>
    </p:spTree>
    <p:extLst>
      <p:ext uri="{BB962C8B-B14F-4D97-AF65-F5344CB8AC3E}">
        <p14:creationId xmlns:p14="http://schemas.microsoft.com/office/powerpoint/2010/main" val="2953628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When staff are under pressure, they will have to use strategies that they may not have encountered or lacked experience in before. For example in  prioritising or organising., delegating and reflecting on situations, which is always helpful in scenarios that a person lacks confidence in</a:t>
            </a:r>
          </a:p>
          <a:p>
            <a:endParaRPr lang="en-GB" dirty="0">
              <a:cs typeface="Calibri"/>
            </a:endParaRPr>
          </a:p>
          <a:p>
            <a:r>
              <a:rPr lang="en-GB" dirty="0">
                <a:cs typeface="Calibri"/>
              </a:rPr>
              <a:t>Staff will benefit from their supervisions to discuss concerns, clinical caseloads, personal life and development, and is usually a safe space to digress and get feedback.</a:t>
            </a:r>
          </a:p>
          <a:p>
            <a:endParaRPr lang="en-GB" dirty="0">
              <a:cs typeface="Calibri"/>
            </a:endParaRPr>
          </a:p>
          <a:p>
            <a:r>
              <a:rPr lang="en-GB" dirty="0">
                <a:cs typeface="Calibri"/>
              </a:rPr>
              <a:t>If an individual in the team feels under pressure, its more than likely their colleagues are feeling it to, so its important to communicate with each other and give or ask for support. </a:t>
            </a:r>
          </a:p>
          <a:p>
            <a:r>
              <a:rPr lang="en-GB" dirty="0">
                <a:cs typeface="Calibri"/>
              </a:rPr>
              <a:t>With a strong team working together it makes a resilient workforce, which is more productive. </a:t>
            </a: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7AD1A2C7-1311-480C-93D6-600F531C6FA0}" type="slidenum">
              <a:rPr lang="en-GB" smtClean="0"/>
              <a:t>9</a:t>
            </a:fld>
            <a:endParaRPr lang="en-GB"/>
          </a:p>
        </p:txBody>
      </p:sp>
    </p:spTree>
    <p:extLst>
      <p:ext uri="{BB962C8B-B14F-4D97-AF65-F5344CB8AC3E}">
        <p14:creationId xmlns:p14="http://schemas.microsoft.com/office/powerpoint/2010/main" val="1611073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to summarise there are some key points that can be implemented:</a:t>
            </a:r>
          </a:p>
          <a:p>
            <a:r>
              <a:rPr lang="en-GB" dirty="0"/>
              <a:t>-Making every contact count -  ensure each interaction is beneficial </a:t>
            </a:r>
          </a:p>
          <a:p>
            <a:r>
              <a:rPr lang="en-GB" dirty="0"/>
              <a:t>-Collect the data to evidence whether something can be sustainable or not and the potential impacts on the service and patients </a:t>
            </a:r>
          </a:p>
          <a:p>
            <a:r>
              <a:rPr lang="en-GB" dirty="0"/>
              <a:t>-Ensure regular supervisions to discuss concerns and queries with peers and ask for support if needed </a:t>
            </a:r>
          </a:p>
          <a:p>
            <a:r>
              <a:rPr lang="en-GB" dirty="0"/>
              <a:t>-Reflect on the changes to the caseloads, whether positive or negative – and learn from it </a:t>
            </a:r>
          </a:p>
          <a:p>
            <a:r>
              <a:rPr lang="en-GB" dirty="0"/>
              <a:t>-From reflecting on the data, I would suggest that although the changes to the number calls is achievable short term, it may not be long term as this doesn’t account for unexpected events or mandatory training and spa time  - and we would be unable to determine the affects of this long term on staff. </a:t>
            </a:r>
          </a:p>
          <a:p>
            <a:r>
              <a:rPr lang="en-GB" dirty="0"/>
              <a:t>-If the patient isn’t getting the required therapy a week – targets will not be met on </a:t>
            </a:r>
            <a:r>
              <a:rPr lang="en-GB"/>
              <a:t>SSNAP either. </a:t>
            </a:r>
            <a:endParaRPr lang="en-GB" dirty="0"/>
          </a:p>
        </p:txBody>
      </p:sp>
      <p:sp>
        <p:nvSpPr>
          <p:cNvPr id="4" name="Slide Number Placeholder 3"/>
          <p:cNvSpPr>
            <a:spLocks noGrp="1"/>
          </p:cNvSpPr>
          <p:nvPr>
            <p:ph type="sldNum" sz="quarter" idx="5"/>
          </p:nvPr>
        </p:nvSpPr>
        <p:spPr/>
        <p:txBody>
          <a:bodyPr/>
          <a:lstStyle/>
          <a:p>
            <a:fld id="{7AD1A2C7-1311-480C-93D6-600F531C6FA0}" type="slidenum">
              <a:rPr lang="en-GB" smtClean="0"/>
              <a:t>10</a:t>
            </a:fld>
            <a:endParaRPr lang="en-GB"/>
          </a:p>
        </p:txBody>
      </p:sp>
    </p:spTree>
    <p:extLst>
      <p:ext uri="{BB962C8B-B14F-4D97-AF65-F5344CB8AC3E}">
        <p14:creationId xmlns:p14="http://schemas.microsoft.com/office/powerpoint/2010/main" val="1332541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D1A2C7-1311-480C-93D6-600F531C6FA0}" type="slidenum">
              <a:rPr lang="en-GB" smtClean="0"/>
              <a:t>12</a:t>
            </a:fld>
            <a:endParaRPr lang="en-GB"/>
          </a:p>
        </p:txBody>
      </p:sp>
    </p:spTree>
    <p:extLst>
      <p:ext uri="{BB962C8B-B14F-4D97-AF65-F5344CB8AC3E}">
        <p14:creationId xmlns:p14="http://schemas.microsoft.com/office/powerpoint/2010/main" val="22315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accent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96DFF08F-DC6B-4601-B491-B0F83F6DD2DA}" type="datetimeFigureOut">
              <a:rPr lang="en-US" smtClean="0"/>
              <a:t>11/12/2024</a:t>
            </a:fld>
            <a:endParaRPr lang="en-US" dirty="0"/>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4FAB73BC-B049-4115-A692-8D63A059BFB8}"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16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a:extLst>
              <a:ext uri="{FF2B5EF4-FFF2-40B4-BE49-F238E27FC236}">
                <a16:creationId xmlns:a16="http://schemas.microsoft.com/office/drawing/2014/main" id="{D053CA59-4268-4D3A-BC7E-22E16790C88F}"/>
              </a:ext>
            </a:extLst>
          </p:cNvPr>
          <p:cNvCxnSpPr>
            <a:cxnSpLocks/>
          </p:cNvCxnSpPr>
          <p:nvPr userDrawn="1"/>
        </p:nvCxnSpPr>
        <p:spPr>
          <a:xfrm flipV="1">
            <a:off x="945907" y="1993269"/>
            <a:ext cx="10407893" cy="1"/>
          </a:xfrm>
          <a:prstGeom prst="line">
            <a:avLst/>
          </a:prstGeom>
          <a:ln>
            <a:solidFill>
              <a:srgbClr val="E3023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3964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marL="0" algn="ctr" defTabSz="914400" rtl="0" eaLnBrk="1" latinLnBrk="0" hangingPunct="1">
              <a:lnSpc>
                <a:spcPct val="85000"/>
              </a:lnSpc>
              <a:spcBef>
                <a:spcPct val="0"/>
              </a:spcBef>
              <a:buNone/>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579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a:extLst>
              <a:ext uri="{FF2B5EF4-FFF2-40B4-BE49-F238E27FC236}">
                <a16:creationId xmlns:a16="http://schemas.microsoft.com/office/drawing/2014/main" id="{AB24247C-715B-44F3-96E3-17852023CE43}"/>
              </a:ext>
            </a:extLst>
          </p:cNvPr>
          <p:cNvCxnSpPr>
            <a:cxnSpLocks/>
          </p:cNvCxnSpPr>
          <p:nvPr userDrawn="1"/>
        </p:nvCxnSpPr>
        <p:spPr>
          <a:xfrm flipV="1">
            <a:off x="945907" y="1993269"/>
            <a:ext cx="10407893" cy="1"/>
          </a:xfrm>
          <a:prstGeom prst="line">
            <a:avLst/>
          </a:prstGeom>
          <a:ln>
            <a:solidFill>
              <a:srgbClr val="E3023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8819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pPr/>
              <a:t>11/12/2024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53703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cxnSp>
        <p:nvCxnSpPr>
          <p:cNvPr id="6" name="Straight Connector 5">
            <a:extLst>
              <a:ext uri="{FF2B5EF4-FFF2-40B4-BE49-F238E27FC236}">
                <a16:creationId xmlns:a16="http://schemas.microsoft.com/office/drawing/2014/main" id="{248E8BF7-D8EE-4B14-B4D3-8EAB2CCF5F05}"/>
              </a:ext>
            </a:extLst>
          </p:cNvPr>
          <p:cNvCxnSpPr>
            <a:cxnSpLocks/>
          </p:cNvCxnSpPr>
          <p:nvPr userDrawn="1"/>
        </p:nvCxnSpPr>
        <p:spPr>
          <a:xfrm flipV="1">
            <a:off x="945907" y="1993269"/>
            <a:ext cx="10407893" cy="1"/>
          </a:xfrm>
          <a:prstGeom prst="line">
            <a:avLst/>
          </a:prstGeom>
          <a:ln>
            <a:solidFill>
              <a:srgbClr val="E3023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051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70135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67224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63530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a:extLst>
              <a:ext uri="{FF2B5EF4-FFF2-40B4-BE49-F238E27FC236}">
                <a16:creationId xmlns:a16="http://schemas.microsoft.com/office/drawing/2014/main" id="{575C77EC-1379-4239-999C-7B072A971EE0}"/>
              </a:ext>
            </a:extLst>
          </p:cNvPr>
          <p:cNvCxnSpPr>
            <a:cxnSpLocks/>
          </p:cNvCxnSpPr>
          <p:nvPr userDrawn="1"/>
        </p:nvCxnSpPr>
        <p:spPr>
          <a:xfrm flipV="1">
            <a:off x="945907" y="1993269"/>
            <a:ext cx="10407893" cy="1"/>
          </a:xfrm>
          <a:prstGeom prst="line">
            <a:avLst/>
          </a:prstGeom>
          <a:ln>
            <a:solidFill>
              <a:srgbClr val="E3023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40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17635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smtClean="0"/>
              <a:pPr/>
              <a:t>11/12/2024</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63986086"/>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duperrin.com/english/2021/03/02/how-to-prioritize-your-employee-experience-initiative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picserver.org/highway-signs2/q/questionnaire.html" TargetMode="External"/><Relationship Id="rId5" Type="http://schemas.openxmlformats.org/officeDocument/2006/relationships/image" Target="../media/image7.jpg"/><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openclipart.org/detail/215286/happy-smiley-waving"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openclipart.org/detail/212200/rodentia-icons_dialog-question-by-sixsixfive-212200"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29F56-4FA9-4156-A30D-66E253561FCF}"/>
              </a:ext>
            </a:extLst>
          </p:cNvPr>
          <p:cNvSpPr>
            <a:spLocks noGrp="1"/>
          </p:cNvSpPr>
          <p:nvPr>
            <p:ph type="ctrTitle"/>
          </p:nvPr>
        </p:nvSpPr>
        <p:spPr>
          <a:xfrm>
            <a:off x="1109980" y="882376"/>
            <a:ext cx="9966960" cy="3701816"/>
          </a:xfrm>
        </p:spPr>
        <p:txBody>
          <a:bodyPr>
            <a:noAutofit/>
          </a:bodyPr>
          <a:lstStyle/>
          <a:p>
            <a:pPr algn="ctr"/>
            <a:r>
              <a:rPr lang="en-GB" sz="4400" dirty="0"/>
              <a:t>A demonstration of leadership skills required within my role as a therapy assistant practitioner, in response to an increased caseload</a:t>
            </a:r>
          </a:p>
        </p:txBody>
      </p:sp>
      <p:sp>
        <p:nvSpPr>
          <p:cNvPr id="4" name="Subtitle 3">
            <a:extLst>
              <a:ext uri="{FF2B5EF4-FFF2-40B4-BE49-F238E27FC236}">
                <a16:creationId xmlns:a16="http://schemas.microsoft.com/office/drawing/2014/main" id="{25D015C9-D1D4-49BA-93EC-6F523CFFA805}"/>
              </a:ext>
            </a:extLst>
          </p:cNvPr>
          <p:cNvSpPr>
            <a:spLocks noGrp="1"/>
          </p:cNvSpPr>
          <p:nvPr>
            <p:ph type="subTitle" idx="1"/>
          </p:nvPr>
        </p:nvSpPr>
        <p:spPr>
          <a:xfrm>
            <a:off x="1709530" y="4718304"/>
            <a:ext cx="8767860" cy="539495"/>
          </a:xfrm>
        </p:spPr>
        <p:txBody>
          <a:bodyPr/>
          <a:lstStyle/>
          <a:p>
            <a:r>
              <a:rPr lang="en-GB" dirty="0"/>
              <a:t>Rachael Mead</a:t>
            </a:r>
          </a:p>
        </p:txBody>
      </p:sp>
    </p:spTree>
    <p:extLst>
      <p:ext uri="{BB962C8B-B14F-4D97-AF65-F5344CB8AC3E}">
        <p14:creationId xmlns:p14="http://schemas.microsoft.com/office/powerpoint/2010/main" val="3145965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62069-13CF-4178-B698-8C4BFEE458F5}"/>
              </a:ext>
            </a:extLst>
          </p:cNvPr>
          <p:cNvSpPr>
            <a:spLocks noGrp="1"/>
          </p:cNvSpPr>
          <p:nvPr>
            <p:ph type="title"/>
          </p:nvPr>
        </p:nvSpPr>
        <p:spPr/>
        <p:txBody>
          <a:bodyPr/>
          <a:lstStyle/>
          <a:p>
            <a:pPr algn="ctr"/>
            <a:r>
              <a:rPr lang="en-GB" dirty="0"/>
              <a:t>Contents</a:t>
            </a:r>
          </a:p>
        </p:txBody>
      </p:sp>
      <p:sp>
        <p:nvSpPr>
          <p:cNvPr id="3" name="Content Placeholder 2">
            <a:extLst>
              <a:ext uri="{FF2B5EF4-FFF2-40B4-BE49-F238E27FC236}">
                <a16:creationId xmlns:a16="http://schemas.microsoft.com/office/drawing/2014/main" id="{940953BA-F843-489E-9479-2797095413BE}"/>
              </a:ext>
            </a:extLst>
          </p:cNvPr>
          <p:cNvSpPr>
            <a:spLocks noGrp="1"/>
          </p:cNvSpPr>
          <p:nvPr>
            <p:ph idx="1"/>
          </p:nvPr>
        </p:nvSpPr>
        <p:spPr/>
        <p:txBody>
          <a:bodyPr/>
          <a:lstStyle/>
          <a:p>
            <a:r>
              <a:rPr lang="en-GB" dirty="0"/>
              <a:t>Overview of role </a:t>
            </a:r>
          </a:p>
          <a:p>
            <a:r>
              <a:rPr lang="en-GB" dirty="0"/>
              <a:t>Explanation of what leadership skills  I would need to apply</a:t>
            </a:r>
          </a:p>
          <a:p>
            <a:r>
              <a:rPr lang="en-GB" dirty="0"/>
              <a:t>Explanation of what the implications may be due to an increased caseload</a:t>
            </a:r>
          </a:p>
          <a:p>
            <a:r>
              <a:rPr lang="en-GB" dirty="0"/>
              <a:t>Explanation of what options I may have, including benefits and contradictions</a:t>
            </a:r>
          </a:p>
          <a:p>
            <a:r>
              <a:rPr lang="en-GB" dirty="0"/>
              <a:t>Data I may use </a:t>
            </a:r>
          </a:p>
          <a:p>
            <a:r>
              <a:rPr lang="en-GB" dirty="0"/>
              <a:t>How this will challenge and develop me </a:t>
            </a:r>
          </a:p>
          <a:p>
            <a:pPr marL="45720" indent="0">
              <a:buNone/>
            </a:pPr>
            <a:endParaRPr lang="en-GB" dirty="0"/>
          </a:p>
          <a:p>
            <a:endParaRPr lang="en-GB" dirty="0"/>
          </a:p>
          <a:p>
            <a:pPr marL="45720" indent="0">
              <a:buNone/>
            </a:pPr>
            <a:endParaRPr lang="en-GB" dirty="0"/>
          </a:p>
          <a:p>
            <a:endParaRPr lang="en-GB" dirty="0"/>
          </a:p>
        </p:txBody>
      </p:sp>
    </p:spTree>
    <p:extLst>
      <p:ext uri="{BB962C8B-B14F-4D97-AF65-F5344CB8AC3E}">
        <p14:creationId xmlns:p14="http://schemas.microsoft.com/office/powerpoint/2010/main" val="1225360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8D9F-7DFD-4395-B62D-E3C41577D287}"/>
              </a:ext>
            </a:extLst>
          </p:cNvPr>
          <p:cNvSpPr>
            <a:spLocks noGrp="1"/>
          </p:cNvSpPr>
          <p:nvPr>
            <p:ph type="title"/>
          </p:nvPr>
        </p:nvSpPr>
        <p:spPr/>
        <p:txBody>
          <a:bodyPr/>
          <a:lstStyle/>
          <a:p>
            <a:pPr algn="ctr"/>
            <a:r>
              <a:rPr lang="en-GB" dirty="0"/>
              <a:t>Overview of role </a:t>
            </a:r>
          </a:p>
        </p:txBody>
      </p:sp>
      <p:sp>
        <p:nvSpPr>
          <p:cNvPr id="3" name="Content Placeholder 2">
            <a:extLst>
              <a:ext uri="{FF2B5EF4-FFF2-40B4-BE49-F238E27FC236}">
                <a16:creationId xmlns:a16="http://schemas.microsoft.com/office/drawing/2014/main" id="{76AC8D3B-3277-402B-9E79-4182078D8F66}"/>
              </a:ext>
            </a:extLst>
          </p:cNvPr>
          <p:cNvSpPr>
            <a:spLocks noGrp="1"/>
          </p:cNvSpPr>
          <p:nvPr>
            <p:ph idx="1"/>
          </p:nvPr>
        </p:nvSpPr>
        <p:spPr/>
        <p:txBody>
          <a:bodyPr>
            <a:normAutofit lnSpcReduction="10000"/>
          </a:bodyPr>
          <a:lstStyle/>
          <a:p>
            <a:r>
              <a:rPr lang="en-GB" dirty="0"/>
              <a:t>Tap within the early supported discharge team for stroke (ESD)</a:t>
            </a:r>
          </a:p>
          <a:p>
            <a:r>
              <a:rPr lang="en-GB" dirty="0"/>
              <a:t>Community setting </a:t>
            </a:r>
          </a:p>
          <a:p>
            <a:r>
              <a:rPr lang="en-GB" dirty="0"/>
              <a:t>Joint MDT approach</a:t>
            </a:r>
          </a:p>
          <a:p>
            <a:r>
              <a:rPr lang="en-GB" dirty="0"/>
              <a:t>Maximum of 4 calls per day</a:t>
            </a:r>
          </a:p>
          <a:p>
            <a:r>
              <a:rPr lang="en-GB" dirty="0"/>
              <a:t> Aims of ESD:</a:t>
            </a:r>
          </a:p>
          <a:p>
            <a:pPr marL="502920" indent="-457200">
              <a:buFont typeface="+mj-lt"/>
              <a:buAutoNum type="arabicPeriod"/>
            </a:pPr>
            <a:r>
              <a:rPr lang="en-GB" dirty="0"/>
              <a:t>Achieve goals</a:t>
            </a:r>
          </a:p>
          <a:p>
            <a:pPr marL="502920" indent="-457200">
              <a:buFont typeface="+mj-lt"/>
              <a:buAutoNum type="arabicPeriod"/>
            </a:pPr>
            <a:r>
              <a:rPr lang="en-GB" dirty="0"/>
              <a:t>Help people to access the community and socialise</a:t>
            </a:r>
          </a:p>
          <a:p>
            <a:pPr marL="502920" indent="-457200">
              <a:buFont typeface="+mj-lt"/>
              <a:buAutoNum type="arabicPeriod"/>
            </a:pPr>
            <a:r>
              <a:rPr lang="en-GB" dirty="0"/>
              <a:t>Ensure good quality of life</a:t>
            </a:r>
          </a:p>
          <a:p>
            <a:pPr marL="502920" indent="-457200">
              <a:buFont typeface="+mj-lt"/>
              <a:buAutoNum type="arabicPeriod"/>
            </a:pPr>
            <a:r>
              <a:rPr lang="en-GB" dirty="0"/>
              <a:t>Reduced real and financial strain on health services</a:t>
            </a:r>
          </a:p>
        </p:txBody>
      </p:sp>
      <p:pic>
        <p:nvPicPr>
          <p:cNvPr id="5" name="Picture 4">
            <a:extLst>
              <a:ext uri="{FF2B5EF4-FFF2-40B4-BE49-F238E27FC236}">
                <a16:creationId xmlns:a16="http://schemas.microsoft.com/office/drawing/2014/main" id="{BB6D0CEF-ACCE-415B-A1AF-4C063C144958}"/>
              </a:ext>
            </a:extLst>
          </p:cNvPr>
          <p:cNvPicPr>
            <a:picLocks noChangeAspect="1"/>
          </p:cNvPicPr>
          <p:nvPr/>
        </p:nvPicPr>
        <p:blipFill>
          <a:blip r:embed="rId3"/>
          <a:stretch>
            <a:fillRect/>
          </a:stretch>
        </p:blipFill>
        <p:spPr>
          <a:xfrm>
            <a:off x="8242869" y="3245014"/>
            <a:ext cx="2623370" cy="1264275"/>
          </a:xfrm>
          <a:prstGeom prst="rect">
            <a:avLst/>
          </a:prstGeom>
        </p:spPr>
      </p:pic>
    </p:spTree>
    <p:extLst>
      <p:ext uri="{BB962C8B-B14F-4D97-AF65-F5344CB8AC3E}">
        <p14:creationId xmlns:p14="http://schemas.microsoft.com/office/powerpoint/2010/main" val="4149904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8DAF4-4892-416C-A5B1-AFA3C0CF531E}"/>
              </a:ext>
            </a:extLst>
          </p:cNvPr>
          <p:cNvSpPr>
            <a:spLocks noGrp="1"/>
          </p:cNvSpPr>
          <p:nvPr>
            <p:ph type="title"/>
          </p:nvPr>
        </p:nvSpPr>
        <p:spPr/>
        <p:txBody>
          <a:bodyPr/>
          <a:lstStyle/>
          <a:p>
            <a:pPr algn="ctr"/>
            <a:r>
              <a:rPr lang="en-GB" dirty="0"/>
              <a:t>What can I do?</a:t>
            </a:r>
          </a:p>
        </p:txBody>
      </p:sp>
      <p:sp>
        <p:nvSpPr>
          <p:cNvPr id="3" name="Content Placeholder 2">
            <a:extLst>
              <a:ext uri="{FF2B5EF4-FFF2-40B4-BE49-F238E27FC236}">
                <a16:creationId xmlns:a16="http://schemas.microsoft.com/office/drawing/2014/main" id="{41663822-6753-4DCE-92A8-57E6D3001E87}"/>
              </a:ext>
            </a:extLst>
          </p:cNvPr>
          <p:cNvSpPr>
            <a:spLocks noGrp="1"/>
          </p:cNvSpPr>
          <p:nvPr>
            <p:ph idx="1"/>
          </p:nvPr>
        </p:nvSpPr>
        <p:spPr/>
        <p:txBody>
          <a:bodyPr/>
          <a:lstStyle/>
          <a:p>
            <a:endParaRPr lang="en-GB" dirty="0"/>
          </a:p>
          <a:p>
            <a:r>
              <a:rPr lang="en-GB" dirty="0"/>
              <a:t>Organisation</a:t>
            </a:r>
          </a:p>
          <a:p>
            <a:r>
              <a:rPr lang="en-GB" dirty="0"/>
              <a:t>Communication</a:t>
            </a:r>
          </a:p>
          <a:p>
            <a:r>
              <a:rPr lang="en-GB" dirty="0"/>
              <a:t>Delegation tool to provide learning and development opportunities (All Wales guidelines for delegation, 2020)</a:t>
            </a:r>
          </a:p>
          <a:p>
            <a:r>
              <a:rPr lang="en-GB" dirty="0"/>
              <a:t>Caseload priority tool (physiotherapy</a:t>
            </a:r>
          </a:p>
          <a:p>
            <a:pPr marL="45720" indent="0">
              <a:buNone/>
            </a:pPr>
            <a:r>
              <a:rPr lang="en-GB" dirty="0"/>
              <a:t>Only)</a:t>
            </a:r>
          </a:p>
          <a:p>
            <a:pPr marL="45720" indent="0">
              <a:buNone/>
            </a:pPr>
            <a:endParaRPr lang="en-GB" dirty="0"/>
          </a:p>
        </p:txBody>
      </p:sp>
      <p:pic>
        <p:nvPicPr>
          <p:cNvPr id="5" name="Picture 4">
            <a:extLst>
              <a:ext uri="{FF2B5EF4-FFF2-40B4-BE49-F238E27FC236}">
                <a16:creationId xmlns:a16="http://schemas.microsoft.com/office/drawing/2014/main" id="{4F7BB1B8-FDB3-4829-AA8E-B727C86F7D3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29870" y="3938266"/>
            <a:ext cx="3819230" cy="2545532"/>
          </a:xfrm>
          <a:prstGeom prst="rect">
            <a:avLst/>
          </a:prstGeom>
        </p:spPr>
      </p:pic>
    </p:spTree>
    <p:extLst>
      <p:ext uri="{BB962C8B-B14F-4D97-AF65-F5344CB8AC3E}">
        <p14:creationId xmlns:p14="http://schemas.microsoft.com/office/powerpoint/2010/main" val="1036995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710D1C2B-EE86-4AF2-9F32-16CF6828BD0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66190" y="685800"/>
            <a:ext cx="9659620" cy="5486400"/>
          </a:xfrm>
          <a:solidFill>
            <a:schemeClr val="accent1"/>
          </a:solidFill>
        </p:spPr>
      </p:pic>
    </p:spTree>
    <p:extLst>
      <p:ext uri="{BB962C8B-B14F-4D97-AF65-F5344CB8AC3E}">
        <p14:creationId xmlns:p14="http://schemas.microsoft.com/office/powerpoint/2010/main" val="230748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11F18-5770-4C99-B802-A1825B3F38DE}"/>
              </a:ext>
            </a:extLst>
          </p:cNvPr>
          <p:cNvSpPr>
            <a:spLocks noGrp="1"/>
          </p:cNvSpPr>
          <p:nvPr>
            <p:ph type="title"/>
          </p:nvPr>
        </p:nvSpPr>
        <p:spPr/>
        <p:txBody>
          <a:bodyPr/>
          <a:lstStyle/>
          <a:p>
            <a:pPr algn="ctr"/>
            <a:r>
              <a:rPr lang="en-GB" dirty="0"/>
              <a:t>Making Every Contact Count</a:t>
            </a:r>
          </a:p>
        </p:txBody>
      </p:sp>
      <p:sp>
        <p:nvSpPr>
          <p:cNvPr id="3" name="Content Placeholder 2">
            <a:extLst>
              <a:ext uri="{FF2B5EF4-FFF2-40B4-BE49-F238E27FC236}">
                <a16:creationId xmlns:a16="http://schemas.microsoft.com/office/drawing/2014/main" id="{73CBF28A-2434-44E2-98E4-DE84A6CC9635}"/>
              </a:ext>
            </a:extLst>
          </p:cNvPr>
          <p:cNvSpPr>
            <a:spLocks noGrp="1"/>
          </p:cNvSpPr>
          <p:nvPr>
            <p:ph idx="1"/>
          </p:nvPr>
        </p:nvSpPr>
        <p:spPr/>
        <p:txBody>
          <a:bodyPr>
            <a:normAutofit lnSpcReduction="10000"/>
          </a:bodyPr>
          <a:lstStyle/>
          <a:p>
            <a:r>
              <a:rPr lang="en-GB" dirty="0"/>
              <a:t>National initiative for public facing professionals</a:t>
            </a:r>
          </a:p>
          <a:p>
            <a:r>
              <a:rPr lang="en-GB" dirty="0"/>
              <a:t>Brief but meaningful interaction (Journal of public health, 2023)</a:t>
            </a:r>
          </a:p>
          <a:p>
            <a:r>
              <a:rPr lang="en-GB" dirty="0"/>
              <a:t>Looking to support, encourage and enable the public to make positive health behaviour changes</a:t>
            </a:r>
          </a:p>
          <a:p>
            <a:r>
              <a:rPr lang="en-GB" dirty="0"/>
              <a:t>NICE guidelines have a 4 point strategy to implement this: </a:t>
            </a:r>
          </a:p>
          <a:p>
            <a:pPr marL="502920" indent="-457200">
              <a:buAutoNum type="arabicPeriod"/>
            </a:pPr>
            <a:r>
              <a:rPr lang="en-GB" dirty="0"/>
              <a:t>Identify motivation to change</a:t>
            </a:r>
          </a:p>
          <a:p>
            <a:pPr marL="502920" indent="-457200">
              <a:buAutoNum type="arabicPeriod"/>
            </a:pPr>
            <a:r>
              <a:rPr lang="en-GB" dirty="0"/>
              <a:t>Make a plan</a:t>
            </a:r>
          </a:p>
          <a:p>
            <a:pPr marL="502920" indent="-457200">
              <a:buAutoNum type="arabicPeriod"/>
            </a:pPr>
            <a:r>
              <a:rPr lang="en-GB" dirty="0"/>
              <a:t>Set goals</a:t>
            </a:r>
          </a:p>
          <a:p>
            <a:pPr marL="502920" indent="-457200">
              <a:buAutoNum type="arabicPeriod"/>
            </a:pPr>
            <a:r>
              <a:rPr lang="en-GB" dirty="0"/>
              <a:t>Use knowledge of services to make an appropriate referral</a:t>
            </a:r>
          </a:p>
          <a:p>
            <a:pPr marL="45720" indent="0">
              <a:buNone/>
            </a:pPr>
            <a:endParaRPr lang="en-GB" dirty="0"/>
          </a:p>
        </p:txBody>
      </p:sp>
      <p:pic>
        <p:nvPicPr>
          <p:cNvPr id="4" name="Picture 3">
            <a:extLst>
              <a:ext uri="{FF2B5EF4-FFF2-40B4-BE49-F238E27FC236}">
                <a16:creationId xmlns:a16="http://schemas.microsoft.com/office/drawing/2014/main" id="{80D38748-62D1-47E5-B167-46409F73EA9D}"/>
              </a:ext>
            </a:extLst>
          </p:cNvPr>
          <p:cNvPicPr>
            <a:picLocks noChangeAspect="1"/>
          </p:cNvPicPr>
          <p:nvPr/>
        </p:nvPicPr>
        <p:blipFill>
          <a:blip r:embed="rId3"/>
          <a:stretch>
            <a:fillRect/>
          </a:stretch>
        </p:blipFill>
        <p:spPr>
          <a:xfrm>
            <a:off x="8813800" y="3225800"/>
            <a:ext cx="3048000" cy="1524000"/>
          </a:xfrm>
          <a:prstGeom prst="rect">
            <a:avLst/>
          </a:prstGeom>
        </p:spPr>
      </p:pic>
    </p:spTree>
    <p:extLst>
      <p:ext uri="{BB962C8B-B14F-4D97-AF65-F5344CB8AC3E}">
        <p14:creationId xmlns:p14="http://schemas.microsoft.com/office/powerpoint/2010/main" val="2650334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8CDD3-870D-4EB1-9A12-C0BB28D7A298}"/>
              </a:ext>
            </a:extLst>
          </p:cNvPr>
          <p:cNvSpPr>
            <a:spLocks noGrp="1"/>
          </p:cNvSpPr>
          <p:nvPr>
            <p:ph type="title"/>
          </p:nvPr>
        </p:nvSpPr>
        <p:spPr/>
        <p:txBody>
          <a:bodyPr/>
          <a:lstStyle/>
          <a:p>
            <a:pPr algn="ctr"/>
            <a:r>
              <a:rPr lang="en-GB" dirty="0"/>
              <a:t>What can go wrong?</a:t>
            </a:r>
          </a:p>
        </p:txBody>
      </p:sp>
      <p:sp>
        <p:nvSpPr>
          <p:cNvPr id="3" name="Content Placeholder 2">
            <a:extLst>
              <a:ext uri="{FF2B5EF4-FFF2-40B4-BE49-F238E27FC236}">
                <a16:creationId xmlns:a16="http://schemas.microsoft.com/office/drawing/2014/main" id="{9579BDA2-959B-4519-A391-284BA1D5E7A2}"/>
              </a:ext>
            </a:extLst>
          </p:cNvPr>
          <p:cNvSpPr>
            <a:spLocks noGrp="1"/>
          </p:cNvSpPr>
          <p:nvPr>
            <p:ph idx="1"/>
          </p:nvPr>
        </p:nvSpPr>
        <p:spPr/>
        <p:txBody>
          <a:bodyPr>
            <a:normAutofit/>
          </a:bodyPr>
          <a:lstStyle/>
          <a:p>
            <a:r>
              <a:rPr lang="en-GB" dirty="0"/>
              <a:t>Unexpected travel delays </a:t>
            </a:r>
          </a:p>
          <a:p>
            <a:r>
              <a:rPr lang="en-GB" dirty="0"/>
              <a:t>Additional TOIL</a:t>
            </a:r>
          </a:p>
          <a:p>
            <a:r>
              <a:rPr lang="en-GB" dirty="0"/>
              <a:t>Staff wellbeing  - Being overburdened can contribute to mental health disorders (Parikh, 2024)</a:t>
            </a:r>
          </a:p>
          <a:p>
            <a:r>
              <a:rPr lang="en-GB" dirty="0"/>
              <a:t>Patient interaction may be limited</a:t>
            </a:r>
          </a:p>
          <a:p>
            <a:pPr algn="l"/>
            <a:r>
              <a:rPr lang="en-GB" i="0" dirty="0">
                <a:effectLst/>
              </a:rPr>
              <a:t>1 hour calls are not guaranteed </a:t>
            </a:r>
          </a:p>
          <a:p>
            <a:pPr algn="l"/>
            <a:r>
              <a:rPr lang="en-GB" dirty="0"/>
              <a:t>Human errors</a:t>
            </a:r>
            <a:endParaRPr lang="en-GB" i="0" dirty="0">
              <a:effectLst/>
            </a:endParaRPr>
          </a:p>
          <a:p>
            <a:pPr marL="45720" indent="0">
              <a:buNone/>
            </a:pPr>
            <a:endParaRPr lang="en-GB" dirty="0"/>
          </a:p>
        </p:txBody>
      </p:sp>
      <p:pic>
        <p:nvPicPr>
          <p:cNvPr id="6" name="Picture 5" descr="Hourglass and a calendar">
            <a:extLst>
              <a:ext uri="{FF2B5EF4-FFF2-40B4-BE49-F238E27FC236}">
                <a16:creationId xmlns:a16="http://schemas.microsoft.com/office/drawing/2014/main" id="{23B6E422-F30F-4AC0-BCBA-A89B5040B9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9243" y="853741"/>
            <a:ext cx="2885440" cy="1933019"/>
          </a:xfrm>
          <a:prstGeom prst="rect">
            <a:avLst/>
          </a:prstGeom>
          <a:effectLst>
            <a:softEdge rad="12700"/>
          </a:effectLst>
        </p:spPr>
      </p:pic>
      <p:pic>
        <p:nvPicPr>
          <p:cNvPr id="5" name="Picture 4">
            <a:extLst>
              <a:ext uri="{FF2B5EF4-FFF2-40B4-BE49-F238E27FC236}">
                <a16:creationId xmlns:a16="http://schemas.microsoft.com/office/drawing/2014/main" id="{5045A9D7-D237-450B-9493-9FE76047CD3E}"/>
              </a:ext>
            </a:extLst>
          </p:cNvPr>
          <p:cNvPicPr>
            <a:picLocks noChangeAspect="1"/>
          </p:cNvPicPr>
          <p:nvPr/>
        </p:nvPicPr>
        <p:blipFill>
          <a:blip r:embed="rId4"/>
          <a:stretch>
            <a:fillRect/>
          </a:stretch>
        </p:blipFill>
        <p:spPr>
          <a:xfrm>
            <a:off x="8980968" y="5037749"/>
            <a:ext cx="2242983" cy="1450625"/>
          </a:xfrm>
          <a:prstGeom prst="rect">
            <a:avLst/>
          </a:prstGeom>
        </p:spPr>
      </p:pic>
    </p:spTree>
    <p:extLst>
      <p:ext uri="{BB962C8B-B14F-4D97-AF65-F5344CB8AC3E}">
        <p14:creationId xmlns:p14="http://schemas.microsoft.com/office/powerpoint/2010/main" val="940596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E4A60-651A-4CEF-A93F-8654356667E2}"/>
              </a:ext>
            </a:extLst>
          </p:cNvPr>
          <p:cNvSpPr>
            <a:spLocks noGrp="1"/>
          </p:cNvSpPr>
          <p:nvPr>
            <p:ph type="title"/>
          </p:nvPr>
        </p:nvSpPr>
        <p:spPr/>
        <p:txBody>
          <a:bodyPr/>
          <a:lstStyle/>
          <a:p>
            <a:pPr algn="ctr"/>
            <a:r>
              <a:rPr lang="en-GB" dirty="0"/>
              <a:t>Recording of data</a:t>
            </a:r>
          </a:p>
        </p:txBody>
      </p:sp>
      <p:sp>
        <p:nvSpPr>
          <p:cNvPr id="3" name="Content Placeholder 2">
            <a:extLst>
              <a:ext uri="{FF2B5EF4-FFF2-40B4-BE49-F238E27FC236}">
                <a16:creationId xmlns:a16="http://schemas.microsoft.com/office/drawing/2014/main" id="{B2A50F77-1F9C-48F7-BDD6-5872D5B5E6AC}"/>
              </a:ext>
            </a:extLst>
          </p:cNvPr>
          <p:cNvSpPr>
            <a:spLocks noGrp="1"/>
          </p:cNvSpPr>
          <p:nvPr>
            <p:ph idx="1"/>
          </p:nvPr>
        </p:nvSpPr>
        <p:spPr/>
        <p:txBody>
          <a:bodyPr>
            <a:normAutofit/>
          </a:bodyPr>
          <a:lstStyle/>
          <a:p>
            <a:pPr marL="45720" indent="0">
              <a:buNone/>
            </a:pPr>
            <a:endParaRPr lang="en-GB" dirty="0"/>
          </a:p>
          <a:p>
            <a:endParaRPr lang="en-GB" dirty="0"/>
          </a:p>
        </p:txBody>
      </p:sp>
      <p:graphicFrame>
        <p:nvGraphicFramePr>
          <p:cNvPr id="4" name="Chart 3">
            <a:extLst>
              <a:ext uri="{FF2B5EF4-FFF2-40B4-BE49-F238E27FC236}">
                <a16:creationId xmlns:a16="http://schemas.microsoft.com/office/drawing/2014/main" id="{754658DB-E06B-437C-B496-EC110E741EEE}"/>
              </a:ext>
            </a:extLst>
          </p:cNvPr>
          <p:cNvGraphicFramePr>
            <a:graphicFrameLocks/>
          </p:cNvGraphicFramePr>
          <p:nvPr>
            <p:extLst>
              <p:ext uri="{D42A27DB-BD31-4B8C-83A1-F6EECF244321}">
                <p14:modId xmlns:p14="http://schemas.microsoft.com/office/powerpoint/2010/main" val="2261038574"/>
              </p:ext>
            </p:extLst>
          </p:nvPr>
        </p:nvGraphicFramePr>
        <p:xfrm>
          <a:off x="938784" y="1965960"/>
          <a:ext cx="5157216" cy="29900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a:extLst>
              <a:ext uri="{FF2B5EF4-FFF2-40B4-BE49-F238E27FC236}">
                <a16:creationId xmlns:a16="http://schemas.microsoft.com/office/drawing/2014/main" id="{754658DB-E06B-437C-B496-EC110E741EEE}"/>
              </a:ext>
            </a:extLst>
          </p:cNvPr>
          <p:cNvGraphicFramePr>
            <a:graphicFrameLocks/>
          </p:cNvGraphicFramePr>
          <p:nvPr>
            <p:extLst>
              <p:ext uri="{D42A27DB-BD31-4B8C-83A1-F6EECF244321}">
                <p14:modId xmlns:p14="http://schemas.microsoft.com/office/powerpoint/2010/main" val="2340325122"/>
              </p:ext>
            </p:extLst>
          </p:nvPr>
        </p:nvGraphicFramePr>
        <p:xfrm>
          <a:off x="6443871" y="1965960"/>
          <a:ext cx="4572000" cy="2990088"/>
        </p:xfrm>
        <a:graphic>
          <a:graphicData uri="http://schemas.openxmlformats.org/drawingml/2006/chart">
            <c:chart xmlns:c="http://schemas.openxmlformats.org/drawingml/2006/chart" xmlns:r="http://schemas.openxmlformats.org/officeDocument/2006/relationships" r:id="rId4"/>
          </a:graphicData>
        </a:graphic>
      </p:graphicFrame>
      <p:pic>
        <p:nvPicPr>
          <p:cNvPr id="10" name="Picture 9">
            <a:extLst>
              <a:ext uri="{FF2B5EF4-FFF2-40B4-BE49-F238E27FC236}">
                <a16:creationId xmlns:a16="http://schemas.microsoft.com/office/drawing/2014/main" id="{5124956D-2E39-4EC8-AD12-156F165B291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188087" y="5161354"/>
            <a:ext cx="2032000" cy="1354667"/>
          </a:xfrm>
          <a:prstGeom prst="rect">
            <a:avLst/>
          </a:prstGeom>
        </p:spPr>
      </p:pic>
      <p:sp>
        <p:nvSpPr>
          <p:cNvPr id="6" name="TextBox 5">
            <a:extLst>
              <a:ext uri="{FF2B5EF4-FFF2-40B4-BE49-F238E27FC236}">
                <a16:creationId xmlns:a16="http://schemas.microsoft.com/office/drawing/2014/main" id="{FB03FA08-C669-43E1-A69F-B6BF2D35129E}"/>
              </a:ext>
            </a:extLst>
          </p:cNvPr>
          <p:cNvSpPr txBox="1"/>
          <p:nvPr/>
        </p:nvSpPr>
        <p:spPr>
          <a:xfrm>
            <a:off x="938784" y="5486400"/>
            <a:ext cx="5610872" cy="646331"/>
          </a:xfrm>
          <a:prstGeom prst="rect">
            <a:avLst/>
          </a:prstGeom>
          <a:noFill/>
        </p:spPr>
        <p:txBody>
          <a:bodyPr wrap="square" rtlCol="0">
            <a:spAutoFit/>
          </a:bodyPr>
          <a:lstStyle/>
          <a:p>
            <a:r>
              <a:rPr lang="en-GB" dirty="0"/>
              <a:t>“A person’s experience starts from their first contact” (NHS improvement, 2018)</a:t>
            </a:r>
          </a:p>
        </p:txBody>
      </p:sp>
    </p:spTree>
    <p:extLst>
      <p:ext uri="{BB962C8B-B14F-4D97-AF65-F5344CB8AC3E}">
        <p14:creationId xmlns:p14="http://schemas.microsoft.com/office/powerpoint/2010/main" val="1870468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0288A-407C-4414-AF99-473E8B9E00DD}"/>
              </a:ext>
            </a:extLst>
          </p:cNvPr>
          <p:cNvSpPr>
            <a:spLocks noGrp="1"/>
          </p:cNvSpPr>
          <p:nvPr>
            <p:ph type="title"/>
          </p:nvPr>
        </p:nvSpPr>
        <p:spPr/>
        <p:txBody>
          <a:bodyPr/>
          <a:lstStyle/>
          <a:p>
            <a:pPr algn="ctr"/>
            <a:r>
              <a:rPr lang="en-GB" dirty="0"/>
              <a:t>Staff development </a:t>
            </a:r>
          </a:p>
        </p:txBody>
      </p:sp>
      <p:sp>
        <p:nvSpPr>
          <p:cNvPr id="8" name="Content Placeholder 7">
            <a:extLst>
              <a:ext uri="{FF2B5EF4-FFF2-40B4-BE49-F238E27FC236}">
                <a16:creationId xmlns:a16="http://schemas.microsoft.com/office/drawing/2014/main" id="{5E311D64-2F56-451C-98EA-EBB9854BF5A4}"/>
              </a:ext>
            </a:extLst>
          </p:cNvPr>
          <p:cNvSpPr>
            <a:spLocks noGrp="1"/>
          </p:cNvSpPr>
          <p:nvPr>
            <p:ph idx="1"/>
          </p:nvPr>
        </p:nvSpPr>
        <p:spPr/>
        <p:txBody>
          <a:bodyPr/>
          <a:lstStyle/>
          <a:p>
            <a:r>
              <a:rPr lang="en-GB" dirty="0"/>
              <a:t>Learn new skills</a:t>
            </a:r>
          </a:p>
          <a:p>
            <a:r>
              <a:rPr lang="en-GB" dirty="0"/>
              <a:t>Increase knowledge </a:t>
            </a:r>
          </a:p>
          <a:p>
            <a:r>
              <a:rPr lang="en-GB" dirty="0"/>
              <a:t>Clinical supervisions </a:t>
            </a:r>
          </a:p>
          <a:p>
            <a:r>
              <a:rPr lang="en-GB" dirty="0"/>
              <a:t>Work satisfaction</a:t>
            </a:r>
          </a:p>
          <a:p>
            <a:r>
              <a:rPr lang="en-GB" dirty="0"/>
              <a:t>Resilient workforce </a:t>
            </a:r>
          </a:p>
          <a:p>
            <a:pPr marL="45720" indent="0">
              <a:buNone/>
            </a:pPr>
            <a:endParaRPr lang="en-GB" dirty="0"/>
          </a:p>
          <a:p>
            <a:pPr marL="45720" indent="0">
              <a:buNone/>
            </a:pPr>
            <a:r>
              <a:rPr lang="en-GB" dirty="0">
                <a:highlight>
                  <a:srgbClr val="FFFF00"/>
                </a:highlight>
                <a:latin typeface="Arial Rounded MT Bold" panose="020F0704030504030204" pitchFamily="34" charset="0"/>
              </a:rPr>
              <a:t>Chartered society of physiotherapy (2017) indicates the importance of clinical supervisions to develop a person</a:t>
            </a:r>
          </a:p>
        </p:txBody>
      </p:sp>
      <p:pic>
        <p:nvPicPr>
          <p:cNvPr id="4" name="Picture 3">
            <a:extLst>
              <a:ext uri="{FF2B5EF4-FFF2-40B4-BE49-F238E27FC236}">
                <a16:creationId xmlns:a16="http://schemas.microsoft.com/office/drawing/2014/main" id="{2827DF66-8F69-4971-9D2A-DEC0837017A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2057400"/>
            <a:ext cx="4652666" cy="2791600"/>
          </a:xfrm>
          <a:prstGeom prst="rect">
            <a:avLst/>
          </a:prstGeom>
        </p:spPr>
      </p:pic>
    </p:spTree>
    <p:extLst>
      <p:ext uri="{BB962C8B-B14F-4D97-AF65-F5344CB8AC3E}">
        <p14:creationId xmlns:p14="http://schemas.microsoft.com/office/powerpoint/2010/main" val="3897897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65CEA-65E1-4F02-8490-8A6E137076BD}"/>
              </a:ext>
            </a:extLst>
          </p:cNvPr>
          <p:cNvSpPr>
            <a:spLocks noGrp="1"/>
          </p:cNvSpPr>
          <p:nvPr>
            <p:ph type="title"/>
          </p:nvPr>
        </p:nvSpPr>
        <p:spPr/>
        <p:txBody>
          <a:bodyPr/>
          <a:lstStyle/>
          <a:p>
            <a:pPr algn="ctr"/>
            <a:r>
              <a:rPr lang="en-GB" dirty="0"/>
              <a:t>Summary</a:t>
            </a:r>
          </a:p>
        </p:txBody>
      </p:sp>
      <p:sp>
        <p:nvSpPr>
          <p:cNvPr id="3" name="Content Placeholder 2">
            <a:extLst>
              <a:ext uri="{FF2B5EF4-FFF2-40B4-BE49-F238E27FC236}">
                <a16:creationId xmlns:a16="http://schemas.microsoft.com/office/drawing/2014/main" id="{E02E96C0-4C4B-4ACB-B670-C185CD9EDB85}"/>
              </a:ext>
            </a:extLst>
          </p:cNvPr>
          <p:cNvSpPr>
            <a:spLocks noGrp="1"/>
          </p:cNvSpPr>
          <p:nvPr>
            <p:ph idx="1"/>
          </p:nvPr>
        </p:nvSpPr>
        <p:spPr/>
        <p:txBody>
          <a:bodyPr/>
          <a:lstStyle/>
          <a:p>
            <a:r>
              <a:rPr lang="en-GB" dirty="0"/>
              <a:t>Make every contact count </a:t>
            </a:r>
          </a:p>
          <a:p>
            <a:r>
              <a:rPr lang="en-GB" dirty="0"/>
              <a:t>Collect data and patient feedback</a:t>
            </a:r>
          </a:p>
          <a:p>
            <a:r>
              <a:rPr lang="en-GB" dirty="0"/>
              <a:t>Reflect and learn</a:t>
            </a:r>
          </a:p>
          <a:p>
            <a:r>
              <a:rPr lang="en-GB" dirty="0"/>
              <a:t>Communicate with peers</a:t>
            </a:r>
          </a:p>
          <a:p>
            <a:r>
              <a:rPr lang="en-GB" dirty="0"/>
              <a:t>Recognise positives and challenges</a:t>
            </a:r>
          </a:p>
          <a:p>
            <a:r>
              <a:rPr lang="en-GB" dirty="0"/>
              <a:t>6 calls a day potentially unsustainable long term</a:t>
            </a:r>
          </a:p>
          <a:p>
            <a:r>
              <a:rPr lang="en-GB" dirty="0"/>
              <a:t>Reported sentinel stroke national audit programme (SSNAP) data not on target</a:t>
            </a:r>
          </a:p>
          <a:p>
            <a:endParaRPr lang="en-GB" dirty="0"/>
          </a:p>
          <a:p>
            <a:pPr>
              <a:buFontTx/>
              <a:buChar char="-"/>
            </a:pPr>
            <a:endParaRPr lang="en-GB" dirty="0"/>
          </a:p>
        </p:txBody>
      </p:sp>
    </p:spTree>
    <p:extLst>
      <p:ext uri="{BB962C8B-B14F-4D97-AF65-F5344CB8AC3E}">
        <p14:creationId xmlns:p14="http://schemas.microsoft.com/office/powerpoint/2010/main" val="1986397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BC3D3-7139-418D-9ADB-7B910A1EFD6E}"/>
              </a:ext>
            </a:extLst>
          </p:cNvPr>
          <p:cNvSpPr>
            <a:spLocks noGrp="1"/>
          </p:cNvSpPr>
          <p:nvPr>
            <p:ph type="title"/>
          </p:nvPr>
        </p:nvSpPr>
        <p:spPr/>
        <p:txBody>
          <a:bodyPr/>
          <a:lstStyle/>
          <a:p>
            <a:pPr algn="ctr"/>
            <a:r>
              <a:rPr lang="en-GB" dirty="0"/>
              <a:t>Any questions?</a:t>
            </a:r>
          </a:p>
        </p:txBody>
      </p:sp>
      <p:pic>
        <p:nvPicPr>
          <p:cNvPr id="5" name="Picture 4">
            <a:extLst>
              <a:ext uri="{FF2B5EF4-FFF2-40B4-BE49-F238E27FC236}">
                <a16:creationId xmlns:a16="http://schemas.microsoft.com/office/drawing/2014/main" id="{8B417411-2D52-426B-9602-769B2551E8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00129" y="2453097"/>
            <a:ext cx="4264863" cy="4000865"/>
          </a:xfrm>
          <a:prstGeom prst="rect">
            <a:avLst/>
          </a:prstGeom>
        </p:spPr>
      </p:pic>
    </p:spTree>
    <p:extLst>
      <p:ext uri="{BB962C8B-B14F-4D97-AF65-F5344CB8AC3E}">
        <p14:creationId xmlns:p14="http://schemas.microsoft.com/office/powerpoint/2010/main" val="838759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E73F1-4B3A-4AC5-870C-43662169503E}"/>
              </a:ext>
            </a:extLst>
          </p:cNvPr>
          <p:cNvSpPr>
            <a:spLocks noGrp="1"/>
          </p:cNvSpPr>
          <p:nvPr>
            <p:ph type="title"/>
          </p:nvPr>
        </p:nvSpPr>
        <p:spPr/>
        <p:txBody>
          <a:bodyPr/>
          <a:lstStyle/>
          <a:p>
            <a:pPr algn="ctr"/>
            <a:r>
              <a:rPr lang="en-GB" dirty="0"/>
              <a:t>References and Useful Links</a:t>
            </a:r>
          </a:p>
        </p:txBody>
      </p:sp>
      <p:sp>
        <p:nvSpPr>
          <p:cNvPr id="3" name="Content Placeholder 2">
            <a:extLst>
              <a:ext uri="{FF2B5EF4-FFF2-40B4-BE49-F238E27FC236}">
                <a16:creationId xmlns:a16="http://schemas.microsoft.com/office/drawing/2014/main" id="{542E1E01-D2A0-4F7F-AEDA-CD1FD787B5E3}"/>
              </a:ext>
            </a:extLst>
          </p:cNvPr>
          <p:cNvSpPr>
            <a:spLocks noGrp="1"/>
          </p:cNvSpPr>
          <p:nvPr>
            <p:ph idx="1"/>
          </p:nvPr>
        </p:nvSpPr>
        <p:spPr/>
        <p:txBody>
          <a:bodyPr>
            <a:normAutofit/>
          </a:bodyPr>
          <a:lstStyle/>
          <a:p>
            <a:pPr marL="45720" indent="0">
              <a:buNone/>
            </a:pPr>
            <a:r>
              <a:rPr lang="en-GB" sz="1400" dirty="0">
                <a:solidFill>
                  <a:schemeClr val="tx1"/>
                </a:solidFill>
                <a:latin typeface="Times New Roman" panose="02020603050405020304" pitchFamily="18" charset="0"/>
                <a:ea typeface="Calibri"/>
                <a:cs typeface="Times New Roman" panose="02020603050405020304" pitchFamily="18" charset="0"/>
              </a:rPr>
              <a:t>Chartered society of physiotherapy (2107) </a:t>
            </a:r>
            <a:r>
              <a:rPr lang="en-GB" sz="1400" i="1" dirty="0">
                <a:solidFill>
                  <a:schemeClr val="tx1"/>
                </a:solidFill>
                <a:latin typeface="Times New Roman" panose="02020603050405020304" pitchFamily="18" charset="0"/>
                <a:ea typeface="Calibri"/>
                <a:cs typeface="Times New Roman" panose="02020603050405020304" pitchFamily="18" charset="0"/>
              </a:rPr>
              <a:t>Clinical supervision a brief overview. </a:t>
            </a:r>
            <a:r>
              <a:rPr lang="en-GB" sz="1400" dirty="0">
                <a:solidFill>
                  <a:schemeClr val="tx1"/>
                </a:solidFill>
                <a:latin typeface="Times New Roman" panose="02020603050405020304" pitchFamily="18" charset="0"/>
                <a:ea typeface="Calibri"/>
                <a:cs typeface="Times New Roman" panose="02020603050405020304" pitchFamily="18" charset="0"/>
              </a:rPr>
              <a:t>Available at: https://www.csp.org.uk/publications/clinical-supervision-brief-overview (Accessed 8 November 2024)</a:t>
            </a:r>
          </a:p>
          <a:p>
            <a:pPr marL="45720" indent="0">
              <a:buNone/>
            </a:pPr>
            <a:r>
              <a:rPr lang="en-GB" sz="1400" dirty="0">
                <a:solidFill>
                  <a:schemeClr val="tx1"/>
                </a:solidFill>
                <a:latin typeface="Times New Roman" panose="02020603050405020304" pitchFamily="18" charset="0"/>
                <a:ea typeface="Calibri"/>
                <a:cs typeface="Times New Roman" panose="02020603050405020304" pitchFamily="18" charset="0"/>
              </a:rPr>
              <a:t>Health education and improvement Wales (2020) </a:t>
            </a:r>
            <a:r>
              <a:rPr lang="en-GB" sz="1400" i="1" dirty="0">
                <a:solidFill>
                  <a:schemeClr val="tx1"/>
                </a:solidFill>
                <a:latin typeface="Times New Roman" panose="02020603050405020304" pitchFamily="18" charset="0"/>
                <a:ea typeface="Calibri"/>
                <a:cs typeface="Times New Roman" panose="02020603050405020304" pitchFamily="18" charset="0"/>
              </a:rPr>
              <a:t>All Wales guidelines for delegation. </a:t>
            </a:r>
            <a:r>
              <a:rPr lang="en-GB" sz="1400" dirty="0">
                <a:solidFill>
                  <a:schemeClr val="tx1"/>
                </a:solidFill>
                <a:latin typeface="Times New Roman" panose="02020603050405020304" pitchFamily="18" charset="0"/>
                <a:ea typeface="Calibri"/>
                <a:cs typeface="Times New Roman" panose="02020603050405020304" pitchFamily="18" charset="0"/>
              </a:rPr>
              <a:t>Available at: https://heiw.nhs.wales/files/weds-practicing-appropriate-delegation/all-wales-guidelines-for-delegation-2020/ (Accessed 8 November 2024)</a:t>
            </a:r>
          </a:p>
          <a:p>
            <a:pPr marL="45720" indent="0">
              <a:buNone/>
            </a:pPr>
            <a:r>
              <a:rPr lang="en-GB" sz="1400" dirty="0">
                <a:solidFill>
                  <a:schemeClr val="tx1"/>
                </a:solidFill>
                <a:latin typeface="Times New Roman" panose="02020603050405020304" pitchFamily="18" charset="0"/>
                <a:ea typeface="Calibri"/>
                <a:cs typeface="Times New Roman" panose="02020603050405020304" pitchFamily="18" charset="0"/>
              </a:rPr>
              <a:t>NHS improvement (2021) </a:t>
            </a:r>
            <a:r>
              <a:rPr lang="en-GB" sz="1400" i="1" dirty="0">
                <a:solidFill>
                  <a:schemeClr val="tx1"/>
                </a:solidFill>
                <a:latin typeface="Times New Roman" panose="02020603050405020304" pitchFamily="18" charset="0"/>
                <a:ea typeface="Calibri"/>
                <a:cs typeface="Times New Roman" panose="02020603050405020304" pitchFamily="18" charset="0"/>
              </a:rPr>
              <a:t>Patient experience improvement framework. </a:t>
            </a:r>
            <a:r>
              <a:rPr lang="en-GB" sz="1400" dirty="0">
                <a:solidFill>
                  <a:schemeClr val="tx1"/>
                </a:solidFill>
                <a:latin typeface="Times New Roman" panose="02020603050405020304" pitchFamily="18" charset="0"/>
                <a:ea typeface="Calibri"/>
                <a:cs typeface="Times New Roman" panose="02020603050405020304" pitchFamily="18" charset="0"/>
              </a:rPr>
              <a:t>Available at: https://www.england.nhs.uk/publication/patient-experience-improvement-framework/ (Accessed 8 November 2024)</a:t>
            </a:r>
          </a:p>
          <a:p>
            <a:pPr marL="45720" indent="0">
              <a:buNone/>
            </a:pPr>
            <a:r>
              <a:rPr lang="en-GB" sz="1400" dirty="0">
                <a:solidFill>
                  <a:schemeClr val="tx1"/>
                </a:solidFill>
                <a:latin typeface="Times New Roman" panose="02020603050405020304" pitchFamily="18" charset="0"/>
                <a:ea typeface="Calibri"/>
                <a:cs typeface="Times New Roman" panose="02020603050405020304" pitchFamily="18" charset="0"/>
              </a:rPr>
              <a:t>Parikh,S. (2024) </a:t>
            </a:r>
            <a:r>
              <a:rPr lang="en-GB" sz="1400" i="1" dirty="0">
                <a:solidFill>
                  <a:schemeClr val="tx1"/>
                </a:solidFill>
                <a:latin typeface="Times New Roman" panose="02020603050405020304" pitchFamily="18" charset="0"/>
                <a:ea typeface="Calibri"/>
                <a:cs typeface="Times New Roman" panose="02020603050405020304" pitchFamily="18" charset="0"/>
              </a:rPr>
              <a:t>Healthy coping strategies to adopt when you are overwhelmed by your workload. </a:t>
            </a:r>
            <a:r>
              <a:rPr lang="en-GB" sz="1400" dirty="0">
                <a:solidFill>
                  <a:schemeClr val="tx1"/>
                </a:solidFill>
                <a:latin typeface="Times New Roman" panose="02020603050405020304" pitchFamily="18" charset="0"/>
                <a:ea typeface="Calibri"/>
                <a:cs typeface="Times New Roman" panose="02020603050405020304" pitchFamily="18" charset="0"/>
              </a:rPr>
              <a:t>Available at:  https://www.fortishealthcare.com/blogs/healthy-coping-strategies-adopt-when-you-are-overwhelmed-your-workload (Accessed 8 November 2024)</a:t>
            </a:r>
          </a:p>
          <a:p>
            <a:pPr marL="45720" indent="0">
              <a:buNone/>
            </a:pPr>
            <a:r>
              <a:rPr lang="en-GB" sz="1400" dirty="0">
                <a:solidFill>
                  <a:schemeClr val="tx1"/>
                </a:solidFill>
                <a:latin typeface="Times New Roman" panose="02020603050405020304" pitchFamily="18" charset="0"/>
                <a:ea typeface="Calibri"/>
                <a:cs typeface="Times New Roman" panose="02020603050405020304" pitchFamily="18" charset="0"/>
              </a:rPr>
              <a:t>Turner,R.,Byrne-Davis,L.,Panayiotis,M.,Coupe,N.,Holtom,C.,Smith,C.,Hart,J. (2023) ‘Journal of public health’, </a:t>
            </a:r>
            <a:r>
              <a:rPr lang="en-GB" sz="1400" i="1" dirty="0">
                <a:solidFill>
                  <a:schemeClr val="tx1"/>
                </a:solidFill>
                <a:latin typeface="Times New Roman" panose="02020603050405020304" pitchFamily="18" charset="0"/>
                <a:ea typeface="Calibri"/>
                <a:cs typeface="Times New Roman" panose="02020603050405020304" pitchFamily="18" charset="0"/>
              </a:rPr>
              <a:t>Experiences of implementing the making every contact count initiative into a UK integrated care system : an interview study</a:t>
            </a:r>
            <a:r>
              <a:rPr lang="en-GB" sz="1400" dirty="0">
                <a:solidFill>
                  <a:schemeClr val="tx1"/>
                </a:solidFill>
                <a:latin typeface="Times New Roman" panose="02020603050405020304" pitchFamily="18" charset="0"/>
                <a:ea typeface="Calibri"/>
                <a:cs typeface="Times New Roman" panose="02020603050405020304" pitchFamily="18" charset="0"/>
              </a:rPr>
              <a:t>’,45 (4)</a:t>
            </a:r>
          </a:p>
          <a:p>
            <a:pPr marL="45720" indent="0">
              <a:buNone/>
            </a:pPr>
            <a:endParaRPr lang="en-GB" sz="1400" dirty="0">
              <a:solidFill>
                <a:schemeClr val="tx1"/>
              </a:solidFill>
              <a:latin typeface="Times New Roman" panose="02020603050405020304" pitchFamily="18" charset="0"/>
              <a:ea typeface="Calibri"/>
              <a:cs typeface="Times New Roman" panose="02020603050405020304" pitchFamily="18" charset="0"/>
            </a:endParaRPr>
          </a:p>
          <a:p>
            <a:pPr marL="45720" indent="0">
              <a:buNone/>
            </a:pPr>
            <a:endParaRPr lang="en-GB" sz="1400" dirty="0">
              <a:solidFill>
                <a:schemeClr val="tx1"/>
              </a:solidFill>
              <a:latin typeface="Times New Roman" panose="02020603050405020304" pitchFamily="18" charset="0"/>
              <a:ea typeface="Calibri"/>
              <a:cs typeface="Times New Roman" panose="02020603050405020304" pitchFamily="18" charset="0"/>
            </a:endParaRPr>
          </a:p>
          <a:p>
            <a:pPr marL="45720" indent="0">
              <a:buNone/>
            </a:pPr>
            <a:endParaRPr lang="en-GB" sz="1400" dirty="0">
              <a:solidFill>
                <a:schemeClr val="tx1"/>
              </a:solidFill>
              <a:latin typeface="Times New Roman" panose="02020603050405020304" pitchFamily="18" charset="0"/>
              <a:ea typeface="Calibri"/>
              <a:cs typeface="Times New Roman" panose="02020603050405020304" pitchFamily="18" charset="0"/>
            </a:endParaRPr>
          </a:p>
          <a:p>
            <a:pPr marL="45720" indent="0">
              <a:buNone/>
            </a:pPr>
            <a:endParaRPr lang="en-GB" sz="1400" dirty="0">
              <a:solidFill>
                <a:schemeClr val="tx1"/>
              </a:solidFill>
              <a:latin typeface="Times New Roman" panose="02020603050405020304" pitchFamily="18" charset="0"/>
              <a:ea typeface="Calibri"/>
              <a:cs typeface="Times New Roman" panose="02020603050405020304" pitchFamily="18" charset="0"/>
            </a:endParaRPr>
          </a:p>
        </p:txBody>
      </p:sp>
    </p:spTree>
    <p:extLst>
      <p:ext uri="{BB962C8B-B14F-4D97-AF65-F5344CB8AC3E}">
        <p14:creationId xmlns:p14="http://schemas.microsoft.com/office/powerpoint/2010/main" val="2876343803"/>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505046"/>
      </a:dk2>
      <a:lt2>
        <a:srgbClr val="EEECE1"/>
      </a:lt2>
      <a:accent1>
        <a:srgbClr val="DF5327"/>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CEF1E0B484A1743AA26AC9770BD9A0D" ma:contentTypeVersion="8" ma:contentTypeDescription="Create a new document." ma:contentTypeScope="" ma:versionID="2e295a10883e9f8df53be82d4bb17c1c">
  <xsd:schema xmlns:xsd="http://www.w3.org/2001/XMLSchema" xmlns:xs="http://www.w3.org/2001/XMLSchema" xmlns:p="http://schemas.microsoft.com/office/2006/metadata/properties" xmlns:ns3="f54769a0-4009-4751-aaa5-c4e083f3f3c5" xmlns:ns4="9a205c85-9614-4091-8c4d-e88ff0670c46" targetNamespace="http://schemas.microsoft.com/office/2006/metadata/properties" ma:root="true" ma:fieldsID="2a808e8e72b43d683ac04c2b19afb2bc" ns3:_="" ns4:_="">
    <xsd:import namespace="f54769a0-4009-4751-aaa5-c4e083f3f3c5"/>
    <xsd:import namespace="9a205c85-9614-4091-8c4d-e88ff0670c46"/>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54769a0-4009-4751-aaa5-c4e083f3f3c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a205c85-9614-4091-8c4d-e88ff0670c4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B9C505-0A6E-4A50-A50A-9178754C9AA5}">
  <ds:schemaRefs>
    <ds:schemaRef ds:uri="http://schemas.microsoft.com/sharepoint/v3/contenttype/forms"/>
  </ds:schemaRefs>
</ds:datastoreItem>
</file>

<file path=customXml/itemProps2.xml><?xml version="1.0" encoding="utf-8"?>
<ds:datastoreItem xmlns:ds="http://schemas.openxmlformats.org/officeDocument/2006/customXml" ds:itemID="{DCEDCC74-8E0A-410B-BD34-A3D1FAB495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54769a0-4009-4751-aaa5-c4e083f3f3c5"/>
    <ds:schemaRef ds:uri="9a205c85-9614-4091-8c4d-e88ff0670c4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27A00B4-6B3E-4C30-8C4E-E6800CA08D7E}">
  <ds:schemaRefs>
    <ds:schemaRef ds:uri="http://purl.org/dc/dcmitype/"/>
    <ds:schemaRef ds:uri="http://schemas.openxmlformats.org/package/2006/metadata/core-properties"/>
    <ds:schemaRef ds:uri="http://purl.org/dc/terms/"/>
    <ds:schemaRef ds:uri="9a205c85-9614-4091-8c4d-e88ff0670c46"/>
    <ds:schemaRef ds:uri="f54769a0-4009-4751-aaa5-c4e083f3f3c5"/>
    <ds:schemaRef ds:uri="http://schemas.microsoft.com/office/2006/documentManagement/types"/>
    <ds:schemaRef ds:uri="http://purl.org/dc/elements/1.1/"/>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Basis</Template>
  <TotalTime>1466</TotalTime>
  <Words>2145</Words>
  <Application>Microsoft Office PowerPoint</Application>
  <PresentationFormat>Widescreen</PresentationFormat>
  <Paragraphs>152</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 Rounded MT Bold</vt:lpstr>
      <vt:lpstr>Calibri</vt:lpstr>
      <vt:lpstr>Corbel</vt:lpstr>
      <vt:lpstr>Times New Roman</vt:lpstr>
      <vt:lpstr>Basis</vt:lpstr>
      <vt:lpstr>A demonstration of leadership skills required within my role as a therapy assistant practitioner, in response to an increased caseload</vt:lpstr>
      <vt:lpstr>Contents</vt:lpstr>
      <vt:lpstr>Overview of role </vt:lpstr>
      <vt:lpstr>What can I do?</vt:lpstr>
      <vt:lpstr>PowerPoint Presentation</vt:lpstr>
      <vt:lpstr>Making Every Contact Count</vt:lpstr>
      <vt:lpstr>What can go wrong?</vt:lpstr>
      <vt:lpstr>Recording of data</vt:lpstr>
      <vt:lpstr>Staff development </vt:lpstr>
      <vt:lpstr>Summary</vt:lpstr>
      <vt:lpstr>Any questions?</vt:lpstr>
      <vt:lpstr>References and Useful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Guidance for Inclusive Marketing</dc:title>
  <dc:creator>Chris Fox</dc:creator>
  <cp:lastModifiedBy>Rachael Mead (CTM UHB -  Physiotherapy)</cp:lastModifiedBy>
  <cp:revision>75</cp:revision>
  <dcterms:created xsi:type="dcterms:W3CDTF">2021-01-12T22:29:13Z</dcterms:created>
  <dcterms:modified xsi:type="dcterms:W3CDTF">2024-11-12T18:57:35Z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0x0101005CEF1E0B484A1743AA26AC9770BD9A0D</vt:lpwstr>
  </property>
  <property fmtid="{D5CDD505-2E9C-101B-9397-08002B2CF9AE}" pid="3" name="MediaServiceImageTags">
    <vt:lpwstr/>
  </property>
</Properties>
</file>