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10" d="100"/>
          <a:sy n="110" d="100"/>
        </p:scale>
        <p:origin x="1644" y="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0A1C40-7B28-47E6-9342-1646B850B7E0}" type="datetimeFigureOut">
              <a:rPr lang="en-US" smtClean="0"/>
              <a:t>8/22/2016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C7ED61-E19B-4381-AE44-78B139ADF14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5432909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0A1C40-7B28-47E6-9342-1646B850B7E0}" type="datetimeFigureOut">
              <a:rPr lang="en-US" smtClean="0"/>
              <a:t>8/22/2016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C7ED61-E19B-4381-AE44-78B139ADF14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9229919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0A1C40-7B28-47E6-9342-1646B850B7E0}" type="datetimeFigureOut">
              <a:rPr lang="en-US" smtClean="0"/>
              <a:t>8/22/2016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C7ED61-E19B-4381-AE44-78B139ADF14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0013521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0A1C40-7B28-47E6-9342-1646B850B7E0}" type="datetimeFigureOut">
              <a:rPr lang="en-US" smtClean="0"/>
              <a:t>8/22/2016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C7ED61-E19B-4381-AE44-78B139ADF14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5078659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0A1C40-7B28-47E6-9342-1646B850B7E0}" type="datetimeFigureOut">
              <a:rPr lang="en-US" smtClean="0"/>
              <a:t>8/22/2016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C7ED61-E19B-4381-AE44-78B139ADF14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7032291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0A1C40-7B28-47E6-9342-1646B850B7E0}" type="datetimeFigureOut">
              <a:rPr lang="en-US" smtClean="0"/>
              <a:t>8/22/2016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C7ED61-E19B-4381-AE44-78B139ADF14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3610093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0A1C40-7B28-47E6-9342-1646B850B7E0}" type="datetimeFigureOut">
              <a:rPr lang="en-US" smtClean="0"/>
              <a:t>8/22/2016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C7ED61-E19B-4381-AE44-78B139ADF14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121459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0A1C40-7B28-47E6-9342-1646B850B7E0}" type="datetimeFigureOut">
              <a:rPr lang="en-US" smtClean="0"/>
              <a:t>8/22/2016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C7ED61-E19B-4381-AE44-78B139ADF14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8348592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0A1C40-7B28-47E6-9342-1646B850B7E0}" type="datetimeFigureOut">
              <a:rPr lang="en-US" smtClean="0"/>
              <a:t>8/22/2016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C7ED61-E19B-4381-AE44-78B139ADF14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138051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0A1C40-7B28-47E6-9342-1646B850B7E0}" type="datetimeFigureOut">
              <a:rPr lang="en-US" smtClean="0"/>
              <a:t>8/22/2016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C7ED61-E19B-4381-AE44-78B139ADF14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0371603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0A1C40-7B28-47E6-9342-1646B850B7E0}" type="datetimeFigureOut">
              <a:rPr lang="en-US" smtClean="0"/>
              <a:t>8/22/2016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C7ED61-E19B-4381-AE44-78B139ADF14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156965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F0A1C40-7B28-47E6-9342-1646B850B7E0}" type="datetimeFigureOut">
              <a:rPr lang="en-US" smtClean="0"/>
              <a:t>8/22/2016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C7ED61-E19B-4381-AE44-78B139ADF14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8656654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US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1142999" y="-1143002"/>
            <a:ext cx="6857999" cy="914400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84129906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</TotalTime>
  <Words>0</Words>
  <Application>Microsoft Office PowerPoint</Application>
  <PresentationFormat>On-screen Show (4:3)</PresentationFormat>
  <Paragraphs>0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4" baseType="lpstr">
      <vt:lpstr>Arial</vt:lpstr>
      <vt:lpstr>Calibri</vt:lpstr>
      <vt:lpstr>Office Theme</vt:lpstr>
      <vt:lpstr>PowerPoint Presentation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Administrator</dc:creator>
  <cp:lastModifiedBy>Stephen Darnell</cp:lastModifiedBy>
  <cp:revision>1</cp:revision>
  <dcterms:created xsi:type="dcterms:W3CDTF">2014-07-29T14:15:45Z</dcterms:created>
  <dcterms:modified xsi:type="dcterms:W3CDTF">2016-08-22T10:34:53Z</dcterms:modified>
</cp:coreProperties>
</file>