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FEA4CF-BA4C-4049-90CF-829021F36FF2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B7423D-B87A-4E09-9EB3-5DD0E9E98EB7}">
      <dgm:prSet phldrT="[Text]" custT="1"/>
      <dgm:spPr/>
      <dgm:t>
        <a:bodyPr/>
        <a:lstStyle/>
        <a:p>
          <a:r>
            <a:rPr lang="en-GB" sz="2000" dirty="0"/>
            <a:t>Émile Durkheim was the French ‘Father of Sociology and Anthropology’</a:t>
          </a:r>
        </a:p>
      </dgm:t>
    </dgm:pt>
    <dgm:pt modelId="{66563D02-F48E-4110-8D7A-FC31F4C50C18}" type="parTrans" cxnId="{EFEF2272-A056-43CD-AFC6-5FAA159C001A}">
      <dgm:prSet/>
      <dgm:spPr/>
      <dgm:t>
        <a:bodyPr/>
        <a:lstStyle/>
        <a:p>
          <a:endParaRPr lang="en-GB"/>
        </a:p>
      </dgm:t>
    </dgm:pt>
    <dgm:pt modelId="{2F8F6AE9-FC77-4205-8BC6-6FCBAC5B63D8}" type="sibTrans" cxnId="{EFEF2272-A056-43CD-AFC6-5FAA159C001A}">
      <dgm:prSet/>
      <dgm:spPr/>
      <dgm:t>
        <a:bodyPr/>
        <a:lstStyle/>
        <a:p>
          <a:endParaRPr lang="en-GB"/>
        </a:p>
      </dgm:t>
    </dgm:pt>
    <dgm:pt modelId="{F0E83EE8-7296-4E1C-84AC-EA156A890223}">
      <dgm:prSet phldrT="[Text]" custT="1"/>
      <dgm:spPr/>
      <dgm:t>
        <a:bodyPr/>
        <a:lstStyle/>
        <a:p>
          <a:r>
            <a:rPr lang="en-GB" sz="2000" i="1" dirty="0"/>
            <a:t>‘The Elementary Forms of Religious Life’</a:t>
          </a:r>
          <a:r>
            <a:rPr lang="en-GB" sz="2000" dirty="0"/>
            <a:t> (1911), described Durkheim’s Functionalist approach to the anthropology of religion. </a:t>
          </a:r>
        </a:p>
      </dgm:t>
    </dgm:pt>
    <dgm:pt modelId="{A8F66173-98CD-4949-A407-8E5B23FDC94D}" type="parTrans" cxnId="{CED4B172-1D7D-4242-A724-1B1DD60A57CA}">
      <dgm:prSet/>
      <dgm:spPr/>
      <dgm:t>
        <a:bodyPr/>
        <a:lstStyle/>
        <a:p>
          <a:endParaRPr lang="en-GB"/>
        </a:p>
      </dgm:t>
    </dgm:pt>
    <dgm:pt modelId="{E8008813-E449-42C0-9003-3CECF925B6D3}" type="sibTrans" cxnId="{CED4B172-1D7D-4242-A724-1B1DD60A57CA}">
      <dgm:prSet/>
      <dgm:spPr/>
      <dgm:t>
        <a:bodyPr/>
        <a:lstStyle/>
        <a:p>
          <a:endParaRPr lang="en-GB"/>
        </a:p>
      </dgm:t>
    </dgm:pt>
    <dgm:pt modelId="{133972BB-F617-4964-AA98-1FE786BF9D59}">
      <dgm:prSet custT="1"/>
      <dgm:spPr/>
      <dgm:t>
        <a:bodyPr/>
        <a:lstStyle/>
        <a:p>
          <a:r>
            <a:rPr lang="en-GB" sz="2000" dirty="0"/>
            <a:t>Studied ethnographic material on Aborigine totemic religions. Posited the importance of respecting the subject’s supernatural accounts in order to empathise with the natives. </a:t>
          </a:r>
        </a:p>
      </dgm:t>
    </dgm:pt>
    <dgm:pt modelId="{22D51B3A-C01A-45C8-8E0E-F24011621D18}" type="parTrans" cxnId="{AD0654C1-78F1-4ADF-B11A-0FCDA584CC63}">
      <dgm:prSet/>
      <dgm:spPr/>
      <dgm:t>
        <a:bodyPr/>
        <a:lstStyle/>
        <a:p>
          <a:endParaRPr lang="en-GB"/>
        </a:p>
      </dgm:t>
    </dgm:pt>
    <dgm:pt modelId="{136C1F35-E23C-44FA-ACD0-485CD2ED35BC}" type="sibTrans" cxnId="{AD0654C1-78F1-4ADF-B11A-0FCDA584CC63}">
      <dgm:prSet/>
      <dgm:spPr/>
      <dgm:t>
        <a:bodyPr/>
        <a:lstStyle/>
        <a:p>
          <a:endParaRPr lang="en-GB"/>
        </a:p>
      </dgm:t>
    </dgm:pt>
    <dgm:pt modelId="{354CB46B-27EF-438F-BFC7-86F5B091BB11}">
      <dgm:prSet/>
      <dgm:spPr/>
      <dgm:t>
        <a:bodyPr/>
        <a:lstStyle/>
        <a:p>
          <a:r>
            <a:rPr lang="en-GB" dirty="0"/>
            <a:t>"A religion is a unified system of beliefs and practices relative to sacred things, that is to say, things set apart and forbidden – beliefs and practices which unite into one single moral community called a Church, all those who adhere to them.“ </a:t>
          </a:r>
          <a:r>
            <a:rPr lang="en-GB" i="1" dirty="0"/>
            <a:t>The Elementary Forms of the Religious Life: p. 47</a:t>
          </a:r>
          <a:r>
            <a:rPr lang="en-GB" dirty="0"/>
            <a:t> </a:t>
          </a:r>
        </a:p>
      </dgm:t>
    </dgm:pt>
    <dgm:pt modelId="{3B9E8D50-C636-4030-9919-0A37EFE7726A}" type="parTrans" cxnId="{EF506488-9505-4553-AD0D-A36C02764631}">
      <dgm:prSet/>
      <dgm:spPr/>
      <dgm:t>
        <a:bodyPr/>
        <a:lstStyle/>
        <a:p>
          <a:endParaRPr lang="en-GB"/>
        </a:p>
      </dgm:t>
    </dgm:pt>
    <dgm:pt modelId="{F3D48517-42EE-40CC-BA58-D14E08422D2B}" type="sibTrans" cxnId="{EF506488-9505-4553-AD0D-A36C02764631}">
      <dgm:prSet/>
      <dgm:spPr/>
      <dgm:t>
        <a:bodyPr/>
        <a:lstStyle/>
        <a:p>
          <a:endParaRPr lang="en-GB"/>
        </a:p>
      </dgm:t>
    </dgm:pt>
    <dgm:pt modelId="{2098A360-5C7D-4D42-AA36-86C15C91D7F7}">
      <dgm:prSet phldrT="[Text]" custT="1"/>
      <dgm:spPr/>
      <dgm:t>
        <a:bodyPr/>
        <a:lstStyle/>
        <a:p>
          <a:r>
            <a:rPr lang="en-GB" sz="2000" dirty="0"/>
            <a:t>Religion is a product of society and sacred objects and symbols object that represents the interests of a society. Such as peace and unity.</a:t>
          </a:r>
        </a:p>
      </dgm:t>
    </dgm:pt>
    <dgm:pt modelId="{C743C0B3-9FC1-44D7-9A6F-46173F903CAF}" type="parTrans" cxnId="{E87FF827-0589-409A-B69C-743E7C470944}">
      <dgm:prSet/>
      <dgm:spPr/>
      <dgm:t>
        <a:bodyPr/>
        <a:lstStyle/>
        <a:p>
          <a:endParaRPr lang="en-GB"/>
        </a:p>
      </dgm:t>
    </dgm:pt>
    <dgm:pt modelId="{A89BD878-75B5-4FF3-AE87-D42E46D77EC4}" type="sibTrans" cxnId="{E87FF827-0589-409A-B69C-743E7C470944}">
      <dgm:prSet/>
      <dgm:spPr/>
      <dgm:t>
        <a:bodyPr/>
        <a:lstStyle/>
        <a:p>
          <a:endParaRPr lang="en-GB"/>
        </a:p>
      </dgm:t>
    </dgm:pt>
    <dgm:pt modelId="{8B1AF3AE-11C9-404C-ABBF-017B798439FE}" type="pres">
      <dgm:prSet presAssocID="{29FEA4CF-BA4C-4049-90CF-829021F36FF2}" presName="diagram" presStyleCnt="0">
        <dgm:presLayoutVars>
          <dgm:dir/>
          <dgm:resizeHandles val="exact"/>
        </dgm:presLayoutVars>
      </dgm:prSet>
      <dgm:spPr/>
    </dgm:pt>
    <dgm:pt modelId="{269422AE-FF88-4A98-A763-815E5FB35A1F}" type="pres">
      <dgm:prSet presAssocID="{1AB7423D-B87A-4E09-9EB3-5DD0E9E98EB7}" presName="node" presStyleLbl="node1" presStyleIdx="0" presStyleCnt="5" custLinFactNeighborX="900" custLinFactNeighborY="-31934">
        <dgm:presLayoutVars>
          <dgm:bulletEnabled val="1"/>
        </dgm:presLayoutVars>
      </dgm:prSet>
      <dgm:spPr/>
    </dgm:pt>
    <dgm:pt modelId="{3D686BE7-A1B1-4BB8-9A61-04ADA75B3E4C}" type="pres">
      <dgm:prSet presAssocID="{2F8F6AE9-FC77-4205-8BC6-6FCBAC5B63D8}" presName="sibTrans" presStyleLbl="sibTrans2D1" presStyleIdx="0" presStyleCnt="4"/>
      <dgm:spPr/>
    </dgm:pt>
    <dgm:pt modelId="{F813B6B2-CDFD-4150-BF8C-91E1FF00D682}" type="pres">
      <dgm:prSet presAssocID="{2F8F6AE9-FC77-4205-8BC6-6FCBAC5B63D8}" presName="connectorText" presStyleLbl="sibTrans2D1" presStyleIdx="0" presStyleCnt="4"/>
      <dgm:spPr/>
    </dgm:pt>
    <dgm:pt modelId="{3DA99F5F-79E8-41E9-8916-212A570FB7CF}" type="pres">
      <dgm:prSet presAssocID="{F0E83EE8-7296-4E1C-84AC-EA156A890223}" presName="node" presStyleLbl="node1" presStyleIdx="1" presStyleCnt="5" custLinFactNeighborY="-32310">
        <dgm:presLayoutVars>
          <dgm:bulletEnabled val="1"/>
        </dgm:presLayoutVars>
      </dgm:prSet>
      <dgm:spPr/>
    </dgm:pt>
    <dgm:pt modelId="{28626D16-A4F2-4790-AE87-6E4B5D181095}" type="pres">
      <dgm:prSet presAssocID="{E8008813-E449-42C0-9003-3CECF925B6D3}" presName="sibTrans" presStyleLbl="sibTrans2D1" presStyleIdx="1" presStyleCnt="4"/>
      <dgm:spPr/>
    </dgm:pt>
    <dgm:pt modelId="{F9F842FA-C1C2-4289-9BFF-B178F19A36CF}" type="pres">
      <dgm:prSet presAssocID="{E8008813-E449-42C0-9003-3CECF925B6D3}" presName="connectorText" presStyleLbl="sibTrans2D1" presStyleIdx="1" presStyleCnt="4"/>
      <dgm:spPr/>
    </dgm:pt>
    <dgm:pt modelId="{2C935270-D55D-461B-BB02-B6C14E58BD2E}" type="pres">
      <dgm:prSet presAssocID="{133972BB-F617-4964-AA98-1FE786BF9D59}" presName="node" presStyleLbl="node1" presStyleIdx="2" presStyleCnt="5" custScaleY="121139" custLinFactNeighborX="335" custLinFactNeighborY="-27610">
        <dgm:presLayoutVars>
          <dgm:bulletEnabled val="1"/>
        </dgm:presLayoutVars>
      </dgm:prSet>
      <dgm:spPr/>
    </dgm:pt>
    <dgm:pt modelId="{88D5AC2D-D013-4532-A0B5-1B5DFDAADB73}" type="pres">
      <dgm:prSet presAssocID="{136C1F35-E23C-44FA-ACD0-485CD2ED35BC}" presName="sibTrans" presStyleLbl="sibTrans2D1" presStyleIdx="2" presStyleCnt="4"/>
      <dgm:spPr/>
    </dgm:pt>
    <dgm:pt modelId="{707D788D-4FFB-41CF-8B47-C0F33D7C419D}" type="pres">
      <dgm:prSet presAssocID="{136C1F35-E23C-44FA-ACD0-485CD2ED35BC}" presName="connectorText" presStyleLbl="sibTrans2D1" presStyleIdx="2" presStyleCnt="4"/>
      <dgm:spPr/>
    </dgm:pt>
    <dgm:pt modelId="{93772799-FB9A-46B7-8EF7-2D63FDFB9E35}" type="pres">
      <dgm:prSet presAssocID="{354CB46B-27EF-438F-BFC7-86F5B091BB11}" presName="node" presStyleLbl="node1" presStyleIdx="3" presStyleCnt="5" custLinFactNeighborX="335" custLinFactNeighborY="31135">
        <dgm:presLayoutVars>
          <dgm:bulletEnabled val="1"/>
        </dgm:presLayoutVars>
      </dgm:prSet>
      <dgm:spPr/>
    </dgm:pt>
    <dgm:pt modelId="{31569AA2-6FD3-47B1-BAEB-5B9D3D3FD101}" type="pres">
      <dgm:prSet presAssocID="{F3D48517-42EE-40CC-BA58-D14E08422D2B}" presName="sibTrans" presStyleLbl="sibTrans2D1" presStyleIdx="3" presStyleCnt="4"/>
      <dgm:spPr/>
    </dgm:pt>
    <dgm:pt modelId="{2B5D3535-32CF-450D-8B57-A734C7519E7B}" type="pres">
      <dgm:prSet presAssocID="{F3D48517-42EE-40CC-BA58-D14E08422D2B}" presName="connectorText" presStyleLbl="sibTrans2D1" presStyleIdx="3" presStyleCnt="4"/>
      <dgm:spPr/>
    </dgm:pt>
    <dgm:pt modelId="{67B7F583-2044-4680-A2C1-53CA1BD72DD2}" type="pres">
      <dgm:prSet presAssocID="{2098A360-5C7D-4D42-AA36-86C15C91D7F7}" presName="node" presStyleLbl="node1" presStyleIdx="4" presStyleCnt="5" custLinFactNeighborY="31135">
        <dgm:presLayoutVars>
          <dgm:bulletEnabled val="1"/>
        </dgm:presLayoutVars>
      </dgm:prSet>
      <dgm:spPr/>
    </dgm:pt>
  </dgm:ptLst>
  <dgm:cxnLst>
    <dgm:cxn modelId="{DF0B181B-1282-48A8-ABBE-FFECA9F23F6D}" type="presOf" srcId="{2F8F6AE9-FC77-4205-8BC6-6FCBAC5B63D8}" destId="{F813B6B2-CDFD-4150-BF8C-91E1FF00D682}" srcOrd="1" destOrd="0" presId="urn:microsoft.com/office/officeart/2005/8/layout/process5"/>
    <dgm:cxn modelId="{D9B0D427-FC5D-468E-9648-75A04DCE919E}" type="presOf" srcId="{2098A360-5C7D-4D42-AA36-86C15C91D7F7}" destId="{67B7F583-2044-4680-A2C1-53CA1BD72DD2}" srcOrd="0" destOrd="0" presId="urn:microsoft.com/office/officeart/2005/8/layout/process5"/>
    <dgm:cxn modelId="{E87FF827-0589-409A-B69C-743E7C470944}" srcId="{29FEA4CF-BA4C-4049-90CF-829021F36FF2}" destId="{2098A360-5C7D-4D42-AA36-86C15C91D7F7}" srcOrd="4" destOrd="0" parTransId="{C743C0B3-9FC1-44D7-9A6F-46173F903CAF}" sibTransId="{A89BD878-75B5-4FF3-AE87-D42E46D77EC4}"/>
    <dgm:cxn modelId="{FDE91129-CB74-491A-BCBA-F2186ECC5C46}" type="presOf" srcId="{F0E83EE8-7296-4E1C-84AC-EA156A890223}" destId="{3DA99F5F-79E8-41E9-8916-212A570FB7CF}" srcOrd="0" destOrd="0" presId="urn:microsoft.com/office/officeart/2005/8/layout/process5"/>
    <dgm:cxn modelId="{D7B1AD4C-0C31-47D0-BFFC-C3696F1B9DBC}" type="presOf" srcId="{2F8F6AE9-FC77-4205-8BC6-6FCBAC5B63D8}" destId="{3D686BE7-A1B1-4BB8-9A61-04ADA75B3E4C}" srcOrd="0" destOrd="0" presId="urn:microsoft.com/office/officeart/2005/8/layout/process5"/>
    <dgm:cxn modelId="{EFEF2272-A056-43CD-AFC6-5FAA159C001A}" srcId="{29FEA4CF-BA4C-4049-90CF-829021F36FF2}" destId="{1AB7423D-B87A-4E09-9EB3-5DD0E9E98EB7}" srcOrd="0" destOrd="0" parTransId="{66563D02-F48E-4110-8D7A-FC31F4C50C18}" sibTransId="{2F8F6AE9-FC77-4205-8BC6-6FCBAC5B63D8}"/>
    <dgm:cxn modelId="{CED4B172-1D7D-4242-A724-1B1DD60A57CA}" srcId="{29FEA4CF-BA4C-4049-90CF-829021F36FF2}" destId="{F0E83EE8-7296-4E1C-84AC-EA156A890223}" srcOrd="1" destOrd="0" parTransId="{A8F66173-98CD-4949-A407-8E5B23FDC94D}" sibTransId="{E8008813-E449-42C0-9003-3CECF925B6D3}"/>
    <dgm:cxn modelId="{ABFCB857-01F7-4DC9-BD01-F60499777F11}" type="presOf" srcId="{1AB7423D-B87A-4E09-9EB3-5DD0E9E98EB7}" destId="{269422AE-FF88-4A98-A763-815E5FB35A1F}" srcOrd="0" destOrd="0" presId="urn:microsoft.com/office/officeart/2005/8/layout/process5"/>
    <dgm:cxn modelId="{D56A0286-9D8A-4C95-9497-804CF21A6A3B}" type="presOf" srcId="{E8008813-E449-42C0-9003-3CECF925B6D3}" destId="{28626D16-A4F2-4790-AE87-6E4B5D181095}" srcOrd="0" destOrd="0" presId="urn:microsoft.com/office/officeart/2005/8/layout/process5"/>
    <dgm:cxn modelId="{51E01486-E7CE-42EA-A1A6-E55AC57E214F}" type="presOf" srcId="{E8008813-E449-42C0-9003-3CECF925B6D3}" destId="{F9F842FA-C1C2-4289-9BFF-B178F19A36CF}" srcOrd="1" destOrd="0" presId="urn:microsoft.com/office/officeart/2005/8/layout/process5"/>
    <dgm:cxn modelId="{EF506488-9505-4553-AD0D-A36C02764631}" srcId="{29FEA4CF-BA4C-4049-90CF-829021F36FF2}" destId="{354CB46B-27EF-438F-BFC7-86F5B091BB11}" srcOrd="3" destOrd="0" parTransId="{3B9E8D50-C636-4030-9919-0A37EFE7726A}" sibTransId="{F3D48517-42EE-40CC-BA58-D14E08422D2B}"/>
    <dgm:cxn modelId="{1474B890-C64C-4B95-AFB5-86B5D6B5C59E}" type="presOf" srcId="{F3D48517-42EE-40CC-BA58-D14E08422D2B}" destId="{2B5D3535-32CF-450D-8B57-A734C7519E7B}" srcOrd="1" destOrd="0" presId="urn:microsoft.com/office/officeart/2005/8/layout/process5"/>
    <dgm:cxn modelId="{21E881A2-8F2A-4A2A-BFA0-F05A643A3350}" type="presOf" srcId="{29FEA4CF-BA4C-4049-90CF-829021F36FF2}" destId="{8B1AF3AE-11C9-404C-ABBF-017B798439FE}" srcOrd="0" destOrd="0" presId="urn:microsoft.com/office/officeart/2005/8/layout/process5"/>
    <dgm:cxn modelId="{FB158FB6-D8AC-46A6-AE3E-1D9D0174A55A}" type="presOf" srcId="{136C1F35-E23C-44FA-ACD0-485CD2ED35BC}" destId="{88D5AC2D-D013-4532-A0B5-1B5DFDAADB73}" srcOrd="0" destOrd="0" presId="urn:microsoft.com/office/officeart/2005/8/layout/process5"/>
    <dgm:cxn modelId="{266CB3BC-4939-4B66-B39D-DAEBF4DCABD7}" type="presOf" srcId="{354CB46B-27EF-438F-BFC7-86F5B091BB11}" destId="{93772799-FB9A-46B7-8EF7-2D63FDFB9E35}" srcOrd="0" destOrd="0" presId="urn:microsoft.com/office/officeart/2005/8/layout/process5"/>
    <dgm:cxn modelId="{AD0654C1-78F1-4ADF-B11A-0FCDA584CC63}" srcId="{29FEA4CF-BA4C-4049-90CF-829021F36FF2}" destId="{133972BB-F617-4964-AA98-1FE786BF9D59}" srcOrd="2" destOrd="0" parTransId="{22D51B3A-C01A-45C8-8E0E-F24011621D18}" sibTransId="{136C1F35-E23C-44FA-ACD0-485CD2ED35BC}"/>
    <dgm:cxn modelId="{0404E0D6-A1EE-4A29-AA20-146CABE0AB67}" type="presOf" srcId="{F3D48517-42EE-40CC-BA58-D14E08422D2B}" destId="{31569AA2-6FD3-47B1-BAEB-5B9D3D3FD101}" srcOrd="0" destOrd="0" presId="urn:microsoft.com/office/officeart/2005/8/layout/process5"/>
    <dgm:cxn modelId="{904997F3-C4D6-495F-842B-953D7BFF201F}" type="presOf" srcId="{136C1F35-E23C-44FA-ACD0-485CD2ED35BC}" destId="{707D788D-4FFB-41CF-8B47-C0F33D7C419D}" srcOrd="1" destOrd="0" presId="urn:microsoft.com/office/officeart/2005/8/layout/process5"/>
    <dgm:cxn modelId="{6C08C9FC-681D-4D97-B52B-57848A3AC397}" type="presOf" srcId="{133972BB-F617-4964-AA98-1FE786BF9D59}" destId="{2C935270-D55D-461B-BB02-B6C14E58BD2E}" srcOrd="0" destOrd="0" presId="urn:microsoft.com/office/officeart/2005/8/layout/process5"/>
    <dgm:cxn modelId="{E776960F-C0E2-472C-BF79-706CF66560DB}" type="presParOf" srcId="{8B1AF3AE-11C9-404C-ABBF-017B798439FE}" destId="{269422AE-FF88-4A98-A763-815E5FB35A1F}" srcOrd="0" destOrd="0" presId="urn:microsoft.com/office/officeart/2005/8/layout/process5"/>
    <dgm:cxn modelId="{5C88952A-96EF-4D3B-8379-E8FB89D0EF78}" type="presParOf" srcId="{8B1AF3AE-11C9-404C-ABBF-017B798439FE}" destId="{3D686BE7-A1B1-4BB8-9A61-04ADA75B3E4C}" srcOrd="1" destOrd="0" presId="urn:microsoft.com/office/officeart/2005/8/layout/process5"/>
    <dgm:cxn modelId="{C307FDAD-78F5-4C7A-98F1-A9A63E1C1606}" type="presParOf" srcId="{3D686BE7-A1B1-4BB8-9A61-04ADA75B3E4C}" destId="{F813B6B2-CDFD-4150-BF8C-91E1FF00D682}" srcOrd="0" destOrd="0" presId="urn:microsoft.com/office/officeart/2005/8/layout/process5"/>
    <dgm:cxn modelId="{48515615-004F-4D22-B600-390F4F050228}" type="presParOf" srcId="{8B1AF3AE-11C9-404C-ABBF-017B798439FE}" destId="{3DA99F5F-79E8-41E9-8916-212A570FB7CF}" srcOrd="2" destOrd="0" presId="urn:microsoft.com/office/officeart/2005/8/layout/process5"/>
    <dgm:cxn modelId="{5D537130-DFA7-475E-909F-AE954C0B128C}" type="presParOf" srcId="{8B1AF3AE-11C9-404C-ABBF-017B798439FE}" destId="{28626D16-A4F2-4790-AE87-6E4B5D181095}" srcOrd="3" destOrd="0" presId="urn:microsoft.com/office/officeart/2005/8/layout/process5"/>
    <dgm:cxn modelId="{88C53971-8FDC-4F20-9EC7-CDD3BAF50112}" type="presParOf" srcId="{28626D16-A4F2-4790-AE87-6E4B5D181095}" destId="{F9F842FA-C1C2-4289-9BFF-B178F19A36CF}" srcOrd="0" destOrd="0" presId="urn:microsoft.com/office/officeart/2005/8/layout/process5"/>
    <dgm:cxn modelId="{B8338E97-4826-42AC-8BAE-86DF77EFFFCE}" type="presParOf" srcId="{8B1AF3AE-11C9-404C-ABBF-017B798439FE}" destId="{2C935270-D55D-461B-BB02-B6C14E58BD2E}" srcOrd="4" destOrd="0" presId="urn:microsoft.com/office/officeart/2005/8/layout/process5"/>
    <dgm:cxn modelId="{FC9E1282-D815-4D2C-BD75-23BB70010C41}" type="presParOf" srcId="{8B1AF3AE-11C9-404C-ABBF-017B798439FE}" destId="{88D5AC2D-D013-4532-A0B5-1B5DFDAADB73}" srcOrd="5" destOrd="0" presId="urn:microsoft.com/office/officeart/2005/8/layout/process5"/>
    <dgm:cxn modelId="{7227A13A-7D49-44BC-B511-0A4D18727E79}" type="presParOf" srcId="{88D5AC2D-D013-4532-A0B5-1B5DFDAADB73}" destId="{707D788D-4FFB-41CF-8B47-C0F33D7C419D}" srcOrd="0" destOrd="0" presId="urn:microsoft.com/office/officeart/2005/8/layout/process5"/>
    <dgm:cxn modelId="{07D61B49-D4D3-4B0A-9F2D-7A57DE0E0574}" type="presParOf" srcId="{8B1AF3AE-11C9-404C-ABBF-017B798439FE}" destId="{93772799-FB9A-46B7-8EF7-2D63FDFB9E35}" srcOrd="6" destOrd="0" presId="urn:microsoft.com/office/officeart/2005/8/layout/process5"/>
    <dgm:cxn modelId="{37FE1B51-19D5-45B8-AB23-CBF99825ABA1}" type="presParOf" srcId="{8B1AF3AE-11C9-404C-ABBF-017B798439FE}" destId="{31569AA2-6FD3-47B1-BAEB-5B9D3D3FD101}" srcOrd="7" destOrd="0" presId="urn:microsoft.com/office/officeart/2005/8/layout/process5"/>
    <dgm:cxn modelId="{0173A417-CB43-4490-80E2-A422EBDCCC2F}" type="presParOf" srcId="{31569AA2-6FD3-47B1-BAEB-5B9D3D3FD101}" destId="{2B5D3535-32CF-450D-8B57-A734C7519E7B}" srcOrd="0" destOrd="0" presId="urn:microsoft.com/office/officeart/2005/8/layout/process5"/>
    <dgm:cxn modelId="{97D46019-9EA5-4DFE-A665-00B88E66805D}" type="presParOf" srcId="{8B1AF3AE-11C9-404C-ABBF-017B798439FE}" destId="{67B7F583-2044-4680-A2C1-53CA1BD72DD2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422AE-FF88-4A98-A763-815E5FB35A1F}">
      <dsp:nvSpPr>
        <dsp:cNvPr id="0" name=""/>
        <dsp:cNvSpPr/>
      </dsp:nvSpPr>
      <dsp:spPr>
        <a:xfrm>
          <a:off x="39540" y="253109"/>
          <a:ext cx="3202781" cy="1921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Émile Durkheim was the French ‘Father of Sociology and Anthropology’</a:t>
          </a:r>
        </a:p>
      </dsp:txBody>
      <dsp:txXfrm>
        <a:off x="95824" y="309393"/>
        <a:ext cx="3090213" cy="1809100"/>
      </dsp:txXfrm>
    </dsp:sp>
    <dsp:sp modelId="{3D686BE7-A1B1-4BB8-9A61-04ADA75B3E4C}">
      <dsp:nvSpPr>
        <dsp:cNvPr id="0" name=""/>
        <dsp:cNvSpPr/>
      </dsp:nvSpPr>
      <dsp:spPr>
        <a:xfrm rot="21594424">
          <a:off x="3517824" y="813216"/>
          <a:ext cx="663713" cy="794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517824" y="972235"/>
        <a:ext cx="464599" cy="476573"/>
      </dsp:txXfrm>
    </dsp:sp>
    <dsp:sp modelId="{3DA99F5F-79E8-41E9-8916-212A570FB7CF}">
      <dsp:nvSpPr>
        <dsp:cNvPr id="0" name=""/>
        <dsp:cNvSpPr/>
      </dsp:nvSpPr>
      <dsp:spPr>
        <a:xfrm>
          <a:off x="4494609" y="245883"/>
          <a:ext cx="3202781" cy="1921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1" kern="1200" dirty="0"/>
            <a:t>‘The Elementary Forms of Religious Life’</a:t>
          </a:r>
          <a:r>
            <a:rPr lang="en-GB" sz="2000" kern="1200" dirty="0"/>
            <a:t> (1911), described Durkheim’s Functionalist approach to the anthropology of religion. </a:t>
          </a:r>
        </a:p>
      </dsp:txBody>
      <dsp:txXfrm>
        <a:off x="4550893" y="302167"/>
        <a:ext cx="3090213" cy="1809100"/>
      </dsp:txXfrm>
    </dsp:sp>
    <dsp:sp modelId="{28626D16-A4F2-4790-AE87-6E4B5D181095}">
      <dsp:nvSpPr>
        <dsp:cNvPr id="0" name=""/>
        <dsp:cNvSpPr/>
      </dsp:nvSpPr>
      <dsp:spPr>
        <a:xfrm rot="69072">
          <a:off x="7981523" y="854343"/>
          <a:ext cx="684807" cy="794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7981544" y="1011137"/>
        <a:ext cx="479365" cy="476573"/>
      </dsp:txXfrm>
    </dsp:sp>
    <dsp:sp modelId="{2C935270-D55D-461B-BB02-B6C14E58BD2E}">
      <dsp:nvSpPr>
        <dsp:cNvPr id="0" name=""/>
        <dsp:cNvSpPr/>
      </dsp:nvSpPr>
      <dsp:spPr>
        <a:xfrm>
          <a:off x="8989218" y="133091"/>
          <a:ext cx="3202781" cy="23278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Studied ethnographic material on Aborigine totemic religions. Posited the importance of respecting the subject’s supernatural accounts in order to empathise with the natives. </a:t>
          </a:r>
        </a:p>
      </dsp:txBody>
      <dsp:txXfrm>
        <a:off x="9057400" y="201273"/>
        <a:ext cx="3066417" cy="2191526"/>
      </dsp:txXfrm>
    </dsp:sp>
    <dsp:sp modelId="{88D5AC2D-D013-4532-A0B5-1B5DFDAADB73}">
      <dsp:nvSpPr>
        <dsp:cNvPr id="0" name=""/>
        <dsp:cNvSpPr/>
      </dsp:nvSpPr>
      <dsp:spPr>
        <a:xfrm rot="5400000">
          <a:off x="9951960" y="3232685"/>
          <a:ext cx="1277298" cy="794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10352323" y="2991181"/>
        <a:ext cx="476573" cy="1039011"/>
      </dsp:txXfrm>
    </dsp:sp>
    <dsp:sp modelId="{93772799-FB9A-46B7-8EF7-2D63FDFB9E35}">
      <dsp:nvSpPr>
        <dsp:cNvPr id="0" name=""/>
        <dsp:cNvSpPr/>
      </dsp:nvSpPr>
      <dsp:spPr>
        <a:xfrm>
          <a:off x="8989218" y="4870978"/>
          <a:ext cx="3202781" cy="1921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"A religion is a unified system of beliefs and practices relative to sacred things, that is to say, things set apart and forbidden – beliefs and practices which unite into one single moral community called a Church, all those who adhere to them.“ </a:t>
          </a:r>
          <a:r>
            <a:rPr lang="en-GB" sz="1500" i="1" kern="1200" dirty="0"/>
            <a:t>The Elementary Forms of the Religious Life: p. 47</a:t>
          </a:r>
          <a:r>
            <a:rPr lang="en-GB" sz="1500" kern="1200" dirty="0"/>
            <a:t> </a:t>
          </a:r>
        </a:p>
      </dsp:txBody>
      <dsp:txXfrm>
        <a:off x="9045502" y="4927262"/>
        <a:ext cx="3090213" cy="1809100"/>
      </dsp:txXfrm>
    </dsp:sp>
    <dsp:sp modelId="{31569AA2-6FD3-47B1-BAEB-5B9D3D3FD101}">
      <dsp:nvSpPr>
        <dsp:cNvPr id="0" name=""/>
        <dsp:cNvSpPr/>
      </dsp:nvSpPr>
      <dsp:spPr>
        <a:xfrm rot="10800000">
          <a:off x="8020347" y="5434668"/>
          <a:ext cx="684668" cy="794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8225747" y="5593526"/>
        <a:ext cx="479268" cy="476573"/>
      </dsp:txXfrm>
    </dsp:sp>
    <dsp:sp modelId="{67B7F583-2044-4680-A2C1-53CA1BD72DD2}">
      <dsp:nvSpPr>
        <dsp:cNvPr id="0" name=""/>
        <dsp:cNvSpPr/>
      </dsp:nvSpPr>
      <dsp:spPr>
        <a:xfrm>
          <a:off x="4494609" y="4870978"/>
          <a:ext cx="3202781" cy="19216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Religion is a product of society and sacred objects and symbols object that represents the interests of a society. Such as peace and unity.</a:t>
          </a:r>
        </a:p>
      </dsp:txBody>
      <dsp:txXfrm>
        <a:off x="4550893" y="4927262"/>
        <a:ext cx="3090213" cy="18091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064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359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50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984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51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265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138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63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240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548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859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11836-385C-4D4E-BAA4-2F2CB748750A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6537E-DCFA-4F97-930C-3AB21524D2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763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E40272F-79E3-497B-9110-20E52794E5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3813013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8F589DCB-F221-495C-ABD0-FCDEA2C3CE71}"/>
              </a:ext>
            </a:extLst>
          </p:cNvPr>
          <p:cNvSpPr/>
          <p:nvPr/>
        </p:nvSpPr>
        <p:spPr>
          <a:xfrm>
            <a:off x="3207465" y="2543133"/>
            <a:ext cx="3917244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Émile Durkheim </a:t>
            </a:r>
            <a:endParaRPr lang="en-US" sz="66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4EFD6F-049B-4B42-AA2F-2329CD72EFC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666" y="2728696"/>
            <a:ext cx="2903669" cy="38761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C9EB1E-9A9F-4FD0-99B6-3FFD345F0A5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4709" y="1743705"/>
            <a:ext cx="1987795" cy="325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66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09A2B-0055-4A7F-900D-85C135A16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9CE84-5AAA-42D7-B558-66EBA82A7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Stein, Rebecca L. </a:t>
            </a:r>
            <a:r>
              <a:rPr lang="en-GB" i="1" dirty="0"/>
              <a:t>The Anthropology of Religion, Magic, and Witchcraft</a:t>
            </a:r>
            <a:r>
              <a:rPr lang="en-GB" dirty="0"/>
              <a:t>. Fourth ed. 2017. Web.</a:t>
            </a:r>
          </a:p>
          <a:p>
            <a:r>
              <a:rPr lang="en-GB" dirty="0"/>
              <a:t>Durkheim, </a:t>
            </a:r>
            <a:r>
              <a:rPr lang="en-GB" dirty="0" err="1"/>
              <a:t>Émile</a:t>
            </a:r>
            <a:r>
              <a:rPr lang="en-GB" dirty="0"/>
              <a:t>, and Karen E. Fields. </a:t>
            </a:r>
            <a:r>
              <a:rPr lang="en-GB" i="1" dirty="0"/>
              <a:t>The Elementary Forms of Religious Life</a:t>
            </a:r>
            <a:r>
              <a:rPr lang="en-GB" dirty="0"/>
              <a:t>. New York: Free, 1995. Print.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922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</TotalTime>
  <Words>151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Felix</dc:creator>
  <cp:lastModifiedBy>Felix</cp:lastModifiedBy>
  <cp:revision>9</cp:revision>
  <dcterms:created xsi:type="dcterms:W3CDTF">2019-12-09T22:42:31Z</dcterms:created>
  <dcterms:modified xsi:type="dcterms:W3CDTF">2019-12-09T23:59:59Z</dcterms:modified>
</cp:coreProperties>
</file>