
<file path=[Content_Types].xml><?xml version="1.0" encoding="utf-8"?>
<Types xmlns="http://schemas.openxmlformats.org/package/2006/content-types">
  <Default ContentType="image/jpeg" Extension="jpe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sldIdLst>
    <p:sldId id="256" r:id="rId6"/>
    <p:sldId id="257" r:id="rId7"/>
    <p:sldId id="258" r:id="rId8"/>
    <p:sldId id="259" r:id="rId9"/>
    <p:sldId id="260" r:id="rId10"/>
    <p:sldId id="261" r:id="rId11"/>
    <p:sldId id="262" r:id="rId12"/>
    <p:sldId id="263" r:id="rId13"/>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4984"/>
    <p:restoredTop sz="94694"/>
  </p:normalViewPr>
  <p:slideViewPr>
    <p:cSldViewPr snapToGrid="0">
      <p:cViewPr varScale="1">
        <p:scale>
          <a:sx d="100" n="121"/>
          <a:sy d="100" n="121"/>
        </p:scale>
        <p:origin x="784" y="176"/>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endParaRPr altLang="en-GB" lang="en-GB"/>
          </a:p>
        </p:txBody>
      </p:sp>
      <p:sp>
        <p:nvSpPr>
          <p:cNvPr id="3" name="Subtitle 2">
            <a:extLst>
              <a:ext uri="{FF2B5EF4-FFF2-40B4-BE49-F238E27FC236}">
                <a16:creationId xmlns:a16="http://schemas.microsoft.com/office/drawing/2014/main" id="{29C5B1C0-6BC8-3958-B6F3-2C6E05445E20}"/>
              </a:ext>
            </a:extLst>
          </p:cNvPr>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altLang="en-GB"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numCol="1"/>
          <a:lstStyle/>
          <a:p>
            <a:r>
              <a:rPr lang="en-US"/>
              <a:t>Click to edit Master title style</a:t>
            </a:r>
            <a:endParaRPr altLang="en-GB"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numCol="1"/>
          <a:lstStyle>
            <a:lvl1pPr>
              <a:defRPr sz="6000"/>
            </a:lvl1pPr>
          </a:lstStyle>
          <a:p>
            <a:r>
              <a:rPr lang="en-US"/>
              <a:t>Click to edit Master title style</a:t>
            </a:r>
            <a:endParaRPr altLang="en-GB"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idx="1" type="body"/>
          </p:nvPr>
        </p:nvSpPr>
        <p:spPr>
          <a:xfrm>
            <a:off x="831850" y="4589463"/>
            <a:ext cx="10515600" cy="1500187"/>
          </a:xfrm>
        </p:spPr>
        <p:txBody>
          <a:bodyPr numCol="1"/>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numCol="1"/>
          <a:lstStyle/>
          <a:p>
            <a:r>
              <a:rPr lang="en-US"/>
              <a:t>Click to edit Master title style</a:t>
            </a:r>
            <a:endParaRPr altLang="en-GB"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idx="11" sz="quarter" type="ftr"/>
          </p:nvPr>
        </p:nvSpPr>
        <p:spPr/>
        <p:txBody>
          <a:bodyPr numCol="1"/>
          <a:lstStyle/>
          <a:p>
            <a:endParaRPr altLang="en-GB"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numCol="1"/>
          <a:lstStyle/>
          <a:p>
            <a:r>
              <a:rPr lang="en-US"/>
              <a:t>Click to edit Master title style</a:t>
            </a:r>
            <a:endParaRPr altLang="en-GB"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idx="1" type="body"/>
          </p:nvPr>
        </p:nvSpPr>
        <p:spPr>
          <a:xfrm>
            <a:off x="839788"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idx="2" sz="half"/>
          </p:nvPr>
        </p:nvSpPr>
        <p:spPr>
          <a:xfrm>
            <a:off x="839788"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idx="11" sz="quarter" type="ftr"/>
          </p:nvPr>
        </p:nvSpPr>
        <p:spPr/>
        <p:txBody>
          <a:bodyPr numCol="1"/>
          <a:lstStyle/>
          <a:p>
            <a:endParaRPr altLang="en-GB"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numCol="1"/>
          <a:lstStyle/>
          <a:p>
            <a:r>
              <a:rPr lang="en-US"/>
              <a:t>Click to edit Master title style</a:t>
            </a:r>
            <a:endParaRPr altLang="en-GB"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idx="11" sz="quarter" type="ftr"/>
          </p:nvPr>
        </p:nvSpPr>
        <p:spPr/>
        <p:txBody>
          <a:bodyPr numCol="1"/>
          <a:lstStyle/>
          <a:p>
            <a:endParaRPr altLang="en-GB"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idx="11" sz="quarter" type="ftr"/>
          </p:nvPr>
        </p:nvSpPr>
        <p:spPr/>
        <p:txBody>
          <a:bodyPr numCol="1"/>
          <a:lstStyle/>
          <a:p>
            <a:endParaRPr altLang="en-GB"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endParaRPr altLang="en-GB"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idx="11" sz="quarter" type="ftr"/>
          </p:nvPr>
        </p:nvSpPr>
        <p:spPr/>
        <p:txBody>
          <a:bodyPr numCol="1"/>
          <a:lstStyle/>
          <a:p>
            <a:endParaRPr altLang="en-GB"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endParaRPr altLang="en-GB"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idx="1" type="pic"/>
          </p:nvPr>
        </p:nvSpPr>
        <p:spPr>
          <a:xfrm>
            <a:off x="5183188" y="987425"/>
            <a:ext cx="6172200" cy="4873625"/>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altLang="en-GB"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idx="11" sz="quarter" type="ftr"/>
          </p:nvPr>
        </p:nvSpPr>
        <p:spPr/>
        <p:txBody>
          <a:bodyPr numCol="1"/>
          <a:lstStyle/>
          <a:p>
            <a:endParaRPr altLang="en-GB"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numCol="1"/>
          <a:lstStyle/>
          <a:p>
            <a:r>
              <a:rPr lang="en-US"/>
              <a:t>Click to edit Master title style</a:t>
            </a:r>
            <a:endParaRPr altLang="en-GB"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orient="vert" type="title"/>
          </p:nvPr>
        </p:nvSpPr>
        <p:spPr>
          <a:xfrm>
            <a:off x="8724900" y="365125"/>
            <a:ext cx="2628900" cy="5811838"/>
          </a:xfrm>
        </p:spPr>
        <p:txBody>
          <a:bodyPr numCol="1" vert="eaVert"/>
          <a:lstStyle/>
          <a:p>
            <a:r>
              <a:rPr lang="en-US"/>
              <a:t>Click to edit Master title style</a:t>
            </a:r>
            <a:endParaRPr altLang="en-GB"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idx="10" sz="half" type="dt"/>
          </p:nvPr>
        </p:nvSpPr>
        <p:spPr/>
        <p:txBody>
          <a:bodyPr numCol="1"/>
          <a:lstStyle/>
          <a:p>
            <a:fld id="{6CD6C34D-D6A3-4364-94BE-B972A086586D}" type="datetimeFigureOut">
              <a:rPr altLang="en-GB" lang="en-GB" smtClean="0"/>
              <a:t>06/12/2025</a:t>
            </a:fld>
            <a:endParaRPr altLang="en-GB"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idx="12" sz="quarter" type="sldNum"/>
          </p:nvPr>
        </p:nvSpPr>
        <p:spPr/>
        <p:txBody>
          <a:bodyPr numCol="1"/>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anchor="ctr" bIns="45720" lIns="91440" numCol="1" rIns="91440" rtlCol="0" tIns="45720" vert="horz">
            <a:normAutofit/>
          </a:bodyPr>
          <a:lstStyle/>
          <a:p>
            <a:r>
              <a:rPr lang="en-US"/>
              <a:t>Click to edit Master title style</a:t>
            </a:r>
            <a:endParaRPr altLang="en-GB"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idx="2" sz="half" type="dt"/>
          </p:nvPr>
        </p:nvSpPr>
        <p:spPr>
          <a:xfrm>
            <a:off x="838200" y="6356350"/>
            <a:ext cx="2743200" cy="365125"/>
          </a:xfrm>
          <a:prstGeom prst="rect">
            <a:avLst/>
          </a:prstGeom>
        </p:spPr>
        <p:txBody>
          <a:bodyPr anchor="ctr" bIns="45720" lIns="91440" numCol="1" rIns="91440" rtlCol="0" tIns="45720" vert="horz"/>
          <a:lstStyle>
            <a:lvl1pPr algn="l">
              <a:defRPr sz="1200">
                <a:solidFill>
                  <a:schemeClr val="tx1">
                    <a:tint val="82000"/>
                  </a:schemeClr>
                </a:solidFill>
              </a:defRPr>
            </a:lvl1pPr>
          </a:lstStyle>
          <a:p>
            <a:fld id="{6CD6C34D-D6A3-4364-94BE-B972A086586D}" type="datetimeFigureOut">
              <a:rPr altLang="en-GB" lang="en-GB" smtClean="0"/>
              <a:t>06/12/2025</a:t>
            </a:fld>
            <a:endParaRPr altLang="en-GB"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idx="3" sz="quarter" type="ftr"/>
          </p:nvPr>
        </p:nvSpPr>
        <p:spPr>
          <a:xfrm>
            <a:off x="4038600" y="6356350"/>
            <a:ext cx="4114800" cy="365125"/>
          </a:xfrm>
          <a:prstGeom prst="rect">
            <a:avLst/>
          </a:prstGeom>
        </p:spPr>
        <p:txBody>
          <a:bodyPr anchor="ctr" bIns="45720" lIns="91440" numCol="1" rIns="91440" rtlCol="0" tIns="45720" vert="horz"/>
          <a:lstStyle>
            <a:lvl1pPr algn="ctr">
              <a:defRPr sz="1200">
                <a:solidFill>
                  <a:schemeClr val="tx1">
                    <a:tint val="82000"/>
                  </a:schemeClr>
                </a:solidFill>
              </a:defRPr>
            </a:lvl1pPr>
          </a:lstStyle>
          <a:p>
            <a:endParaRPr altLang="en-GB"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idx="4" sz="quarter" type="sldNum"/>
          </p:nvPr>
        </p:nvSpPr>
        <p:spPr>
          <a:xfrm>
            <a:off x="8610600" y="6356350"/>
            <a:ext cx="2743200" cy="365125"/>
          </a:xfrm>
          <a:prstGeom prst="rect">
            <a:avLst/>
          </a:prstGeom>
        </p:spPr>
        <p:txBody>
          <a:bodyPr anchor="ctr" bIns="45720" lIns="91440" numCol="1" rIns="91440" rtlCol="0" tIns="45720" vert="horz"/>
          <a:lstStyle>
            <a:lvl1pPr algn="r">
              <a:defRPr sz="1200">
                <a:solidFill>
                  <a:schemeClr val="tx1">
                    <a:tint val="82000"/>
                  </a:schemeClr>
                </a:solidFill>
              </a:defRPr>
            </a:lvl1pPr>
          </a:lstStyle>
          <a:p>
            <a:fld id="{454682FA-2E9E-4DCC-AFA0-70701551065F}" type="slidenum">
              <a:rPr altLang="en-GB" lang="en-GB" smtClean="0"/>
              <a:t>‹#›</a:t>
            </a:fld>
            <a:endParaRPr altLang="en-GB" lang="en-GB"/>
          </a:p>
        </p:txBody>
      </p:sp>
    </p:spTree>
    <p:extLst>
      <p:ext uri="{BB962C8B-B14F-4D97-AF65-F5344CB8AC3E}">
        <p14:creationId xmlns:p14="http://schemas.microsoft.com/office/powerpoint/2010/main" val="101159634"/>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838200" y="365125"/>
            <a:ext cx="10515600" cy="3183618"/>
          </a:xfrm>
        </p:spPr>
        <p:txBody>
          <a:bodyPr numCol="1">
            <a:normAutofit/>
          </a:bodyPr>
          <a:lstStyle/>
          <a:p>
            <a:r>
              <a:rPr altLang="en-GB" b="0" baseline="0" cap="none" dirty="0" i="0" kern="1200" kumimoji="0" lang="en-GB" noProof="0" normalizeH="0" spc="0" strike="noStrike" sz="2400" u="none">
                <a:ln>
                  <a:noFill/>
                </a:ln>
                <a:solidFill>
                  <a:prstClr val="black"/>
                </a:solidFill>
                <a:effectLst/>
                <a:uLnTx/>
                <a:uFillTx/>
                <a:latin panose="02110004020202020204" typeface="Aptos Display"/>
                <a:ea typeface="+mj-ea"/>
                <a:cs typeface="+mj-cs"/>
              </a:rPr>
              <a:t>LCLM4003 Effective Teamwork and Communication </a:t>
            </a:r>
            <a:br>
              <a:rPr altLang="en-GB" b="0" baseline="0" cap="none" dirty="0" i="0" kern="1200" kumimoji="0" lang="en-GB" noProof="0" normalizeH="0" spc="0" strike="noStrike" sz="4000" u="none">
                <a:ln>
                  <a:noFill/>
                </a:ln>
                <a:solidFill>
                  <a:prstClr val="black"/>
                </a:solidFill>
                <a:effectLst/>
                <a:uLnTx/>
                <a:uFillTx/>
                <a:latin panose="02110004020202020204" typeface="Aptos Display"/>
                <a:ea typeface="+mj-ea"/>
                <a:cs typeface="+mj-cs"/>
              </a:rPr>
            </a:br>
            <a:br>
              <a:rPr altLang="en-GB" b="0" baseline="0" cap="none" dirty="0" i="0" kern="1200" kumimoji="0" lang="en-GB" noProof="0" normalizeH="0" spc="0" strike="noStrike" sz="4000" u="none">
                <a:ln>
                  <a:noFill/>
                </a:ln>
                <a:solidFill>
                  <a:prstClr val="black"/>
                </a:solidFill>
                <a:effectLst/>
                <a:uLnTx/>
                <a:uFillTx/>
                <a:latin panose="02110004020202020204" typeface="Aptos Display"/>
                <a:ea typeface="+mj-ea"/>
                <a:cs typeface="+mj-cs"/>
              </a:rPr>
            </a:br>
            <a:endParaRPr altLang="en-GB" dirty="0" lang="en-GB"/>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p:txBody>
          <a:bodyPr anchor="t" bIns="45720" lIns="91440" numCol="1" rIns="91440" rtlCol="0" tIns="45720" vert="horz">
            <a:normAutofit/>
          </a:bodyPr>
          <a:lstStyle/>
          <a:p>
            <a:r>
              <a:rPr altLang="en-GB" dirty="0" lang="en-GB"/>
              <a:t>ASSIGNMENT 2: Presentation</a:t>
            </a:r>
          </a:p>
          <a:p>
            <a:r>
              <a:rPr altLang="en-GB" dirty="0" lang="en-GB"/>
              <a:t>Levi Grech 2442523</a:t>
            </a:r>
            <a:endParaRPr altLang="en-GB" b="0" baseline="0" cap="none" dirty="0" i="0" kern="1200" lang="en-GB" noProof="0" normalizeH="0" spc="0" strike="noStrike" sz="2800" u="none">
              <a:ln>
                <a:noFill/>
              </a:ln>
              <a:solidFill>
                <a:prstClr val="black"/>
              </a:solidFill>
              <a:effectLst/>
              <a:uLnTx/>
              <a:uFillTx/>
              <a:latin panose="02110004020202020204" typeface="Aptos"/>
            </a:endParaRPr>
          </a:p>
          <a:p>
            <a:pPr algn="l" defTabSz="914400" indent="-228600" lvl="0" marL="228600" marR="0">
              <a:lnSpc>
                <a:spcPct val="90000"/>
              </a:lnSpc>
              <a:spcBef>
                <a:spcPts val="1000"/>
              </a:spcBef>
              <a:spcAft>
                <a:spcPts val="0"/>
              </a:spcAft>
              <a:buClrTx/>
              <a:buSzTx/>
              <a:buFont charset="0" panose="020B0604020202020204" pitchFamily="34" typeface="Arial"/>
              <a:buChar char="•"/>
              <a:tabLst/>
              <a:defRPr/>
            </a:pPr>
            <a:endParaRPr altLang="en-GB" b="0" baseline="0" cap="none" dirty="0" i="0" kern="1200" lang="en-GB" noProof="0" normalizeH="0" spc="0" strike="noStrike" sz="2800" u="none">
              <a:ln>
                <a:noFill/>
              </a:ln>
              <a:solidFill>
                <a:prstClr val="black"/>
              </a:solidFill>
              <a:effectLst/>
              <a:uLnTx/>
              <a:uFillTx/>
              <a:latin panose="02110004020202020204" typeface="Aptos"/>
            </a:endParaRPr>
          </a:p>
          <a:p>
            <a:endParaRPr altLang="en-GB" dirty="0" lang="en-GB"/>
          </a:p>
          <a:p>
            <a:endParaRPr altLang="en-GB" dirty="0" lang="en-GB"/>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F50DF-724E-EC9C-1CF2-79EE89EDC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0AB004-52D0-B547-48CC-839582A72E2C}"/>
              </a:ext>
            </a:extLst>
          </p:cNvPr>
          <p:cNvSpPr>
            <a:spLocks noGrp="1"/>
          </p:cNvSpPr>
          <p:nvPr>
            <p:ph type="title"/>
          </p:nvPr>
        </p:nvSpPr>
        <p:spPr>
          <a:xfrm>
            <a:off x="838200" y="365125"/>
            <a:ext cx="11084688" cy="1344854"/>
          </a:xfrm>
        </p:spPr>
        <p:txBody>
          <a:bodyPr numCol="1">
            <a:normAutofit/>
          </a:bodyPr>
          <a:lstStyle/>
          <a:p>
            <a:r>
              <a:rPr altLang="en-GB" dirty="0" lang="en-GB"/>
              <a:t>Using model of communication to solve problem</a:t>
            </a:r>
          </a:p>
        </p:txBody>
      </p:sp>
      <p:sp>
        <p:nvSpPr>
          <p:cNvPr id="3" name="Content Placeholder 2">
            <a:extLst>
              <a:ext uri="{FF2B5EF4-FFF2-40B4-BE49-F238E27FC236}">
                <a16:creationId xmlns:a16="http://schemas.microsoft.com/office/drawing/2014/main" id="{42F7C2F2-5836-BA8A-82A6-AB26A815C3B0}"/>
              </a:ext>
            </a:extLst>
          </p:cNvPr>
          <p:cNvSpPr>
            <a:spLocks noGrp="1"/>
          </p:cNvSpPr>
          <p:nvPr>
            <p:ph idx="1"/>
          </p:nvPr>
        </p:nvSpPr>
        <p:spPr>
          <a:xfrm>
            <a:off x="838200" y="1256536"/>
            <a:ext cx="10515600" cy="4351338"/>
          </a:xfrm>
        </p:spPr>
        <p:txBody>
          <a:bodyPr anchor="t" bIns="45720" lIns="91440" numCol="1" rIns="91440" rtlCol="0" tIns="45720" vert="horz">
            <a:normAutofit/>
          </a:bodyPr>
          <a:lstStyle/>
          <a:p>
            <a:r>
              <a:rPr altLang="en-GB" dirty="0" lang="en-GB"/>
              <a:t>Berlo Model</a:t>
            </a:r>
          </a:p>
          <a:p>
            <a:pPr indent="0" marL="0">
              <a:buNone/>
            </a:pPr>
            <a:endParaRPr altLang="en-GB" dirty="0" lang="en-GB"/>
          </a:p>
          <a:p>
            <a:endParaRPr altLang="en-GB" dirty="0" lang="en-GB"/>
          </a:p>
        </p:txBody>
      </p:sp>
      <p:sp>
        <p:nvSpPr>
          <p:cNvPr id="4" name="TextBox 3">
            <a:extLst>
              <a:ext uri="{FF2B5EF4-FFF2-40B4-BE49-F238E27FC236}">
                <a16:creationId xmlns:a16="http://schemas.microsoft.com/office/drawing/2014/main" id="{12441C69-EC68-0A67-7CFF-EB2CD10B5B7A}"/>
              </a:ext>
            </a:extLst>
          </p:cNvPr>
          <p:cNvSpPr txBox="1"/>
          <p:nvPr/>
        </p:nvSpPr>
        <p:spPr>
          <a:xfrm>
            <a:off x="1004899" y="1917051"/>
            <a:ext cx="2743199" cy="2308324"/>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dirty="0" lang="en-GB"/>
              <a:t>Sender (Gary)</a:t>
            </a:r>
          </a:p>
          <a:p>
            <a:endParaRPr altLang="en-GB" dirty="0" lang="en-GB"/>
          </a:p>
          <a:p>
            <a:r>
              <a:rPr altLang="en-GB" dirty="0" lang="en-GB"/>
              <a:t>English</a:t>
            </a:r>
          </a:p>
          <a:p>
            <a:r>
              <a:rPr altLang="en-GB" dirty="0" lang="en-GB"/>
              <a:t>Destress</a:t>
            </a:r>
          </a:p>
          <a:p>
            <a:r>
              <a:rPr altLang="en-GB" dirty="0" lang="en-GB"/>
              <a:t>Good</a:t>
            </a:r>
          </a:p>
          <a:p>
            <a:r>
              <a:rPr altLang="en-GB" dirty="0" lang="en-GB"/>
              <a:t>He is supervisor</a:t>
            </a:r>
          </a:p>
          <a:p>
            <a:r>
              <a:rPr altLang="en-GB" dirty="0" lang="en-GB"/>
              <a:t>Help  workers to understand</a:t>
            </a:r>
            <a:endParaRPr altLang="en-GB" lang="en-GB"/>
          </a:p>
        </p:txBody>
      </p:sp>
      <p:sp>
        <p:nvSpPr>
          <p:cNvPr id="7" name="TextBox 6">
            <a:extLst>
              <a:ext uri="{FF2B5EF4-FFF2-40B4-BE49-F238E27FC236}">
                <a16:creationId xmlns:a16="http://schemas.microsoft.com/office/drawing/2014/main" id="{F194979C-217B-BEF8-ABCB-75BDD9EB7B4C}"/>
              </a:ext>
            </a:extLst>
          </p:cNvPr>
          <p:cNvSpPr txBox="1"/>
          <p:nvPr/>
        </p:nvSpPr>
        <p:spPr>
          <a:xfrm>
            <a:off x="3985380" y="1955633"/>
            <a:ext cx="1624313" cy="4524315"/>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dirty="0" lang="en-GB"/>
              <a:t>Message</a:t>
            </a:r>
          </a:p>
          <a:p>
            <a:endParaRPr altLang="en-GB" dirty="0" lang="en-GB"/>
          </a:p>
          <a:p>
            <a:r>
              <a:rPr altLang="en-GB" dirty="0" lang="en-GB"/>
              <a:t>Becomes better role model</a:t>
            </a:r>
          </a:p>
          <a:p>
            <a:r>
              <a:rPr altLang="en-GB" dirty="0" lang="en-GB"/>
              <a:t>Higher standard of personal hygiene</a:t>
            </a:r>
          </a:p>
          <a:p>
            <a:r>
              <a:rPr altLang="en-GB" dirty="0" lang="en-GB"/>
              <a:t>Eg clean Uniform</a:t>
            </a:r>
          </a:p>
          <a:p>
            <a:endParaRPr altLang="en-GB" dirty="0" lang="en-GB"/>
          </a:p>
          <a:p>
            <a:r>
              <a:rPr altLang="en-GB" dirty="0" lang="en-GB"/>
              <a:t>Change elements- </a:t>
            </a:r>
            <a:r>
              <a:rPr altLang="en-GB" dirty="0" err="1" lang="en-GB"/>
              <a:t>ranslations</a:t>
            </a:r>
            <a:r>
              <a:rPr altLang="en-GB" dirty="0" lang="en-GB"/>
              <a:t> a </a:t>
            </a:r>
            <a:r>
              <a:rPr altLang="en-GB" dirty="0" err="1" lang="en-GB"/>
              <a:t>nd</a:t>
            </a:r>
            <a:r>
              <a:rPr altLang="en-GB" dirty="0" lang="en-GB"/>
              <a:t> symbols</a:t>
            </a:r>
          </a:p>
        </p:txBody>
      </p:sp>
      <p:sp>
        <p:nvSpPr>
          <p:cNvPr id="8" name="TextBox 7">
            <a:extLst>
              <a:ext uri="{FF2B5EF4-FFF2-40B4-BE49-F238E27FC236}">
                <a16:creationId xmlns:a16="http://schemas.microsoft.com/office/drawing/2014/main" id="{5DEAAC38-25BB-2933-FE04-BAB02832A652}"/>
              </a:ext>
            </a:extLst>
          </p:cNvPr>
          <p:cNvSpPr txBox="1"/>
          <p:nvPr/>
        </p:nvSpPr>
        <p:spPr>
          <a:xfrm>
            <a:off x="6717567" y="1956073"/>
            <a:ext cx="2252058" cy="535531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l"/>
            <a:r>
              <a:rPr altLang="en-GB" dirty="0" lang="en-GB"/>
              <a:t>Channel</a:t>
            </a:r>
          </a:p>
          <a:p>
            <a:endParaRPr altLang="en-GB" dirty="0" lang="en-GB"/>
          </a:p>
          <a:p>
            <a:r>
              <a:rPr altLang="en-GB" dirty="0" lang="en-GB"/>
              <a:t>Hearing</a:t>
            </a:r>
          </a:p>
          <a:p>
            <a:r>
              <a:rPr altLang="en-GB" dirty="0" lang="en-GB"/>
              <a:t>Can understand </a:t>
            </a:r>
            <a:r>
              <a:rPr altLang="en-GB" dirty="0" err="1" lang="en-GB"/>
              <a:t>ytranslation</a:t>
            </a:r>
            <a:r>
              <a:rPr altLang="en-GB" dirty="0" lang="en-GB"/>
              <a:t> and symbols.</a:t>
            </a:r>
          </a:p>
          <a:p>
            <a:r>
              <a:rPr altLang="en-GB" dirty="0" lang="en-GB"/>
              <a:t>Quiet space for meetings</a:t>
            </a:r>
          </a:p>
          <a:p>
            <a:r>
              <a:rPr altLang="en-GB" dirty="0" lang="en-GB"/>
              <a:t>Schedules </a:t>
            </a:r>
            <a:r>
              <a:rPr altLang="en-GB" dirty="0" err="1" lang="en-GB"/>
              <a:t>quietntraining</a:t>
            </a:r>
            <a:endParaRPr altLang="en-GB" lang="en-GB"/>
          </a:p>
          <a:p>
            <a:endParaRPr altLang="en-GB" dirty="0" lang="en-GB"/>
          </a:p>
          <a:p>
            <a:r>
              <a:rPr altLang="en-GB" dirty="0" lang="en-GB"/>
              <a:t>Sight – can see signs and read them</a:t>
            </a:r>
          </a:p>
          <a:p>
            <a:r>
              <a:rPr altLang="en-GB" dirty="0" lang="en-GB"/>
              <a:t>Can use smell sense to detect food </a:t>
            </a:r>
            <a:r>
              <a:rPr altLang="en-GB" dirty="0" err="1" lang="en-GB"/>
              <a:t>qualaty</a:t>
            </a:r>
          </a:p>
          <a:p>
            <a:endParaRPr altLang="en-GB" dirty="0" lang="en-GB"/>
          </a:p>
          <a:p>
            <a:endParaRPr altLang="en-GB" dirty="0" lang="en-GB"/>
          </a:p>
          <a:p>
            <a:endParaRPr altLang="en-GB" dirty="0" lang="en-GB"/>
          </a:p>
        </p:txBody>
      </p:sp>
      <p:sp>
        <p:nvSpPr>
          <p:cNvPr id="9" name="TextBox 8">
            <a:extLst>
              <a:ext uri="{FF2B5EF4-FFF2-40B4-BE49-F238E27FC236}">
                <a16:creationId xmlns:a16="http://schemas.microsoft.com/office/drawing/2014/main" id="{F606933C-E9AB-5261-0793-4B8F47D6A138}"/>
              </a:ext>
            </a:extLst>
          </p:cNvPr>
          <p:cNvSpPr txBox="1"/>
          <p:nvPr/>
        </p:nvSpPr>
        <p:spPr>
          <a:xfrm>
            <a:off x="9587333" y="1917466"/>
            <a:ext cx="2743199" cy="3693319"/>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l"/>
            <a:r>
              <a:rPr altLang="en-GB" dirty="0" lang="en-GB"/>
              <a:t>Receiver(Workers)</a:t>
            </a:r>
          </a:p>
          <a:p>
            <a:endParaRPr altLang="en-GB" dirty="0" lang="en-GB"/>
          </a:p>
          <a:p>
            <a:r>
              <a:rPr altLang="en-GB" dirty="0" lang="en-GB"/>
              <a:t>Do not speak English</a:t>
            </a:r>
          </a:p>
          <a:p>
            <a:r>
              <a:rPr altLang="en-GB" dirty="0" lang="en-GB"/>
              <a:t>Well</a:t>
            </a:r>
          </a:p>
          <a:p>
            <a:r>
              <a:rPr altLang="en-GB" dirty="0" lang="en-GB"/>
              <a:t>Speak other languages</a:t>
            </a:r>
          </a:p>
          <a:p>
            <a:r>
              <a:rPr altLang="en-GB" dirty="0" lang="en-GB"/>
              <a:t>But these are translated</a:t>
            </a:r>
          </a:p>
          <a:p>
            <a:r>
              <a:rPr altLang="en-GB" dirty="0" lang="en-GB"/>
              <a:t>Increased </a:t>
            </a:r>
          </a:p>
          <a:p>
            <a:r>
              <a:rPr altLang="en-GB" dirty="0" lang="en-GB"/>
              <a:t>knowledge of food</a:t>
            </a:r>
          </a:p>
          <a:p>
            <a:r>
              <a:rPr altLang="en-GB" dirty="0" lang="en-GB"/>
              <a:t>Hygiene</a:t>
            </a:r>
          </a:p>
          <a:p>
            <a:r>
              <a:rPr altLang="en-GB" dirty="0" lang="en-GB"/>
              <a:t>More confident about  how to</a:t>
            </a:r>
          </a:p>
          <a:p>
            <a:r>
              <a:rPr altLang="en-GB" dirty="0" lang="en-GB"/>
              <a:t>behave</a:t>
            </a:r>
          </a:p>
          <a:p>
            <a:endParaRPr altLang="en-GB" dirty="0" lang="en-GB"/>
          </a:p>
        </p:txBody>
      </p:sp>
    </p:spTree>
    <p:extLst>
      <p:ext uri="{BB962C8B-B14F-4D97-AF65-F5344CB8AC3E}">
        <p14:creationId xmlns:p14="http://schemas.microsoft.com/office/powerpoint/2010/main" val="3623550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numCol="1"/>
          <a:lstStyle/>
          <a:p>
            <a:r>
              <a:rPr altLang="en-GB" dirty="0" lang="en-GB"/>
              <a:t>Problem</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p:txBody>
          <a:bodyPr anchor="t" bIns="45720" lIns="91440" numCol="1" rIns="91440" rtlCol="0" tIns="45720" vert="horz">
            <a:normAutofit lnSpcReduction="10000"/>
          </a:bodyPr>
          <a:lstStyle/>
          <a:p>
            <a:pPr indent="0" marL="0">
              <a:buNone/>
            </a:pPr>
            <a:r>
              <a:rPr altLang="en-GB" dirty="0" lang="en-GB"/>
              <a:t>Gary (supervisor) struggles to communicate</a:t>
            </a:r>
          </a:p>
          <a:p>
            <a:pPr indent="0" marL="0">
              <a:buNone/>
            </a:pPr>
            <a:r>
              <a:rPr altLang="en-GB" dirty="0" lang="en-GB"/>
              <a:t>Workers are from different backgrounds</a:t>
            </a:r>
          </a:p>
          <a:p>
            <a:pPr indent="0" marL="0">
              <a:buNone/>
            </a:pPr>
            <a:r>
              <a:rPr altLang="en-GB" dirty="0" lang="en-GB"/>
              <a:t>Many languages – not good English</a:t>
            </a:r>
          </a:p>
          <a:p>
            <a:pPr indent="0" marL="0">
              <a:buNone/>
            </a:pPr>
            <a:endParaRPr altLang="en-GB" dirty="0" lang="en-GB"/>
          </a:p>
          <a:p>
            <a:pPr indent="0" marL="0">
              <a:buNone/>
            </a:pPr>
            <a:r>
              <a:rPr altLang="en-GB" dirty="0" lang="en-GB"/>
              <a:t>Big Age Range – 40 staff</a:t>
            </a:r>
          </a:p>
          <a:p>
            <a:pPr indent="0" marL="0">
              <a:buNone/>
            </a:pPr>
            <a:r>
              <a:rPr altLang="en-GB" dirty="0" lang="en-GB"/>
              <a:t>Older people not too bad</a:t>
            </a:r>
          </a:p>
          <a:p>
            <a:pPr indent="0" marL="0">
              <a:buNone/>
            </a:pPr>
            <a:r>
              <a:rPr altLang="en-GB" dirty="0" lang="en-GB"/>
              <a:t>Younger people not understanding or willing</a:t>
            </a:r>
          </a:p>
          <a:p>
            <a:pPr indent="0" marL="0">
              <a:buNone/>
            </a:pPr>
            <a:endParaRPr altLang="en-GB" dirty="0" lang="en-GB"/>
          </a:p>
          <a:p>
            <a:pPr indent="0" marL="0">
              <a:buNone/>
            </a:pPr>
            <a:r>
              <a:rPr altLang="en-GB" dirty="0" lang="en-GB"/>
              <a:t>Gary also stressed and not acting as good role model</a:t>
            </a:r>
          </a:p>
        </p:txBody>
      </p:sp>
    </p:spTree>
    <p:extLst>
      <p:ext uri="{BB962C8B-B14F-4D97-AF65-F5344CB8AC3E}">
        <p14:creationId xmlns:p14="http://schemas.microsoft.com/office/powerpoint/2010/main" val="3579173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p:txBody>
          <a:bodyPr numCol="1"/>
          <a:lstStyle/>
          <a:p>
            <a:r>
              <a:rPr altLang="en-GB" dirty="0" lang="en-GB"/>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838200" y="1690688"/>
            <a:ext cx="10515600" cy="4802187"/>
          </a:xfrm>
        </p:spPr>
        <p:txBody>
          <a:bodyPr anchor="t" bIns="45720" lIns="91440" numCol="1" rIns="91440" rtlCol="0" tIns="45720" vert="horz">
            <a:normAutofit/>
          </a:bodyPr>
          <a:lstStyle/>
          <a:p>
            <a:pPr indent="0" marL="0">
              <a:buNone/>
            </a:pPr>
            <a:r>
              <a:rPr altLang="en-GB" dirty="0" lang="en-GB"/>
              <a:t>Introduction</a:t>
            </a:r>
          </a:p>
          <a:p>
            <a:pPr indent="0" marL="0">
              <a:buNone/>
            </a:pPr>
            <a:r>
              <a:rPr altLang="en-GB" dirty="0" lang="en-GB">
                <a:solidFill>
                  <a:prstClr val="black"/>
                </a:solidFill>
              </a:rPr>
              <a:t>Problems with Flight Foods</a:t>
            </a:r>
          </a:p>
          <a:p>
            <a:pPr indent="0" marL="0">
              <a:buNone/>
            </a:pPr>
            <a:endParaRPr altLang="en-GB" dirty="0" lang="en-GB">
              <a:solidFill>
                <a:prstClr val="black"/>
              </a:solidFill>
            </a:endParaRPr>
          </a:p>
          <a:p>
            <a:pPr indent="0" marL="0">
              <a:buNone/>
            </a:pPr>
            <a:r>
              <a:rPr altLang="en-GB" dirty="0" lang="en-GB">
                <a:solidFill>
                  <a:prstClr val="black"/>
                </a:solidFill>
              </a:rPr>
              <a:t>Flight Foods – MSB – makes airline food</a:t>
            </a:r>
          </a:p>
          <a:p>
            <a:pPr indent="0" marL="0">
              <a:buNone/>
            </a:pPr>
            <a:endParaRPr altLang="en-GB" dirty="0" lang="en-GB">
              <a:solidFill>
                <a:prstClr val="black"/>
              </a:solidFill>
            </a:endParaRPr>
          </a:p>
          <a:p>
            <a:pPr indent="0" marL="0">
              <a:buNone/>
            </a:pPr>
            <a:r>
              <a:rPr altLang="en-GB" dirty="0" lang="en-GB">
                <a:solidFill>
                  <a:prstClr val="black"/>
                </a:solidFill>
              </a:rPr>
              <a:t>Communication leading to bad quality </a:t>
            </a:r>
          </a:p>
          <a:p>
            <a:pPr indent="0" marL="0">
              <a:buNone/>
            </a:pPr>
            <a:r>
              <a:rPr altLang="en-GB" dirty="0" lang="en-GB">
                <a:solidFill>
                  <a:prstClr val="black"/>
                </a:solidFill>
              </a:rPr>
              <a:t>Losing business</a:t>
            </a:r>
          </a:p>
        </p:txBody>
      </p:sp>
    </p:spTree>
    <p:extLst>
      <p:ext uri="{BB962C8B-B14F-4D97-AF65-F5344CB8AC3E}">
        <p14:creationId xmlns:p14="http://schemas.microsoft.com/office/powerpoint/2010/main" val="2962117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numCol="1"/>
          <a:lstStyle/>
          <a:p>
            <a:r>
              <a:rPr altLang="en-GB" dirty="0" lang="en-GB"/>
              <a:t>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p:txBody>
          <a:bodyPr anchor="t" bIns="45720" lIns="91440" numCol="1" rIns="91440" rtlCol="0" tIns="45720" vert="horz">
            <a:normAutofit fontScale="92500" lnSpcReduction="10000"/>
          </a:bodyPr>
          <a:lstStyle/>
          <a:p>
            <a:pPr indent="0" marL="0">
              <a:buNone/>
            </a:pPr>
            <a:r>
              <a:rPr altLang="en-GB" dirty="0" lang="en-GB"/>
              <a:t>Since Gary is the representative of the company at the factory he needs to get his act together and take his role as a Supervisor more seriously like washing his uniform and iron it if needs be to be presentable when at the factory also personal hygiene needs to be adhered to for example he cannot go to work with grease under his fingernails from working on his car from the previous night and his hair needs to be cut to comply with the Food Hygiene - Hair Management also Communication needs to be more Understanding between him and the workers by having Scheduled talks before the start of the working day and not putting up signs on the walls in the factory there could be in place a discussion whether the workers with very bad speaking </a:t>
            </a:r>
            <a:r>
              <a:rPr altLang="en-GB" dirty="0" err="1" lang="en-GB"/>
              <a:t>english</a:t>
            </a:r>
            <a:r>
              <a:rPr altLang="en-GB" dirty="0" lang="en-GB"/>
              <a:t> could go to evening classes in English to communicate better which will then make them more </a:t>
            </a:r>
            <a:r>
              <a:rPr altLang="en-GB" lang="en-GB"/>
              <a:t>productive.</a:t>
            </a:r>
            <a:endParaRPr altLang="en-GB" dirty="0" lang="en-GB"/>
          </a:p>
        </p:txBody>
      </p:sp>
    </p:spTree>
    <p:extLst>
      <p:ext uri="{BB962C8B-B14F-4D97-AF65-F5344CB8AC3E}">
        <p14:creationId xmlns:p14="http://schemas.microsoft.com/office/powerpoint/2010/main" val="4222689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numCol="1"/>
          <a:lstStyle/>
          <a:p>
            <a:r>
              <a:rPr altLang="en-GB" dirty="0" lang="en-GB"/>
              <a:t>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p:txBody>
          <a:bodyPr numCol="1"/>
          <a:lstStyle/>
          <a:p>
            <a:endParaRPr altLang="en-GB" dirty="0" lang="en-GB"/>
          </a:p>
        </p:txBody>
      </p:sp>
    </p:spTree>
    <p:extLst>
      <p:ext uri="{BB962C8B-B14F-4D97-AF65-F5344CB8AC3E}">
        <p14:creationId xmlns:p14="http://schemas.microsoft.com/office/powerpoint/2010/main" val="3427848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p:txBody>
          <a:bodyPr numCol="1">
            <a:normAutofit fontScale="90000"/>
          </a:bodyPr>
          <a:lstStyle/>
          <a:p>
            <a:r>
              <a:rPr altLang="en-GB" dirty="0" lang="en-GB"/>
              <a:t>Using model of communication to analyse this</a:t>
            </a:r>
            <a:br>
              <a:rPr altLang="en-GB" dirty="0" lang="en-GB"/>
            </a:br>
            <a:endParaRPr altLang="en-GB" dirty="0" lang="en-GB"/>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838200" y="1256536"/>
            <a:ext cx="10515600" cy="4351338"/>
          </a:xfrm>
        </p:spPr>
        <p:txBody>
          <a:bodyPr anchor="t" bIns="45720" lIns="91440" numCol="1" rIns="91440" rtlCol="0" tIns="45720" vert="horz">
            <a:normAutofit/>
          </a:bodyPr>
          <a:lstStyle/>
          <a:p>
            <a:r>
              <a:rPr altLang="en-GB" dirty="0" lang="en-GB"/>
              <a:t>Berlo Model</a:t>
            </a:r>
          </a:p>
          <a:p>
            <a:pPr indent="0" marL="0">
              <a:buNone/>
            </a:pPr>
            <a:endParaRPr altLang="en-GB" dirty="0" lang="en-GB"/>
          </a:p>
          <a:p>
            <a:endParaRPr altLang="en-GB" dirty="0" lang="en-GB"/>
          </a:p>
        </p:txBody>
      </p:sp>
      <p:sp>
        <p:nvSpPr>
          <p:cNvPr id="4" name="TextBox 3">
            <a:extLst>
              <a:ext uri="{FF2B5EF4-FFF2-40B4-BE49-F238E27FC236}">
                <a16:creationId xmlns:a16="http://schemas.microsoft.com/office/drawing/2014/main" id="{FE482305-61C0-142E-5FBE-CB2EBE37ED9F}"/>
              </a:ext>
            </a:extLst>
          </p:cNvPr>
          <p:cNvSpPr txBox="1"/>
          <p:nvPr/>
        </p:nvSpPr>
        <p:spPr>
          <a:xfrm>
            <a:off x="1004899" y="1917051"/>
            <a:ext cx="2743199" cy="2308324"/>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dirty="0" lang="en-GB"/>
              <a:t>Sender (Gary)</a:t>
            </a:r>
          </a:p>
          <a:p>
            <a:endParaRPr altLang="en-GB" dirty="0" lang="en-GB"/>
          </a:p>
          <a:p>
            <a:r>
              <a:rPr altLang="en-GB" dirty="0" lang="en-GB"/>
              <a:t>English</a:t>
            </a:r>
          </a:p>
          <a:p>
            <a:r>
              <a:rPr altLang="en-GB" dirty="0" lang="en-GB"/>
              <a:t>Mixed attitude (stressed)</a:t>
            </a:r>
          </a:p>
          <a:p>
            <a:r>
              <a:rPr altLang="en-GB" dirty="0" lang="en-GB"/>
              <a:t>Good</a:t>
            </a:r>
          </a:p>
          <a:p>
            <a:r>
              <a:rPr altLang="en-GB" dirty="0" lang="en-GB"/>
              <a:t>He is </a:t>
            </a:r>
            <a:r>
              <a:rPr altLang="en-GB" dirty="0" err="1" lang="en-GB"/>
              <a:t>superviser</a:t>
            </a:r>
          </a:p>
          <a:p>
            <a:r>
              <a:rPr altLang="en-GB" dirty="0" lang="en-GB"/>
              <a:t>Expects workers to understand</a:t>
            </a:r>
          </a:p>
        </p:txBody>
      </p:sp>
      <p:sp>
        <p:nvSpPr>
          <p:cNvPr id="7" name="TextBox 6">
            <a:extLst>
              <a:ext uri="{FF2B5EF4-FFF2-40B4-BE49-F238E27FC236}">
                <a16:creationId xmlns:a16="http://schemas.microsoft.com/office/drawing/2014/main" id="{D3C83982-27D5-46B8-1933-3F96A2622913}"/>
              </a:ext>
            </a:extLst>
          </p:cNvPr>
          <p:cNvSpPr txBox="1"/>
          <p:nvPr/>
        </p:nvSpPr>
        <p:spPr>
          <a:xfrm>
            <a:off x="3985380" y="1955633"/>
            <a:ext cx="1624313" cy="4247317"/>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dirty="0" lang="en-GB"/>
              <a:t>Message</a:t>
            </a:r>
          </a:p>
          <a:p>
            <a:endParaRPr altLang="en-GB" dirty="0" lang="en-GB"/>
          </a:p>
          <a:p>
            <a:r>
              <a:rPr altLang="en-GB" dirty="0" lang="en-GB"/>
              <a:t>Wants to give </a:t>
            </a:r>
          </a:p>
          <a:p>
            <a:r>
              <a:rPr altLang="en-GB" dirty="0" lang="en-GB"/>
              <a:t>Good instruction but</a:t>
            </a:r>
          </a:p>
          <a:p>
            <a:r>
              <a:rPr altLang="en-GB" dirty="0" lang="en-GB"/>
              <a:t>Not a good role model</a:t>
            </a:r>
          </a:p>
          <a:p>
            <a:r>
              <a:rPr altLang="en-GB" dirty="0" lang="en-GB"/>
              <a:t>Dirty Uniform</a:t>
            </a:r>
          </a:p>
          <a:p>
            <a:endParaRPr altLang="en-GB" dirty="0" lang="en-GB"/>
          </a:p>
          <a:p>
            <a:r>
              <a:rPr altLang="en-GB" dirty="0" lang="en-GB"/>
              <a:t>Uses </a:t>
            </a:r>
            <a:r>
              <a:rPr altLang="en-GB" dirty="0" err="1" lang="en-GB"/>
              <a:t>wong</a:t>
            </a:r>
            <a:r>
              <a:rPr altLang="en-GB" dirty="0" lang="en-GB"/>
              <a:t> elements- written sign that cannot be understood</a:t>
            </a:r>
          </a:p>
        </p:txBody>
      </p:sp>
      <p:sp>
        <p:nvSpPr>
          <p:cNvPr id="8" name="TextBox 7">
            <a:extLst>
              <a:ext uri="{FF2B5EF4-FFF2-40B4-BE49-F238E27FC236}">
                <a16:creationId xmlns:a16="http://schemas.microsoft.com/office/drawing/2014/main" id="{F328A8A5-3F4D-93CF-3C27-EF0E212CC889}"/>
              </a:ext>
            </a:extLst>
          </p:cNvPr>
          <p:cNvSpPr txBox="1"/>
          <p:nvPr/>
        </p:nvSpPr>
        <p:spPr>
          <a:xfrm>
            <a:off x="6717567" y="1956073"/>
            <a:ext cx="2252058" cy="4247317"/>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l"/>
            <a:r>
              <a:rPr altLang="en-GB" dirty="0" lang="en-GB"/>
              <a:t>Channel</a:t>
            </a:r>
          </a:p>
          <a:p>
            <a:endParaRPr altLang="en-GB" dirty="0" lang="en-GB"/>
          </a:p>
          <a:p>
            <a:r>
              <a:rPr altLang="en-GB" dirty="0" lang="en-GB"/>
              <a:t>Hearing</a:t>
            </a:r>
          </a:p>
          <a:p>
            <a:r>
              <a:rPr altLang="en-GB" dirty="0" lang="en-GB"/>
              <a:t>-cannot </a:t>
            </a:r>
            <a:r>
              <a:rPr altLang="en-GB" dirty="0" err="1" lang="en-GB"/>
              <a:t>understdand</a:t>
            </a:r>
          </a:p>
          <a:p>
            <a:r>
              <a:rPr altLang="en-GB" dirty="0" lang="en-GB"/>
              <a:t>Noisy factory also</a:t>
            </a:r>
          </a:p>
          <a:p>
            <a:r>
              <a:rPr altLang="en-GB" dirty="0" lang="en-GB"/>
              <a:t>A problem</a:t>
            </a:r>
          </a:p>
          <a:p>
            <a:r>
              <a:rPr altLang="en-GB" dirty="0" lang="en-GB"/>
              <a:t>Sight – can see signs but not rad them</a:t>
            </a:r>
          </a:p>
          <a:p>
            <a:endParaRPr altLang="en-GB" dirty="0" lang="en-GB"/>
          </a:p>
          <a:p>
            <a:r>
              <a:rPr altLang="en-GB" dirty="0" lang="en-GB"/>
              <a:t>Smell – can smell bad food</a:t>
            </a:r>
          </a:p>
          <a:p>
            <a:r>
              <a:rPr altLang="en-GB" dirty="0" lang="en-GB"/>
              <a:t>But not sure what to do</a:t>
            </a:r>
          </a:p>
          <a:p>
            <a:endParaRPr altLang="en-GB" dirty="0" lang="en-GB"/>
          </a:p>
        </p:txBody>
      </p:sp>
      <p:sp>
        <p:nvSpPr>
          <p:cNvPr id="9" name="TextBox 8">
            <a:extLst>
              <a:ext uri="{FF2B5EF4-FFF2-40B4-BE49-F238E27FC236}">
                <a16:creationId xmlns:a16="http://schemas.microsoft.com/office/drawing/2014/main" id="{8BCE11B2-1EBF-7C51-60E8-78E89D08FF91}"/>
              </a:ext>
            </a:extLst>
          </p:cNvPr>
          <p:cNvSpPr txBox="1"/>
          <p:nvPr/>
        </p:nvSpPr>
        <p:spPr>
          <a:xfrm>
            <a:off x="9587333" y="1917466"/>
            <a:ext cx="2743199" cy="3416320"/>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l"/>
            <a:r>
              <a:rPr altLang="en-GB" dirty="0" lang="en-GB"/>
              <a:t>Receiver(Workers)</a:t>
            </a:r>
          </a:p>
          <a:p>
            <a:endParaRPr altLang="en-GB" dirty="0" lang="en-GB"/>
          </a:p>
          <a:p>
            <a:r>
              <a:rPr altLang="en-GB" dirty="0" lang="en-GB"/>
              <a:t>Do not speak English</a:t>
            </a:r>
          </a:p>
          <a:p>
            <a:r>
              <a:rPr altLang="en-GB" dirty="0" lang="en-GB"/>
              <a:t>Well</a:t>
            </a:r>
          </a:p>
          <a:p>
            <a:r>
              <a:rPr altLang="en-GB" dirty="0" lang="en-GB"/>
              <a:t>Speak other languages</a:t>
            </a:r>
          </a:p>
          <a:p>
            <a:r>
              <a:rPr altLang="en-GB" dirty="0" lang="en-GB"/>
              <a:t>Confused attitude</a:t>
            </a:r>
          </a:p>
          <a:p>
            <a:r>
              <a:rPr altLang="en-GB" dirty="0" lang="en-GB"/>
              <a:t>No knowledge of food</a:t>
            </a:r>
          </a:p>
          <a:p>
            <a:r>
              <a:rPr altLang="en-GB" dirty="0" lang="en-GB"/>
              <a:t>Hygiene</a:t>
            </a:r>
          </a:p>
          <a:p>
            <a:r>
              <a:rPr altLang="en-GB" dirty="0" lang="en-GB"/>
              <a:t>Confused about how </a:t>
            </a:r>
          </a:p>
          <a:p>
            <a:r>
              <a:rPr altLang="en-GB" dirty="0" lang="en-GB"/>
              <a:t>They not sure how to</a:t>
            </a:r>
          </a:p>
          <a:p>
            <a:r>
              <a:rPr altLang="en-GB" dirty="0" lang="en-GB"/>
              <a:t>behave</a:t>
            </a:r>
          </a:p>
          <a:p>
            <a:endParaRPr altLang="en-GB" dirty="0" lang="en-GB"/>
          </a:p>
        </p:txBody>
      </p:sp>
    </p:spTree>
    <p:extLst>
      <p:ext uri="{BB962C8B-B14F-4D97-AF65-F5344CB8AC3E}">
        <p14:creationId xmlns:p14="http://schemas.microsoft.com/office/powerpoint/2010/main" val="2909098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p:txBody>
          <a:bodyPr numCol="1"/>
          <a:lstStyle/>
          <a:p>
            <a:r>
              <a:rPr altLang="en-GB" dirty="0" lang="en-GB"/>
              <a:t>Questions?</a:t>
            </a:r>
          </a:p>
        </p:txBody>
      </p:sp>
      <p:sp>
        <p:nvSpPr>
          <p:cNvPr id="3" name="Content Placeholder 2">
            <a:extLst>
              <a:ext uri="{FF2B5EF4-FFF2-40B4-BE49-F238E27FC236}">
                <a16:creationId xmlns:a16="http://schemas.microsoft.com/office/drawing/2014/main" id="{68F85CF6-60F5-D8DE-0592-8836D3FFCE67}"/>
              </a:ext>
            </a:extLst>
          </p:cNvPr>
          <p:cNvSpPr>
            <a:spLocks noGrp="1"/>
          </p:cNvSpPr>
          <p:nvPr>
            <p:ph idx="1"/>
          </p:nvPr>
        </p:nvSpPr>
        <p:spPr/>
        <p:txBody>
          <a:bodyPr numCol="1"/>
          <a:lstStyle/>
          <a:p>
            <a:endParaRPr altLang="en-GB" dirty="0" lang="en-GB"/>
          </a:p>
        </p:txBody>
      </p:sp>
    </p:spTree>
    <p:extLst>
      <p:ext uri="{BB962C8B-B14F-4D97-AF65-F5344CB8AC3E}">
        <p14:creationId xmlns:p14="http://schemas.microsoft.com/office/powerpoint/2010/main" val="3828368617"/>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docProps/app.xml><?xml version="1.0" encoding="utf-8"?>
<Properties xmlns="http://schemas.openxmlformats.org/officeDocument/2006/extended-properties" xmlns:vt="http://schemas.openxmlformats.org/officeDocument/2006/docPropsVTypes">
  <Company/>
  <Words>301</Words>
  <Paragraphs>52</Paragraphs>
  <Slides>8</Slides>
  <Notes>0</Notes>
  <TotalTime>45</TotalTime>
  <HiddenSlides>0</HiddenSlides>
  <MMClips>0</MMClips>
  <ScaleCrop>false</ScaleCrop>
  <HeadingPairs>
    <vt:vector baseType="variant" size="4">
      <vt:variant>
        <vt:lpstr>Theme</vt:lpstr>
      </vt:variant>
      <vt:variant>
        <vt:i4>1</vt:i4>
      </vt:variant>
      <vt:variant>
        <vt:lpstr>Slide Titles</vt:lpstr>
      </vt:variant>
      <vt:variant>
        <vt:i4>8</vt:i4>
      </vt:variant>
    </vt:vector>
  </HeadingPairs>
  <TitlesOfParts>
    <vt:vector baseType="lpstr" size="9">
      <vt:lpstr>Office Theme</vt:lpstr>
      <vt:lpstr>LCLM4003 Effective Teamwork and Communication</vt:lpstr>
      <vt:lpstr>Overview</vt:lpstr>
      <vt:lpstr>Problem</vt:lpstr>
      <vt:lpstr>Using model of communication to analyse this</vt:lpstr>
      <vt:lpstr>Using model of communication to solve problem</vt:lpstr>
      <vt:lpstr>CONCLUSION</vt:lpstr>
      <vt:lpstr>REFERENCES</vt:lpstr>
      <vt:lpstr>Questions?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2025-03-30T08:53:31Z</dcterms:created>
  <dc:creator>Lloyd Beharry</dc:creator>
  <cp:lastModifiedBy>Timothy Hopkins</cp:lastModifiedBy>
  <dcterms:modified xsi:type="dcterms:W3CDTF">2025-12-06T11:23:25Z</dcterms:modified>
  <cp:revision>261</cp:revision>
  <dc:title/>
</cp:coreProperties>
</file>