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19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8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163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490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863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180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90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196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249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4657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047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522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834231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05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27109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18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8522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319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04267-CF7D-4517-BD09-94E918C5EDF6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53E7E7A-0EF6-414A-8651-D8FE5038E7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156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FBA53-C990-42CC-BA7C-731FAE44FD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食物在中国</a:t>
            </a:r>
            <a:br>
              <a:rPr lang="en-GB" altLang="zh-CN" dirty="0"/>
            </a:br>
            <a:r>
              <a:rPr lang="en-GB" altLang="zh-CN" dirty="0"/>
              <a:t>Food in China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350313-A0D6-4667-95EB-3FB14F49D9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51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BA2E9-A14D-4F7F-938F-709F28FCC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主食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B199B-2F98-426E-BD29-2FC869AC7E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米饭，面条，豆腐</a:t>
            </a:r>
            <a:endParaRPr lang="en-GB" altLang="zh-CN" sz="2400" dirty="0"/>
          </a:p>
          <a:p>
            <a:r>
              <a:rPr lang="zh-CN" altLang="en-US" sz="2400" dirty="0"/>
              <a:t>鸡蛋，蔬菜，生姜</a:t>
            </a:r>
            <a:endParaRPr lang="en-GB" altLang="zh-CN" sz="2400" dirty="0"/>
          </a:p>
          <a:p>
            <a:endParaRPr lang="en-GB" dirty="0"/>
          </a:p>
        </p:txBody>
      </p:sp>
      <p:pic>
        <p:nvPicPr>
          <p:cNvPr id="7170" name="Picture 2" descr="Image result for rice">
            <a:extLst>
              <a:ext uri="{FF2B5EF4-FFF2-40B4-BE49-F238E27FC236}">
                <a16:creationId xmlns:a16="http://schemas.microsoft.com/office/drawing/2014/main" id="{2E8D2145-F7A7-4D74-8B38-85B74E4DE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3993" y="4943475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959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hina's eight cuisine map">
            <a:extLst>
              <a:ext uri="{FF2B5EF4-FFF2-40B4-BE49-F238E27FC236}">
                <a16:creationId xmlns:a16="http://schemas.microsoft.com/office/drawing/2014/main" id="{366BCADE-971E-4120-9EFF-311878A4A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878" y="1346835"/>
            <a:ext cx="8524875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209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64B3D-BCD1-4834-A471-0408A4BD4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北部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88B45-FB57-471E-8F56-7D091DA39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北部菜：新鲜</a:t>
            </a:r>
            <a:r>
              <a:rPr lang="en-GB" sz="2400" dirty="0"/>
              <a:t>, </a:t>
            </a:r>
            <a:r>
              <a:rPr lang="zh-CN" altLang="en-US" sz="2400" dirty="0"/>
              <a:t>咸</a:t>
            </a:r>
            <a:r>
              <a:rPr lang="en-GB" sz="2400" dirty="0"/>
              <a:t>, </a:t>
            </a:r>
            <a:r>
              <a:rPr lang="zh-CN" altLang="en-US" sz="2400" dirty="0"/>
              <a:t>海鲜</a:t>
            </a:r>
            <a:endParaRPr lang="en-GB" altLang="zh-CN" sz="2400" dirty="0"/>
          </a:p>
          <a:p>
            <a:r>
              <a:rPr lang="zh-CN" altLang="en-US" sz="2400" dirty="0"/>
              <a:t>北京烤鸭很有名。 我去过中国的时候我的老师给我们介绍北京最好的烤鸭餐厅。我很喜欢吃北部菜因为我喜欢这样菜，又新鲜又咸。</a:t>
            </a:r>
            <a:endParaRPr lang="en-GB" altLang="zh-CN" sz="2400" dirty="0"/>
          </a:p>
          <a:p>
            <a:r>
              <a:rPr lang="zh-CN" altLang="en-US" sz="2400" dirty="0"/>
              <a:t>上冻的海鲜很有名</a:t>
            </a:r>
            <a:endParaRPr lang="en-GB" altLang="zh-CN" sz="2400" dirty="0"/>
          </a:p>
          <a:p>
            <a:r>
              <a:rPr lang="zh-CN" altLang="en-US" sz="2400" dirty="0"/>
              <a:t>做饭烹饪：油炸</a:t>
            </a:r>
            <a:endParaRPr lang="en-GB" altLang="zh-CN" sz="2400" dirty="0"/>
          </a:p>
          <a:p>
            <a:endParaRPr lang="en-GB" dirty="0"/>
          </a:p>
        </p:txBody>
      </p:sp>
      <p:pic>
        <p:nvPicPr>
          <p:cNvPr id="3074" name="Picture 2" descr="Peking duck">
            <a:extLst>
              <a:ext uri="{FF2B5EF4-FFF2-40B4-BE49-F238E27FC236}">
                <a16:creationId xmlns:a16="http://schemas.microsoft.com/office/drawing/2014/main" id="{3015E1C7-6B97-4726-AACF-A1B1CE678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2540" y="4245483"/>
            <a:ext cx="3148965" cy="2519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545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F0167-D1A7-444A-9803-C6733219A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东部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C4AC4-3622-4C29-82F9-32623F822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东部菜：甜，不腻，吃很多蔬菜，猪肉，海鲜</a:t>
            </a:r>
            <a:endParaRPr lang="en-GB" altLang="zh-CN" sz="2400" dirty="0"/>
          </a:p>
          <a:p>
            <a:r>
              <a:rPr lang="zh-CN" altLang="en-US" sz="2400" dirty="0"/>
              <a:t>做饭烹饪：炒，蒸熟</a:t>
            </a:r>
            <a:endParaRPr lang="en-GB" altLang="zh-CN" sz="2400" dirty="0"/>
          </a:p>
          <a:p>
            <a:r>
              <a:rPr lang="zh-CN" altLang="en-US" sz="2400" dirty="0"/>
              <a:t>吃很多海鲜因为他们离海边很近。</a:t>
            </a:r>
            <a:endParaRPr lang="en-GB" altLang="zh-CN" sz="2400" dirty="0"/>
          </a:p>
          <a:p>
            <a:endParaRPr lang="en-GB" altLang="zh-CN" dirty="0"/>
          </a:p>
          <a:p>
            <a:endParaRPr lang="en-GB" dirty="0"/>
          </a:p>
        </p:txBody>
      </p:sp>
      <p:pic>
        <p:nvPicPr>
          <p:cNvPr id="4098" name="Picture 2" descr="Seafood">
            <a:extLst>
              <a:ext uri="{FF2B5EF4-FFF2-40B4-BE49-F238E27FC236}">
                <a16:creationId xmlns:a16="http://schemas.microsoft.com/office/drawing/2014/main" id="{1258AE56-FE4B-4B9B-A8F9-7E361D057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6513" y="4423411"/>
            <a:ext cx="3233552" cy="215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042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78361-057A-4976-954E-EDB11341A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南部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AD409-C7B8-4B56-B0CF-AB20435270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南部菜又酸又辣</a:t>
            </a:r>
            <a:endParaRPr lang="en-GB" altLang="zh-CN" sz="2400" dirty="0"/>
          </a:p>
          <a:p>
            <a:r>
              <a:rPr lang="zh-CN" altLang="en-US" sz="2400" dirty="0"/>
              <a:t>做饭烹饪：快炒，火锅</a:t>
            </a:r>
            <a:endParaRPr lang="en-GB" altLang="zh-CN" sz="2400" dirty="0"/>
          </a:p>
          <a:p>
            <a:r>
              <a:rPr lang="zh-CN" altLang="en-US" sz="2400" dirty="0"/>
              <a:t>南方人吃辣菜因为他们觉得让他们更舒服的。</a:t>
            </a:r>
            <a:endParaRPr lang="en-GB" altLang="zh-CN" sz="2400" dirty="0"/>
          </a:p>
          <a:p>
            <a:r>
              <a:rPr lang="zh-CN" altLang="en-US" sz="2400" dirty="0"/>
              <a:t>在端午节人们都吃粽子因为他们有很长的历史。屈原是古代中国很有名的爱国诗人，他为了自己的国家楚国的昏庸制度而悲伤一直死亡。</a:t>
            </a:r>
            <a:endParaRPr lang="en-GB" altLang="zh-CN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536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BB967-972C-4A11-8695-DB175FEB6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西部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8AC57-F013-4E1A-ADD4-EDCD282A0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西部菜很辣</a:t>
            </a:r>
            <a:endParaRPr lang="en-GB" altLang="zh-CN" sz="2400" dirty="0"/>
          </a:p>
          <a:p>
            <a:r>
              <a:rPr lang="zh-CN" altLang="en-US" sz="2400" dirty="0"/>
              <a:t>在新疆不吃牛肉因为有很多穆斯林所以羊肉很受欢迎。新疆的水果很有名，特别他们的干果。</a:t>
            </a:r>
            <a:endParaRPr lang="en-GB" altLang="zh-CN" sz="2400" dirty="0"/>
          </a:p>
          <a:p>
            <a:r>
              <a:rPr lang="zh-CN" altLang="en-US" sz="2400" dirty="0"/>
              <a:t>四川人喜欢吃辣菜因为他们觉得帮助他们在热天气中保持冷清。</a:t>
            </a:r>
            <a:endParaRPr lang="en-GB" altLang="zh-CN" sz="2400" dirty="0"/>
          </a:p>
          <a:p>
            <a:endParaRPr lang="en-GB" altLang="zh-CN" dirty="0"/>
          </a:p>
          <a:p>
            <a:endParaRPr lang="en-GB" dirty="0"/>
          </a:p>
        </p:txBody>
      </p:sp>
      <p:pic>
        <p:nvPicPr>
          <p:cNvPr id="5122" name="Picture 2" descr="Sichuan food">
            <a:extLst>
              <a:ext uri="{FF2B5EF4-FFF2-40B4-BE49-F238E27FC236}">
                <a16:creationId xmlns:a16="http://schemas.microsoft.com/office/drawing/2014/main" id="{90BF87FE-DE8F-4A67-86EF-C1501A8DD0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9230" y="4768215"/>
            <a:ext cx="2857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514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43174-5E9A-4F63-A4D3-DBD67B1DB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节日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E198D-FDB7-41A7-9988-811D3D186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春节的时候北方人吃饺子，而南方人吃年糕。</a:t>
            </a:r>
            <a:endParaRPr lang="en-GB" altLang="zh-CN" sz="2400" dirty="0"/>
          </a:p>
          <a:p>
            <a:r>
              <a:rPr lang="zh-CN" altLang="en-US" sz="2400" dirty="0"/>
              <a:t>中秋节的时候所有的人都吃月饼</a:t>
            </a:r>
            <a:endParaRPr lang="en-GB" altLang="zh-CN" sz="2400" dirty="0"/>
          </a:p>
          <a:p>
            <a:r>
              <a:rPr lang="zh-CN" altLang="en-US" sz="2400" dirty="0"/>
              <a:t>清明节的时候很多人喜欢吃青团</a:t>
            </a:r>
            <a:endParaRPr lang="en-GB" altLang="zh-CN" sz="2400" dirty="0"/>
          </a:p>
          <a:p>
            <a:endParaRPr lang="en-GB" altLang="zh-CN" sz="2400" dirty="0"/>
          </a:p>
          <a:p>
            <a:endParaRPr lang="en-GB" sz="2400" dirty="0"/>
          </a:p>
        </p:txBody>
      </p:sp>
      <p:pic>
        <p:nvPicPr>
          <p:cNvPr id="6148" name="Picture 4" descr="Image result">
            <a:extLst>
              <a:ext uri="{FF2B5EF4-FFF2-40B4-BE49-F238E27FC236}">
                <a16:creationId xmlns:a16="http://schemas.microsoft.com/office/drawing/2014/main" id="{42F3AE3E-3A98-450A-B27D-403D6C121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7680" y="4097655"/>
            <a:ext cx="3823335" cy="254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34003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1309</TotalTime>
  <Words>380</Words>
  <Application>Microsoft Office PowerPoint</Application>
  <PresentationFormat>Widescreen</PresentationFormat>
  <Paragraphs>26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幼圆</vt:lpstr>
      <vt:lpstr>Arial</vt:lpstr>
      <vt:lpstr>Century Gothic</vt:lpstr>
      <vt:lpstr>Wingdings 3</vt:lpstr>
      <vt:lpstr>Wisp</vt:lpstr>
      <vt:lpstr>食物在中国 Food in China</vt:lpstr>
      <vt:lpstr>主食</vt:lpstr>
      <vt:lpstr>PowerPoint Presentation</vt:lpstr>
      <vt:lpstr>北部</vt:lpstr>
      <vt:lpstr>东部</vt:lpstr>
      <vt:lpstr>南部</vt:lpstr>
      <vt:lpstr>西部</vt:lpstr>
      <vt:lpstr>节日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Ancient Chinese Fashion has remained relevant in the Modern World</dc:title>
  <dc:creator>Catherine Hanna (1701163)</dc:creator>
  <cp:lastModifiedBy>Catherine Hanna</cp:lastModifiedBy>
  <cp:revision>75</cp:revision>
  <dcterms:created xsi:type="dcterms:W3CDTF">2017-11-02T12:37:59Z</dcterms:created>
  <dcterms:modified xsi:type="dcterms:W3CDTF">2017-11-03T10:27:09Z</dcterms:modified>
</cp:coreProperties>
</file>