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1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4B1DB71-D04F-2016-2B72-D12391E1BCE7}" v="2368" dt="2026-05-07T18:50:20.52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y Lewis (2405123)" userId="S::2405123@student.uwtsd.ac.uk::edcb4669-8a1d-4426-ad0f-c91bbf3c17d7" providerId="AD" clId="Web-{D4B1DB71-D04F-2016-2B72-D12391E1BCE7}"/>
    <pc:docChg chg="mod addSld delSld modSld sldOrd addMainMaster delMainMaster">
      <pc:chgData name="Jay Lewis (2405123)" userId="S::2405123@student.uwtsd.ac.uk::edcb4669-8a1d-4426-ad0f-c91bbf3c17d7" providerId="AD" clId="Web-{D4B1DB71-D04F-2016-2B72-D12391E1BCE7}" dt="2026-05-07T18:50:20.526" v="2375" actId="20577"/>
      <pc:docMkLst>
        <pc:docMk/>
      </pc:docMkLst>
      <pc:sldChg chg="addSp delSp modSp mod ord setBg modClrScheme setClrOvrMap delDesignElem chgLayout">
        <pc:chgData name="Jay Lewis (2405123)" userId="S::2405123@student.uwtsd.ac.uk::edcb4669-8a1d-4426-ad0f-c91bbf3c17d7" providerId="AD" clId="Web-{D4B1DB71-D04F-2016-2B72-D12391E1BCE7}" dt="2026-05-07T18:45:54.705" v="2285"/>
        <pc:sldMkLst>
          <pc:docMk/>
          <pc:sldMk cId="109857222" sldId="256"/>
        </pc:sldMkLst>
        <pc:spChg chg="mod ord">
          <ac:chgData name="Jay Lewis (2405123)" userId="S::2405123@student.uwtsd.ac.uk::edcb4669-8a1d-4426-ad0f-c91bbf3c17d7" providerId="AD" clId="Web-{D4B1DB71-D04F-2016-2B72-D12391E1BCE7}" dt="2026-05-07T18:45:54.705" v="2285"/>
          <ac:spMkLst>
            <pc:docMk/>
            <pc:sldMk cId="109857222" sldId="256"/>
            <ac:spMk id="2" creationId="{00000000-0000-0000-0000-000000000000}"/>
          </ac:spMkLst>
        </pc:spChg>
        <pc:spChg chg="mod ord">
          <ac:chgData name="Jay Lewis (2405123)" userId="S::2405123@student.uwtsd.ac.uk::edcb4669-8a1d-4426-ad0f-c91bbf3c17d7" providerId="AD" clId="Web-{D4B1DB71-D04F-2016-2B72-D12391E1BCE7}" dt="2026-05-07T18:45:54.705" v="2285"/>
          <ac:spMkLst>
            <pc:docMk/>
            <pc:sldMk cId="109857222" sldId="256"/>
            <ac:spMk id="3" creationId="{00000000-0000-0000-0000-000000000000}"/>
          </ac:spMkLst>
        </pc:spChg>
        <pc:spChg chg="add del">
          <ac:chgData name="Jay Lewis (2405123)" userId="S::2405123@student.uwtsd.ac.uk::edcb4669-8a1d-4426-ad0f-c91bbf3c17d7" providerId="AD" clId="Web-{D4B1DB71-D04F-2016-2B72-D12391E1BCE7}" dt="2026-05-06T08:36:53.053" v="88"/>
          <ac:spMkLst>
            <pc:docMk/>
            <pc:sldMk cId="109857222" sldId="256"/>
            <ac:spMk id="9" creationId="{B7E2F724-2FB3-4D1D-A730-739B8654C030}"/>
          </ac:spMkLst>
        </pc:spChg>
        <pc:spChg chg="add del">
          <ac:chgData name="Jay Lewis (2405123)" userId="S::2405123@student.uwtsd.ac.uk::edcb4669-8a1d-4426-ad0f-c91bbf3c17d7" providerId="AD" clId="Web-{D4B1DB71-D04F-2016-2B72-D12391E1BCE7}" dt="2026-05-06T08:36:53.053" v="88"/>
          <ac:spMkLst>
            <pc:docMk/>
            <pc:sldMk cId="109857222" sldId="256"/>
            <ac:spMk id="11" creationId="{B2C335F7-F61C-4EB4-80F2-4B1438FE66BB}"/>
          </ac:spMkLst>
        </pc:spChg>
        <pc:spChg chg="add del">
          <ac:chgData name="Jay Lewis (2405123)" userId="S::2405123@student.uwtsd.ac.uk::edcb4669-8a1d-4426-ad0f-c91bbf3c17d7" providerId="AD" clId="Web-{D4B1DB71-D04F-2016-2B72-D12391E1BCE7}" dt="2026-05-06T08:36:52.912" v="87"/>
          <ac:spMkLst>
            <pc:docMk/>
            <pc:sldMk cId="109857222" sldId="256"/>
            <ac:spMk id="16" creationId="{E20BB609-EF92-42DB-836C-0699A590B5CF}"/>
          </ac:spMkLst>
        </pc:spChg>
        <pc:spChg chg="add del">
          <ac:chgData name="Jay Lewis (2405123)" userId="S::2405123@student.uwtsd.ac.uk::edcb4669-8a1d-4426-ad0f-c91bbf3c17d7" providerId="AD" clId="Web-{D4B1DB71-D04F-2016-2B72-D12391E1BCE7}" dt="2026-05-06T08:36:52.912" v="87"/>
          <ac:spMkLst>
            <pc:docMk/>
            <pc:sldMk cId="109857222" sldId="256"/>
            <ac:spMk id="18" creationId="{475D337E-317A-4DE5-A744-F0371BBDAD5F}"/>
          </ac:spMkLst>
        </pc:spChg>
        <pc:spChg chg="add del">
          <ac:chgData name="Jay Lewis (2405123)" userId="S::2405123@student.uwtsd.ac.uk::edcb4669-8a1d-4426-ad0f-c91bbf3c17d7" providerId="AD" clId="Web-{D4B1DB71-D04F-2016-2B72-D12391E1BCE7}" dt="2026-05-06T08:36:52.912" v="87"/>
          <ac:spMkLst>
            <pc:docMk/>
            <pc:sldMk cId="109857222" sldId="256"/>
            <ac:spMk id="20" creationId="{B2C335F7-F61C-4EB4-80F2-4B1438FE66BB}"/>
          </ac:spMkLst>
        </pc:spChg>
        <pc:spChg chg="add del">
          <ac:chgData name="Jay Lewis (2405123)" userId="S::2405123@student.uwtsd.ac.uk::edcb4669-8a1d-4426-ad0f-c91bbf3c17d7" providerId="AD" clId="Web-{D4B1DB71-D04F-2016-2B72-D12391E1BCE7}" dt="2026-05-07T18:41:53.293" v="2274"/>
          <ac:spMkLst>
            <pc:docMk/>
            <pc:sldMk cId="109857222" sldId="256"/>
            <ac:spMk id="22" creationId="{FAF3766F-DEF3-4802-BB0D-7A18EDD9704F}"/>
          </ac:spMkLst>
        </pc:spChg>
        <pc:spChg chg="add del">
          <ac:chgData name="Jay Lewis (2405123)" userId="S::2405123@student.uwtsd.ac.uk::edcb4669-8a1d-4426-ad0f-c91bbf3c17d7" providerId="AD" clId="Web-{D4B1DB71-D04F-2016-2B72-D12391E1BCE7}" dt="2026-05-07T18:41:53.293" v="2274"/>
          <ac:spMkLst>
            <pc:docMk/>
            <pc:sldMk cId="109857222" sldId="256"/>
            <ac:spMk id="23" creationId="{81F0C179-4DBF-6AB9-CD0B-9224A0C885A4}"/>
          </ac:spMkLst>
        </pc:spChg>
        <pc:picChg chg="add mod ord">
          <ac:chgData name="Jay Lewis (2405123)" userId="S::2405123@student.uwtsd.ac.uk::edcb4669-8a1d-4426-ad0f-c91bbf3c17d7" providerId="AD" clId="Web-{D4B1DB71-D04F-2016-2B72-D12391E1BCE7}" dt="2026-05-06T08:36:53.053" v="88"/>
          <ac:picMkLst>
            <pc:docMk/>
            <pc:sldMk cId="109857222" sldId="256"/>
            <ac:picMk id="4" creationId="{69AB7845-9861-5070-CDBB-08599F481C9F}"/>
          </ac:picMkLst>
        </pc:picChg>
      </pc:sldChg>
      <pc:sldChg chg="modSp new del">
        <pc:chgData name="Jay Lewis (2405123)" userId="S::2405123@student.uwtsd.ac.uk::edcb4669-8a1d-4426-ad0f-c91bbf3c17d7" providerId="AD" clId="Web-{D4B1DB71-D04F-2016-2B72-D12391E1BCE7}" dt="2026-05-06T08:59:16.051" v="148"/>
        <pc:sldMkLst>
          <pc:docMk/>
          <pc:sldMk cId="1850490641" sldId="257"/>
        </pc:sldMkLst>
        <pc:spChg chg="mod">
          <ac:chgData name="Jay Lewis (2405123)" userId="S::2405123@student.uwtsd.ac.uk::edcb4669-8a1d-4426-ad0f-c91bbf3c17d7" providerId="AD" clId="Web-{D4B1DB71-D04F-2016-2B72-D12391E1BCE7}" dt="2026-05-06T08:36:18.209" v="85" actId="20577"/>
          <ac:spMkLst>
            <pc:docMk/>
            <pc:sldMk cId="1850490641" sldId="257"/>
            <ac:spMk id="2" creationId="{D25E6F93-FE9C-2C6C-EBD0-E0EE69A295EC}"/>
          </ac:spMkLst>
        </pc:spChg>
        <pc:spChg chg="mod">
          <ac:chgData name="Jay Lewis (2405123)" userId="S::2405123@student.uwtsd.ac.uk::edcb4669-8a1d-4426-ad0f-c91bbf3c17d7" providerId="AD" clId="Web-{D4B1DB71-D04F-2016-2B72-D12391E1BCE7}" dt="2026-05-06T08:59:09.145" v="147" actId="20577"/>
          <ac:spMkLst>
            <pc:docMk/>
            <pc:sldMk cId="1850490641" sldId="257"/>
            <ac:spMk id="3" creationId="{5A71F9BB-CD89-30E6-9240-BC6C2273417D}"/>
          </ac:spMkLst>
        </pc:spChg>
      </pc:sldChg>
      <pc:sldChg chg="addSp delSp modSp new mod setBg modClrScheme setClrOvrMap delDesignElem chgLayout">
        <pc:chgData name="Jay Lewis (2405123)" userId="S::2405123@student.uwtsd.ac.uk::edcb4669-8a1d-4426-ad0f-c91bbf3c17d7" providerId="AD" clId="Web-{D4B1DB71-D04F-2016-2B72-D12391E1BCE7}" dt="2026-05-07T18:45:54.705" v="2285"/>
        <pc:sldMkLst>
          <pc:docMk/>
          <pc:sldMk cId="347071197" sldId="258"/>
        </pc:sldMkLst>
        <pc:spChg chg="mod ord">
          <ac:chgData name="Jay Lewis (2405123)" userId="S::2405123@student.uwtsd.ac.uk::edcb4669-8a1d-4426-ad0f-c91bbf3c17d7" providerId="AD" clId="Web-{D4B1DB71-D04F-2016-2B72-D12391E1BCE7}" dt="2026-05-07T18:45:54.705" v="2285"/>
          <ac:spMkLst>
            <pc:docMk/>
            <pc:sldMk cId="347071197" sldId="258"/>
            <ac:spMk id="2" creationId="{27976CDA-00C5-466B-3A9B-E2C2B0D59ACE}"/>
          </ac:spMkLst>
        </pc:spChg>
        <pc:spChg chg="add del">
          <ac:chgData name="Jay Lewis (2405123)" userId="S::2405123@student.uwtsd.ac.uk::edcb4669-8a1d-4426-ad0f-c91bbf3c17d7" providerId="AD" clId="Web-{D4B1DB71-D04F-2016-2B72-D12391E1BCE7}" dt="2026-05-06T09:00:51.538" v="188"/>
          <ac:spMkLst>
            <pc:docMk/>
            <pc:sldMk cId="347071197" sldId="258"/>
            <ac:spMk id="3" creationId="{B160DD6C-2495-C40A-DD84-1714050B7D1F}"/>
          </ac:spMkLst>
        </pc:spChg>
        <pc:spChg chg="add del">
          <ac:chgData name="Jay Lewis (2405123)" userId="S::2405123@student.uwtsd.ac.uk::edcb4669-8a1d-4426-ad0f-c91bbf3c17d7" providerId="AD" clId="Web-{D4B1DB71-D04F-2016-2B72-D12391E1BCE7}" dt="2026-05-07T18:41:36.293" v="2273"/>
          <ac:spMkLst>
            <pc:docMk/>
            <pc:sldMk cId="347071197" sldId="258"/>
            <ac:spMk id="8" creationId="{4E17AA97-89A7-45C1-B813-BFF6C23D79E1}"/>
          </ac:spMkLst>
        </pc:spChg>
        <pc:spChg chg="add del">
          <ac:chgData name="Jay Lewis (2405123)" userId="S::2405123@student.uwtsd.ac.uk::edcb4669-8a1d-4426-ad0f-c91bbf3c17d7" providerId="AD" clId="Web-{D4B1DB71-D04F-2016-2B72-D12391E1BCE7}" dt="2026-05-06T09:00:51.523" v="187"/>
          <ac:spMkLst>
            <pc:docMk/>
            <pc:sldMk cId="347071197" sldId="258"/>
            <ac:spMk id="9" creationId="{774A975B-A886-5202-0489-6965514A0D14}"/>
          </ac:spMkLst>
        </pc:spChg>
        <pc:spChg chg="add del">
          <ac:chgData name="Jay Lewis (2405123)" userId="S::2405123@student.uwtsd.ac.uk::edcb4669-8a1d-4426-ad0f-c91bbf3c17d7" providerId="AD" clId="Web-{D4B1DB71-D04F-2016-2B72-D12391E1BCE7}" dt="2026-05-07T18:41:36.293" v="2273"/>
          <ac:spMkLst>
            <pc:docMk/>
            <pc:sldMk cId="347071197" sldId="258"/>
            <ac:spMk id="10" creationId="{33AC4FE1-D370-43A6-96C5-076716BB1E76}"/>
          </ac:spMkLst>
        </pc:spChg>
        <pc:spChg chg="add del">
          <ac:chgData name="Jay Lewis (2405123)" userId="S::2405123@student.uwtsd.ac.uk::edcb4669-8a1d-4426-ad0f-c91bbf3c17d7" providerId="AD" clId="Web-{D4B1DB71-D04F-2016-2B72-D12391E1BCE7}" dt="2026-05-06T09:00:51.523" v="187"/>
          <ac:spMkLst>
            <pc:docMk/>
            <pc:sldMk cId="347071197" sldId="258"/>
            <ac:spMk id="11" creationId="{EA67E988-5919-57BB-C7DE-D3EAD38A3045}"/>
          </ac:spMkLst>
        </pc:spChg>
        <pc:spChg chg="add del">
          <ac:chgData name="Jay Lewis (2405123)" userId="S::2405123@student.uwtsd.ac.uk::edcb4669-8a1d-4426-ad0f-c91bbf3c17d7" providerId="AD" clId="Web-{D4B1DB71-D04F-2016-2B72-D12391E1BCE7}" dt="2026-05-07T18:41:36.293" v="2273"/>
          <ac:spMkLst>
            <pc:docMk/>
            <pc:sldMk cId="347071197" sldId="258"/>
            <ac:spMk id="12" creationId="{4A3D569D-D3A6-49CA-A483-291E95DACA14}"/>
          </ac:spMkLst>
        </pc:spChg>
        <pc:spChg chg="add del">
          <ac:chgData name="Jay Lewis (2405123)" userId="S::2405123@student.uwtsd.ac.uk::edcb4669-8a1d-4426-ad0f-c91bbf3c17d7" providerId="AD" clId="Web-{D4B1DB71-D04F-2016-2B72-D12391E1BCE7}" dt="2026-05-06T09:00:51.523" v="187"/>
          <ac:spMkLst>
            <pc:docMk/>
            <pc:sldMk cId="347071197" sldId="258"/>
            <ac:spMk id="13" creationId="{E20BB609-EF92-42DB-836C-0699A590B5CF}"/>
          </ac:spMkLst>
        </pc:spChg>
        <pc:spChg chg="add del">
          <ac:chgData name="Jay Lewis (2405123)" userId="S::2405123@student.uwtsd.ac.uk::edcb4669-8a1d-4426-ad0f-c91bbf3c17d7" providerId="AD" clId="Web-{D4B1DB71-D04F-2016-2B72-D12391E1BCE7}" dt="2026-05-06T09:00:51.523" v="187"/>
          <ac:spMkLst>
            <pc:docMk/>
            <pc:sldMk cId="347071197" sldId="258"/>
            <ac:spMk id="15" creationId="{637992A9-1E8C-4E57-B4F4-EE2D38E504A2}"/>
          </ac:spMkLst>
        </pc:spChg>
        <pc:spChg chg="add del">
          <ac:chgData name="Jay Lewis (2405123)" userId="S::2405123@student.uwtsd.ac.uk::edcb4669-8a1d-4426-ad0f-c91bbf3c17d7" providerId="AD" clId="Web-{D4B1DB71-D04F-2016-2B72-D12391E1BCE7}" dt="2026-05-06T09:00:51.523" v="187"/>
          <ac:spMkLst>
            <pc:docMk/>
            <pc:sldMk cId="347071197" sldId="258"/>
            <ac:spMk id="17" creationId="{B2C335F7-F61C-4EB4-80F2-4B1438FE66BB}"/>
          </ac:spMkLst>
        </pc:spChg>
        <pc:spChg chg="add del mod">
          <ac:chgData name="Jay Lewis (2405123)" userId="S::2405123@student.uwtsd.ac.uk::edcb4669-8a1d-4426-ad0f-c91bbf3c17d7" providerId="AD" clId="Web-{D4B1DB71-D04F-2016-2B72-D12391E1BCE7}" dt="2026-05-07T18:41:36.293" v="2273"/>
          <ac:spMkLst>
            <pc:docMk/>
            <pc:sldMk cId="347071197" sldId="258"/>
            <ac:spMk id="19" creationId="{B160DD6C-2495-C40A-DD84-1714050B7D1F}"/>
          </ac:spMkLst>
        </pc:spChg>
        <pc:spChg chg="add del">
          <ac:chgData name="Jay Lewis (2405123)" userId="S::2405123@student.uwtsd.ac.uk::edcb4669-8a1d-4426-ad0f-c91bbf3c17d7" providerId="AD" clId="Web-{D4B1DB71-D04F-2016-2B72-D12391E1BCE7}" dt="2026-05-07T18:41:53.293" v="2274"/>
          <ac:spMkLst>
            <pc:docMk/>
            <pc:sldMk cId="347071197" sldId="258"/>
            <ac:spMk id="24" creationId="{1653AE3C-AC4F-907C-B473-B9A30D21506F}"/>
          </ac:spMkLst>
        </pc:spChg>
        <pc:spChg chg="add del">
          <ac:chgData name="Jay Lewis (2405123)" userId="S::2405123@student.uwtsd.ac.uk::edcb4669-8a1d-4426-ad0f-c91bbf3c17d7" providerId="AD" clId="Web-{D4B1DB71-D04F-2016-2B72-D12391E1BCE7}" dt="2026-05-07T18:41:08.465" v="2270"/>
          <ac:spMkLst>
            <pc:docMk/>
            <pc:sldMk cId="347071197" sldId="258"/>
            <ac:spMk id="25" creationId="{04213918-F1EB-4BCE-BE23-F5E9851EE05C}"/>
          </ac:spMkLst>
        </pc:spChg>
        <pc:spChg chg="add del">
          <ac:chgData name="Jay Lewis (2405123)" userId="S::2405123@student.uwtsd.ac.uk::edcb4669-8a1d-4426-ad0f-c91bbf3c17d7" providerId="AD" clId="Web-{D4B1DB71-D04F-2016-2B72-D12391E1BCE7}" dt="2026-05-07T18:41:53.293" v="2274"/>
          <ac:spMkLst>
            <pc:docMk/>
            <pc:sldMk cId="347071197" sldId="258"/>
            <ac:spMk id="26" creationId="{DC81933E-93BD-38CE-3C98-D10B2844C58A}"/>
          </ac:spMkLst>
        </pc:spChg>
        <pc:spChg chg="add del">
          <ac:chgData name="Jay Lewis (2405123)" userId="S::2405123@student.uwtsd.ac.uk::edcb4669-8a1d-4426-ad0f-c91bbf3c17d7" providerId="AD" clId="Web-{D4B1DB71-D04F-2016-2B72-D12391E1BCE7}" dt="2026-05-07T18:41:08.465" v="2270"/>
          <ac:spMkLst>
            <pc:docMk/>
            <pc:sldMk cId="347071197" sldId="258"/>
            <ac:spMk id="27" creationId="{2062E862-C7F7-4CA1-B929-D0B75F5E9FB9}"/>
          </ac:spMkLst>
        </pc:spChg>
        <pc:spChg chg="add del">
          <ac:chgData name="Jay Lewis (2405123)" userId="S::2405123@student.uwtsd.ac.uk::edcb4669-8a1d-4426-ad0f-c91bbf3c17d7" providerId="AD" clId="Web-{D4B1DB71-D04F-2016-2B72-D12391E1BCE7}" dt="2026-05-07T18:41:53.293" v="2274"/>
          <ac:spMkLst>
            <pc:docMk/>
            <pc:sldMk cId="347071197" sldId="258"/>
            <ac:spMk id="28" creationId="{AB1E35EA-FB9C-AE5F-4AB8-1B3D59CC954B}"/>
          </ac:spMkLst>
        </pc:spChg>
        <pc:spChg chg="add del">
          <ac:chgData name="Jay Lewis (2405123)" userId="S::2405123@student.uwtsd.ac.uk::edcb4669-8a1d-4426-ad0f-c91bbf3c17d7" providerId="AD" clId="Web-{D4B1DB71-D04F-2016-2B72-D12391E1BCE7}" dt="2026-05-07T18:41:36.277" v="2272"/>
          <ac:spMkLst>
            <pc:docMk/>
            <pc:sldMk cId="347071197" sldId="258"/>
            <ac:spMk id="29" creationId="{F7A2980E-8F82-6B7D-A838-277407403589}"/>
          </ac:spMkLst>
        </pc:spChg>
        <pc:spChg chg="add del">
          <ac:chgData name="Jay Lewis (2405123)" userId="S::2405123@student.uwtsd.ac.uk::edcb4669-8a1d-4426-ad0f-c91bbf3c17d7" providerId="AD" clId="Web-{D4B1DB71-D04F-2016-2B72-D12391E1BCE7}" dt="2026-05-07T18:41:36.277" v="2272"/>
          <ac:spMkLst>
            <pc:docMk/>
            <pc:sldMk cId="347071197" sldId="258"/>
            <ac:spMk id="30" creationId="{4E17AA97-89A7-45C1-B813-BFF6C23D79E1}"/>
          </ac:spMkLst>
        </pc:spChg>
        <pc:spChg chg="add del">
          <ac:chgData name="Jay Lewis (2405123)" userId="S::2405123@student.uwtsd.ac.uk::edcb4669-8a1d-4426-ad0f-c91bbf3c17d7" providerId="AD" clId="Web-{D4B1DB71-D04F-2016-2B72-D12391E1BCE7}" dt="2026-05-07T18:41:36.277" v="2272"/>
          <ac:spMkLst>
            <pc:docMk/>
            <pc:sldMk cId="347071197" sldId="258"/>
            <ac:spMk id="31" creationId="{A91E908F-EF1E-2FDB-BE4D-3F4C56B2F6B8}"/>
          </ac:spMkLst>
        </pc:spChg>
        <pc:spChg chg="add mod ord">
          <ac:chgData name="Jay Lewis (2405123)" userId="S::2405123@student.uwtsd.ac.uk::edcb4669-8a1d-4426-ad0f-c91bbf3c17d7" providerId="AD" clId="Web-{D4B1DB71-D04F-2016-2B72-D12391E1BCE7}" dt="2026-05-07T18:45:54.705" v="2285"/>
          <ac:spMkLst>
            <pc:docMk/>
            <pc:sldMk cId="347071197" sldId="258"/>
            <ac:spMk id="34" creationId="{B160DD6C-2495-C40A-DD84-1714050B7D1F}"/>
          </ac:spMkLst>
        </pc:spChg>
        <pc:graphicFrameChg chg="add del">
          <ac:chgData name="Jay Lewis (2405123)" userId="S::2405123@student.uwtsd.ac.uk::edcb4669-8a1d-4426-ad0f-c91bbf3c17d7" providerId="AD" clId="Web-{D4B1DB71-D04F-2016-2B72-D12391E1BCE7}" dt="2026-05-07T18:41:08.465" v="2270"/>
          <ac:graphicFrameMkLst>
            <pc:docMk/>
            <pc:sldMk cId="347071197" sldId="258"/>
            <ac:graphicFrameMk id="21" creationId="{F736A240-14E2-EDD6-343A-5EF072BC5AF2}"/>
          </ac:graphicFrameMkLst>
        </pc:graphicFrameChg>
        <pc:graphicFrameChg chg="add del">
          <ac:chgData name="Jay Lewis (2405123)" userId="S::2405123@student.uwtsd.ac.uk::edcb4669-8a1d-4426-ad0f-c91bbf3c17d7" providerId="AD" clId="Web-{D4B1DB71-D04F-2016-2B72-D12391E1BCE7}" dt="2026-05-07T18:41:36.277" v="2272"/>
          <ac:graphicFrameMkLst>
            <pc:docMk/>
            <pc:sldMk cId="347071197" sldId="258"/>
            <ac:graphicFrameMk id="32" creationId="{C43B9244-684E-23A7-FDD5-44F68C983B6F}"/>
          </ac:graphicFrameMkLst>
        </pc:graphicFrameChg>
        <pc:picChg chg="add del">
          <ac:chgData name="Jay Lewis (2405123)" userId="S::2405123@student.uwtsd.ac.uk::edcb4669-8a1d-4426-ad0f-c91bbf3c17d7" providerId="AD" clId="Web-{D4B1DB71-D04F-2016-2B72-D12391E1BCE7}" dt="2026-05-06T09:00:51.523" v="187"/>
          <ac:picMkLst>
            <pc:docMk/>
            <pc:sldMk cId="347071197" sldId="258"/>
            <ac:picMk id="5" creationId="{61EAFA6B-8E42-6B80-AF17-1943BCD60321}"/>
          </ac:picMkLst>
        </pc:picChg>
      </pc:sldChg>
      <pc:sldChg chg="addSp delSp modSp new mod setBg modClrScheme delDesignElem chgLayout">
        <pc:chgData name="Jay Lewis (2405123)" userId="S::2405123@student.uwtsd.ac.uk::edcb4669-8a1d-4426-ad0f-c91bbf3c17d7" providerId="AD" clId="Web-{D4B1DB71-D04F-2016-2B72-D12391E1BCE7}" dt="2026-05-07T18:47:02.941" v="2287" actId="20577"/>
        <pc:sldMkLst>
          <pc:docMk/>
          <pc:sldMk cId="3267388560" sldId="259"/>
        </pc:sldMkLst>
        <pc:spChg chg="mod ord">
          <ac:chgData name="Jay Lewis (2405123)" userId="S::2405123@student.uwtsd.ac.uk::edcb4669-8a1d-4426-ad0f-c91bbf3c17d7" providerId="AD" clId="Web-{D4B1DB71-D04F-2016-2B72-D12391E1BCE7}" dt="2026-05-07T18:45:54.705" v="2285"/>
          <ac:spMkLst>
            <pc:docMk/>
            <pc:sldMk cId="3267388560" sldId="259"/>
            <ac:spMk id="2" creationId="{87C195AE-8F1E-D71C-10C8-3E2332A2C672}"/>
          </ac:spMkLst>
        </pc:spChg>
        <pc:spChg chg="mod ord">
          <ac:chgData name="Jay Lewis (2405123)" userId="S::2405123@student.uwtsd.ac.uk::edcb4669-8a1d-4426-ad0f-c91bbf3c17d7" providerId="AD" clId="Web-{D4B1DB71-D04F-2016-2B72-D12391E1BCE7}" dt="2026-05-07T18:47:02.941" v="2287" actId="20577"/>
          <ac:spMkLst>
            <pc:docMk/>
            <pc:sldMk cId="3267388560" sldId="259"/>
            <ac:spMk id="3" creationId="{07C6F397-2989-349B-6EA9-101BFEB25AF6}"/>
          </ac:spMkLst>
        </pc:spChg>
        <pc:spChg chg="add del">
          <ac:chgData name="Jay Lewis (2405123)" userId="S::2405123@student.uwtsd.ac.uk::edcb4669-8a1d-4426-ad0f-c91bbf3c17d7" providerId="AD" clId="Web-{D4B1DB71-D04F-2016-2B72-D12391E1BCE7}" dt="2026-05-07T18:41:53.293" v="2274"/>
          <ac:spMkLst>
            <pc:docMk/>
            <pc:sldMk cId="3267388560" sldId="259"/>
            <ac:spMk id="8" creationId="{1653AE3C-AC4F-907C-B473-B9A30D21506F}"/>
          </ac:spMkLst>
        </pc:spChg>
        <pc:spChg chg="add del">
          <ac:chgData name="Jay Lewis (2405123)" userId="S::2405123@student.uwtsd.ac.uk::edcb4669-8a1d-4426-ad0f-c91bbf3c17d7" providerId="AD" clId="Web-{D4B1DB71-D04F-2016-2B72-D12391E1BCE7}" dt="2026-05-07T18:41:53.293" v="2274"/>
          <ac:spMkLst>
            <pc:docMk/>
            <pc:sldMk cId="3267388560" sldId="259"/>
            <ac:spMk id="10" creationId="{DC81933E-93BD-38CE-3C98-D10B2844C58A}"/>
          </ac:spMkLst>
        </pc:spChg>
        <pc:spChg chg="add del">
          <ac:chgData name="Jay Lewis (2405123)" userId="S::2405123@student.uwtsd.ac.uk::edcb4669-8a1d-4426-ad0f-c91bbf3c17d7" providerId="AD" clId="Web-{D4B1DB71-D04F-2016-2B72-D12391E1BCE7}" dt="2026-05-07T18:41:53.293" v="2274"/>
          <ac:spMkLst>
            <pc:docMk/>
            <pc:sldMk cId="3267388560" sldId="259"/>
            <ac:spMk id="12" creationId="{5B3B7A5C-39EE-77A0-28F9-DF51372312A7}"/>
          </ac:spMkLst>
        </pc:spChg>
      </pc:sldChg>
      <pc:sldChg chg="modSp new mod modClrScheme chgLayout">
        <pc:chgData name="Jay Lewis (2405123)" userId="S::2405123@student.uwtsd.ac.uk::edcb4669-8a1d-4426-ad0f-c91bbf3c17d7" providerId="AD" clId="Web-{D4B1DB71-D04F-2016-2B72-D12391E1BCE7}" dt="2026-05-07T18:45:54.705" v="2285"/>
        <pc:sldMkLst>
          <pc:docMk/>
          <pc:sldMk cId="1069789915" sldId="260"/>
        </pc:sldMkLst>
        <pc:spChg chg="mod ord">
          <ac:chgData name="Jay Lewis (2405123)" userId="S::2405123@student.uwtsd.ac.uk::edcb4669-8a1d-4426-ad0f-c91bbf3c17d7" providerId="AD" clId="Web-{D4B1DB71-D04F-2016-2B72-D12391E1BCE7}" dt="2026-05-07T18:45:54.705" v="2285"/>
          <ac:spMkLst>
            <pc:docMk/>
            <pc:sldMk cId="1069789915" sldId="260"/>
            <ac:spMk id="2" creationId="{BA41F3CA-FA0D-1085-55E4-2D85F81D4D58}"/>
          </ac:spMkLst>
        </pc:spChg>
        <pc:spChg chg="mod ord">
          <ac:chgData name="Jay Lewis (2405123)" userId="S::2405123@student.uwtsd.ac.uk::edcb4669-8a1d-4426-ad0f-c91bbf3c17d7" providerId="AD" clId="Web-{D4B1DB71-D04F-2016-2B72-D12391E1BCE7}" dt="2026-05-07T18:45:54.705" v="2285"/>
          <ac:spMkLst>
            <pc:docMk/>
            <pc:sldMk cId="1069789915" sldId="260"/>
            <ac:spMk id="3" creationId="{D406B32F-35CC-CB35-74C4-DA7764E3B853}"/>
          </ac:spMkLst>
        </pc:spChg>
      </pc:sldChg>
      <pc:sldChg chg="modSp new mod modClrScheme chgLayout">
        <pc:chgData name="Jay Lewis (2405123)" userId="S::2405123@student.uwtsd.ac.uk::edcb4669-8a1d-4426-ad0f-c91bbf3c17d7" providerId="AD" clId="Web-{D4B1DB71-D04F-2016-2B72-D12391E1BCE7}" dt="2026-05-07T18:45:54.705" v="2285"/>
        <pc:sldMkLst>
          <pc:docMk/>
          <pc:sldMk cId="585470945" sldId="261"/>
        </pc:sldMkLst>
        <pc:spChg chg="mod ord">
          <ac:chgData name="Jay Lewis (2405123)" userId="S::2405123@student.uwtsd.ac.uk::edcb4669-8a1d-4426-ad0f-c91bbf3c17d7" providerId="AD" clId="Web-{D4B1DB71-D04F-2016-2B72-D12391E1BCE7}" dt="2026-05-07T18:45:54.705" v="2285"/>
          <ac:spMkLst>
            <pc:docMk/>
            <pc:sldMk cId="585470945" sldId="261"/>
            <ac:spMk id="2" creationId="{CB05A52A-275E-2404-EDD7-89EB22E9E71A}"/>
          </ac:spMkLst>
        </pc:spChg>
        <pc:spChg chg="mod ord">
          <ac:chgData name="Jay Lewis (2405123)" userId="S::2405123@student.uwtsd.ac.uk::edcb4669-8a1d-4426-ad0f-c91bbf3c17d7" providerId="AD" clId="Web-{D4B1DB71-D04F-2016-2B72-D12391E1BCE7}" dt="2026-05-07T18:45:54.705" v="2285"/>
          <ac:spMkLst>
            <pc:docMk/>
            <pc:sldMk cId="585470945" sldId="261"/>
            <ac:spMk id="3" creationId="{652B4FD7-BB00-5265-7E4A-BA3E9E208921}"/>
          </ac:spMkLst>
        </pc:spChg>
      </pc:sldChg>
      <pc:sldChg chg="modSp new mod modClrScheme chgLayout">
        <pc:chgData name="Jay Lewis (2405123)" userId="S::2405123@student.uwtsd.ac.uk::edcb4669-8a1d-4426-ad0f-c91bbf3c17d7" providerId="AD" clId="Web-{D4B1DB71-D04F-2016-2B72-D12391E1BCE7}" dt="2026-05-07T18:45:54.705" v="2285"/>
        <pc:sldMkLst>
          <pc:docMk/>
          <pc:sldMk cId="3994653024" sldId="262"/>
        </pc:sldMkLst>
        <pc:spChg chg="mod ord">
          <ac:chgData name="Jay Lewis (2405123)" userId="S::2405123@student.uwtsd.ac.uk::edcb4669-8a1d-4426-ad0f-c91bbf3c17d7" providerId="AD" clId="Web-{D4B1DB71-D04F-2016-2B72-D12391E1BCE7}" dt="2026-05-07T18:45:54.705" v="2285"/>
          <ac:spMkLst>
            <pc:docMk/>
            <pc:sldMk cId="3994653024" sldId="262"/>
            <ac:spMk id="2" creationId="{E649546F-E746-9219-1E18-4FAD0A9B73BD}"/>
          </ac:spMkLst>
        </pc:spChg>
        <pc:spChg chg="mod ord">
          <ac:chgData name="Jay Lewis (2405123)" userId="S::2405123@student.uwtsd.ac.uk::edcb4669-8a1d-4426-ad0f-c91bbf3c17d7" providerId="AD" clId="Web-{D4B1DB71-D04F-2016-2B72-D12391E1BCE7}" dt="2026-05-07T18:45:54.705" v="2285"/>
          <ac:spMkLst>
            <pc:docMk/>
            <pc:sldMk cId="3994653024" sldId="262"/>
            <ac:spMk id="3" creationId="{7B763BBD-2BEC-F9DB-0DFF-BA919ABAABA6}"/>
          </ac:spMkLst>
        </pc:spChg>
      </pc:sldChg>
      <pc:sldChg chg="addSp delSp modSp new mod modClrScheme chgLayout">
        <pc:chgData name="Jay Lewis (2405123)" userId="S::2405123@student.uwtsd.ac.uk::edcb4669-8a1d-4426-ad0f-c91bbf3c17d7" providerId="AD" clId="Web-{D4B1DB71-D04F-2016-2B72-D12391E1BCE7}" dt="2026-05-07T18:45:54.705" v="2285"/>
        <pc:sldMkLst>
          <pc:docMk/>
          <pc:sldMk cId="1444669908" sldId="263"/>
        </pc:sldMkLst>
        <pc:spChg chg="mod ord">
          <ac:chgData name="Jay Lewis (2405123)" userId="S::2405123@student.uwtsd.ac.uk::edcb4669-8a1d-4426-ad0f-c91bbf3c17d7" providerId="AD" clId="Web-{D4B1DB71-D04F-2016-2B72-D12391E1BCE7}" dt="2026-05-07T18:45:54.705" v="2285"/>
          <ac:spMkLst>
            <pc:docMk/>
            <pc:sldMk cId="1444669908" sldId="263"/>
            <ac:spMk id="2" creationId="{FCB47D10-3CD2-36C7-12BB-F0B69C45411C}"/>
          </ac:spMkLst>
        </pc:spChg>
        <pc:spChg chg="del">
          <ac:chgData name="Jay Lewis (2405123)" userId="S::2405123@student.uwtsd.ac.uk::edcb4669-8a1d-4426-ad0f-c91bbf3c17d7" providerId="AD" clId="Web-{D4B1DB71-D04F-2016-2B72-D12391E1BCE7}" dt="2026-05-07T12:57:57.070" v="1723"/>
          <ac:spMkLst>
            <pc:docMk/>
            <pc:sldMk cId="1444669908" sldId="263"/>
            <ac:spMk id="3" creationId="{8593BAAB-0765-5DE3-3A62-0CD6F8316C6E}"/>
          </ac:spMkLst>
        </pc:spChg>
        <pc:spChg chg="add del mod">
          <ac:chgData name="Jay Lewis (2405123)" userId="S::2405123@student.uwtsd.ac.uk::edcb4669-8a1d-4426-ad0f-c91bbf3c17d7" providerId="AD" clId="Web-{D4B1DB71-D04F-2016-2B72-D12391E1BCE7}" dt="2026-05-07T12:58:19.305" v="1730"/>
          <ac:spMkLst>
            <pc:docMk/>
            <pc:sldMk cId="1444669908" sldId="263"/>
            <ac:spMk id="6" creationId="{21D6EFC7-15BC-A3CA-2ABA-EDDF5E138EF6}"/>
          </ac:spMkLst>
        </pc:spChg>
        <pc:graphicFrameChg chg="add mod ord modGraphic">
          <ac:chgData name="Jay Lewis (2405123)" userId="S::2405123@student.uwtsd.ac.uk::edcb4669-8a1d-4426-ad0f-c91bbf3c17d7" providerId="AD" clId="Web-{D4B1DB71-D04F-2016-2B72-D12391E1BCE7}" dt="2026-05-07T18:45:54.705" v="2285"/>
          <ac:graphicFrameMkLst>
            <pc:docMk/>
            <pc:sldMk cId="1444669908" sldId="263"/>
            <ac:graphicFrameMk id="5" creationId="{8AA67FFF-D697-AB8A-7E41-A5E2859EF10A}"/>
          </ac:graphicFrameMkLst>
        </pc:graphicFrameChg>
      </pc:sldChg>
      <pc:sldChg chg="modSp new mod modClrScheme chgLayout">
        <pc:chgData name="Jay Lewis (2405123)" userId="S::2405123@student.uwtsd.ac.uk::edcb4669-8a1d-4426-ad0f-c91bbf3c17d7" providerId="AD" clId="Web-{D4B1DB71-D04F-2016-2B72-D12391E1BCE7}" dt="2026-05-07T18:50:20.526" v="2375" actId="20577"/>
        <pc:sldMkLst>
          <pc:docMk/>
          <pc:sldMk cId="2829923167" sldId="264"/>
        </pc:sldMkLst>
        <pc:spChg chg="mod ord">
          <ac:chgData name="Jay Lewis (2405123)" userId="S::2405123@student.uwtsd.ac.uk::edcb4669-8a1d-4426-ad0f-c91bbf3c17d7" providerId="AD" clId="Web-{D4B1DB71-D04F-2016-2B72-D12391E1BCE7}" dt="2026-05-07T18:45:54.705" v="2285"/>
          <ac:spMkLst>
            <pc:docMk/>
            <pc:sldMk cId="2829923167" sldId="264"/>
            <ac:spMk id="2" creationId="{F387517E-C30F-3F59-393F-8BD042B55B87}"/>
          </ac:spMkLst>
        </pc:spChg>
        <pc:spChg chg="mod ord">
          <ac:chgData name="Jay Lewis (2405123)" userId="S::2405123@student.uwtsd.ac.uk::edcb4669-8a1d-4426-ad0f-c91bbf3c17d7" providerId="AD" clId="Web-{D4B1DB71-D04F-2016-2B72-D12391E1BCE7}" dt="2026-05-07T18:50:20.526" v="2375" actId="20577"/>
          <ac:spMkLst>
            <pc:docMk/>
            <pc:sldMk cId="2829923167" sldId="264"/>
            <ac:spMk id="3" creationId="{B3C32ED2-CEC9-1C1F-C476-B9B8A812D25D}"/>
          </ac:spMkLst>
        </pc:spChg>
      </pc:sldChg>
      <pc:sldChg chg="modSp new mod modClrScheme chgLayout">
        <pc:chgData name="Jay Lewis (2405123)" userId="S::2405123@student.uwtsd.ac.uk::edcb4669-8a1d-4426-ad0f-c91bbf3c17d7" providerId="AD" clId="Web-{D4B1DB71-D04F-2016-2B72-D12391E1BCE7}" dt="2026-05-07T18:45:54.705" v="2285"/>
        <pc:sldMkLst>
          <pc:docMk/>
          <pc:sldMk cId="1243058840" sldId="265"/>
        </pc:sldMkLst>
        <pc:spChg chg="mod ord">
          <ac:chgData name="Jay Lewis (2405123)" userId="S::2405123@student.uwtsd.ac.uk::edcb4669-8a1d-4426-ad0f-c91bbf3c17d7" providerId="AD" clId="Web-{D4B1DB71-D04F-2016-2B72-D12391E1BCE7}" dt="2026-05-07T18:45:54.705" v="2285"/>
          <ac:spMkLst>
            <pc:docMk/>
            <pc:sldMk cId="1243058840" sldId="265"/>
            <ac:spMk id="2" creationId="{D2222C2D-2A41-9B94-67F6-DF4BF21C703D}"/>
          </ac:spMkLst>
        </pc:spChg>
        <pc:spChg chg="mod ord">
          <ac:chgData name="Jay Lewis (2405123)" userId="S::2405123@student.uwtsd.ac.uk::edcb4669-8a1d-4426-ad0f-c91bbf3c17d7" providerId="AD" clId="Web-{D4B1DB71-D04F-2016-2B72-D12391E1BCE7}" dt="2026-05-07T18:45:54.705" v="2285"/>
          <ac:spMkLst>
            <pc:docMk/>
            <pc:sldMk cId="1243058840" sldId="265"/>
            <ac:spMk id="3" creationId="{7D8D49D5-CC8B-4653-4A38-79A7B17CE1C6}"/>
          </ac:spMkLst>
        </pc:spChg>
      </pc:sldChg>
      <pc:sldMasterChg chg="del delSldLayout">
        <pc:chgData name="Jay Lewis (2405123)" userId="S::2405123@student.uwtsd.ac.uk::edcb4669-8a1d-4426-ad0f-c91bbf3c17d7" providerId="AD" clId="Web-{D4B1DB71-D04F-2016-2B72-D12391E1BCE7}" dt="2026-05-06T08:23:39.304" v="4"/>
        <pc:sldMasterMkLst>
          <pc:docMk/>
          <pc:sldMasterMk cId="2460954070" sldId="2147483660"/>
        </pc:sldMasterMkLst>
        <pc:sldLayoutChg chg="del">
          <pc:chgData name="Jay Lewis (2405123)" userId="S::2405123@student.uwtsd.ac.uk::edcb4669-8a1d-4426-ad0f-c91bbf3c17d7" providerId="AD" clId="Web-{D4B1DB71-D04F-2016-2B72-D12391E1BCE7}" dt="2026-05-06T08:23:39.304" v="4"/>
          <pc:sldLayoutMkLst>
            <pc:docMk/>
            <pc:sldMasterMk cId="2460954070" sldId="2147483660"/>
            <pc:sldLayoutMk cId="2385387890" sldId="2147483661"/>
          </pc:sldLayoutMkLst>
        </pc:sldLayoutChg>
        <pc:sldLayoutChg chg="del">
          <pc:chgData name="Jay Lewis (2405123)" userId="S::2405123@student.uwtsd.ac.uk::edcb4669-8a1d-4426-ad0f-c91bbf3c17d7" providerId="AD" clId="Web-{D4B1DB71-D04F-2016-2B72-D12391E1BCE7}" dt="2026-05-06T08:23:39.304" v="4"/>
          <pc:sldLayoutMkLst>
            <pc:docMk/>
            <pc:sldMasterMk cId="2460954070" sldId="2147483660"/>
            <pc:sldLayoutMk cId="949138452" sldId="2147483662"/>
          </pc:sldLayoutMkLst>
        </pc:sldLayoutChg>
        <pc:sldLayoutChg chg="del">
          <pc:chgData name="Jay Lewis (2405123)" userId="S::2405123@student.uwtsd.ac.uk::edcb4669-8a1d-4426-ad0f-c91bbf3c17d7" providerId="AD" clId="Web-{D4B1DB71-D04F-2016-2B72-D12391E1BCE7}" dt="2026-05-06T08:23:39.304" v="4"/>
          <pc:sldLayoutMkLst>
            <pc:docMk/>
            <pc:sldMasterMk cId="2460954070" sldId="2147483660"/>
            <pc:sldLayoutMk cId="2591524520" sldId="2147483663"/>
          </pc:sldLayoutMkLst>
        </pc:sldLayoutChg>
        <pc:sldLayoutChg chg="del">
          <pc:chgData name="Jay Lewis (2405123)" userId="S::2405123@student.uwtsd.ac.uk::edcb4669-8a1d-4426-ad0f-c91bbf3c17d7" providerId="AD" clId="Web-{D4B1DB71-D04F-2016-2B72-D12391E1BCE7}" dt="2026-05-06T08:23:39.304" v="4"/>
          <pc:sldLayoutMkLst>
            <pc:docMk/>
            <pc:sldMasterMk cId="2460954070" sldId="2147483660"/>
            <pc:sldLayoutMk cId="1203092039" sldId="2147483664"/>
          </pc:sldLayoutMkLst>
        </pc:sldLayoutChg>
        <pc:sldLayoutChg chg="del">
          <pc:chgData name="Jay Lewis (2405123)" userId="S::2405123@student.uwtsd.ac.uk::edcb4669-8a1d-4426-ad0f-c91bbf3c17d7" providerId="AD" clId="Web-{D4B1DB71-D04F-2016-2B72-D12391E1BCE7}" dt="2026-05-06T08:23:39.304" v="4"/>
          <pc:sldLayoutMkLst>
            <pc:docMk/>
            <pc:sldMasterMk cId="2460954070" sldId="2147483660"/>
            <pc:sldLayoutMk cId="3733172339" sldId="2147483665"/>
          </pc:sldLayoutMkLst>
        </pc:sldLayoutChg>
        <pc:sldLayoutChg chg="del">
          <pc:chgData name="Jay Lewis (2405123)" userId="S::2405123@student.uwtsd.ac.uk::edcb4669-8a1d-4426-ad0f-c91bbf3c17d7" providerId="AD" clId="Web-{D4B1DB71-D04F-2016-2B72-D12391E1BCE7}" dt="2026-05-06T08:23:39.304" v="4"/>
          <pc:sldLayoutMkLst>
            <pc:docMk/>
            <pc:sldMasterMk cId="2460954070" sldId="2147483660"/>
            <pc:sldLayoutMk cId="3210312558" sldId="2147483666"/>
          </pc:sldLayoutMkLst>
        </pc:sldLayoutChg>
        <pc:sldLayoutChg chg="del">
          <pc:chgData name="Jay Lewis (2405123)" userId="S::2405123@student.uwtsd.ac.uk::edcb4669-8a1d-4426-ad0f-c91bbf3c17d7" providerId="AD" clId="Web-{D4B1DB71-D04F-2016-2B72-D12391E1BCE7}" dt="2026-05-06T08:23:39.304" v="4"/>
          <pc:sldLayoutMkLst>
            <pc:docMk/>
            <pc:sldMasterMk cId="2460954070" sldId="2147483660"/>
            <pc:sldLayoutMk cId="3146388984" sldId="2147483667"/>
          </pc:sldLayoutMkLst>
        </pc:sldLayoutChg>
        <pc:sldLayoutChg chg="del">
          <pc:chgData name="Jay Lewis (2405123)" userId="S::2405123@student.uwtsd.ac.uk::edcb4669-8a1d-4426-ad0f-c91bbf3c17d7" providerId="AD" clId="Web-{D4B1DB71-D04F-2016-2B72-D12391E1BCE7}" dt="2026-05-06T08:23:39.304" v="4"/>
          <pc:sldLayoutMkLst>
            <pc:docMk/>
            <pc:sldMasterMk cId="2460954070" sldId="2147483660"/>
            <pc:sldLayoutMk cId="3171841454" sldId="2147483668"/>
          </pc:sldLayoutMkLst>
        </pc:sldLayoutChg>
        <pc:sldLayoutChg chg="del">
          <pc:chgData name="Jay Lewis (2405123)" userId="S::2405123@student.uwtsd.ac.uk::edcb4669-8a1d-4426-ad0f-c91bbf3c17d7" providerId="AD" clId="Web-{D4B1DB71-D04F-2016-2B72-D12391E1BCE7}" dt="2026-05-06T08:23:39.304" v="4"/>
          <pc:sldLayoutMkLst>
            <pc:docMk/>
            <pc:sldMasterMk cId="2460954070" sldId="2147483660"/>
            <pc:sldLayoutMk cId="1718958274" sldId="2147483669"/>
          </pc:sldLayoutMkLst>
        </pc:sldLayoutChg>
        <pc:sldLayoutChg chg="del">
          <pc:chgData name="Jay Lewis (2405123)" userId="S::2405123@student.uwtsd.ac.uk::edcb4669-8a1d-4426-ad0f-c91bbf3c17d7" providerId="AD" clId="Web-{D4B1DB71-D04F-2016-2B72-D12391E1BCE7}" dt="2026-05-06T08:23:39.304" v="4"/>
          <pc:sldLayoutMkLst>
            <pc:docMk/>
            <pc:sldMasterMk cId="2460954070" sldId="2147483660"/>
            <pc:sldLayoutMk cId="2202905451" sldId="2147483670"/>
          </pc:sldLayoutMkLst>
        </pc:sldLayoutChg>
        <pc:sldLayoutChg chg="del">
          <pc:chgData name="Jay Lewis (2405123)" userId="S::2405123@student.uwtsd.ac.uk::edcb4669-8a1d-4426-ad0f-c91bbf3c17d7" providerId="AD" clId="Web-{D4B1DB71-D04F-2016-2B72-D12391E1BCE7}" dt="2026-05-06T08:23:39.304" v="4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del addSldLayout delSldLayout modSldLayout">
        <pc:chgData name="Jay Lewis (2405123)" userId="S::2405123@student.uwtsd.ac.uk::edcb4669-8a1d-4426-ad0f-c91bbf3c17d7" providerId="AD" clId="Web-{D4B1DB71-D04F-2016-2B72-D12391E1BCE7}" dt="2026-05-06T08:24:48.728" v="5"/>
        <pc:sldMasterMkLst>
          <pc:docMk/>
          <pc:sldMasterMk cId="1839286569" sldId="2147483672"/>
        </pc:sldMasterMkLst>
        <pc:sldLayoutChg chg="add del mod replId">
          <pc:chgData name="Jay Lewis (2405123)" userId="S::2405123@student.uwtsd.ac.uk::edcb4669-8a1d-4426-ad0f-c91bbf3c17d7" providerId="AD" clId="Web-{D4B1DB71-D04F-2016-2B72-D12391E1BCE7}" dt="2026-05-06T08:24:48.728" v="5"/>
          <pc:sldLayoutMkLst>
            <pc:docMk/>
            <pc:sldMasterMk cId="1839286569" sldId="2147483672"/>
            <pc:sldLayoutMk cId="395903782" sldId="2147483673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6T08:24:48.728" v="5"/>
          <pc:sldLayoutMkLst>
            <pc:docMk/>
            <pc:sldMasterMk cId="1839286569" sldId="2147483672"/>
            <pc:sldLayoutMk cId="2996951015" sldId="2147483674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6T08:24:48.728" v="5"/>
          <pc:sldLayoutMkLst>
            <pc:docMk/>
            <pc:sldMasterMk cId="1839286569" sldId="2147483672"/>
            <pc:sldLayoutMk cId="1595590544" sldId="2147483675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6T08:24:48.728" v="5"/>
          <pc:sldLayoutMkLst>
            <pc:docMk/>
            <pc:sldMasterMk cId="1839286569" sldId="2147483672"/>
            <pc:sldLayoutMk cId="1739818056" sldId="2147483676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6T08:24:48.728" v="5"/>
          <pc:sldLayoutMkLst>
            <pc:docMk/>
            <pc:sldMasterMk cId="1839286569" sldId="2147483672"/>
            <pc:sldLayoutMk cId="381544867" sldId="2147483677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6T08:24:48.728" v="5"/>
          <pc:sldLayoutMkLst>
            <pc:docMk/>
            <pc:sldMasterMk cId="1839286569" sldId="2147483672"/>
            <pc:sldLayoutMk cId="1770374806" sldId="2147483678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6T08:24:48.728" v="5"/>
          <pc:sldLayoutMkLst>
            <pc:docMk/>
            <pc:sldMasterMk cId="1839286569" sldId="2147483672"/>
            <pc:sldLayoutMk cId="2382853984" sldId="2147483679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6T08:24:48.728" v="5"/>
          <pc:sldLayoutMkLst>
            <pc:docMk/>
            <pc:sldMasterMk cId="1839286569" sldId="2147483672"/>
            <pc:sldLayoutMk cId="1153309709" sldId="2147483680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6T08:24:48.728" v="5"/>
          <pc:sldLayoutMkLst>
            <pc:docMk/>
            <pc:sldMasterMk cId="1839286569" sldId="2147483672"/>
            <pc:sldLayoutMk cId="674779907" sldId="2147483681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6T08:24:48.728" v="5"/>
          <pc:sldLayoutMkLst>
            <pc:docMk/>
            <pc:sldMasterMk cId="1839286569" sldId="2147483672"/>
            <pc:sldLayoutMk cId="1479896717" sldId="2147483682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6T08:24:48.728" v="5"/>
          <pc:sldLayoutMkLst>
            <pc:docMk/>
            <pc:sldMasterMk cId="1839286569" sldId="2147483672"/>
            <pc:sldLayoutMk cId="2629434182" sldId="2147483683"/>
          </pc:sldLayoutMkLst>
        </pc:sldLayoutChg>
      </pc:sldMasterChg>
      <pc:sldMasterChg chg="add del addSldLayout delSldLayout modSldLayout">
        <pc:chgData name="Jay Lewis (2405123)" userId="S::2405123@student.uwtsd.ac.uk::edcb4669-8a1d-4426-ad0f-c91bbf3c17d7" providerId="AD" clId="Web-{D4B1DB71-D04F-2016-2B72-D12391E1BCE7}" dt="2026-05-06T08:25:14.698" v="6"/>
        <pc:sldMasterMkLst>
          <pc:docMk/>
          <pc:sldMasterMk cId="2274765984" sldId="2147483684"/>
        </pc:sldMasterMkLst>
        <pc:sldLayoutChg chg="add del mod replId">
          <pc:chgData name="Jay Lewis (2405123)" userId="S::2405123@student.uwtsd.ac.uk::edcb4669-8a1d-4426-ad0f-c91bbf3c17d7" providerId="AD" clId="Web-{D4B1DB71-D04F-2016-2B72-D12391E1BCE7}" dt="2026-05-06T08:25:14.698" v="6"/>
          <pc:sldLayoutMkLst>
            <pc:docMk/>
            <pc:sldMasterMk cId="2274765984" sldId="2147483684"/>
            <pc:sldLayoutMk cId="2397495893" sldId="2147483685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6T08:25:14.698" v="6"/>
          <pc:sldLayoutMkLst>
            <pc:docMk/>
            <pc:sldMasterMk cId="2274765984" sldId="2147483684"/>
            <pc:sldLayoutMk cId="807926499" sldId="2147483686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6T08:25:14.698" v="6"/>
          <pc:sldLayoutMkLst>
            <pc:docMk/>
            <pc:sldMasterMk cId="2274765984" sldId="2147483684"/>
            <pc:sldLayoutMk cId="2902583539" sldId="2147483687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6T08:25:14.698" v="6"/>
          <pc:sldLayoutMkLst>
            <pc:docMk/>
            <pc:sldMasterMk cId="2274765984" sldId="2147483684"/>
            <pc:sldLayoutMk cId="557657811" sldId="2147483688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6T08:25:14.698" v="6"/>
          <pc:sldLayoutMkLst>
            <pc:docMk/>
            <pc:sldMasterMk cId="2274765984" sldId="2147483684"/>
            <pc:sldLayoutMk cId="356981185" sldId="2147483689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6T08:25:14.698" v="6"/>
          <pc:sldLayoutMkLst>
            <pc:docMk/>
            <pc:sldMasterMk cId="2274765984" sldId="2147483684"/>
            <pc:sldLayoutMk cId="3824777721" sldId="2147483690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6T08:25:14.698" v="6"/>
          <pc:sldLayoutMkLst>
            <pc:docMk/>
            <pc:sldMasterMk cId="2274765984" sldId="2147483684"/>
            <pc:sldLayoutMk cId="2143911923" sldId="2147483691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6T08:25:14.698" v="6"/>
          <pc:sldLayoutMkLst>
            <pc:docMk/>
            <pc:sldMasterMk cId="2274765984" sldId="2147483684"/>
            <pc:sldLayoutMk cId="483957071" sldId="2147483692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6T08:25:14.698" v="6"/>
          <pc:sldLayoutMkLst>
            <pc:docMk/>
            <pc:sldMasterMk cId="2274765984" sldId="2147483684"/>
            <pc:sldLayoutMk cId="2181169378" sldId="2147483693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6T08:25:14.698" v="6"/>
          <pc:sldLayoutMkLst>
            <pc:docMk/>
            <pc:sldMasterMk cId="2274765984" sldId="2147483684"/>
            <pc:sldLayoutMk cId="1169993173" sldId="2147483694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6T08:25:14.698" v="6"/>
          <pc:sldLayoutMkLst>
            <pc:docMk/>
            <pc:sldMasterMk cId="2274765984" sldId="2147483684"/>
            <pc:sldLayoutMk cId="3817310749" sldId="2147483695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6T08:25:14.698" v="6"/>
          <pc:sldLayoutMkLst>
            <pc:docMk/>
            <pc:sldMasterMk cId="2274765984" sldId="2147483684"/>
            <pc:sldLayoutMk cId="241324829" sldId="2147483696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6T08:25:14.698" v="6"/>
          <pc:sldLayoutMkLst>
            <pc:docMk/>
            <pc:sldMasterMk cId="2274765984" sldId="2147483684"/>
            <pc:sldLayoutMk cId="1935368716" sldId="2147483697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6T08:25:14.698" v="6"/>
          <pc:sldLayoutMkLst>
            <pc:docMk/>
            <pc:sldMasterMk cId="2274765984" sldId="2147483684"/>
            <pc:sldLayoutMk cId="3001053290" sldId="2147483698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6T08:25:14.698" v="6"/>
          <pc:sldLayoutMkLst>
            <pc:docMk/>
            <pc:sldMasterMk cId="2274765984" sldId="2147483684"/>
            <pc:sldLayoutMk cId="3195916633" sldId="2147483699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6T08:25:14.698" v="6"/>
          <pc:sldLayoutMkLst>
            <pc:docMk/>
            <pc:sldMasterMk cId="2274765984" sldId="2147483684"/>
            <pc:sldLayoutMk cId="3590513027" sldId="2147483700"/>
          </pc:sldLayoutMkLst>
        </pc:sldLayoutChg>
      </pc:sldMasterChg>
      <pc:sldMasterChg chg="add del addSldLayout delSldLayout">
        <pc:chgData name="Jay Lewis (2405123)" userId="S::2405123@student.uwtsd.ac.uk::edcb4669-8a1d-4426-ad0f-c91bbf3c17d7" providerId="AD" clId="Web-{D4B1DB71-D04F-2016-2B72-D12391E1BCE7}" dt="2026-05-07T18:41:53.293" v="2274"/>
        <pc:sldMasterMkLst>
          <pc:docMk/>
          <pc:sldMasterMk cId="2212932867" sldId="2147483722"/>
        </pc:sldMasterMkLst>
        <pc:sldLayoutChg chg="add del">
          <pc:chgData name="Jay Lewis (2405123)" userId="S::2405123@student.uwtsd.ac.uk::edcb4669-8a1d-4426-ad0f-c91bbf3c17d7" providerId="AD" clId="Web-{D4B1DB71-D04F-2016-2B72-D12391E1BCE7}" dt="2026-05-07T18:41:53.293" v="2274"/>
          <pc:sldLayoutMkLst>
            <pc:docMk/>
            <pc:sldMasterMk cId="2212932867" sldId="2147483722"/>
            <pc:sldLayoutMk cId="1733584447" sldId="2147483711"/>
          </pc:sldLayoutMkLst>
        </pc:sldLayoutChg>
        <pc:sldLayoutChg chg="add del">
          <pc:chgData name="Jay Lewis (2405123)" userId="S::2405123@student.uwtsd.ac.uk::edcb4669-8a1d-4426-ad0f-c91bbf3c17d7" providerId="AD" clId="Web-{D4B1DB71-D04F-2016-2B72-D12391E1BCE7}" dt="2026-05-07T18:41:53.293" v="2274"/>
          <pc:sldLayoutMkLst>
            <pc:docMk/>
            <pc:sldMasterMk cId="2212932867" sldId="2147483722"/>
            <pc:sldLayoutMk cId="1078956628" sldId="2147483712"/>
          </pc:sldLayoutMkLst>
        </pc:sldLayoutChg>
        <pc:sldLayoutChg chg="add del">
          <pc:chgData name="Jay Lewis (2405123)" userId="S::2405123@student.uwtsd.ac.uk::edcb4669-8a1d-4426-ad0f-c91bbf3c17d7" providerId="AD" clId="Web-{D4B1DB71-D04F-2016-2B72-D12391E1BCE7}" dt="2026-05-07T18:41:53.293" v="2274"/>
          <pc:sldLayoutMkLst>
            <pc:docMk/>
            <pc:sldMasterMk cId="2212932867" sldId="2147483722"/>
            <pc:sldLayoutMk cId="3023743346" sldId="2147483713"/>
          </pc:sldLayoutMkLst>
        </pc:sldLayoutChg>
        <pc:sldLayoutChg chg="add del">
          <pc:chgData name="Jay Lewis (2405123)" userId="S::2405123@student.uwtsd.ac.uk::edcb4669-8a1d-4426-ad0f-c91bbf3c17d7" providerId="AD" clId="Web-{D4B1DB71-D04F-2016-2B72-D12391E1BCE7}" dt="2026-05-07T18:41:53.293" v="2274"/>
          <pc:sldLayoutMkLst>
            <pc:docMk/>
            <pc:sldMasterMk cId="2212932867" sldId="2147483722"/>
            <pc:sldLayoutMk cId="4060804410" sldId="2147483714"/>
          </pc:sldLayoutMkLst>
        </pc:sldLayoutChg>
        <pc:sldLayoutChg chg="add del">
          <pc:chgData name="Jay Lewis (2405123)" userId="S::2405123@student.uwtsd.ac.uk::edcb4669-8a1d-4426-ad0f-c91bbf3c17d7" providerId="AD" clId="Web-{D4B1DB71-D04F-2016-2B72-D12391E1BCE7}" dt="2026-05-07T18:41:53.293" v="2274"/>
          <pc:sldLayoutMkLst>
            <pc:docMk/>
            <pc:sldMasterMk cId="2212932867" sldId="2147483722"/>
            <pc:sldLayoutMk cId="252310850" sldId="2147483715"/>
          </pc:sldLayoutMkLst>
        </pc:sldLayoutChg>
        <pc:sldLayoutChg chg="add del">
          <pc:chgData name="Jay Lewis (2405123)" userId="S::2405123@student.uwtsd.ac.uk::edcb4669-8a1d-4426-ad0f-c91bbf3c17d7" providerId="AD" clId="Web-{D4B1DB71-D04F-2016-2B72-D12391E1BCE7}" dt="2026-05-07T18:41:53.293" v="2274"/>
          <pc:sldLayoutMkLst>
            <pc:docMk/>
            <pc:sldMasterMk cId="2212932867" sldId="2147483722"/>
            <pc:sldLayoutMk cId="799817353" sldId="2147483716"/>
          </pc:sldLayoutMkLst>
        </pc:sldLayoutChg>
        <pc:sldLayoutChg chg="add del">
          <pc:chgData name="Jay Lewis (2405123)" userId="S::2405123@student.uwtsd.ac.uk::edcb4669-8a1d-4426-ad0f-c91bbf3c17d7" providerId="AD" clId="Web-{D4B1DB71-D04F-2016-2B72-D12391E1BCE7}" dt="2026-05-07T18:41:53.293" v="2274"/>
          <pc:sldLayoutMkLst>
            <pc:docMk/>
            <pc:sldMasterMk cId="2212932867" sldId="2147483722"/>
            <pc:sldLayoutMk cId="3503381569" sldId="2147483717"/>
          </pc:sldLayoutMkLst>
        </pc:sldLayoutChg>
        <pc:sldLayoutChg chg="add del">
          <pc:chgData name="Jay Lewis (2405123)" userId="S::2405123@student.uwtsd.ac.uk::edcb4669-8a1d-4426-ad0f-c91bbf3c17d7" providerId="AD" clId="Web-{D4B1DB71-D04F-2016-2B72-D12391E1BCE7}" dt="2026-05-07T18:41:53.293" v="2274"/>
          <pc:sldLayoutMkLst>
            <pc:docMk/>
            <pc:sldMasterMk cId="2212932867" sldId="2147483722"/>
            <pc:sldLayoutMk cId="2315994911" sldId="2147483718"/>
          </pc:sldLayoutMkLst>
        </pc:sldLayoutChg>
        <pc:sldLayoutChg chg="add del">
          <pc:chgData name="Jay Lewis (2405123)" userId="S::2405123@student.uwtsd.ac.uk::edcb4669-8a1d-4426-ad0f-c91bbf3c17d7" providerId="AD" clId="Web-{D4B1DB71-D04F-2016-2B72-D12391E1BCE7}" dt="2026-05-07T18:41:53.293" v="2274"/>
          <pc:sldLayoutMkLst>
            <pc:docMk/>
            <pc:sldMasterMk cId="2212932867" sldId="2147483722"/>
            <pc:sldLayoutMk cId="54527111" sldId="2147483719"/>
          </pc:sldLayoutMkLst>
        </pc:sldLayoutChg>
        <pc:sldLayoutChg chg="add del">
          <pc:chgData name="Jay Lewis (2405123)" userId="S::2405123@student.uwtsd.ac.uk::edcb4669-8a1d-4426-ad0f-c91bbf3c17d7" providerId="AD" clId="Web-{D4B1DB71-D04F-2016-2B72-D12391E1BCE7}" dt="2026-05-07T18:41:53.293" v="2274"/>
          <pc:sldLayoutMkLst>
            <pc:docMk/>
            <pc:sldMasterMk cId="2212932867" sldId="2147483722"/>
            <pc:sldLayoutMk cId="4031145554" sldId="2147483720"/>
          </pc:sldLayoutMkLst>
        </pc:sldLayoutChg>
        <pc:sldLayoutChg chg="add del">
          <pc:chgData name="Jay Lewis (2405123)" userId="S::2405123@student.uwtsd.ac.uk::edcb4669-8a1d-4426-ad0f-c91bbf3c17d7" providerId="AD" clId="Web-{D4B1DB71-D04F-2016-2B72-D12391E1BCE7}" dt="2026-05-07T18:41:53.293" v="2274"/>
          <pc:sldLayoutMkLst>
            <pc:docMk/>
            <pc:sldMasterMk cId="2212932867" sldId="2147483722"/>
            <pc:sldLayoutMk cId="3477137432" sldId="2147483721"/>
          </pc:sldLayoutMkLst>
        </pc:sldLayoutChg>
      </pc:sldMasterChg>
      <pc:sldMasterChg chg="add del addSldLayout delSldLayout modSldLayout">
        <pc:chgData name="Jay Lewis (2405123)" userId="S::2405123@student.uwtsd.ac.uk::edcb4669-8a1d-4426-ad0f-c91bbf3c17d7" providerId="AD" clId="Web-{D4B1DB71-D04F-2016-2B72-D12391E1BCE7}" dt="2026-05-07T18:42:03.387" v="2275"/>
        <pc:sldMasterMkLst>
          <pc:docMk/>
          <pc:sldMasterMk cId="1994858679" sldId="2147483723"/>
        </pc:sldMasterMkLst>
        <pc:sldLayoutChg chg="add del mod replId">
          <pc:chgData name="Jay Lewis (2405123)" userId="S::2405123@student.uwtsd.ac.uk::edcb4669-8a1d-4426-ad0f-c91bbf3c17d7" providerId="AD" clId="Web-{D4B1DB71-D04F-2016-2B72-D12391E1BCE7}" dt="2026-05-07T18:42:03.387" v="2275"/>
          <pc:sldLayoutMkLst>
            <pc:docMk/>
            <pc:sldMasterMk cId="1994858679" sldId="2147483723"/>
            <pc:sldLayoutMk cId="2725265012" sldId="2147483724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7T18:42:03.387" v="2275"/>
          <pc:sldLayoutMkLst>
            <pc:docMk/>
            <pc:sldMasterMk cId="1994858679" sldId="2147483723"/>
            <pc:sldLayoutMk cId="1926503357" sldId="2147483725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7T18:42:03.387" v="2275"/>
          <pc:sldLayoutMkLst>
            <pc:docMk/>
            <pc:sldMasterMk cId="1994858679" sldId="2147483723"/>
            <pc:sldLayoutMk cId="1294513428" sldId="2147483726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7T18:42:03.387" v="2275"/>
          <pc:sldLayoutMkLst>
            <pc:docMk/>
            <pc:sldMasterMk cId="1994858679" sldId="2147483723"/>
            <pc:sldLayoutMk cId="4280926978" sldId="2147483727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7T18:42:03.387" v="2275"/>
          <pc:sldLayoutMkLst>
            <pc:docMk/>
            <pc:sldMasterMk cId="1994858679" sldId="2147483723"/>
            <pc:sldLayoutMk cId="3026460874" sldId="2147483728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7T18:42:03.387" v="2275"/>
          <pc:sldLayoutMkLst>
            <pc:docMk/>
            <pc:sldMasterMk cId="1994858679" sldId="2147483723"/>
            <pc:sldLayoutMk cId="376323545" sldId="2147483729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7T18:42:03.387" v="2275"/>
          <pc:sldLayoutMkLst>
            <pc:docMk/>
            <pc:sldMasterMk cId="1994858679" sldId="2147483723"/>
            <pc:sldLayoutMk cId="1679203262" sldId="2147483730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7T18:42:03.387" v="2275"/>
          <pc:sldLayoutMkLst>
            <pc:docMk/>
            <pc:sldMasterMk cId="1994858679" sldId="2147483723"/>
            <pc:sldLayoutMk cId="1505206147" sldId="2147483731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7T18:42:03.387" v="2275"/>
          <pc:sldLayoutMkLst>
            <pc:docMk/>
            <pc:sldMasterMk cId="1994858679" sldId="2147483723"/>
            <pc:sldLayoutMk cId="3763143908" sldId="2147483732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7T18:42:03.387" v="2275"/>
          <pc:sldLayoutMkLst>
            <pc:docMk/>
            <pc:sldMasterMk cId="1994858679" sldId="2147483723"/>
            <pc:sldLayoutMk cId="1639028951" sldId="2147483733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7T18:42:03.387" v="2275"/>
          <pc:sldLayoutMkLst>
            <pc:docMk/>
            <pc:sldMasterMk cId="1994858679" sldId="2147483723"/>
            <pc:sldLayoutMk cId="2861919414" sldId="2147483734"/>
          </pc:sldLayoutMkLst>
        </pc:sldLayoutChg>
      </pc:sldMasterChg>
      <pc:sldMasterChg chg="add del addSldLayout delSldLayout modSldLayout">
        <pc:chgData name="Jay Lewis (2405123)" userId="S::2405123@student.uwtsd.ac.uk::edcb4669-8a1d-4426-ad0f-c91bbf3c17d7" providerId="AD" clId="Web-{D4B1DB71-D04F-2016-2B72-D12391E1BCE7}" dt="2026-05-07T18:42:09.153" v="2276"/>
        <pc:sldMasterMkLst>
          <pc:docMk/>
          <pc:sldMasterMk cId="2101111651" sldId="2147483735"/>
        </pc:sldMasterMkLst>
        <pc:sldLayoutChg chg="add del mod replId">
          <pc:chgData name="Jay Lewis (2405123)" userId="S::2405123@student.uwtsd.ac.uk::edcb4669-8a1d-4426-ad0f-c91bbf3c17d7" providerId="AD" clId="Web-{D4B1DB71-D04F-2016-2B72-D12391E1BCE7}" dt="2026-05-07T18:42:09.153" v="2276"/>
          <pc:sldLayoutMkLst>
            <pc:docMk/>
            <pc:sldMasterMk cId="2101111651" sldId="2147483735"/>
            <pc:sldLayoutMk cId="2003731523" sldId="2147483736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7T18:42:09.153" v="2276"/>
          <pc:sldLayoutMkLst>
            <pc:docMk/>
            <pc:sldMasterMk cId="2101111651" sldId="2147483735"/>
            <pc:sldLayoutMk cId="260977692" sldId="2147483737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7T18:42:09.153" v="2276"/>
          <pc:sldLayoutMkLst>
            <pc:docMk/>
            <pc:sldMasterMk cId="2101111651" sldId="2147483735"/>
            <pc:sldLayoutMk cId="2244175626" sldId="2147483738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7T18:42:09.153" v="2276"/>
          <pc:sldLayoutMkLst>
            <pc:docMk/>
            <pc:sldMasterMk cId="2101111651" sldId="2147483735"/>
            <pc:sldLayoutMk cId="3837137788" sldId="2147483739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7T18:42:09.153" v="2276"/>
          <pc:sldLayoutMkLst>
            <pc:docMk/>
            <pc:sldMasterMk cId="2101111651" sldId="2147483735"/>
            <pc:sldLayoutMk cId="3488675630" sldId="2147483740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7T18:42:09.153" v="2276"/>
          <pc:sldLayoutMkLst>
            <pc:docMk/>
            <pc:sldMasterMk cId="2101111651" sldId="2147483735"/>
            <pc:sldLayoutMk cId="2262496983" sldId="2147483741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7T18:42:09.153" v="2276"/>
          <pc:sldLayoutMkLst>
            <pc:docMk/>
            <pc:sldMasterMk cId="2101111651" sldId="2147483735"/>
            <pc:sldLayoutMk cId="2521968377" sldId="2147483742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7T18:42:09.153" v="2276"/>
          <pc:sldLayoutMkLst>
            <pc:docMk/>
            <pc:sldMasterMk cId="2101111651" sldId="2147483735"/>
            <pc:sldLayoutMk cId="3517716360" sldId="2147483743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7T18:42:09.153" v="2276"/>
          <pc:sldLayoutMkLst>
            <pc:docMk/>
            <pc:sldMasterMk cId="2101111651" sldId="2147483735"/>
            <pc:sldLayoutMk cId="3051460896" sldId="2147483744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7T18:42:09.153" v="2276"/>
          <pc:sldLayoutMkLst>
            <pc:docMk/>
            <pc:sldMasterMk cId="2101111651" sldId="2147483735"/>
            <pc:sldLayoutMk cId="4109019582" sldId="2147483745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7T18:42:09.153" v="2276"/>
          <pc:sldLayoutMkLst>
            <pc:docMk/>
            <pc:sldMasterMk cId="2101111651" sldId="2147483735"/>
            <pc:sldLayoutMk cId="1877858485" sldId="2147483746"/>
          </pc:sldLayoutMkLst>
        </pc:sldLayoutChg>
      </pc:sldMasterChg>
      <pc:sldMasterChg chg="add del addSldLayout delSldLayout modSldLayout">
        <pc:chgData name="Jay Lewis (2405123)" userId="S::2405123@student.uwtsd.ac.uk::edcb4669-8a1d-4426-ad0f-c91bbf3c17d7" providerId="AD" clId="Web-{D4B1DB71-D04F-2016-2B72-D12391E1BCE7}" dt="2026-05-07T18:42:17.185" v="2277"/>
        <pc:sldMasterMkLst>
          <pc:docMk/>
          <pc:sldMasterMk cId="1356446381" sldId="2147483747"/>
        </pc:sldMasterMkLst>
        <pc:sldLayoutChg chg="add del mod replId">
          <pc:chgData name="Jay Lewis (2405123)" userId="S::2405123@student.uwtsd.ac.uk::edcb4669-8a1d-4426-ad0f-c91bbf3c17d7" providerId="AD" clId="Web-{D4B1DB71-D04F-2016-2B72-D12391E1BCE7}" dt="2026-05-07T18:42:17.185" v="2277"/>
          <pc:sldLayoutMkLst>
            <pc:docMk/>
            <pc:sldMasterMk cId="1356446381" sldId="2147483747"/>
            <pc:sldLayoutMk cId="3378774628" sldId="2147483748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7T18:42:17.185" v="2277"/>
          <pc:sldLayoutMkLst>
            <pc:docMk/>
            <pc:sldMasterMk cId="1356446381" sldId="2147483747"/>
            <pc:sldLayoutMk cId="1374315812" sldId="2147483749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7T18:42:17.185" v="2277"/>
          <pc:sldLayoutMkLst>
            <pc:docMk/>
            <pc:sldMasterMk cId="1356446381" sldId="2147483747"/>
            <pc:sldLayoutMk cId="2146319165" sldId="2147483750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7T18:42:17.185" v="2277"/>
          <pc:sldLayoutMkLst>
            <pc:docMk/>
            <pc:sldMasterMk cId="1356446381" sldId="2147483747"/>
            <pc:sldLayoutMk cId="191464188" sldId="2147483751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7T18:42:17.185" v="2277"/>
          <pc:sldLayoutMkLst>
            <pc:docMk/>
            <pc:sldMasterMk cId="1356446381" sldId="2147483747"/>
            <pc:sldLayoutMk cId="3581003167" sldId="2147483752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7T18:42:17.185" v="2277"/>
          <pc:sldLayoutMkLst>
            <pc:docMk/>
            <pc:sldMasterMk cId="1356446381" sldId="2147483747"/>
            <pc:sldLayoutMk cId="2623694634" sldId="2147483753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7T18:42:17.185" v="2277"/>
          <pc:sldLayoutMkLst>
            <pc:docMk/>
            <pc:sldMasterMk cId="1356446381" sldId="2147483747"/>
            <pc:sldLayoutMk cId="83249822" sldId="2147483754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7T18:42:17.185" v="2277"/>
          <pc:sldLayoutMkLst>
            <pc:docMk/>
            <pc:sldMasterMk cId="1356446381" sldId="2147483747"/>
            <pc:sldLayoutMk cId="2436019214" sldId="2147483755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7T18:42:17.185" v="2277"/>
          <pc:sldLayoutMkLst>
            <pc:docMk/>
            <pc:sldMasterMk cId="1356446381" sldId="2147483747"/>
            <pc:sldLayoutMk cId="3033269267" sldId="2147483756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7T18:42:17.185" v="2277"/>
          <pc:sldLayoutMkLst>
            <pc:docMk/>
            <pc:sldMasterMk cId="1356446381" sldId="2147483747"/>
            <pc:sldLayoutMk cId="1291623304" sldId="2147483757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7T18:42:17.185" v="2277"/>
          <pc:sldLayoutMkLst>
            <pc:docMk/>
            <pc:sldMasterMk cId="1356446381" sldId="2147483747"/>
            <pc:sldLayoutMk cId="1336819144" sldId="2147483758"/>
          </pc:sldLayoutMkLst>
        </pc:sldLayoutChg>
      </pc:sldMasterChg>
      <pc:sldMasterChg chg="add del addSldLayout delSldLayout modSldLayout">
        <pc:chgData name="Jay Lewis (2405123)" userId="S::2405123@student.uwtsd.ac.uk::edcb4669-8a1d-4426-ad0f-c91bbf3c17d7" providerId="AD" clId="Web-{D4B1DB71-D04F-2016-2B72-D12391E1BCE7}" dt="2026-05-07T18:43:36.577" v="2279"/>
        <pc:sldMasterMkLst>
          <pc:docMk/>
          <pc:sldMasterMk cId="2127943556" sldId="2147483759"/>
        </pc:sldMasterMkLst>
        <pc:sldLayoutChg chg="add del mod replId">
          <pc:chgData name="Jay Lewis (2405123)" userId="S::2405123@student.uwtsd.ac.uk::edcb4669-8a1d-4426-ad0f-c91bbf3c17d7" providerId="AD" clId="Web-{D4B1DB71-D04F-2016-2B72-D12391E1BCE7}" dt="2026-05-07T18:43:36.577" v="2279"/>
          <pc:sldLayoutMkLst>
            <pc:docMk/>
            <pc:sldMasterMk cId="2127943556" sldId="2147483759"/>
            <pc:sldLayoutMk cId="2641835304" sldId="2147483760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7T18:43:36.577" v="2279"/>
          <pc:sldLayoutMkLst>
            <pc:docMk/>
            <pc:sldMasterMk cId="2127943556" sldId="2147483759"/>
            <pc:sldLayoutMk cId="981193257" sldId="2147483761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7T18:43:36.577" v="2279"/>
          <pc:sldLayoutMkLst>
            <pc:docMk/>
            <pc:sldMasterMk cId="2127943556" sldId="2147483759"/>
            <pc:sldLayoutMk cId="917034213" sldId="2147483762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7T18:43:36.577" v="2279"/>
          <pc:sldLayoutMkLst>
            <pc:docMk/>
            <pc:sldMasterMk cId="2127943556" sldId="2147483759"/>
            <pc:sldLayoutMk cId="2100495786" sldId="2147483763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7T18:43:36.577" v="2279"/>
          <pc:sldLayoutMkLst>
            <pc:docMk/>
            <pc:sldMasterMk cId="2127943556" sldId="2147483759"/>
            <pc:sldLayoutMk cId="1947689599" sldId="2147483764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7T18:43:36.577" v="2279"/>
          <pc:sldLayoutMkLst>
            <pc:docMk/>
            <pc:sldMasterMk cId="2127943556" sldId="2147483759"/>
            <pc:sldLayoutMk cId="2545313140" sldId="2147483765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7T18:43:36.577" v="2279"/>
          <pc:sldLayoutMkLst>
            <pc:docMk/>
            <pc:sldMasterMk cId="2127943556" sldId="2147483759"/>
            <pc:sldLayoutMk cId="4134358101" sldId="2147483766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7T18:43:36.577" v="2279"/>
          <pc:sldLayoutMkLst>
            <pc:docMk/>
            <pc:sldMasterMk cId="2127943556" sldId="2147483759"/>
            <pc:sldLayoutMk cId="2884199100" sldId="2147483767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7T18:43:36.577" v="2279"/>
          <pc:sldLayoutMkLst>
            <pc:docMk/>
            <pc:sldMasterMk cId="2127943556" sldId="2147483759"/>
            <pc:sldLayoutMk cId="4280139916" sldId="2147483768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7T18:43:36.577" v="2279"/>
          <pc:sldLayoutMkLst>
            <pc:docMk/>
            <pc:sldMasterMk cId="2127943556" sldId="2147483759"/>
            <pc:sldLayoutMk cId="2822144589" sldId="2147483769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7T18:43:36.577" v="2279"/>
          <pc:sldLayoutMkLst>
            <pc:docMk/>
            <pc:sldMasterMk cId="2127943556" sldId="2147483759"/>
            <pc:sldLayoutMk cId="2546832556" sldId="2147483770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7T18:43:36.577" v="2279"/>
          <pc:sldLayoutMkLst>
            <pc:docMk/>
            <pc:sldMasterMk cId="2127943556" sldId="2147483759"/>
            <pc:sldLayoutMk cId="2354600257" sldId="2147483771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7T18:43:36.577" v="2279"/>
          <pc:sldLayoutMkLst>
            <pc:docMk/>
            <pc:sldMasterMk cId="2127943556" sldId="2147483759"/>
            <pc:sldLayoutMk cId="329106577" sldId="2147483772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7T18:43:36.577" v="2279"/>
          <pc:sldLayoutMkLst>
            <pc:docMk/>
            <pc:sldMasterMk cId="2127943556" sldId="2147483759"/>
            <pc:sldLayoutMk cId="3133405584" sldId="2147483773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7T18:43:36.577" v="2279"/>
          <pc:sldLayoutMkLst>
            <pc:docMk/>
            <pc:sldMasterMk cId="2127943556" sldId="2147483759"/>
            <pc:sldLayoutMk cId="1540756447" sldId="2147483774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7T18:43:36.577" v="2279"/>
          <pc:sldLayoutMkLst>
            <pc:docMk/>
            <pc:sldMasterMk cId="2127943556" sldId="2147483759"/>
            <pc:sldLayoutMk cId="2890763162" sldId="2147483775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7T18:43:36.577" v="2279"/>
          <pc:sldLayoutMkLst>
            <pc:docMk/>
            <pc:sldMasterMk cId="2127943556" sldId="2147483759"/>
            <pc:sldLayoutMk cId="158310818" sldId="2147483776"/>
          </pc:sldLayoutMkLst>
        </pc:sldLayoutChg>
      </pc:sldMasterChg>
      <pc:sldMasterChg chg="add del addSldLayout delSldLayout modSldLayout">
        <pc:chgData name="Jay Lewis (2405123)" userId="S::2405123@student.uwtsd.ac.uk::edcb4669-8a1d-4426-ad0f-c91bbf3c17d7" providerId="AD" clId="Web-{D4B1DB71-D04F-2016-2B72-D12391E1BCE7}" dt="2026-05-07T18:45:46.783" v="2284"/>
        <pc:sldMasterMkLst>
          <pc:docMk/>
          <pc:sldMasterMk cId="3632373802" sldId="2147483777"/>
        </pc:sldMasterMkLst>
        <pc:sldLayoutChg chg="add del mod replId">
          <pc:chgData name="Jay Lewis (2405123)" userId="S::2405123@student.uwtsd.ac.uk::edcb4669-8a1d-4426-ad0f-c91bbf3c17d7" providerId="AD" clId="Web-{D4B1DB71-D04F-2016-2B72-D12391E1BCE7}" dt="2026-05-07T18:45:46.783" v="2284"/>
          <pc:sldLayoutMkLst>
            <pc:docMk/>
            <pc:sldMasterMk cId="3632373802" sldId="2147483777"/>
            <pc:sldLayoutMk cId="482318898" sldId="2147483778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7T18:45:46.783" v="2284"/>
          <pc:sldLayoutMkLst>
            <pc:docMk/>
            <pc:sldMasterMk cId="3632373802" sldId="2147483777"/>
            <pc:sldLayoutMk cId="2795175426" sldId="2147483779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7T18:45:46.783" v="2284"/>
          <pc:sldLayoutMkLst>
            <pc:docMk/>
            <pc:sldMasterMk cId="3632373802" sldId="2147483777"/>
            <pc:sldLayoutMk cId="666235942" sldId="2147483780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7T18:45:46.783" v="2284"/>
          <pc:sldLayoutMkLst>
            <pc:docMk/>
            <pc:sldMasterMk cId="3632373802" sldId="2147483777"/>
            <pc:sldLayoutMk cId="2829354152" sldId="2147483781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7T18:45:46.783" v="2284"/>
          <pc:sldLayoutMkLst>
            <pc:docMk/>
            <pc:sldMasterMk cId="3632373802" sldId="2147483777"/>
            <pc:sldLayoutMk cId="3029525094" sldId="2147483782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7T18:45:46.783" v="2284"/>
          <pc:sldLayoutMkLst>
            <pc:docMk/>
            <pc:sldMasterMk cId="3632373802" sldId="2147483777"/>
            <pc:sldLayoutMk cId="3420630150" sldId="2147483783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7T18:45:46.783" v="2284"/>
          <pc:sldLayoutMkLst>
            <pc:docMk/>
            <pc:sldMasterMk cId="3632373802" sldId="2147483777"/>
            <pc:sldLayoutMk cId="868110714" sldId="2147483784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7T18:45:46.783" v="2284"/>
          <pc:sldLayoutMkLst>
            <pc:docMk/>
            <pc:sldMasterMk cId="3632373802" sldId="2147483777"/>
            <pc:sldLayoutMk cId="2574981678" sldId="2147483785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7T18:45:46.783" v="2284"/>
          <pc:sldLayoutMkLst>
            <pc:docMk/>
            <pc:sldMasterMk cId="3632373802" sldId="2147483777"/>
            <pc:sldLayoutMk cId="3332110049" sldId="2147483786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7T18:45:46.783" v="2284"/>
          <pc:sldLayoutMkLst>
            <pc:docMk/>
            <pc:sldMasterMk cId="3632373802" sldId="2147483777"/>
            <pc:sldLayoutMk cId="1325340495" sldId="2147483787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7T18:45:46.783" v="2284"/>
          <pc:sldLayoutMkLst>
            <pc:docMk/>
            <pc:sldMasterMk cId="3632373802" sldId="2147483777"/>
            <pc:sldLayoutMk cId="2240827976" sldId="2147483788"/>
          </pc:sldLayoutMkLst>
        </pc:sldLayoutChg>
      </pc:sldMasterChg>
      <pc:sldMasterChg chg="add del addSldLayout delSldLayout modSldLayout">
        <pc:chgData name="Jay Lewis (2405123)" userId="S::2405123@student.uwtsd.ac.uk::edcb4669-8a1d-4426-ad0f-c91bbf3c17d7" providerId="AD" clId="Web-{D4B1DB71-D04F-2016-2B72-D12391E1BCE7}" dt="2026-05-07T18:45:54.705" v="2285"/>
        <pc:sldMasterMkLst>
          <pc:docMk/>
          <pc:sldMasterMk cId="1579992886" sldId="2147483789"/>
        </pc:sldMasterMkLst>
        <pc:sldLayoutChg chg="add del mod replId">
          <pc:chgData name="Jay Lewis (2405123)" userId="S::2405123@student.uwtsd.ac.uk::edcb4669-8a1d-4426-ad0f-c91bbf3c17d7" providerId="AD" clId="Web-{D4B1DB71-D04F-2016-2B72-D12391E1BCE7}" dt="2026-05-07T18:45:54.705" v="2285"/>
          <pc:sldLayoutMkLst>
            <pc:docMk/>
            <pc:sldMasterMk cId="1579992886" sldId="2147483789"/>
            <pc:sldLayoutMk cId="153225734" sldId="2147483790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7T18:45:54.705" v="2285"/>
          <pc:sldLayoutMkLst>
            <pc:docMk/>
            <pc:sldMasterMk cId="1579992886" sldId="2147483789"/>
            <pc:sldLayoutMk cId="3665847573" sldId="2147483791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7T18:45:54.705" v="2285"/>
          <pc:sldLayoutMkLst>
            <pc:docMk/>
            <pc:sldMasterMk cId="1579992886" sldId="2147483789"/>
            <pc:sldLayoutMk cId="4110125321" sldId="2147483792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7T18:45:54.705" v="2285"/>
          <pc:sldLayoutMkLst>
            <pc:docMk/>
            <pc:sldMasterMk cId="1579992886" sldId="2147483789"/>
            <pc:sldLayoutMk cId="784647456" sldId="2147483793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7T18:45:54.705" v="2285"/>
          <pc:sldLayoutMkLst>
            <pc:docMk/>
            <pc:sldMasterMk cId="1579992886" sldId="2147483789"/>
            <pc:sldLayoutMk cId="783942349" sldId="2147483794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7T18:45:54.705" v="2285"/>
          <pc:sldLayoutMkLst>
            <pc:docMk/>
            <pc:sldMasterMk cId="1579992886" sldId="2147483789"/>
            <pc:sldLayoutMk cId="1039117100" sldId="2147483795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7T18:45:54.705" v="2285"/>
          <pc:sldLayoutMkLst>
            <pc:docMk/>
            <pc:sldMasterMk cId="1579992886" sldId="2147483789"/>
            <pc:sldLayoutMk cId="2098014140" sldId="2147483796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7T18:45:54.705" v="2285"/>
          <pc:sldLayoutMkLst>
            <pc:docMk/>
            <pc:sldMasterMk cId="1579992886" sldId="2147483789"/>
            <pc:sldLayoutMk cId="1323418302" sldId="2147483797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7T18:45:54.705" v="2285"/>
          <pc:sldLayoutMkLst>
            <pc:docMk/>
            <pc:sldMasterMk cId="1579992886" sldId="2147483789"/>
            <pc:sldLayoutMk cId="874915900" sldId="2147483798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7T18:45:54.705" v="2285"/>
          <pc:sldLayoutMkLst>
            <pc:docMk/>
            <pc:sldMasterMk cId="1579992886" sldId="2147483789"/>
            <pc:sldLayoutMk cId="1366107497" sldId="2147483799"/>
          </pc:sldLayoutMkLst>
        </pc:sldLayoutChg>
        <pc:sldLayoutChg chg="add del mod replId">
          <pc:chgData name="Jay Lewis (2405123)" userId="S::2405123@student.uwtsd.ac.uk::edcb4669-8a1d-4426-ad0f-c91bbf3c17d7" providerId="AD" clId="Web-{D4B1DB71-D04F-2016-2B72-D12391E1BCE7}" dt="2026-05-07T18:45:54.705" v="2285"/>
          <pc:sldLayoutMkLst>
            <pc:docMk/>
            <pc:sldMasterMk cId="1579992886" sldId="2147483789"/>
            <pc:sldLayoutMk cId="3484457350" sldId="2147483800"/>
          </pc:sldLayoutMkLst>
        </pc:sldLayoutChg>
      </pc:sldMasterChg>
      <pc:sldMasterChg chg="add addSldLayout modSldLayout">
        <pc:chgData name="Jay Lewis (2405123)" userId="S::2405123@student.uwtsd.ac.uk::edcb4669-8a1d-4426-ad0f-c91bbf3c17d7" providerId="AD" clId="Web-{D4B1DB71-D04F-2016-2B72-D12391E1BCE7}" dt="2026-05-07T18:45:54.705" v="2285"/>
        <pc:sldMasterMkLst>
          <pc:docMk/>
          <pc:sldMasterMk cId="3624886717" sldId="2147483801"/>
        </pc:sldMasterMkLst>
        <pc:sldLayoutChg chg="add mod replId">
          <pc:chgData name="Jay Lewis (2405123)" userId="S::2405123@student.uwtsd.ac.uk::edcb4669-8a1d-4426-ad0f-c91bbf3c17d7" providerId="AD" clId="Web-{D4B1DB71-D04F-2016-2B72-D12391E1BCE7}" dt="2026-05-07T18:45:54.705" v="2285"/>
          <pc:sldLayoutMkLst>
            <pc:docMk/>
            <pc:sldMasterMk cId="3624886717" sldId="2147483801"/>
            <pc:sldLayoutMk cId="3576353994" sldId="2147483802"/>
          </pc:sldLayoutMkLst>
        </pc:sldLayoutChg>
        <pc:sldLayoutChg chg="add mod replId">
          <pc:chgData name="Jay Lewis (2405123)" userId="S::2405123@student.uwtsd.ac.uk::edcb4669-8a1d-4426-ad0f-c91bbf3c17d7" providerId="AD" clId="Web-{D4B1DB71-D04F-2016-2B72-D12391E1BCE7}" dt="2026-05-07T18:45:54.705" v="2285"/>
          <pc:sldLayoutMkLst>
            <pc:docMk/>
            <pc:sldMasterMk cId="3624886717" sldId="2147483801"/>
            <pc:sldLayoutMk cId="1856651311" sldId="2147483803"/>
          </pc:sldLayoutMkLst>
        </pc:sldLayoutChg>
        <pc:sldLayoutChg chg="add mod replId">
          <pc:chgData name="Jay Lewis (2405123)" userId="S::2405123@student.uwtsd.ac.uk::edcb4669-8a1d-4426-ad0f-c91bbf3c17d7" providerId="AD" clId="Web-{D4B1DB71-D04F-2016-2B72-D12391E1BCE7}" dt="2026-05-07T18:45:54.705" v="2285"/>
          <pc:sldLayoutMkLst>
            <pc:docMk/>
            <pc:sldMasterMk cId="3624886717" sldId="2147483801"/>
            <pc:sldLayoutMk cId="3139686747" sldId="2147483804"/>
          </pc:sldLayoutMkLst>
        </pc:sldLayoutChg>
        <pc:sldLayoutChg chg="add mod replId">
          <pc:chgData name="Jay Lewis (2405123)" userId="S::2405123@student.uwtsd.ac.uk::edcb4669-8a1d-4426-ad0f-c91bbf3c17d7" providerId="AD" clId="Web-{D4B1DB71-D04F-2016-2B72-D12391E1BCE7}" dt="2026-05-07T18:45:54.705" v="2285"/>
          <pc:sldLayoutMkLst>
            <pc:docMk/>
            <pc:sldMasterMk cId="3624886717" sldId="2147483801"/>
            <pc:sldLayoutMk cId="1413705811" sldId="2147483805"/>
          </pc:sldLayoutMkLst>
        </pc:sldLayoutChg>
        <pc:sldLayoutChg chg="add mod replId">
          <pc:chgData name="Jay Lewis (2405123)" userId="S::2405123@student.uwtsd.ac.uk::edcb4669-8a1d-4426-ad0f-c91bbf3c17d7" providerId="AD" clId="Web-{D4B1DB71-D04F-2016-2B72-D12391E1BCE7}" dt="2026-05-07T18:45:54.705" v="2285"/>
          <pc:sldLayoutMkLst>
            <pc:docMk/>
            <pc:sldMasterMk cId="3624886717" sldId="2147483801"/>
            <pc:sldLayoutMk cId="850885273" sldId="2147483806"/>
          </pc:sldLayoutMkLst>
        </pc:sldLayoutChg>
        <pc:sldLayoutChg chg="add mod replId">
          <pc:chgData name="Jay Lewis (2405123)" userId="S::2405123@student.uwtsd.ac.uk::edcb4669-8a1d-4426-ad0f-c91bbf3c17d7" providerId="AD" clId="Web-{D4B1DB71-D04F-2016-2B72-D12391E1BCE7}" dt="2026-05-07T18:45:54.705" v="2285"/>
          <pc:sldLayoutMkLst>
            <pc:docMk/>
            <pc:sldMasterMk cId="3624886717" sldId="2147483801"/>
            <pc:sldLayoutMk cId="2059573621" sldId="2147483807"/>
          </pc:sldLayoutMkLst>
        </pc:sldLayoutChg>
        <pc:sldLayoutChg chg="add mod replId">
          <pc:chgData name="Jay Lewis (2405123)" userId="S::2405123@student.uwtsd.ac.uk::edcb4669-8a1d-4426-ad0f-c91bbf3c17d7" providerId="AD" clId="Web-{D4B1DB71-D04F-2016-2B72-D12391E1BCE7}" dt="2026-05-07T18:45:54.705" v="2285"/>
          <pc:sldLayoutMkLst>
            <pc:docMk/>
            <pc:sldMasterMk cId="3624886717" sldId="2147483801"/>
            <pc:sldLayoutMk cId="3174069121" sldId="2147483808"/>
          </pc:sldLayoutMkLst>
        </pc:sldLayoutChg>
        <pc:sldLayoutChg chg="add mod replId">
          <pc:chgData name="Jay Lewis (2405123)" userId="S::2405123@student.uwtsd.ac.uk::edcb4669-8a1d-4426-ad0f-c91bbf3c17d7" providerId="AD" clId="Web-{D4B1DB71-D04F-2016-2B72-D12391E1BCE7}" dt="2026-05-07T18:45:54.705" v="2285"/>
          <pc:sldLayoutMkLst>
            <pc:docMk/>
            <pc:sldMasterMk cId="3624886717" sldId="2147483801"/>
            <pc:sldLayoutMk cId="3214345235" sldId="2147483809"/>
          </pc:sldLayoutMkLst>
        </pc:sldLayoutChg>
        <pc:sldLayoutChg chg="add mod replId">
          <pc:chgData name="Jay Lewis (2405123)" userId="S::2405123@student.uwtsd.ac.uk::edcb4669-8a1d-4426-ad0f-c91bbf3c17d7" providerId="AD" clId="Web-{D4B1DB71-D04F-2016-2B72-D12391E1BCE7}" dt="2026-05-07T18:45:54.705" v="2285"/>
          <pc:sldLayoutMkLst>
            <pc:docMk/>
            <pc:sldMasterMk cId="3624886717" sldId="2147483801"/>
            <pc:sldLayoutMk cId="2121212824" sldId="2147483810"/>
          </pc:sldLayoutMkLst>
        </pc:sldLayoutChg>
        <pc:sldLayoutChg chg="add mod replId">
          <pc:chgData name="Jay Lewis (2405123)" userId="S::2405123@student.uwtsd.ac.uk::edcb4669-8a1d-4426-ad0f-c91bbf3c17d7" providerId="AD" clId="Web-{D4B1DB71-D04F-2016-2B72-D12391E1BCE7}" dt="2026-05-07T18:45:54.705" v="2285"/>
          <pc:sldLayoutMkLst>
            <pc:docMk/>
            <pc:sldMasterMk cId="3624886717" sldId="2147483801"/>
            <pc:sldLayoutMk cId="2634001583" sldId="2147483811"/>
          </pc:sldLayoutMkLst>
        </pc:sldLayoutChg>
        <pc:sldLayoutChg chg="add mod replId">
          <pc:chgData name="Jay Lewis (2405123)" userId="S::2405123@student.uwtsd.ac.uk::edcb4669-8a1d-4426-ad0f-c91bbf3c17d7" providerId="AD" clId="Web-{D4B1DB71-D04F-2016-2B72-D12391E1BCE7}" dt="2026-05-07T18:45:54.705" v="2285"/>
          <pc:sldLayoutMkLst>
            <pc:docMk/>
            <pc:sldMasterMk cId="3624886717" sldId="2147483801"/>
            <pc:sldLayoutMk cId="1902254224" sldId="2147483812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01923" y="1122363"/>
            <a:ext cx="7588155" cy="2621154"/>
          </a:xfrm>
        </p:spPr>
        <p:txBody>
          <a:bodyPr anchor="b">
            <a:normAutofit/>
          </a:bodyPr>
          <a:lstStyle>
            <a:lvl1pPr algn="ctr"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01923" y="3843708"/>
            <a:ext cx="7588155" cy="1414091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A0979-F579-4E9B-A675-1F5ABBFF00DB}" type="datetimeFigureOut">
              <a:rPr lang="en-US" dirty="0"/>
              <a:t>5/7/2026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635399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7156E-175E-4DBA-9D21-B772C320F342}" type="datetimeFigureOut">
              <a:rPr lang="en-US" dirty="0"/>
              <a:t>5/7/2026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66513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1D06AF-EF87-8489-2C82-DEB90B7EFE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3381" y="553616"/>
            <a:ext cx="8273140" cy="4008859"/>
          </a:xfrm>
        </p:spPr>
        <p:txBody>
          <a:bodyPr anchor="t">
            <a:normAutofit/>
          </a:bodyPr>
          <a:lstStyle>
            <a:lvl1pPr>
              <a:defRPr sz="5400" cap="all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8E5678-CA38-1318-9EA2-5E0A4F9A59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3380" y="4589463"/>
            <a:ext cx="8273140" cy="1384617"/>
          </a:xfr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E99186-7E5A-60AF-DE69-5C7DA71611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95F6E-3D02-4292-95D1-C62B3126321B}" type="datetimeFigureOut">
              <a:rPr lang="en-US" dirty="0"/>
              <a:t>5/7/2026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FA13D1-1FBA-E820-323B-77B41F1A66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39BE85-85F6-4636-C651-D87CC969A4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96867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741152" cy="1132258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2E861E-DFBA-B4AA-9356-CDE3D3F57C0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12648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1D7538-EC5A-3EE7-176F-A58920C507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B5ACB-D10C-44A8-9570-124370F4CB38}" type="datetimeFigureOut">
              <a:rPr lang="en-US" dirty="0"/>
              <a:t>5/7/2026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3705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FEE969-634D-6E32-D227-18E9282C6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47396"/>
            <a:ext cx="10745788" cy="1143292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685735"/>
            <a:ext cx="5157787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DA52B0-7419-A946-4523-6D34BCAD26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" y="2386894"/>
            <a:ext cx="5157787" cy="3765089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536620-C4F3-EEC3-DBF1-05196B1CBB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5735"/>
            <a:ext cx="5183188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3BAE980-E611-98B5-04E9-DE4584B0E3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199" y="2386894"/>
            <a:ext cx="5183189" cy="3765089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3B3581-658A-8487-F9CB-E79F2BFF2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D84F4-0E7A-4BDE-98C6-AE68FB974645}" type="datetimeFigureOut">
              <a:rPr lang="en-US" dirty="0"/>
              <a:t>5/7/2026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9D76D8-9033-26CF-BF4C-AECCC685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2A06B8-CC1D-542F-D8EB-7625046B9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08852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A9F42-7FF7-F803-C075-BC4968D35E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FF1D8-9801-4C4B-92F3-66C9A863BD74}" type="datetimeFigureOut">
              <a:rPr lang="en-US" dirty="0"/>
              <a:t>5/7/2026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95736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BC4D82-0182-501C-9231-467676804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FE8FD-B23E-4E1A-83EF-0847EBEA0105}" type="datetimeFigureOut">
              <a:rPr lang="en-US" dirty="0"/>
              <a:t>5/7/2026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EAA6C9-A7F3-19F1-D17C-A1D83FAF5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EBB816-1B94-116F-92D4-6043AE9E0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4069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0C37F-77BE-E128-4248-D001C39E7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7160" y="553616"/>
            <a:ext cx="3595634" cy="1757505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3B20A8-A604-C977-02C0-083BA8663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4708" y="553616"/>
            <a:ext cx="6279741" cy="54864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0EEBFB-2026-6A35-33ED-F008376B67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97160" y="2311121"/>
            <a:ext cx="3595634" cy="3728895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F05638-7A56-469A-825A-1DFA60025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891E-A7C2-465C-AD39-8EDCB0F58E3C}" type="datetimeFigureOut">
              <a:rPr lang="en-US" dirty="0"/>
              <a:t>5/7/2026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85A215-184B-2105-0279-ED02F6445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C7CA46-892B-253A-3A28-7414E17B8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43452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06A09-98CF-FAC2-3708-AECC4360C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557784"/>
            <a:ext cx="3595634" cy="2212313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571C769-CEC8-962A-01E6-15B0E056791E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5063319" y="657103"/>
            <a:ext cx="6483687" cy="5555904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2C4A61-EF2A-C5A5-B150-4448600B39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9601" y="2826137"/>
            <a:ext cx="3585586" cy="3434638"/>
          </a:xfrm>
        </p:spPr>
        <p:txBody>
          <a:bodyPr anchor="b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0B235E-39C7-4C78-20EF-DB48ECD9C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F93E5-AFB6-485C-8E3C-32F92A07875F}" type="datetimeFigureOut">
              <a:rPr lang="en-US" dirty="0"/>
              <a:t>5/7/2026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DC75DA-9A78-9AB9-7171-95A08CC51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FE1A03-DCCB-53C7-DBFE-2AD55C905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12128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4E956D-CB73-C986-F100-46487310D1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515600" cy="1132258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423E6A-A07C-BF0D-EA30-9A8A854E48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12648" y="1680898"/>
            <a:ext cx="10515600" cy="4496065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DC9908-8F95-8DFC-72CC-158552B567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76D0F-5A12-4D0A-80B0-1A6122B61E7B}" type="datetimeFigureOut">
              <a:rPr lang="en-US" dirty="0"/>
              <a:t>5/7/2026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26C9BE-9060-50CB-2BB7-07307FF89A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4A835B-97D3-BC22-F0B8-4986D46362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40015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85B0252-346C-F6F4-3642-19F571550D4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634888" y="578497"/>
            <a:ext cx="2047037" cy="5598466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98DA36-7351-9D6A-518B-678AB8A507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578497"/>
            <a:ext cx="8796688" cy="5598465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46BDFF-D746-836C-04B8-CA89AD5D14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E8C84-89CA-44AB-B0BE-5C91BAF75478}" type="datetimeFigureOut">
              <a:rPr lang="en-US" dirty="0"/>
              <a:t>5/7/2026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9AA929-A9E6-FF9C-0C59-177F892D6A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16D893-7E81-90DC-4139-7687B39C3A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22542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5BFB69-9245-EC58-F1DE-FEB625BD3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653578" cy="113225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16AFD5-5144-C460-0CA4-644BC4A93C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647" y="1715532"/>
            <a:ext cx="10653579" cy="4593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5753E-AF8A-7E04-8A1A-205B755A0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37160" y="6453002"/>
            <a:ext cx="34943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3A332BE1-279E-4118-9FE3-7952B079A510}" type="datetimeFigureOut">
              <a:rPr lang="en-US" dirty="0"/>
              <a:t>5/7/2026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E1B7C8-DA74-800B-EE14-A39E9DB32D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876521" y="6453002"/>
            <a:ext cx="280540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C1647D-0DF0-CA1B-F723-EF7B8F508D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32162" y="6453002"/>
            <a:ext cx="42920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48867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2" r:id="rId1"/>
    <p:sldLayoutId id="2147483803" r:id="rId2"/>
    <p:sldLayoutId id="2147483804" r:id="rId3"/>
    <p:sldLayoutId id="2147483805" r:id="rId4"/>
    <p:sldLayoutId id="2147483806" r:id="rId5"/>
    <p:sldLayoutId id="2147483807" r:id="rId6"/>
    <p:sldLayoutId id="2147483808" r:id="rId7"/>
    <p:sldLayoutId id="2147483809" r:id="rId8"/>
    <p:sldLayoutId id="2147483810" r:id="rId9"/>
    <p:sldLayoutId id="2147483811" r:id="rId10"/>
    <p:sldLayoutId id="2147483812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5" orient="horz" pos="2160">
          <p15:clr>
            <a:srgbClr val="F26B43"/>
          </p15:clr>
        </p15:guide>
        <p15:guide id="6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wansea.gov.uk/article/40660/Winter-Wellbeing-Grant-2025--2026---COAST?utm_source=chatgpt.com" TargetMode="External"/><Relationship Id="rId2" Type="http://schemas.openxmlformats.org/officeDocument/2006/relationships/hyperlink" Target="https://www.sport.wales/grants-and-funding/beactivewalesfund/?utm_source=chatgpt.com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gov.wales/community-facilities-programme?utm_source=chatgpt.com" TargetMode="External"/><Relationship Id="rId4" Type="http://schemas.openxmlformats.org/officeDocument/2006/relationships/hyperlink" Target="https://www.swansea.gov.uk/Summerfun?utm_source=chatgpt.com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7868" y="841283"/>
            <a:ext cx="3465681" cy="2916472"/>
          </a:xfrm>
        </p:spPr>
        <p:txBody>
          <a:bodyPr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4800" dirty="0">
                <a:solidFill>
                  <a:schemeClr val="tx2"/>
                </a:solidFill>
              </a:rPr>
              <a:t>Is fitness important for </a:t>
            </a:r>
            <a:r>
              <a:rPr lang="en-GB" sz="4800">
                <a:solidFill>
                  <a:schemeClr val="tx2"/>
                </a:solidFill>
              </a:rPr>
              <a:t>7–11-year-olds</a:t>
            </a:r>
            <a:r>
              <a:rPr lang="en-GB" sz="4800" dirty="0">
                <a:solidFill>
                  <a:schemeClr val="tx2"/>
                </a:solidFill>
              </a:rPr>
              <a:t>?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7868" y="4078794"/>
            <a:ext cx="3465681" cy="1900842"/>
          </a:xfrm>
        </p:spPr>
        <p:txBody>
          <a:bodyPr anchor="t">
            <a:normAutofit/>
          </a:bodyPr>
          <a:lstStyle/>
          <a:p>
            <a:r>
              <a:rPr lang="en-GB"/>
              <a:t>Small task write 3 bullet points on what fitness means to you? </a:t>
            </a:r>
          </a:p>
        </p:txBody>
      </p:sp>
      <p:pic>
        <p:nvPicPr>
          <p:cNvPr id="4" name="Picture 3" descr="Kettlebells on the floor">
            <a:extLst>
              <a:ext uri="{FF2B5EF4-FFF2-40B4-BE49-F238E27FC236}">
                <a16:creationId xmlns:a16="http://schemas.microsoft.com/office/drawing/2014/main" id="{69AB7845-9861-5070-CDBB-08599F481C9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9091" r="-2" b="6512"/>
          <a:stretch>
            <a:fillRect/>
          </a:stretch>
        </p:blipFill>
        <p:spPr>
          <a:xfrm>
            <a:off x="4362996" y="1319105"/>
            <a:ext cx="7311136" cy="4118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976CDA-00C5-466B-3A9B-E2C2B0D59A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4288536" cy="537667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100"/>
              <a:t> what are the physical health benefits for our children?</a:t>
            </a:r>
            <a:br>
              <a:rPr lang="en-GB" sz="3100" dirty="0"/>
            </a:br>
            <a:br>
              <a:rPr lang="en-GB" sz="3100" dirty="0"/>
            </a:br>
            <a:br>
              <a:rPr lang="en-GB" sz="3100" dirty="0"/>
            </a:br>
            <a:br>
              <a:rPr lang="en-GB" sz="3100" dirty="0"/>
            </a:br>
            <a:r>
              <a:rPr lang="en-GB" sz="2000"/>
              <a:t>health board  gives 1.5k in grants this would help </a:t>
            </a:r>
            <a:r>
              <a:rPr lang="en-GB" sz="2000" err="1"/>
              <a:t>massivel</a:t>
            </a:r>
            <a:r>
              <a:rPr lang="en-GB" sz="2000"/>
              <a:t>y with equipment </a:t>
            </a:r>
          </a:p>
        </p:txBody>
      </p:sp>
      <p:sp>
        <p:nvSpPr>
          <p:cNvPr id="34" name="Content Placeholder 2">
            <a:extLst>
              <a:ext uri="{FF2B5EF4-FFF2-40B4-BE49-F238E27FC236}">
                <a16:creationId xmlns:a16="http://schemas.microsoft.com/office/drawing/2014/main" id="{B160DD6C-2495-C40A-DD84-1714050B7D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22976" y="1042416"/>
            <a:ext cx="6144768" cy="5312664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00000"/>
              </a:lnSpc>
            </a:pPr>
            <a:r>
              <a:rPr lang="en-GB" sz="1700" b="1">
                <a:ea typeface="+mn-lt"/>
                <a:cs typeface="+mn-lt"/>
              </a:rPr>
              <a:t>Short-Term Benefits</a:t>
            </a:r>
            <a:endParaRPr lang="en-GB" sz="1700"/>
          </a:p>
          <a:p>
            <a:pPr>
              <a:lnSpc>
                <a:spcPct val="100000"/>
              </a:lnSpc>
            </a:pPr>
            <a:r>
              <a:rPr lang="en-GB" sz="1700" b="1">
                <a:ea typeface="+mn-lt"/>
                <a:cs typeface="+mn-lt"/>
              </a:rPr>
              <a:t>More energy &amp; fitness</a:t>
            </a:r>
            <a:r>
              <a:rPr lang="en-GB" sz="1700" dirty="0">
                <a:ea typeface="+mn-lt"/>
                <a:cs typeface="+mn-lt"/>
              </a:rPr>
              <a:t>  </a:t>
            </a:r>
            <a:endParaRPr lang="en-GB" sz="1700"/>
          </a:p>
          <a:p>
            <a:pPr>
              <a:lnSpc>
                <a:spcPct val="100000"/>
              </a:lnSpc>
            </a:pPr>
            <a:r>
              <a:rPr lang="en-GB" sz="1700" b="1">
                <a:ea typeface="+mn-lt"/>
                <a:cs typeface="+mn-lt"/>
              </a:rPr>
              <a:t>Stronger muscles &amp; bones</a:t>
            </a:r>
            <a:r>
              <a:rPr lang="en-GB" sz="1700" dirty="0">
                <a:ea typeface="+mn-lt"/>
                <a:cs typeface="+mn-lt"/>
              </a:rPr>
              <a:t>  </a:t>
            </a:r>
            <a:endParaRPr lang="en-GB" sz="1700"/>
          </a:p>
          <a:p>
            <a:pPr>
              <a:lnSpc>
                <a:spcPct val="100000"/>
              </a:lnSpc>
            </a:pPr>
            <a:r>
              <a:rPr lang="en-GB" sz="1700" b="1">
                <a:ea typeface="+mn-lt"/>
                <a:cs typeface="+mn-lt"/>
              </a:rPr>
              <a:t>Better mood &amp; confidence</a:t>
            </a:r>
            <a:r>
              <a:rPr lang="en-GB" sz="1700" dirty="0">
                <a:ea typeface="+mn-lt"/>
                <a:cs typeface="+mn-lt"/>
              </a:rPr>
              <a:t>  </a:t>
            </a:r>
            <a:endParaRPr lang="en-GB" sz="1700"/>
          </a:p>
          <a:p>
            <a:pPr>
              <a:lnSpc>
                <a:spcPct val="100000"/>
              </a:lnSpc>
            </a:pPr>
            <a:r>
              <a:rPr lang="en-GB" sz="1700" b="1">
                <a:ea typeface="+mn-lt"/>
                <a:cs typeface="+mn-lt"/>
              </a:rPr>
              <a:t>Improved focus in school</a:t>
            </a:r>
            <a:r>
              <a:rPr lang="en-GB" sz="1700" dirty="0">
                <a:ea typeface="+mn-lt"/>
                <a:cs typeface="+mn-lt"/>
              </a:rPr>
              <a:t>  </a:t>
            </a:r>
            <a:endParaRPr lang="en-GB" sz="1700"/>
          </a:p>
          <a:p>
            <a:pPr>
              <a:lnSpc>
                <a:spcPct val="100000"/>
              </a:lnSpc>
            </a:pPr>
            <a:r>
              <a:rPr lang="en-GB" sz="1700" b="1">
                <a:ea typeface="+mn-lt"/>
                <a:cs typeface="+mn-lt"/>
              </a:rPr>
              <a:t>Better sleep</a:t>
            </a:r>
            <a:r>
              <a:rPr lang="en-GB" sz="1700" dirty="0">
                <a:ea typeface="+mn-lt"/>
                <a:cs typeface="+mn-lt"/>
              </a:rPr>
              <a:t>  </a:t>
            </a:r>
            <a:endParaRPr lang="en-GB" sz="1700" dirty="0"/>
          </a:p>
          <a:p>
            <a:pPr>
              <a:lnSpc>
                <a:spcPct val="100000"/>
              </a:lnSpc>
            </a:pPr>
            <a:r>
              <a:rPr lang="en-GB" sz="1700" b="1">
                <a:ea typeface="+mn-lt"/>
                <a:cs typeface="+mn-lt"/>
              </a:rPr>
              <a:t>Long-Term Benefits</a:t>
            </a:r>
            <a:endParaRPr lang="en-GB" sz="1700"/>
          </a:p>
          <a:p>
            <a:pPr>
              <a:lnSpc>
                <a:spcPct val="100000"/>
              </a:lnSpc>
            </a:pPr>
            <a:r>
              <a:rPr lang="en-GB" sz="1700" b="1">
                <a:ea typeface="+mn-lt"/>
                <a:cs typeface="+mn-lt"/>
              </a:rPr>
              <a:t>Healthier weight</a:t>
            </a:r>
            <a:r>
              <a:rPr lang="en-GB" sz="1700">
                <a:ea typeface="+mn-lt"/>
                <a:cs typeface="+mn-lt"/>
              </a:rPr>
              <a:t> ️</a:t>
            </a:r>
            <a:br>
              <a:rPr lang="en-GB" sz="1700" dirty="0">
                <a:ea typeface="+mn-lt"/>
                <a:cs typeface="+mn-lt"/>
              </a:rPr>
            </a:br>
            <a:r>
              <a:rPr lang="en-GB" sz="1700">
                <a:ea typeface="+mn-lt"/>
                <a:cs typeface="+mn-lt"/>
              </a:rPr>
              <a:t> Reduces risk of Type 2 Diabetes </a:t>
            </a:r>
            <a:endParaRPr lang="en-GB" sz="1700"/>
          </a:p>
          <a:p>
            <a:pPr>
              <a:lnSpc>
                <a:spcPct val="100000"/>
              </a:lnSpc>
            </a:pPr>
            <a:r>
              <a:rPr lang="en-GB" sz="1700" b="1">
                <a:ea typeface="+mn-lt"/>
                <a:cs typeface="+mn-lt"/>
              </a:rPr>
              <a:t>Stronger heart health</a:t>
            </a:r>
            <a:r>
              <a:rPr lang="en-GB" sz="1700">
                <a:ea typeface="+mn-lt"/>
                <a:cs typeface="+mn-lt"/>
              </a:rPr>
              <a:t> ️</a:t>
            </a:r>
            <a:br>
              <a:rPr lang="en-GB" sz="1700" dirty="0">
                <a:ea typeface="+mn-lt"/>
                <a:cs typeface="+mn-lt"/>
              </a:rPr>
            </a:br>
            <a:r>
              <a:rPr lang="en-GB" sz="1700">
                <a:ea typeface="+mn-lt"/>
                <a:cs typeface="+mn-lt"/>
              </a:rPr>
              <a:t> Lowers risk of cardiovascular disease </a:t>
            </a:r>
            <a:endParaRPr lang="en-GB" sz="1700"/>
          </a:p>
          <a:p>
            <a:pPr>
              <a:lnSpc>
                <a:spcPct val="100000"/>
              </a:lnSpc>
            </a:pPr>
            <a:r>
              <a:rPr lang="en-GB" sz="1700" b="1">
                <a:ea typeface="+mn-lt"/>
                <a:cs typeface="+mn-lt"/>
              </a:rPr>
              <a:t>Lifelong healthy habits</a:t>
            </a:r>
            <a:r>
              <a:rPr lang="en-GB" sz="1700" dirty="0">
                <a:ea typeface="+mn-lt"/>
                <a:cs typeface="+mn-lt"/>
              </a:rPr>
              <a:t>  </a:t>
            </a:r>
            <a:endParaRPr lang="en-GB" sz="1700" dirty="0"/>
          </a:p>
          <a:p>
            <a:pPr>
              <a:lnSpc>
                <a:spcPct val="100000"/>
              </a:lnSpc>
            </a:pPr>
            <a:r>
              <a:rPr lang="en-GB" sz="1700" b="1">
                <a:ea typeface="+mn-lt"/>
                <a:cs typeface="+mn-lt"/>
              </a:rPr>
              <a:t>Reduced risk of chronic illness</a:t>
            </a:r>
            <a:r>
              <a:rPr lang="en-GB" sz="1700" dirty="0">
                <a:ea typeface="+mn-lt"/>
                <a:cs typeface="+mn-lt"/>
              </a:rPr>
              <a:t> </a:t>
            </a:r>
            <a:endParaRPr lang="en-GB" sz="1700" dirty="0"/>
          </a:p>
          <a:p>
            <a:pPr>
              <a:lnSpc>
                <a:spcPct val="100000"/>
              </a:lnSpc>
            </a:pPr>
            <a:r>
              <a:rPr lang="en-GB" sz="1700" b="1">
                <a:ea typeface="+mn-lt"/>
                <a:cs typeface="+mn-lt"/>
              </a:rPr>
              <a:t>Based on the National Health Service guidelines</a:t>
            </a:r>
            <a:endParaRPr lang="en-GB" sz="1700"/>
          </a:p>
          <a:p>
            <a:pPr>
              <a:lnSpc>
                <a:spcPct val="100000"/>
              </a:lnSpc>
            </a:pPr>
            <a:endParaRPr lang="en-GB" sz="1700"/>
          </a:p>
        </p:txBody>
      </p:sp>
    </p:spTree>
    <p:extLst>
      <p:ext uri="{BB962C8B-B14F-4D97-AF65-F5344CB8AC3E}">
        <p14:creationId xmlns:p14="http://schemas.microsoft.com/office/powerpoint/2010/main" val="3470711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C195AE-8F1E-D71C-10C8-3E2332A2C6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8" y="978408"/>
            <a:ext cx="3410712" cy="5376672"/>
          </a:xfrm>
        </p:spPr>
        <p:txBody>
          <a:bodyPr>
            <a:normAutofit/>
          </a:bodyPr>
          <a:lstStyle/>
          <a:p>
            <a:r>
              <a:rPr lang="en-GB" sz="4000"/>
              <a:t>Can fitness help lower youth crime rate in your area?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C6F397-2989-349B-6EA9-101BFEB25A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36008" y="1042416"/>
            <a:ext cx="7031736" cy="5312664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1800">
                <a:solidFill>
                  <a:srgbClr val="FF0000"/>
                </a:solidFill>
              </a:rPr>
              <a:t>Youth crime in Swansea varies in 2022-2023 youth offences rose 7 percent serious-offences proceeding  up to 11 percent. According to youth Swansea.</a:t>
            </a:r>
            <a:endParaRPr lang="en-GB" sz="1800">
              <a:solidFill>
                <a:srgbClr val="FF0000"/>
              </a:solidFill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  <a:p>
            <a:r>
              <a:rPr lang="en-GB" sz="1800"/>
              <a:t>Sports programmes reduces youth crime in the UK up to 66% and reoffending  rates decreased  (Collage Of Policing)</a:t>
            </a:r>
            <a:endParaRPr lang="en-GB" sz="1800" dirty="0"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  <a:p>
            <a:pPr marL="0" indent="0">
              <a:buNone/>
            </a:pPr>
            <a:endParaRPr lang="en-GB" sz="1800" dirty="0"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  <a:p>
            <a:r>
              <a:rPr lang="en-GB" sz="1800" dirty="0"/>
              <a:t>Sports interventions can lead to reduced </a:t>
            </a:r>
            <a:r>
              <a:rPr lang="en-GB" sz="1800"/>
              <a:t>aggressive behaviour</a:t>
            </a:r>
            <a:endParaRPr lang="en-GB" sz="1800" dirty="0"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  <a:p>
            <a:r>
              <a:rPr lang="en-GB" sz="1800">
                <a:ea typeface="+mn-lt"/>
                <a:cs typeface="+mn-lt"/>
              </a:rPr>
              <a:t>Builds discipline, teamwork, confidence, and emotional control </a:t>
            </a:r>
            <a:endParaRPr lang="en-GB" sz="1800" dirty="0"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  <a:p>
            <a:r>
              <a:rPr lang="en-GB" sz="1800">
                <a:ea typeface="+mn-lt"/>
                <a:cs typeface="+mn-lt"/>
              </a:rPr>
              <a:t>Provides positive role models through coaches and youth leaders </a:t>
            </a:r>
            <a:endParaRPr lang="en-GB" sz="1800" dirty="0"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  <a:p>
            <a:r>
              <a:rPr lang="en-GB" sz="1800">
                <a:ea typeface="+mn-lt"/>
                <a:cs typeface="+mn-lt"/>
              </a:rPr>
              <a:t>Improves mental  and isolation </a:t>
            </a:r>
            <a:r>
              <a:rPr lang="en-GB" sz="1800" dirty="0">
                <a:ea typeface="+mn-lt"/>
                <a:cs typeface="+mn-lt"/>
              </a:rPr>
              <a:t> </a:t>
            </a:r>
            <a:endParaRPr lang="en-GB" sz="1800" dirty="0">
              <a:effectLst>
                <a:glow rad="38100">
                  <a:prstClr val="black">
                    <a:lumMod val="50000"/>
                    <a:lumOff val="50000"/>
                    <a:alpha val="20000"/>
                  </a:prstClr>
                </a:glow>
                <a:outerShdw blurRad="44450" dist="12700" dir="13860000" algn="tl" rotWithShape="0">
                  <a:srgbClr val="000000">
                    <a:alpha val="20000"/>
                  </a:srgbClr>
                </a:outerShdw>
              </a:effectLst>
            </a:endParaRPr>
          </a:p>
          <a:p>
            <a:r>
              <a:rPr lang="en-GB" sz="1800">
                <a:ea typeface="+mn-lt"/>
                <a:cs typeface="+mn-lt"/>
              </a:rPr>
              <a:t>Encourages positive goals and achievements instead of ri</a:t>
            </a:r>
            <a:r>
              <a:rPr lang="en-GB" sz="1800">
                <a:gradFill flip="none"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580000" scaled="0"/>
                  <a:tileRect/>
                </a:gradFill>
                <a:ea typeface="+mn-lt"/>
                <a:cs typeface="+mn-lt"/>
              </a:rPr>
              <a:t>sky behaviour </a:t>
            </a:r>
            <a:endParaRPr lang="en-GB" sz="1800">
              <a:gradFill flip="none"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580000" scaled="0"/>
                <a:tileRect/>
              </a:gradFill>
            </a:endParaRPr>
          </a:p>
          <a:p>
            <a:endParaRPr lang="en-GB" sz="2000" dirty="0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73885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41F3CA-FA0D-1085-55E4-2D85F81D4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Ysgol Bae Baglan community school </a:t>
            </a:r>
            <a:r>
              <a:rPr lang="en-GB" dirty="0"/>
              <a:t>facility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06B32F-35CC-CB35-74C4-DA7764E3B8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/>
              <a:t>The benefits are </a:t>
            </a:r>
          </a:p>
          <a:p>
            <a:r>
              <a:rPr lang="en-GB" dirty="0"/>
              <a:t>Studies show a direct link between fitness and a higher score on maths and </a:t>
            </a:r>
            <a:r>
              <a:rPr lang="en-GB" dirty="0" err="1"/>
              <a:t>englush</a:t>
            </a:r>
            <a:r>
              <a:rPr lang="en-GB" dirty="0"/>
              <a:t> tests</a:t>
            </a:r>
          </a:p>
          <a:p>
            <a:r>
              <a:rPr lang="en-GB"/>
              <a:t>Healthier and active children have better school attendance</a:t>
            </a:r>
          </a:p>
          <a:p>
            <a:r>
              <a:rPr lang="en-GB" dirty="0"/>
              <a:t>Fitness </a:t>
            </a:r>
            <a:r>
              <a:rPr lang="en-GB"/>
              <a:t>Improves  memory and the ability to stay on task  (youth sport trust)</a:t>
            </a:r>
          </a:p>
          <a:p>
            <a:endParaRPr lang="en-GB" dirty="0"/>
          </a:p>
          <a:p>
            <a:r>
              <a:rPr lang="en-GB"/>
              <a:t>So, I am not asking for money to support the programme just the facility for free or a lower rate due to this being a non-profitable program look at the benefits we can do for you and the local youth.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697899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05A52A-275E-2404-EDD7-89EB22E9E7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What would the sessions look like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2B4FD7-BB00-5265-7E4A-BA3E9E2089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Sessions will be an hour long</a:t>
            </a:r>
          </a:p>
          <a:p>
            <a:r>
              <a:rPr lang="en-GB" dirty="0"/>
              <a:t>It would consist of biomatrix type workouts. With </a:t>
            </a:r>
            <a:r>
              <a:rPr lang="en-GB"/>
              <a:t>interval running and strength and conditioning </a:t>
            </a:r>
          </a:p>
          <a:p>
            <a:r>
              <a:rPr lang="en-GB" dirty="0"/>
              <a:t>Part 1 could be </a:t>
            </a:r>
            <a:r>
              <a:rPr lang="en-GB"/>
              <a:t>completed in pairs or individually, for example 30 burpees, 3 lap run, 20 push ups. </a:t>
            </a:r>
          </a:p>
          <a:p>
            <a:r>
              <a:rPr lang="en-GB" dirty="0"/>
              <a:t>Part 2  would be weight-based training, for example farmers carry, thrusters, shoulder press, goblin squats and bicep curls.</a:t>
            </a:r>
          </a:p>
          <a:p>
            <a:r>
              <a:rPr lang="en-GB"/>
              <a:t>Part 3 is the  final stage where we would do a group activity, such as tug of war, stuck in the mud to keep the kids engaged  in a fun activity.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854709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49546F-E746-9219-1E18-4FAD0A9B73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Target audience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763BBD-2BEC-F9DB-0DFF-BA919ABAAB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Local football teams </a:t>
            </a:r>
          </a:p>
          <a:p>
            <a:r>
              <a:rPr lang="en-GB"/>
              <a:t>Local rugby teams </a:t>
            </a:r>
          </a:p>
          <a:p>
            <a:r>
              <a:rPr lang="en-GB"/>
              <a:t>People who just want to came and social with other kids </a:t>
            </a:r>
          </a:p>
          <a:p>
            <a:r>
              <a:rPr lang="en-GB"/>
              <a:t>School sport teams who want extra fitness sessions </a:t>
            </a:r>
          </a:p>
          <a:p>
            <a:r>
              <a:rPr lang="en-GB" dirty="0"/>
              <a:t>At that age kids can't access gym equipment till there 16 so by doing this gives them a headstart on how it works making it more of a chance of them being more active when they are older </a:t>
            </a:r>
          </a:p>
          <a:p>
            <a:r>
              <a:rPr lang="en-GB" dirty="0"/>
              <a:t>I would promote this being going to local sports teams asking them to put it on their page same with schools put it on </a:t>
            </a:r>
            <a:r>
              <a:rPr lang="en-GB" dirty="0" err="1"/>
              <a:t>facebook</a:t>
            </a:r>
            <a:r>
              <a:rPr lang="en-GB" dirty="0"/>
              <a:t> so parents would see it.</a:t>
            </a:r>
          </a:p>
        </p:txBody>
      </p:sp>
    </p:spTree>
    <p:extLst>
      <p:ext uri="{BB962C8B-B14F-4D97-AF65-F5344CB8AC3E}">
        <p14:creationId xmlns:p14="http://schemas.microsoft.com/office/powerpoint/2010/main" val="39946530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B47D10-3CD2-36C7-12BB-F0B69C454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More grants </a:t>
            </a:r>
            <a:endParaRPr lang="en-GB" dirty="0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8AA67FFF-D697-AB8A-7E41-A5E2859EF10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30135784"/>
              </p:ext>
            </p:extLst>
          </p:nvPr>
        </p:nvGraphicFramePr>
        <p:xfrm>
          <a:off x="295701" y="1614985"/>
          <a:ext cx="11719668" cy="5111183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3906556">
                  <a:extLst>
                    <a:ext uri="{9D8B030D-6E8A-4147-A177-3AD203B41FA5}">
                      <a16:colId xmlns:a16="http://schemas.microsoft.com/office/drawing/2014/main" val="2523464537"/>
                    </a:ext>
                  </a:extLst>
                </a:gridCol>
                <a:gridCol w="3906556">
                  <a:extLst>
                    <a:ext uri="{9D8B030D-6E8A-4147-A177-3AD203B41FA5}">
                      <a16:colId xmlns:a16="http://schemas.microsoft.com/office/drawing/2014/main" val="3521211105"/>
                    </a:ext>
                  </a:extLst>
                </a:gridCol>
                <a:gridCol w="3906556">
                  <a:extLst>
                    <a:ext uri="{9D8B030D-6E8A-4147-A177-3AD203B41FA5}">
                      <a16:colId xmlns:a16="http://schemas.microsoft.com/office/drawing/2014/main" val="1163955851"/>
                    </a:ext>
                  </a:extLst>
                </a:gridCol>
              </a:tblGrid>
              <a:tr h="53983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Grant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What It Funds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Typical Amount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53520295"/>
                  </a:ext>
                </a:extLst>
              </a:tr>
              <a:tr h="94035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>
                          <a:hlinkClick r:id="rId2"/>
                        </a:rPr>
                        <a:t>Be Active Wales Fund</a:t>
                      </a:r>
                      <a:endParaRPr lang="en-GB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Sports equipment, coaching, venue hire, youth fitness projects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b="1"/>
                        <a:t>£300–£50,000</a:t>
                      </a:r>
                      <a:r>
                        <a:rPr lang="en-GB" dirty="0"/>
                        <a:t> 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12376453"/>
                  </a:ext>
                </a:extLst>
              </a:tr>
              <a:tr h="135829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>
                          <a:hlinkClick r:id="rId3"/>
                        </a:rPr>
                        <a:t>Swansea COAST Winter Wellbeing Grant</a:t>
                      </a:r>
                      <a:endParaRPr lang="en-GB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Free or low-cost holiday fitness and wellbeing activities for children and families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Usually </a:t>
                      </a:r>
                      <a:r>
                        <a:rPr lang="en-GB" b="1" dirty="0"/>
                        <a:t>small–medium community grants</a:t>
                      </a:r>
                      <a:r>
                        <a:rPr lang="en-GB" dirty="0"/>
                        <a:t> 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72750357"/>
                  </a:ext>
                </a:extLst>
              </a:tr>
              <a:tr h="135829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>
                          <a:hlinkClick r:id="rId4"/>
                        </a:rPr>
                        <a:t>Summer of Fun Grants Swansea</a:t>
                      </a:r>
                      <a:endParaRPr lang="en-GB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Sports and activity programmes for children and young people during summer holidays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Up to </a:t>
                      </a:r>
                      <a:r>
                        <a:rPr lang="en-GB" b="1"/>
                        <a:t>£10,000</a:t>
                      </a:r>
                      <a:r>
                        <a:rPr lang="en-GB" dirty="0"/>
                        <a:t> 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56829713"/>
                  </a:ext>
                </a:extLst>
              </a:tr>
              <a:tr h="83587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>
                          <a:hlinkClick r:id="rId5"/>
                        </a:rPr>
                        <a:t>Welsh Government Community Facilities Programme</a:t>
                      </a:r>
                      <a:endParaRPr lang="en-GB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Community gyms, sports spaces,                 </a:t>
                      </a:r>
                      <a:r>
                        <a:rPr lang="en-GB"/>
                        <a:t> building improvements, </a:t>
                      </a:r>
                      <a:r>
                        <a:rPr lang="en-GB" dirty="0"/>
                        <a:t>equipment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1439878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446699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87517E-C30F-3F59-393F-8BD042B55B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How will we know if this is working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C32ED2-CEC9-1C1F-C476-B9B8A812D2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By keeping track of numbers offering rewards for full attendance  to keep them coming and engaged.</a:t>
            </a:r>
            <a:endParaRPr lang="en-US"/>
          </a:p>
          <a:p>
            <a:r>
              <a:rPr lang="en-GB"/>
              <a:t>Outreach work by going to local parks to promote offering a free session for first timers </a:t>
            </a:r>
          </a:p>
          <a:p>
            <a:endParaRPr lang="en-GB" dirty="0"/>
          </a:p>
          <a:p>
            <a:r>
              <a:rPr lang="en-GB" dirty="0"/>
              <a:t>now we have discussed fitness can you add another 3 points to your list and see the </a:t>
            </a:r>
            <a:r>
              <a:rPr lang="en-GB"/>
              <a:t>difference</a:t>
            </a:r>
            <a:r>
              <a:rPr lang="en-GB" dirty="0"/>
              <a:t>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299231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222C2D-2A41-9B94-67F6-DF4BF21C70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8D49D5-CC8B-4653-4A38-79A7B17CE1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3058840"/>
      </p:ext>
    </p:extLst>
  </p:cSld>
  <p:clrMapOvr>
    <a:masterClrMapping/>
  </p:clrMapOvr>
</p:sld>
</file>

<file path=ppt/theme/theme1.xml><?xml version="1.0" encoding="utf-8"?>
<a:theme xmlns:a="http://schemas.openxmlformats.org/drawingml/2006/main" name="VanillaVTI">
  <a:themeElements>
    <a:clrScheme name="VanillaVTI">
      <a:dk1>
        <a:sysClr val="windowText" lastClr="000000"/>
      </a:dk1>
      <a:lt1>
        <a:sysClr val="window" lastClr="FFFFFF"/>
      </a:lt1>
      <a:dk2>
        <a:srgbClr val="2C3932"/>
      </a:dk2>
      <a:lt2>
        <a:srgbClr val="FDF6EA"/>
      </a:lt2>
      <a:accent1>
        <a:srgbClr val="169C9A"/>
      </a:accent1>
      <a:accent2>
        <a:srgbClr val="FA9A42"/>
      </a:accent2>
      <a:accent3>
        <a:srgbClr val="E15C3D"/>
      </a:accent3>
      <a:accent4>
        <a:srgbClr val="E78A67"/>
      </a:accent4>
      <a:accent5>
        <a:srgbClr val="A74B40"/>
      </a:accent5>
      <a:accent6>
        <a:srgbClr val="3D9072"/>
      </a:accent6>
      <a:hlink>
        <a:srgbClr val="169C9A"/>
      </a:hlink>
      <a:folHlink>
        <a:srgbClr val="E15C3D"/>
      </a:folHlink>
    </a:clrScheme>
    <a:fontScheme name="VanillaVTI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VanillaVTI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nillaVTI" id="{AACC6CF0-9F86-48CC-9C4E-CA578EE0A0A0}" vid="{3BDE51FE-56D6-4100-AFB5-5B4AEDCE2EF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VanillaVTI</vt:lpstr>
      <vt:lpstr>Is fitness important for 7–11-year-olds?</vt:lpstr>
      <vt:lpstr> what are the physical health benefits for our children?    health board  gives 1.5k in grants this would help massively with equipment </vt:lpstr>
      <vt:lpstr>Can fitness help lower youth crime rate in your area? </vt:lpstr>
      <vt:lpstr>Ysgol Bae Baglan community school facility </vt:lpstr>
      <vt:lpstr>What would the sessions look like </vt:lpstr>
      <vt:lpstr>Target audience </vt:lpstr>
      <vt:lpstr>More grants </vt:lpstr>
      <vt:lpstr>How will we know if this is working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563</cp:revision>
  <dcterms:created xsi:type="dcterms:W3CDTF">2026-05-06T08:18:43Z</dcterms:created>
  <dcterms:modified xsi:type="dcterms:W3CDTF">2026-05-07T18:50:37Z</dcterms:modified>
</cp:coreProperties>
</file>