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notesMasterIdLst>
    <p:notesMasterId r:id="rId14"/>
  </p:notesMasterIdLst>
  <p:sldIdLst>
    <p:sldId id="256" r:id="rId2"/>
    <p:sldId id="259" r:id="rId3"/>
    <p:sldId id="258" r:id="rId4"/>
    <p:sldId id="260" r:id="rId5"/>
    <p:sldId id="261" r:id="rId6"/>
    <p:sldId id="262" r:id="rId7"/>
    <p:sldId id="263" r:id="rId8"/>
    <p:sldId id="266" r:id="rId9"/>
    <p:sldId id="267" r:id="rId10"/>
    <p:sldId id="268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uren adams" initials="la" lastIdx="10" clrIdx="0">
    <p:extLst>
      <p:ext uri="{19B8F6BF-5375-455C-9EA6-DF929625EA0E}">
        <p15:presenceInfo xmlns:p15="http://schemas.microsoft.com/office/powerpoint/2012/main" userId="fc2f4f7f7194126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D7921A-225E-4D86-AF1D-380AD4142F1E}" v="30" dt="2019-11-20T10:23:29.5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24" autoAdjust="0"/>
    <p:restoredTop sz="94660"/>
  </p:normalViewPr>
  <p:slideViewPr>
    <p:cSldViewPr snapToGrid="0">
      <p:cViewPr varScale="1">
        <p:scale>
          <a:sx n="65" d="100"/>
          <a:sy n="65" d="100"/>
        </p:scale>
        <p:origin x="7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adams" userId="fc2f4f7f7194126c" providerId="LiveId" clId="{FBD7921A-225E-4D86-AF1D-380AD4142F1E}"/>
    <pc:docChg chg="undo custSel mod addSld modSld">
      <pc:chgData name="lauren adams" userId="fc2f4f7f7194126c" providerId="LiveId" clId="{FBD7921A-225E-4D86-AF1D-380AD4142F1E}" dt="2019-11-20T10:24:15.608" v="822" actId="1592"/>
      <pc:docMkLst>
        <pc:docMk/>
      </pc:docMkLst>
      <pc:sldChg chg="addCm delCm modCm">
        <pc:chgData name="lauren adams" userId="fc2f4f7f7194126c" providerId="LiveId" clId="{FBD7921A-225E-4D86-AF1D-380AD4142F1E}" dt="2019-11-20T10:23:42.975" v="815" actId="1592"/>
        <pc:sldMkLst>
          <pc:docMk/>
          <pc:sldMk cId="4199439206" sldId="258"/>
        </pc:sldMkLst>
      </pc:sldChg>
      <pc:sldChg chg="modSp addCm delCm modCm">
        <pc:chgData name="lauren adams" userId="fc2f4f7f7194126c" providerId="LiveId" clId="{FBD7921A-225E-4D86-AF1D-380AD4142F1E}" dt="2019-11-20T10:23:47.522" v="816" actId="1592"/>
        <pc:sldMkLst>
          <pc:docMk/>
          <pc:sldMk cId="2054259125" sldId="260"/>
        </pc:sldMkLst>
        <pc:graphicFrameChg chg="mod">
          <ac:chgData name="lauren adams" userId="fc2f4f7f7194126c" providerId="LiveId" clId="{FBD7921A-225E-4D86-AF1D-380AD4142F1E}" dt="2019-10-26T20:02:18.840" v="52" actId="313"/>
          <ac:graphicFrameMkLst>
            <pc:docMk/>
            <pc:sldMk cId="2054259125" sldId="260"/>
            <ac:graphicFrameMk id="5" creationId="{E0EEBF1A-7F86-4D3A-A240-9832EF635BF8}"/>
          </ac:graphicFrameMkLst>
        </pc:graphicFrameChg>
      </pc:sldChg>
      <pc:sldChg chg="addSp delSp modSp mod setBg setClrOvrMap addCm delCm modCm">
        <pc:chgData name="lauren adams" userId="fc2f4f7f7194126c" providerId="LiveId" clId="{FBD7921A-225E-4D86-AF1D-380AD4142F1E}" dt="2019-11-20T10:23:53.378" v="817" actId="1592"/>
        <pc:sldMkLst>
          <pc:docMk/>
          <pc:sldMk cId="1038682948" sldId="261"/>
        </pc:sldMkLst>
        <pc:spChg chg="mod">
          <ac:chgData name="lauren adams" userId="fc2f4f7f7194126c" providerId="LiveId" clId="{FBD7921A-225E-4D86-AF1D-380AD4142F1E}" dt="2019-11-08T20:12:49.414" v="765" actId="26606"/>
          <ac:spMkLst>
            <pc:docMk/>
            <pc:sldMk cId="1038682948" sldId="261"/>
            <ac:spMk id="2" creationId="{FF656CB0-8C2A-4A5A-821D-7C31F5B583DC}"/>
          </ac:spMkLst>
        </pc:spChg>
        <pc:spChg chg="add del">
          <ac:chgData name="lauren adams" userId="fc2f4f7f7194126c" providerId="LiveId" clId="{FBD7921A-225E-4D86-AF1D-380AD4142F1E}" dt="2019-11-08T20:12:49.414" v="765" actId="26606"/>
          <ac:spMkLst>
            <pc:docMk/>
            <pc:sldMk cId="1038682948" sldId="261"/>
            <ac:spMk id="7" creationId="{F92989FB-1024-49B7-BDF1-B3CE27D48623}"/>
          </ac:spMkLst>
        </pc:spChg>
        <pc:spChg chg="add del">
          <ac:chgData name="lauren adams" userId="fc2f4f7f7194126c" providerId="LiveId" clId="{FBD7921A-225E-4D86-AF1D-380AD4142F1E}" dt="2019-11-08T20:12:49.414" v="765" actId="26606"/>
          <ac:spMkLst>
            <pc:docMk/>
            <pc:sldMk cId="1038682948" sldId="261"/>
            <ac:spMk id="8" creationId="{2987D6F4-EC95-4EF1-A8AD-4B70386CEEC7}"/>
          </ac:spMkLst>
        </pc:spChg>
        <pc:spChg chg="add del">
          <ac:chgData name="lauren adams" userId="fc2f4f7f7194126c" providerId="LiveId" clId="{FBD7921A-225E-4D86-AF1D-380AD4142F1E}" dt="2019-11-08T20:12:49.414" v="765" actId="26606"/>
          <ac:spMkLst>
            <pc:docMk/>
            <pc:sldMk cId="1038682948" sldId="261"/>
            <ac:spMk id="9" creationId="{F5F792DF-9D0A-4DB6-9A9E-7312F5A7E87D}"/>
          </ac:spMkLst>
        </pc:spChg>
        <pc:spChg chg="add del">
          <ac:chgData name="lauren adams" userId="fc2f4f7f7194126c" providerId="LiveId" clId="{FBD7921A-225E-4D86-AF1D-380AD4142F1E}" dt="2019-11-08T20:11:33.782" v="749" actId="26606"/>
          <ac:spMkLst>
            <pc:docMk/>
            <pc:sldMk cId="1038682948" sldId="261"/>
            <ac:spMk id="10" creationId="{F92989FB-1024-49B7-BDF1-B3CE27D48623}"/>
          </ac:spMkLst>
        </pc:spChg>
        <pc:spChg chg="add del">
          <ac:chgData name="lauren adams" userId="fc2f4f7f7194126c" providerId="LiveId" clId="{FBD7921A-225E-4D86-AF1D-380AD4142F1E}" dt="2019-11-08T20:12:49.414" v="765" actId="26606"/>
          <ac:spMkLst>
            <pc:docMk/>
            <pc:sldMk cId="1038682948" sldId="261"/>
            <ac:spMk id="11" creationId="{7BC7EA7B-802E-41F4-8926-C4475287AA31}"/>
          </ac:spMkLst>
        </pc:spChg>
        <pc:spChg chg="add del">
          <ac:chgData name="lauren adams" userId="fc2f4f7f7194126c" providerId="LiveId" clId="{FBD7921A-225E-4D86-AF1D-380AD4142F1E}" dt="2019-11-08T20:11:33.782" v="749" actId="26606"/>
          <ac:spMkLst>
            <pc:docMk/>
            <pc:sldMk cId="1038682948" sldId="261"/>
            <ac:spMk id="12" creationId="{2987D6F4-EC95-4EF1-A8AD-4B70386CEEC7}"/>
          </ac:spMkLst>
        </pc:spChg>
        <pc:spChg chg="add del">
          <ac:chgData name="lauren adams" userId="fc2f4f7f7194126c" providerId="LiveId" clId="{FBD7921A-225E-4D86-AF1D-380AD4142F1E}" dt="2019-11-08T20:12:49.283" v="764" actId="26606"/>
          <ac:spMkLst>
            <pc:docMk/>
            <pc:sldMk cId="1038682948" sldId="261"/>
            <ac:spMk id="13" creationId="{F92989FB-1024-49B7-BDF1-B3CE27D48623}"/>
          </ac:spMkLst>
        </pc:spChg>
        <pc:spChg chg="add del">
          <ac:chgData name="lauren adams" userId="fc2f4f7f7194126c" providerId="LiveId" clId="{FBD7921A-225E-4D86-AF1D-380AD4142F1E}" dt="2019-11-08T20:11:33.782" v="749" actId="26606"/>
          <ac:spMkLst>
            <pc:docMk/>
            <pc:sldMk cId="1038682948" sldId="261"/>
            <ac:spMk id="14" creationId="{F5F792DF-9D0A-4DB6-9A9E-7312F5A7E87D}"/>
          </ac:spMkLst>
        </pc:spChg>
        <pc:spChg chg="add del">
          <ac:chgData name="lauren adams" userId="fc2f4f7f7194126c" providerId="LiveId" clId="{FBD7921A-225E-4D86-AF1D-380AD4142F1E}" dt="2019-11-08T20:12:49.283" v="764" actId="26606"/>
          <ac:spMkLst>
            <pc:docMk/>
            <pc:sldMk cId="1038682948" sldId="261"/>
            <ac:spMk id="15" creationId="{2987D6F4-EC95-4EF1-A8AD-4B70386CEEC7}"/>
          </ac:spMkLst>
        </pc:spChg>
        <pc:spChg chg="add del">
          <ac:chgData name="lauren adams" userId="fc2f4f7f7194126c" providerId="LiveId" clId="{FBD7921A-225E-4D86-AF1D-380AD4142F1E}" dt="2019-11-08T20:11:33.782" v="749" actId="26606"/>
          <ac:spMkLst>
            <pc:docMk/>
            <pc:sldMk cId="1038682948" sldId="261"/>
            <ac:spMk id="16" creationId="{7BC7EA7B-802E-41F4-8926-C4475287AA31}"/>
          </ac:spMkLst>
        </pc:spChg>
        <pc:spChg chg="add del">
          <ac:chgData name="lauren adams" userId="fc2f4f7f7194126c" providerId="LiveId" clId="{FBD7921A-225E-4D86-AF1D-380AD4142F1E}" dt="2019-11-08T20:12:49.283" v="764" actId="26606"/>
          <ac:spMkLst>
            <pc:docMk/>
            <pc:sldMk cId="1038682948" sldId="261"/>
            <ac:spMk id="17" creationId="{F5F792DF-9D0A-4DB6-9A9E-7312F5A7E87D}"/>
          </ac:spMkLst>
        </pc:spChg>
        <pc:spChg chg="add del">
          <ac:chgData name="lauren adams" userId="fc2f4f7f7194126c" providerId="LiveId" clId="{FBD7921A-225E-4D86-AF1D-380AD4142F1E}" dt="2019-11-08T20:11:36.050" v="751" actId="26606"/>
          <ac:spMkLst>
            <pc:docMk/>
            <pc:sldMk cId="1038682948" sldId="261"/>
            <ac:spMk id="18" creationId="{BFABBCE0-E08C-4BBE-9FD2-E2B253D4D5F2}"/>
          </ac:spMkLst>
        </pc:spChg>
        <pc:spChg chg="add del">
          <ac:chgData name="lauren adams" userId="fc2f4f7f7194126c" providerId="LiveId" clId="{FBD7921A-225E-4D86-AF1D-380AD4142F1E}" dt="2019-11-08T20:11:36.050" v="751" actId="26606"/>
          <ac:spMkLst>
            <pc:docMk/>
            <pc:sldMk cId="1038682948" sldId="261"/>
            <ac:spMk id="19" creationId="{FF426BAC-43D6-468E-B6FF-167034D5CE43}"/>
          </ac:spMkLst>
        </pc:spChg>
        <pc:spChg chg="add del">
          <ac:chgData name="lauren adams" userId="fc2f4f7f7194126c" providerId="LiveId" clId="{FBD7921A-225E-4D86-AF1D-380AD4142F1E}" dt="2019-11-08T20:11:36.050" v="751" actId="26606"/>
          <ac:spMkLst>
            <pc:docMk/>
            <pc:sldMk cId="1038682948" sldId="261"/>
            <ac:spMk id="20" creationId="{FB02D80E-5995-4C54-8387-5893C2C89473}"/>
          </ac:spMkLst>
        </pc:spChg>
        <pc:spChg chg="add del">
          <ac:chgData name="lauren adams" userId="fc2f4f7f7194126c" providerId="LiveId" clId="{FBD7921A-225E-4D86-AF1D-380AD4142F1E}" dt="2019-11-08T20:11:36.050" v="751" actId="26606"/>
          <ac:spMkLst>
            <pc:docMk/>
            <pc:sldMk cId="1038682948" sldId="261"/>
            <ac:spMk id="21" creationId="{896083C8-1401-4950-AF56-E2FAFE42D656}"/>
          </ac:spMkLst>
        </pc:spChg>
        <pc:spChg chg="add del">
          <ac:chgData name="lauren adams" userId="fc2f4f7f7194126c" providerId="LiveId" clId="{FBD7921A-225E-4D86-AF1D-380AD4142F1E}" dt="2019-11-08T20:12:49.283" v="764" actId="26606"/>
          <ac:spMkLst>
            <pc:docMk/>
            <pc:sldMk cId="1038682948" sldId="261"/>
            <ac:spMk id="22" creationId="{7BC7EA7B-802E-41F4-8926-C4475287AA31}"/>
          </ac:spMkLst>
        </pc:spChg>
        <pc:spChg chg="add del">
          <ac:chgData name="lauren adams" userId="fc2f4f7f7194126c" providerId="LiveId" clId="{FBD7921A-225E-4D86-AF1D-380AD4142F1E}" dt="2019-11-08T20:11:43.983" v="753" actId="26606"/>
          <ac:spMkLst>
            <pc:docMk/>
            <pc:sldMk cId="1038682948" sldId="261"/>
            <ac:spMk id="23" creationId="{BFABBCE0-E08C-4BBE-9FD2-E2B253D4D5F2}"/>
          </ac:spMkLst>
        </pc:spChg>
        <pc:spChg chg="add del">
          <ac:chgData name="lauren adams" userId="fc2f4f7f7194126c" providerId="LiveId" clId="{FBD7921A-225E-4D86-AF1D-380AD4142F1E}" dt="2019-11-08T20:11:43.983" v="753" actId="26606"/>
          <ac:spMkLst>
            <pc:docMk/>
            <pc:sldMk cId="1038682948" sldId="261"/>
            <ac:spMk id="24" creationId="{FF426BAC-43D6-468E-B6FF-167034D5CE43}"/>
          </ac:spMkLst>
        </pc:spChg>
        <pc:spChg chg="add del">
          <ac:chgData name="lauren adams" userId="fc2f4f7f7194126c" providerId="LiveId" clId="{FBD7921A-225E-4D86-AF1D-380AD4142F1E}" dt="2019-11-08T20:11:43.983" v="753" actId="26606"/>
          <ac:spMkLst>
            <pc:docMk/>
            <pc:sldMk cId="1038682948" sldId="261"/>
            <ac:spMk id="25" creationId="{FB02D80E-5995-4C54-8387-5893C2C89473}"/>
          </ac:spMkLst>
        </pc:spChg>
        <pc:spChg chg="add del">
          <ac:chgData name="lauren adams" userId="fc2f4f7f7194126c" providerId="LiveId" clId="{FBD7921A-225E-4D86-AF1D-380AD4142F1E}" dt="2019-11-08T20:11:43.983" v="753" actId="26606"/>
          <ac:spMkLst>
            <pc:docMk/>
            <pc:sldMk cId="1038682948" sldId="261"/>
            <ac:spMk id="26" creationId="{896083C8-1401-4950-AF56-E2FAFE42D656}"/>
          </ac:spMkLst>
        </pc:spChg>
        <pc:spChg chg="add">
          <ac:chgData name="lauren adams" userId="fc2f4f7f7194126c" providerId="LiveId" clId="{FBD7921A-225E-4D86-AF1D-380AD4142F1E}" dt="2019-11-08T20:12:49.414" v="765" actId="26606"/>
          <ac:spMkLst>
            <pc:docMk/>
            <pc:sldMk cId="1038682948" sldId="261"/>
            <ac:spMk id="27" creationId="{BFABBCE0-E08C-4BBE-9FD2-E2B253D4D5F2}"/>
          </ac:spMkLst>
        </pc:spChg>
        <pc:spChg chg="add">
          <ac:chgData name="lauren adams" userId="fc2f4f7f7194126c" providerId="LiveId" clId="{FBD7921A-225E-4D86-AF1D-380AD4142F1E}" dt="2019-11-08T20:12:49.414" v="765" actId="26606"/>
          <ac:spMkLst>
            <pc:docMk/>
            <pc:sldMk cId="1038682948" sldId="261"/>
            <ac:spMk id="28" creationId="{FF426BAC-43D6-468E-B6FF-167034D5CE43}"/>
          </ac:spMkLst>
        </pc:spChg>
        <pc:spChg chg="add">
          <ac:chgData name="lauren adams" userId="fc2f4f7f7194126c" providerId="LiveId" clId="{FBD7921A-225E-4D86-AF1D-380AD4142F1E}" dt="2019-11-08T20:12:49.414" v="765" actId="26606"/>
          <ac:spMkLst>
            <pc:docMk/>
            <pc:sldMk cId="1038682948" sldId="261"/>
            <ac:spMk id="29" creationId="{FB02D80E-5995-4C54-8387-5893C2C89473}"/>
          </ac:spMkLst>
        </pc:spChg>
        <pc:spChg chg="add">
          <ac:chgData name="lauren adams" userId="fc2f4f7f7194126c" providerId="LiveId" clId="{FBD7921A-225E-4D86-AF1D-380AD4142F1E}" dt="2019-11-08T20:12:49.414" v="765" actId="26606"/>
          <ac:spMkLst>
            <pc:docMk/>
            <pc:sldMk cId="1038682948" sldId="261"/>
            <ac:spMk id="30" creationId="{896083C8-1401-4950-AF56-E2FAFE42D656}"/>
          </ac:spMkLst>
        </pc:spChg>
        <pc:graphicFrameChg chg="mod modGraphic">
          <ac:chgData name="lauren adams" userId="fc2f4f7f7194126c" providerId="LiveId" clId="{FBD7921A-225E-4D86-AF1D-380AD4142F1E}" dt="2019-11-08T20:12:49.414" v="765" actId="26606"/>
          <ac:graphicFrameMkLst>
            <pc:docMk/>
            <pc:sldMk cId="1038682948" sldId="261"/>
            <ac:graphicFrameMk id="5" creationId="{696FC471-D200-4672-B5B5-0822BD20F268}"/>
          </ac:graphicFrameMkLst>
        </pc:graphicFrameChg>
      </pc:sldChg>
      <pc:sldChg chg="addCm delCm modCm">
        <pc:chgData name="lauren adams" userId="fc2f4f7f7194126c" providerId="LiveId" clId="{FBD7921A-225E-4D86-AF1D-380AD4142F1E}" dt="2019-11-20T10:23:33.034" v="814" actId="1592"/>
        <pc:sldMkLst>
          <pc:docMk/>
          <pc:sldMk cId="720926878" sldId="262"/>
        </pc:sldMkLst>
      </pc:sldChg>
      <pc:sldChg chg="addCm delCm modCm">
        <pc:chgData name="lauren adams" userId="fc2f4f7f7194126c" providerId="LiveId" clId="{FBD7921A-225E-4D86-AF1D-380AD4142F1E}" dt="2019-11-20T10:24:03.524" v="820" actId="1592"/>
        <pc:sldMkLst>
          <pc:docMk/>
          <pc:sldMk cId="1830714063" sldId="263"/>
        </pc:sldMkLst>
      </pc:sldChg>
      <pc:sldChg chg="addSp delSp modSp add mod setBg setClrOvrMap">
        <pc:chgData name="lauren adams" userId="fc2f4f7f7194126c" providerId="LiveId" clId="{FBD7921A-225E-4D86-AF1D-380AD4142F1E}" dt="2019-10-26T19:56:38.716" v="25" actId="26606"/>
        <pc:sldMkLst>
          <pc:docMk/>
          <pc:sldMk cId="3035812453" sldId="264"/>
        </pc:sldMkLst>
        <pc:spChg chg="mod">
          <ac:chgData name="lauren adams" userId="fc2f4f7f7194126c" providerId="LiveId" clId="{FBD7921A-225E-4D86-AF1D-380AD4142F1E}" dt="2019-10-26T19:56:38.716" v="25" actId="26606"/>
          <ac:spMkLst>
            <pc:docMk/>
            <pc:sldMk cId="3035812453" sldId="264"/>
            <ac:spMk id="2" creationId="{DA1985FA-8F0C-4219-A6EE-D645A76E28A4}"/>
          </ac:spMkLst>
        </pc:spChg>
        <pc:spChg chg="add del">
          <ac:chgData name="lauren adams" userId="fc2f4f7f7194126c" providerId="LiveId" clId="{FBD7921A-225E-4D86-AF1D-380AD4142F1E}" dt="2019-10-26T19:56:38.716" v="25" actId="26606"/>
          <ac:spMkLst>
            <pc:docMk/>
            <pc:sldMk cId="3035812453" sldId="264"/>
            <ac:spMk id="3" creationId="{7D5F4065-8D25-4ED3-9A60-24915E1FB462}"/>
          </ac:spMkLst>
        </pc:spChg>
        <pc:spChg chg="add del">
          <ac:chgData name="lauren adams" userId="fc2f4f7f7194126c" providerId="LiveId" clId="{FBD7921A-225E-4D86-AF1D-380AD4142F1E}" dt="2019-10-26T19:56:38.598" v="24" actId="26606"/>
          <ac:spMkLst>
            <pc:docMk/>
            <pc:sldMk cId="3035812453" sldId="264"/>
            <ac:spMk id="9" creationId="{E6C8E6EB-4C59-429B-97E4-72A058CFC4FB}"/>
          </ac:spMkLst>
        </pc:spChg>
        <pc:spChg chg="add del">
          <ac:chgData name="lauren adams" userId="fc2f4f7f7194126c" providerId="LiveId" clId="{FBD7921A-225E-4D86-AF1D-380AD4142F1E}" dt="2019-10-26T19:56:38.598" v="24" actId="26606"/>
          <ac:spMkLst>
            <pc:docMk/>
            <pc:sldMk cId="3035812453" sldId="264"/>
            <ac:spMk id="11" creationId="{B5B90362-AFCC-46A9-B41C-A257A8C5B314}"/>
          </ac:spMkLst>
        </pc:spChg>
        <pc:spChg chg="add del">
          <ac:chgData name="lauren adams" userId="fc2f4f7f7194126c" providerId="LiveId" clId="{FBD7921A-225E-4D86-AF1D-380AD4142F1E}" dt="2019-10-26T19:56:38.598" v="24" actId="26606"/>
          <ac:spMkLst>
            <pc:docMk/>
            <pc:sldMk cId="3035812453" sldId="264"/>
            <ac:spMk id="13" creationId="{F71EF7F1-38BA-471D-8CD4-2A9AE8E35527}"/>
          </ac:spMkLst>
        </pc:spChg>
        <pc:spChg chg="add del">
          <ac:chgData name="lauren adams" userId="fc2f4f7f7194126c" providerId="LiveId" clId="{FBD7921A-225E-4D86-AF1D-380AD4142F1E}" dt="2019-10-26T19:56:38.598" v="24" actId="26606"/>
          <ac:spMkLst>
            <pc:docMk/>
            <pc:sldMk cId="3035812453" sldId="264"/>
            <ac:spMk id="15" creationId="{C0524398-BFB4-4C4A-8317-83B8729F9B26}"/>
          </ac:spMkLst>
        </pc:spChg>
        <pc:spChg chg="add del">
          <ac:chgData name="lauren adams" userId="fc2f4f7f7194126c" providerId="LiveId" clId="{FBD7921A-225E-4D86-AF1D-380AD4142F1E}" dt="2019-10-26T19:56:38.598" v="24" actId="26606"/>
          <ac:spMkLst>
            <pc:docMk/>
            <pc:sldMk cId="3035812453" sldId="264"/>
            <ac:spMk id="17" creationId="{E08D4B6A-8113-4DFB-B82E-B60CAC8E0A50}"/>
          </ac:spMkLst>
        </pc:spChg>
        <pc:spChg chg="add del">
          <ac:chgData name="lauren adams" userId="fc2f4f7f7194126c" providerId="LiveId" clId="{FBD7921A-225E-4D86-AF1D-380AD4142F1E}" dt="2019-10-26T19:56:38.598" v="24" actId="26606"/>
          <ac:spMkLst>
            <pc:docMk/>
            <pc:sldMk cId="3035812453" sldId="264"/>
            <ac:spMk id="19" creationId="{9822E561-F97C-4CBB-A9A6-A6BF6317BC84}"/>
          </ac:spMkLst>
        </pc:spChg>
        <pc:spChg chg="add del">
          <ac:chgData name="lauren adams" userId="fc2f4f7f7194126c" providerId="LiveId" clId="{FBD7921A-225E-4D86-AF1D-380AD4142F1E}" dt="2019-10-26T19:56:38.598" v="24" actId="26606"/>
          <ac:spMkLst>
            <pc:docMk/>
            <pc:sldMk cId="3035812453" sldId="264"/>
            <ac:spMk id="21" creationId="{B01B0E58-A5C8-4CDA-A2E0-35DF94E59857}"/>
          </ac:spMkLst>
        </pc:spChg>
        <pc:spChg chg="add">
          <ac:chgData name="lauren adams" userId="fc2f4f7f7194126c" providerId="LiveId" clId="{FBD7921A-225E-4D86-AF1D-380AD4142F1E}" dt="2019-10-26T19:56:38.716" v="25" actId="26606"/>
          <ac:spMkLst>
            <pc:docMk/>
            <pc:sldMk cId="3035812453" sldId="264"/>
            <ac:spMk id="23" creationId="{E6C8E6EB-4C59-429B-97E4-72A058CFC4FB}"/>
          </ac:spMkLst>
        </pc:spChg>
        <pc:spChg chg="add">
          <ac:chgData name="lauren adams" userId="fc2f4f7f7194126c" providerId="LiveId" clId="{FBD7921A-225E-4D86-AF1D-380AD4142F1E}" dt="2019-10-26T19:56:38.716" v="25" actId="26606"/>
          <ac:spMkLst>
            <pc:docMk/>
            <pc:sldMk cId="3035812453" sldId="264"/>
            <ac:spMk id="24" creationId="{B5B90362-AFCC-46A9-B41C-A257A8C5B314}"/>
          </ac:spMkLst>
        </pc:spChg>
        <pc:spChg chg="add">
          <ac:chgData name="lauren adams" userId="fc2f4f7f7194126c" providerId="LiveId" clId="{FBD7921A-225E-4D86-AF1D-380AD4142F1E}" dt="2019-10-26T19:56:38.716" v="25" actId="26606"/>
          <ac:spMkLst>
            <pc:docMk/>
            <pc:sldMk cId="3035812453" sldId="264"/>
            <ac:spMk id="25" creationId="{F71EF7F1-38BA-471D-8CD4-2A9AE8E35527}"/>
          </ac:spMkLst>
        </pc:spChg>
        <pc:spChg chg="add">
          <ac:chgData name="lauren adams" userId="fc2f4f7f7194126c" providerId="LiveId" clId="{FBD7921A-225E-4D86-AF1D-380AD4142F1E}" dt="2019-10-26T19:56:38.716" v="25" actId="26606"/>
          <ac:spMkLst>
            <pc:docMk/>
            <pc:sldMk cId="3035812453" sldId="264"/>
            <ac:spMk id="26" creationId="{C0524398-BFB4-4C4A-8317-83B8729F9B26}"/>
          </ac:spMkLst>
        </pc:spChg>
        <pc:spChg chg="add">
          <ac:chgData name="lauren adams" userId="fc2f4f7f7194126c" providerId="LiveId" clId="{FBD7921A-225E-4D86-AF1D-380AD4142F1E}" dt="2019-10-26T19:56:38.716" v="25" actId="26606"/>
          <ac:spMkLst>
            <pc:docMk/>
            <pc:sldMk cId="3035812453" sldId="264"/>
            <ac:spMk id="27" creationId="{85A71294-C247-450A-BB34-6E68648C95D8}"/>
          </ac:spMkLst>
        </pc:spChg>
        <pc:spChg chg="add">
          <ac:chgData name="lauren adams" userId="fc2f4f7f7194126c" providerId="LiveId" clId="{FBD7921A-225E-4D86-AF1D-380AD4142F1E}" dt="2019-10-26T19:56:38.716" v="25" actId="26606"/>
          <ac:spMkLst>
            <pc:docMk/>
            <pc:sldMk cId="3035812453" sldId="264"/>
            <ac:spMk id="28" creationId="{D36A0BA4-6A63-41D3-B0FA-43799ABC4AA0}"/>
          </ac:spMkLst>
        </pc:spChg>
        <pc:spChg chg="add">
          <ac:chgData name="lauren adams" userId="fc2f4f7f7194126c" providerId="LiveId" clId="{FBD7921A-225E-4D86-AF1D-380AD4142F1E}" dt="2019-10-26T19:56:38.716" v="25" actId="26606"/>
          <ac:spMkLst>
            <pc:docMk/>
            <pc:sldMk cId="3035812453" sldId="264"/>
            <ac:spMk id="29" creationId="{673313D8-D259-4D89-9CE5-14884FB40DB4}"/>
          </ac:spMkLst>
        </pc:spChg>
        <pc:picChg chg="add del">
          <ac:chgData name="lauren adams" userId="fc2f4f7f7194126c" providerId="LiveId" clId="{FBD7921A-225E-4D86-AF1D-380AD4142F1E}" dt="2019-10-26T19:56:38.598" v="24" actId="26606"/>
          <ac:picMkLst>
            <pc:docMk/>
            <pc:sldMk cId="3035812453" sldId="264"/>
            <ac:picMk id="5" creationId="{B862AD28-3BB2-4549-8275-1BA2C0076468}"/>
          </ac:picMkLst>
        </pc:picChg>
        <pc:picChg chg="add">
          <ac:chgData name="lauren adams" userId="fc2f4f7f7194126c" providerId="LiveId" clId="{FBD7921A-225E-4D86-AF1D-380AD4142F1E}" dt="2019-10-26T19:56:38.716" v="25" actId="26606"/>
          <ac:picMkLst>
            <pc:docMk/>
            <pc:sldMk cId="3035812453" sldId="264"/>
            <ac:picMk id="30" creationId="{93C35DDF-F7BA-4DDB-9B1A-B461C6C100A0}"/>
          </ac:picMkLst>
        </pc:picChg>
      </pc:sldChg>
      <pc:sldChg chg="addSp modSp add mod setBg setClrOvrMap">
        <pc:chgData name="lauren adams" userId="fc2f4f7f7194126c" providerId="LiveId" clId="{FBD7921A-225E-4D86-AF1D-380AD4142F1E}" dt="2019-11-08T20:19:43.933" v="793" actId="1076"/>
        <pc:sldMkLst>
          <pc:docMk/>
          <pc:sldMk cId="2231794279" sldId="265"/>
        </pc:sldMkLst>
        <pc:spChg chg="mod">
          <ac:chgData name="lauren adams" userId="fc2f4f7f7194126c" providerId="LiveId" clId="{FBD7921A-225E-4D86-AF1D-380AD4142F1E}" dt="2019-10-26T20:00:16.837" v="43" actId="26606"/>
          <ac:spMkLst>
            <pc:docMk/>
            <pc:sldMk cId="2231794279" sldId="265"/>
            <ac:spMk id="2" creationId="{8CB08367-AF16-47C1-89A7-2B33E228DAA1}"/>
          </ac:spMkLst>
        </pc:spChg>
        <pc:spChg chg="mod">
          <ac:chgData name="lauren adams" userId="fc2f4f7f7194126c" providerId="LiveId" clId="{FBD7921A-225E-4D86-AF1D-380AD4142F1E}" dt="2019-11-08T20:19:43.933" v="793" actId="1076"/>
          <ac:spMkLst>
            <pc:docMk/>
            <pc:sldMk cId="2231794279" sldId="265"/>
            <ac:spMk id="3" creationId="{A948AC2A-E133-4F71-B79B-C437F6128574}"/>
          </ac:spMkLst>
        </pc:spChg>
        <pc:spChg chg="add">
          <ac:chgData name="lauren adams" userId="fc2f4f7f7194126c" providerId="LiveId" clId="{FBD7921A-225E-4D86-AF1D-380AD4142F1E}" dt="2019-10-26T20:00:16.837" v="43" actId="26606"/>
          <ac:spMkLst>
            <pc:docMk/>
            <pc:sldMk cId="2231794279" sldId="265"/>
            <ac:spMk id="8" creationId="{9B6B47BF-F3D0-4678-9B20-DA45E1BCAD6C}"/>
          </ac:spMkLst>
        </pc:spChg>
        <pc:spChg chg="add">
          <ac:chgData name="lauren adams" userId="fc2f4f7f7194126c" providerId="LiveId" clId="{FBD7921A-225E-4D86-AF1D-380AD4142F1E}" dt="2019-10-26T20:00:16.837" v="43" actId="26606"/>
          <ac:spMkLst>
            <pc:docMk/>
            <pc:sldMk cId="2231794279" sldId="265"/>
            <ac:spMk id="10" creationId="{19334917-3673-4EF2-BA7C-CC83AEEEAE37}"/>
          </ac:spMkLst>
        </pc:spChg>
        <pc:spChg chg="add">
          <ac:chgData name="lauren adams" userId="fc2f4f7f7194126c" providerId="LiveId" clId="{FBD7921A-225E-4D86-AF1D-380AD4142F1E}" dt="2019-10-26T20:00:16.837" v="43" actId="26606"/>
          <ac:spMkLst>
            <pc:docMk/>
            <pc:sldMk cId="2231794279" sldId="265"/>
            <ac:spMk id="12" creationId="{E1589AE1-C0FC-4B66-9C0D-9EB92F40F440}"/>
          </ac:spMkLst>
        </pc:spChg>
      </pc:sldChg>
      <pc:sldChg chg="addSp delSp modSp add mod setBg setClrOvrMap addCm delCm modCm">
        <pc:chgData name="lauren adams" userId="fc2f4f7f7194126c" providerId="LiveId" clId="{FBD7921A-225E-4D86-AF1D-380AD4142F1E}" dt="2019-11-20T10:24:07.678" v="821" actId="1592"/>
        <pc:sldMkLst>
          <pc:docMk/>
          <pc:sldMk cId="3188783271" sldId="266"/>
        </pc:sldMkLst>
        <pc:spChg chg="mod">
          <ac:chgData name="lauren adams" userId="fc2f4f7f7194126c" providerId="LiveId" clId="{FBD7921A-225E-4D86-AF1D-380AD4142F1E}" dt="2019-11-08T19:13:52.532" v="540" actId="26606"/>
          <ac:spMkLst>
            <pc:docMk/>
            <pc:sldMk cId="3188783271" sldId="266"/>
            <ac:spMk id="2" creationId="{70446AA3-CEE7-47FE-B21C-6CA8203F370B}"/>
          </ac:spMkLst>
        </pc:spChg>
        <pc:spChg chg="add del mod">
          <ac:chgData name="lauren adams" userId="fc2f4f7f7194126c" providerId="LiveId" clId="{FBD7921A-225E-4D86-AF1D-380AD4142F1E}" dt="2019-11-08T19:13:52.532" v="540" actId="26606"/>
          <ac:spMkLst>
            <pc:docMk/>
            <pc:sldMk cId="3188783271" sldId="266"/>
            <ac:spMk id="3" creationId="{5E4539E5-7C6E-41A6-9CA7-A6960F5149BD}"/>
          </ac:spMkLst>
        </pc:spChg>
        <pc:spChg chg="add del">
          <ac:chgData name="lauren adams" userId="fc2f4f7f7194126c" providerId="LiveId" clId="{FBD7921A-225E-4D86-AF1D-380AD4142F1E}" dt="2019-11-08T19:13:52.487" v="539" actId="26606"/>
          <ac:spMkLst>
            <pc:docMk/>
            <pc:sldMk cId="3188783271" sldId="266"/>
            <ac:spMk id="8" creationId="{B373F125-DEF3-41D6-9918-AB21A2ACC37A}"/>
          </ac:spMkLst>
        </pc:spChg>
        <pc:spChg chg="add del">
          <ac:chgData name="lauren adams" userId="fc2f4f7f7194126c" providerId="LiveId" clId="{FBD7921A-225E-4D86-AF1D-380AD4142F1E}" dt="2019-11-08T19:13:31.277" v="531" actId="26606"/>
          <ac:spMkLst>
            <pc:docMk/>
            <pc:sldMk cId="3188783271" sldId="266"/>
            <ac:spMk id="10" creationId="{7B055CAA-2668-4929-8202-DBD35A78E8EB}"/>
          </ac:spMkLst>
        </pc:spChg>
        <pc:spChg chg="add del">
          <ac:chgData name="lauren adams" userId="fc2f4f7f7194126c" providerId="LiveId" clId="{FBD7921A-225E-4D86-AF1D-380AD4142F1E}" dt="2019-11-08T19:13:31.277" v="531" actId="26606"/>
          <ac:spMkLst>
            <pc:docMk/>
            <pc:sldMk cId="3188783271" sldId="266"/>
            <ac:spMk id="12" creationId="{38F88ED4-721F-4A25-9A68-66C57B1F8D03}"/>
          </ac:spMkLst>
        </pc:spChg>
        <pc:spChg chg="add del">
          <ac:chgData name="lauren adams" userId="fc2f4f7f7194126c" providerId="LiveId" clId="{FBD7921A-225E-4D86-AF1D-380AD4142F1E}" dt="2019-11-08T19:13:31.277" v="531" actId="26606"/>
          <ac:spMkLst>
            <pc:docMk/>
            <pc:sldMk cId="3188783271" sldId="266"/>
            <ac:spMk id="14" creationId="{3A5A85F2-11BA-4322-9355-08C0DEC78035}"/>
          </ac:spMkLst>
        </pc:spChg>
        <pc:spChg chg="add del">
          <ac:chgData name="lauren adams" userId="fc2f4f7f7194126c" providerId="LiveId" clId="{FBD7921A-225E-4D86-AF1D-380AD4142F1E}" dt="2019-11-08T19:13:31.277" v="531" actId="26606"/>
          <ac:spMkLst>
            <pc:docMk/>
            <pc:sldMk cId="3188783271" sldId="266"/>
            <ac:spMk id="16" creationId="{1A88A0CA-0BDB-4A19-A648-638BE196B2BC}"/>
          </ac:spMkLst>
        </pc:spChg>
        <pc:spChg chg="add del">
          <ac:chgData name="lauren adams" userId="fc2f4f7f7194126c" providerId="LiveId" clId="{FBD7921A-225E-4D86-AF1D-380AD4142F1E}" dt="2019-11-08T19:13:36.135" v="533" actId="26606"/>
          <ac:spMkLst>
            <pc:docMk/>
            <pc:sldMk cId="3188783271" sldId="266"/>
            <ac:spMk id="18" creationId="{BFABBCE0-E08C-4BBE-9FD2-E2B253D4D5F2}"/>
          </ac:spMkLst>
        </pc:spChg>
        <pc:spChg chg="add del">
          <ac:chgData name="lauren adams" userId="fc2f4f7f7194126c" providerId="LiveId" clId="{FBD7921A-225E-4D86-AF1D-380AD4142F1E}" dt="2019-11-08T19:13:36.135" v="533" actId="26606"/>
          <ac:spMkLst>
            <pc:docMk/>
            <pc:sldMk cId="3188783271" sldId="266"/>
            <ac:spMk id="19" creationId="{FF426BAC-43D6-468E-B6FF-167034D5CE43}"/>
          </ac:spMkLst>
        </pc:spChg>
        <pc:spChg chg="add del">
          <ac:chgData name="lauren adams" userId="fc2f4f7f7194126c" providerId="LiveId" clId="{FBD7921A-225E-4D86-AF1D-380AD4142F1E}" dt="2019-11-08T19:13:36.135" v="533" actId="26606"/>
          <ac:spMkLst>
            <pc:docMk/>
            <pc:sldMk cId="3188783271" sldId="266"/>
            <ac:spMk id="20" creationId="{FB02D80E-5995-4C54-8387-5893C2C89473}"/>
          </ac:spMkLst>
        </pc:spChg>
        <pc:spChg chg="add del">
          <ac:chgData name="lauren adams" userId="fc2f4f7f7194126c" providerId="LiveId" clId="{FBD7921A-225E-4D86-AF1D-380AD4142F1E}" dt="2019-11-08T19:13:36.135" v="533" actId="26606"/>
          <ac:spMkLst>
            <pc:docMk/>
            <pc:sldMk cId="3188783271" sldId="266"/>
            <ac:spMk id="21" creationId="{896083C8-1401-4950-AF56-E2FAFE42D656}"/>
          </ac:spMkLst>
        </pc:spChg>
        <pc:spChg chg="add del">
          <ac:chgData name="lauren adams" userId="fc2f4f7f7194126c" providerId="LiveId" clId="{FBD7921A-225E-4D86-AF1D-380AD4142F1E}" dt="2019-11-08T19:13:41.409" v="535" actId="26606"/>
          <ac:spMkLst>
            <pc:docMk/>
            <pc:sldMk cId="3188783271" sldId="266"/>
            <ac:spMk id="23" creationId="{F92989FB-1024-49B7-BDF1-B3CE27D48623}"/>
          </ac:spMkLst>
        </pc:spChg>
        <pc:spChg chg="add del">
          <ac:chgData name="lauren adams" userId="fc2f4f7f7194126c" providerId="LiveId" clId="{FBD7921A-225E-4D86-AF1D-380AD4142F1E}" dt="2019-11-08T19:13:41.409" v="535" actId="26606"/>
          <ac:spMkLst>
            <pc:docMk/>
            <pc:sldMk cId="3188783271" sldId="266"/>
            <ac:spMk id="24" creationId="{2987D6F4-EC95-4EF1-A8AD-4B70386CEEC7}"/>
          </ac:spMkLst>
        </pc:spChg>
        <pc:spChg chg="add del">
          <ac:chgData name="lauren adams" userId="fc2f4f7f7194126c" providerId="LiveId" clId="{FBD7921A-225E-4D86-AF1D-380AD4142F1E}" dt="2019-11-08T19:13:41.409" v="535" actId="26606"/>
          <ac:spMkLst>
            <pc:docMk/>
            <pc:sldMk cId="3188783271" sldId="266"/>
            <ac:spMk id="25" creationId="{F5F792DF-9D0A-4DB6-9A9E-7312F5A7E87D}"/>
          </ac:spMkLst>
        </pc:spChg>
        <pc:spChg chg="add del">
          <ac:chgData name="lauren adams" userId="fc2f4f7f7194126c" providerId="LiveId" clId="{FBD7921A-225E-4D86-AF1D-380AD4142F1E}" dt="2019-11-08T19:13:41.409" v="535" actId="26606"/>
          <ac:spMkLst>
            <pc:docMk/>
            <pc:sldMk cId="3188783271" sldId="266"/>
            <ac:spMk id="26" creationId="{7BC7EA7B-802E-41F4-8926-C4475287AA31}"/>
          </ac:spMkLst>
        </pc:spChg>
        <pc:spChg chg="add del">
          <ac:chgData name="lauren adams" userId="fc2f4f7f7194126c" providerId="LiveId" clId="{FBD7921A-225E-4D86-AF1D-380AD4142F1E}" dt="2019-11-08T19:13:44.846" v="537" actId="26606"/>
          <ac:spMkLst>
            <pc:docMk/>
            <pc:sldMk cId="3188783271" sldId="266"/>
            <ac:spMk id="29" creationId="{7B055CAA-2668-4929-8202-DBD35A78E8EB}"/>
          </ac:spMkLst>
        </pc:spChg>
        <pc:spChg chg="add del">
          <ac:chgData name="lauren adams" userId="fc2f4f7f7194126c" providerId="LiveId" clId="{FBD7921A-225E-4D86-AF1D-380AD4142F1E}" dt="2019-11-08T19:13:44.846" v="537" actId="26606"/>
          <ac:spMkLst>
            <pc:docMk/>
            <pc:sldMk cId="3188783271" sldId="266"/>
            <ac:spMk id="30" creationId="{38F88ED4-721F-4A25-9A68-66C57B1F8D03}"/>
          </ac:spMkLst>
        </pc:spChg>
        <pc:spChg chg="add del">
          <ac:chgData name="lauren adams" userId="fc2f4f7f7194126c" providerId="LiveId" clId="{FBD7921A-225E-4D86-AF1D-380AD4142F1E}" dt="2019-11-08T19:13:44.846" v="537" actId="26606"/>
          <ac:spMkLst>
            <pc:docMk/>
            <pc:sldMk cId="3188783271" sldId="266"/>
            <ac:spMk id="31" creationId="{3A5A85F2-11BA-4322-9355-08C0DEC78035}"/>
          </ac:spMkLst>
        </pc:spChg>
        <pc:spChg chg="add del">
          <ac:chgData name="lauren adams" userId="fc2f4f7f7194126c" providerId="LiveId" clId="{FBD7921A-225E-4D86-AF1D-380AD4142F1E}" dt="2019-11-08T19:13:44.846" v="537" actId="26606"/>
          <ac:spMkLst>
            <pc:docMk/>
            <pc:sldMk cId="3188783271" sldId="266"/>
            <ac:spMk id="32" creationId="{1A88A0CA-0BDB-4A19-A648-638BE196B2BC}"/>
          </ac:spMkLst>
        </pc:spChg>
        <pc:spChg chg="add del">
          <ac:chgData name="lauren adams" userId="fc2f4f7f7194126c" providerId="LiveId" clId="{FBD7921A-225E-4D86-AF1D-380AD4142F1E}" dt="2019-11-08T19:13:44.846" v="537" actId="26606"/>
          <ac:spMkLst>
            <pc:docMk/>
            <pc:sldMk cId="3188783271" sldId="266"/>
            <ac:spMk id="34" creationId="{5E4539E5-7C6E-41A6-9CA7-A6960F5149BD}"/>
          </ac:spMkLst>
        </pc:spChg>
        <pc:spChg chg="add del">
          <ac:chgData name="lauren adams" userId="fc2f4f7f7194126c" providerId="LiveId" clId="{FBD7921A-225E-4D86-AF1D-380AD4142F1E}" dt="2019-11-08T19:13:52.487" v="539" actId="26606"/>
          <ac:spMkLst>
            <pc:docMk/>
            <pc:sldMk cId="3188783271" sldId="266"/>
            <ac:spMk id="36" creationId="{71E9F226-EB6E-48C9-ADDA-636DE4BF4EBE}"/>
          </ac:spMkLst>
        </pc:spChg>
        <pc:spChg chg="add del">
          <ac:chgData name="lauren adams" userId="fc2f4f7f7194126c" providerId="LiveId" clId="{FBD7921A-225E-4D86-AF1D-380AD4142F1E}" dt="2019-11-08T19:13:52.487" v="539" actId="26606"/>
          <ac:spMkLst>
            <pc:docMk/>
            <pc:sldMk cId="3188783271" sldId="266"/>
            <ac:spMk id="37" creationId="{5E4539E5-7C6E-41A6-9CA7-A6960F5149BD}"/>
          </ac:spMkLst>
        </pc:spChg>
        <pc:spChg chg="add">
          <ac:chgData name="lauren adams" userId="fc2f4f7f7194126c" providerId="LiveId" clId="{FBD7921A-225E-4D86-AF1D-380AD4142F1E}" dt="2019-11-08T19:13:52.532" v="540" actId="26606"/>
          <ac:spMkLst>
            <pc:docMk/>
            <pc:sldMk cId="3188783271" sldId="266"/>
            <ac:spMk id="39" creationId="{F92989FB-1024-49B7-BDF1-B3CE27D48623}"/>
          </ac:spMkLst>
        </pc:spChg>
        <pc:spChg chg="add">
          <ac:chgData name="lauren adams" userId="fc2f4f7f7194126c" providerId="LiveId" clId="{FBD7921A-225E-4D86-AF1D-380AD4142F1E}" dt="2019-11-08T19:13:52.532" v="540" actId="26606"/>
          <ac:spMkLst>
            <pc:docMk/>
            <pc:sldMk cId="3188783271" sldId="266"/>
            <ac:spMk id="40" creationId="{DFEE959E-BF10-4204-9556-D1707088D445}"/>
          </ac:spMkLst>
        </pc:spChg>
        <pc:spChg chg="add">
          <ac:chgData name="lauren adams" userId="fc2f4f7f7194126c" providerId="LiveId" clId="{FBD7921A-225E-4D86-AF1D-380AD4142F1E}" dt="2019-11-08T19:13:52.532" v="540" actId="26606"/>
          <ac:spMkLst>
            <pc:docMk/>
            <pc:sldMk cId="3188783271" sldId="266"/>
            <ac:spMk id="41" creationId="{DDD17B6A-CB37-4005-9681-A20AFCDC7822}"/>
          </ac:spMkLst>
        </pc:spChg>
        <pc:spChg chg="add">
          <ac:chgData name="lauren adams" userId="fc2f4f7f7194126c" providerId="LiveId" clId="{FBD7921A-225E-4D86-AF1D-380AD4142F1E}" dt="2019-11-08T19:13:52.532" v="540" actId="26606"/>
          <ac:spMkLst>
            <pc:docMk/>
            <pc:sldMk cId="3188783271" sldId="266"/>
            <ac:spMk id="42" creationId="{3B7BBDE9-DAED-40B0-A640-503C918D1CE3}"/>
          </ac:spMkLst>
        </pc:spChg>
        <pc:spChg chg="add">
          <ac:chgData name="lauren adams" userId="fc2f4f7f7194126c" providerId="LiveId" clId="{FBD7921A-225E-4D86-AF1D-380AD4142F1E}" dt="2019-11-08T19:13:52.532" v="540" actId="26606"/>
          <ac:spMkLst>
            <pc:docMk/>
            <pc:sldMk cId="3188783271" sldId="266"/>
            <ac:spMk id="43" creationId="{7BC7EA7B-802E-41F4-8926-C4475287AA31}"/>
          </ac:spMkLst>
        </pc:spChg>
        <pc:spChg chg="add mod">
          <ac:chgData name="lauren adams" userId="fc2f4f7f7194126c" providerId="LiveId" clId="{FBD7921A-225E-4D86-AF1D-380AD4142F1E}" dt="2019-11-08T19:15:41.565" v="573" actId="20577"/>
          <ac:spMkLst>
            <pc:docMk/>
            <pc:sldMk cId="3188783271" sldId="266"/>
            <ac:spMk id="44" creationId="{5E4539E5-7C6E-41A6-9CA7-A6960F5149BD}"/>
          </ac:spMkLst>
        </pc:spChg>
        <pc:graphicFrameChg chg="add del">
          <ac:chgData name="lauren adams" userId="fc2f4f7f7194126c" providerId="LiveId" clId="{FBD7921A-225E-4D86-AF1D-380AD4142F1E}" dt="2019-11-08T19:13:36.135" v="533" actId="26606"/>
          <ac:graphicFrameMkLst>
            <pc:docMk/>
            <pc:sldMk cId="3188783271" sldId="266"/>
            <ac:graphicFrameMk id="5" creationId="{76C5E73A-C7BB-4284-938C-1FAA2C1B16DA}"/>
          </ac:graphicFrameMkLst>
        </pc:graphicFrameChg>
        <pc:graphicFrameChg chg="add del">
          <ac:chgData name="lauren adams" userId="fc2f4f7f7194126c" providerId="LiveId" clId="{FBD7921A-225E-4D86-AF1D-380AD4142F1E}" dt="2019-11-08T19:13:41.409" v="535" actId="26606"/>
          <ac:graphicFrameMkLst>
            <pc:docMk/>
            <pc:sldMk cId="3188783271" sldId="266"/>
            <ac:graphicFrameMk id="27" creationId="{E50F6DF1-BD56-4337-8460-283FF9D575B2}"/>
          </ac:graphicFrameMkLst>
        </pc:graphicFrameChg>
        <pc:picChg chg="add del">
          <ac:chgData name="lauren adams" userId="fc2f4f7f7194126c" providerId="LiveId" clId="{FBD7921A-225E-4D86-AF1D-380AD4142F1E}" dt="2019-11-08T19:13:31.277" v="531" actId="26606"/>
          <ac:picMkLst>
            <pc:docMk/>
            <pc:sldMk cId="3188783271" sldId="266"/>
            <ac:picMk id="7" creationId="{EDBC82EC-4818-4DDB-A9B3-91FE22088946}"/>
          </ac:picMkLst>
        </pc:picChg>
        <pc:picChg chg="add del">
          <ac:chgData name="lauren adams" userId="fc2f4f7f7194126c" providerId="LiveId" clId="{FBD7921A-225E-4D86-AF1D-380AD4142F1E}" dt="2019-11-08T19:13:44.846" v="537" actId="26606"/>
          <ac:picMkLst>
            <pc:docMk/>
            <pc:sldMk cId="3188783271" sldId="266"/>
            <ac:picMk id="33" creationId="{57E1BA3D-CA2A-4B6F-8BD1-589618400EBD}"/>
          </ac:picMkLst>
        </pc:picChg>
      </pc:sldChg>
      <pc:sldChg chg="addSp delSp modSp add mod setBg setClrOvrMap addCm delCm modCm">
        <pc:chgData name="lauren adams" userId="fc2f4f7f7194126c" providerId="LiveId" clId="{FBD7921A-225E-4D86-AF1D-380AD4142F1E}" dt="2019-11-20T10:24:15.608" v="822" actId="1592"/>
        <pc:sldMkLst>
          <pc:docMk/>
          <pc:sldMk cId="3100063530" sldId="267"/>
        </pc:sldMkLst>
        <pc:spChg chg="mod">
          <ac:chgData name="lauren adams" userId="fc2f4f7f7194126c" providerId="LiveId" clId="{FBD7921A-225E-4D86-AF1D-380AD4142F1E}" dt="2019-11-08T19:57:01.563" v="747" actId="26606"/>
          <ac:spMkLst>
            <pc:docMk/>
            <pc:sldMk cId="3100063530" sldId="267"/>
            <ac:spMk id="2" creationId="{88A94DD7-A069-4A2C-8E2E-BE2E97692E88}"/>
          </ac:spMkLst>
        </pc:spChg>
        <pc:spChg chg="add del mod">
          <ac:chgData name="lauren adams" userId="fc2f4f7f7194126c" providerId="LiveId" clId="{FBD7921A-225E-4D86-AF1D-380AD4142F1E}" dt="2019-11-08T19:57:01.563" v="747" actId="26606"/>
          <ac:spMkLst>
            <pc:docMk/>
            <pc:sldMk cId="3100063530" sldId="267"/>
            <ac:spMk id="3" creationId="{1A8CC53B-DB61-4571-BBA7-2FD4702BDE2A}"/>
          </ac:spMkLst>
        </pc:spChg>
        <pc:spChg chg="add del">
          <ac:chgData name="lauren adams" userId="fc2f4f7f7194126c" providerId="LiveId" clId="{FBD7921A-225E-4D86-AF1D-380AD4142F1E}" dt="2019-11-08T19:57:01.467" v="746" actId="26606"/>
          <ac:spMkLst>
            <pc:docMk/>
            <pc:sldMk cId="3100063530" sldId="267"/>
            <ac:spMk id="10" creationId="{F92989FB-1024-49B7-BDF1-B3CE27D48623}"/>
          </ac:spMkLst>
        </pc:spChg>
        <pc:spChg chg="add del">
          <ac:chgData name="lauren adams" userId="fc2f4f7f7194126c" providerId="LiveId" clId="{FBD7921A-225E-4D86-AF1D-380AD4142F1E}" dt="2019-11-08T19:57:01.467" v="746" actId="26606"/>
          <ac:spMkLst>
            <pc:docMk/>
            <pc:sldMk cId="3100063530" sldId="267"/>
            <ac:spMk id="12" creationId="{2987D6F4-EC95-4EF1-A8AD-4B70386CEEC7}"/>
          </ac:spMkLst>
        </pc:spChg>
        <pc:spChg chg="add del">
          <ac:chgData name="lauren adams" userId="fc2f4f7f7194126c" providerId="LiveId" clId="{FBD7921A-225E-4D86-AF1D-380AD4142F1E}" dt="2019-11-08T19:57:01.467" v="746" actId="26606"/>
          <ac:spMkLst>
            <pc:docMk/>
            <pc:sldMk cId="3100063530" sldId="267"/>
            <ac:spMk id="14" creationId="{F5F792DF-9D0A-4DB6-9A9E-7312F5A7E87D}"/>
          </ac:spMkLst>
        </pc:spChg>
        <pc:spChg chg="add del">
          <ac:chgData name="lauren adams" userId="fc2f4f7f7194126c" providerId="LiveId" clId="{FBD7921A-225E-4D86-AF1D-380AD4142F1E}" dt="2019-11-08T19:57:01.467" v="746" actId="26606"/>
          <ac:spMkLst>
            <pc:docMk/>
            <pc:sldMk cId="3100063530" sldId="267"/>
            <ac:spMk id="16" creationId="{7BC7EA7B-802E-41F4-8926-C4475287AA31}"/>
          </ac:spMkLst>
        </pc:spChg>
        <pc:spChg chg="add">
          <ac:chgData name="lauren adams" userId="fc2f4f7f7194126c" providerId="LiveId" clId="{FBD7921A-225E-4D86-AF1D-380AD4142F1E}" dt="2019-11-08T19:57:01.563" v="747" actId="26606"/>
          <ac:spMkLst>
            <pc:docMk/>
            <pc:sldMk cId="3100063530" sldId="267"/>
            <ac:spMk id="18" creationId="{BFABBCE0-E08C-4BBE-9FD2-E2B253D4D5F2}"/>
          </ac:spMkLst>
        </pc:spChg>
        <pc:spChg chg="add">
          <ac:chgData name="lauren adams" userId="fc2f4f7f7194126c" providerId="LiveId" clId="{FBD7921A-225E-4D86-AF1D-380AD4142F1E}" dt="2019-11-08T19:57:01.563" v="747" actId="26606"/>
          <ac:spMkLst>
            <pc:docMk/>
            <pc:sldMk cId="3100063530" sldId="267"/>
            <ac:spMk id="19" creationId="{FF426BAC-43D6-468E-B6FF-167034D5CE43}"/>
          </ac:spMkLst>
        </pc:spChg>
        <pc:spChg chg="add">
          <ac:chgData name="lauren adams" userId="fc2f4f7f7194126c" providerId="LiveId" clId="{FBD7921A-225E-4D86-AF1D-380AD4142F1E}" dt="2019-11-08T19:57:01.563" v="747" actId="26606"/>
          <ac:spMkLst>
            <pc:docMk/>
            <pc:sldMk cId="3100063530" sldId="267"/>
            <ac:spMk id="20" creationId="{FB02D80E-5995-4C54-8387-5893C2C89473}"/>
          </ac:spMkLst>
        </pc:spChg>
        <pc:spChg chg="add">
          <ac:chgData name="lauren adams" userId="fc2f4f7f7194126c" providerId="LiveId" clId="{FBD7921A-225E-4D86-AF1D-380AD4142F1E}" dt="2019-11-08T19:57:01.563" v="747" actId="26606"/>
          <ac:spMkLst>
            <pc:docMk/>
            <pc:sldMk cId="3100063530" sldId="267"/>
            <ac:spMk id="21" creationId="{896083C8-1401-4950-AF56-E2FAFE42D656}"/>
          </ac:spMkLst>
        </pc:spChg>
        <pc:graphicFrameChg chg="add del">
          <ac:chgData name="lauren adams" userId="fc2f4f7f7194126c" providerId="LiveId" clId="{FBD7921A-225E-4D86-AF1D-380AD4142F1E}" dt="2019-11-08T19:57:01.467" v="746" actId="26606"/>
          <ac:graphicFrameMkLst>
            <pc:docMk/>
            <pc:sldMk cId="3100063530" sldId="267"/>
            <ac:graphicFrameMk id="5" creationId="{B6B87D19-AAEA-4F39-AAE0-E7F13FA62CD6}"/>
          </ac:graphicFrameMkLst>
        </pc:graphicFrameChg>
        <pc:graphicFrameChg chg="add">
          <ac:chgData name="lauren adams" userId="fc2f4f7f7194126c" providerId="LiveId" clId="{FBD7921A-225E-4D86-AF1D-380AD4142F1E}" dt="2019-11-08T19:57:01.563" v="747" actId="26606"/>
          <ac:graphicFrameMkLst>
            <pc:docMk/>
            <pc:sldMk cId="3100063530" sldId="267"/>
            <ac:graphicFrameMk id="22" creationId="{ACF4196E-1179-4CAE-AE3E-E932CB9A8EE2}"/>
          </ac:graphicFrameMkLst>
        </pc:graphicFrameChg>
      </pc:sldChg>
      <pc:sldChg chg="addSp delSp modSp add mod setBg modAnim">
        <pc:chgData name="lauren adams" userId="fc2f4f7f7194126c" providerId="LiveId" clId="{FBD7921A-225E-4D86-AF1D-380AD4142F1E}" dt="2019-11-17T17:24:58.221" v="809" actId="1076"/>
        <pc:sldMkLst>
          <pc:docMk/>
          <pc:sldMk cId="4282023347" sldId="268"/>
        </pc:sldMkLst>
        <pc:spChg chg="mod">
          <ac:chgData name="lauren adams" userId="fc2f4f7f7194126c" providerId="LiveId" clId="{FBD7921A-225E-4D86-AF1D-380AD4142F1E}" dt="2019-11-17T17:24:37.946" v="806" actId="1076"/>
          <ac:spMkLst>
            <pc:docMk/>
            <pc:sldMk cId="4282023347" sldId="268"/>
            <ac:spMk id="2" creationId="{7D17BF72-C1FE-47DD-87B7-18B783D7E02F}"/>
          </ac:spMkLst>
        </pc:spChg>
        <pc:spChg chg="del">
          <ac:chgData name="lauren adams" userId="fc2f4f7f7194126c" providerId="LiveId" clId="{FBD7921A-225E-4D86-AF1D-380AD4142F1E}" dt="2019-11-17T17:22:26.420" v="796"/>
          <ac:spMkLst>
            <pc:docMk/>
            <pc:sldMk cId="4282023347" sldId="268"/>
            <ac:spMk id="3" creationId="{C64A20C0-5F3A-4E48-B7F1-5519236FF1CF}"/>
          </ac:spMkLst>
        </pc:spChg>
        <pc:spChg chg="add">
          <ac:chgData name="lauren adams" userId="fc2f4f7f7194126c" providerId="LiveId" clId="{FBD7921A-225E-4D86-AF1D-380AD4142F1E}" dt="2019-11-17T17:24:06.424" v="798" actId="26606"/>
          <ac:spMkLst>
            <pc:docMk/>
            <pc:sldMk cId="4282023347" sldId="268"/>
            <ac:spMk id="9" creationId="{DD651B61-325E-4E73-8445-38B0DE8AAAB6}"/>
          </ac:spMkLst>
        </pc:spChg>
        <pc:spChg chg="add">
          <ac:chgData name="lauren adams" userId="fc2f4f7f7194126c" providerId="LiveId" clId="{FBD7921A-225E-4D86-AF1D-380AD4142F1E}" dt="2019-11-17T17:24:06.424" v="798" actId="26606"/>
          <ac:spMkLst>
            <pc:docMk/>
            <pc:sldMk cId="4282023347" sldId="268"/>
            <ac:spMk id="11" creationId="{B42E5253-D3AC-4AC2-B766-8B34F13C2F5E}"/>
          </ac:spMkLst>
        </pc:spChg>
        <pc:spChg chg="add">
          <ac:chgData name="lauren adams" userId="fc2f4f7f7194126c" providerId="LiveId" clId="{FBD7921A-225E-4D86-AF1D-380AD4142F1E}" dt="2019-11-17T17:24:06.424" v="798" actId="26606"/>
          <ac:spMkLst>
            <pc:docMk/>
            <pc:sldMk cId="4282023347" sldId="268"/>
            <ac:spMk id="13" creationId="{10AE8D57-436A-4073-9A75-15BB5949F8B4}"/>
          </ac:spMkLst>
        </pc:spChg>
        <pc:spChg chg="add">
          <ac:chgData name="lauren adams" userId="fc2f4f7f7194126c" providerId="LiveId" clId="{FBD7921A-225E-4D86-AF1D-380AD4142F1E}" dt="2019-11-17T17:24:06.424" v="798" actId="26606"/>
          <ac:spMkLst>
            <pc:docMk/>
            <pc:sldMk cId="4282023347" sldId="268"/>
            <ac:spMk id="15" creationId="{E2852671-8EB6-4EAF-8AF8-65CF3FD66456}"/>
          </ac:spMkLst>
        </pc:spChg>
        <pc:spChg chg="add">
          <ac:chgData name="lauren adams" userId="fc2f4f7f7194126c" providerId="LiveId" clId="{FBD7921A-225E-4D86-AF1D-380AD4142F1E}" dt="2019-11-17T17:24:06.424" v="798" actId="26606"/>
          <ac:spMkLst>
            <pc:docMk/>
            <pc:sldMk cId="4282023347" sldId="268"/>
            <ac:spMk id="17" creationId="{EEA2DC21-E0AF-40D8-B5CC-1F09F360CC51}"/>
          </ac:spMkLst>
        </pc:spChg>
        <pc:spChg chg="add">
          <ac:chgData name="lauren adams" userId="fc2f4f7f7194126c" providerId="LiveId" clId="{FBD7921A-225E-4D86-AF1D-380AD4142F1E}" dt="2019-11-17T17:24:06.424" v="798" actId="26606"/>
          <ac:spMkLst>
            <pc:docMk/>
            <pc:sldMk cId="4282023347" sldId="268"/>
            <ac:spMk id="19" creationId="{E11B00EC-2A63-48AE-A5DD-6DA6FB7E21CF}"/>
          </ac:spMkLst>
        </pc:spChg>
        <pc:spChg chg="add">
          <ac:chgData name="lauren adams" userId="fc2f4f7f7194126c" providerId="LiveId" clId="{FBD7921A-225E-4D86-AF1D-380AD4142F1E}" dt="2019-11-17T17:24:06.424" v="798" actId="26606"/>
          <ac:spMkLst>
            <pc:docMk/>
            <pc:sldMk cId="4282023347" sldId="268"/>
            <ac:spMk id="21" creationId="{C1E4057D-EAC3-4537-95F1-BAECA594523B}"/>
          </ac:spMkLst>
        </pc:spChg>
        <pc:spChg chg="add">
          <ac:chgData name="lauren adams" userId="fc2f4f7f7194126c" providerId="LiveId" clId="{FBD7921A-225E-4D86-AF1D-380AD4142F1E}" dt="2019-11-17T17:24:06.424" v="798" actId="26606"/>
          <ac:spMkLst>
            <pc:docMk/>
            <pc:sldMk cId="4282023347" sldId="268"/>
            <ac:spMk id="23" creationId="{3B44B6CB-4352-43A0-A5FE-AD317DD5850A}"/>
          </ac:spMkLst>
        </pc:spChg>
        <pc:picChg chg="add mod">
          <ac:chgData name="lauren adams" userId="fc2f4f7f7194126c" providerId="LiveId" clId="{FBD7921A-225E-4D86-AF1D-380AD4142F1E}" dt="2019-11-17T17:24:58.221" v="809" actId="1076"/>
          <ac:picMkLst>
            <pc:docMk/>
            <pc:sldMk cId="4282023347" sldId="268"/>
            <ac:picMk id="4" creationId="{23700EF0-CAB5-42C9-9D7B-4200B9D10E39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233E3E-22FE-4D8E-95A8-AB6A49EF701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6934483-BAA5-437A-9A6F-AE12CE4201C5}">
      <dgm:prSet/>
      <dgm:spPr/>
      <dgm:t>
        <a:bodyPr/>
        <a:lstStyle/>
        <a:p>
          <a:r>
            <a:rPr lang="en-GB" b="1"/>
            <a:t>Brings up elements of loss for both the client and the therapist.</a:t>
          </a:r>
          <a:endParaRPr lang="en-US" b="1"/>
        </a:p>
      </dgm:t>
    </dgm:pt>
    <dgm:pt modelId="{B122ECB3-65D3-4AE7-B84D-436DB01333BD}" type="parTrans" cxnId="{770D1661-3005-4D2E-AECD-1436AF4A5D25}">
      <dgm:prSet/>
      <dgm:spPr/>
      <dgm:t>
        <a:bodyPr/>
        <a:lstStyle/>
        <a:p>
          <a:endParaRPr lang="en-US"/>
        </a:p>
      </dgm:t>
    </dgm:pt>
    <dgm:pt modelId="{64F06296-38A1-49AD-A6E9-21DCDF67A739}" type="sibTrans" cxnId="{770D1661-3005-4D2E-AECD-1436AF4A5D25}">
      <dgm:prSet/>
      <dgm:spPr/>
      <dgm:t>
        <a:bodyPr/>
        <a:lstStyle/>
        <a:p>
          <a:endParaRPr lang="en-US"/>
        </a:p>
      </dgm:t>
    </dgm:pt>
    <dgm:pt modelId="{531AED8C-257A-4E6F-AAD1-DEDE82F7D73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1" dirty="0"/>
            <a:t>People can react in different ways; Anger, sadness, frustration, confusion. However, they can also end positively too!</a:t>
          </a:r>
          <a:endParaRPr lang="en-US" sz="1800" b="1" dirty="0"/>
        </a:p>
      </dgm:t>
    </dgm:pt>
    <dgm:pt modelId="{BEA097F7-30A9-42AF-A24C-168551FC91CC}" type="parTrans" cxnId="{92C810D4-765F-4816-8326-B7B4F346F334}">
      <dgm:prSet/>
      <dgm:spPr/>
      <dgm:t>
        <a:bodyPr/>
        <a:lstStyle/>
        <a:p>
          <a:endParaRPr lang="en-US"/>
        </a:p>
      </dgm:t>
    </dgm:pt>
    <dgm:pt modelId="{780B6D2D-4DFA-4B87-AB81-28EAB59A8A9C}" type="sibTrans" cxnId="{92C810D4-765F-4816-8326-B7B4F346F334}">
      <dgm:prSet/>
      <dgm:spPr/>
      <dgm:t>
        <a:bodyPr/>
        <a:lstStyle/>
        <a:p>
          <a:endParaRPr lang="en-US"/>
        </a:p>
      </dgm:t>
    </dgm:pt>
    <dgm:pt modelId="{B4354608-B4EE-4F9F-A2D4-3B7CDCB7146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b="1"/>
            <a:t>Uncomfortable feelings</a:t>
          </a:r>
          <a:endParaRPr lang="en-US" sz="2400" b="1" dirty="0"/>
        </a:p>
      </dgm:t>
    </dgm:pt>
    <dgm:pt modelId="{800730C9-BCF3-47BD-9C73-A7B6097B99EE}" type="parTrans" cxnId="{69A749BB-FD95-48B8-A1FA-ACCBAC8BD69D}">
      <dgm:prSet/>
      <dgm:spPr/>
      <dgm:t>
        <a:bodyPr/>
        <a:lstStyle/>
        <a:p>
          <a:endParaRPr lang="en-US"/>
        </a:p>
      </dgm:t>
    </dgm:pt>
    <dgm:pt modelId="{86BBA6F9-D25C-4EBA-A013-807173CB6E81}" type="sibTrans" cxnId="{69A749BB-FD95-48B8-A1FA-ACCBAC8BD69D}">
      <dgm:prSet/>
      <dgm:spPr/>
      <dgm:t>
        <a:bodyPr/>
        <a:lstStyle/>
        <a:p>
          <a:endParaRPr lang="en-US"/>
        </a:p>
      </dgm:t>
    </dgm:pt>
    <dgm:pt modelId="{F727B73D-A9EE-469D-A523-F5C2998334A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b="1"/>
            <a:t>Not wanting to hurt therapist/ client feelings</a:t>
          </a:r>
          <a:r>
            <a:rPr lang="en-GB" sz="1400"/>
            <a:t>.</a:t>
          </a:r>
          <a:endParaRPr lang="en-US" sz="1400" dirty="0"/>
        </a:p>
      </dgm:t>
    </dgm:pt>
    <dgm:pt modelId="{D6EAB882-73B1-4987-9E44-1FCB1552DF1D}" type="parTrans" cxnId="{4A44D969-609A-4FFE-8EFA-ED512FF273DC}">
      <dgm:prSet/>
      <dgm:spPr/>
      <dgm:t>
        <a:bodyPr/>
        <a:lstStyle/>
        <a:p>
          <a:endParaRPr lang="en-US"/>
        </a:p>
      </dgm:t>
    </dgm:pt>
    <dgm:pt modelId="{A8966FC6-5C6C-4EF5-8C00-0E99BED48E2F}" type="sibTrans" cxnId="{4A44D969-609A-4FFE-8EFA-ED512FF273DC}">
      <dgm:prSet/>
      <dgm:spPr/>
      <dgm:t>
        <a:bodyPr/>
        <a:lstStyle/>
        <a:p>
          <a:endParaRPr lang="en-US"/>
        </a:p>
      </dgm:t>
    </dgm:pt>
    <dgm:pt modelId="{B14BD074-2BC2-4828-9507-33F923BCC98D}">
      <dgm:prSet/>
      <dgm:spPr/>
      <dgm:t>
        <a:bodyPr/>
        <a:lstStyle/>
        <a:p>
          <a:r>
            <a:rPr lang="en-GB" b="1"/>
            <a:t>Therapists may cling on to clients to benefit themselves (their pocket, lack of clients, attachment)!</a:t>
          </a:r>
          <a:endParaRPr lang="en-US" b="1"/>
        </a:p>
      </dgm:t>
    </dgm:pt>
    <dgm:pt modelId="{03035C17-58BA-44E3-991E-48EBAA8E0A4D}" type="parTrans" cxnId="{71CE10C5-EB40-4DD5-B19A-DDA05B06A82E}">
      <dgm:prSet/>
      <dgm:spPr/>
      <dgm:t>
        <a:bodyPr/>
        <a:lstStyle/>
        <a:p>
          <a:endParaRPr lang="en-US"/>
        </a:p>
      </dgm:t>
    </dgm:pt>
    <dgm:pt modelId="{1BB3AFE1-A570-4660-A745-B11CE06326C9}" type="sibTrans" cxnId="{71CE10C5-EB40-4DD5-B19A-DDA05B06A82E}">
      <dgm:prSet/>
      <dgm:spPr/>
      <dgm:t>
        <a:bodyPr/>
        <a:lstStyle/>
        <a:p>
          <a:endParaRPr lang="en-US"/>
        </a:p>
      </dgm:t>
    </dgm:pt>
    <dgm:pt modelId="{A0587CC3-C57E-43F9-81C1-F77122540D27}" type="pres">
      <dgm:prSet presAssocID="{82233E3E-22FE-4D8E-95A8-AB6A49EF701C}" presName="linear" presStyleCnt="0">
        <dgm:presLayoutVars>
          <dgm:animLvl val="lvl"/>
          <dgm:resizeHandles val="exact"/>
        </dgm:presLayoutVars>
      </dgm:prSet>
      <dgm:spPr/>
    </dgm:pt>
    <dgm:pt modelId="{645317EC-ED2F-4A0D-B505-AB6B3D0FCD20}" type="pres">
      <dgm:prSet presAssocID="{06934483-BAA5-437A-9A6F-AE12CE4201C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7928F17-2B0A-4249-923F-B7DB37898D79}" type="pres">
      <dgm:prSet presAssocID="{64F06296-38A1-49AD-A6E9-21DCDF67A739}" presName="spacer" presStyleCnt="0"/>
      <dgm:spPr/>
    </dgm:pt>
    <dgm:pt modelId="{D5AA96E7-89E0-4D14-B601-B03B0ABA2622}" type="pres">
      <dgm:prSet presAssocID="{531AED8C-257A-4E6F-AAD1-DEDE82F7D73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18B7308-DB20-4BC3-91BA-DDAEE234F0A4}" type="pres">
      <dgm:prSet presAssocID="{780B6D2D-4DFA-4B87-AB81-28EAB59A8A9C}" presName="spacer" presStyleCnt="0"/>
      <dgm:spPr/>
    </dgm:pt>
    <dgm:pt modelId="{FEC47ADF-CA23-4712-9074-3B3C490D7771}" type="pres">
      <dgm:prSet presAssocID="{B4354608-B4EE-4F9F-A2D4-3B7CDCB7146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FDDB32D-4EDE-4014-B71A-440B5E163E53}" type="pres">
      <dgm:prSet presAssocID="{86BBA6F9-D25C-4EBA-A013-807173CB6E81}" presName="spacer" presStyleCnt="0"/>
      <dgm:spPr/>
    </dgm:pt>
    <dgm:pt modelId="{62BCC381-9A90-4B35-B795-D42D7EBAC78E}" type="pres">
      <dgm:prSet presAssocID="{F727B73D-A9EE-469D-A523-F5C2998334A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4D4EAB1-0286-4387-A2A6-38CA6F9F360A}" type="pres">
      <dgm:prSet presAssocID="{A8966FC6-5C6C-4EF5-8C00-0E99BED48E2F}" presName="spacer" presStyleCnt="0"/>
      <dgm:spPr/>
    </dgm:pt>
    <dgm:pt modelId="{4CE67F1F-07B4-494A-A0E1-7A4804B0C43D}" type="pres">
      <dgm:prSet presAssocID="{B14BD074-2BC2-4828-9507-33F923BCC98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5524B18-E3AD-4A4B-957E-CD537F0DD9C8}" type="presOf" srcId="{B14BD074-2BC2-4828-9507-33F923BCC98D}" destId="{4CE67F1F-07B4-494A-A0E1-7A4804B0C43D}" srcOrd="0" destOrd="0" presId="urn:microsoft.com/office/officeart/2005/8/layout/vList2"/>
    <dgm:cxn modelId="{770D1661-3005-4D2E-AECD-1436AF4A5D25}" srcId="{82233E3E-22FE-4D8E-95A8-AB6A49EF701C}" destId="{06934483-BAA5-437A-9A6F-AE12CE4201C5}" srcOrd="0" destOrd="0" parTransId="{B122ECB3-65D3-4AE7-B84D-436DB01333BD}" sibTransId="{64F06296-38A1-49AD-A6E9-21DCDF67A739}"/>
    <dgm:cxn modelId="{4A44D969-609A-4FFE-8EFA-ED512FF273DC}" srcId="{82233E3E-22FE-4D8E-95A8-AB6A49EF701C}" destId="{F727B73D-A9EE-469D-A523-F5C2998334A2}" srcOrd="3" destOrd="0" parTransId="{D6EAB882-73B1-4987-9E44-1FCB1552DF1D}" sibTransId="{A8966FC6-5C6C-4EF5-8C00-0E99BED48E2F}"/>
    <dgm:cxn modelId="{31A4F06F-0308-4E45-9178-F02A7D4F2ECA}" type="presOf" srcId="{82233E3E-22FE-4D8E-95A8-AB6A49EF701C}" destId="{A0587CC3-C57E-43F9-81C1-F77122540D27}" srcOrd="0" destOrd="0" presId="urn:microsoft.com/office/officeart/2005/8/layout/vList2"/>
    <dgm:cxn modelId="{5B836478-67DD-4125-B8A7-BD24DE4EBB25}" type="presOf" srcId="{531AED8C-257A-4E6F-AAD1-DEDE82F7D731}" destId="{D5AA96E7-89E0-4D14-B601-B03B0ABA2622}" srcOrd="0" destOrd="0" presId="urn:microsoft.com/office/officeart/2005/8/layout/vList2"/>
    <dgm:cxn modelId="{A04B3C90-0D2B-44FB-8330-373581366124}" type="presOf" srcId="{F727B73D-A9EE-469D-A523-F5C2998334A2}" destId="{62BCC381-9A90-4B35-B795-D42D7EBAC78E}" srcOrd="0" destOrd="0" presId="urn:microsoft.com/office/officeart/2005/8/layout/vList2"/>
    <dgm:cxn modelId="{9841DBB1-E4B5-4E70-B8B0-A031C306ED46}" type="presOf" srcId="{06934483-BAA5-437A-9A6F-AE12CE4201C5}" destId="{645317EC-ED2F-4A0D-B505-AB6B3D0FCD20}" srcOrd="0" destOrd="0" presId="urn:microsoft.com/office/officeart/2005/8/layout/vList2"/>
    <dgm:cxn modelId="{69A749BB-FD95-48B8-A1FA-ACCBAC8BD69D}" srcId="{82233E3E-22FE-4D8E-95A8-AB6A49EF701C}" destId="{B4354608-B4EE-4F9F-A2D4-3B7CDCB7146F}" srcOrd="2" destOrd="0" parTransId="{800730C9-BCF3-47BD-9C73-A7B6097B99EE}" sibTransId="{86BBA6F9-D25C-4EBA-A013-807173CB6E81}"/>
    <dgm:cxn modelId="{71CE10C5-EB40-4DD5-B19A-DDA05B06A82E}" srcId="{82233E3E-22FE-4D8E-95A8-AB6A49EF701C}" destId="{B14BD074-2BC2-4828-9507-33F923BCC98D}" srcOrd="4" destOrd="0" parTransId="{03035C17-58BA-44E3-991E-48EBAA8E0A4D}" sibTransId="{1BB3AFE1-A570-4660-A745-B11CE06326C9}"/>
    <dgm:cxn modelId="{92C810D4-765F-4816-8326-B7B4F346F334}" srcId="{82233E3E-22FE-4D8E-95A8-AB6A49EF701C}" destId="{531AED8C-257A-4E6F-AAD1-DEDE82F7D731}" srcOrd="1" destOrd="0" parTransId="{BEA097F7-30A9-42AF-A24C-168551FC91CC}" sibTransId="{780B6D2D-4DFA-4B87-AB81-28EAB59A8A9C}"/>
    <dgm:cxn modelId="{7A04F8F7-E2A4-4979-8E38-438A32B43F23}" type="presOf" srcId="{B4354608-B4EE-4F9F-A2D4-3B7CDCB7146F}" destId="{FEC47ADF-CA23-4712-9074-3B3C490D7771}" srcOrd="0" destOrd="0" presId="urn:microsoft.com/office/officeart/2005/8/layout/vList2"/>
    <dgm:cxn modelId="{F47B2B6E-44A5-48BD-93F4-7B152EE9C348}" type="presParOf" srcId="{A0587CC3-C57E-43F9-81C1-F77122540D27}" destId="{645317EC-ED2F-4A0D-B505-AB6B3D0FCD20}" srcOrd="0" destOrd="0" presId="urn:microsoft.com/office/officeart/2005/8/layout/vList2"/>
    <dgm:cxn modelId="{0FA1FE26-64EF-4FDE-9838-2E11C43EB0F1}" type="presParOf" srcId="{A0587CC3-C57E-43F9-81C1-F77122540D27}" destId="{27928F17-2B0A-4249-923F-B7DB37898D79}" srcOrd="1" destOrd="0" presId="urn:microsoft.com/office/officeart/2005/8/layout/vList2"/>
    <dgm:cxn modelId="{17507324-D3D0-4E44-8E4B-0AB8031904D9}" type="presParOf" srcId="{A0587CC3-C57E-43F9-81C1-F77122540D27}" destId="{D5AA96E7-89E0-4D14-B601-B03B0ABA2622}" srcOrd="2" destOrd="0" presId="urn:microsoft.com/office/officeart/2005/8/layout/vList2"/>
    <dgm:cxn modelId="{A71B6930-BD8E-438B-A6C4-1763FF749D5B}" type="presParOf" srcId="{A0587CC3-C57E-43F9-81C1-F77122540D27}" destId="{F18B7308-DB20-4BC3-91BA-DDAEE234F0A4}" srcOrd="3" destOrd="0" presId="urn:microsoft.com/office/officeart/2005/8/layout/vList2"/>
    <dgm:cxn modelId="{A69FDECB-A2A7-407F-8557-26A3E4968187}" type="presParOf" srcId="{A0587CC3-C57E-43F9-81C1-F77122540D27}" destId="{FEC47ADF-CA23-4712-9074-3B3C490D7771}" srcOrd="4" destOrd="0" presId="urn:microsoft.com/office/officeart/2005/8/layout/vList2"/>
    <dgm:cxn modelId="{FFB5862E-E20E-4F07-9E29-975184A67659}" type="presParOf" srcId="{A0587CC3-C57E-43F9-81C1-F77122540D27}" destId="{1FDDB32D-4EDE-4014-B71A-440B5E163E53}" srcOrd="5" destOrd="0" presId="urn:microsoft.com/office/officeart/2005/8/layout/vList2"/>
    <dgm:cxn modelId="{7CD58849-399F-425E-AA6C-887076F7BCCA}" type="presParOf" srcId="{A0587CC3-C57E-43F9-81C1-F77122540D27}" destId="{62BCC381-9A90-4B35-B795-D42D7EBAC78E}" srcOrd="6" destOrd="0" presId="urn:microsoft.com/office/officeart/2005/8/layout/vList2"/>
    <dgm:cxn modelId="{85168F7C-7B1A-44E9-AE05-FF8F0AC815AB}" type="presParOf" srcId="{A0587CC3-C57E-43F9-81C1-F77122540D27}" destId="{94D4EAB1-0286-4387-A2A6-38CA6F9F360A}" srcOrd="7" destOrd="0" presId="urn:microsoft.com/office/officeart/2005/8/layout/vList2"/>
    <dgm:cxn modelId="{7E09454C-C934-4761-89B3-82938A71612B}" type="presParOf" srcId="{A0587CC3-C57E-43F9-81C1-F77122540D27}" destId="{4CE67F1F-07B4-494A-A0E1-7A4804B0C43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A69B04-901D-472A-AEA8-ADAC96AF446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B092F4FA-8D2B-4A70-891A-0523723DA890}">
      <dgm:prSet/>
      <dgm:spPr/>
      <dgm:t>
        <a:bodyPr/>
        <a:lstStyle/>
        <a:p>
          <a:r>
            <a:rPr lang="en-GB"/>
            <a:t>Allows space and time to appreciate the work that has been done.</a:t>
          </a:r>
          <a:endParaRPr lang="en-US"/>
        </a:p>
      </dgm:t>
    </dgm:pt>
    <dgm:pt modelId="{22429F49-EE55-419D-930C-6CF409D1330F}" type="parTrans" cxnId="{87461F61-108C-4E3A-B774-9BE216DB1C89}">
      <dgm:prSet/>
      <dgm:spPr/>
      <dgm:t>
        <a:bodyPr/>
        <a:lstStyle/>
        <a:p>
          <a:endParaRPr lang="en-US"/>
        </a:p>
      </dgm:t>
    </dgm:pt>
    <dgm:pt modelId="{55CD8909-8B66-474C-B09D-DF8548BCDCFD}" type="sibTrans" cxnId="{87461F61-108C-4E3A-B774-9BE216DB1C89}">
      <dgm:prSet/>
      <dgm:spPr/>
      <dgm:t>
        <a:bodyPr/>
        <a:lstStyle/>
        <a:p>
          <a:endParaRPr lang="en-US"/>
        </a:p>
      </dgm:t>
    </dgm:pt>
    <dgm:pt modelId="{5C42EC90-9394-4948-8BBB-02B671463DE6}">
      <dgm:prSet/>
      <dgm:spPr/>
      <dgm:t>
        <a:bodyPr/>
        <a:lstStyle/>
        <a:p>
          <a:r>
            <a:rPr lang="en-GB"/>
            <a:t>Provides a sense of closure</a:t>
          </a:r>
          <a:endParaRPr lang="en-US"/>
        </a:p>
      </dgm:t>
    </dgm:pt>
    <dgm:pt modelId="{3A1DF643-026D-4099-9B40-6C147C34A1C7}" type="parTrans" cxnId="{268FF528-106D-492D-ABA3-2C831DFFBA83}">
      <dgm:prSet/>
      <dgm:spPr/>
      <dgm:t>
        <a:bodyPr/>
        <a:lstStyle/>
        <a:p>
          <a:endParaRPr lang="en-US"/>
        </a:p>
      </dgm:t>
    </dgm:pt>
    <dgm:pt modelId="{3231957A-BD3D-47DE-939A-D84669B64304}" type="sibTrans" cxnId="{268FF528-106D-492D-ABA3-2C831DFFBA83}">
      <dgm:prSet/>
      <dgm:spPr/>
      <dgm:t>
        <a:bodyPr/>
        <a:lstStyle/>
        <a:p>
          <a:endParaRPr lang="en-US"/>
        </a:p>
      </dgm:t>
    </dgm:pt>
    <dgm:pt modelId="{B5E986BB-F9DE-451C-A39D-7BC1EA31A413}">
      <dgm:prSet/>
      <dgm:spPr/>
      <dgm:t>
        <a:bodyPr/>
        <a:lstStyle/>
        <a:p>
          <a:r>
            <a:rPr lang="en-GB"/>
            <a:t>The beginning of a new start for the client</a:t>
          </a:r>
          <a:endParaRPr lang="en-US"/>
        </a:p>
      </dgm:t>
    </dgm:pt>
    <dgm:pt modelId="{521747EF-209C-4CB1-9E58-5502AA6C7FE0}" type="parTrans" cxnId="{99BD2077-49AF-4CCA-9F5B-8D18FE3F476C}">
      <dgm:prSet/>
      <dgm:spPr/>
      <dgm:t>
        <a:bodyPr/>
        <a:lstStyle/>
        <a:p>
          <a:endParaRPr lang="en-US"/>
        </a:p>
      </dgm:t>
    </dgm:pt>
    <dgm:pt modelId="{C2B56288-BE02-40B5-90D6-B7485B0C9B02}" type="sibTrans" cxnId="{99BD2077-49AF-4CCA-9F5B-8D18FE3F476C}">
      <dgm:prSet/>
      <dgm:spPr/>
      <dgm:t>
        <a:bodyPr/>
        <a:lstStyle/>
        <a:p>
          <a:endParaRPr lang="en-US"/>
        </a:p>
      </dgm:t>
    </dgm:pt>
    <dgm:pt modelId="{5C1B74F4-B2DE-4B64-9024-478754FBD02F}">
      <dgm:prSet/>
      <dgm:spPr/>
      <dgm:t>
        <a:bodyPr/>
        <a:lstStyle/>
        <a:p>
          <a:r>
            <a:rPr lang="en-GB"/>
            <a:t>Acknowledgment </a:t>
          </a:r>
          <a:r>
            <a:rPr lang="en-GB" dirty="0"/>
            <a:t>of the relationship</a:t>
          </a:r>
          <a:endParaRPr lang="en-US" dirty="0"/>
        </a:p>
      </dgm:t>
    </dgm:pt>
    <dgm:pt modelId="{0ABF74B9-27A1-415D-8726-AF72B3ECD7C1}" type="parTrans" cxnId="{EDB64394-7570-484D-A8CA-BCFCE2C004B5}">
      <dgm:prSet/>
      <dgm:spPr/>
      <dgm:t>
        <a:bodyPr/>
        <a:lstStyle/>
        <a:p>
          <a:endParaRPr lang="en-US"/>
        </a:p>
      </dgm:t>
    </dgm:pt>
    <dgm:pt modelId="{CE0346AE-632E-4369-8FFE-A212210676E4}" type="sibTrans" cxnId="{EDB64394-7570-484D-A8CA-BCFCE2C004B5}">
      <dgm:prSet/>
      <dgm:spPr/>
      <dgm:t>
        <a:bodyPr/>
        <a:lstStyle/>
        <a:p>
          <a:endParaRPr lang="en-US"/>
        </a:p>
      </dgm:t>
    </dgm:pt>
    <dgm:pt modelId="{016CDAFF-9C27-47C6-B9A9-C60CFD4B11DE}" type="pres">
      <dgm:prSet presAssocID="{67A69B04-901D-472A-AEA8-ADAC96AF446E}" presName="root" presStyleCnt="0">
        <dgm:presLayoutVars>
          <dgm:dir/>
          <dgm:resizeHandles val="exact"/>
        </dgm:presLayoutVars>
      </dgm:prSet>
      <dgm:spPr/>
    </dgm:pt>
    <dgm:pt modelId="{532AE68B-0A61-4406-A220-DF314E8135BD}" type="pres">
      <dgm:prSet presAssocID="{67A69B04-901D-472A-AEA8-ADAC96AF446E}" presName="container" presStyleCnt="0">
        <dgm:presLayoutVars>
          <dgm:dir/>
          <dgm:resizeHandles val="exact"/>
        </dgm:presLayoutVars>
      </dgm:prSet>
      <dgm:spPr/>
    </dgm:pt>
    <dgm:pt modelId="{0CFFC038-E2CC-4FBC-9ECD-B2B8220A2D82}" type="pres">
      <dgm:prSet presAssocID="{B092F4FA-8D2B-4A70-891A-0523723DA890}" presName="compNode" presStyleCnt="0"/>
      <dgm:spPr/>
    </dgm:pt>
    <dgm:pt modelId="{96EC6EA0-693A-477F-8E8B-C34094526688}" type="pres">
      <dgm:prSet presAssocID="{B092F4FA-8D2B-4A70-891A-0523723DA890}" presName="iconBgRect" presStyleLbl="bgShp" presStyleIdx="0" presStyleCnt="4"/>
      <dgm:spPr/>
    </dgm:pt>
    <dgm:pt modelId="{EB5FDCB9-7A52-480D-BD75-2F2A9D09475F}" type="pres">
      <dgm:prSet presAssocID="{B092F4FA-8D2B-4A70-891A-0523723DA89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3E27B818-43B5-4AD6-B0A2-4B78F0393445}" type="pres">
      <dgm:prSet presAssocID="{B092F4FA-8D2B-4A70-891A-0523723DA890}" presName="spaceRect" presStyleCnt="0"/>
      <dgm:spPr/>
    </dgm:pt>
    <dgm:pt modelId="{53074E9C-9CC6-4CE8-9235-4FC0F8667956}" type="pres">
      <dgm:prSet presAssocID="{B092F4FA-8D2B-4A70-891A-0523723DA890}" presName="textRect" presStyleLbl="revTx" presStyleIdx="0" presStyleCnt="4">
        <dgm:presLayoutVars>
          <dgm:chMax val="1"/>
          <dgm:chPref val="1"/>
        </dgm:presLayoutVars>
      </dgm:prSet>
      <dgm:spPr/>
    </dgm:pt>
    <dgm:pt modelId="{E56087AF-28C5-485A-9C5C-D52A07E0DC31}" type="pres">
      <dgm:prSet presAssocID="{55CD8909-8B66-474C-B09D-DF8548BCDCFD}" presName="sibTrans" presStyleLbl="sibTrans2D1" presStyleIdx="0" presStyleCnt="0"/>
      <dgm:spPr/>
    </dgm:pt>
    <dgm:pt modelId="{AE3A1070-26A6-4C17-9885-2AB52D4E7BD0}" type="pres">
      <dgm:prSet presAssocID="{5C42EC90-9394-4948-8BBB-02B671463DE6}" presName="compNode" presStyleCnt="0"/>
      <dgm:spPr/>
    </dgm:pt>
    <dgm:pt modelId="{3A6476BC-9B31-4B7E-880B-4BF9EA60B400}" type="pres">
      <dgm:prSet presAssocID="{5C42EC90-9394-4948-8BBB-02B671463DE6}" presName="iconBgRect" presStyleLbl="bgShp" presStyleIdx="1" presStyleCnt="4"/>
      <dgm:spPr/>
    </dgm:pt>
    <dgm:pt modelId="{5C19135E-93BE-4108-B4A1-FC0C8A01BCBC}" type="pres">
      <dgm:prSet presAssocID="{5C42EC90-9394-4948-8BBB-02B671463DE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ed"/>
        </a:ext>
      </dgm:extLst>
    </dgm:pt>
    <dgm:pt modelId="{EC2F7B59-C494-483A-9F46-764C9C8D7BBE}" type="pres">
      <dgm:prSet presAssocID="{5C42EC90-9394-4948-8BBB-02B671463DE6}" presName="spaceRect" presStyleCnt="0"/>
      <dgm:spPr/>
    </dgm:pt>
    <dgm:pt modelId="{333704B3-5C84-45F8-A17D-7F858FA53BD7}" type="pres">
      <dgm:prSet presAssocID="{5C42EC90-9394-4948-8BBB-02B671463DE6}" presName="textRect" presStyleLbl="revTx" presStyleIdx="1" presStyleCnt="4">
        <dgm:presLayoutVars>
          <dgm:chMax val="1"/>
          <dgm:chPref val="1"/>
        </dgm:presLayoutVars>
      </dgm:prSet>
      <dgm:spPr/>
    </dgm:pt>
    <dgm:pt modelId="{BF367BFD-03AC-49F8-95A5-FEF0EC6BB0CA}" type="pres">
      <dgm:prSet presAssocID="{3231957A-BD3D-47DE-939A-D84669B64304}" presName="sibTrans" presStyleLbl="sibTrans2D1" presStyleIdx="0" presStyleCnt="0"/>
      <dgm:spPr/>
    </dgm:pt>
    <dgm:pt modelId="{8F13FFCD-C6DB-4234-92A2-63744717AD1F}" type="pres">
      <dgm:prSet presAssocID="{B5E986BB-F9DE-451C-A39D-7BC1EA31A413}" presName="compNode" presStyleCnt="0"/>
      <dgm:spPr/>
    </dgm:pt>
    <dgm:pt modelId="{005FA2B2-C5C4-4455-ABD9-91D12F388E8A}" type="pres">
      <dgm:prSet presAssocID="{B5E986BB-F9DE-451C-A39D-7BC1EA31A413}" presName="iconBgRect" presStyleLbl="bgShp" presStyleIdx="2" presStyleCnt="4"/>
      <dgm:spPr/>
    </dgm:pt>
    <dgm:pt modelId="{9BA86F89-8EC6-4D79-ACE8-DDDA29AA21E9}" type="pres">
      <dgm:prSet presAssocID="{B5E986BB-F9DE-451C-A39D-7BC1EA31A41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turn"/>
        </a:ext>
      </dgm:extLst>
    </dgm:pt>
    <dgm:pt modelId="{78D6CF7A-51CA-43A4-8FAD-607B27358FD4}" type="pres">
      <dgm:prSet presAssocID="{B5E986BB-F9DE-451C-A39D-7BC1EA31A413}" presName="spaceRect" presStyleCnt="0"/>
      <dgm:spPr/>
    </dgm:pt>
    <dgm:pt modelId="{F917EC86-79FC-4DFB-8E1F-650EABEF7C23}" type="pres">
      <dgm:prSet presAssocID="{B5E986BB-F9DE-451C-A39D-7BC1EA31A413}" presName="textRect" presStyleLbl="revTx" presStyleIdx="2" presStyleCnt="4">
        <dgm:presLayoutVars>
          <dgm:chMax val="1"/>
          <dgm:chPref val="1"/>
        </dgm:presLayoutVars>
      </dgm:prSet>
      <dgm:spPr/>
    </dgm:pt>
    <dgm:pt modelId="{8491DFBB-43B0-4498-B2D9-6E9132740622}" type="pres">
      <dgm:prSet presAssocID="{C2B56288-BE02-40B5-90D6-B7485B0C9B02}" presName="sibTrans" presStyleLbl="sibTrans2D1" presStyleIdx="0" presStyleCnt="0"/>
      <dgm:spPr/>
    </dgm:pt>
    <dgm:pt modelId="{098A9BA2-E1BB-4078-96BD-6E4ACADB1EDB}" type="pres">
      <dgm:prSet presAssocID="{5C1B74F4-B2DE-4B64-9024-478754FBD02F}" presName="compNode" presStyleCnt="0"/>
      <dgm:spPr/>
    </dgm:pt>
    <dgm:pt modelId="{536C09DA-9E1C-4E1B-BBD6-DCDB817332D9}" type="pres">
      <dgm:prSet presAssocID="{5C1B74F4-B2DE-4B64-9024-478754FBD02F}" presName="iconBgRect" presStyleLbl="bgShp" presStyleIdx="3" presStyleCnt="4"/>
      <dgm:spPr/>
    </dgm:pt>
    <dgm:pt modelId="{64E045E5-401D-4B5E-8077-A5C8B2DD2C7D}" type="pres">
      <dgm:prSet presAssocID="{5C1B74F4-B2DE-4B64-9024-478754FBD02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CED8AAF6-E05E-4D50-BA01-69786832F67D}" type="pres">
      <dgm:prSet presAssocID="{5C1B74F4-B2DE-4B64-9024-478754FBD02F}" presName="spaceRect" presStyleCnt="0"/>
      <dgm:spPr/>
    </dgm:pt>
    <dgm:pt modelId="{04C99C0D-5E26-43B8-88E6-F31308FF85FB}" type="pres">
      <dgm:prSet presAssocID="{5C1B74F4-B2DE-4B64-9024-478754FBD02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F607F23-BBBB-4BCA-8E96-BDA8B1EA079D}" type="presOf" srcId="{5C1B74F4-B2DE-4B64-9024-478754FBD02F}" destId="{04C99C0D-5E26-43B8-88E6-F31308FF85FB}" srcOrd="0" destOrd="0" presId="urn:microsoft.com/office/officeart/2018/2/layout/IconCircleList"/>
    <dgm:cxn modelId="{26B07228-590F-4243-910E-A1F4FFC109DB}" type="presOf" srcId="{3231957A-BD3D-47DE-939A-D84669B64304}" destId="{BF367BFD-03AC-49F8-95A5-FEF0EC6BB0CA}" srcOrd="0" destOrd="0" presId="urn:microsoft.com/office/officeart/2018/2/layout/IconCircleList"/>
    <dgm:cxn modelId="{268FF528-106D-492D-ABA3-2C831DFFBA83}" srcId="{67A69B04-901D-472A-AEA8-ADAC96AF446E}" destId="{5C42EC90-9394-4948-8BBB-02B671463DE6}" srcOrd="1" destOrd="0" parTransId="{3A1DF643-026D-4099-9B40-6C147C34A1C7}" sibTransId="{3231957A-BD3D-47DE-939A-D84669B64304}"/>
    <dgm:cxn modelId="{B2DE3A36-C260-41C3-A8A6-1CBE6BF5D27E}" type="presOf" srcId="{C2B56288-BE02-40B5-90D6-B7485B0C9B02}" destId="{8491DFBB-43B0-4498-B2D9-6E9132740622}" srcOrd="0" destOrd="0" presId="urn:microsoft.com/office/officeart/2018/2/layout/IconCircleList"/>
    <dgm:cxn modelId="{87461F61-108C-4E3A-B774-9BE216DB1C89}" srcId="{67A69B04-901D-472A-AEA8-ADAC96AF446E}" destId="{B092F4FA-8D2B-4A70-891A-0523723DA890}" srcOrd="0" destOrd="0" parTransId="{22429F49-EE55-419D-930C-6CF409D1330F}" sibTransId="{55CD8909-8B66-474C-B09D-DF8548BCDCFD}"/>
    <dgm:cxn modelId="{31B8896E-9216-40F1-BAFB-583D132D08C6}" type="presOf" srcId="{B092F4FA-8D2B-4A70-891A-0523723DA890}" destId="{53074E9C-9CC6-4CE8-9235-4FC0F8667956}" srcOrd="0" destOrd="0" presId="urn:microsoft.com/office/officeart/2018/2/layout/IconCircleList"/>
    <dgm:cxn modelId="{99BD2077-49AF-4CCA-9F5B-8D18FE3F476C}" srcId="{67A69B04-901D-472A-AEA8-ADAC96AF446E}" destId="{B5E986BB-F9DE-451C-A39D-7BC1EA31A413}" srcOrd="2" destOrd="0" parTransId="{521747EF-209C-4CB1-9E58-5502AA6C7FE0}" sibTransId="{C2B56288-BE02-40B5-90D6-B7485B0C9B02}"/>
    <dgm:cxn modelId="{12407683-B7E3-4253-B196-92A9C4108C73}" type="presOf" srcId="{67A69B04-901D-472A-AEA8-ADAC96AF446E}" destId="{016CDAFF-9C27-47C6-B9A9-C60CFD4B11DE}" srcOrd="0" destOrd="0" presId="urn:microsoft.com/office/officeart/2018/2/layout/IconCircleList"/>
    <dgm:cxn modelId="{EDB64394-7570-484D-A8CA-BCFCE2C004B5}" srcId="{67A69B04-901D-472A-AEA8-ADAC96AF446E}" destId="{5C1B74F4-B2DE-4B64-9024-478754FBD02F}" srcOrd="3" destOrd="0" parTransId="{0ABF74B9-27A1-415D-8726-AF72B3ECD7C1}" sibTransId="{CE0346AE-632E-4369-8FFE-A212210676E4}"/>
    <dgm:cxn modelId="{56991C9E-099A-46D9-BC08-637650A3F768}" type="presOf" srcId="{55CD8909-8B66-474C-B09D-DF8548BCDCFD}" destId="{E56087AF-28C5-485A-9C5C-D52A07E0DC31}" srcOrd="0" destOrd="0" presId="urn:microsoft.com/office/officeart/2018/2/layout/IconCircleList"/>
    <dgm:cxn modelId="{482E79B2-2D97-4422-AEF6-A466D34FE780}" type="presOf" srcId="{5C42EC90-9394-4948-8BBB-02B671463DE6}" destId="{333704B3-5C84-45F8-A17D-7F858FA53BD7}" srcOrd="0" destOrd="0" presId="urn:microsoft.com/office/officeart/2018/2/layout/IconCircleList"/>
    <dgm:cxn modelId="{5BA799FE-DCAE-4084-8DF5-D6DA8A246C12}" type="presOf" srcId="{B5E986BB-F9DE-451C-A39D-7BC1EA31A413}" destId="{F917EC86-79FC-4DFB-8E1F-650EABEF7C23}" srcOrd="0" destOrd="0" presId="urn:microsoft.com/office/officeart/2018/2/layout/IconCircleList"/>
    <dgm:cxn modelId="{9C7CFD4D-AC74-4516-9866-E9E7DE12C8DC}" type="presParOf" srcId="{016CDAFF-9C27-47C6-B9A9-C60CFD4B11DE}" destId="{532AE68B-0A61-4406-A220-DF314E8135BD}" srcOrd="0" destOrd="0" presId="urn:microsoft.com/office/officeart/2018/2/layout/IconCircleList"/>
    <dgm:cxn modelId="{A0E48EF7-6632-4D68-B67C-DF1773BBA5FC}" type="presParOf" srcId="{532AE68B-0A61-4406-A220-DF314E8135BD}" destId="{0CFFC038-E2CC-4FBC-9ECD-B2B8220A2D82}" srcOrd="0" destOrd="0" presId="urn:microsoft.com/office/officeart/2018/2/layout/IconCircleList"/>
    <dgm:cxn modelId="{B677D1AB-3746-4A59-8D4B-F16AE76E9E34}" type="presParOf" srcId="{0CFFC038-E2CC-4FBC-9ECD-B2B8220A2D82}" destId="{96EC6EA0-693A-477F-8E8B-C34094526688}" srcOrd="0" destOrd="0" presId="urn:microsoft.com/office/officeart/2018/2/layout/IconCircleList"/>
    <dgm:cxn modelId="{71658223-C741-4145-887F-A2BBCE9AFA23}" type="presParOf" srcId="{0CFFC038-E2CC-4FBC-9ECD-B2B8220A2D82}" destId="{EB5FDCB9-7A52-480D-BD75-2F2A9D09475F}" srcOrd="1" destOrd="0" presId="urn:microsoft.com/office/officeart/2018/2/layout/IconCircleList"/>
    <dgm:cxn modelId="{82D6307C-DECB-45DF-A702-46C208B100B3}" type="presParOf" srcId="{0CFFC038-E2CC-4FBC-9ECD-B2B8220A2D82}" destId="{3E27B818-43B5-4AD6-B0A2-4B78F0393445}" srcOrd="2" destOrd="0" presId="urn:microsoft.com/office/officeart/2018/2/layout/IconCircleList"/>
    <dgm:cxn modelId="{FF6D9D17-641E-43A4-B116-25E47F19C39D}" type="presParOf" srcId="{0CFFC038-E2CC-4FBC-9ECD-B2B8220A2D82}" destId="{53074E9C-9CC6-4CE8-9235-4FC0F8667956}" srcOrd="3" destOrd="0" presId="urn:microsoft.com/office/officeart/2018/2/layout/IconCircleList"/>
    <dgm:cxn modelId="{3EC37FC8-9B22-4BFD-89D7-A9D1E6B58BCD}" type="presParOf" srcId="{532AE68B-0A61-4406-A220-DF314E8135BD}" destId="{E56087AF-28C5-485A-9C5C-D52A07E0DC31}" srcOrd="1" destOrd="0" presId="urn:microsoft.com/office/officeart/2018/2/layout/IconCircleList"/>
    <dgm:cxn modelId="{72213E07-EEBD-4AF6-AE0C-A3115EC0BA25}" type="presParOf" srcId="{532AE68B-0A61-4406-A220-DF314E8135BD}" destId="{AE3A1070-26A6-4C17-9885-2AB52D4E7BD0}" srcOrd="2" destOrd="0" presId="urn:microsoft.com/office/officeart/2018/2/layout/IconCircleList"/>
    <dgm:cxn modelId="{8CE78643-9648-463E-9733-5DD5777DE35F}" type="presParOf" srcId="{AE3A1070-26A6-4C17-9885-2AB52D4E7BD0}" destId="{3A6476BC-9B31-4B7E-880B-4BF9EA60B400}" srcOrd="0" destOrd="0" presId="urn:microsoft.com/office/officeart/2018/2/layout/IconCircleList"/>
    <dgm:cxn modelId="{2291DC3E-9C11-42AC-B5AE-68B400E5D6BA}" type="presParOf" srcId="{AE3A1070-26A6-4C17-9885-2AB52D4E7BD0}" destId="{5C19135E-93BE-4108-B4A1-FC0C8A01BCBC}" srcOrd="1" destOrd="0" presId="urn:microsoft.com/office/officeart/2018/2/layout/IconCircleList"/>
    <dgm:cxn modelId="{609E7A2B-1F73-4542-B5FA-63D2E04921A9}" type="presParOf" srcId="{AE3A1070-26A6-4C17-9885-2AB52D4E7BD0}" destId="{EC2F7B59-C494-483A-9F46-764C9C8D7BBE}" srcOrd="2" destOrd="0" presId="urn:microsoft.com/office/officeart/2018/2/layout/IconCircleList"/>
    <dgm:cxn modelId="{B79F59AA-D5AB-4D73-A48A-DC460B481C7B}" type="presParOf" srcId="{AE3A1070-26A6-4C17-9885-2AB52D4E7BD0}" destId="{333704B3-5C84-45F8-A17D-7F858FA53BD7}" srcOrd="3" destOrd="0" presId="urn:microsoft.com/office/officeart/2018/2/layout/IconCircleList"/>
    <dgm:cxn modelId="{B0857F61-16C4-4A6B-8647-7970797B4F53}" type="presParOf" srcId="{532AE68B-0A61-4406-A220-DF314E8135BD}" destId="{BF367BFD-03AC-49F8-95A5-FEF0EC6BB0CA}" srcOrd="3" destOrd="0" presId="urn:microsoft.com/office/officeart/2018/2/layout/IconCircleList"/>
    <dgm:cxn modelId="{7C58FA5B-208B-4D1D-B975-BB9BA02EDC78}" type="presParOf" srcId="{532AE68B-0A61-4406-A220-DF314E8135BD}" destId="{8F13FFCD-C6DB-4234-92A2-63744717AD1F}" srcOrd="4" destOrd="0" presId="urn:microsoft.com/office/officeart/2018/2/layout/IconCircleList"/>
    <dgm:cxn modelId="{24D4D11B-76EE-4EB4-8B77-492DB1F6C1F4}" type="presParOf" srcId="{8F13FFCD-C6DB-4234-92A2-63744717AD1F}" destId="{005FA2B2-C5C4-4455-ABD9-91D12F388E8A}" srcOrd="0" destOrd="0" presId="urn:microsoft.com/office/officeart/2018/2/layout/IconCircleList"/>
    <dgm:cxn modelId="{15F47AAD-6A8A-43D3-996D-D2EB2CA40DE9}" type="presParOf" srcId="{8F13FFCD-C6DB-4234-92A2-63744717AD1F}" destId="{9BA86F89-8EC6-4D79-ACE8-DDDA29AA21E9}" srcOrd="1" destOrd="0" presId="urn:microsoft.com/office/officeart/2018/2/layout/IconCircleList"/>
    <dgm:cxn modelId="{67B30A04-8FA3-423B-AD14-B9620EA3BC5B}" type="presParOf" srcId="{8F13FFCD-C6DB-4234-92A2-63744717AD1F}" destId="{78D6CF7A-51CA-43A4-8FAD-607B27358FD4}" srcOrd="2" destOrd="0" presId="urn:microsoft.com/office/officeart/2018/2/layout/IconCircleList"/>
    <dgm:cxn modelId="{CC825EC3-BC7C-4265-A15A-BE931D5C8137}" type="presParOf" srcId="{8F13FFCD-C6DB-4234-92A2-63744717AD1F}" destId="{F917EC86-79FC-4DFB-8E1F-650EABEF7C23}" srcOrd="3" destOrd="0" presId="urn:microsoft.com/office/officeart/2018/2/layout/IconCircleList"/>
    <dgm:cxn modelId="{C3782C6D-B1E9-4811-9AFD-9E81EE791782}" type="presParOf" srcId="{532AE68B-0A61-4406-A220-DF314E8135BD}" destId="{8491DFBB-43B0-4498-B2D9-6E9132740622}" srcOrd="5" destOrd="0" presId="urn:microsoft.com/office/officeart/2018/2/layout/IconCircleList"/>
    <dgm:cxn modelId="{1F62F9AC-3B4A-4E8D-8F30-6B98AC47482E}" type="presParOf" srcId="{532AE68B-0A61-4406-A220-DF314E8135BD}" destId="{098A9BA2-E1BB-4078-96BD-6E4ACADB1EDB}" srcOrd="6" destOrd="0" presId="urn:microsoft.com/office/officeart/2018/2/layout/IconCircleList"/>
    <dgm:cxn modelId="{EC59542F-AF35-487E-BC84-69D236E807F7}" type="presParOf" srcId="{098A9BA2-E1BB-4078-96BD-6E4ACADB1EDB}" destId="{536C09DA-9E1C-4E1B-BBD6-DCDB817332D9}" srcOrd="0" destOrd="0" presId="urn:microsoft.com/office/officeart/2018/2/layout/IconCircleList"/>
    <dgm:cxn modelId="{9610A119-F024-4C14-A556-BF0B48FF1745}" type="presParOf" srcId="{098A9BA2-E1BB-4078-96BD-6E4ACADB1EDB}" destId="{64E045E5-401D-4B5E-8077-A5C8B2DD2C7D}" srcOrd="1" destOrd="0" presId="urn:microsoft.com/office/officeart/2018/2/layout/IconCircleList"/>
    <dgm:cxn modelId="{15B0514D-3EEE-49CC-95B2-66A0AA9675A7}" type="presParOf" srcId="{098A9BA2-E1BB-4078-96BD-6E4ACADB1EDB}" destId="{CED8AAF6-E05E-4D50-BA01-69786832F67D}" srcOrd="2" destOrd="0" presId="urn:microsoft.com/office/officeart/2018/2/layout/IconCircleList"/>
    <dgm:cxn modelId="{4620C982-9A4A-4C01-9B7A-54BAF1B03A47}" type="presParOf" srcId="{098A9BA2-E1BB-4078-96BD-6E4ACADB1EDB}" destId="{04C99C0D-5E26-43B8-88E6-F31308FF85F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3AE5F4-20B1-4FFB-8599-18DA9208D19F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2D1B61F-2027-4A20-88E2-2AE643F410C9}">
      <dgm:prSet/>
      <dgm:spPr/>
      <dgm:t>
        <a:bodyPr/>
        <a:lstStyle/>
        <a:p>
          <a:r>
            <a:rPr lang="en-GB" b="1"/>
            <a:t>Contract- May have a fixed number of sessions</a:t>
          </a:r>
          <a:endParaRPr lang="en-US" b="1"/>
        </a:p>
      </dgm:t>
    </dgm:pt>
    <dgm:pt modelId="{2D679AA5-1896-4F0F-9362-DE3F36E1F028}" type="parTrans" cxnId="{348CA4B9-C5E2-49B9-860B-83830422C8A2}">
      <dgm:prSet/>
      <dgm:spPr/>
      <dgm:t>
        <a:bodyPr/>
        <a:lstStyle/>
        <a:p>
          <a:endParaRPr lang="en-US"/>
        </a:p>
      </dgm:t>
    </dgm:pt>
    <dgm:pt modelId="{83CC6CD5-4505-457F-A7A9-988BFD8336A3}" type="sibTrans" cxnId="{348CA4B9-C5E2-49B9-860B-83830422C8A2}">
      <dgm:prSet/>
      <dgm:spPr/>
      <dgm:t>
        <a:bodyPr/>
        <a:lstStyle/>
        <a:p>
          <a:endParaRPr lang="en-US"/>
        </a:p>
      </dgm:t>
    </dgm:pt>
    <dgm:pt modelId="{4CB6599F-1C85-4312-8813-46379E248635}">
      <dgm:prSet/>
      <dgm:spPr/>
      <dgm:t>
        <a:bodyPr/>
        <a:lstStyle/>
        <a:p>
          <a:r>
            <a:rPr lang="en-GB" b="1"/>
            <a:t>Clients choice to end; therapy isn’t working, no longer feel the need, have reached own goals/understanding, money, mistrust in the therapeutic relationship etc</a:t>
          </a:r>
          <a:endParaRPr lang="en-US" b="1"/>
        </a:p>
      </dgm:t>
    </dgm:pt>
    <dgm:pt modelId="{FF7C395B-6533-449B-96F8-E118D126F000}" type="parTrans" cxnId="{159C1680-7B0F-41AC-A79B-398AD76CE43F}">
      <dgm:prSet/>
      <dgm:spPr/>
      <dgm:t>
        <a:bodyPr/>
        <a:lstStyle/>
        <a:p>
          <a:endParaRPr lang="en-US"/>
        </a:p>
      </dgm:t>
    </dgm:pt>
    <dgm:pt modelId="{80C48232-4B74-4732-9E9B-D077115D122B}" type="sibTrans" cxnId="{159C1680-7B0F-41AC-A79B-398AD76CE43F}">
      <dgm:prSet/>
      <dgm:spPr/>
      <dgm:t>
        <a:bodyPr/>
        <a:lstStyle/>
        <a:p>
          <a:endParaRPr lang="en-US"/>
        </a:p>
      </dgm:t>
    </dgm:pt>
    <dgm:pt modelId="{1DFD209F-B051-4627-A1E6-836174C129FA}">
      <dgm:prSet/>
      <dgm:spPr/>
      <dgm:t>
        <a:bodyPr/>
        <a:lstStyle/>
        <a:p>
          <a:r>
            <a:rPr lang="en-GB" b="1"/>
            <a:t>Therapist may feel that the work is going around in circles</a:t>
          </a:r>
          <a:endParaRPr lang="en-US" b="1"/>
        </a:p>
      </dgm:t>
    </dgm:pt>
    <dgm:pt modelId="{098AA6C1-663C-42A2-A2F0-4E5D68E770AE}" type="parTrans" cxnId="{2A522C0B-910A-4AD5-A9C0-256618C2FC29}">
      <dgm:prSet/>
      <dgm:spPr/>
      <dgm:t>
        <a:bodyPr/>
        <a:lstStyle/>
        <a:p>
          <a:endParaRPr lang="en-US"/>
        </a:p>
      </dgm:t>
    </dgm:pt>
    <dgm:pt modelId="{0445419C-FDB1-4BEB-A6AD-06A417FE6FDB}" type="sibTrans" cxnId="{2A522C0B-910A-4AD5-A9C0-256618C2FC29}">
      <dgm:prSet/>
      <dgm:spPr/>
      <dgm:t>
        <a:bodyPr/>
        <a:lstStyle/>
        <a:p>
          <a:endParaRPr lang="en-US"/>
        </a:p>
      </dgm:t>
    </dgm:pt>
    <dgm:pt modelId="{47764EAA-240D-4023-BA1B-CAD428C53228}">
      <dgm:prSet/>
      <dgm:spPr/>
      <dgm:t>
        <a:bodyPr/>
        <a:lstStyle/>
        <a:p>
          <a:r>
            <a:rPr lang="en-GB" b="1"/>
            <a:t>Countertransferance</a:t>
          </a:r>
          <a:endParaRPr lang="en-US" b="1"/>
        </a:p>
      </dgm:t>
    </dgm:pt>
    <dgm:pt modelId="{649C40CB-B943-49C7-8C28-AD363C3EC76E}" type="parTrans" cxnId="{78983515-F3F4-4398-AB53-5F8638C498A5}">
      <dgm:prSet/>
      <dgm:spPr/>
      <dgm:t>
        <a:bodyPr/>
        <a:lstStyle/>
        <a:p>
          <a:endParaRPr lang="en-US"/>
        </a:p>
      </dgm:t>
    </dgm:pt>
    <dgm:pt modelId="{FF62A437-E8FC-446F-9AB8-8012B6488843}" type="sibTrans" cxnId="{78983515-F3F4-4398-AB53-5F8638C498A5}">
      <dgm:prSet/>
      <dgm:spPr/>
      <dgm:t>
        <a:bodyPr/>
        <a:lstStyle/>
        <a:p>
          <a:endParaRPr lang="en-US"/>
        </a:p>
      </dgm:t>
    </dgm:pt>
    <dgm:pt modelId="{E7888224-B9C0-437E-819D-405BACAC4EFC}">
      <dgm:prSet/>
      <dgm:spPr/>
      <dgm:t>
        <a:bodyPr/>
        <a:lstStyle/>
        <a:p>
          <a:r>
            <a:rPr lang="en-GB" b="1" dirty="0"/>
            <a:t>Therapist doesn’t feel qualified to work with certain issues</a:t>
          </a:r>
          <a:endParaRPr lang="en-US" b="1" dirty="0"/>
        </a:p>
      </dgm:t>
    </dgm:pt>
    <dgm:pt modelId="{13FD1D9F-2A88-46EA-8329-7064090B558C}" type="parTrans" cxnId="{40C7CF22-6574-45EC-ADD2-7B988E5883EE}">
      <dgm:prSet/>
      <dgm:spPr/>
      <dgm:t>
        <a:bodyPr/>
        <a:lstStyle/>
        <a:p>
          <a:endParaRPr lang="en-US"/>
        </a:p>
      </dgm:t>
    </dgm:pt>
    <dgm:pt modelId="{92CDBA2A-9AFB-401A-A6AE-F2B6C0F77186}" type="sibTrans" cxnId="{40C7CF22-6574-45EC-ADD2-7B988E5883EE}">
      <dgm:prSet/>
      <dgm:spPr/>
      <dgm:t>
        <a:bodyPr/>
        <a:lstStyle/>
        <a:p>
          <a:endParaRPr lang="en-US"/>
        </a:p>
      </dgm:t>
    </dgm:pt>
    <dgm:pt modelId="{0C84E747-EEC4-4334-8302-5CB486D1C42C}" type="pres">
      <dgm:prSet presAssocID="{143AE5F4-20B1-4FFB-8599-18DA9208D19F}" presName="vert0" presStyleCnt="0">
        <dgm:presLayoutVars>
          <dgm:dir/>
          <dgm:animOne val="branch"/>
          <dgm:animLvl val="lvl"/>
        </dgm:presLayoutVars>
      </dgm:prSet>
      <dgm:spPr/>
    </dgm:pt>
    <dgm:pt modelId="{69A61866-93E4-422F-9628-638BD47435B1}" type="pres">
      <dgm:prSet presAssocID="{22D1B61F-2027-4A20-88E2-2AE643F410C9}" presName="thickLine" presStyleLbl="alignNode1" presStyleIdx="0" presStyleCnt="5"/>
      <dgm:spPr/>
    </dgm:pt>
    <dgm:pt modelId="{6431F019-31C2-4A26-9A61-48B0CEFED49F}" type="pres">
      <dgm:prSet presAssocID="{22D1B61F-2027-4A20-88E2-2AE643F410C9}" presName="horz1" presStyleCnt="0"/>
      <dgm:spPr/>
    </dgm:pt>
    <dgm:pt modelId="{EB8C88FB-60BF-48C3-B1AE-746E7804CAE4}" type="pres">
      <dgm:prSet presAssocID="{22D1B61F-2027-4A20-88E2-2AE643F410C9}" presName="tx1" presStyleLbl="revTx" presStyleIdx="0" presStyleCnt="5"/>
      <dgm:spPr/>
    </dgm:pt>
    <dgm:pt modelId="{7BA6B816-D964-4AF2-BE15-9CFC90FECF7D}" type="pres">
      <dgm:prSet presAssocID="{22D1B61F-2027-4A20-88E2-2AE643F410C9}" presName="vert1" presStyleCnt="0"/>
      <dgm:spPr/>
    </dgm:pt>
    <dgm:pt modelId="{13D4C712-1606-4AE4-B403-B7FC9F7BB96D}" type="pres">
      <dgm:prSet presAssocID="{4CB6599F-1C85-4312-8813-46379E248635}" presName="thickLine" presStyleLbl="alignNode1" presStyleIdx="1" presStyleCnt="5"/>
      <dgm:spPr/>
    </dgm:pt>
    <dgm:pt modelId="{EC54F807-4C04-48A3-BA1D-FE7534887139}" type="pres">
      <dgm:prSet presAssocID="{4CB6599F-1C85-4312-8813-46379E248635}" presName="horz1" presStyleCnt="0"/>
      <dgm:spPr/>
    </dgm:pt>
    <dgm:pt modelId="{CE5E68F6-7082-4A26-A451-9EDE135AE410}" type="pres">
      <dgm:prSet presAssocID="{4CB6599F-1C85-4312-8813-46379E248635}" presName="tx1" presStyleLbl="revTx" presStyleIdx="1" presStyleCnt="5"/>
      <dgm:spPr/>
    </dgm:pt>
    <dgm:pt modelId="{5F159824-E20A-40DC-BA30-2B0AFDD8DC35}" type="pres">
      <dgm:prSet presAssocID="{4CB6599F-1C85-4312-8813-46379E248635}" presName="vert1" presStyleCnt="0"/>
      <dgm:spPr/>
    </dgm:pt>
    <dgm:pt modelId="{A964533C-2C45-4DE6-879F-AA0D2D6C7D2B}" type="pres">
      <dgm:prSet presAssocID="{1DFD209F-B051-4627-A1E6-836174C129FA}" presName="thickLine" presStyleLbl="alignNode1" presStyleIdx="2" presStyleCnt="5"/>
      <dgm:spPr/>
    </dgm:pt>
    <dgm:pt modelId="{3D5B1616-5EBA-4364-A220-03CBDB14ACE6}" type="pres">
      <dgm:prSet presAssocID="{1DFD209F-B051-4627-A1E6-836174C129FA}" presName="horz1" presStyleCnt="0"/>
      <dgm:spPr/>
    </dgm:pt>
    <dgm:pt modelId="{6A513AFA-A702-474E-845B-0840C9198CE6}" type="pres">
      <dgm:prSet presAssocID="{1DFD209F-B051-4627-A1E6-836174C129FA}" presName="tx1" presStyleLbl="revTx" presStyleIdx="2" presStyleCnt="5"/>
      <dgm:spPr/>
    </dgm:pt>
    <dgm:pt modelId="{EBDD357C-B321-4F22-A869-14B3D5E67B03}" type="pres">
      <dgm:prSet presAssocID="{1DFD209F-B051-4627-A1E6-836174C129FA}" presName="vert1" presStyleCnt="0"/>
      <dgm:spPr/>
    </dgm:pt>
    <dgm:pt modelId="{3CE97CB0-EB51-4B79-8E56-3D0969D5CDCC}" type="pres">
      <dgm:prSet presAssocID="{47764EAA-240D-4023-BA1B-CAD428C53228}" presName="thickLine" presStyleLbl="alignNode1" presStyleIdx="3" presStyleCnt="5"/>
      <dgm:spPr/>
    </dgm:pt>
    <dgm:pt modelId="{72992A6C-F763-439B-880B-571E4B7DFFC5}" type="pres">
      <dgm:prSet presAssocID="{47764EAA-240D-4023-BA1B-CAD428C53228}" presName="horz1" presStyleCnt="0"/>
      <dgm:spPr/>
    </dgm:pt>
    <dgm:pt modelId="{211E7EE3-D4B1-4A64-83B9-A6841E677724}" type="pres">
      <dgm:prSet presAssocID="{47764EAA-240D-4023-BA1B-CAD428C53228}" presName="tx1" presStyleLbl="revTx" presStyleIdx="3" presStyleCnt="5"/>
      <dgm:spPr/>
    </dgm:pt>
    <dgm:pt modelId="{411BFEAF-4EA4-485C-B3F7-9DEBD06EA7A9}" type="pres">
      <dgm:prSet presAssocID="{47764EAA-240D-4023-BA1B-CAD428C53228}" presName="vert1" presStyleCnt="0"/>
      <dgm:spPr/>
    </dgm:pt>
    <dgm:pt modelId="{74CE8AC1-5E9A-4AF1-991D-CDFFD1B35E60}" type="pres">
      <dgm:prSet presAssocID="{E7888224-B9C0-437E-819D-405BACAC4EFC}" presName="thickLine" presStyleLbl="alignNode1" presStyleIdx="4" presStyleCnt="5"/>
      <dgm:spPr/>
    </dgm:pt>
    <dgm:pt modelId="{C238409B-B990-4A7D-9E03-5199BC53A605}" type="pres">
      <dgm:prSet presAssocID="{E7888224-B9C0-437E-819D-405BACAC4EFC}" presName="horz1" presStyleCnt="0"/>
      <dgm:spPr/>
    </dgm:pt>
    <dgm:pt modelId="{38BC76AB-653C-485F-AA9E-A550AC50F852}" type="pres">
      <dgm:prSet presAssocID="{E7888224-B9C0-437E-819D-405BACAC4EFC}" presName="tx1" presStyleLbl="revTx" presStyleIdx="4" presStyleCnt="5"/>
      <dgm:spPr/>
    </dgm:pt>
    <dgm:pt modelId="{B81A6005-6AE8-4ED7-BDE2-12B9E0C3F1EA}" type="pres">
      <dgm:prSet presAssocID="{E7888224-B9C0-437E-819D-405BACAC4EFC}" presName="vert1" presStyleCnt="0"/>
      <dgm:spPr/>
    </dgm:pt>
  </dgm:ptLst>
  <dgm:cxnLst>
    <dgm:cxn modelId="{2A522C0B-910A-4AD5-A9C0-256618C2FC29}" srcId="{143AE5F4-20B1-4FFB-8599-18DA9208D19F}" destId="{1DFD209F-B051-4627-A1E6-836174C129FA}" srcOrd="2" destOrd="0" parTransId="{098AA6C1-663C-42A2-A2F0-4E5D68E770AE}" sibTransId="{0445419C-FDB1-4BEB-A6AD-06A417FE6FDB}"/>
    <dgm:cxn modelId="{78983515-F3F4-4398-AB53-5F8638C498A5}" srcId="{143AE5F4-20B1-4FFB-8599-18DA9208D19F}" destId="{47764EAA-240D-4023-BA1B-CAD428C53228}" srcOrd="3" destOrd="0" parTransId="{649C40CB-B943-49C7-8C28-AD363C3EC76E}" sibTransId="{FF62A437-E8FC-446F-9AB8-8012B6488843}"/>
    <dgm:cxn modelId="{40C7CF22-6574-45EC-ADD2-7B988E5883EE}" srcId="{143AE5F4-20B1-4FFB-8599-18DA9208D19F}" destId="{E7888224-B9C0-437E-819D-405BACAC4EFC}" srcOrd="4" destOrd="0" parTransId="{13FD1D9F-2A88-46EA-8329-7064090B558C}" sibTransId="{92CDBA2A-9AFB-401A-A6AE-F2B6C0F77186}"/>
    <dgm:cxn modelId="{6A03BB4B-266F-4531-B077-069EC2DB253D}" type="presOf" srcId="{1DFD209F-B051-4627-A1E6-836174C129FA}" destId="{6A513AFA-A702-474E-845B-0840C9198CE6}" srcOrd="0" destOrd="0" presId="urn:microsoft.com/office/officeart/2008/layout/LinedList"/>
    <dgm:cxn modelId="{159C1680-7B0F-41AC-A79B-398AD76CE43F}" srcId="{143AE5F4-20B1-4FFB-8599-18DA9208D19F}" destId="{4CB6599F-1C85-4312-8813-46379E248635}" srcOrd="1" destOrd="0" parTransId="{FF7C395B-6533-449B-96F8-E118D126F000}" sibTransId="{80C48232-4B74-4732-9E9B-D077115D122B}"/>
    <dgm:cxn modelId="{71D2768A-8533-4EDA-A329-DE1CF2F8D609}" type="presOf" srcId="{143AE5F4-20B1-4FFB-8599-18DA9208D19F}" destId="{0C84E747-EEC4-4334-8302-5CB486D1C42C}" srcOrd="0" destOrd="0" presId="urn:microsoft.com/office/officeart/2008/layout/LinedList"/>
    <dgm:cxn modelId="{185BBB8D-3FD3-431E-A4E2-668C74D4244B}" type="presOf" srcId="{4CB6599F-1C85-4312-8813-46379E248635}" destId="{CE5E68F6-7082-4A26-A451-9EDE135AE410}" srcOrd="0" destOrd="0" presId="urn:microsoft.com/office/officeart/2008/layout/LinedList"/>
    <dgm:cxn modelId="{FF29738E-F369-44D5-A6F9-518357247ECD}" type="presOf" srcId="{E7888224-B9C0-437E-819D-405BACAC4EFC}" destId="{38BC76AB-653C-485F-AA9E-A550AC50F852}" srcOrd="0" destOrd="0" presId="urn:microsoft.com/office/officeart/2008/layout/LinedList"/>
    <dgm:cxn modelId="{9480F090-EA56-4975-876A-21618336502E}" type="presOf" srcId="{47764EAA-240D-4023-BA1B-CAD428C53228}" destId="{211E7EE3-D4B1-4A64-83B9-A6841E677724}" srcOrd="0" destOrd="0" presId="urn:microsoft.com/office/officeart/2008/layout/LinedList"/>
    <dgm:cxn modelId="{EC915597-039C-4D06-B816-A90A40E7A37E}" type="presOf" srcId="{22D1B61F-2027-4A20-88E2-2AE643F410C9}" destId="{EB8C88FB-60BF-48C3-B1AE-746E7804CAE4}" srcOrd="0" destOrd="0" presId="urn:microsoft.com/office/officeart/2008/layout/LinedList"/>
    <dgm:cxn modelId="{348CA4B9-C5E2-49B9-860B-83830422C8A2}" srcId="{143AE5F4-20B1-4FFB-8599-18DA9208D19F}" destId="{22D1B61F-2027-4A20-88E2-2AE643F410C9}" srcOrd="0" destOrd="0" parTransId="{2D679AA5-1896-4F0F-9362-DE3F36E1F028}" sibTransId="{83CC6CD5-4505-457F-A7A9-988BFD8336A3}"/>
    <dgm:cxn modelId="{B7B4A445-C897-4253-B36F-7C8189936D4B}" type="presParOf" srcId="{0C84E747-EEC4-4334-8302-5CB486D1C42C}" destId="{69A61866-93E4-422F-9628-638BD47435B1}" srcOrd="0" destOrd="0" presId="urn:microsoft.com/office/officeart/2008/layout/LinedList"/>
    <dgm:cxn modelId="{2FB07487-404A-4DF3-B988-DD179EE6C3CA}" type="presParOf" srcId="{0C84E747-EEC4-4334-8302-5CB486D1C42C}" destId="{6431F019-31C2-4A26-9A61-48B0CEFED49F}" srcOrd="1" destOrd="0" presId="urn:microsoft.com/office/officeart/2008/layout/LinedList"/>
    <dgm:cxn modelId="{12323090-1A22-4F4E-BD86-19ACFA492324}" type="presParOf" srcId="{6431F019-31C2-4A26-9A61-48B0CEFED49F}" destId="{EB8C88FB-60BF-48C3-B1AE-746E7804CAE4}" srcOrd="0" destOrd="0" presId="urn:microsoft.com/office/officeart/2008/layout/LinedList"/>
    <dgm:cxn modelId="{077574A8-B01C-4B72-8461-714C5275BE3B}" type="presParOf" srcId="{6431F019-31C2-4A26-9A61-48B0CEFED49F}" destId="{7BA6B816-D964-4AF2-BE15-9CFC90FECF7D}" srcOrd="1" destOrd="0" presId="urn:microsoft.com/office/officeart/2008/layout/LinedList"/>
    <dgm:cxn modelId="{1A541589-BAAC-4A1B-A17C-273ABB2B11A5}" type="presParOf" srcId="{0C84E747-EEC4-4334-8302-5CB486D1C42C}" destId="{13D4C712-1606-4AE4-B403-B7FC9F7BB96D}" srcOrd="2" destOrd="0" presId="urn:microsoft.com/office/officeart/2008/layout/LinedList"/>
    <dgm:cxn modelId="{1DC6997C-BCCE-40BB-A2B6-B6FE99D6ADAD}" type="presParOf" srcId="{0C84E747-EEC4-4334-8302-5CB486D1C42C}" destId="{EC54F807-4C04-48A3-BA1D-FE7534887139}" srcOrd="3" destOrd="0" presId="urn:microsoft.com/office/officeart/2008/layout/LinedList"/>
    <dgm:cxn modelId="{FC51054D-768C-4890-B06C-94F328261D5B}" type="presParOf" srcId="{EC54F807-4C04-48A3-BA1D-FE7534887139}" destId="{CE5E68F6-7082-4A26-A451-9EDE135AE410}" srcOrd="0" destOrd="0" presId="urn:microsoft.com/office/officeart/2008/layout/LinedList"/>
    <dgm:cxn modelId="{8CC17EB9-2F60-4324-95B5-CF685BC68863}" type="presParOf" srcId="{EC54F807-4C04-48A3-BA1D-FE7534887139}" destId="{5F159824-E20A-40DC-BA30-2B0AFDD8DC35}" srcOrd="1" destOrd="0" presId="urn:microsoft.com/office/officeart/2008/layout/LinedList"/>
    <dgm:cxn modelId="{9661EABC-ADA3-4D4F-B0F6-FBC732443A86}" type="presParOf" srcId="{0C84E747-EEC4-4334-8302-5CB486D1C42C}" destId="{A964533C-2C45-4DE6-879F-AA0D2D6C7D2B}" srcOrd="4" destOrd="0" presId="urn:microsoft.com/office/officeart/2008/layout/LinedList"/>
    <dgm:cxn modelId="{A40DB642-2D31-4AAD-B147-4809A60129A4}" type="presParOf" srcId="{0C84E747-EEC4-4334-8302-5CB486D1C42C}" destId="{3D5B1616-5EBA-4364-A220-03CBDB14ACE6}" srcOrd="5" destOrd="0" presId="urn:microsoft.com/office/officeart/2008/layout/LinedList"/>
    <dgm:cxn modelId="{90FD7A5E-200F-4F72-88AE-3B9BB05518D7}" type="presParOf" srcId="{3D5B1616-5EBA-4364-A220-03CBDB14ACE6}" destId="{6A513AFA-A702-474E-845B-0840C9198CE6}" srcOrd="0" destOrd="0" presId="urn:microsoft.com/office/officeart/2008/layout/LinedList"/>
    <dgm:cxn modelId="{C4E6AC2C-7B27-4491-B58B-908C07B1735F}" type="presParOf" srcId="{3D5B1616-5EBA-4364-A220-03CBDB14ACE6}" destId="{EBDD357C-B321-4F22-A869-14B3D5E67B03}" srcOrd="1" destOrd="0" presId="urn:microsoft.com/office/officeart/2008/layout/LinedList"/>
    <dgm:cxn modelId="{6263E801-4529-4974-9A38-780AD71BDFAD}" type="presParOf" srcId="{0C84E747-EEC4-4334-8302-5CB486D1C42C}" destId="{3CE97CB0-EB51-4B79-8E56-3D0969D5CDCC}" srcOrd="6" destOrd="0" presId="urn:microsoft.com/office/officeart/2008/layout/LinedList"/>
    <dgm:cxn modelId="{459BC738-03DF-4068-8A40-A1ED30288A77}" type="presParOf" srcId="{0C84E747-EEC4-4334-8302-5CB486D1C42C}" destId="{72992A6C-F763-439B-880B-571E4B7DFFC5}" srcOrd="7" destOrd="0" presId="urn:microsoft.com/office/officeart/2008/layout/LinedList"/>
    <dgm:cxn modelId="{265CCD46-FA4B-47D0-8C9E-EFBBC2A8AEEA}" type="presParOf" srcId="{72992A6C-F763-439B-880B-571E4B7DFFC5}" destId="{211E7EE3-D4B1-4A64-83B9-A6841E677724}" srcOrd="0" destOrd="0" presId="urn:microsoft.com/office/officeart/2008/layout/LinedList"/>
    <dgm:cxn modelId="{D60FEC67-BE2B-4609-8919-6CFBFA89D890}" type="presParOf" srcId="{72992A6C-F763-439B-880B-571E4B7DFFC5}" destId="{411BFEAF-4EA4-485C-B3F7-9DEBD06EA7A9}" srcOrd="1" destOrd="0" presId="urn:microsoft.com/office/officeart/2008/layout/LinedList"/>
    <dgm:cxn modelId="{FECC09C3-8991-4C46-AFC0-0BB1BAB06393}" type="presParOf" srcId="{0C84E747-EEC4-4334-8302-5CB486D1C42C}" destId="{74CE8AC1-5E9A-4AF1-991D-CDFFD1B35E60}" srcOrd="8" destOrd="0" presId="urn:microsoft.com/office/officeart/2008/layout/LinedList"/>
    <dgm:cxn modelId="{4AE99B8B-648B-43BB-BE88-394C174D1376}" type="presParOf" srcId="{0C84E747-EEC4-4334-8302-5CB486D1C42C}" destId="{C238409B-B990-4A7D-9E03-5199BC53A605}" srcOrd="9" destOrd="0" presId="urn:microsoft.com/office/officeart/2008/layout/LinedList"/>
    <dgm:cxn modelId="{09DB7C9A-A604-450C-AC22-8A32159124F8}" type="presParOf" srcId="{C238409B-B990-4A7D-9E03-5199BC53A605}" destId="{38BC76AB-653C-485F-AA9E-A550AC50F852}" srcOrd="0" destOrd="0" presId="urn:microsoft.com/office/officeart/2008/layout/LinedList"/>
    <dgm:cxn modelId="{451A4E8F-49D6-4B38-AEE2-90195E2EACFA}" type="presParOf" srcId="{C238409B-B990-4A7D-9E03-5199BC53A605}" destId="{B81A6005-6AE8-4ED7-BDE2-12B9E0C3F1E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5C004ED-E7EC-4B73-A75C-0A7E99AAF4D3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DDCA900-B783-462A-A5A2-C5034992986E}">
      <dgm:prSet/>
      <dgm:spPr/>
      <dgm:t>
        <a:bodyPr/>
        <a:lstStyle/>
        <a:p>
          <a:r>
            <a:rPr lang="en-US"/>
            <a:t>Prepare</a:t>
          </a:r>
        </a:p>
      </dgm:t>
    </dgm:pt>
    <dgm:pt modelId="{525C97F7-438C-4A41-8564-F5AAA0AE7E25}" type="parTrans" cxnId="{EBFF801E-69B8-4C84-A657-DD944AE056BD}">
      <dgm:prSet/>
      <dgm:spPr/>
      <dgm:t>
        <a:bodyPr/>
        <a:lstStyle/>
        <a:p>
          <a:endParaRPr lang="en-US"/>
        </a:p>
      </dgm:t>
    </dgm:pt>
    <dgm:pt modelId="{6EEAF3C3-6114-4F96-98F7-5CFF67591CC1}" type="sibTrans" cxnId="{EBFF801E-69B8-4C84-A657-DD944AE056BD}">
      <dgm:prSet/>
      <dgm:spPr/>
      <dgm:t>
        <a:bodyPr/>
        <a:lstStyle/>
        <a:p>
          <a:endParaRPr lang="en-US"/>
        </a:p>
      </dgm:t>
    </dgm:pt>
    <dgm:pt modelId="{2CBCEE8D-2149-4092-BC58-FE419869B3B3}">
      <dgm:prSet/>
      <dgm:spPr/>
      <dgm:t>
        <a:bodyPr/>
        <a:lstStyle/>
        <a:p>
          <a:r>
            <a:rPr lang="en-US"/>
            <a:t>Prepare the client from the beginning</a:t>
          </a:r>
        </a:p>
      </dgm:t>
    </dgm:pt>
    <dgm:pt modelId="{A706E3DC-4C48-45D1-ACE1-B2D7CBEDA326}" type="parTrans" cxnId="{52687730-D73C-4AD2-876C-816918B30CF8}">
      <dgm:prSet/>
      <dgm:spPr/>
      <dgm:t>
        <a:bodyPr/>
        <a:lstStyle/>
        <a:p>
          <a:endParaRPr lang="en-US"/>
        </a:p>
      </dgm:t>
    </dgm:pt>
    <dgm:pt modelId="{7092B418-E958-4E79-B221-09C74B5FCCA6}" type="sibTrans" cxnId="{52687730-D73C-4AD2-876C-816918B30CF8}">
      <dgm:prSet/>
      <dgm:spPr/>
      <dgm:t>
        <a:bodyPr/>
        <a:lstStyle/>
        <a:p>
          <a:endParaRPr lang="en-US"/>
        </a:p>
      </dgm:t>
    </dgm:pt>
    <dgm:pt modelId="{4F189FE4-994B-46A2-A43A-BED7BA5A31FC}">
      <dgm:prSet/>
      <dgm:spPr/>
      <dgm:t>
        <a:bodyPr/>
        <a:lstStyle/>
        <a:p>
          <a:r>
            <a:rPr lang="en-US"/>
            <a:t>Reflect on</a:t>
          </a:r>
        </a:p>
      </dgm:t>
    </dgm:pt>
    <dgm:pt modelId="{0BF50272-08CD-4ABD-B58A-94A5D6446B5A}" type="parTrans" cxnId="{27AAD824-BC2D-4637-9E2C-6C54447839E6}">
      <dgm:prSet/>
      <dgm:spPr/>
      <dgm:t>
        <a:bodyPr/>
        <a:lstStyle/>
        <a:p>
          <a:endParaRPr lang="en-US"/>
        </a:p>
      </dgm:t>
    </dgm:pt>
    <dgm:pt modelId="{E54011E0-AC59-4EDA-9669-E1FA46B0226F}" type="sibTrans" cxnId="{27AAD824-BC2D-4637-9E2C-6C54447839E6}">
      <dgm:prSet/>
      <dgm:spPr/>
      <dgm:t>
        <a:bodyPr/>
        <a:lstStyle/>
        <a:p>
          <a:endParaRPr lang="en-US"/>
        </a:p>
      </dgm:t>
    </dgm:pt>
    <dgm:pt modelId="{CFA4149F-B5FC-48E9-9C07-C72A96188CAD}">
      <dgm:prSet/>
      <dgm:spPr/>
      <dgm:t>
        <a:bodyPr/>
        <a:lstStyle/>
        <a:p>
          <a:r>
            <a:rPr lang="en-US"/>
            <a:t>Reflect on what went well and what needs to be worked on</a:t>
          </a:r>
        </a:p>
      </dgm:t>
    </dgm:pt>
    <dgm:pt modelId="{5B0266B6-26A9-4EB7-B258-8122BAA5A06F}" type="parTrans" cxnId="{4398AA8B-609A-42C0-8B08-6DC10B00C4A9}">
      <dgm:prSet/>
      <dgm:spPr/>
      <dgm:t>
        <a:bodyPr/>
        <a:lstStyle/>
        <a:p>
          <a:endParaRPr lang="en-US"/>
        </a:p>
      </dgm:t>
    </dgm:pt>
    <dgm:pt modelId="{3527E76C-A81C-4580-82A7-21674E80B34A}" type="sibTrans" cxnId="{4398AA8B-609A-42C0-8B08-6DC10B00C4A9}">
      <dgm:prSet/>
      <dgm:spPr/>
      <dgm:t>
        <a:bodyPr/>
        <a:lstStyle/>
        <a:p>
          <a:endParaRPr lang="en-US"/>
        </a:p>
      </dgm:t>
    </dgm:pt>
    <dgm:pt modelId="{6652516D-DB5F-4505-84FC-5AFC20D2B0D4}">
      <dgm:prSet/>
      <dgm:spPr/>
      <dgm:t>
        <a:bodyPr/>
        <a:lstStyle/>
        <a:p>
          <a:r>
            <a:rPr lang="en-US"/>
            <a:t>Process</a:t>
          </a:r>
        </a:p>
      </dgm:t>
    </dgm:pt>
    <dgm:pt modelId="{6E298138-0BAC-4BC0-9F15-7FF89400C36A}" type="parTrans" cxnId="{CCAAEB3A-C3D5-4887-BBAE-859586AA50C4}">
      <dgm:prSet/>
      <dgm:spPr/>
      <dgm:t>
        <a:bodyPr/>
        <a:lstStyle/>
        <a:p>
          <a:endParaRPr lang="en-US"/>
        </a:p>
      </dgm:t>
    </dgm:pt>
    <dgm:pt modelId="{7602BD19-E026-4DEF-A5B9-7FAC45BF294A}" type="sibTrans" cxnId="{CCAAEB3A-C3D5-4887-BBAE-859586AA50C4}">
      <dgm:prSet/>
      <dgm:spPr/>
      <dgm:t>
        <a:bodyPr/>
        <a:lstStyle/>
        <a:p>
          <a:endParaRPr lang="en-US"/>
        </a:p>
      </dgm:t>
    </dgm:pt>
    <dgm:pt modelId="{7E0741C6-5913-4152-80CE-7200C570246E}">
      <dgm:prSet/>
      <dgm:spPr/>
      <dgm:t>
        <a:bodyPr/>
        <a:lstStyle/>
        <a:p>
          <a:r>
            <a:rPr lang="en-US"/>
            <a:t>Process feelings about ending</a:t>
          </a:r>
        </a:p>
      </dgm:t>
    </dgm:pt>
    <dgm:pt modelId="{BD3D1F79-28C9-4F78-904F-8C1A0F346632}" type="parTrans" cxnId="{E4026CF0-BB62-41E0-ADD5-34867447CD61}">
      <dgm:prSet/>
      <dgm:spPr/>
      <dgm:t>
        <a:bodyPr/>
        <a:lstStyle/>
        <a:p>
          <a:endParaRPr lang="en-US"/>
        </a:p>
      </dgm:t>
    </dgm:pt>
    <dgm:pt modelId="{1CEB9135-2D72-49DF-A215-9BB68A71F9BA}" type="sibTrans" cxnId="{E4026CF0-BB62-41E0-ADD5-34867447CD61}">
      <dgm:prSet/>
      <dgm:spPr/>
      <dgm:t>
        <a:bodyPr/>
        <a:lstStyle/>
        <a:p>
          <a:endParaRPr lang="en-US"/>
        </a:p>
      </dgm:t>
    </dgm:pt>
    <dgm:pt modelId="{2C11CE42-196D-4C29-B693-329B1E7E5858}">
      <dgm:prSet/>
      <dgm:spPr/>
      <dgm:t>
        <a:bodyPr/>
        <a:lstStyle/>
        <a:p>
          <a:r>
            <a:rPr lang="en-US"/>
            <a:t>Discuss</a:t>
          </a:r>
        </a:p>
      </dgm:t>
    </dgm:pt>
    <dgm:pt modelId="{8E407FA4-72E1-484F-86A8-255C590CE3FE}" type="parTrans" cxnId="{C2C641D9-742E-4D46-BB06-FE2710CB64E6}">
      <dgm:prSet/>
      <dgm:spPr/>
      <dgm:t>
        <a:bodyPr/>
        <a:lstStyle/>
        <a:p>
          <a:endParaRPr lang="en-US"/>
        </a:p>
      </dgm:t>
    </dgm:pt>
    <dgm:pt modelId="{B8C8F6A6-F3DA-43DA-9A7B-89B886598655}" type="sibTrans" cxnId="{C2C641D9-742E-4D46-BB06-FE2710CB64E6}">
      <dgm:prSet/>
      <dgm:spPr/>
      <dgm:t>
        <a:bodyPr/>
        <a:lstStyle/>
        <a:p>
          <a:endParaRPr lang="en-US"/>
        </a:p>
      </dgm:t>
    </dgm:pt>
    <dgm:pt modelId="{61B90253-E4A4-42B3-9C50-3509792DD13F}">
      <dgm:prSet/>
      <dgm:spPr/>
      <dgm:t>
        <a:bodyPr/>
        <a:lstStyle/>
        <a:p>
          <a:r>
            <a:rPr lang="en-US"/>
            <a:t>Discuss going forward/ coping techniques</a:t>
          </a:r>
        </a:p>
      </dgm:t>
    </dgm:pt>
    <dgm:pt modelId="{40C48F01-BA3B-436E-A226-86E0C8EFDDB1}" type="parTrans" cxnId="{F4FD5BF7-C41D-4E56-A80F-FECC197D58BE}">
      <dgm:prSet/>
      <dgm:spPr/>
      <dgm:t>
        <a:bodyPr/>
        <a:lstStyle/>
        <a:p>
          <a:endParaRPr lang="en-US"/>
        </a:p>
      </dgm:t>
    </dgm:pt>
    <dgm:pt modelId="{BBC4518C-5754-40C9-BCC7-75DB4595DDBE}" type="sibTrans" cxnId="{F4FD5BF7-C41D-4E56-A80F-FECC197D58BE}">
      <dgm:prSet/>
      <dgm:spPr/>
      <dgm:t>
        <a:bodyPr/>
        <a:lstStyle/>
        <a:p>
          <a:endParaRPr lang="en-US"/>
        </a:p>
      </dgm:t>
    </dgm:pt>
    <dgm:pt modelId="{4C6E7493-84DC-4517-B9B7-78EE65A5BC27}">
      <dgm:prSet/>
      <dgm:spPr/>
      <dgm:t>
        <a:bodyPr/>
        <a:lstStyle/>
        <a:p>
          <a:r>
            <a:rPr lang="en-US"/>
            <a:t>Facilitate</a:t>
          </a:r>
        </a:p>
      </dgm:t>
    </dgm:pt>
    <dgm:pt modelId="{89A020FF-7BB7-4DEA-BE11-3A5D2FD09E5C}" type="parTrans" cxnId="{B09A323C-234A-471A-8B1D-F3C6947504B1}">
      <dgm:prSet/>
      <dgm:spPr/>
      <dgm:t>
        <a:bodyPr/>
        <a:lstStyle/>
        <a:p>
          <a:endParaRPr lang="en-US"/>
        </a:p>
      </dgm:t>
    </dgm:pt>
    <dgm:pt modelId="{B3779AF8-83CA-490D-A3DF-18937ACE4DD0}" type="sibTrans" cxnId="{B09A323C-234A-471A-8B1D-F3C6947504B1}">
      <dgm:prSet/>
      <dgm:spPr/>
      <dgm:t>
        <a:bodyPr/>
        <a:lstStyle/>
        <a:p>
          <a:endParaRPr lang="en-US"/>
        </a:p>
      </dgm:t>
    </dgm:pt>
    <dgm:pt modelId="{0249D1A7-83BA-4BF0-81A9-31B81C6B5924}">
      <dgm:prSet/>
      <dgm:spPr/>
      <dgm:t>
        <a:bodyPr/>
        <a:lstStyle/>
        <a:p>
          <a:r>
            <a:rPr lang="en-US"/>
            <a:t>Facilitate generalisation</a:t>
          </a:r>
        </a:p>
      </dgm:t>
    </dgm:pt>
    <dgm:pt modelId="{C0618A0F-86A9-4CEC-8867-0DF1D3B7E7F3}" type="parTrans" cxnId="{45E1358A-4E66-47F2-9644-96D2D568D39F}">
      <dgm:prSet/>
      <dgm:spPr/>
      <dgm:t>
        <a:bodyPr/>
        <a:lstStyle/>
        <a:p>
          <a:endParaRPr lang="en-US"/>
        </a:p>
      </dgm:t>
    </dgm:pt>
    <dgm:pt modelId="{8015F396-C88F-4C2F-9E46-4858F223B7D4}" type="sibTrans" cxnId="{45E1358A-4E66-47F2-9644-96D2D568D39F}">
      <dgm:prSet/>
      <dgm:spPr/>
      <dgm:t>
        <a:bodyPr/>
        <a:lstStyle/>
        <a:p>
          <a:endParaRPr lang="en-US"/>
        </a:p>
      </dgm:t>
    </dgm:pt>
    <dgm:pt modelId="{8925B86B-CEA5-4DD5-A5C4-76A7870E98C8}">
      <dgm:prSet/>
      <dgm:spPr/>
      <dgm:t>
        <a:bodyPr/>
        <a:lstStyle/>
        <a:p>
          <a:r>
            <a:rPr lang="en-US"/>
            <a:t>Frame</a:t>
          </a:r>
        </a:p>
      </dgm:t>
    </dgm:pt>
    <dgm:pt modelId="{B6A33895-EC62-4E6A-859F-5F068DF1F142}" type="parTrans" cxnId="{C3A3FA98-37EE-4030-995C-C3FA1203E66B}">
      <dgm:prSet/>
      <dgm:spPr/>
      <dgm:t>
        <a:bodyPr/>
        <a:lstStyle/>
        <a:p>
          <a:endParaRPr lang="en-US"/>
        </a:p>
      </dgm:t>
    </dgm:pt>
    <dgm:pt modelId="{1509874B-E3FA-47FB-AF6F-5FB3BD159F73}" type="sibTrans" cxnId="{C3A3FA98-37EE-4030-995C-C3FA1203E66B}">
      <dgm:prSet/>
      <dgm:spPr/>
      <dgm:t>
        <a:bodyPr/>
        <a:lstStyle/>
        <a:p>
          <a:endParaRPr lang="en-US"/>
        </a:p>
      </dgm:t>
    </dgm:pt>
    <dgm:pt modelId="{9F0BE4EE-8164-4F2A-8341-EC70D6E96418}">
      <dgm:prSet/>
      <dgm:spPr/>
      <dgm:t>
        <a:bodyPr/>
        <a:lstStyle/>
        <a:p>
          <a:r>
            <a:rPr lang="en-US"/>
            <a:t>Frame ending as temporary- Always more work to be done</a:t>
          </a:r>
        </a:p>
      </dgm:t>
    </dgm:pt>
    <dgm:pt modelId="{1BB8D780-3823-45F5-9A7B-D571B23E4E0F}" type="parTrans" cxnId="{1C28952E-723F-4467-AF43-F9CDF7A8814D}">
      <dgm:prSet/>
      <dgm:spPr/>
      <dgm:t>
        <a:bodyPr/>
        <a:lstStyle/>
        <a:p>
          <a:endParaRPr lang="en-US"/>
        </a:p>
      </dgm:t>
    </dgm:pt>
    <dgm:pt modelId="{95B2C28B-148E-4AE6-B5C4-9F6B9430292C}" type="sibTrans" cxnId="{1C28952E-723F-4467-AF43-F9CDF7A8814D}">
      <dgm:prSet/>
      <dgm:spPr/>
      <dgm:t>
        <a:bodyPr/>
        <a:lstStyle/>
        <a:p>
          <a:endParaRPr lang="en-US"/>
        </a:p>
      </dgm:t>
    </dgm:pt>
    <dgm:pt modelId="{F75F6463-7002-402C-A432-08DD03930475}">
      <dgm:prSet/>
      <dgm:spPr/>
      <dgm:t>
        <a:bodyPr/>
        <a:lstStyle/>
        <a:p>
          <a:r>
            <a:rPr lang="en-US"/>
            <a:t>Anticipate</a:t>
          </a:r>
        </a:p>
      </dgm:t>
    </dgm:pt>
    <dgm:pt modelId="{EE8BA4D1-5FB6-471A-BF3C-D8F95AD8FD9D}" type="parTrans" cxnId="{CE26BC0B-8375-4504-9340-2FF9EABEA749}">
      <dgm:prSet/>
      <dgm:spPr/>
      <dgm:t>
        <a:bodyPr/>
        <a:lstStyle/>
        <a:p>
          <a:endParaRPr lang="en-US"/>
        </a:p>
      </dgm:t>
    </dgm:pt>
    <dgm:pt modelId="{F1AD8083-29CE-459F-8453-9F30EBA083FF}" type="sibTrans" cxnId="{CE26BC0B-8375-4504-9340-2FF9EABEA749}">
      <dgm:prSet/>
      <dgm:spPr/>
      <dgm:t>
        <a:bodyPr/>
        <a:lstStyle/>
        <a:p>
          <a:endParaRPr lang="en-US"/>
        </a:p>
      </dgm:t>
    </dgm:pt>
    <dgm:pt modelId="{C9640F97-601A-4056-AF69-8613BA8DB236}">
      <dgm:prSet/>
      <dgm:spPr/>
      <dgm:t>
        <a:bodyPr/>
        <a:lstStyle/>
        <a:p>
          <a:r>
            <a:rPr lang="en-US"/>
            <a:t>Anticipate future growth</a:t>
          </a:r>
        </a:p>
      </dgm:t>
    </dgm:pt>
    <dgm:pt modelId="{A4958167-F069-4CA9-9EAD-12656045589C}" type="parTrans" cxnId="{0D730DD0-799A-4655-9403-AB51B64A1606}">
      <dgm:prSet/>
      <dgm:spPr/>
      <dgm:t>
        <a:bodyPr/>
        <a:lstStyle/>
        <a:p>
          <a:endParaRPr lang="en-US"/>
        </a:p>
      </dgm:t>
    </dgm:pt>
    <dgm:pt modelId="{5AA62ADB-32AD-4365-AA56-F02D3C39E742}" type="sibTrans" cxnId="{0D730DD0-799A-4655-9403-AB51B64A1606}">
      <dgm:prSet/>
      <dgm:spPr/>
      <dgm:t>
        <a:bodyPr/>
        <a:lstStyle/>
        <a:p>
          <a:endParaRPr lang="en-US"/>
        </a:p>
      </dgm:t>
    </dgm:pt>
    <dgm:pt modelId="{394E58CA-4FCB-4525-9AB6-FB2BAD59FA4A}" type="pres">
      <dgm:prSet presAssocID="{E5C004ED-E7EC-4B73-A75C-0A7E99AAF4D3}" presName="Name0" presStyleCnt="0">
        <dgm:presLayoutVars>
          <dgm:dir/>
          <dgm:animLvl val="lvl"/>
          <dgm:resizeHandles val="exact"/>
        </dgm:presLayoutVars>
      </dgm:prSet>
      <dgm:spPr/>
    </dgm:pt>
    <dgm:pt modelId="{7ABC43D9-3C38-481A-AD2C-F8912C446CD0}" type="pres">
      <dgm:prSet presAssocID="{2DDCA900-B783-462A-A5A2-C5034992986E}" presName="linNode" presStyleCnt="0"/>
      <dgm:spPr/>
    </dgm:pt>
    <dgm:pt modelId="{9D047FB1-FEED-4590-A66D-D292D73E1171}" type="pres">
      <dgm:prSet presAssocID="{2DDCA900-B783-462A-A5A2-C5034992986E}" presName="parentText" presStyleLbl="alignNode1" presStyleIdx="0" presStyleCnt="7">
        <dgm:presLayoutVars>
          <dgm:chMax val="1"/>
          <dgm:bulletEnabled/>
        </dgm:presLayoutVars>
      </dgm:prSet>
      <dgm:spPr/>
    </dgm:pt>
    <dgm:pt modelId="{AF3758B4-87A4-4700-ADF6-EA999B5B09E5}" type="pres">
      <dgm:prSet presAssocID="{2DDCA900-B783-462A-A5A2-C5034992986E}" presName="descendantText" presStyleLbl="alignAccFollowNode1" presStyleIdx="0" presStyleCnt="7">
        <dgm:presLayoutVars>
          <dgm:bulletEnabled/>
        </dgm:presLayoutVars>
      </dgm:prSet>
      <dgm:spPr/>
    </dgm:pt>
    <dgm:pt modelId="{122EDB1C-825A-4BB4-854E-B668DD416D2D}" type="pres">
      <dgm:prSet presAssocID="{6EEAF3C3-6114-4F96-98F7-5CFF67591CC1}" presName="sp" presStyleCnt="0"/>
      <dgm:spPr/>
    </dgm:pt>
    <dgm:pt modelId="{99AA2666-5F15-4116-BFDA-F3068FCFB3AF}" type="pres">
      <dgm:prSet presAssocID="{4F189FE4-994B-46A2-A43A-BED7BA5A31FC}" presName="linNode" presStyleCnt="0"/>
      <dgm:spPr/>
    </dgm:pt>
    <dgm:pt modelId="{CE733311-B136-4AD6-9E6E-F71A9723D235}" type="pres">
      <dgm:prSet presAssocID="{4F189FE4-994B-46A2-A43A-BED7BA5A31FC}" presName="parentText" presStyleLbl="alignNode1" presStyleIdx="1" presStyleCnt="7">
        <dgm:presLayoutVars>
          <dgm:chMax val="1"/>
          <dgm:bulletEnabled/>
        </dgm:presLayoutVars>
      </dgm:prSet>
      <dgm:spPr/>
    </dgm:pt>
    <dgm:pt modelId="{8424EA3E-E778-41E0-8D3A-D178B96BD4D8}" type="pres">
      <dgm:prSet presAssocID="{4F189FE4-994B-46A2-A43A-BED7BA5A31FC}" presName="descendantText" presStyleLbl="alignAccFollowNode1" presStyleIdx="1" presStyleCnt="7">
        <dgm:presLayoutVars>
          <dgm:bulletEnabled/>
        </dgm:presLayoutVars>
      </dgm:prSet>
      <dgm:spPr/>
    </dgm:pt>
    <dgm:pt modelId="{732B783D-1701-47A2-8DC7-2730A58B7D82}" type="pres">
      <dgm:prSet presAssocID="{E54011E0-AC59-4EDA-9669-E1FA46B0226F}" presName="sp" presStyleCnt="0"/>
      <dgm:spPr/>
    </dgm:pt>
    <dgm:pt modelId="{C73ED779-21C6-4323-992B-3D5C06489D33}" type="pres">
      <dgm:prSet presAssocID="{6652516D-DB5F-4505-84FC-5AFC20D2B0D4}" presName="linNode" presStyleCnt="0"/>
      <dgm:spPr/>
    </dgm:pt>
    <dgm:pt modelId="{47229901-B2DA-4D18-B5F3-11584853ECAF}" type="pres">
      <dgm:prSet presAssocID="{6652516D-DB5F-4505-84FC-5AFC20D2B0D4}" presName="parentText" presStyleLbl="alignNode1" presStyleIdx="2" presStyleCnt="7">
        <dgm:presLayoutVars>
          <dgm:chMax val="1"/>
          <dgm:bulletEnabled/>
        </dgm:presLayoutVars>
      </dgm:prSet>
      <dgm:spPr/>
    </dgm:pt>
    <dgm:pt modelId="{0C0B1712-355D-4A6D-AE3A-491558380A7A}" type="pres">
      <dgm:prSet presAssocID="{6652516D-DB5F-4505-84FC-5AFC20D2B0D4}" presName="descendantText" presStyleLbl="alignAccFollowNode1" presStyleIdx="2" presStyleCnt="7">
        <dgm:presLayoutVars>
          <dgm:bulletEnabled/>
        </dgm:presLayoutVars>
      </dgm:prSet>
      <dgm:spPr/>
    </dgm:pt>
    <dgm:pt modelId="{A65CFE64-E0A8-4E5E-81F0-9B9A49B07901}" type="pres">
      <dgm:prSet presAssocID="{7602BD19-E026-4DEF-A5B9-7FAC45BF294A}" presName="sp" presStyleCnt="0"/>
      <dgm:spPr/>
    </dgm:pt>
    <dgm:pt modelId="{7CC4F9AE-7F6E-43F7-8C3F-409E0308EF5E}" type="pres">
      <dgm:prSet presAssocID="{2C11CE42-196D-4C29-B693-329B1E7E5858}" presName="linNode" presStyleCnt="0"/>
      <dgm:spPr/>
    </dgm:pt>
    <dgm:pt modelId="{B78FEE0D-D6D2-4EB8-B526-714DA51D68DE}" type="pres">
      <dgm:prSet presAssocID="{2C11CE42-196D-4C29-B693-329B1E7E5858}" presName="parentText" presStyleLbl="alignNode1" presStyleIdx="3" presStyleCnt="7">
        <dgm:presLayoutVars>
          <dgm:chMax val="1"/>
          <dgm:bulletEnabled/>
        </dgm:presLayoutVars>
      </dgm:prSet>
      <dgm:spPr/>
    </dgm:pt>
    <dgm:pt modelId="{E6A681F2-DDE3-463F-923D-ACE22D44ABF3}" type="pres">
      <dgm:prSet presAssocID="{2C11CE42-196D-4C29-B693-329B1E7E5858}" presName="descendantText" presStyleLbl="alignAccFollowNode1" presStyleIdx="3" presStyleCnt="7">
        <dgm:presLayoutVars>
          <dgm:bulletEnabled/>
        </dgm:presLayoutVars>
      </dgm:prSet>
      <dgm:spPr/>
    </dgm:pt>
    <dgm:pt modelId="{BF8EF0B6-4DE2-45BD-8AA2-CFABA9EAA831}" type="pres">
      <dgm:prSet presAssocID="{B8C8F6A6-F3DA-43DA-9A7B-89B886598655}" presName="sp" presStyleCnt="0"/>
      <dgm:spPr/>
    </dgm:pt>
    <dgm:pt modelId="{4CD9BA4E-8F6B-4D19-B8B7-A860B68479C9}" type="pres">
      <dgm:prSet presAssocID="{4C6E7493-84DC-4517-B9B7-78EE65A5BC27}" presName="linNode" presStyleCnt="0"/>
      <dgm:spPr/>
    </dgm:pt>
    <dgm:pt modelId="{83D26A94-9965-48EF-B791-7271EB8CE8E9}" type="pres">
      <dgm:prSet presAssocID="{4C6E7493-84DC-4517-B9B7-78EE65A5BC27}" presName="parentText" presStyleLbl="alignNode1" presStyleIdx="4" presStyleCnt="7">
        <dgm:presLayoutVars>
          <dgm:chMax val="1"/>
          <dgm:bulletEnabled/>
        </dgm:presLayoutVars>
      </dgm:prSet>
      <dgm:spPr/>
    </dgm:pt>
    <dgm:pt modelId="{931AF155-C016-47CC-BB44-7CBB66D73CE8}" type="pres">
      <dgm:prSet presAssocID="{4C6E7493-84DC-4517-B9B7-78EE65A5BC27}" presName="descendantText" presStyleLbl="alignAccFollowNode1" presStyleIdx="4" presStyleCnt="7">
        <dgm:presLayoutVars>
          <dgm:bulletEnabled/>
        </dgm:presLayoutVars>
      </dgm:prSet>
      <dgm:spPr/>
    </dgm:pt>
    <dgm:pt modelId="{8CDA43D1-C38C-4A27-81C4-C7D22B65DCE3}" type="pres">
      <dgm:prSet presAssocID="{B3779AF8-83CA-490D-A3DF-18937ACE4DD0}" presName="sp" presStyleCnt="0"/>
      <dgm:spPr/>
    </dgm:pt>
    <dgm:pt modelId="{43E4A444-4FE0-4AAF-AA51-3856D27CF3E6}" type="pres">
      <dgm:prSet presAssocID="{8925B86B-CEA5-4DD5-A5C4-76A7870E98C8}" presName="linNode" presStyleCnt="0"/>
      <dgm:spPr/>
    </dgm:pt>
    <dgm:pt modelId="{3F9089C5-4F7A-42D8-BF8F-119894958BCA}" type="pres">
      <dgm:prSet presAssocID="{8925B86B-CEA5-4DD5-A5C4-76A7870E98C8}" presName="parentText" presStyleLbl="alignNode1" presStyleIdx="5" presStyleCnt="7">
        <dgm:presLayoutVars>
          <dgm:chMax val="1"/>
          <dgm:bulletEnabled/>
        </dgm:presLayoutVars>
      </dgm:prSet>
      <dgm:spPr/>
    </dgm:pt>
    <dgm:pt modelId="{D899041D-FEA6-424B-AE23-9602E9C4CA6D}" type="pres">
      <dgm:prSet presAssocID="{8925B86B-CEA5-4DD5-A5C4-76A7870E98C8}" presName="descendantText" presStyleLbl="alignAccFollowNode1" presStyleIdx="5" presStyleCnt="7">
        <dgm:presLayoutVars>
          <dgm:bulletEnabled/>
        </dgm:presLayoutVars>
      </dgm:prSet>
      <dgm:spPr/>
    </dgm:pt>
    <dgm:pt modelId="{62E05CED-A5A7-4889-B94D-2F9838ED02C0}" type="pres">
      <dgm:prSet presAssocID="{1509874B-E3FA-47FB-AF6F-5FB3BD159F73}" presName="sp" presStyleCnt="0"/>
      <dgm:spPr/>
    </dgm:pt>
    <dgm:pt modelId="{236E9C65-1681-4A07-9DEB-DD76CBC44589}" type="pres">
      <dgm:prSet presAssocID="{F75F6463-7002-402C-A432-08DD03930475}" presName="linNode" presStyleCnt="0"/>
      <dgm:spPr/>
    </dgm:pt>
    <dgm:pt modelId="{1671994E-C9EF-42D9-91A4-40E4D65239CB}" type="pres">
      <dgm:prSet presAssocID="{F75F6463-7002-402C-A432-08DD03930475}" presName="parentText" presStyleLbl="alignNode1" presStyleIdx="6" presStyleCnt="7">
        <dgm:presLayoutVars>
          <dgm:chMax val="1"/>
          <dgm:bulletEnabled/>
        </dgm:presLayoutVars>
      </dgm:prSet>
      <dgm:spPr/>
    </dgm:pt>
    <dgm:pt modelId="{09ADF168-865C-42B4-9FD4-C16D22396E6F}" type="pres">
      <dgm:prSet presAssocID="{F75F6463-7002-402C-A432-08DD03930475}" presName="descendantText" presStyleLbl="alignAccFollowNode1" presStyleIdx="6" presStyleCnt="7">
        <dgm:presLayoutVars>
          <dgm:bulletEnabled/>
        </dgm:presLayoutVars>
      </dgm:prSet>
      <dgm:spPr/>
    </dgm:pt>
  </dgm:ptLst>
  <dgm:cxnLst>
    <dgm:cxn modelId="{7FB34F08-56B6-4DB2-8BBC-E32A9D58A0E3}" type="presOf" srcId="{F75F6463-7002-402C-A432-08DD03930475}" destId="{1671994E-C9EF-42D9-91A4-40E4D65239CB}" srcOrd="0" destOrd="0" presId="urn:microsoft.com/office/officeart/2016/7/layout/VerticalSolidActionList"/>
    <dgm:cxn modelId="{CE26BC0B-8375-4504-9340-2FF9EABEA749}" srcId="{E5C004ED-E7EC-4B73-A75C-0A7E99AAF4D3}" destId="{F75F6463-7002-402C-A432-08DD03930475}" srcOrd="6" destOrd="0" parTransId="{EE8BA4D1-5FB6-471A-BF3C-D8F95AD8FD9D}" sibTransId="{F1AD8083-29CE-459F-8453-9F30EBA083FF}"/>
    <dgm:cxn modelId="{EF098319-0E91-4FF6-9100-5E1554575FE1}" type="presOf" srcId="{4F189FE4-994B-46A2-A43A-BED7BA5A31FC}" destId="{CE733311-B136-4AD6-9E6E-F71A9723D235}" srcOrd="0" destOrd="0" presId="urn:microsoft.com/office/officeart/2016/7/layout/VerticalSolidActionList"/>
    <dgm:cxn modelId="{EBFF801E-69B8-4C84-A657-DD944AE056BD}" srcId="{E5C004ED-E7EC-4B73-A75C-0A7E99AAF4D3}" destId="{2DDCA900-B783-462A-A5A2-C5034992986E}" srcOrd="0" destOrd="0" parTransId="{525C97F7-438C-4A41-8564-F5AAA0AE7E25}" sibTransId="{6EEAF3C3-6114-4F96-98F7-5CFF67591CC1}"/>
    <dgm:cxn modelId="{D8A8DC22-359D-4D84-9537-D3BD8936A058}" type="presOf" srcId="{2DDCA900-B783-462A-A5A2-C5034992986E}" destId="{9D047FB1-FEED-4590-A66D-D292D73E1171}" srcOrd="0" destOrd="0" presId="urn:microsoft.com/office/officeart/2016/7/layout/VerticalSolidActionList"/>
    <dgm:cxn modelId="{27AAD824-BC2D-4637-9E2C-6C54447839E6}" srcId="{E5C004ED-E7EC-4B73-A75C-0A7E99AAF4D3}" destId="{4F189FE4-994B-46A2-A43A-BED7BA5A31FC}" srcOrd="1" destOrd="0" parTransId="{0BF50272-08CD-4ABD-B58A-94A5D6446B5A}" sibTransId="{E54011E0-AC59-4EDA-9669-E1FA46B0226F}"/>
    <dgm:cxn modelId="{1C28952E-723F-4467-AF43-F9CDF7A8814D}" srcId="{8925B86B-CEA5-4DD5-A5C4-76A7870E98C8}" destId="{9F0BE4EE-8164-4F2A-8341-EC70D6E96418}" srcOrd="0" destOrd="0" parTransId="{1BB8D780-3823-45F5-9A7B-D571B23E4E0F}" sibTransId="{95B2C28B-148E-4AE6-B5C4-9F6B9430292C}"/>
    <dgm:cxn modelId="{268EA02E-243B-4241-95B6-1C585EDB38F5}" type="presOf" srcId="{2CBCEE8D-2149-4092-BC58-FE419869B3B3}" destId="{AF3758B4-87A4-4700-ADF6-EA999B5B09E5}" srcOrd="0" destOrd="0" presId="urn:microsoft.com/office/officeart/2016/7/layout/VerticalSolidActionList"/>
    <dgm:cxn modelId="{52687730-D73C-4AD2-876C-816918B30CF8}" srcId="{2DDCA900-B783-462A-A5A2-C5034992986E}" destId="{2CBCEE8D-2149-4092-BC58-FE419869B3B3}" srcOrd="0" destOrd="0" parTransId="{A706E3DC-4C48-45D1-ACE1-B2D7CBEDA326}" sibTransId="{7092B418-E958-4E79-B221-09C74B5FCCA6}"/>
    <dgm:cxn modelId="{CCAAEB3A-C3D5-4887-BBAE-859586AA50C4}" srcId="{E5C004ED-E7EC-4B73-A75C-0A7E99AAF4D3}" destId="{6652516D-DB5F-4505-84FC-5AFC20D2B0D4}" srcOrd="2" destOrd="0" parTransId="{6E298138-0BAC-4BC0-9F15-7FF89400C36A}" sibTransId="{7602BD19-E026-4DEF-A5B9-7FAC45BF294A}"/>
    <dgm:cxn modelId="{B09A323C-234A-471A-8B1D-F3C6947504B1}" srcId="{E5C004ED-E7EC-4B73-A75C-0A7E99AAF4D3}" destId="{4C6E7493-84DC-4517-B9B7-78EE65A5BC27}" srcOrd="4" destOrd="0" parTransId="{89A020FF-7BB7-4DEA-BE11-3A5D2FD09E5C}" sibTransId="{B3779AF8-83CA-490D-A3DF-18937ACE4DD0}"/>
    <dgm:cxn modelId="{AB65325C-9E69-4F04-969D-FD1D86710949}" type="presOf" srcId="{E5C004ED-E7EC-4B73-A75C-0A7E99AAF4D3}" destId="{394E58CA-4FCB-4525-9AB6-FB2BAD59FA4A}" srcOrd="0" destOrd="0" presId="urn:microsoft.com/office/officeart/2016/7/layout/VerticalSolidActionList"/>
    <dgm:cxn modelId="{92DCEF62-DD4E-432E-95F2-747FBA942559}" type="presOf" srcId="{C9640F97-601A-4056-AF69-8613BA8DB236}" destId="{09ADF168-865C-42B4-9FD4-C16D22396E6F}" srcOrd="0" destOrd="0" presId="urn:microsoft.com/office/officeart/2016/7/layout/VerticalSolidActionList"/>
    <dgm:cxn modelId="{F7442A48-A506-4420-A30A-68583FD24CA5}" type="presOf" srcId="{4C6E7493-84DC-4517-B9B7-78EE65A5BC27}" destId="{83D26A94-9965-48EF-B791-7271EB8CE8E9}" srcOrd="0" destOrd="0" presId="urn:microsoft.com/office/officeart/2016/7/layout/VerticalSolidActionList"/>
    <dgm:cxn modelId="{A748BF51-2912-4391-A3FF-9D130BCD2F98}" type="presOf" srcId="{0249D1A7-83BA-4BF0-81A9-31B81C6B5924}" destId="{931AF155-C016-47CC-BB44-7CBB66D73CE8}" srcOrd="0" destOrd="0" presId="urn:microsoft.com/office/officeart/2016/7/layout/VerticalSolidActionList"/>
    <dgm:cxn modelId="{039AA453-CB26-44C8-AED0-68D73E63D44A}" type="presOf" srcId="{9F0BE4EE-8164-4F2A-8341-EC70D6E96418}" destId="{D899041D-FEA6-424B-AE23-9602E9C4CA6D}" srcOrd="0" destOrd="0" presId="urn:microsoft.com/office/officeart/2016/7/layout/VerticalSolidActionList"/>
    <dgm:cxn modelId="{34529E57-CCAD-4F84-B722-7CD39F50B940}" type="presOf" srcId="{6652516D-DB5F-4505-84FC-5AFC20D2B0D4}" destId="{47229901-B2DA-4D18-B5F3-11584853ECAF}" srcOrd="0" destOrd="0" presId="urn:microsoft.com/office/officeart/2016/7/layout/VerticalSolidActionList"/>
    <dgm:cxn modelId="{BAF53959-494E-4DBA-9D70-99F391890F53}" type="presOf" srcId="{61B90253-E4A4-42B3-9C50-3509792DD13F}" destId="{E6A681F2-DDE3-463F-923D-ACE22D44ABF3}" srcOrd="0" destOrd="0" presId="urn:microsoft.com/office/officeart/2016/7/layout/VerticalSolidActionList"/>
    <dgm:cxn modelId="{23F2D189-710A-43A5-8151-076D5D86ADAD}" type="presOf" srcId="{7E0741C6-5913-4152-80CE-7200C570246E}" destId="{0C0B1712-355D-4A6D-AE3A-491558380A7A}" srcOrd="0" destOrd="0" presId="urn:microsoft.com/office/officeart/2016/7/layout/VerticalSolidActionList"/>
    <dgm:cxn modelId="{45E1358A-4E66-47F2-9644-96D2D568D39F}" srcId="{4C6E7493-84DC-4517-B9B7-78EE65A5BC27}" destId="{0249D1A7-83BA-4BF0-81A9-31B81C6B5924}" srcOrd="0" destOrd="0" parTransId="{C0618A0F-86A9-4CEC-8867-0DF1D3B7E7F3}" sibTransId="{8015F396-C88F-4C2F-9E46-4858F223B7D4}"/>
    <dgm:cxn modelId="{4398AA8B-609A-42C0-8B08-6DC10B00C4A9}" srcId="{4F189FE4-994B-46A2-A43A-BED7BA5A31FC}" destId="{CFA4149F-B5FC-48E9-9C07-C72A96188CAD}" srcOrd="0" destOrd="0" parTransId="{5B0266B6-26A9-4EB7-B258-8122BAA5A06F}" sibTransId="{3527E76C-A81C-4580-82A7-21674E80B34A}"/>
    <dgm:cxn modelId="{C3A3FA98-37EE-4030-995C-C3FA1203E66B}" srcId="{E5C004ED-E7EC-4B73-A75C-0A7E99AAF4D3}" destId="{8925B86B-CEA5-4DD5-A5C4-76A7870E98C8}" srcOrd="5" destOrd="0" parTransId="{B6A33895-EC62-4E6A-859F-5F068DF1F142}" sibTransId="{1509874B-E3FA-47FB-AF6F-5FB3BD159F73}"/>
    <dgm:cxn modelId="{B877849E-4968-40E8-AA14-657B0F344E1D}" type="presOf" srcId="{8925B86B-CEA5-4DD5-A5C4-76A7870E98C8}" destId="{3F9089C5-4F7A-42D8-BF8F-119894958BCA}" srcOrd="0" destOrd="0" presId="urn:microsoft.com/office/officeart/2016/7/layout/VerticalSolidActionList"/>
    <dgm:cxn modelId="{709A3EA7-F7AB-41DD-91BC-DBDF3D1E8F43}" type="presOf" srcId="{CFA4149F-B5FC-48E9-9C07-C72A96188CAD}" destId="{8424EA3E-E778-41E0-8D3A-D178B96BD4D8}" srcOrd="0" destOrd="0" presId="urn:microsoft.com/office/officeart/2016/7/layout/VerticalSolidActionList"/>
    <dgm:cxn modelId="{0D730DD0-799A-4655-9403-AB51B64A1606}" srcId="{F75F6463-7002-402C-A432-08DD03930475}" destId="{C9640F97-601A-4056-AF69-8613BA8DB236}" srcOrd="0" destOrd="0" parTransId="{A4958167-F069-4CA9-9EAD-12656045589C}" sibTransId="{5AA62ADB-32AD-4365-AA56-F02D3C39E742}"/>
    <dgm:cxn modelId="{C2C641D9-742E-4D46-BB06-FE2710CB64E6}" srcId="{E5C004ED-E7EC-4B73-A75C-0A7E99AAF4D3}" destId="{2C11CE42-196D-4C29-B693-329B1E7E5858}" srcOrd="3" destOrd="0" parTransId="{8E407FA4-72E1-484F-86A8-255C590CE3FE}" sibTransId="{B8C8F6A6-F3DA-43DA-9A7B-89B886598655}"/>
    <dgm:cxn modelId="{E4026CF0-BB62-41E0-ADD5-34867447CD61}" srcId="{6652516D-DB5F-4505-84FC-5AFC20D2B0D4}" destId="{7E0741C6-5913-4152-80CE-7200C570246E}" srcOrd="0" destOrd="0" parTransId="{BD3D1F79-28C9-4F78-904F-8C1A0F346632}" sibTransId="{1CEB9135-2D72-49DF-A215-9BB68A71F9BA}"/>
    <dgm:cxn modelId="{F4FD5BF7-C41D-4E56-A80F-FECC197D58BE}" srcId="{2C11CE42-196D-4C29-B693-329B1E7E5858}" destId="{61B90253-E4A4-42B3-9C50-3509792DD13F}" srcOrd="0" destOrd="0" parTransId="{40C48F01-BA3B-436E-A226-86E0C8EFDDB1}" sibTransId="{BBC4518C-5754-40C9-BCC7-75DB4595DDBE}"/>
    <dgm:cxn modelId="{0C9B93FE-E33F-4034-BAD5-A67ED2CC42AA}" type="presOf" srcId="{2C11CE42-196D-4C29-B693-329B1E7E5858}" destId="{B78FEE0D-D6D2-4EB8-B526-714DA51D68DE}" srcOrd="0" destOrd="0" presId="urn:microsoft.com/office/officeart/2016/7/layout/VerticalSolidActionList"/>
    <dgm:cxn modelId="{B0DEEB61-44B3-40BE-9C17-BCCB30C205DC}" type="presParOf" srcId="{394E58CA-4FCB-4525-9AB6-FB2BAD59FA4A}" destId="{7ABC43D9-3C38-481A-AD2C-F8912C446CD0}" srcOrd="0" destOrd="0" presId="urn:microsoft.com/office/officeart/2016/7/layout/VerticalSolidActionList"/>
    <dgm:cxn modelId="{91AD270C-C99A-4887-AE48-CF27476DD945}" type="presParOf" srcId="{7ABC43D9-3C38-481A-AD2C-F8912C446CD0}" destId="{9D047FB1-FEED-4590-A66D-D292D73E1171}" srcOrd="0" destOrd="0" presId="urn:microsoft.com/office/officeart/2016/7/layout/VerticalSolidActionList"/>
    <dgm:cxn modelId="{5A42FC83-5813-4162-B4E8-27E899F05401}" type="presParOf" srcId="{7ABC43D9-3C38-481A-AD2C-F8912C446CD0}" destId="{AF3758B4-87A4-4700-ADF6-EA999B5B09E5}" srcOrd="1" destOrd="0" presId="urn:microsoft.com/office/officeart/2016/7/layout/VerticalSolidActionList"/>
    <dgm:cxn modelId="{46FA70FC-2BFB-4A44-B174-66A35497E574}" type="presParOf" srcId="{394E58CA-4FCB-4525-9AB6-FB2BAD59FA4A}" destId="{122EDB1C-825A-4BB4-854E-B668DD416D2D}" srcOrd="1" destOrd="0" presId="urn:microsoft.com/office/officeart/2016/7/layout/VerticalSolidActionList"/>
    <dgm:cxn modelId="{08EE1060-F0FE-4B2E-9922-DB0670FD9F70}" type="presParOf" srcId="{394E58CA-4FCB-4525-9AB6-FB2BAD59FA4A}" destId="{99AA2666-5F15-4116-BFDA-F3068FCFB3AF}" srcOrd="2" destOrd="0" presId="urn:microsoft.com/office/officeart/2016/7/layout/VerticalSolidActionList"/>
    <dgm:cxn modelId="{4398D1C6-498B-4FDA-9576-DDFA114E32B2}" type="presParOf" srcId="{99AA2666-5F15-4116-BFDA-F3068FCFB3AF}" destId="{CE733311-B136-4AD6-9E6E-F71A9723D235}" srcOrd="0" destOrd="0" presId="urn:microsoft.com/office/officeart/2016/7/layout/VerticalSolidActionList"/>
    <dgm:cxn modelId="{10ED5187-04BF-465D-9724-5ACE375D8755}" type="presParOf" srcId="{99AA2666-5F15-4116-BFDA-F3068FCFB3AF}" destId="{8424EA3E-E778-41E0-8D3A-D178B96BD4D8}" srcOrd="1" destOrd="0" presId="urn:microsoft.com/office/officeart/2016/7/layout/VerticalSolidActionList"/>
    <dgm:cxn modelId="{C1E32682-7167-48CF-B25D-8B919242A25C}" type="presParOf" srcId="{394E58CA-4FCB-4525-9AB6-FB2BAD59FA4A}" destId="{732B783D-1701-47A2-8DC7-2730A58B7D82}" srcOrd="3" destOrd="0" presId="urn:microsoft.com/office/officeart/2016/7/layout/VerticalSolidActionList"/>
    <dgm:cxn modelId="{61AD9993-EBCF-4451-A17C-AD1F0A02DF81}" type="presParOf" srcId="{394E58CA-4FCB-4525-9AB6-FB2BAD59FA4A}" destId="{C73ED779-21C6-4323-992B-3D5C06489D33}" srcOrd="4" destOrd="0" presId="urn:microsoft.com/office/officeart/2016/7/layout/VerticalSolidActionList"/>
    <dgm:cxn modelId="{8F5B1787-80E4-4742-A6D3-40AEFCDEEA1D}" type="presParOf" srcId="{C73ED779-21C6-4323-992B-3D5C06489D33}" destId="{47229901-B2DA-4D18-B5F3-11584853ECAF}" srcOrd="0" destOrd="0" presId="urn:microsoft.com/office/officeart/2016/7/layout/VerticalSolidActionList"/>
    <dgm:cxn modelId="{350210BD-1EDD-4501-AEA6-AEAAC30D7F10}" type="presParOf" srcId="{C73ED779-21C6-4323-992B-3D5C06489D33}" destId="{0C0B1712-355D-4A6D-AE3A-491558380A7A}" srcOrd="1" destOrd="0" presId="urn:microsoft.com/office/officeart/2016/7/layout/VerticalSolidActionList"/>
    <dgm:cxn modelId="{0A0C191C-17BE-450A-BBAD-2B22EC0CF716}" type="presParOf" srcId="{394E58CA-4FCB-4525-9AB6-FB2BAD59FA4A}" destId="{A65CFE64-E0A8-4E5E-81F0-9B9A49B07901}" srcOrd="5" destOrd="0" presId="urn:microsoft.com/office/officeart/2016/7/layout/VerticalSolidActionList"/>
    <dgm:cxn modelId="{F7357F88-2B5E-452B-901B-4DC136E1D2FA}" type="presParOf" srcId="{394E58CA-4FCB-4525-9AB6-FB2BAD59FA4A}" destId="{7CC4F9AE-7F6E-43F7-8C3F-409E0308EF5E}" srcOrd="6" destOrd="0" presId="urn:microsoft.com/office/officeart/2016/7/layout/VerticalSolidActionList"/>
    <dgm:cxn modelId="{C2C19201-9087-4730-BEA6-43E5510BADE0}" type="presParOf" srcId="{7CC4F9AE-7F6E-43F7-8C3F-409E0308EF5E}" destId="{B78FEE0D-D6D2-4EB8-B526-714DA51D68DE}" srcOrd="0" destOrd="0" presId="urn:microsoft.com/office/officeart/2016/7/layout/VerticalSolidActionList"/>
    <dgm:cxn modelId="{7DF0B090-3BF4-432A-A9B1-D4EB6B5882AD}" type="presParOf" srcId="{7CC4F9AE-7F6E-43F7-8C3F-409E0308EF5E}" destId="{E6A681F2-DDE3-463F-923D-ACE22D44ABF3}" srcOrd="1" destOrd="0" presId="urn:microsoft.com/office/officeart/2016/7/layout/VerticalSolidActionList"/>
    <dgm:cxn modelId="{9349FF1F-5169-4A4E-ABCD-5FC32F2127D7}" type="presParOf" srcId="{394E58CA-4FCB-4525-9AB6-FB2BAD59FA4A}" destId="{BF8EF0B6-4DE2-45BD-8AA2-CFABA9EAA831}" srcOrd="7" destOrd="0" presId="urn:microsoft.com/office/officeart/2016/7/layout/VerticalSolidActionList"/>
    <dgm:cxn modelId="{8BF1C45E-1AF7-4F98-B622-CD8E88AE42AA}" type="presParOf" srcId="{394E58CA-4FCB-4525-9AB6-FB2BAD59FA4A}" destId="{4CD9BA4E-8F6B-4D19-B8B7-A860B68479C9}" srcOrd="8" destOrd="0" presId="urn:microsoft.com/office/officeart/2016/7/layout/VerticalSolidActionList"/>
    <dgm:cxn modelId="{F0C1463D-81B7-4706-B5C8-3D2432156D19}" type="presParOf" srcId="{4CD9BA4E-8F6B-4D19-B8B7-A860B68479C9}" destId="{83D26A94-9965-48EF-B791-7271EB8CE8E9}" srcOrd="0" destOrd="0" presId="urn:microsoft.com/office/officeart/2016/7/layout/VerticalSolidActionList"/>
    <dgm:cxn modelId="{43DF8133-53D6-408B-8B4E-2F8C1E63F798}" type="presParOf" srcId="{4CD9BA4E-8F6B-4D19-B8B7-A860B68479C9}" destId="{931AF155-C016-47CC-BB44-7CBB66D73CE8}" srcOrd="1" destOrd="0" presId="urn:microsoft.com/office/officeart/2016/7/layout/VerticalSolidActionList"/>
    <dgm:cxn modelId="{A45BC0AC-BE62-43A6-82BB-3669AECE184C}" type="presParOf" srcId="{394E58CA-4FCB-4525-9AB6-FB2BAD59FA4A}" destId="{8CDA43D1-C38C-4A27-81C4-C7D22B65DCE3}" srcOrd="9" destOrd="0" presId="urn:microsoft.com/office/officeart/2016/7/layout/VerticalSolidActionList"/>
    <dgm:cxn modelId="{F6CF801E-BE91-45D4-AB3A-5AC09C6E7087}" type="presParOf" srcId="{394E58CA-4FCB-4525-9AB6-FB2BAD59FA4A}" destId="{43E4A444-4FE0-4AAF-AA51-3856D27CF3E6}" srcOrd="10" destOrd="0" presId="urn:microsoft.com/office/officeart/2016/7/layout/VerticalSolidActionList"/>
    <dgm:cxn modelId="{77D527D7-5E7F-4BCF-A86F-9B836C55DE6C}" type="presParOf" srcId="{43E4A444-4FE0-4AAF-AA51-3856D27CF3E6}" destId="{3F9089C5-4F7A-42D8-BF8F-119894958BCA}" srcOrd="0" destOrd="0" presId="urn:microsoft.com/office/officeart/2016/7/layout/VerticalSolidActionList"/>
    <dgm:cxn modelId="{ACB59616-555F-49C6-B682-77CBDC5A6D9B}" type="presParOf" srcId="{43E4A444-4FE0-4AAF-AA51-3856D27CF3E6}" destId="{D899041D-FEA6-424B-AE23-9602E9C4CA6D}" srcOrd="1" destOrd="0" presId="urn:microsoft.com/office/officeart/2016/7/layout/VerticalSolidActionList"/>
    <dgm:cxn modelId="{6C1D442B-C7D0-4F35-8A27-F79C2FB97C5B}" type="presParOf" srcId="{394E58CA-4FCB-4525-9AB6-FB2BAD59FA4A}" destId="{62E05CED-A5A7-4889-B94D-2F9838ED02C0}" srcOrd="11" destOrd="0" presId="urn:microsoft.com/office/officeart/2016/7/layout/VerticalSolidActionList"/>
    <dgm:cxn modelId="{6C8F9007-F2F1-4E25-AD65-DFF3B332A622}" type="presParOf" srcId="{394E58CA-4FCB-4525-9AB6-FB2BAD59FA4A}" destId="{236E9C65-1681-4A07-9DEB-DD76CBC44589}" srcOrd="12" destOrd="0" presId="urn:microsoft.com/office/officeart/2016/7/layout/VerticalSolidActionList"/>
    <dgm:cxn modelId="{E44AA30E-E958-4B2C-A32D-E8AE4B82D5BF}" type="presParOf" srcId="{236E9C65-1681-4A07-9DEB-DD76CBC44589}" destId="{1671994E-C9EF-42D9-91A4-40E4D65239CB}" srcOrd="0" destOrd="0" presId="urn:microsoft.com/office/officeart/2016/7/layout/VerticalSolidActionList"/>
    <dgm:cxn modelId="{A6A5C5A5-877F-43C0-8728-3F795E5E9793}" type="presParOf" srcId="{236E9C65-1681-4A07-9DEB-DD76CBC44589}" destId="{09ADF168-865C-42B4-9FD4-C16D22396E6F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E7BC036-A597-493A-9BCB-AE951A9BB26A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F6AECF9-946B-4121-99C6-D76C930ED2F9}">
      <dgm:prSet/>
      <dgm:spPr/>
      <dgm:t>
        <a:bodyPr/>
        <a:lstStyle/>
        <a:p>
          <a:pPr>
            <a:defRPr cap="all"/>
          </a:pPr>
          <a:r>
            <a:rPr lang="en-GB"/>
            <a:t>Gifts</a:t>
          </a:r>
          <a:endParaRPr lang="en-US"/>
        </a:p>
      </dgm:t>
    </dgm:pt>
    <dgm:pt modelId="{B85EFA66-F05D-476A-BA54-2BD47DD3A5FD}" type="parTrans" cxnId="{0CC86355-6263-491F-A9FA-2F7DC694DAEA}">
      <dgm:prSet/>
      <dgm:spPr/>
      <dgm:t>
        <a:bodyPr/>
        <a:lstStyle/>
        <a:p>
          <a:endParaRPr lang="en-US"/>
        </a:p>
      </dgm:t>
    </dgm:pt>
    <dgm:pt modelId="{5997A135-93E3-46A5-BB8B-471AC5AFFA40}" type="sibTrans" cxnId="{0CC86355-6263-491F-A9FA-2F7DC694DAEA}">
      <dgm:prSet/>
      <dgm:spPr/>
      <dgm:t>
        <a:bodyPr/>
        <a:lstStyle/>
        <a:p>
          <a:endParaRPr lang="en-US"/>
        </a:p>
      </dgm:t>
    </dgm:pt>
    <dgm:pt modelId="{9BE299B7-2944-4B72-B0A2-93CE6DF04DA5}">
      <dgm:prSet/>
      <dgm:spPr/>
      <dgm:t>
        <a:bodyPr/>
        <a:lstStyle/>
        <a:p>
          <a:pPr>
            <a:defRPr cap="all"/>
          </a:pPr>
          <a:r>
            <a:rPr lang="en-GB"/>
            <a:t>Touching; hug, a pat, holding hands</a:t>
          </a:r>
          <a:endParaRPr lang="en-US"/>
        </a:p>
      </dgm:t>
    </dgm:pt>
    <dgm:pt modelId="{5F90BE36-9CC8-4C28-84C4-D8FC544AE660}" type="parTrans" cxnId="{7E8F5729-D248-48F5-ACB7-8E308D4AD43B}">
      <dgm:prSet/>
      <dgm:spPr/>
      <dgm:t>
        <a:bodyPr/>
        <a:lstStyle/>
        <a:p>
          <a:endParaRPr lang="en-US"/>
        </a:p>
      </dgm:t>
    </dgm:pt>
    <dgm:pt modelId="{ED63B231-EEFC-4EFE-A4FB-9C15A34EAAA3}" type="sibTrans" cxnId="{7E8F5729-D248-48F5-ACB7-8E308D4AD43B}">
      <dgm:prSet/>
      <dgm:spPr/>
      <dgm:t>
        <a:bodyPr/>
        <a:lstStyle/>
        <a:p>
          <a:endParaRPr lang="en-US"/>
        </a:p>
      </dgm:t>
    </dgm:pt>
    <dgm:pt modelId="{3205DF33-E0CA-4252-8CF3-D145AE328280}">
      <dgm:prSet/>
      <dgm:spPr/>
      <dgm:t>
        <a:bodyPr/>
        <a:lstStyle/>
        <a:p>
          <a:pPr>
            <a:defRPr cap="all"/>
          </a:pPr>
          <a:r>
            <a:rPr lang="en-GB"/>
            <a:t>Maintaining contact</a:t>
          </a:r>
          <a:endParaRPr lang="en-US"/>
        </a:p>
      </dgm:t>
    </dgm:pt>
    <dgm:pt modelId="{CD5E9E04-C5E9-40B5-B4BE-45972382271D}" type="parTrans" cxnId="{83CD5AE0-A68F-49C8-A078-737481D73F1D}">
      <dgm:prSet/>
      <dgm:spPr/>
      <dgm:t>
        <a:bodyPr/>
        <a:lstStyle/>
        <a:p>
          <a:endParaRPr lang="en-US"/>
        </a:p>
      </dgm:t>
    </dgm:pt>
    <dgm:pt modelId="{E34552EC-42EE-456E-8535-00300096513D}" type="sibTrans" cxnId="{83CD5AE0-A68F-49C8-A078-737481D73F1D}">
      <dgm:prSet/>
      <dgm:spPr/>
      <dgm:t>
        <a:bodyPr/>
        <a:lstStyle/>
        <a:p>
          <a:endParaRPr lang="en-US"/>
        </a:p>
      </dgm:t>
    </dgm:pt>
    <dgm:pt modelId="{C6686A43-6BEA-4D3E-9922-2C7C29045FDE}" type="pres">
      <dgm:prSet presAssocID="{4E7BC036-A597-493A-9BCB-AE951A9BB26A}" presName="root" presStyleCnt="0">
        <dgm:presLayoutVars>
          <dgm:dir/>
          <dgm:resizeHandles val="exact"/>
        </dgm:presLayoutVars>
      </dgm:prSet>
      <dgm:spPr/>
    </dgm:pt>
    <dgm:pt modelId="{1E6B88A5-DA5C-4990-BC48-9CAEC8FB14A5}" type="pres">
      <dgm:prSet presAssocID="{CF6AECF9-946B-4121-99C6-D76C930ED2F9}" presName="compNode" presStyleCnt="0"/>
      <dgm:spPr/>
    </dgm:pt>
    <dgm:pt modelId="{D42978EE-8BBF-4412-A53B-C884253DA2D6}" type="pres">
      <dgm:prSet presAssocID="{CF6AECF9-946B-4121-99C6-D76C930ED2F9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D4CA44F-9684-4857-AE66-582D4B973BEE}" type="pres">
      <dgm:prSet presAssocID="{CF6AECF9-946B-4121-99C6-D76C930ED2F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cking"/>
        </a:ext>
      </dgm:extLst>
    </dgm:pt>
    <dgm:pt modelId="{0E93CCCE-0D60-4217-8612-B5528F427796}" type="pres">
      <dgm:prSet presAssocID="{CF6AECF9-946B-4121-99C6-D76C930ED2F9}" presName="spaceRect" presStyleCnt="0"/>
      <dgm:spPr/>
    </dgm:pt>
    <dgm:pt modelId="{AB8EABEE-0DF2-4A18-AB8F-D8AB3D2B05B9}" type="pres">
      <dgm:prSet presAssocID="{CF6AECF9-946B-4121-99C6-D76C930ED2F9}" presName="textRect" presStyleLbl="revTx" presStyleIdx="0" presStyleCnt="3">
        <dgm:presLayoutVars>
          <dgm:chMax val="1"/>
          <dgm:chPref val="1"/>
        </dgm:presLayoutVars>
      </dgm:prSet>
      <dgm:spPr/>
    </dgm:pt>
    <dgm:pt modelId="{D46FCB56-C4AD-486D-AB4E-335002DD5065}" type="pres">
      <dgm:prSet presAssocID="{5997A135-93E3-46A5-BB8B-471AC5AFFA40}" presName="sibTrans" presStyleCnt="0"/>
      <dgm:spPr/>
    </dgm:pt>
    <dgm:pt modelId="{26CC3033-A487-4F96-80C8-9D1C2603463D}" type="pres">
      <dgm:prSet presAssocID="{9BE299B7-2944-4B72-B0A2-93CE6DF04DA5}" presName="compNode" presStyleCnt="0"/>
      <dgm:spPr/>
    </dgm:pt>
    <dgm:pt modelId="{8B983143-C671-44CD-981A-A2437264C19B}" type="pres">
      <dgm:prSet presAssocID="{9BE299B7-2944-4B72-B0A2-93CE6DF04DA5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3A04AF1-8AF3-4743-A9D1-3048FAB671FE}" type="pres">
      <dgm:prSet presAssocID="{9BE299B7-2944-4B72-B0A2-93CE6DF04DA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gn Language"/>
        </a:ext>
      </dgm:extLst>
    </dgm:pt>
    <dgm:pt modelId="{A7E20601-C00E-498F-9EBC-CC98C4C64610}" type="pres">
      <dgm:prSet presAssocID="{9BE299B7-2944-4B72-B0A2-93CE6DF04DA5}" presName="spaceRect" presStyleCnt="0"/>
      <dgm:spPr/>
    </dgm:pt>
    <dgm:pt modelId="{FC155DC8-A843-4757-A3D0-552383FE5229}" type="pres">
      <dgm:prSet presAssocID="{9BE299B7-2944-4B72-B0A2-93CE6DF04DA5}" presName="textRect" presStyleLbl="revTx" presStyleIdx="1" presStyleCnt="3">
        <dgm:presLayoutVars>
          <dgm:chMax val="1"/>
          <dgm:chPref val="1"/>
        </dgm:presLayoutVars>
      </dgm:prSet>
      <dgm:spPr/>
    </dgm:pt>
    <dgm:pt modelId="{67B418C4-0B59-4BAF-9BC2-191BAFB42022}" type="pres">
      <dgm:prSet presAssocID="{ED63B231-EEFC-4EFE-A4FB-9C15A34EAAA3}" presName="sibTrans" presStyleCnt="0"/>
      <dgm:spPr/>
    </dgm:pt>
    <dgm:pt modelId="{794742F7-870B-4CCF-9015-AB320719FE4E}" type="pres">
      <dgm:prSet presAssocID="{3205DF33-E0CA-4252-8CF3-D145AE328280}" presName="compNode" presStyleCnt="0"/>
      <dgm:spPr/>
    </dgm:pt>
    <dgm:pt modelId="{1C8A4D02-B851-42B3-866E-D0257C54AC1E}" type="pres">
      <dgm:prSet presAssocID="{3205DF33-E0CA-4252-8CF3-D145AE328280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F6F0FF0-355A-4245-8C45-E26300A04A23}" type="pres">
      <dgm:prSet presAssocID="{3205DF33-E0CA-4252-8CF3-D145AE32828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955B304C-5624-4188-A325-C0FFE3558845}" type="pres">
      <dgm:prSet presAssocID="{3205DF33-E0CA-4252-8CF3-D145AE328280}" presName="spaceRect" presStyleCnt="0"/>
      <dgm:spPr/>
    </dgm:pt>
    <dgm:pt modelId="{7B57EE49-DA11-45B6-94EB-E7C39721A4E2}" type="pres">
      <dgm:prSet presAssocID="{3205DF33-E0CA-4252-8CF3-D145AE32828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E8F5729-D248-48F5-ACB7-8E308D4AD43B}" srcId="{4E7BC036-A597-493A-9BCB-AE951A9BB26A}" destId="{9BE299B7-2944-4B72-B0A2-93CE6DF04DA5}" srcOrd="1" destOrd="0" parTransId="{5F90BE36-9CC8-4C28-84C4-D8FC544AE660}" sibTransId="{ED63B231-EEFC-4EFE-A4FB-9C15A34EAAA3}"/>
    <dgm:cxn modelId="{0CC86355-6263-491F-A9FA-2F7DC694DAEA}" srcId="{4E7BC036-A597-493A-9BCB-AE951A9BB26A}" destId="{CF6AECF9-946B-4121-99C6-D76C930ED2F9}" srcOrd="0" destOrd="0" parTransId="{B85EFA66-F05D-476A-BA54-2BD47DD3A5FD}" sibTransId="{5997A135-93E3-46A5-BB8B-471AC5AFFA40}"/>
    <dgm:cxn modelId="{DF3A4E75-A9A5-4712-B699-298C0C6000ED}" type="presOf" srcId="{CF6AECF9-946B-4121-99C6-D76C930ED2F9}" destId="{AB8EABEE-0DF2-4A18-AB8F-D8AB3D2B05B9}" srcOrd="0" destOrd="0" presId="urn:microsoft.com/office/officeart/2018/5/layout/IconLeafLabelList"/>
    <dgm:cxn modelId="{C1A0005A-16A4-4F9F-986A-6BD8CC10BE27}" type="presOf" srcId="{3205DF33-E0CA-4252-8CF3-D145AE328280}" destId="{7B57EE49-DA11-45B6-94EB-E7C39721A4E2}" srcOrd="0" destOrd="0" presId="urn:microsoft.com/office/officeart/2018/5/layout/IconLeafLabelList"/>
    <dgm:cxn modelId="{B2F78AB1-A542-4F00-8168-91A3D2D6DAAA}" type="presOf" srcId="{9BE299B7-2944-4B72-B0A2-93CE6DF04DA5}" destId="{FC155DC8-A843-4757-A3D0-552383FE5229}" srcOrd="0" destOrd="0" presId="urn:microsoft.com/office/officeart/2018/5/layout/IconLeafLabelList"/>
    <dgm:cxn modelId="{83CD5AE0-A68F-49C8-A078-737481D73F1D}" srcId="{4E7BC036-A597-493A-9BCB-AE951A9BB26A}" destId="{3205DF33-E0CA-4252-8CF3-D145AE328280}" srcOrd="2" destOrd="0" parTransId="{CD5E9E04-C5E9-40B5-B4BE-45972382271D}" sibTransId="{E34552EC-42EE-456E-8535-00300096513D}"/>
    <dgm:cxn modelId="{F43C05E9-FA0E-4847-9138-E4973828946F}" type="presOf" srcId="{4E7BC036-A597-493A-9BCB-AE951A9BB26A}" destId="{C6686A43-6BEA-4D3E-9922-2C7C29045FDE}" srcOrd="0" destOrd="0" presId="urn:microsoft.com/office/officeart/2018/5/layout/IconLeafLabelList"/>
    <dgm:cxn modelId="{5C4246E7-E300-4F3D-B140-360409BC13A3}" type="presParOf" srcId="{C6686A43-6BEA-4D3E-9922-2C7C29045FDE}" destId="{1E6B88A5-DA5C-4990-BC48-9CAEC8FB14A5}" srcOrd="0" destOrd="0" presId="urn:microsoft.com/office/officeart/2018/5/layout/IconLeafLabelList"/>
    <dgm:cxn modelId="{C8A9F75C-F37A-48CE-B310-2E2FB7ECBB47}" type="presParOf" srcId="{1E6B88A5-DA5C-4990-BC48-9CAEC8FB14A5}" destId="{D42978EE-8BBF-4412-A53B-C884253DA2D6}" srcOrd="0" destOrd="0" presId="urn:microsoft.com/office/officeart/2018/5/layout/IconLeafLabelList"/>
    <dgm:cxn modelId="{2C3855F0-5686-4504-BA8A-9EFD55FB8D46}" type="presParOf" srcId="{1E6B88A5-DA5C-4990-BC48-9CAEC8FB14A5}" destId="{5D4CA44F-9684-4857-AE66-582D4B973BEE}" srcOrd="1" destOrd="0" presId="urn:microsoft.com/office/officeart/2018/5/layout/IconLeafLabelList"/>
    <dgm:cxn modelId="{D5CB9AC1-1C1B-448E-9E2E-3D82CAF7E263}" type="presParOf" srcId="{1E6B88A5-DA5C-4990-BC48-9CAEC8FB14A5}" destId="{0E93CCCE-0D60-4217-8612-B5528F427796}" srcOrd="2" destOrd="0" presId="urn:microsoft.com/office/officeart/2018/5/layout/IconLeafLabelList"/>
    <dgm:cxn modelId="{EA160A5C-C98A-49DF-B0C4-FB125E11DDA7}" type="presParOf" srcId="{1E6B88A5-DA5C-4990-BC48-9CAEC8FB14A5}" destId="{AB8EABEE-0DF2-4A18-AB8F-D8AB3D2B05B9}" srcOrd="3" destOrd="0" presId="urn:microsoft.com/office/officeart/2018/5/layout/IconLeafLabelList"/>
    <dgm:cxn modelId="{E9A60D59-3BAE-4B41-8DA0-3391E31270B2}" type="presParOf" srcId="{C6686A43-6BEA-4D3E-9922-2C7C29045FDE}" destId="{D46FCB56-C4AD-486D-AB4E-335002DD5065}" srcOrd="1" destOrd="0" presId="urn:microsoft.com/office/officeart/2018/5/layout/IconLeafLabelList"/>
    <dgm:cxn modelId="{52ECAF50-0AC5-4929-A46B-80704AD20C04}" type="presParOf" srcId="{C6686A43-6BEA-4D3E-9922-2C7C29045FDE}" destId="{26CC3033-A487-4F96-80C8-9D1C2603463D}" srcOrd="2" destOrd="0" presId="urn:microsoft.com/office/officeart/2018/5/layout/IconLeafLabelList"/>
    <dgm:cxn modelId="{C6C672AC-F2A8-4E81-855C-F421550729EC}" type="presParOf" srcId="{26CC3033-A487-4F96-80C8-9D1C2603463D}" destId="{8B983143-C671-44CD-981A-A2437264C19B}" srcOrd="0" destOrd="0" presId="urn:microsoft.com/office/officeart/2018/5/layout/IconLeafLabelList"/>
    <dgm:cxn modelId="{ED930CD4-3098-480E-BBAB-4FF8C464BBB3}" type="presParOf" srcId="{26CC3033-A487-4F96-80C8-9D1C2603463D}" destId="{B3A04AF1-8AF3-4743-A9D1-3048FAB671FE}" srcOrd="1" destOrd="0" presId="urn:microsoft.com/office/officeart/2018/5/layout/IconLeafLabelList"/>
    <dgm:cxn modelId="{2CC74C18-3BC0-4858-9A1A-9AC25407591B}" type="presParOf" srcId="{26CC3033-A487-4F96-80C8-9D1C2603463D}" destId="{A7E20601-C00E-498F-9EBC-CC98C4C64610}" srcOrd="2" destOrd="0" presId="urn:microsoft.com/office/officeart/2018/5/layout/IconLeafLabelList"/>
    <dgm:cxn modelId="{C716ECAB-4F7B-4D9D-9841-D7959E1D9D80}" type="presParOf" srcId="{26CC3033-A487-4F96-80C8-9D1C2603463D}" destId="{FC155DC8-A843-4757-A3D0-552383FE5229}" srcOrd="3" destOrd="0" presId="urn:microsoft.com/office/officeart/2018/5/layout/IconLeafLabelList"/>
    <dgm:cxn modelId="{8B9D2D47-964F-4B32-BE85-50F9C9063EE4}" type="presParOf" srcId="{C6686A43-6BEA-4D3E-9922-2C7C29045FDE}" destId="{67B418C4-0B59-4BAF-9BC2-191BAFB42022}" srcOrd="3" destOrd="0" presId="urn:microsoft.com/office/officeart/2018/5/layout/IconLeafLabelList"/>
    <dgm:cxn modelId="{CBDE261D-11A3-4450-AA32-C76E5682769C}" type="presParOf" srcId="{C6686A43-6BEA-4D3E-9922-2C7C29045FDE}" destId="{794742F7-870B-4CCF-9015-AB320719FE4E}" srcOrd="4" destOrd="0" presId="urn:microsoft.com/office/officeart/2018/5/layout/IconLeafLabelList"/>
    <dgm:cxn modelId="{72280A2A-7B9F-4EEF-A7CC-D518C549DE7C}" type="presParOf" srcId="{794742F7-870B-4CCF-9015-AB320719FE4E}" destId="{1C8A4D02-B851-42B3-866E-D0257C54AC1E}" srcOrd="0" destOrd="0" presId="urn:microsoft.com/office/officeart/2018/5/layout/IconLeafLabelList"/>
    <dgm:cxn modelId="{F5F610F0-6916-45D2-9A01-82DC2E1422AA}" type="presParOf" srcId="{794742F7-870B-4CCF-9015-AB320719FE4E}" destId="{5F6F0FF0-355A-4245-8C45-E26300A04A23}" srcOrd="1" destOrd="0" presId="urn:microsoft.com/office/officeart/2018/5/layout/IconLeafLabelList"/>
    <dgm:cxn modelId="{A7720F36-19E3-4A03-86A4-04436C80A44A}" type="presParOf" srcId="{794742F7-870B-4CCF-9015-AB320719FE4E}" destId="{955B304C-5624-4188-A325-C0FFE3558845}" srcOrd="2" destOrd="0" presId="urn:microsoft.com/office/officeart/2018/5/layout/IconLeafLabelList"/>
    <dgm:cxn modelId="{F30DF9AC-EDDF-4A3E-9403-08EC3A749881}" type="presParOf" srcId="{794742F7-870B-4CCF-9015-AB320719FE4E}" destId="{7B57EE49-DA11-45B6-94EB-E7C39721A4E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4DB6DF7-7844-47A8-8FC0-D83C213463F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1643035-1594-4D61-8B50-3F9472B45BE9}">
      <dgm:prSet/>
      <dgm:spPr/>
      <dgm:t>
        <a:bodyPr/>
        <a:lstStyle/>
        <a:p>
          <a:pPr>
            <a:defRPr cap="all"/>
          </a:pPr>
          <a:r>
            <a:rPr lang="en-GB"/>
            <a:t>Locus of control</a:t>
          </a:r>
          <a:endParaRPr lang="en-US"/>
        </a:p>
      </dgm:t>
    </dgm:pt>
    <dgm:pt modelId="{4C95181A-41AC-44BD-BBC4-616B9B5A9BBA}" type="parTrans" cxnId="{B1F7E548-0A11-4153-8677-BE12762BDA5C}">
      <dgm:prSet/>
      <dgm:spPr/>
      <dgm:t>
        <a:bodyPr/>
        <a:lstStyle/>
        <a:p>
          <a:endParaRPr lang="en-US"/>
        </a:p>
      </dgm:t>
    </dgm:pt>
    <dgm:pt modelId="{9E558036-D18E-42FC-AFE1-58D1637DDC84}" type="sibTrans" cxnId="{B1F7E548-0A11-4153-8677-BE12762BDA5C}">
      <dgm:prSet/>
      <dgm:spPr/>
      <dgm:t>
        <a:bodyPr/>
        <a:lstStyle/>
        <a:p>
          <a:endParaRPr lang="en-US"/>
        </a:p>
      </dgm:t>
    </dgm:pt>
    <dgm:pt modelId="{CE4578F5-6E75-4548-BC89-12F9CABE27D3}">
      <dgm:prSet/>
      <dgm:spPr/>
      <dgm:t>
        <a:bodyPr/>
        <a:lstStyle/>
        <a:p>
          <a:pPr>
            <a:defRPr cap="all"/>
          </a:pPr>
          <a:r>
            <a:rPr lang="en-GB"/>
            <a:t>Attachment theory</a:t>
          </a:r>
          <a:endParaRPr lang="en-US"/>
        </a:p>
      </dgm:t>
    </dgm:pt>
    <dgm:pt modelId="{6DF455BF-DFC8-454D-8E75-F1DB600DAE36}" type="parTrans" cxnId="{AAD506D6-2BE7-42E7-B3A5-A20ACCDEC09D}">
      <dgm:prSet/>
      <dgm:spPr/>
      <dgm:t>
        <a:bodyPr/>
        <a:lstStyle/>
        <a:p>
          <a:endParaRPr lang="en-US"/>
        </a:p>
      </dgm:t>
    </dgm:pt>
    <dgm:pt modelId="{287929E3-EB9A-4F09-A091-0AE2A581B47B}" type="sibTrans" cxnId="{AAD506D6-2BE7-42E7-B3A5-A20ACCDEC09D}">
      <dgm:prSet/>
      <dgm:spPr/>
      <dgm:t>
        <a:bodyPr/>
        <a:lstStyle/>
        <a:p>
          <a:endParaRPr lang="en-US"/>
        </a:p>
      </dgm:t>
    </dgm:pt>
    <dgm:pt modelId="{7FF0E2A6-22FC-410D-B23E-DDB37D773430}">
      <dgm:prSet/>
      <dgm:spPr/>
      <dgm:t>
        <a:bodyPr/>
        <a:lstStyle/>
        <a:p>
          <a:pPr>
            <a:defRPr cap="all"/>
          </a:pPr>
          <a:r>
            <a:rPr lang="en-GB"/>
            <a:t>Subjective nature of all helping relationships</a:t>
          </a:r>
          <a:endParaRPr lang="en-US"/>
        </a:p>
      </dgm:t>
    </dgm:pt>
    <dgm:pt modelId="{64A31369-02B7-4898-8868-F3214030EAC0}" type="parTrans" cxnId="{CC517E3C-2B82-4CB8-9ADE-12B52AB3E226}">
      <dgm:prSet/>
      <dgm:spPr/>
      <dgm:t>
        <a:bodyPr/>
        <a:lstStyle/>
        <a:p>
          <a:endParaRPr lang="en-US"/>
        </a:p>
      </dgm:t>
    </dgm:pt>
    <dgm:pt modelId="{84EB0C34-9C71-4932-AD6B-521FA3AF61ED}" type="sibTrans" cxnId="{CC517E3C-2B82-4CB8-9ADE-12B52AB3E226}">
      <dgm:prSet/>
      <dgm:spPr/>
      <dgm:t>
        <a:bodyPr/>
        <a:lstStyle/>
        <a:p>
          <a:endParaRPr lang="en-US"/>
        </a:p>
      </dgm:t>
    </dgm:pt>
    <dgm:pt modelId="{379AE51F-A01C-4019-BE21-C6E30F1E67E2}" type="pres">
      <dgm:prSet presAssocID="{54DB6DF7-7844-47A8-8FC0-D83C213463F1}" presName="root" presStyleCnt="0">
        <dgm:presLayoutVars>
          <dgm:dir/>
          <dgm:resizeHandles val="exact"/>
        </dgm:presLayoutVars>
      </dgm:prSet>
      <dgm:spPr/>
    </dgm:pt>
    <dgm:pt modelId="{561365E4-CB7E-4A65-ADAF-D87A5FE614D3}" type="pres">
      <dgm:prSet presAssocID="{71643035-1594-4D61-8B50-3F9472B45BE9}" presName="compNode" presStyleCnt="0"/>
      <dgm:spPr/>
    </dgm:pt>
    <dgm:pt modelId="{6821681C-D62D-4224-8AB6-73EC3A136747}" type="pres">
      <dgm:prSet presAssocID="{71643035-1594-4D61-8B50-3F9472B45BE9}" presName="iconBgRect" presStyleLbl="bgShp" presStyleIdx="0" presStyleCnt="3"/>
      <dgm:spPr/>
    </dgm:pt>
    <dgm:pt modelId="{9B2A50AD-4DA7-40F0-B388-322B94CEC31A}" type="pres">
      <dgm:prSet presAssocID="{71643035-1594-4D61-8B50-3F9472B45BE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6F4AB943-B976-4611-979C-B36344E1787A}" type="pres">
      <dgm:prSet presAssocID="{71643035-1594-4D61-8B50-3F9472B45BE9}" presName="spaceRect" presStyleCnt="0"/>
      <dgm:spPr/>
    </dgm:pt>
    <dgm:pt modelId="{5175887F-3B30-4107-A17F-358632CD42A0}" type="pres">
      <dgm:prSet presAssocID="{71643035-1594-4D61-8B50-3F9472B45BE9}" presName="textRect" presStyleLbl="revTx" presStyleIdx="0" presStyleCnt="3">
        <dgm:presLayoutVars>
          <dgm:chMax val="1"/>
          <dgm:chPref val="1"/>
        </dgm:presLayoutVars>
      </dgm:prSet>
      <dgm:spPr/>
    </dgm:pt>
    <dgm:pt modelId="{3ED5C87B-0E2E-4AEF-BC4B-35A32D656FE0}" type="pres">
      <dgm:prSet presAssocID="{9E558036-D18E-42FC-AFE1-58D1637DDC84}" presName="sibTrans" presStyleCnt="0"/>
      <dgm:spPr/>
    </dgm:pt>
    <dgm:pt modelId="{DAEE7B1F-72C8-43D5-B5FF-8003A83ADCC7}" type="pres">
      <dgm:prSet presAssocID="{CE4578F5-6E75-4548-BC89-12F9CABE27D3}" presName="compNode" presStyleCnt="0"/>
      <dgm:spPr/>
    </dgm:pt>
    <dgm:pt modelId="{FE084072-BF64-4DE6-92A0-42960C189F42}" type="pres">
      <dgm:prSet presAssocID="{CE4578F5-6E75-4548-BC89-12F9CABE27D3}" presName="iconBgRect" presStyleLbl="bgShp" presStyleIdx="1" presStyleCnt="3"/>
      <dgm:spPr/>
    </dgm:pt>
    <dgm:pt modelId="{4E0D8112-AC84-4813-96B7-75D03CD90E0E}" type="pres">
      <dgm:prSet presAssocID="{CE4578F5-6E75-4548-BC89-12F9CABE27D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82F1AA5F-0DBF-4EDC-9A70-6B88F96250AE}" type="pres">
      <dgm:prSet presAssocID="{CE4578F5-6E75-4548-BC89-12F9CABE27D3}" presName="spaceRect" presStyleCnt="0"/>
      <dgm:spPr/>
    </dgm:pt>
    <dgm:pt modelId="{8BA1DF59-FB48-48D7-AD40-584DC88CF1D9}" type="pres">
      <dgm:prSet presAssocID="{CE4578F5-6E75-4548-BC89-12F9CABE27D3}" presName="textRect" presStyleLbl="revTx" presStyleIdx="1" presStyleCnt="3">
        <dgm:presLayoutVars>
          <dgm:chMax val="1"/>
          <dgm:chPref val="1"/>
        </dgm:presLayoutVars>
      </dgm:prSet>
      <dgm:spPr/>
    </dgm:pt>
    <dgm:pt modelId="{701545CE-81DF-4592-9E86-F24E944A402B}" type="pres">
      <dgm:prSet presAssocID="{287929E3-EB9A-4F09-A091-0AE2A581B47B}" presName="sibTrans" presStyleCnt="0"/>
      <dgm:spPr/>
    </dgm:pt>
    <dgm:pt modelId="{67CBE301-300B-45C8-BDDC-80A3091DD16F}" type="pres">
      <dgm:prSet presAssocID="{7FF0E2A6-22FC-410D-B23E-DDB37D773430}" presName="compNode" presStyleCnt="0"/>
      <dgm:spPr/>
    </dgm:pt>
    <dgm:pt modelId="{082E4AFD-8A86-47BD-B381-A2DB6DECABEF}" type="pres">
      <dgm:prSet presAssocID="{7FF0E2A6-22FC-410D-B23E-DDB37D773430}" presName="iconBgRect" presStyleLbl="bgShp" presStyleIdx="2" presStyleCnt="3"/>
      <dgm:spPr/>
    </dgm:pt>
    <dgm:pt modelId="{588753EF-BF62-46BB-ACC5-29F08465FFBD}" type="pres">
      <dgm:prSet presAssocID="{7FF0E2A6-22FC-410D-B23E-DDB37D77343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ve Letter"/>
        </a:ext>
      </dgm:extLst>
    </dgm:pt>
    <dgm:pt modelId="{5A846F8B-77E6-4F85-BA57-DE3B60ADCB37}" type="pres">
      <dgm:prSet presAssocID="{7FF0E2A6-22FC-410D-B23E-DDB37D773430}" presName="spaceRect" presStyleCnt="0"/>
      <dgm:spPr/>
    </dgm:pt>
    <dgm:pt modelId="{53B54E28-F8E2-4403-850E-1BE69A11BAC0}" type="pres">
      <dgm:prSet presAssocID="{7FF0E2A6-22FC-410D-B23E-DDB37D77343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F1E4033-5895-4949-97AA-42581E4DA06C}" type="presOf" srcId="{7FF0E2A6-22FC-410D-B23E-DDB37D773430}" destId="{53B54E28-F8E2-4403-850E-1BE69A11BAC0}" srcOrd="0" destOrd="0" presId="urn:microsoft.com/office/officeart/2018/5/layout/IconCircleLabelList"/>
    <dgm:cxn modelId="{CC517E3C-2B82-4CB8-9ADE-12B52AB3E226}" srcId="{54DB6DF7-7844-47A8-8FC0-D83C213463F1}" destId="{7FF0E2A6-22FC-410D-B23E-DDB37D773430}" srcOrd="2" destOrd="0" parTransId="{64A31369-02B7-4898-8868-F3214030EAC0}" sibTransId="{84EB0C34-9C71-4932-AD6B-521FA3AF61ED}"/>
    <dgm:cxn modelId="{B1F7E548-0A11-4153-8677-BE12762BDA5C}" srcId="{54DB6DF7-7844-47A8-8FC0-D83C213463F1}" destId="{71643035-1594-4D61-8B50-3F9472B45BE9}" srcOrd="0" destOrd="0" parTransId="{4C95181A-41AC-44BD-BBC4-616B9B5A9BBA}" sibTransId="{9E558036-D18E-42FC-AFE1-58D1637DDC84}"/>
    <dgm:cxn modelId="{5868D28A-825F-41CE-99D0-51472E2C59D1}" type="presOf" srcId="{71643035-1594-4D61-8B50-3F9472B45BE9}" destId="{5175887F-3B30-4107-A17F-358632CD42A0}" srcOrd="0" destOrd="0" presId="urn:microsoft.com/office/officeart/2018/5/layout/IconCircleLabelList"/>
    <dgm:cxn modelId="{011CAB9E-20E4-4F06-AFCA-B3253FB30002}" type="presOf" srcId="{CE4578F5-6E75-4548-BC89-12F9CABE27D3}" destId="{8BA1DF59-FB48-48D7-AD40-584DC88CF1D9}" srcOrd="0" destOrd="0" presId="urn:microsoft.com/office/officeart/2018/5/layout/IconCircleLabelList"/>
    <dgm:cxn modelId="{799C44A4-D5CD-4351-B46D-FAE615631DF1}" type="presOf" srcId="{54DB6DF7-7844-47A8-8FC0-D83C213463F1}" destId="{379AE51F-A01C-4019-BE21-C6E30F1E67E2}" srcOrd="0" destOrd="0" presId="urn:microsoft.com/office/officeart/2018/5/layout/IconCircleLabelList"/>
    <dgm:cxn modelId="{AAD506D6-2BE7-42E7-B3A5-A20ACCDEC09D}" srcId="{54DB6DF7-7844-47A8-8FC0-D83C213463F1}" destId="{CE4578F5-6E75-4548-BC89-12F9CABE27D3}" srcOrd="1" destOrd="0" parTransId="{6DF455BF-DFC8-454D-8E75-F1DB600DAE36}" sibTransId="{287929E3-EB9A-4F09-A091-0AE2A581B47B}"/>
    <dgm:cxn modelId="{C349D3B5-C9DC-44B6-9E57-52DB478FDB62}" type="presParOf" srcId="{379AE51F-A01C-4019-BE21-C6E30F1E67E2}" destId="{561365E4-CB7E-4A65-ADAF-D87A5FE614D3}" srcOrd="0" destOrd="0" presId="urn:microsoft.com/office/officeart/2018/5/layout/IconCircleLabelList"/>
    <dgm:cxn modelId="{7A4A2D84-9E28-4152-BF0F-7D73E04D5E99}" type="presParOf" srcId="{561365E4-CB7E-4A65-ADAF-D87A5FE614D3}" destId="{6821681C-D62D-4224-8AB6-73EC3A136747}" srcOrd="0" destOrd="0" presId="urn:microsoft.com/office/officeart/2018/5/layout/IconCircleLabelList"/>
    <dgm:cxn modelId="{5ACBCA4D-2796-419E-A3FD-E769150EAC1B}" type="presParOf" srcId="{561365E4-CB7E-4A65-ADAF-D87A5FE614D3}" destId="{9B2A50AD-4DA7-40F0-B388-322B94CEC31A}" srcOrd="1" destOrd="0" presId="urn:microsoft.com/office/officeart/2018/5/layout/IconCircleLabelList"/>
    <dgm:cxn modelId="{EF521353-FC1A-4EDA-ADF6-5DF371879BE7}" type="presParOf" srcId="{561365E4-CB7E-4A65-ADAF-D87A5FE614D3}" destId="{6F4AB943-B976-4611-979C-B36344E1787A}" srcOrd="2" destOrd="0" presId="urn:microsoft.com/office/officeart/2018/5/layout/IconCircleLabelList"/>
    <dgm:cxn modelId="{05911672-E71D-49DA-BFE0-78E72CE47721}" type="presParOf" srcId="{561365E4-CB7E-4A65-ADAF-D87A5FE614D3}" destId="{5175887F-3B30-4107-A17F-358632CD42A0}" srcOrd="3" destOrd="0" presId="urn:microsoft.com/office/officeart/2018/5/layout/IconCircleLabelList"/>
    <dgm:cxn modelId="{4F290426-1EC7-4E74-8F80-88A43A1ECD1A}" type="presParOf" srcId="{379AE51F-A01C-4019-BE21-C6E30F1E67E2}" destId="{3ED5C87B-0E2E-4AEF-BC4B-35A32D656FE0}" srcOrd="1" destOrd="0" presId="urn:microsoft.com/office/officeart/2018/5/layout/IconCircleLabelList"/>
    <dgm:cxn modelId="{F85C1D7D-A765-4DB5-A86F-CA3BF8DAA23E}" type="presParOf" srcId="{379AE51F-A01C-4019-BE21-C6E30F1E67E2}" destId="{DAEE7B1F-72C8-43D5-B5FF-8003A83ADCC7}" srcOrd="2" destOrd="0" presId="urn:microsoft.com/office/officeart/2018/5/layout/IconCircleLabelList"/>
    <dgm:cxn modelId="{15556913-9F39-4217-9A63-97BD5006D08D}" type="presParOf" srcId="{DAEE7B1F-72C8-43D5-B5FF-8003A83ADCC7}" destId="{FE084072-BF64-4DE6-92A0-42960C189F42}" srcOrd="0" destOrd="0" presId="urn:microsoft.com/office/officeart/2018/5/layout/IconCircleLabelList"/>
    <dgm:cxn modelId="{15A0FB8B-7687-4F8B-AF64-50E3E2A3229A}" type="presParOf" srcId="{DAEE7B1F-72C8-43D5-B5FF-8003A83ADCC7}" destId="{4E0D8112-AC84-4813-96B7-75D03CD90E0E}" srcOrd="1" destOrd="0" presId="urn:microsoft.com/office/officeart/2018/5/layout/IconCircleLabelList"/>
    <dgm:cxn modelId="{FF4F3EF4-C170-49A7-B440-52ED01AE298D}" type="presParOf" srcId="{DAEE7B1F-72C8-43D5-B5FF-8003A83ADCC7}" destId="{82F1AA5F-0DBF-4EDC-9A70-6B88F96250AE}" srcOrd="2" destOrd="0" presId="urn:microsoft.com/office/officeart/2018/5/layout/IconCircleLabelList"/>
    <dgm:cxn modelId="{B8F497CF-6A7F-4505-97A1-1749F81B0ECC}" type="presParOf" srcId="{DAEE7B1F-72C8-43D5-B5FF-8003A83ADCC7}" destId="{8BA1DF59-FB48-48D7-AD40-584DC88CF1D9}" srcOrd="3" destOrd="0" presId="urn:microsoft.com/office/officeart/2018/5/layout/IconCircleLabelList"/>
    <dgm:cxn modelId="{0BFDEF74-3D68-47E1-9E0E-E97BB02B0FAE}" type="presParOf" srcId="{379AE51F-A01C-4019-BE21-C6E30F1E67E2}" destId="{701545CE-81DF-4592-9E86-F24E944A402B}" srcOrd="3" destOrd="0" presId="urn:microsoft.com/office/officeart/2018/5/layout/IconCircleLabelList"/>
    <dgm:cxn modelId="{1670BBE0-AB7F-4B29-A6D3-AD9504345036}" type="presParOf" srcId="{379AE51F-A01C-4019-BE21-C6E30F1E67E2}" destId="{67CBE301-300B-45C8-BDDC-80A3091DD16F}" srcOrd="4" destOrd="0" presId="urn:microsoft.com/office/officeart/2018/5/layout/IconCircleLabelList"/>
    <dgm:cxn modelId="{D60557E6-D7E8-4893-A849-243B392DFCE9}" type="presParOf" srcId="{67CBE301-300B-45C8-BDDC-80A3091DD16F}" destId="{082E4AFD-8A86-47BD-B381-A2DB6DECABEF}" srcOrd="0" destOrd="0" presId="urn:microsoft.com/office/officeart/2018/5/layout/IconCircleLabelList"/>
    <dgm:cxn modelId="{B90A817B-F16E-4D38-9971-7FED732D7C47}" type="presParOf" srcId="{67CBE301-300B-45C8-BDDC-80A3091DD16F}" destId="{588753EF-BF62-46BB-ACC5-29F08465FFBD}" srcOrd="1" destOrd="0" presId="urn:microsoft.com/office/officeart/2018/5/layout/IconCircleLabelList"/>
    <dgm:cxn modelId="{C23252BA-07C9-40F8-892C-BF79A7F631E2}" type="presParOf" srcId="{67CBE301-300B-45C8-BDDC-80A3091DD16F}" destId="{5A846F8B-77E6-4F85-BA57-DE3B60ADCB37}" srcOrd="2" destOrd="0" presId="urn:microsoft.com/office/officeart/2018/5/layout/IconCircleLabelList"/>
    <dgm:cxn modelId="{8913EA37-5F27-4A94-BF4D-0B36D50C3DA0}" type="presParOf" srcId="{67CBE301-300B-45C8-BDDC-80A3091DD16F}" destId="{53B54E28-F8E2-4403-850E-1BE69A11BAC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5317EC-ED2F-4A0D-B505-AB6B3D0FCD20}">
      <dsp:nvSpPr>
        <dsp:cNvPr id="0" name=""/>
        <dsp:cNvSpPr/>
      </dsp:nvSpPr>
      <dsp:spPr>
        <a:xfrm>
          <a:off x="0" y="69285"/>
          <a:ext cx="7012370" cy="8611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Brings up elements of loss for both the client and the therapist.</a:t>
          </a:r>
          <a:endParaRPr lang="en-US" sz="2300" b="1" kern="1200"/>
        </a:p>
      </dsp:txBody>
      <dsp:txXfrm>
        <a:off x="42036" y="111321"/>
        <a:ext cx="6928298" cy="777048"/>
      </dsp:txXfrm>
    </dsp:sp>
    <dsp:sp modelId="{D5AA96E7-89E0-4D14-B601-B03B0ABA2622}">
      <dsp:nvSpPr>
        <dsp:cNvPr id="0" name=""/>
        <dsp:cNvSpPr/>
      </dsp:nvSpPr>
      <dsp:spPr>
        <a:xfrm>
          <a:off x="0" y="996645"/>
          <a:ext cx="7012370" cy="861120"/>
        </a:xfrm>
        <a:prstGeom prst="roundRect">
          <a:avLst/>
        </a:prstGeom>
        <a:gradFill rotWithShape="0">
          <a:gsLst>
            <a:gs pos="0">
              <a:schemeClr val="accent2">
                <a:hueOff val="-375748"/>
                <a:satOff val="2571"/>
                <a:lumOff val="-294"/>
                <a:alphaOff val="0"/>
                <a:tint val="98000"/>
                <a:lumMod val="110000"/>
              </a:schemeClr>
            </a:gs>
            <a:gs pos="84000">
              <a:schemeClr val="accent2">
                <a:hueOff val="-375748"/>
                <a:satOff val="2571"/>
                <a:lumOff val="-294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People can react in different ways; Anger, sadness, frustration, confusion. However, they can also end positively too!</a:t>
          </a:r>
          <a:endParaRPr lang="en-US" sz="1800" b="1" kern="1200" dirty="0"/>
        </a:p>
      </dsp:txBody>
      <dsp:txXfrm>
        <a:off x="42036" y="1038681"/>
        <a:ext cx="6928298" cy="777048"/>
      </dsp:txXfrm>
    </dsp:sp>
    <dsp:sp modelId="{FEC47ADF-CA23-4712-9074-3B3C490D7771}">
      <dsp:nvSpPr>
        <dsp:cNvPr id="0" name=""/>
        <dsp:cNvSpPr/>
      </dsp:nvSpPr>
      <dsp:spPr>
        <a:xfrm>
          <a:off x="0" y="1924005"/>
          <a:ext cx="7012370" cy="861120"/>
        </a:xfrm>
        <a:prstGeom prst="roundRect">
          <a:avLst/>
        </a:prstGeom>
        <a:gradFill rotWithShape="0">
          <a:gsLst>
            <a:gs pos="0">
              <a:schemeClr val="accent2">
                <a:hueOff val="-751496"/>
                <a:satOff val="5142"/>
                <a:lumOff val="-588"/>
                <a:alphaOff val="0"/>
                <a:tint val="98000"/>
                <a:lumMod val="110000"/>
              </a:schemeClr>
            </a:gs>
            <a:gs pos="84000">
              <a:schemeClr val="accent2">
                <a:hueOff val="-751496"/>
                <a:satOff val="5142"/>
                <a:lumOff val="-58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Uncomfortable feelings</a:t>
          </a:r>
          <a:endParaRPr lang="en-US" sz="2400" b="1" kern="1200" dirty="0"/>
        </a:p>
      </dsp:txBody>
      <dsp:txXfrm>
        <a:off x="42036" y="1966041"/>
        <a:ext cx="6928298" cy="777048"/>
      </dsp:txXfrm>
    </dsp:sp>
    <dsp:sp modelId="{62BCC381-9A90-4B35-B795-D42D7EBAC78E}">
      <dsp:nvSpPr>
        <dsp:cNvPr id="0" name=""/>
        <dsp:cNvSpPr/>
      </dsp:nvSpPr>
      <dsp:spPr>
        <a:xfrm>
          <a:off x="0" y="2851365"/>
          <a:ext cx="7012370" cy="861120"/>
        </a:xfrm>
        <a:prstGeom prst="roundRect">
          <a:avLst/>
        </a:prstGeom>
        <a:gradFill rotWithShape="0">
          <a:gsLst>
            <a:gs pos="0">
              <a:schemeClr val="accent2">
                <a:hueOff val="-1127243"/>
                <a:satOff val="7713"/>
                <a:lumOff val="-882"/>
                <a:alphaOff val="0"/>
                <a:tint val="98000"/>
                <a:lumMod val="110000"/>
              </a:schemeClr>
            </a:gs>
            <a:gs pos="84000">
              <a:schemeClr val="accent2">
                <a:hueOff val="-1127243"/>
                <a:satOff val="7713"/>
                <a:lumOff val="-882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Not wanting to hurt therapist/ client feelings</a:t>
          </a:r>
          <a:r>
            <a:rPr lang="en-GB" sz="1400" kern="1200"/>
            <a:t>.</a:t>
          </a:r>
          <a:endParaRPr lang="en-US" sz="1400" kern="1200" dirty="0"/>
        </a:p>
      </dsp:txBody>
      <dsp:txXfrm>
        <a:off x="42036" y="2893401"/>
        <a:ext cx="6928298" cy="777048"/>
      </dsp:txXfrm>
    </dsp:sp>
    <dsp:sp modelId="{4CE67F1F-07B4-494A-A0E1-7A4804B0C43D}">
      <dsp:nvSpPr>
        <dsp:cNvPr id="0" name=""/>
        <dsp:cNvSpPr/>
      </dsp:nvSpPr>
      <dsp:spPr>
        <a:xfrm>
          <a:off x="0" y="3778725"/>
          <a:ext cx="7012370" cy="861120"/>
        </a:xfrm>
        <a:prstGeom prst="roundRect">
          <a:avLst/>
        </a:prstGeom>
        <a:gradFill rotWithShape="0">
          <a:gsLst>
            <a:gs pos="0">
              <a:schemeClr val="accent2">
                <a:hueOff val="-1502991"/>
                <a:satOff val="10284"/>
                <a:lumOff val="-1176"/>
                <a:alphaOff val="0"/>
                <a:tint val="98000"/>
                <a:lumMod val="110000"/>
              </a:schemeClr>
            </a:gs>
            <a:gs pos="84000">
              <a:schemeClr val="accent2">
                <a:hueOff val="-1502991"/>
                <a:satOff val="10284"/>
                <a:lumOff val="-1176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Therapists may cling on to clients to benefit themselves (their pocket, lack of clients, attachment)!</a:t>
          </a:r>
          <a:endParaRPr lang="en-US" sz="2300" b="1" kern="1200"/>
        </a:p>
      </dsp:txBody>
      <dsp:txXfrm>
        <a:off x="42036" y="3820761"/>
        <a:ext cx="6928298" cy="7770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EC6EA0-693A-477F-8E8B-C34094526688}">
      <dsp:nvSpPr>
        <dsp:cNvPr id="0" name=""/>
        <dsp:cNvSpPr/>
      </dsp:nvSpPr>
      <dsp:spPr>
        <a:xfrm>
          <a:off x="6409" y="124393"/>
          <a:ext cx="1458532" cy="145853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5FDCB9-7A52-480D-BD75-2F2A9D09475F}">
      <dsp:nvSpPr>
        <dsp:cNvPr id="0" name=""/>
        <dsp:cNvSpPr/>
      </dsp:nvSpPr>
      <dsp:spPr>
        <a:xfrm>
          <a:off x="312701" y="430685"/>
          <a:ext cx="845948" cy="8459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74E9C-9CC6-4CE8-9235-4FC0F8667956}">
      <dsp:nvSpPr>
        <dsp:cNvPr id="0" name=""/>
        <dsp:cNvSpPr/>
      </dsp:nvSpPr>
      <dsp:spPr>
        <a:xfrm>
          <a:off x="1777484" y="124393"/>
          <a:ext cx="3437969" cy="1458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Allows space and time to appreciate the work that has been done.</a:t>
          </a:r>
          <a:endParaRPr lang="en-US" sz="2400" kern="1200"/>
        </a:p>
      </dsp:txBody>
      <dsp:txXfrm>
        <a:off x="1777484" y="124393"/>
        <a:ext cx="3437969" cy="1458532"/>
      </dsp:txXfrm>
    </dsp:sp>
    <dsp:sp modelId="{3A6476BC-9B31-4B7E-880B-4BF9EA60B400}">
      <dsp:nvSpPr>
        <dsp:cNvPr id="0" name=""/>
        <dsp:cNvSpPr/>
      </dsp:nvSpPr>
      <dsp:spPr>
        <a:xfrm>
          <a:off x="5814495" y="124393"/>
          <a:ext cx="1458532" cy="145853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19135E-93BE-4108-B4A1-FC0C8A01BCBC}">
      <dsp:nvSpPr>
        <dsp:cNvPr id="0" name=""/>
        <dsp:cNvSpPr/>
      </dsp:nvSpPr>
      <dsp:spPr>
        <a:xfrm>
          <a:off x="6120786" y="430685"/>
          <a:ext cx="845948" cy="8459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3704B3-5C84-45F8-A17D-7F858FA53BD7}">
      <dsp:nvSpPr>
        <dsp:cNvPr id="0" name=""/>
        <dsp:cNvSpPr/>
      </dsp:nvSpPr>
      <dsp:spPr>
        <a:xfrm>
          <a:off x="7585570" y="124393"/>
          <a:ext cx="3437969" cy="1458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Provides a sense of closure</a:t>
          </a:r>
          <a:endParaRPr lang="en-US" sz="2400" kern="1200"/>
        </a:p>
      </dsp:txBody>
      <dsp:txXfrm>
        <a:off x="7585570" y="124393"/>
        <a:ext cx="3437969" cy="1458532"/>
      </dsp:txXfrm>
    </dsp:sp>
    <dsp:sp modelId="{005FA2B2-C5C4-4455-ABD9-91D12F388E8A}">
      <dsp:nvSpPr>
        <dsp:cNvPr id="0" name=""/>
        <dsp:cNvSpPr/>
      </dsp:nvSpPr>
      <dsp:spPr>
        <a:xfrm>
          <a:off x="6409" y="2231354"/>
          <a:ext cx="1458532" cy="145853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A86F89-8EC6-4D79-ACE8-DDDA29AA21E9}">
      <dsp:nvSpPr>
        <dsp:cNvPr id="0" name=""/>
        <dsp:cNvSpPr/>
      </dsp:nvSpPr>
      <dsp:spPr>
        <a:xfrm>
          <a:off x="312701" y="2537646"/>
          <a:ext cx="845948" cy="8459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17EC86-79FC-4DFB-8E1F-650EABEF7C23}">
      <dsp:nvSpPr>
        <dsp:cNvPr id="0" name=""/>
        <dsp:cNvSpPr/>
      </dsp:nvSpPr>
      <dsp:spPr>
        <a:xfrm>
          <a:off x="1777484" y="2231354"/>
          <a:ext cx="3437969" cy="1458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beginning of a new start for the client</a:t>
          </a:r>
          <a:endParaRPr lang="en-US" sz="2400" kern="1200"/>
        </a:p>
      </dsp:txBody>
      <dsp:txXfrm>
        <a:off x="1777484" y="2231354"/>
        <a:ext cx="3437969" cy="1458532"/>
      </dsp:txXfrm>
    </dsp:sp>
    <dsp:sp modelId="{536C09DA-9E1C-4E1B-BBD6-DCDB817332D9}">
      <dsp:nvSpPr>
        <dsp:cNvPr id="0" name=""/>
        <dsp:cNvSpPr/>
      </dsp:nvSpPr>
      <dsp:spPr>
        <a:xfrm>
          <a:off x="5814495" y="2231354"/>
          <a:ext cx="1458532" cy="145853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E045E5-401D-4B5E-8077-A5C8B2DD2C7D}">
      <dsp:nvSpPr>
        <dsp:cNvPr id="0" name=""/>
        <dsp:cNvSpPr/>
      </dsp:nvSpPr>
      <dsp:spPr>
        <a:xfrm>
          <a:off x="6120786" y="2537646"/>
          <a:ext cx="845948" cy="8459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C99C0D-5E26-43B8-88E6-F31308FF85FB}">
      <dsp:nvSpPr>
        <dsp:cNvPr id="0" name=""/>
        <dsp:cNvSpPr/>
      </dsp:nvSpPr>
      <dsp:spPr>
        <a:xfrm>
          <a:off x="7585570" y="2231354"/>
          <a:ext cx="3437969" cy="1458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Acknowledgment </a:t>
          </a:r>
          <a:r>
            <a:rPr lang="en-GB" sz="2400" kern="1200" dirty="0"/>
            <a:t>of the relationship</a:t>
          </a:r>
          <a:endParaRPr lang="en-US" sz="2400" kern="1200" dirty="0"/>
        </a:p>
      </dsp:txBody>
      <dsp:txXfrm>
        <a:off x="7585570" y="2231354"/>
        <a:ext cx="3437969" cy="14585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A61866-93E4-422F-9628-638BD47435B1}">
      <dsp:nvSpPr>
        <dsp:cNvPr id="0" name=""/>
        <dsp:cNvSpPr/>
      </dsp:nvSpPr>
      <dsp:spPr>
        <a:xfrm>
          <a:off x="0" y="465"/>
          <a:ext cx="110299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8C88FB-60BF-48C3-B1AE-746E7804CAE4}">
      <dsp:nvSpPr>
        <dsp:cNvPr id="0" name=""/>
        <dsp:cNvSpPr/>
      </dsp:nvSpPr>
      <dsp:spPr>
        <a:xfrm>
          <a:off x="0" y="465"/>
          <a:ext cx="11029950" cy="762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Contract- May have a fixed number of sessions</a:t>
          </a:r>
          <a:endParaRPr lang="en-US" sz="2200" b="1" kern="1200"/>
        </a:p>
      </dsp:txBody>
      <dsp:txXfrm>
        <a:off x="0" y="465"/>
        <a:ext cx="11029950" cy="762669"/>
      </dsp:txXfrm>
    </dsp:sp>
    <dsp:sp modelId="{13D4C712-1606-4AE4-B403-B7FC9F7BB96D}">
      <dsp:nvSpPr>
        <dsp:cNvPr id="0" name=""/>
        <dsp:cNvSpPr/>
      </dsp:nvSpPr>
      <dsp:spPr>
        <a:xfrm>
          <a:off x="0" y="763135"/>
          <a:ext cx="1102995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5E68F6-7082-4A26-A451-9EDE135AE410}">
      <dsp:nvSpPr>
        <dsp:cNvPr id="0" name=""/>
        <dsp:cNvSpPr/>
      </dsp:nvSpPr>
      <dsp:spPr>
        <a:xfrm>
          <a:off x="0" y="763135"/>
          <a:ext cx="11029950" cy="762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Clients choice to end; therapy isn’t working, no longer feel the need, have reached own goals/understanding, money, mistrust in the therapeutic relationship etc</a:t>
          </a:r>
          <a:endParaRPr lang="en-US" sz="2200" b="1" kern="1200"/>
        </a:p>
      </dsp:txBody>
      <dsp:txXfrm>
        <a:off x="0" y="763135"/>
        <a:ext cx="11029950" cy="762669"/>
      </dsp:txXfrm>
    </dsp:sp>
    <dsp:sp modelId="{A964533C-2C45-4DE6-879F-AA0D2D6C7D2B}">
      <dsp:nvSpPr>
        <dsp:cNvPr id="0" name=""/>
        <dsp:cNvSpPr/>
      </dsp:nvSpPr>
      <dsp:spPr>
        <a:xfrm>
          <a:off x="0" y="1525805"/>
          <a:ext cx="1102995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13AFA-A702-474E-845B-0840C9198CE6}">
      <dsp:nvSpPr>
        <dsp:cNvPr id="0" name=""/>
        <dsp:cNvSpPr/>
      </dsp:nvSpPr>
      <dsp:spPr>
        <a:xfrm>
          <a:off x="0" y="1525805"/>
          <a:ext cx="11029950" cy="762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Therapist may feel that the work is going around in circles</a:t>
          </a:r>
          <a:endParaRPr lang="en-US" sz="2200" b="1" kern="1200"/>
        </a:p>
      </dsp:txBody>
      <dsp:txXfrm>
        <a:off x="0" y="1525805"/>
        <a:ext cx="11029950" cy="762669"/>
      </dsp:txXfrm>
    </dsp:sp>
    <dsp:sp modelId="{3CE97CB0-EB51-4B79-8E56-3D0969D5CDCC}">
      <dsp:nvSpPr>
        <dsp:cNvPr id="0" name=""/>
        <dsp:cNvSpPr/>
      </dsp:nvSpPr>
      <dsp:spPr>
        <a:xfrm>
          <a:off x="0" y="2288475"/>
          <a:ext cx="1102995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1E7EE3-D4B1-4A64-83B9-A6841E677724}">
      <dsp:nvSpPr>
        <dsp:cNvPr id="0" name=""/>
        <dsp:cNvSpPr/>
      </dsp:nvSpPr>
      <dsp:spPr>
        <a:xfrm>
          <a:off x="0" y="2288475"/>
          <a:ext cx="11029950" cy="762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Countertransferance</a:t>
          </a:r>
          <a:endParaRPr lang="en-US" sz="2200" b="1" kern="1200"/>
        </a:p>
      </dsp:txBody>
      <dsp:txXfrm>
        <a:off x="0" y="2288475"/>
        <a:ext cx="11029950" cy="762669"/>
      </dsp:txXfrm>
    </dsp:sp>
    <dsp:sp modelId="{74CE8AC1-5E9A-4AF1-991D-CDFFD1B35E60}">
      <dsp:nvSpPr>
        <dsp:cNvPr id="0" name=""/>
        <dsp:cNvSpPr/>
      </dsp:nvSpPr>
      <dsp:spPr>
        <a:xfrm>
          <a:off x="0" y="3051145"/>
          <a:ext cx="1102995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BC76AB-653C-485F-AA9E-A550AC50F852}">
      <dsp:nvSpPr>
        <dsp:cNvPr id="0" name=""/>
        <dsp:cNvSpPr/>
      </dsp:nvSpPr>
      <dsp:spPr>
        <a:xfrm>
          <a:off x="0" y="3051145"/>
          <a:ext cx="11029950" cy="762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Therapist doesn’t feel qualified to work with certain issues</a:t>
          </a:r>
          <a:endParaRPr lang="en-US" sz="2200" b="1" kern="1200" dirty="0"/>
        </a:p>
      </dsp:txBody>
      <dsp:txXfrm>
        <a:off x="0" y="3051145"/>
        <a:ext cx="11029950" cy="7626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3758B4-87A4-4700-ADF6-EA999B5B09E5}">
      <dsp:nvSpPr>
        <dsp:cNvPr id="0" name=""/>
        <dsp:cNvSpPr/>
      </dsp:nvSpPr>
      <dsp:spPr>
        <a:xfrm>
          <a:off x="2205989" y="1787"/>
          <a:ext cx="8823960" cy="5177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09" tIns="131511" rIns="171209" bIns="1315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Prepare the client from the beginning</a:t>
          </a:r>
        </a:p>
      </dsp:txBody>
      <dsp:txXfrm>
        <a:off x="2205989" y="1787"/>
        <a:ext cx="8823960" cy="517758"/>
      </dsp:txXfrm>
    </dsp:sp>
    <dsp:sp modelId="{9D047FB1-FEED-4590-A66D-D292D73E1171}">
      <dsp:nvSpPr>
        <dsp:cNvPr id="0" name=""/>
        <dsp:cNvSpPr/>
      </dsp:nvSpPr>
      <dsp:spPr>
        <a:xfrm>
          <a:off x="0" y="1787"/>
          <a:ext cx="2205990" cy="5177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34" tIns="51143" rIns="116734" bIns="51143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Prepare</a:t>
          </a:r>
        </a:p>
      </dsp:txBody>
      <dsp:txXfrm>
        <a:off x="0" y="1787"/>
        <a:ext cx="2205990" cy="517758"/>
      </dsp:txXfrm>
    </dsp:sp>
    <dsp:sp modelId="{8424EA3E-E778-41E0-8D3A-D178B96BD4D8}">
      <dsp:nvSpPr>
        <dsp:cNvPr id="0" name=""/>
        <dsp:cNvSpPr/>
      </dsp:nvSpPr>
      <dsp:spPr>
        <a:xfrm>
          <a:off x="2205990" y="550612"/>
          <a:ext cx="8823960" cy="5177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09" tIns="131511" rIns="171209" bIns="1315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Reflect on what went well and what needs to be worked on</a:t>
          </a:r>
        </a:p>
      </dsp:txBody>
      <dsp:txXfrm>
        <a:off x="2205990" y="550612"/>
        <a:ext cx="8823960" cy="517758"/>
      </dsp:txXfrm>
    </dsp:sp>
    <dsp:sp modelId="{CE733311-B136-4AD6-9E6E-F71A9723D235}">
      <dsp:nvSpPr>
        <dsp:cNvPr id="0" name=""/>
        <dsp:cNvSpPr/>
      </dsp:nvSpPr>
      <dsp:spPr>
        <a:xfrm>
          <a:off x="0" y="550612"/>
          <a:ext cx="2205990" cy="5177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34" tIns="51143" rIns="116734" bIns="51143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Reflect on</a:t>
          </a:r>
        </a:p>
      </dsp:txBody>
      <dsp:txXfrm>
        <a:off x="0" y="550612"/>
        <a:ext cx="2205990" cy="517758"/>
      </dsp:txXfrm>
    </dsp:sp>
    <dsp:sp modelId="{0C0B1712-355D-4A6D-AE3A-491558380A7A}">
      <dsp:nvSpPr>
        <dsp:cNvPr id="0" name=""/>
        <dsp:cNvSpPr/>
      </dsp:nvSpPr>
      <dsp:spPr>
        <a:xfrm>
          <a:off x="2205990" y="1099436"/>
          <a:ext cx="8823960" cy="5177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09" tIns="131511" rIns="171209" bIns="1315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Process feelings about ending</a:t>
          </a:r>
        </a:p>
      </dsp:txBody>
      <dsp:txXfrm>
        <a:off x="2205990" y="1099436"/>
        <a:ext cx="8823960" cy="517758"/>
      </dsp:txXfrm>
    </dsp:sp>
    <dsp:sp modelId="{47229901-B2DA-4D18-B5F3-11584853ECAF}">
      <dsp:nvSpPr>
        <dsp:cNvPr id="0" name=""/>
        <dsp:cNvSpPr/>
      </dsp:nvSpPr>
      <dsp:spPr>
        <a:xfrm>
          <a:off x="0" y="1099436"/>
          <a:ext cx="2205990" cy="5177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34" tIns="51143" rIns="116734" bIns="51143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Process</a:t>
          </a:r>
        </a:p>
      </dsp:txBody>
      <dsp:txXfrm>
        <a:off x="0" y="1099436"/>
        <a:ext cx="2205990" cy="517758"/>
      </dsp:txXfrm>
    </dsp:sp>
    <dsp:sp modelId="{E6A681F2-DDE3-463F-923D-ACE22D44ABF3}">
      <dsp:nvSpPr>
        <dsp:cNvPr id="0" name=""/>
        <dsp:cNvSpPr/>
      </dsp:nvSpPr>
      <dsp:spPr>
        <a:xfrm>
          <a:off x="2205990" y="1648261"/>
          <a:ext cx="8823960" cy="5177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09" tIns="131511" rIns="171209" bIns="1315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Discuss going forward/ coping techniques</a:t>
          </a:r>
        </a:p>
      </dsp:txBody>
      <dsp:txXfrm>
        <a:off x="2205990" y="1648261"/>
        <a:ext cx="8823960" cy="517758"/>
      </dsp:txXfrm>
    </dsp:sp>
    <dsp:sp modelId="{B78FEE0D-D6D2-4EB8-B526-714DA51D68DE}">
      <dsp:nvSpPr>
        <dsp:cNvPr id="0" name=""/>
        <dsp:cNvSpPr/>
      </dsp:nvSpPr>
      <dsp:spPr>
        <a:xfrm>
          <a:off x="0" y="1648261"/>
          <a:ext cx="2205990" cy="5177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34" tIns="51143" rIns="116734" bIns="51143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Discuss</a:t>
          </a:r>
        </a:p>
      </dsp:txBody>
      <dsp:txXfrm>
        <a:off x="0" y="1648261"/>
        <a:ext cx="2205990" cy="517758"/>
      </dsp:txXfrm>
    </dsp:sp>
    <dsp:sp modelId="{931AF155-C016-47CC-BB44-7CBB66D73CE8}">
      <dsp:nvSpPr>
        <dsp:cNvPr id="0" name=""/>
        <dsp:cNvSpPr/>
      </dsp:nvSpPr>
      <dsp:spPr>
        <a:xfrm>
          <a:off x="2205990" y="2197085"/>
          <a:ext cx="8823960" cy="5177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09" tIns="131511" rIns="171209" bIns="1315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Facilitate generalisation</a:t>
          </a:r>
        </a:p>
      </dsp:txBody>
      <dsp:txXfrm>
        <a:off x="2205990" y="2197085"/>
        <a:ext cx="8823960" cy="517758"/>
      </dsp:txXfrm>
    </dsp:sp>
    <dsp:sp modelId="{83D26A94-9965-48EF-B791-7271EB8CE8E9}">
      <dsp:nvSpPr>
        <dsp:cNvPr id="0" name=""/>
        <dsp:cNvSpPr/>
      </dsp:nvSpPr>
      <dsp:spPr>
        <a:xfrm>
          <a:off x="0" y="2197085"/>
          <a:ext cx="2205990" cy="5177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34" tIns="51143" rIns="116734" bIns="51143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Facilitate</a:t>
          </a:r>
        </a:p>
      </dsp:txBody>
      <dsp:txXfrm>
        <a:off x="0" y="2197085"/>
        <a:ext cx="2205990" cy="517758"/>
      </dsp:txXfrm>
    </dsp:sp>
    <dsp:sp modelId="{D899041D-FEA6-424B-AE23-9602E9C4CA6D}">
      <dsp:nvSpPr>
        <dsp:cNvPr id="0" name=""/>
        <dsp:cNvSpPr/>
      </dsp:nvSpPr>
      <dsp:spPr>
        <a:xfrm>
          <a:off x="2205990" y="2745909"/>
          <a:ext cx="8823960" cy="5177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09" tIns="131511" rIns="171209" bIns="1315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Frame ending as temporary- Always more work to be done</a:t>
          </a:r>
        </a:p>
      </dsp:txBody>
      <dsp:txXfrm>
        <a:off x="2205990" y="2745909"/>
        <a:ext cx="8823960" cy="517758"/>
      </dsp:txXfrm>
    </dsp:sp>
    <dsp:sp modelId="{3F9089C5-4F7A-42D8-BF8F-119894958BCA}">
      <dsp:nvSpPr>
        <dsp:cNvPr id="0" name=""/>
        <dsp:cNvSpPr/>
      </dsp:nvSpPr>
      <dsp:spPr>
        <a:xfrm>
          <a:off x="0" y="2745909"/>
          <a:ext cx="2205990" cy="5177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34" tIns="51143" rIns="116734" bIns="51143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Frame</a:t>
          </a:r>
        </a:p>
      </dsp:txBody>
      <dsp:txXfrm>
        <a:off x="0" y="2745909"/>
        <a:ext cx="2205990" cy="517758"/>
      </dsp:txXfrm>
    </dsp:sp>
    <dsp:sp modelId="{09ADF168-865C-42B4-9FD4-C16D22396E6F}">
      <dsp:nvSpPr>
        <dsp:cNvPr id="0" name=""/>
        <dsp:cNvSpPr/>
      </dsp:nvSpPr>
      <dsp:spPr>
        <a:xfrm>
          <a:off x="2205990" y="3294734"/>
          <a:ext cx="8823960" cy="5177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09" tIns="131511" rIns="171209" bIns="1315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Anticipate future growth</a:t>
          </a:r>
        </a:p>
      </dsp:txBody>
      <dsp:txXfrm>
        <a:off x="2205990" y="3294734"/>
        <a:ext cx="8823960" cy="517758"/>
      </dsp:txXfrm>
    </dsp:sp>
    <dsp:sp modelId="{1671994E-C9EF-42D9-91A4-40E4D65239CB}">
      <dsp:nvSpPr>
        <dsp:cNvPr id="0" name=""/>
        <dsp:cNvSpPr/>
      </dsp:nvSpPr>
      <dsp:spPr>
        <a:xfrm>
          <a:off x="0" y="3294734"/>
          <a:ext cx="2205990" cy="5177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34" tIns="51143" rIns="116734" bIns="51143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Anticipate</a:t>
          </a:r>
        </a:p>
      </dsp:txBody>
      <dsp:txXfrm>
        <a:off x="0" y="3294734"/>
        <a:ext cx="2205990" cy="5177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2978EE-8BBF-4412-A53B-C884253DA2D6}">
      <dsp:nvSpPr>
        <dsp:cNvPr id="0" name=""/>
        <dsp:cNvSpPr/>
      </dsp:nvSpPr>
      <dsp:spPr>
        <a:xfrm>
          <a:off x="686474" y="242140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4CA44F-9684-4857-AE66-582D4B973BEE}">
      <dsp:nvSpPr>
        <dsp:cNvPr id="0" name=""/>
        <dsp:cNvSpPr/>
      </dsp:nvSpPr>
      <dsp:spPr>
        <a:xfrm>
          <a:off x="1110599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EABEE-0DF2-4A18-AB8F-D8AB3D2B05B9}">
      <dsp:nvSpPr>
        <dsp:cNvPr id="0" name=""/>
        <dsp:cNvSpPr/>
      </dsp:nvSpPr>
      <dsp:spPr>
        <a:xfrm>
          <a:off x="50287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Gifts</a:t>
          </a:r>
          <a:endParaRPr lang="en-US" sz="2700" kern="1200"/>
        </a:p>
      </dsp:txBody>
      <dsp:txXfrm>
        <a:off x="50287" y="2852140"/>
        <a:ext cx="3262500" cy="720000"/>
      </dsp:txXfrm>
    </dsp:sp>
    <dsp:sp modelId="{8B983143-C671-44CD-981A-A2437264C19B}">
      <dsp:nvSpPr>
        <dsp:cNvPr id="0" name=""/>
        <dsp:cNvSpPr/>
      </dsp:nvSpPr>
      <dsp:spPr>
        <a:xfrm>
          <a:off x="4519912" y="242140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A04AF1-8AF3-4743-A9D1-3048FAB671FE}">
      <dsp:nvSpPr>
        <dsp:cNvPr id="0" name=""/>
        <dsp:cNvSpPr/>
      </dsp:nvSpPr>
      <dsp:spPr>
        <a:xfrm>
          <a:off x="4944037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55DC8-A843-4757-A3D0-552383FE5229}">
      <dsp:nvSpPr>
        <dsp:cNvPr id="0" name=""/>
        <dsp:cNvSpPr/>
      </dsp:nvSpPr>
      <dsp:spPr>
        <a:xfrm>
          <a:off x="3883725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Touching; hug, a pat, holding hands</a:t>
          </a:r>
          <a:endParaRPr lang="en-US" sz="2700" kern="1200"/>
        </a:p>
      </dsp:txBody>
      <dsp:txXfrm>
        <a:off x="3883725" y="2852140"/>
        <a:ext cx="3262500" cy="720000"/>
      </dsp:txXfrm>
    </dsp:sp>
    <dsp:sp modelId="{1C8A4D02-B851-42B3-866E-D0257C54AC1E}">
      <dsp:nvSpPr>
        <dsp:cNvPr id="0" name=""/>
        <dsp:cNvSpPr/>
      </dsp:nvSpPr>
      <dsp:spPr>
        <a:xfrm>
          <a:off x="8353350" y="242140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6F0FF0-355A-4245-8C45-E26300A04A23}">
      <dsp:nvSpPr>
        <dsp:cNvPr id="0" name=""/>
        <dsp:cNvSpPr/>
      </dsp:nvSpPr>
      <dsp:spPr>
        <a:xfrm>
          <a:off x="8777475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7EE49-DA11-45B6-94EB-E7C39721A4E2}">
      <dsp:nvSpPr>
        <dsp:cNvPr id="0" name=""/>
        <dsp:cNvSpPr/>
      </dsp:nvSpPr>
      <dsp:spPr>
        <a:xfrm>
          <a:off x="7717162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Maintaining contact</a:t>
          </a:r>
          <a:endParaRPr lang="en-US" sz="2700" kern="1200"/>
        </a:p>
      </dsp:txBody>
      <dsp:txXfrm>
        <a:off x="7717162" y="2852140"/>
        <a:ext cx="32625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21681C-D62D-4224-8AB6-73EC3A136747}">
      <dsp:nvSpPr>
        <dsp:cNvPr id="0" name=""/>
        <dsp:cNvSpPr/>
      </dsp:nvSpPr>
      <dsp:spPr>
        <a:xfrm>
          <a:off x="686474" y="242140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2A50AD-4DA7-40F0-B388-322B94CEC31A}">
      <dsp:nvSpPr>
        <dsp:cNvPr id="0" name=""/>
        <dsp:cNvSpPr/>
      </dsp:nvSpPr>
      <dsp:spPr>
        <a:xfrm>
          <a:off x="1110599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75887F-3B30-4107-A17F-358632CD42A0}">
      <dsp:nvSpPr>
        <dsp:cNvPr id="0" name=""/>
        <dsp:cNvSpPr/>
      </dsp:nvSpPr>
      <dsp:spPr>
        <a:xfrm>
          <a:off x="50287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Locus of control</a:t>
          </a:r>
          <a:endParaRPr lang="en-US" sz="2100" kern="1200"/>
        </a:p>
      </dsp:txBody>
      <dsp:txXfrm>
        <a:off x="50287" y="2852140"/>
        <a:ext cx="3262500" cy="720000"/>
      </dsp:txXfrm>
    </dsp:sp>
    <dsp:sp modelId="{FE084072-BF64-4DE6-92A0-42960C189F42}">
      <dsp:nvSpPr>
        <dsp:cNvPr id="0" name=""/>
        <dsp:cNvSpPr/>
      </dsp:nvSpPr>
      <dsp:spPr>
        <a:xfrm>
          <a:off x="4519912" y="242140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0D8112-AC84-4813-96B7-75D03CD90E0E}">
      <dsp:nvSpPr>
        <dsp:cNvPr id="0" name=""/>
        <dsp:cNvSpPr/>
      </dsp:nvSpPr>
      <dsp:spPr>
        <a:xfrm>
          <a:off x="4944037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A1DF59-FB48-48D7-AD40-584DC88CF1D9}">
      <dsp:nvSpPr>
        <dsp:cNvPr id="0" name=""/>
        <dsp:cNvSpPr/>
      </dsp:nvSpPr>
      <dsp:spPr>
        <a:xfrm>
          <a:off x="3883725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Attachment theory</a:t>
          </a:r>
          <a:endParaRPr lang="en-US" sz="2100" kern="1200"/>
        </a:p>
      </dsp:txBody>
      <dsp:txXfrm>
        <a:off x="3883725" y="2852140"/>
        <a:ext cx="3262500" cy="720000"/>
      </dsp:txXfrm>
    </dsp:sp>
    <dsp:sp modelId="{082E4AFD-8A86-47BD-B381-A2DB6DECABEF}">
      <dsp:nvSpPr>
        <dsp:cNvPr id="0" name=""/>
        <dsp:cNvSpPr/>
      </dsp:nvSpPr>
      <dsp:spPr>
        <a:xfrm>
          <a:off x="8353350" y="242140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8753EF-BF62-46BB-ACC5-29F08465FFBD}">
      <dsp:nvSpPr>
        <dsp:cNvPr id="0" name=""/>
        <dsp:cNvSpPr/>
      </dsp:nvSpPr>
      <dsp:spPr>
        <a:xfrm>
          <a:off x="8777475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54E28-F8E2-4403-850E-1BE69A11BAC0}">
      <dsp:nvSpPr>
        <dsp:cNvPr id="0" name=""/>
        <dsp:cNvSpPr/>
      </dsp:nvSpPr>
      <dsp:spPr>
        <a:xfrm>
          <a:off x="7717162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Subjective nature of all helping relationships</a:t>
          </a:r>
          <a:endParaRPr lang="en-US" sz="2100" kern="1200"/>
        </a:p>
      </dsp:txBody>
      <dsp:txXfrm>
        <a:off x="7717162" y="2852140"/>
        <a:ext cx="326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4609CC-8703-498C-84E4-265C6FDD1D93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A9D12-F427-46A2-8A8F-9A50C5D41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408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4A9D12-F427-46A2-8A8F-9A50C5D41AC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6798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4A9D12-F427-46A2-8A8F-9A50C5D41AC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4990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4A9D12-F427-46A2-8A8F-9A50C5D41AC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4617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4A9D12-F427-46A2-8A8F-9A50C5D41AC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4128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4A9D12-F427-46A2-8A8F-9A50C5D41AC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5647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4A9D12-F427-46A2-8A8F-9A50C5D41AC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8899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4A9D12-F427-46A2-8A8F-9A50C5D41AC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3326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4A9D12-F427-46A2-8A8F-9A50C5D41AC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8334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4A9D12-F427-46A2-8A8F-9A50C5D41AC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5214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4A9D12-F427-46A2-8A8F-9A50C5D41AC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3086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4A9D12-F427-46A2-8A8F-9A50C5D41AC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808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303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481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368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603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883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71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203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159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414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878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454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74962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82" r:id="rId5"/>
    <p:sldLayoutId id="2147483676" r:id="rId6"/>
    <p:sldLayoutId id="2147483677" r:id="rId7"/>
    <p:sldLayoutId id="2147483678" r:id="rId8"/>
    <p:sldLayoutId id="2147483681" r:id="rId9"/>
    <p:sldLayoutId id="2147483679" r:id="rId10"/>
    <p:sldLayoutId id="2147483680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6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-NF_XrGitk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-NF_XrGitk?feature=oembed" TargetMode="External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Dr6Pb0Ql3lI" TargetMode="External"/><Relationship Id="rId3" Type="http://schemas.openxmlformats.org/officeDocument/2006/relationships/hyperlink" Target="https://www.psychologytoday.com/us/blog/in-therapy/200809/terminating-therapy-part-i-what-why-how" TargetMode="External"/><Relationship Id="rId7" Type="http://schemas.openxmlformats.org/officeDocument/2006/relationships/hyperlink" Target="https://www.youtube.com/watch?v=QEO1yElmFkE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ationalpsychologist.com/2016/01/therapy-termination-the-transformation-of-therapist-patient/103142.html" TargetMode="External"/><Relationship Id="rId5" Type="http://schemas.openxmlformats.org/officeDocument/2006/relationships/hyperlink" Target="http://guidetopsychology.com/termin.htm" TargetMode="External"/><Relationship Id="rId4" Type="http://schemas.openxmlformats.org/officeDocument/2006/relationships/hyperlink" Target="https://www.youtube.com/watch?v=J6_OCE9Lq7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9AD0-937E-45E6-BF35-E169A9B724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579" y="2381001"/>
            <a:ext cx="6823988" cy="3453419"/>
          </a:xfrm>
        </p:spPr>
        <p:txBody>
          <a:bodyPr anchor="b">
            <a:norm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The termination phase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B8BD85-E4C3-4E50-BB73-755290BDE9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2" y="5834420"/>
            <a:ext cx="6823988" cy="1023580"/>
          </a:xfrm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chemeClr val="tx1">
                    <a:alpha val="60000"/>
                  </a:schemeClr>
                </a:solidFill>
              </a:rPr>
              <a:t>By lauren adams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639C0B-6B04-4007-BCF2-BA00F5A4CC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00" r="15532" b="3"/>
          <a:stretch/>
        </p:blipFill>
        <p:spPr>
          <a:xfrm>
            <a:off x="8140428" y="10"/>
            <a:ext cx="4051572" cy="3428990"/>
          </a:xfrm>
          <a:prstGeom prst="rect">
            <a:avLst/>
          </a:prstGeom>
        </p:spPr>
      </p:pic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E14EE05-CCFC-4417-BA60-7DD492FC01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58" r="5372"/>
          <a:stretch/>
        </p:blipFill>
        <p:spPr bwMode="auto">
          <a:xfrm>
            <a:off x="8140428" y="3429000"/>
            <a:ext cx="4051572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61926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9B6B47BF-F3D0-4678-9B20-DA45E1BCA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BA1E4A-06CB-481D-B50C-6A811AF87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124999"/>
            <a:ext cx="4076149" cy="4608003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accent1"/>
                </a:solidFill>
              </a:rPr>
              <a:t>Ending with a client? </a:t>
            </a:r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19334917-3673-4EF2-BA7C-CC83AEEEA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673" y="457200"/>
            <a:ext cx="420624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589AE1-C0FC-4B66-9C0D-9EB92F40F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7585" y="457200"/>
            <a:ext cx="658368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0281E-7283-402C-AB7C-7BED637270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586" y="1124998"/>
            <a:ext cx="6493222" cy="4608003"/>
          </a:xfrm>
        </p:spPr>
        <p:txBody>
          <a:bodyPr>
            <a:normAutofit/>
          </a:bodyPr>
          <a:lstStyle/>
          <a:p>
            <a:r>
              <a:rPr lang="en-GB" sz="2000" dirty="0"/>
              <a:t>Is it ethical?</a:t>
            </a:r>
          </a:p>
          <a:p>
            <a:r>
              <a:rPr lang="en-GB" sz="2000" dirty="0"/>
              <a:t>Who makes the decision?</a:t>
            </a:r>
          </a:p>
          <a:p>
            <a:r>
              <a:rPr lang="en-GB" sz="2000" dirty="0"/>
              <a:t>What if the client/ therapist isn’t ready?</a:t>
            </a:r>
          </a:p>
          <a:p>
            <a:r>
              <a:rPr lang="en-GB" sz="2000" dirty="0"/>
              <a:t>Is it safe?</a:t>
            </a:r>
          </a:p>
          <a:p>
            <a:r>
              <a:rPr lang="en-GB" sz="2000" dirty="0"/>
              <a:t>What does your supervisor advise?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3200" dirty="0">
                <a:solidFill>
                  <a:schemeClr val="accent2">
                    <a:lumMod val="75000"/>
                  </a:schemeClr>
                </a:solidFill>
              </a:rPr>
              <a:t>What comes up for you?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434178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D7A8FB-AB64-442C-9A56-C1DA0FE5F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sz="2600">
                <a:solidFill>
                  <a:schemeClr val="bg1">
                    <a:lumMod val="85000"/>
                    <a:lumOff val="15000"/>
                  </a:schemeClr>
                </a:solidFill>
              </a:rPr>
              <a:t>Why may we struggle with the process of termination.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CDE72669-7A59-40DE-8739-DF326EA81A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2658616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994392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9E717-94CD-400C-B3E1-5C59F9CB6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chemeClr val="tx1">
                    <a:lumMod val="85000"/>
                    <a:lumOff val="15000"/>
                  </a:schemeClr>
                </a:solidFill>
              </a:rPr>
              <a:t>Why are endings important?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EEBF1A-7F86-4D3A-A240-9832EF635B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2662397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542591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15">
            <a:extLst>
              <a:ext uri="{FF2B5EF4-FFF2-40B4-BE49-F238E27FC236}">
                <a16:creationId xmlns:a16="http://schemas.microsoft.com/office/drawing/2014/main" id="{BFABBCE0-E08C-4BBE-9FD2-E2B253D4D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656CB0-8C2A-4A5A-821D-7C31F5B58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Reasons for termination?</a:t>
            </a:r>
          </a:p>
        </p:txBody>
      </p:sp>
      <p:sp>
        <p:nvSpPr>
          <p:cNvPr id="28" name="Rectangle 17">
            <a:extLst>
              <a:ext uri="{FF2B5EF4-FFF2-40B4-BE49-F238E27FC236}">
                <a16:creationId xmlns:a16="http://schemas.microsoft.com/office/drawing/2014/main" id="{FF426BAC-43D6-468E-B6FF-167034D5C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60727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19">
            <a:extLst>
              <a:ext uri="{FF2B5EF4-FFF2-40B4-BE49-F238E27FC236}">
                <a16:creationId xmlns:a16="http://schemas.microsoft.com/office/drawing/2014/main" id="{FB02D80E-5995-4C54-8387-5893C2C89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1">
            <a:extLst>
              <a:ext uri="{FF2B5EF4-FFF2-40B4-BE49-F238E27FC236}">
                <a16:creationId xmlns:a16="http://schemas.microsoft.com/office/drawing/2014/main" id="{896083C8-1401-4950-AF56-E2FAFE42D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6FC471-D200-4672-B5B5-0822BD20F2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1986271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86829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4B642-B008-4D66-9C90-8E49C57B4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chemeClr val="tx1">
                    <a:lumMod val="85000"/>
                    <a:lumOff val="15000"/>
                  </a:schemeClr>
                </a:solidFill>
              </a:rPr>
              <a:t>What should therapists plan to do at termination?</a:t>
            </a:r>
            <a:br>
              <a:rPr lang="en-GB" sz="26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GB" sz="26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D38E2837-8AB0-472F-BEBC-CC488E68B5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0277537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0926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FABBCE0-E08C-4BBE-9FD2-E2B253D4D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F5FAFC-7E71-497D-BED5-00725B94E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chemeClr val="tx1">
                    <a:lumMod val="85000"/>
                    <a:lumOff val="15000"/>
                  </a:schemeClr>
                </a:solidFill>
              </a:rPr>
              <a:t>Boundaries when saying goodbye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F426BAC-43D6-468E-B6FF-167034D5C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60727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B02D80E-5995-4C54-8387-5893C2C89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6083C8-1401-4950-AF56-E2FAFE42D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D340EF-31AF-4895-9123-C8DB3FF3D9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4488152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07140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7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446AA3-CEE7-47FE-B21C-6CA8203F3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73231"/>
            <a:ext cx="3054091" cy="4711539"/>
          </a:xfrm>
        </p:spPr>
        <p:txBody>
          <a:bodyPr anchor="ctr">
            <a:normAutofit/>
          </a:bodyPr>
          <a:lstStyle/>
          <a:p>
            <a:r>
              <a:rPr lang="en-GB" sz="27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A clients view on termination</a:t>
            </a:r>
          </a:p>
        </p:txBody>
      </p:sp>
      <p:sp>
        <p:nvSpPr>
          <p:cNvPr id="40" name="Rectangle 9">
            <a:extLst>
              <a:ext uri="{FF2B5EF4-FFF2-40B4-BE49-F238E27FC236}">
                <a16:creationId xmlns:a16="http://schemas.microsoft.com/office/drawing/2014/main" id="{DFEE959E-BF10-4204-9556-D1707088D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Rectangle 11">
            <a:extLst>
              <a:ext uri="{FF2B5EF4-FFF2-40B4-BE49-F238E27FC236}">
                <a16:creationId xmlns:a16="http://schemas.microsoft.com/office/drawing/2014/main" id="{DDD17B6A-CB37-4005-9681-A20AFCDC7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Rectangle 13">
            <a:extLst>
              <a:ext uri="{FF2B5EF4-FFF2-40B4-BE49-F238E27FC236}">
                <a16:creationId xmlns:a16="http://schemas.microsoft.com/office/drawing/2014/main" id="{3B7BBDE9-DAED-40B0-A640-503C918D1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Rectangle 15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601200"/>
            <a:ext cx="7498616" cy="579959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5E4539E5-7C6E-41A6-9CA7-A6960F5149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629" y="1073231"/>
            <a:ext cx="6599582" cy="4711539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solidFill>
                  <a:srgbClr val="FFFFFF"/>
                </a:solidFill>
              </a:rPr>
              <a:t>Negatives</a:t>
            </a:r>
          </a:p>
          <a:p>
            <a:pPr>
              <a:lnSpc>
                <a:spcPct val="100000"/>
              </a:lnSpc>
            </a:pPr>
            <a:r>
              <a:rPr lang="en-GB" dirty="0">
                <a:solidFill>
                  <a:srgbClr val="FFFFFF"/>
                </a:solidFill>
              </a:rPr>
              <a:t>Unresolved issues remaining; was it my fault or the therapists?</a:t>
            </a:r>
          </a:p>
          <a:p>
            <a:pPr>
              <a:lnSpc>
                <a:spcPct val="100000"/>
              </a:lnSpc>
            </a:pPr>
            <a:r>
              <a:rPr lang="en-GB" dirty="0">
                <a:solidFill>
                  <a:srgbClr val="FFFFFF"/>
                </a:solidFill>
              </a:rPr>
              <a:t>Feeling rejected/ pushed away</a:t>
            </a:r>
          </a:p>
          <a:p>
            <a:pPr>
              <a:lnSpc>
                <a:spcPct val="100000"/>
              </a:lnSpc>
            </a:pPr>
            <a:r>
              <a:rPr lang="en-GB" dirty="0">
                <a:solidFill>
                  <a:srgbClr val="FFFFFF"/>
                </a:solidFill>
              </a:rPr>
              <a:t>Client deciding they have to end the therapy</a:t>
            </a:r>
          </a:p>
          <a:p>
            <a:pPr>
              <a:lnSpc>
                <a:spcPct val="100000"/>
              </a:lnSpc>
            </a:pPr>
            <a:r>
              <a:rPr lang="en-GB" dirty="0">
                <a:solidFill>
                  <a:srgbClr val="FFFFFF"/>
                </a:solidFill>
              </a:rPr>
              <a:t>Feeling like an “unworthy” client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solidFill>
                  <a:srgbClr val="FFFFFF"/>
                </a:solidFill>
              </a:rPr>
              <a:t>Positives</a:t>
            </a:r>
          </a:p>
          <a:p>
            <a:pPr>
              <a:lnSpc>
                <a:spcPct val="100000"/>
              </a:lnSpc>
            </a:pPr>
            <a:r>
              <a:rPr lang="en-GB" dirty="0">
                <a:solidFill>
                  <a:srgbClr val="FFFFFF"/>
                </a:solidFill>
              </a:rPr>
              <a:t>Maintain internal relationship with therapist</a:t>
            </a:r>
          </a:p>
          <a:p>
            <a:pPr>
              <a:lnSpc>
                <a:spcPct val="100000"/>
              </a:lnSpc>
            </a:pPr>
            <a:r>
              <a:rPr lang="en-GB" dirty="0">
                <a:solidFill>
                  <a:srgbClr val="FFFFFF"/>
                </a:solidFill>
              </a:rPr>
              <a:t>A relief</a:t>
            </a:r>
          </a:p>
          <a:p>
            <a:pPr>
              <a:lnSpc>
                <a:spcPct val="100000"/>
              </a:lnSpc>
            </a:pPr>
            <a:r>
              <a:rPr lang="en-GB" dirty="0">
                <a:solidFill>
                  <a:srgbClr val="FFFFFF"/>
                </a:solidFill>
              </a:rPr>
              <a:t>Affirmation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sz="2000" b="1" dirty="0">
                <a:solidFill>
                  <a:srgbClr val="FFFF00"/>
                </a:solidFill>
              </a:rPr>
              <a:t>“How can you continue to grow if you do not dare to let go?”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solidFill>
                  <a:srgbClr val="FFFF00"/>
                </a:solidFill>
              </a:rPr>
              <a:t>                                                                        (Ruth, a client)</a:t>
            </a:r>
            <a:endParaRPr lang="en-GB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783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9">
            <a:extLst>
              <a:ext uri="{FF2B5EF4-FFF2-40B4-BE49-F238E27FC236}">
                <a16:creationId xmlns:a16="http://schemas.microsoft.com/office/drawing/2014/main" id="{BFABBCE0-E08C-4BBE-9FD2-E2B253D4D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A94DD7-A069-4A2C-8E2E-BE2E97692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Ending when you’ve only just begun? Faced with forced termination in short term work.</a:t>
            </a:r>
          </a:p>
        </p:txBody>
      </p:sp>
      <p:sp>
        <p:nvSpPr>
          <p:cNvPr id="19" name="Rectangle 11">
            <a:extLst>
              <a:ext uri="{FF2B5EF4-FFF2-40B4-BE49-F238E27FC236}">
                <a16:creationId xmlns:a16="http://schemas.microsoft.com/office/drawing/2014/main" id="{FF426BAC-43D6-468E-B6FF-167034D5C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60727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3">
            <a:extLst>
              <a:ext uri="{FF2B5EF4-FFF2-40B4-BE49-F238E27FC236}">
                <a16:creationId xmlns:a16="http://schemas.microsoft.com/office/drawing/2014/main" id="{FB02D80E-5995-4C54-8387-5893C2C89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896083C8-1401-4950-AF56-E2FAFE42D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ACF4196E-1179-4CAE-AE3E-E932CB9A8E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2483590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000635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EA2DC21-E0AF-40D8-B5CC-1F09F360C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7BF72-C1FE-47DD-87B7-18B783D7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4" y="5574155"/>
            <a:ext cx="10993549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hlinkClick r:id="rId3"/>
              </a:rPr>
              <a:t>https://www.youtube.com/watch?v=_-NF_XrGitk</a:t>
            </a:r>
            <a:endParaRPr lang="en-US" sz="18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11B00EC-2A63-48AE-A5DD-6DA6FB7E2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E4057D-EAC3-4537-95F1-BAECA5945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B44B6CB-4352-43A0-A5FE-AD317DD58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Online Media 3" title="How to End Therapy with Your Clients">
            <a:hlinkClick r:id="" action="ppaction://media"/>
            <a:extLst>
              <a:ext uri="{FF2B5EF4-FFF2-40B4-BE49-F238E27FC236}">
                <a16:creationId xmlns:a16="http://schemas.microsoft.com/office/drawing/2014/main" id="{23700EF0-CAB5-42C9-9D7B-4200B9D10E3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28130" y="217044"/>
            <a:ext cx="10630355" cy="597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023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8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10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12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14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16">
            <a:extLst>
              <a:ext uri="{FF2B5EF4-FFF2-40B4-BE49-F238E27FC236}">
                <a16:creationId xmlns:a16="http://schemas.microsoft.com/office/drawing/2014/main" id="{85A71294-C247-450A-BB34-6E68648C9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 useBgFill="1">
        <p:nvSpPr>
          <p:cNvPr id="28" name="Rectangle 18">
            <a:extLst>
              <a:ext uri="{FF2B5EF4-FFF2-40B4-BE49-F238E27FC236}">
                <a16:creationId xmlns:a16="http://schemas.microsoft.com/office/drawing/2014/main" id="{D36A0BA4-6A63-41D3-B0FA-43799ABC4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1985FA-8F0C-4219-A6EE-D645A76E2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009398"/>
            <a:ext cx="6823988" cy="3453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0" kern="1200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Questions or thoughts?</a:t>
            </a:r>
          </a:p>
        </p:txBody>
      </p:sp>
      <p:sp>
        <p:nvSpPr>
          <p:cNvPr id="29" name="Rectangle 20">
            <a:extLst>
              <a:ext uri="{FF2B5EF4-FFF2-40B4-BE49-F238E27FC236}">
                <a16:creationId xmlns:a16="http://schemas.microsoft.com/office/drawing/2014/main" id="{673313D8-D259-4D89-9CE5-14884FB40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19" y="457200"/>
            <a:ext cx="6766560" cy="91439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" name="Picture 4">
            <a:extLst>
              <a:ext uri="{FF2B5EF4-FFF2-40B4-BE49-F238E27FC236}">
                <a16:creationId xmlns:a16="http://schemas.microsoft.com/office/drawing/2014/main" id="{93C35DDF-F7BA-4DDB-9B1A-B461C6C100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148" r="815" b="2"/>
          <a:stretch/>
        </p:blipFill>
        <p:spPr>
          <a:xfrm>
            <a:off x="8140428" y="10"/>
            <a:ext cx="405157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812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B6B47BF-F3D0-4678-9B20-DA45E1BCA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08367-AF16-47C1-89A7-2B33E228D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124999"/>
            <a:ext cx="4076149" cy="4608003"/>
          </a:xfrm>
        </p:spPr>
        <p:txBody>
          <a:bodyPr anchor="ctr">
            <a:normAutofit/>
          </a:bodyPr>
          <a:lstStyle/>
          <a:p>
            <a:r>
              <a:rPr lang="en-GB" sz="4000" dirty="0" err="1">
                <a:solidFill>
                  <a:schemeClr val="accent1"/>
                </a:solidFill>
              </a:rPr>
              <a:t>REferences</a:t>
            </a:r>
            <a:endParaRPr lang="en-GB" sz="4000" dirty="0">
              <a:solidFill>
                <a:schemeClr val="accent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9334917-3673-4EF2-BA7C-CC83AEEEA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673" y="457200"/>
            <a:ext cx="420624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589AE1-C0FC-4B66-9C0D-9EB92F40F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7585" y="457200"/>
            <a:ext cx="658368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48AC2A-E133-4F71-B79B-C437F6128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8745" y="1005840"/>
            <a:ext cx="7311763" cy="5719251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Howes, R. (2008).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Terminating Therapy, Part1: What, Why, How?; Why we fear the end of therapy. 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today. Available at : </a:t>
            </a:r>
            <a:r>
              <a:rPr lang="en-GB" sz="10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https://www.psychologytoday.com/us/blog/in-therapy/200809/terminating-therapy-part-i-what-why-how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on 26</a:t>
            </a:r>
            <a:r>
              <a:rPr lang="en-GB" sz="105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2019).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</a:t>
            </a:r>
            <a:r>
              <a:rPr lang="en-GB" sz="10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Center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for Clinical Excellence ICCE, (2017).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Termination in Psychotherapy: An Interview with John Norcross, Ph.D.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</a:t>
            </a:r>
            <a:r>
              <a:rPr lang="en-GB" sz="10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Youtube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] Available at: </a:t>
            </a:r>
            <a:r>
              <a:rPr lang="en-GB" sz="10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https://www.youtube.com/watch?v=J6_OCE9Lq7M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on: 26</a:t>
            </a:r>
            <a:r>
              <a:rPr lang="en-GB" sz="105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2019). 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Richmond, R. (2019).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Termination of Psychotherapy. 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and it’s Practice. Available at : </a:t>
            </a:r>
            <a:r>
              <a:rPr lang="en-GB" sz="10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http://guidetopsychology.com/termin.htm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on: 26</a:t>
            </a:r>
            <a:r>
              <a:rPr lang="en-GB" sz="105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2019). 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Marit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(2018). Coming to terms: Client subjective experience of ending psychotherapy. Counselling Psychology Quarterly, 31(2), pp.223–243.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Wood, K. (2016)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Therapy Termination: The Transformation of Therapist &amp; Patient. 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National Psychologist. Available at : </a:t>
            </a:r>
            <a:r>
              <a:rPr lang="en-GB" sz="10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https://nationalpsychologist.com/2016/01/therapy-termination-the-transformation-of-therapist-patient/103142.html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on: 26</a:t>
            </a:r>
            <a:r>
              <a:rPr lang="en-GB" sz="105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2019).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Zur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O. (2010).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Gifts in Therapy: Part C of Boundaries Series. 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</a:t>
            </a:r>
            <a:r>
              <a:rPr lang="en-GB" sz="10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youtube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] Available at: </a:t>
            </a:r>
            <a:r>
              <a:rPr lang="en-GB" sz="10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https://www.youtube.com/watch?v=QEO1yElmFkE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on: 26</a:t>
            </a:r>
            <a:r>
              <a:rPr lang="en-GB" sz="105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2019).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0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Zur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O. (2010). </a:t>
            </a:r>
            <a:r>
              <a:rPr lang="en-GB" sz="10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Touch in Therapy: Part F of Boundaries Series (1 of 2). 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</a:t>
            </a:r>
            <a:r>
              <a:rPr lang="en-GB" sz="10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Youtube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]. Available at: </a:t>
            </a:r>
            <a:r>
              <a:rPr lang="en-GB" sz="105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https://www.youtube.com/watch?v=Dr6Pb0Ql3lI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on: 26</a:t>
            </a:r>
            <a:r>
              <a:rPr lang="en-GB" sz="105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2019).</a:t>
            </a:r>
          </a:p>
          <a:p>
            <a:pPr>
              <a:lnSpc>
                <a:spcPct val="100000"/>
              </a:lnSpc>
            </a:pPr>
            <a:endParaRPr lang="en-GB" sz="800" dirty="0"/>
          </a:p>
          <a:p>
            <a:pPr>
              <a:lnSpc>
                <a:spcPct val="100000"/>
              </a:lnSpc>
            </a:pPr>
            <a:endParaRPr lang="en-GB" sz="800" dirty="0"/>
          </a:p>
          <a:p>
            <a:pPr>
              <a:lnSpc>
                <a:spcPct val="100000"/>
              </a:lnSpc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2317942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ividend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4E8E2"/>
      </a:lt2>
      <a:accent1>
        <a:srgbClr val="A629E7"/>
      </a:accent1>
      <a:accent2>
        <a:srgbClr val="6640DC"/>
      </a:accent2>
      <a:accent3>
        <a:srgbClr val="2F4FE7"/>
      </a:accent3>
      <a:accent4>
        <a:srgbClr val="1787D5"/>
      </a:accent4>
      <a:accent5>
        <a:srgbClr val="20B6B5"/>
      </a:accent5>
      <a:accent6>
        <a:srgbClr val="14B973"/>
      </a:accent6>
      <a:hlink>
        <a:srgbClr val="358E9F"/>
      </a:hlink>
      <a:folHlink>
        <a:srgbClr val="7F7F7F"/>
      </a:folHlink>
    </a:clrScheme>
    <a:fontScheme name="Dividend">
      <a:majorFont>
        <a:latin typeface="Century School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749</Words>
  <Application>Microsoft Office PowerPoint</Application>
  <PresentationFormat>Widescreen</PresentationFormat>
  <Paragraphs>92</Paragraphs>
  <Slides>12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Calibri</vt:lpstr>
      <vt:lpstr>Century Schoolbook</vt:lpstr>
      <vt:lpstr>Franklin Gothic Book</vt:lpstr>
      <vt:lpstr>Gill Sans MT</vt:lpstr>
      <vt:lpstr>Wingdings 2</vt:lpstr>
      <vt:lpstr>DividendVTI</vt:lpstr>
      <vt:lpstr>The termination phase</vt:lpstr>
      <vt:lpstr>Ending with a client? </vt:lpstr>
      <vt:lpstr>Why may we struggle with the process of termination.</vt:lpstr>
      <vt:lpstr>Why are endings important?</vt:lpstr>
      <vt:lpstr>Reasons for termination?</vt:lpstr>
      <vt:lpstr>What should therapists plan to do at termination? </vt:lpstr>
      <vt:lpstr>Boundaries when saying goodbye</vt:lpstr>
      <vt:lpstr>A clients view on termination</vt:lpstr>
      <vt:lpstr>Ending when you’ve only just begun? Faced with forced termination in short term work.</vt:lpstr>
      <vt:lpstr>https://www.youtube.com/watch?v=_-NF_XrGitk</vt:lpstr>
      <vt:lpstr>Questions or thoughts?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termination phase</dc:title>
  <dc:creator>lauren adams</dc:creator>
  <cp:lastModifiedBy>lauren adams</cp:lastModifiedBy>
  <cp:revision>1</cp:revision>
  <dcterms:created xsi:type="dcterms:W3CDTF">2019-11-17T17:24:05Z</dcterms:created>
  <dcterms:modified xsi:type="dcterms:W3CDTF">2019-11-20T10:24:23Z</dcterms:modified>
</cp:coreProperties>
</file>