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E646F4F-5A04-47E2-A2F8-3DF877F73BB9}" v="53" dt="2022-05-13T18:52:07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60" autoAdjust="0"/>
    <p:restoredTop sz="74790" autoAdjust="0"/>
  </p:normalViewPr>
  <p:slideViewPr>
    <p:cSldViewPr snapToGrid="0">
      <p:cViewPr>
        <p:scale>
          <a:sx n="51" d="100"/>
          <a:sy n="51" d="100"/>
        </p:scale>
        <p:origin x="1068" y="-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y morgan" userId="fcd98332f3a95473" providerId="LiveId" clId="{9E646F4F-5A04-47E2-A2F8-3DF877F73BB9}"/>
    <pc:docChg chg="undo custSel addSld delSld modSld addMainMaster delMainMaster">
      <pc:chgData name="lucy morgan" userId="fcd98332f3a95473" providerId="LiveId" clId="{9E646F4F-5A04-47E2-A2F8-3DF877F73BB9}" dt="2022-05-13T19:01:32.765" v="2131" actId="255"/>
      <pc:docMkLst>
        <pc:docMk/>
      </pc:docMkLst>
      <pc:sldChg chg="addSp delSp modSp mod modMedia setBg modClrScheme addAnim delAnim chgLayout">
        <pc:chgData name="lucy morgan" userId="fcd98332f3a95473" providerId="LiveId" clId="{9E646F4F-5A04-47E2-A2F8-3DF877F73BB9}" dt="2022-05-13T16:25:52.095" v="48" actId="26606"/>
        <pc:sldMkLst>
          <pc:docMk/>
          <pc:sldMk cId="374144616" sldId="256"/>
        </pc:sldMkLst>
        <pc:spChg chg="mod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2" creationId="{F3BC91CE-089E-C928-3678-73B5C8CFBA9B}"/>
          </ac:spMkLst>
        </pc:spChg>
        <pc:spChg chg="mod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3" creationId="{C10DFB4A-7162-D42D-2A4C-43995969FA1C}"/>
          </ac:spMkLst>
        </pc:spChg>
        <pc:spChg chg="add del">
          <ac:chgData name="lucy morgan" userId="fcd98332f3a95473" providerId="LiveId" clId="{9E646F4F-5A04-47E2-A2F8-3DF877F73BB9}" dt="2022-05-13T16:25:04.641" v="37" actId="26606"/>
          <ac:spMkLst>
            <pc:docMk/>
            <pc:sldMk cId="374144616" sldId="256"/>
            <ac:spMk id="9" creationId="{9B37791B-B040-4694-BFDC-8DD132D86E8E}"/>
          </ac:spMkLst>
        </pc:spChg>
        <pc:spChg chg="add del">
          <ac:chgData name="lucy morgan" userId="fcd98332f3a95473" providerId="LiveId" clId="{9E646F4F-5A04-47E2-A2F8-3DF877F73BB9}" dt="2022-05-13T16:25:04.641" v="37" actId="26606"/>
          <ac:spMkLst>
            <pc:docMk/>
            <pc:sldMk cId="374144616" sldId="256"/>
            <ac:spMk id="11" creationId="{B9534082-2540-4B3D-8308-94E86AEC0AB3}"/>
          </ac:spMkLst>
        </pc:spChg>
        <pc:spChg chg="add del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13" creationId="{683AA549-1F0C-46E0-AAD8-DC3DC6CA6181}"/>
          </ac:spMkLst>
        </pc:spChg>
        <pc:spChg chg="add del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14" creationId="{3A6C273A-38F2-4D34-98BF-47B248862B76}"/>
          </ac:spMkLst>
        </pc:spChg>
        <pc:spChg chg="add del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25" creationId="{2E2CF659-EE5D-432C-B47F-10AC4A48A347}"/>
          </ac:spMkLst>
        </pc:spChg>
        <pc:spChg chg="add del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26" creationId="{03E51277-1095-412F-913B-8FA8021AA626}"/>
          </ac:spMkLst>
        </pc:spChg>
        <pc:spChg chg="add del">
          <ac:chgData name="lucy morgan" userId="fcd98332f3a95473" providerId="LiveId" clId="{9E646F4F-5A04-47E2-A2F8-3DF877F73BB9}" dt="2022-05-13T16:25:38.691" v="42" actId="26606"/>
          <ac:spMkLst>
            <pc:docMk/>
            <pc:sldMk cId="374144616" sldId="256"/>
            <ac:spMk id="55" creationId="{B6D694DB-A3FC-4F14-A225-17BEBA4416DA}"/>
          </ac:spMkLst>
        </pc:spChg>
        <pc:spChg chg="add del">
          <ac:chgData name="lucy morgan" userId="fcd98332f3a95473" providerId="LiveId" clId="{9E646F4F-5A04-47E2-A2F8-3DF877F73BB9}" dt="2022-05-13T16:25:52.095" v="48" actId="26606"/>
          <ac:spMkLst>
            <pc:docMk/>
            <pc:sldMk cId="374144616" sldId="256"/>
            <ac:spMk id="65" creationId="{B1C3281D-A46F-4842-9340-4CBC29E1B260}"/>
          </ac:spMkLst>
        </pc:spChg>
        <pc:grpChg chg="add del">
          <ac:chgData name="lucy morgan" userId="fcd98332f3a95473" providerId="LiveId" clId="{9E646F4F-5A04-47E2-A2F8-3DF877F73BB9}" dt="2022-05-13T16:25:52.095" v="48" actId="26606"/>
          <ac:grpSpMkLst>
            <pc:docMk/>
            <pc:sldMk cId="374144616" sldId="256"/>
            <ac:grpSpMk id="15" creationId="{7B2F7E43-35EC-4103-9D95-2ACDB00387CC}"/>
          </ac:grpSpMkLst>
        </pc:grpChg>
        <pc:grpChg chg="add del">
          <ac:chgData name="lucy morgan" userId="fcd98332f3a95473" providerId="LiveId" clId="{9E646F4F-5A04-47E2-A2F8-3DF877F73BB9}" dt="2022-05-13T16:25:52.095" v="48" actId="26606"/>
          <ac:grpSpMkLst>
            <pc:docMk/>
            <pc:sldMk cId="374144616" sldId="256"/>
            <ac:grpSpMk id="28" creationId="{96F2112D-BBBE-46A6-B66D-A3F02ED3284E}"/>
          </ac:grpSpMkLst>
        </pc:grpChg>
        <pc:grpChg chg="add del">
          <ac:chgData name="lucy morgan" userId="fcd98332f3a95473" providerId="LiveId" clId="{9E646F4F-5A04-47E2-A2F8-3DF877F73BB9}" dt="2022-05-13T16:25:52.095" v="48" actId="26606"/>
          <ac:grpSpMkLst>
            <pc:docMk/>
            <pc:sldMk cId="374144616" sldId="256"/>
            <ac:grpSpMk id="48" creationId="{DDB99EF5-8801-40E2-83D3-196FADCBBA7F}"/>
          </ac:grpSpMkLst>
        </pc:grpChg>
        <pc:grpChg chg="add del">
          <ac:chgData name="lucy morgan" userId="fcd98332f3a95473" providerId="LiveId" clId="{9E646F4F-5A04-47E2-A2F8-3DF877F73BB9}" dt="2022-05-13T16:25:38.691" v="42" actId="26606"/>
          <ac:grpSpMkLst>
            <pc:docMk/>
            <pc:sldMk cId="374144616" sldId="256"/>
            <ac:grpSpMk id="57" creationId="{D4433877-8295-4A0D-94F7-BFD8A63360E4}"/>
          </ac:grpSpMkLst>
        </pc:grpChg>
        <pc:picChg chg="add del mod">
          <ac:chgData name="lucy morgan" userId="fcd98332f3a95473" providerId="LiveId" clId="{9E646F4F-5A04-47E2-A2F8-3DF877F73BB9}" dt="2022-05-13T16:25:04.641" v="37" actId="26606"/>
          <ac:picMkLst>
            <pc:docMk/>
            <pc:sldMk cId="374144616" sldId="256"/>
            <ac:picMk id="4" creationId="{7CB27D62-F322-A43D-BEFF-533A5146D481}"/>
          </ac:picMkLst>
        </pc:picChg>
        <pc:picChg chg="add mod">
          <ac:chgData name="lucy morgan" userId="fcd98332f3a95473" providerId="LiveId" clId="{9E646F4F-5A04-47E2-A2F8-3DF877F73BB9}" dt="2022-05-13T16:25:52.095" v="48" actId="26606"/>
          <ac:picMkLst>
            <pc:docMk/>
            <pc:sldMk cId="374144616" sldId="256"/>
            <ac:picMk id="27" creationId="{20BCBAD0-B787-B924-FB14-55AEB8EB9AFA}"/>
          </ac:picMkLst>
        </pc:picChg>
        <pc:cxnChg chg="add del">
          <ac:chgData name="lucy morgan" userId="fcd98332f3a95473" providerId="LiveId" clId="{9E646F4F-5A04-47E2-A2F8-3DF877F73BB9}" dt="2022-05-13T16:25:52.095" v="48" actId="26606"/>
          <ac:cxnSpMkLst>
            <pc:docMk/>
            <pc:sldMk cId="374144616" sldId="256"/>
            <ac:cxnSpMk id="66" creationId="{D4EDB048-C82F-4E9B-BCE9-3D1DBE5D59CE}"/>
          </ac:cxnSpMkLst>
        </pc:cxnChg>
      </pc:sldChg>
      <pc:sldChg chg="addSp delSp modSp new mod setBg">
        <pc:chgData name="lucy morgan" userId="fcd98332f3a95473" providerId="LiveId" clId="{9E646F4F-5A04-47E2-A2F8-3DF877F73BB9}" dt="2022-05-13T16:59:21.434" v="489" actId="14100"/>
        <pc:sldMkLst>
          <pc:docMk/>
          <pc:sldMk cId="3073888804" sldId="257"/>
        </pc:sldMkLst>
        <pc:spChg chg="mod">
          <ac:chgData name="lucy morgan" userId="fcd98332f3a95473" providerId="LiveId" clId="{9E646F4F-5A04-47E2-A2F8-3DF877F73BB9}" dt="2022-05-13T16:28:43.752" v="145" actId="26606"/>
          <ac:spMkLst>
            <pc:docMk/>
            <pc:sldMk cId="3073888804" sldId="257"/>
            <ac:spMk id="2" creationId="{4CDBB712-B237-A8E6-9EFA-C99CA1687A1C}"/>
          </ac:spMkLst>
        </pc:spChg>
        <pc:spChg chg="mod">
          <ac:chgData name="lucy morgan" userId="fcd98332f3a95473" providerId="LiveId" clId="{9E646F4F-5A04-47E2-A2F8-3DF877F73BB9}" dt="2022-05-13T16:59:21.434" v="489" actId="14100"/>
          <ac:spMkLst>
            <pc:docMk/>
            <pc:sldMk cId="3073888804" sldId="257"/>
            <ac:spMk id="3" creationId="{AB4D751D-E88E-29DD-32ED-2DC7B2A6F985}"/>
          </ac:spMkLst>
        </pc:spChg>
        <pc:spChg chg="add del">
          <ac:chgData name="lucy morgan" userId="fcd98332f3a95473" providerId="LiveId" clId="{9E646F4F-5A04-47E2-A2F8-3DF877F73BB9}" dt="2022-05-13T16:36:06.307" v="259" actId="26606"/>
          <ac:spMkLst>
            <pc:docMk/>
            <pc:sldMk cId="3073888804" sldId="257"/>
            <ac:spMk id="9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6:36:06.307" v="259" actId="26606"/>
          <ac:spMkLst>
            <pc:docMk/>
            <pc:sldMk cId="3073888804" sldId="257"/>
            <ac:spMk id="11" creationId="{37962AE0-6A1C-4B76-9D52-10E5E6D7D3BB}"/>
          </ac:spMkLst>
        </pc:spChg>
        <pc:spChg chg="add">
          <ac:chgData name="lucy morgan" userId="fcd98332f3a95473" providerId="LiveId" clId="{9E646F4F-5A04-47E2-A2F8-3DF877F73BB9}" dt="2022-05-13T16:36:06.307" v="259" actId="26606"/>
          <ac:spMkLst>
            <pc:docMk/>
            <pc:sldMk cId="3073888804" sldId="257"/>
            <ac:spMk id="37" creationId="{8651CFA9-6065-4243-AC48-858E359780B1}"/>
          </ac:spMkLst>
        </pc:spChg>
        <pc:spChg chg="add">
          <ac:chgData name="lucy morgan" userId="fcd98332f3a95473" providerId="LiveId" clId="{9E646F4F-5A04-47E2-A2F8-3DF877F73BB9}" dt="2022-05-13T16:36:06.307" v="259" actId="26606"/>
          <ac:spMkLst>
            <pc:docMk/>
            <pc:sldMk cId="3073888804" sldId="257"/>
            <ac:spMk id="39" creationId="{37962AE0-6A1C-4B76-9D52-10E5E6D7D3BB}"/>
          </ac:spMkLst>
        </pc:spChg>
        <pc:grpChg chg="add del">
          <ac:chgData name="lucy morgan" userId="fcd98332f3a95473" providerId="LiveId" clId="{9E646F4F-5A04-47E2-A2F8-3DF877F73BB9}" dt="2022-05-13T16:36:06.307" v="259" actId="26606"/>
          <ac:grpSpMkLst>
            <pc:docMk/>
            <pc:sldMk cId="3073888804" sldId="257"/>
            <ac:grpSpMk id="13" creationId="{FADD1535-ED83-48B3-8EB1-671A080F0918}"/>
          </ac:grpSpMkLst>
        </pc:grpChg>
        <pc:grpChg chg="add del">
          <ac:chgData name="lucy morgan" userId="fcd98332f3a95473" providerId="LiveId" clId="{9E646F4F-5A04-47E2-A2F8-3DF877F73BB9}" dt="2022-05-13T16:36:06.307" v="259" actId="26606"/>
          <ac:grpSpMkLst>
            <pc:docMk/>
            <pc:sldMk cId="3073888804" sldId="257"/>
            <ac:grpSpMk id="23" creationId="{01081332-6CA1-49C2-A979-7709509AD165}"/>
          </ac:grpSpMkLst>
        </pc:grpChg>
        <pc:grpChg chg="add">
          <ac:chgData name="lucy morgan" userId="fcd98332f3a95473" providerId="LiveId" clId="{9E646F4F-5A04-47E2-A2F8-3DF877F73BB9}" dt="2022-05-13T16:36:06.307" v="259" actId="26606"/>
          <ac:grpSpMkLst>
            <pc:docMk/>
            <pc:sldMk cId="3073888804" sldId="257"/>
            <ac:grpSpMk id="41" creationId="{FADD1535-ED83-48B3-8EB1-671A080F0918}"/>
          </ac:grpSpMkLst>
        </pc:grpChg>
        <pc:grpChg chg="add">
          <ac:chgData name="lucy morgan" userId="fcd98332f3a95473" providerId="LiveId" clId="{9E646F4F-5A04-47E2-A2F8-3DF877F73BB9}" dt="2022-05-13T16:36:06.307" v="259" actId="26606"/>
          <ac:grpSpMkLst>
            <pc:docMk/>
            <pc:sldMk cId="3073888804" sldId="257"/>
            <ac:grpSpMk id="51" creationId="{01081332-6CA1-49C2-A979-7709509AD165}"/>
          </ac:grpSpMkLst>
        </pc:grpChg>
        <pc:picChg chg="add mod">
          <ac:chgData name="lucy morgan" userId="fcd98332f3a95473" providerId="LiveId" clId="{9E646F4F-5A04-47E2-A2F8-3DF877F73BB9}" dt="2022-05-13T16:36:06.307" v="259" actId="26606"/>
          <ac:picMkLst>
            <pc:docMk/>
            <pc:sldMk cId="3073888804" sldId="257"/>
            <ac:picMk id="5" creationId="{51E0BD24-E5AA-6F75-AFD0-E9708F75D73B}"/>
          </ac:picMkLst>
        </pc:picChg>
      </pc:sldChg>
      <pc:sldChg chg="addSp delSp modSp new mod setBg modNotesTx">
        <pc:chgData name="lucy morgan" userId="fcd98332f3a95473" providerId="LiveId" clId="{9E646F4F-5A04-47E2-A2F8-3DF877F73BB9}" dt="2022-05-13T18:08:33.821" v="1266" actId="20577"/>
        <pc:sldMkLst>
          <pc:docMk/>
          <pc:sldMk cId="910980691" sldId="258"/>
        </pc:sldMkLst>
        <pc:spChg chg="mod">
          <ac:chgData name="lucy morgan" userId="fcd98332f3a95473" providerId="LiveId" clId="{9E646F4F-5A04-47E2-A2F8-3DF877F73BB9}" dt="2022-05-13T18:01:59.902" v="1195" actId="26606"/>
          <ac:spMkLst>
            <pc:docMk/>
            <pc:sldMk cId="910980691" sldId="258"/>
            <ac:spMk id="2" creationId="{2BEB2744-C4D3-CA6F-CD81-1166224F3150}"/>
          </ac:spMkLst>
        </pc:spChg>
        <pc:spChg chg="add del mod">
          <ac:chgData name="lucy morgan" userId="fcd98332f3a95473" providerId="LiveId" clId="{9E646F4F-5A04-47E2-A2F8-3DF877F73BB9}" dt="2022-05-13T16:43:03.098" v="408" actId="26606"/>
          <ac:spMkLst>
            <pc:docMk/>
            <pc:sldMk cId="910980691" sldId="258"/>
            <ac:spMk id="3" creationId="{2746BB5C-6EA3-3976-6C74-D0D8D00CD8C5}"/>
          </ac:spMkLst>
        </pc:spChg>
        <pc:spChg chg="add mod">
          <ac:chgData name="lucy morgan" userId="fcd98332f3a95473" providerId="LiveId" clId="{9E646F4F-5A04-47E2-A2F8-3DF877F73BB9}" dt="2022-05-13T18:05:48.855" v="1240" actId="1076"/>
          <ac:spMkLst>
            <pc:docMk/>
            <pc:sldMk cId="910980691" sldId="258"/>
            <ac:spMk id="4" creationId="{B1102389-AD6A-4EA3-5BD1-8604BB92E4AF}"/>
          </ac:spMkLst>
        </pc:spChg>
        <pc:spChg chg="add mod">
          <ac:chgData name="lucy morgan" userId="fcd98332f3a95473" providerId="LiveId" clId="{9E646F4F-5A04-47E2-A2F8-3DF877F73BB9}" dt="2022-05-13T18:08:27.542" v="1265" actId="1076"/>
          <ac:spMkLst>
            <pc:docMk/>
            <pc:sldMk cId="910980691" sldId="258"/>
            <ac:spMk id="6" creationId="{6483F004-0F74-A549-9F2E-EB89E73426FC}"/>
          </ac:spMkLst>
        </pc:spChg>
        <pc:spChg chg="add del">
          <ac:chgData name="lucy morgan" userId="fcd98332f3a95473" providerId="LiveId" clId="{9E646F4F-5A04-47E2-A2F8-3DF877F73BB9}" dt="2022-05-13T16:43:01.306" v="405" actId="26606"/>
          <ac:spMkLst>
            <pc:docMk/>
            <pc:sldMk cId="910980691" sldId="258"/>
            <ac:spMk id="9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6:43:01.306" v="405" actId="26606"/>
          <ac:spMkLst>
            <pc:docMk/>
            <pc:sldMk cId="910980691" sldId="258"/>
            <ac:spMk id="11" creationId="{37962AE0-6A1C-4B76-9D52-10E5E6D7D3BB}"/>
          </ac:spMkLst>
        </pc:spChg>
        <pc:spChg chg="add del">
          <ac:chgData name="lucy morgan" userId="fcd98332f3a95473" providerId="LiveId" clId="{9E646F4F-5A04-47E2-A2F8-3DF877F73BB9}" dt="2022-05-13T16:43:03.067" v="407" actId="26606"/>
          <ac:spMkLst>
            <pc:docMk/>
            <pc:sldMk cId="910980691" sldId="258"/>
            <ac:spMk id="34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6:43:03.067" v="407" actId="26606"/>
          <ac:spMkLst>
            <pc:docMk/>
            <pc:sldMk cId="910980691" sldId="258"/>
            <ac:spMk id="35" creationId="{37962AE0-6A1C-4B76-9D52-10E5E6D7D3BB}"/>
          </ac:spMkLst>
        </pc:spChg>
        <pc:spChg chg="add del">
          <ac:chgData name="lucy morgan" userId="fcd98332f3a95473" providerId="LiveId" clId="{9E646F4F-5A04-47E2-A2F8-3DF877F73BB9}" dt="2022-05-13T18:01:59.902" v="1195" actId="26606"/>
          <ac:spMkLst>
            <pc:docMk/>
            <pc:sldMk cId="910980691" sldId="258"/>
            <ac:spMk id="56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8:01:59.902" v="1195" actId="26606"/>
          <ac:spMkLst>
            <pc:docMk/>
            <pc:sldMk cId="910980691" sldId="258"/>
            <ac:spMk id="57" creationId="{37962AE0-6A1C-4B76-9D52-10E5E6D7D3BB}"/>
          </ac:spMkLst>
        </pc:spChg>
        <pc:spChg chg="add">
          <ac:chgData name="lucy morgan" userId="fcd98332f3a95473" providerId="LiveId" clId="{9E646F4F-5A04-47E2-A2F8-3DF877F73BB9}" dt="2022-05-13T18:01:59.902" v="1195" actId="26606"/>
          <ac:spMkLst>
            <pc:docMk/>
            <pc:sldMk cId="910980691" sldId="258"/>
            <ac:spMk id="65" creationId="{8651CFA9-6065-4243-AC48-858E359780B1}"/>
          </ac:spMkLst>
        </pc:spChg>
        <pc:spChg chg="add">
          <ac:chgData name="lucy morgan" userId="fcd98332f3a95473" providerId="LiveId" clId="{9E646F4F-5A04-47E2-A2F8-3DF877F73BB9}" dt="2022-05-13T18:01:59.902" v="1195" actId="26606"/>
          <ac:spMkLst>
            <pc:docMk/>
            <pc:sldMk cId="910980691" sldId="258"/>
            <ac:spMk id="67" creationId="{37962AE0-6A1C-4B76-9D52-10E5E6D7D3BB}"/>
          </ac:spMkLst>
        </pc:spChg>
        <pc:grpChg chg="add del">
          <ac:chgData name="lucy morgan" userId="fcd98332f3a95473" providerId="LiveId" clId="{9E646F4F-5A04-47E2-A2F8-3DF877F73BB9}" dt="2022-05-13T16:43:01.306" v="405" actId="26606"/>
          <ac:grpSpMkLst>
            <pc:docMk/>
            <pc:sldMk cId="910980691" sldId="258"/>
            <ac:grpSpMk id="13" creationId="{32D15CB3-AC64-41F7-86F8-22A111F3DC24}"/>
          </ac:grpSpMkLst>
        </pc:grpChg>
        <pc:grpChg chg="add del">
          <ac:chgData name="lucy morgan" userId="fcd98332f3a95473" providerId="LiveId" clId="{9E646F4F-5A04-47E2-A2F8-3DF877F73BB9}" dt="2022-05-13T16:43:01.306" v="405" actId="26606"/>
          <ac:grpSpMkLst>
            <pc:docMk/>
            <pc:sldMk cId="910980691" sldId="258"/>
            <ac:grpSpMk id="23" creationId="{921D9B61-CDA2-49D1-82AA-534691496FE5}"/>
          </ac:grpSpMkLst>
        </pc:grpChg>
        <pc:grpChg chg="add del">
          <ac:chgData name="lucy morgan" userId="fcd98332f3a95473" providerId="LiveId" clId="{9E646F4F-5A04-47E2-A2F8-3DF877F73BB9}" dt="2022-05-13T16:43:03.067" v="407" actId="26606"/>
          <ac:grpSpMkLst>
            <pc:docMk/>
            <pc:sldMk cId="910980691" sldId="258"/>
            <ac:grpSpMk id="36" creationId="{F73EC8D8-C118-4A24-B3A2-F22636F209B4}"/>
          </ac:grpSpMkLst>
        </pc:grpChg>
        <pc:grpChg chg="add del">
          <ac:chgData name="lucy morgan" userId="fcd98332f3a95473" providerId="LiveId" clId="{9E646F4F-5A04-47E2-A2F8-3DF877F73BB9}" dt="2022-05-13T16:43:03.067" v="407" actId="26606"/>
          <ac:grpSpMkLst>
            <pc:docMk/>
            <pc:sldMk cId="910980691" sldId="258"/>
            <ac:grpSpMk id="45" creationId="{3BA0B410-FA41-4CD6-A923-146E029BBB25}"/>
          </ac:grpSpMkLst>
        </pc:grpChg>
        <pc:grpChg chg="add del">
          <ac:chgData name="lucy morgan" userId="fcd98332f3a95473" providerId="LiveId" clId="{9E646F4F-5A04-47E2-A2F8-3DF877F73BB9}" dt="2022-05-13T18:01:59.902" v="1195" actId="26606"/>
          <ac:grpSpMkLst>
            <pc:docMk/>
            <pc:sldMk cId="910980691" sldId="258"/>
            <ac:grpSpMk id="58" creationId="{32D15CB3-AC64-41F7-86F8-22A111F3DC24}"/>
          </ac:grpSpMkLst>
        </pc:grpChg>
        <pc:grpChg chg="add del">
          <ac:chgData name="lucy morgan" userId="fcd98332f3a95473" providerId="LiveId" clId="{9E646F4F-5A04-47E2-A2F8-3DF877F73BB9}" dt="2022-05-13T18:01:59.902" v="1195" actId="26606"/>
          <ac:grpSpMkLst>
            <pc:docMk/>
            <pc:sldMk cId="910980691" sldId="258"/>
            <ac:grpSpMk id="59" creationId="{921D9B61-CDA2-49D1-82AA-534691496FE5}"/>
          </ac:grpSpMkLst>
        </pc:grpChg>
        <pc:grpChg chg="add">
          <ac:chgData name="lucy morgan" userId="fcd98332f3a95473" providerId="LiveId" clId="{9E646F4F-5A04-47E2-A2F8-3DF877F73BB9}" dt="2022-05-13T18:01:59.902" v="1195" actId="26606"/>
          <ac:grpSpMkLst>
            <pc:docMk/>
            <pc:sldMk cId="910980691" sldId="258"/>
            <ac:grpSpMk id="69" creationId="{ED60728C-88AF-4686-B927-4D16FCA61202}"/>
          </ac:grpSpMkLst>
        </pc:grpChg>
        <pc:grpChg chg="add">
          <ac:chgData name="lucy morgan" userId="fcd98332f3a95473" providerId="LiveId" clId="{9E646F4F-5A04-47E2-A2F8-3DF877F73BB9}" dt="2022-05-13T18:01:59.902" v="1195" actId="26606"/>
          <ac:grpSpMkLst>
            <pc:docMk/>
            <pc:sldMk cId="910980691" sldId="258"/>
            <ac:grpSpMk id="79" creationId="{E29543BC-4F82-4E07-AB0A-5F4630678500}"/>
          </ac:grpSpMkLst>
        </pc:grpChg>
        <pc:graphicFrameChg chg="add del">
          <ac:chgData name="lucy morgan" userId="fcd98332f3a95473" providerId="LiveId" clId="{9E646F4F-5A04-47E2-A2F8-3DF877F73BB9}" dt="2022-05-13T16:43:01.306" v="405" actId="26606"/>
          <ac:graphicFrameMkLst>
            <pc:docMk/>
            <pc:sldMk cId="910980691" sldId="258"/>
            <ac:graphicFrameMk id="5" creationId="{0F87E22B-5940-EE42-4C86-4FBDD3086285}"/>
          </ac:graphicFrameMkLst>
        </pc:graphicFrameChg>
        <pc:graphicFrameChg chg="add del">
          <ac:chgData name="lucy morgan" userId="fcd98332f3a95473" providerId="LiveId" clId="{9E646F4F-5A04-47E2-A2F8-3DF877F73BB9}" dt="2022-05-13T16:43:03.067" v="407" actId="26606"/>
          <ac:graphicFrameMkLst>
            <pc:docMk/>
            <pc:sldMk cId="910980691" sldId="258"/>
            <ac:graphicFrameMk id="54" creationId="{37ED6FC9-9371-ADF5-2E83-FB318B425B69}"/>
          </ac:graphicFrameMkLst>
        </pc:graphicFrameChg>
        <pc:graphicFrameChg chg="add mod modGraphic">
          <ac:chgData name="lucy morgan" userId="fcd98332f3a95473" providerId="LiveId" clId="{9E646F4F-5A04-47E2-A2F8-3DF877F73BB9}" dt="2022-05-13T18:01:59.902" v="1195" actId="26606"/>
          <ac:graphicFrameMkLst>
            <pc:docMk/>
            <pc:sldMk cId="910980691" sldId="258"/>
            <ac:graphicFrameMk id="60" creationId="{0F87E22B-5940-EE42-4C86-4FBDD3086285}"/>
          </ac:graphicFrameMkLst>
        </pc:graphicFrameChg>
      </pc:sldChg>
      <pc:sldChg chg="addSp delSp modSp new mod setBg modNotesTx">
        <pc:chgData name="lucy morgan" userId="fcd98332f3a95473" providerId="LiveId" clId="{9E646F4F-5A04-47E2-A2F8-3DF877F73BB9}" dt="2022-05-13T18:18:59.580" v="1384" actId="1076"/>
        <pc:sldMkLst>
          <pc:docMk/>
          <pc:sldMk cId="530814704" sldId="259"/>
        </pc:sldMkLst>
        <pc:spChg chg="mod">
          <ac:chgData name="lucy morgan" userId="fcd98332f3a95473" providerId="LiveId" clId="{9E646F4F-5A04-47E2-A2F8-3DF877F73BB9}" dt="2022-05-13T16:57:14.980" v="467" actId="26606"/>
          <ac:spMkLst>
            <pc:docMk/>
            <pc:sldMk cId="530814704" sldId="259"/>
            <ac:spMk id="2" creationId="{F68B923A-E7F4-B872-CB70-CAFED9A6EF7C}"/>
          </ac:spMkLst>
        </pc:spChg>
        <pc:spChg chg="del mod">
          <ac:chgData name="lucy morgan" userId="fcd98332f3a95473" providerId="LiveId" clId="{9E646F4F-5A04-47E2-A2F8-3DF877F73BB9}" dt="2022-05-13T16:57:14.980" v="467" actId="26606"/>
          <ac:spMkLst>
            <pc:docMk/>
            <pc:sldMk cId="530814704" sldId="259"/>
            <ac:spMk id="3" creationId="{0647744D-F2CC-FB36-8139-D7BC621B17E1}"/>
          </ac:spMkLst>
        </pc:spChg>
        <pc:spChg chg="add mod">
          <ac:chgData name="lucy morgan" userId="fcd98332f3a95473" providerId="LiveId" clId="{9E646F4F-5A04-47E2-A2F8-3DF877F73BB9}" dt="2022-05-13T18:18:59.580" v="1384" actId="1076"/>
          <ac:spMkLst>
            <pc:docMk/>
            <pc:sldMk cId="530814704" sldId="259"/>
            <ac:spMk id="4" creationId="{2D41BE2E-EE4A-8D12-407B-9CF735CD28A1}"/>
          </ac:spMkLst>
        </pc:spChg>
        <pc:spChg chg="add mod">
          <ac:chgData name="lucy morgan" userId="fcd98332f3a95473" providerId="LiveId" clId="{9E646F4F-5A04-47E2-A2F8-3DF877F73BB9}" dt="2022-05-13T18:18:33.196" v="1381" actId="1076"/>
          <ac:spMkLst>
            <pc:docMk/>
            <pc:sldMk cId="530814704" sldId="259"/>
            <ac:spMk id="6" creationId="{C6F58AB0-D000-BD9E-40B5-BDF975D59107}"/>
          </ac:spMkLst>
        </pc:spChg>
        <pc:spChg chg="add mod">
          <ac:chgData name="lucy morgan" userId="fcd98332f3a95473" providerId="LiveId" clId="{9E646F4F-5A04-47E2-A2F8-3DF877F73BB9}" dt="2022-05-13T18:18:46.753" v="1382" actId="1076"/>
          <ac:spMkLst>
            <pc:docMk/>
            <pc:sldMk cId="530814704" sldId="259"/>
            <ac:spMk id="7" creationId="{62CD6C5A-89D0-58C3-962B-0CC6914C15E0}"/>
          </ac:spMkLst>
        </pc:spChg>
        <pc:spChg chg="add">
          <ac:chgData name="lucy morgan" userId="fcd98332f3a95473" providerId="LiveId" clId="{9E646F4F-5A04-47E2-A2F8-3DF877F73BB9}" dt="2022-05-13T16:57:14.980" v="467" actId="26606"/>
          <ac:spMkLst>
            <pc:docMk/>
            <pc:sldMk cId="530814704" sldId="259"/>
            <ac:spMk id="9" creationId="{8651CFA9-6065-4243-AC48-858E359780B1}"/>
          </ac:spMkLst>
        </pc:spChg>
        <pc:spChg chg="add">
          <ac:chgData name="lucy morgan" userId="fcd98332f3a95473" providerId="LiveId" clId="{9E646F4F-5A04-47E2-A2F8-3DF877F73BB9}" dt="2022-05-13T16:57:14.980" v="467" actId="26606"/>
          <ac:spMkLst>
            <pc:docMk/>
            <pc:sldMk cId="530814704" sldId="259"/>
            <ac:spMk id="11" creationId="{37962AE0-6A1C-4B76-9D52-10E5E6D7D3BB}"/>
          </ac:spMkLst>
        </pc:spChg>
        <pc:grpChg chg="add">
          <ac:chgData name="lucy morgan" userId="fcd98332f3a95473" providerId="LiveId" clId="{9E646F4F-5A04-47E2-A2F8-3DF877F73BB9}" dt="2022-05-13T16:57:14.980" v="467" actId="26606"/>
          <ac:grpSpMkLst>
            <pc:docMk/>
            <pc:sldMk cId="530814704" sldId="259"/>
            <ac:grpSpMk id="13" creationId="{ED60728C-88AF-4686-B927-4D16FCA61202}"/>
          </ac:grpSpMkLst>
        </pc:grpChg>
        <pc:grpChg chg="add">
          <ac:chgData name="lucy morgan" userId="fcd98332f3a95473" providerId="LiveId" clId="{9E646F4F-5A04-47E2-A2F8-3DF877F73BB9}" dt="2022-05-13T16:57:14.980" v="467" actId="26606"/>
          <ac:grpSpMkLst>
            <pc:docMk/>
            <pc:sldMk cId="530814704" sldId="259"/>
            <ac:grpSpMk id="23" creationId="{E29543BC-4F82-4E07-AB0A-5F4630678500}"/>
          </ac:grpSpMkLst>
        </pc:grpChg>
        <pc:graphicFrameChg chg="add">
          <ac:chgData name="lucy morgan" userId="fcd98332f3a95473" providerId="LiveId" clId="{9E646F4F-5A04-47E2-A2F8-3DF877F73BB9}" dt="2022-05-13T16:57:14.980" v="467" actId="26606"/>
          <ac:graphicFrameMkLst>
            <pc:docMk/>
            <pc:sldMk cId="530814704" sldId="259"/>
            <ac:graphicFrameMk id="5" creationId="{28696E6C-9D3C-9E4F-4B36-500075FCE241}"/>
          </ac:graphicFrameMkLst>
        </pc:graphicFrameChg>
      </pc:sldChg>
      <pc:sldChg chg="addSp delSp modSp new mod setBg modNotesTx">
        <pc:chgData name="lucy morgan" userId="fcd98332f3a95473" providerId="LiveId" clId="{9E646F4F-5A04-47E2-A2F8-3DF877F73BB9}" dt="2022-05-13T18:22:17.064" v="1479" actId="20577"/>
        <pc:sldMkLst>
          <pc:docMk/>
          <pc:sldMk cId="1607528164" sldId="260"/>
        </pc:sldMkLst>
        <pc:spChg chg="mod">
          <ac:chgData name="lucy morgan" userId="fcd98332f3a95473" providerId="LiveId" clId="{9E646F4F-5A04-47E2-A2F8-3DF877F73BB9}" dt="2022-05-13T17:06:38.293" v="491" actId="26606"/>
          <ac:spMkLst>
            <pc:docMk/>
            <pc:sldMk cId="1607528164" sldId="260"/>
            <ac:spMk id="2" creationId="{E456AA91-5CB5-E706-401D-ABE128D759BD}"/>
          </ac:spMkLst>
        </pc:spChg>
        <pc:spChg chg="del">
          <ac:chgData name="lucy morgan" userId="fcd98332f3a95473" providerId="LiveId" clId="{9E646F4F-5A04-47E2-A2F8-3DF877F73BB9}" dt="2022-05-13T17:06:19.022" v="490" actId="22"/>
          <ac:spMkLst>
            <pc:docMk/>
            <pc:sldMk cId="1607528164" sldId="260"/>
            <ac:spMk id="3" creationId="{B703E80B-186B-E2FA-A803-45C80C7A02B2}"/>
          </ac:spMkLst>
        </pc:spChg>
        <pc:spChg chg="add mod">
          <ac:chgData name="lucy morgan" userId="fcd98332f3a95473" providerId="LiveId" clId="{9E646F4F-5A04-47E2-A2F8-3DF877F73BB9}" dt="2022-05-13T18:21:18.527" v="1443" actId="20577"/>
          <ac:spMkLst>
            <pc:docMk/>
            <pc:sldMk cId="1607528164" sldId="260"/>
            <ac:spMk id="8" creationId="{AEBE58D9-3780-1212-C2EE-B931A3ACDDC5}"/>
          </ac:spMkLst>
        </pc:spChg>
        <pc:spChg chg="add del">
          <ac:chgData name="lucy morgan" userId="fcd98332f3a95473" providerId="LiveId" clId="{9E646F4F-5A04-47E2-A2F8-3DF877F73BB9}" dt="2022-05-13T17:10:13.156" v="492" actId="22"/>
          <ac:spMkLst>
            <pc:docMk/>
            <pc:sldMk cId="1607528164" sldId="260"/>
            <ac:spMk id="9" creationId="{7F8EB4ED-5D86-DB5F-5BAB-233666B5311E}"/>
          </ac:spMkLst>
        </pc:spChg>
        <pc:spChg chg="add">
          <ac:chgData name="lucy morgan" userId="fcd98332f3a95473" providerId="LiveId" clId="{9E646F4F-5A04-47E2-A2F8-3DF877F73BB9}" dt="2022-05-13T17:06:38.293" v="491" actId="26606"/>
          <ac:spMkLst>
            <pc:docMk/>
            <pc:sldMk cId="1607528164" sldId="260"/>
            <ac:spMk id="12" creationId="{8651CFA9-6065-4243-AC48-858E359780B1}"/>
          </ac:spMkLst>
        </pc:spChg>
        <pc:spChg chg="add">
          <ac:chgData name="lucy morgan" userId="fcd98332f3a95473" providerId="LiveId" clId="{9E646F4F-5A04-47E2-A2F8-3DF877F73BB9}" dt="2022-05-13T17:06:38.293" v="491" actId="26606"/>
          <ac:spMkLst>
            <pc:docMk/>
            <pc:sldMk cId="1607528164" sldId="260"/>
            <ac:spMk id="14" creationId="{37962AE0-6A1C-4B76-9D52-10E5E6D7D3BB}"/>
          </ac:spMkLst>
        </pc:spChg>
        <pc:grpChg chg="add">
          <ac:chgData name="lucy morgan" userId="fcd98332f3a95473" providerId="LiveId" clId="{9E646F4F-5A04-47E2-A2F8-3DF877F73BB9}" dt="2022-05-13T17:06:38.293" v="491" actId="26606"/>
          <ac:grpSpMkLst>
            <pc:docMk/>
            <pc:sldMk cId="1607528164" sldId="260"/>
            <ac:grpSpMk id="16" creationId="{A345EEC5-ECAA-408B-B9D7-1C0E1102C169}"/>
          </ac:grpSpMkLst>
        </pc:grpChg>
        <pc:grpChg chg="add">
          <ac:chgData name="lucy morgan" userId="fcd98332f3a95473" providerId="LiveId" clId="{9E646F4F-5A04-47E2-A2F8-3DF877F73BB9}" dt="2022-05-13T17:06:38.293" v="491" actId="26606"/>
          <ac:grpSpMkLst>
            <pc:docMk/>
            <pc:sldMk cId="1607528164" sldId="260"/>
            <ac:grpSpMk id="26" creationId="{F0A218EB-ECC2-4D0D-9EDC-F5CB062CADCE}"/>
          </ac:grpSpMkLst>
        </pc:grpChg>
        <pc:picChg chg="add mod ord">
          <ac:chgData name="lucy morgan" userId="fcd98332f3a95473" providerId="LiveId" clId="{9E646F4F-5A04-47E2-A2F8-3DF877F73BB9}" dt="2022-05-13T17:10:24.399" v="495" actId="1076"/>
          <ac:picMkLst>
            <pc:docMk/>
            <pc:sldMk cId="1607528164" sldId="260"/>
            <ac:picMk id="5" creationId="{E7039641-6F4F-56CA-514C-1901DDA63B51}"/>
          </ac:picMkLst>
        </pc:picChg>
        <pc:picChg chg="add mod ord">
          <ac:chgData name="lucy morgan" userId="fcd98332f3a95473" providerId="LiveId" clId="{9E646F4F-5A04-47E2-A2F8-3DF877F73BB9}" dt="2022-05-13T17:10:30.562" v="496" actId="1076"/>
          <ac:picMkLst>
            <pc:docMk/>
            <pc:sldMk cId="1607528164" sldId="260"/>
            <ac:picMk id="7" creationId="{6B6E57AA-0884-54CD-3AC7-A2FDC20492C2}"/>
          </ac:picMkLst>
        </pc:picChg>
      </pc:sldChg>
      <pc:sldChg chg="addSp delSp modSp new mod setBg modNotesTx">
        <pc:chgData name="lucy morgan" userId="fcd98332f3a95473" providerId="LiveId" clId="{9E646F4F-5A04-47E2-A2F8-3DF877F73BB9}" dt="2022-05-13T18:30:18.231" v="1571" actId="20577"/>
        <pc:sldMkLst>
          <pc:docMk/>
          <pc:sldMk cId="2781283024" sldId="261"/>
        </pc:sldMkLst>
        <pc:spChg chg="mod ord">
          <ac:chgData name="lucy morgan" userId="fcd98332f3a95473" providerId="LiveId" clId="{9E646F4F-5A04-47E2-A2F8-3DF877F73BB9}" dt="2022-05-13T18:24:19.960" v="1490" actId="1076"/>
          <ac:spMkLst>
            <pc:docMk/>
            <pc:sldMk cId="2781283024" sldId="261"/>
            <ac:spMk id="2" creationId="{FF69AF3E-CFAB-4A59-D726-DBA774742D37}"/>
          </ac:spMkLst>
        </pc:spChg>
        <pc:spChg chg="del mod">
          <ac:chgData name="lucy morgan" userId="fcd98332f3a95473" providerId="LiveId" clId="{9E646F4F-5A04-47E2-A2F8-3DF877F73BB9}" dt="2022-05-13T17:19:29.739" v="542" actId="22"/>
          <ac:spMkLst>
            <pc:docMk/>
            <pc:sldMk cId="2781283024" sldId="261"/>
            <ac:spMk id="3" creationId="{5462AB58-4EF9-C34D-EA00-A93D743DDCEB}"/>
          </ac:spMkLst>
        </pc:spChg>
        <pc:spChg chg="add mod">
          <ac:chgData name="lucy morgan" userId="fcd98332f3a95473" providerId="LiveId" clId="{9E646F4F-5A04-47E2-A2F8-3DF877F73BB9}" dt="2022-05-13T18:29:39.803" v="1557" actId="1076"/>
          <ac:spMkLst>
            <pc:docMk/>
            <pc:sldMk cId="2781283024" sldId="261"/>
            <ac:spMk id="6" creationId="{D2591462-B4B8-8559-F1E6-86E9831A065A}"/>
          </ac:spMkLst>
        </pc:spChg>
        <pc:spChg chg="add mod">
          <ac:chgData name="lucy morgan" userId="fcd98332f3a95473" providerId="LiveId" clId="{9E646F4F-5A04-47E2-A2F8-3DF877F73BB9}" dt="2022-05-13T18:29:34.593" v="1556" actId="1076"/>
          <ac:spMkLst>
            <pc:docMk/>
            <pc:sldMk cId="2781283024" sldId="261"/>
            <ac:spMk id="7" creationId="{E12EAA91-9D9F-5963-3148-48A4616860F3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10" creationId="{247A131F-D5DE-41A5-B4CF-4F345319B40B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12" creationId="{3AF4666D-BD98-40A5-A75F-478B982010B2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14" creationId="{68680585-71F9-4721-A998-4974171D2EB4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16" creationId="{12BC95C2-2EEC-4F59-ABA8-660B0D059CCF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36" creationId="{F1174801-1395-44C5-9B00-CCAC45C056E7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38" creationId="{996DFAFB-BCE1-4BEC-82FB-D574234DEF0A}"/>
          </ac:spMkLst>
        </pc:spChg>
        <pc:spChg chg="add del">
          <ac:chgData name="lucy morgan" userId="fcd98332f3a95473" providerId="LiveId" clId="{9E646F4F-5A04-47E2-A2F8-3DF877F73BB9}" dt="2022-05-13T18:23:20.044" v="1480" actId="26606"/>
          <ac:spMkLst>
            <pc:docMk/>
            <pc:sldMk cId="2781283024" sldId="261"/>
            <ac:spMk id="40" creationId="{8D2A0DB3-EF43-4032-9B27-954E12CCB688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65" creationId="{247A131F-D5DE-41A5-B4CF-4F345319B40B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67" creationId="{3AF4666D-BD98-40A5-A75F-478B982010B2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69" creationId="{68680585-71F9-4721-A998-4974171D2EB4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71" creationId="{12BC95C2-2EEC-4F59-ABA8-660B0D059CCF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91" creationId="{F1174801-1395-44C5-9B00-CCAC45C056E7}"/>
          </ac:spMkLst>
        </pc:spChg>
        <pc:spChg chg="add del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93" creationId="{996DFAFB-BCE1-4BEC-82FB-D574234DEF0A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24" creationId="{247A131F-D5DE-41A5-B4CF-4F345319B40B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26" creationId="{3AF4666D-BD98-40A5-A75F-478B982010B2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28" creationId="{68680585-71F9-4721-A998-4974171D2EB4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30" creationId="{12BC95C2-2EEC-4F59-ABA8-660B0D059CCF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50" creationId="{F1174801-1395-44C5-9B00-CCAC45C056E7}"/>
          </ac:spMkLst>
        </pc:spChg>
        <pc:spChg chg="add">
          <ac:chgData name="lucy morgan" userId="fcd98332f3a95473" providerId="LiveId" clId="{9E646F4F-5A04-47E2-A2F8-3DF877F73BB9}" dt="2022-05-13T18:23:40.987" v="1484" actId="26606"/>
          <ac:spMkLst>
            <pc:docMk/>
            <pc:sldMk cId="2781283024" sldId="261"/>
            <ac:spMk id="152" creationId="{996DFAFB-BCE1-4BEC-82FB-D574234DEF0A}"/>
          </ac:spMkLst>
        </pc:spChg>
        <pc:grpChg chg="add del">
          <ac:chgData name="lucy morgan" userId="fcd98332f3a95473" providerId="LiveId" clId="{9E646F4F-5A04-47E2-A2F8-3DF877F73BB9}" dt="2022-05-13T18:23:20.044" v="1480" actId="26606"/>
          <ac:grpSpMkLst>
            <pc:docMk/>
            <pc:sldMk cId="2781283024" sldId="261"/>
            <ac:grpSpMk id="18" creationId="{03E9870D-4BBA-43AF-8D44-BBADF020CFF6}"/>
          </ac:grpSpMkLst>
        </pc:grpChg>
        <pc:grpChg chg="add del">
          <ac:chgData name="lucy morgan" userId="fcd98332f3a95473" providerId="LiveId" clId="{9E646F4F-5A04-47E2-A2F8-3DF877F73BB9}" dt="2022-05-13T18:23:20.044" v="1480" actId="26606"/>
          <ac:grpSpMkLst>
            <pc:docMk/>
            <pc:sldMk cId="2781283024" sldId="261"/>
            <ac:grpSpMk id="27" creationId="{C3279E8D-2BAA-4CB1-834B-09FADD54DE56}"/>
          </ac:grpSpMkLst>
        </pc:grpChg>
        <pc:grpChg chg="add del">
          <ac:chgData name="lucy morgan" userId="fcd98332f3a95473" providerId="LiveId" clId="{9E646F4F-5A04-47E2-A2F8-3DF877F73BB9}" dt="2022-05-13T18:23:20.044" v="1480" actId="26606"/>
          <ac:grpSpMkLst>
            <pc:docMk/>
            <pc:sldMk cId="2781283024" sldId="261"/>
            <ac:grpSpMk id="42" creationId="{18579DB9-24B0-487B-81E3-8D02AD5F8C81}"/>
          </ac:grpSpMkLst>
        </pc:grpChg>
        <pc:grpChg chg="add del">
          <ac:chgData name="lucy morgan" userId="fcd98332f3a95473" providerId="LiveId" clId="{9E646F4F-5A04-47E2-A2F8-3DF877F73BB9}" dt="2022-05-13T18:23:20.044" v="1480" actId="26606"/>
          <ac:grpSpMkLst>
            <pc:docMk/>
            <pc:sldMk cId="2781283024" sldId="261"/>
            <ac:grpSpMk id="51" creationId="{8F281804-17FE-49B9-9065-1A44CD473CAE}"/>
          </ac:grpSpMkLst>
        </pc:grpChg>
        <pc:grpChg chg="add del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73" creationId="{03E9870D-4BBA-43AF-8D44-BBADF020CFF6}"/>
          </ac:grpSpMkLst>
        </pc:grpChg>
        <pc:grpChg chg="add del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82" creationId="{C3279E8D-2BAA-4CB1-834B-09FADD54DE56}"/>
          </ac:grpSpMkLst>
        </pc:grpChg>
        <pc:grpChg chg="add del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95" creationId="{4210BA9D-B4AC-4A1D-B63B-44F10A9A7D49}"/>
          </ac:grpSpMkLst>
        </pc:grpChg>
        <pc:grpChg chg="add del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05" creationId="{80F56037-8334-4400-9C7A-A3BEFA96A8A6}"/>
          </ac:grpSpMkLst>
        </pc:grpChg>
        <pc:grpChg chg="add del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09" creationId="{6B310A71-665E-47AB-9D80-2D90F7D92163}"/>
          </ac:grpSpMkLst>
        </pc:grpChg>
        <pc:grpChg chg="add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32" creationId="{03E9870D-4BBA-43AF-8D44-BBADF020CFF6}"/>
          </ac:grpSpMkLst>
        </pc:grpChg>
        <pc:grpChg chg="add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41" creationId="{C3279E8D-2BAA-4CB1-834B-09FADD54DE56}"/>
          </ac:grpSpMkLst>
        </pc:grpChg>
        <pc:grpChg chg="add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54" creationId="{4210BA9D-B4AC-4A1D-B63B-44F10A9A7D49}"/>
          </ac:grpSpMkLst>
        </pc:grpChg>
        <pc:grpChg chg="add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64" creationId="{80F56037-8334-4400-9C7A-A3BEFA96A8A6}"/>
          </ac:grpSpMkLst>
        </pc:grpChg>
        <pc:grpChg chg="add">
          <ac:chgData name="lucy morgan" userId="fcd98332f3a95473" providerId="LiveId" clId="{9E646F4F-5A04-47E2-A2F8-3DF877F73BB9}" dt="2022-05-13T18:23:40.987" v="1484" actId="26606"/>
          <ac:grpSpMkLst>
            <pc:docMk/>
            <pc:sldMk cId="2781283024" sldId="261"/>
            <ac:grpSpMk id="168" creationId="{6B310A71-665E-47AB-9D80-2D90F7D92163}"/>
          </ac:grpSpMkLst>
        </pc:grpChg>
        <pc:picChg chg="add mod ord">
          <ac:chgData name="lucy morgan" userId="fcd98332f3a95473" providerId="LiveId" clId="{9E646F4F-5A04-47E2-A2F8-3DF877F73BB9}" dt="2022-05-13T18:24:44.173" v="1494" actId="1076"/>
          <ac:picMkLst>
            <pc:docMk/>
            <pc:sldMk cId="2781283024" sldId="261"/>
            <ac:picMk id="5" creationId="{1197FA3A-137C-4E75-4BEB-A7B3547377B8}"/>
          </ac:picMkLst>
        </pc:picChg>
      </pc:sldChg>
      <pc:sldChg chg="addSp delSp modSp new mod setBg">
        <pc:chgData name="lucy morgan" userId="fcd98332f3a95473" providerId="LiveId" clId="{9E646F4F-5A04-47E2-A2F8-3DF877F73BB9}" dt="2022-05-13T17:44:49.767" v="1194" actId="20577"/>
        <pc:sldMkLst>
          <pc:docMk/>
          <pc:sldMk cId="1501010222" sldId="262"/>
        </pc:sldMkLst>
        <pc:spChg chg="mod">
          <ac:chgData name="lucy morgan" userId="fcd98332f3a95473" providerId="LiveId" clId="{9E646F4F-5A04-47E2-A2F8-3DF877F73BB9}" dt="2022-05-13T17:44:13.248" v="1173" actId="26606"/>
          <ac:spMkLst>
            <pc:docMk/>
            <pc:sldMk cId="1501010222" sldId="262"/>
            <ac:spMk id="2" creationId="{52A9A7D4-290A-97A1-1A4B-6622A01A6F4D}"/>
          </ac:spMkLst>
        </pc:spChg>
        <pc:spChg chg="del mod">
          <ac:chgData name="lucy morgan" userId="fcd98332f3a95473" providerId="LiveId" clId="{9E646F4F-5A04-47E2-A2F8-3DF877F73BB9}" dt="2022-05-13T17:43:27.197" v="1150" actId="26606"/>
          <ac:spMkLst>
            <pc:docMk/>
            <pc:sldMk cId="1501010222" sldId="262"/>
            <ac:spMk id="3" creationId="{6A2F469F-3E18-6DE0-A4F6-A0C16693C394}"/>
          </ac:spMkLst>
        </pc:spChg>
        <pc:spChg chg="add del">
          <ac:chgData name="lucy morgan" userId="fcd98332f3a95473" providerId="LiveId" clId="{9E646F4F-5A04-47E2-A2F8-3DF877F73BB9}" dt="2022-05-13T17:44:13.248" v="1173" actId="26606"/>
          <ac:spMkLst>
            <pc:docMk/>
            <pc:sldMk cId="1501010222" sldId="262"/>
            <ac:spMk id="9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7:44:13.248" v="1173" actId="26606"/>
          <ac:spMkLst>
            <pc:docMk/>
            <pc:sldMk cId="1501010222" sldId="262"/>
            <ac:spMk id="11" creationId="{37962AE0-6A1C-4B76-9D52-10E5E6D7D3BB}"/>
          </ac:spMkLst>
        </pc:spChg>
        <pc:spChg chg="add del">
          <ac:chgData name="lucy morgan" userId="fcd98332f3a95473" providerId="LiveId" clId="{9E646F4F-5A04-47E2-A2F8-3DF877F73BB9}" dt="2022-05-13T17:44:13.201" v="1172" actId="26606"/>
          <ac:spMkLst>
            <pc:docMk/>
            <pc:sldMk cId="1501010222" sldId="262"/>
            <ac:spMk id="37" creationId="{8651CFA9-6065-4243-AC48-858E359780B1}"/>
          </ac:spMkLst>
        </pc:spChg>
        <pc:spChg chg="add del">
          <ac:chgData name="lucy morgan" userId="fcd98332f3a95473" providerId="LiveId" clId="{9E646F4F-5A04-47E2-A2F8-3DF877F73BB9}" dt="2022-05-13T17:44:13.201" v="1172" actId="26606"/>
          <ac:spMkLst>
            <pc:docMk/>
            <pc:sldMk cId="1501010222" sldId="262"/>
            <ac:spMk id="39" creationId="{37962AE0-6A1C-4B76-9D52-10E5E6D7D3BB}"/>
          </ac:spMkLst>
        </pc:spChg>
        <pc:spChg chg="add">
          <ac:chgData name="lucy morgan" userId="fcd98332f3a95473" providerId="LiveId" clId="{9E646F4F-5A04-47E2-A2F8-3DF877F73BB9}" dt="2022-05-13T17:44:13.248" v="1173" actId="26606"/>
          <ac:spMkLst>
            <pc:docMk/>
            <pc:sldMk cId="1501010222" sldId="262"/>
            <ac:spMk id="62" creationId="{8651CFA9-6065-4243-AC48-858E359780B1}"/>
          </ac:spMkLst>
        </pc:spChg>
        <pc:spChg chg="add">
          <ac:chgData name="lucy morgan" userId="fcd98332f3a95473" providerId="LiveId" clId="{9E646F4F-5A04-47E2-A2F8-3DF877F73BB9}" dt="2022-05-13T17:44:13.248" v="1173" actId="26606"/>
          <ac:spMkLst>
            <pc:docMk/>
            <pc:sldMk cId="1501010222" sldId="262"/>
            <ac:spMk id="63" creationId="{37962AE0-6A1C-4B76-9D52-10E5E6D7D3BB}"/>
          </ac:spMkLst>
        </pc:spChg>
        <pc:grpChg chg="add del">
          <ac:chgData name="lucy morgan" userId="fcd98332f3a95473" providerId="LiveId" clId="{9E646F4F-5A04-47E2-A2F8-3DF877F73BB9}" dt="2022-05-13T17:44:13.248" v="1173" actId="26606"/>
          <ac:grpSpMkLst>
            <pc:docMk/>
            <pc:sldMk cId="1501010222" sldId="262"/>
            <ac:grpSpMk id="13" creationId="{32D15CB3-AC64-41F7-86F8-22A111F3DC24}"/>
          </ac:grpSpMkLst>
        </pc:grpChg>
        <pc:grpChg chg="add del">
          <ac:chgData name="lucy morgan" userId="fcd98332f3a95473" providerId="LiveId" clId="{9E646F4F-5A04-47E2-A2F8-3DF877F73BB9}" dt="2022-05-13T17:44:13.248" v="1173" actId="26606"/>
          <ac:grpSpMkLst>
            <pc:docMk/>
            <pc:sldMk cId="1501010222" sldId="262"/>
            <ac:grpSpMk id="23" creationId="{921D9B61-CDA2-49D1-82AA-534691496FE5}"/>
          </ac:grpSpMkLst>
        </pc:grpChg>
        <pc:grpChg chg="add del">
          <ac:chgData name="lucy morgan" userId="fcd98332f3a95473" providerId="LiveId" clId="{9E646F4F-5A04-47E2-A2F8-3DF877F73BB9}" dt="2022-05-13T17:44:13.201" v="1172" actId="26606"/>
          <ac:grpSpMkLst>
            <pc:docMk/>
            <pc:sldMk cId="1501010222" sldId="262"/>
            <ac:grpSpMk id="41" creationId="{F73EC8D8-C118-4A24-B3A2-F22636F209B4}"/>
          </ac:grpSpMkLst>
        </pc:grpChg>
        <pc:grpChg chg="add del">
          <ac:chgData name="lucy morgan" userId="fcd98332f3a95473" providerId="LiveId" clId="{9E646F4F-5A04-47E2-A2F8-3DF877F73BB9}" dt="2022-05-13T17:44:13.201" v="1172" actId="26606"/>
          <ac:grpSpMkLst>
            <pc:docMk/>
            <pc:sldMk cId="1501010222" sldId="262"/>
            <ac:grpSpMk id="51" creationId="{3BA0B410-FA41-4CD6-A923-146E029BBB25}"/>
          </ac:grpSpMkLst>
        </pc:grpChg>
        <pc:grpChg chg="add">
          <ac:chgData name="lucy morgan" userId="fcd98332f3a95473" providerId="LiveId" clId="{9E646F4F-5A04-47E2-A2F8-3DF877F73BB9}" dt="2022-05-13T17:44:13.248" v="1173" actId="26606"/>
          <ac:grpSpMkLst>
            <pc:docMk/>
            <pc:sldMk cId="1501010222" sldId="262"/>
            <ac:grpSpMk id="64" creationId="{5E5536F2-BB10-4970-9C95-51CCDE8842AF}"/>
          </ac:grpSpMkLst>
        </pc:grpChg>
        <pc:grpChg chg="add">
          <ac:chgData name="lucy morgan" userId="fcd98332f3a95473" providerId="LiveId" clId="{9E646F4F-5A04-47E2-A2F8-3DF877F73BB9}" dt="2022-05-13T17:44:13.248" v="1173" actId="26606"/>
          <ac:grpSpMkLst>
            <pc:docMk/>
            <pc:sldMk cId="1501010222" sldId="262"/>
            <ac:grpSpMk id="73" creationId="{4E8659C6-7D51-4002-BCB2-0B4CA79E3FBE}"/>
          </ac:grpSpMkLst>
        </pc:grpChg>
        <pc:graphicFrameChg chg="add mod modGraphic">
          <ac:chgData name="lucy morgan" userId="fcd98332f3a95473" providerId="LiveId" clId="{9E646F4F-5A04-47E2-A2F8-3DF877F73BB9}" dt="2022-05-13T17:44:49.767" v="1194" actId="20577"/>
          <ac:graphicFrameMkLst>
            <pc:docMk/>
            <pc:sldMk cId="1501010222" sldId="262"/>
            <ac:graphicFrameMk id="5" creationId="{600024A7-D67D-B04E-F272-63F5C2880F40}"/>
          </ac:graphicFrameMkLst>
        </pc:graphicFrameChg>
      </pc:sldChg>
      <pc:sldChg chg="modSp new mod">
        <pc:chgData name="lucy morgan" userId="fcd98332f3a95473" providerId="LiveId" clId="{9E646F4F-5A04-47E2-A2F8-3DF877F73BB9}" dt="2022-05-13T19:00:54.545" v="2126" actId="255"/>
        <pc:sldMkLst>
          <pc:docMk/>
          <pc:sldMk cId="1213331457" sldId="263"/>
        </pc:sldMkLst>
        <pc:spChg chg="mod">
          <ac:chgData name="lucy morgan" userId="fcd98332f3a95473" providerId="LiveId" clId="{9E646F4F-5A04-47E2-A2F8-3DF877F73BB9}" dt="2022-05-13T17:15:45.885" v="513" actId="5793"/>
          <ac:spMkLst>
            <pc:docMk/>
            <pc:sldMk cId="1213331457" sldId="263"/>
            <ac:spMk id="2" creationId="{6E1CD853-79EB-3463-5203-AE3ADA13038A}"/>
          </ac:spMkLst>
        </pc:spChg>
        <pc:spChg chg="mod">
          <ac:chgData name="lucy morgan" userId="fcd98332f3a95473" providerId="LiveId" clId="{9E646F4F-5A04-47E2-A2F8-3DF877F73BB9}" dt="2022-05-13T19:00:54.545" v="2126" actId="255"/>
          <ac:spMkLst>
            <pc:docMk/>
            <pc:sldMk cId="1213331457" sldId="263"/>
            <ac:spMk id="3" creationId="{49BA1423-D49A-D724-17AD-C8AF0A3E4088}"/>
          </ac:spMkLst>
        </pc:spChg>
      </pc:sldChg>
      <pc:sldChg chg="modSp new mod modNotesTx">
        <pc:chgData name="lucy morgan" userId="fcd98332f3a95473" providerId="LiveId" clId="{9E646F4F-5A04-47E2-A2F8-3DF877F73BB9}" dt="2022-05-13T19:01:09.425" v="2129" actId="2710"/>
        <pc:sldMkLst>
          <pc:docMk/>
          <pc:sldMk cId="3578229418" sldId="264"/>
        </pc:sldMkLst>
        <pc:spChg chg="mod">
          <ac:chgData name="lucy morgan" userId="fcd98332f3a95473" providerId="LiveId" clId="{9E646F4F-5A04-47E2-A2F8-3DF877F73BB9}" dt="2022-05-13T18:10:12.680" v="1290" actId="20577"/>
          <ac:spMkLst>
            <pc:docMk/>
            <pc:sldMk cId="3578229418" sldId="264"/>
            <ac:spMk id="2" creationId="{112290DB-5EBB-5E8A-7741-7064055FFFB8}"/>
          </ac:spMkLst>
        </pc:spChg>
        <pc:spChg chg="mod">
          <ac:chgData name="lucy morgan" userId="fcd98332f3a95473" providerId="LiveId" clId="{9E646F4F-5A04-47E2-A2F8-3DF877F73BB9}" dt="2022-05-13T19:01:09.425" v="2129" actId="2710"/>
          <ac:spMkLst>
            <pc:docMk/>
            <pc:sldMk cId="3578229418" sldId="264"/>
            <ac:spMk id="3" creationId="{37336F81-D04D-9126-CAEB-1612B0E8C7CE}"/>
          </ac:spMkLst>
        </pc:spChg>
      </pc:sldChg>
      <pc:sldChg chg="modSp new del mod">
        <pc:chgData name="lucy morgan" userId="fcd98332f3a95473" providerId="LiveId" clId="{9E646F4F-5A04-47E2-A2F8-3DF877F73BB9}" dt="2022-05-13T19:00:20.277" v="2124" actId="2696"/>
        <pc:sldMkLst>
          <pc:docMk/>
          <pc:sldMk cId="960581670" sldId="265"/>
        </pc:sldMkLst>
        <pc:spChg chg="mod">
          <ac:chgData name="lucy morgan" userId="fcd98332f3a95473" providerId="LiveId" clId="{9E646F4F-5A04-47E2-A2F8-3DF877F73BB9}" dt="2022-05-13T18:30:06.091" v="1570" actId="20577"/>
          <ac:spMkLst>
            <pc:docMk/>
            <pc:sldMk cId="960581670" sldId="265"/>
            <ac:spMk id="2" creationId="{0844E96C-C5E5-3D18-AEBA-485EFE8244F9}"/>
          </ac:spMkLst>
        </pc:spChg>
        <pc:spChg chg="mod">
          <ac:chgData name="lucy morgan" userId="fcd98332f3a95473" providerId="LiveId" clId="{9E646F4F-5A04-47E2-A2F8-3DF877F73BB9}" dt="2022-05-13T18:58:40.635" v="2103" actId="27636"/>
          <ac:spMkLst>
            <pc:docMk/>
            <pc:sldMk cId="960581670" sldId="265"/>
            <ac:spMk id="3" creationId="{BC490390-C72C-5833-419D-F965A3632859}"/>
          </ac:spMkLst>
        </pc:spChg>
      </pc:sldChg>
      <pc:sldChg chg="modSp new mod">
        <pc:chgData name="lucy morgan" userId="fcd98332f3a95473" providerId="LiveId" clId="{9E646F4F-5A04-47E2-A2F8-3DF877F73BB9}" dt="2022-05-13T19:01:32.765" v="2131" actId="255"/>
        <pc:sldMkLst>
          <pc:docMk/>
          <pc:sldMk cId="3157100102" sldId="266"/>
        </pc:sldMkLst>
        <pc:spChg chg="mod">
          <ac:chgData name="lucy morgan" userId="fcd98332f3a95473" providerId="LiveId" clId="{9E646F4F-5A04-47E2-A2F8-3DF877F73BB9}" dt="2022-05-13T18:53:41.377" v="2069" actId="20577"/>
          <ac:spMkLst>
            <pc:docMk/>
            <pc:sldMk cId="3157100102" sldId="266"/>
            <ac:spMk id="2" creationId="{399194D8-B7C7-AB35-6577-392A20043CFE}"/>
          </ac:spMkLst>
        </pc:spChg>
        <pc:spChg chg="mod">
          <ac:chgData name="lucy morgan" userId="fcd98332f3a95473" providerId="LiveId" clId="{9E646F4F-5A04-47E2-A2F8-3DF877F73BB9}" dt="2022-05-13T19:01:32.765" v="2131" actId="255"/>
          <ac:spMkLst>
            <pc:docMk/>
            <pc:sldMk cId="3157100102" sldId="266"/>
            <ac:spMk id="3" creationId="{4E18588F-BDEA-9863-CAF0-5AB21AFCAC8F}"/>
          </ac:spMkLst>
        </pc:spChg>
      </pc:sldChg>
      <pc:sldMasterChg chg="add del addSldLayout delSldLayout">
        <pc:chgData name="lucy morgan" userId="fcd98332f3a95473" providerId="LiveId" clId="{9E646F4F-5A04-47E2-A2F8-3DF877F73BB9}" dt="2022-05-13T16:25:04.696" v="38" actId="26606"/>
        <pc:sldMasterMkLst>
          <pc:docMk/>
          <pc:sldMasterMk cId="4090708316" sldId="2147483648"/>
        </pc:sldMasterMkLst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3115286952" sldId="2147483649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3907688313" sldId="2147483650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2314165754" sldId="2147483651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1380523650" sldId="2147483652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3662570735" sldId="2147483653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4004581966" sldId="2147483654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418597765" sldId="2147483655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2765330264" sldId="2147483656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818912383" sldId="2147483657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557265090" sldId="2147483658"/>
          </pc:sldLayoutMkLst>
        </pc:sldLayoutChg>
        <pc:sldLayoutChg chg="add del">
          <pc:chgData name="lucy morgan" userId="fcd98332f3a95473" providerId="LiveId" clId="{9E646F4F-5A04-47E2-A2F8-3DF877F73BB9}" dt="2022-05-13T16:25:04.696" v="38" actId="26606"/>
          <pc:sldLayoutMkLst>
            <pc:docMk/>
            <pc:sldMasterMk cId="4090708316" sldId="2147483648"/>
            <pc:sldLayoutMk cId="577064427" sldId="2147483659"/>
          </pc:sldLayoutMkLst>
        </pc:sldLayoutChg>
      </pc:sldMasterChg>
      <pc:sldMasterChg chg="add del replId addSldLayout delSldLayout">
        <pc:chgData name="lucy morgan" userId="fcd98332f3a95473" providerId="LiveId" clId="{9E646F4F-5A04-47E2-A2F8-3DF877F73BB9}" dt="2022-05-13T16:25:04.641" v="37" actId="26606"/>
        <pc:sldMasterMkLst>
          <pc:docMk/>
          <pc:sldMasterMk cId="1854063369" sldId="2147483660"/>
        </pc:sldMasterMkLst>
        <pc:sldLayoutChg chg="add del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1287009921" sldId="2147483661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857004289" sldId="2147483662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2165246108" sldId="2147483663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1247865569" sldId="2147483664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125229814" sldId="2147483665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2398987887" sldId="2147483666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2094324226" sldId="2147483667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150351545" sldId="2147483668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4008565679" sldId="2147483669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3324290221" sldId="2147483670"/>
          </pc:sldLayoutMkLst>
        </pc:sldLayoutChg>
        <pc:sldLayoutChg chg="add del replId">
          <pc:chgData name="lucy morgan" userId="fcd98332f3a95473" providerId="LiveId" clId="{9E646F4F-5A04-47E2-A2F8-3DF877F73BB9}" dt="2022-05-13T16:25:04.641" v="37" actId="26606"/>
          <pc:sldLayoutMkLst>
            <pc:docMk/>
            <pc:sldMasterMk cId="1854063369" sldId="2147483660"/>
            <pc:sldLayoutMk cId="3659121575" sldId="2147483671"/>
          </pc:sldLayoutMkLst>
        </pc:sldLayoutChg>
      </pc:sldMasterChg>
      <pc:sldMasterChg chg="add del addSldLayout delSldLayout">
        <pc:chgData name="lucy morgan" userId="fcd98332f3a95473" providerId="LiveId" clId="{9E646F4F-5A04-47E2-A2F8-3DF877F73BB9}" dt="2022-05-13T16:25:52.095" v="48" actId="26606"/>
        <pc:sldMasterMkLst>
          <pc:docMk/>
          <pc:sldMasterMk cId="2171431832" sldId="2147483686"/>
        </pc:sldMasterMkLst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1763703155" sldId="2147483675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4144682692" sldId="2147483676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1255326958" sldId="2147483677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1787464561" sldId="2147483678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1099640558" sldId="2147483679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312290577" sldId="2147483680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207508848" sldId="2147483681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822579522" sldId="2147483682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3342868390" sldId="2147483683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1278591707" sldId="2147483684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2171431832" sldId="2147483686"/>
            <pc:sldLayoutMk cId="2940042365" sldId="2147483685"/>
          </pc:sldLayoutMkLst>
        </pc:sldLayoutChg>
      </pc:sldMasterChg>
      <pc:sldMasterChg chg="add del addSldLayout delSldLayout">
        <pc:chgData name="lucy morgan" userId="fcd98332f3a95473" providerId="LiveId" clId="{9E646F4F-5A04-47E2-A2F8-3DF877F73BB9}" dt="2022-05-13T16:25:38.691" v="42" actId="26606"/>
        <pc:sldMasterMkLst>
          <pc:docMk/>
          <pc:sldMasterMk cId="3875709470" sldId="2147483723"/>
        </pc:sldMasterMkLst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840412710" sldId="2147483712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1527542386" sldId="2147483713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382844905" sldId="2147483714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2600818789" sldId="2147483715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2111808313" sldId="2147483716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3979562562" sldId="2147483717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540114480" sldId="2147483718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193872164" sldId="2147483719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2363848616" sldId="2147483720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7934027" sldId="2147483721"/>
          </pc:sldLayoutMkLst>
        </pc:sldLayoutChg>
        <pc:sldLayoutChg chg="add del">
          <pc:chgData name="lucy morgan" userId="fcd98332f3a95473" providerId="LiveId" clId="{9E646F4F-5A04-47E2-A2F8-3DF877F73BB9}" dt="2022-05-13T16:25:38.691" v="42" actId="26606"/>
          <pc:sldLayoutMkLst>
            <pc:docMk/>
            <pc:sldMasterMk cId="3875709470" sldId="2147483723"/>
            <pc:sldLayoutMk cId="1331239283" sldId="2147483722"/>
          </pc:sldLayoutMkLst>
        </pc:sldLayoutChg>
      </pc:sldMasterChg>
      <pc:sldMasterChg chg="add del addSldLayout delSldLayout">
        <pc:chgData name="lucy morgan" userId="fcd98332f3a95473" providerId="LiveId" clId="{9E646F4F-5A04-47E2-A2F8-3DF877F73BB9}" dt="2022-05-13T16:25:52.095" v="48" actId="26606"/>
        <pc:sldMasterMkLst>
          <pc:docMk/>
          <pc:sldMasterMk cId="3620848428" sldId="2147483775"/>
        </pc:sldMasterMkLst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3374753922" sldId="2147483764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1989231007" sldId="2147483765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2881349341" sldId="2147483766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3059157158" sldId="2147483767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3828452588" sldId="2147483768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351838736" sldId="2147483769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456675326" sldId="2147483770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161331862" sldId="2147483771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2927073060" sldId="2147483772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1988994354" sldId="2147483773"/>
          </pc:sldLayoutMkLst>
        </pc:sldLayoutChg>
        <pc:sldLayoutChg chg="add del">
          <pc:chgData name="lucy morgan" userId="fcd98332f3a95473" providerId="LiveId" clId="{9E646F4F-5A04-47E2-A2F8-3DF877F73BB9}" dt="2022-05-13T16:25:52.095" v="48" actId="26606"/>
          <pc:sldLayoutMkLst>
            <pc:docMk/>
            <pc:sldMasterMk cId="3620848428" sldId="2147483775"/>
            <pc:sldLayoutMk cId="526273009" sldId="2147483774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18096E-5AC4-4E56-AED0-1186834947A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23608C-3806-4E4D-9DBB-53A7E43EDF5F}">
      <dgm:prSet/>
      <dgm:spPr/>
      <dgm:t>
        <a:bodyPr/>
        <a:lstStyle/>
        <a:p>
          <a:r>
            <a:rPr lang="en-GB"/>
            <a:t>Bacteria </a:t>
          </a:r>
          <a:endParaRPr lang="en-US"/>
        </a:p>
      </dgm:t>
    </dgm:pt>
    <dgm:pt modelId="{A6912079-C268-491C-93A0-789B28387E31}" type="parTrans" cxnId="{AC85AB38-C9C2-4D2A-BFC7-E0D35224B1D4}">
      <dgm:prSet/>
      <dgm:spPr/>
      <dgm:t>
        <a:bodyPr/>
        <a:lstStyle/>
        <a:p>
          <a:endParaRPr lang="en-US"/>
        </a:p>
      </dgm:t>
    </dgm:pt>
    <dgm:pt modelId="{36EE6178-4062-42C7-9630-971AC309A6CB}" type="sibTrans" cxnId="{AC85AB38-C9C2-4D2A-BFC7-E0D35224B1D4}">
      <dgm:prSet/>
      <dgm:spPr/>
      <dgm:t>
        <a:bodyPr/>
        <a:lstStyle/>
        <a:p>
          <a:endParaRPr lang="en-US"/>
        </a:p>
      </dgm:t>
    </dgm:pt>
    <dgm:pt modelId="{BD325764-809E-4163-AAF0-4EDD16E644B6}">
      <dgm:prSet/>
      <dgm:spPr/>
      <dgm:t>
        <a:bodyPr/>
        <a:lstStyle/>
        <a:p>
          <a:r>
            <a:rPr lang="en-GB"/>
            <a:t>Carried in Lower Intestines </a:t>
          </a:r>
          <a:endParaRPr lang="en-US"/>
        </a:p>
      </dgm:t>
    </dgm:pt>
    <dgm:pt modelId="{76CA0CA7-3D37-4934-8741-38064C153718}" type="parTrans" cxnId="{4DFFF5E4-FAE2-42F8-A655-DDE911B18FE2}">
      <dgm:prSet/>
      <dgm:spPr/>
      <dgm:t>
        <a:bodyPr/>
        <a:lstStyle/>
        <a:p>
          <a:endParaRPr lang="en-US"/>
        </a:p>
      </dgm:t>
    </dgm:pt>
    <dgm:pt modelId="{1A256C20-6690-4338-AF9A-718D957996F6}" type="sibTrans" cxnId="{4DFFF5E4-FAE2-42F8-A655-DDE911B18FE2}">
      <dgm:prSet/>
      <dgm:spPr/>
      <dgm:t>
        <a:bodyPr/>
        <a:lstStyle/>
        <a:p>
          <a:endParaRPr lang="en-US"/>
        </a:p>
      </dgm:t>
    </dgm:pt>
    <dgm:pt modelId="{261A64FE-EF34-4B9D-94C5-1F378F51BCEB}">
      <dgm:prSet/>
      <dgm:spPr/>
      <dgm:t>
        <a:bodyPr/>
        <a:lstStyle/>
        <a:p>
          <a:r>
            <a:rPr lang="en-GB"/>
            <a:t>Can Cause Serious Illness</a:t>
          </a:r>
          <a:endParaRPr lang="en-US"/>
        </a:p>
      </dgm:t>
    </dgm:pt>
    <dgm:pt modelId="{02AE65C3-65EF-4543-88F5-0CA9AB482BAE}" type="parTrans" cxnId="{DD579401-9065-4BE0-8EC4-AAC5499B4ECC}">
      <dgm:prSet/>
      <dgm:spPr/>
      <dgm:t>
        <a:bodyPr/>
        <a:lstStyle/>
        <a:p>
          <a:endParaRPr lang="en-US"/>
        </a:p>
      </dgm:t>
    </dgm:pt>
    <dgm:pt modelId="{AACF0E6F-4924-42A3-9081-8EE41B409440}" type="sibTrans" cxnId="{DD579401-9065-4BE0-8EC4-AAC5499B4ECC}">
      <dgm:prSet/>
      <dgm:spPr/>
      <dgm:t>
        <a:bodyPr/>
        <a:lstStyle/>
        <a:p>
          <a:endParaRPr lang="en-US"/>
        </a:p>
      </dgm:t>
    </dgm:pt>
    <dgm:pt modelId="{740634A6-5F74-4818-98B0-9516C7F42E3A}">
      <dgm:prSet/>
      <dgm:spPr/>
      <dgm:t>
        <a:bodyPr/>
        <a:lstStyle/>
        <a:p>
          <a:r>
            <a:rPr lang="en-GB"/>
            <a:t>Sever Infection in New-Borns  </a:t>
          </a:r>
          <a:endParaRPr lang="en-US"/>
        </a:p>
      </dgm:t>
    </dgm:pt>
    <dgm:pt modelId="{7893A158-2ED9-449B-86AB-9A55D92251CC}" type="parTrans" cxnId="{84A5C035-2267-43A8-9F7B-F2119D7AAE44}">
      <dgm:prSet/>
      <dgm:spPr/>
      <dgm:t>
        <a:bodyPr/>
        <a:lstStyle/>
        <a:p>
          <a:endParaRPr lang="en-US"/>
        </a:p>
      </dgm:t>
    </dgm:pt>
    <dgm:pt modelId="{2A66A075-F297-455C-8A0A-07EA2233C0E5}" type="sibTrans" cxnId="{84A5C035-2267-43A8-9F7B-F2119D7AAE44}">
      <dgm:prSet/>
      <dgm:spPr/>
      <dgm:t>
        <a:bodyPr/>
        <a:lstStyle/>
        <a:p>
          <a:endParaRPr lang="en-US"/>
        </a:p>
      </dgm:t>
    </dgm:pt>
    <dgm:pt modelId="{53B61974-3114-4B1D-A658-33F6F01DC050}" type="pres">
      <dgm:prSet presAssocID="{0318096E-5AC4-4E56-AED0-1186834947A3}" presName="diagram" presStyleCnt="0">
        <dgm:presLayoutVars>
          <dgm:dir/>
          <dgm:resizeHandles val="exact"/>
        </dgm:presLayoutVars>
      </dgm:prSet>
      <dgm:spPr/>
    </dgm:pt>
    <dgm:pt modelId="{B6F044C8-2427-467D-87CF-6A2A626DB4C5}" type="pres">
      <dgm:prSet presAssocID="{A323608C-3806-4E4D-9DBB-53A7E43EDF5F}" presName="node" presStyleLbl="node1" presStyleIdx="0" presStyleCnt="4">
        <dgm:presLayoutVars>
          <dgm:bulletEnabled val="1"/>
        </dgm:presLayoutVars>
      </dgm:prSet>
      <dgm:spPr/>
    </dgm:pt>
    <dgm:pt modelId="{95C98873-7F8E-40AA-B907-67C5F11085F9}" type="pres">
      <dgm:prSet presAssocID="{36EE6178-4062-42C7-9630-971AC309A6CB}" presName="sibTrans" presStyleCnt="0"/>
      <dgm:spPr/>
    </dgm:pt>
    <dgm:pt modelId="{1E44FF7D-99DD-40C2-96EC-73BBD02C1D70}" type="pres">
      <dgm:prSet presAssocID="{BD325764-809E-4163-AAF0-4EDD16E644B6}" presName="node" presStyleLbl="node1" presStyleIdx="1" presStyleCnt="4">
        <dgm:presLayoutVars>
          <dgm:bulletEnabled val="1"/>
        </dgm:presLayoutVars>
      </dgm:prSet>
      <dgm:spPr/>
    </dgm:pt>
    <dgm:pt modelId="{93825507-C06F-408A-8502-65700AB91232}" type="pres">
      <dgm:prSet presAssocID="{1A256C20-6690-4338-AF9A-718D957996F6}" presName="sibTrans" presStyleCnt="0"/>
      <dgm:spPr/>
    </dgm:pt>
    <dgm:pt modelId="{5870306F-4BCD-4A80-81CB-ECB7C551FC3D}" type="pres">
      <dgm:prSet presAssocID="{261A64FE-EF34-4B9D-94C5-1F378F51BCEB}" presName="node" presStyleLbl="node1" presStyleIdx="2" presStyleCnt="4">
        <dgm:presLayoutVars>
          <dgm:bulletEnabled val="1"/>
        </dgm:presLayoutVars>
      </dgm:prSet>
      <dgm:spPr/>
    </dgm:pt>
    <dgm:pt modelId="{58862BEA-222F-48B7-9AD8-A92116700EB7}" type="pres">
      <dgm:prSet presAssocID="{AACF0E6F-4924-42A3-9081-8EE41B409440}" presName="sibTrans" presStyleCnt="0"/>
      <dgm:spPr/>
    </dgm:pt>
    <dgm:pt modelId="{E73E2149-9256-4808-837C-9FB6088C4401}" type="pres">
      <dgm:prSet presAssocID="{740634A6-5F74-4818-98B0-9516C7F42E3A}" presName="node" presStyleLbl="node1" presStyleIdx="3" presStyleCnt="4">
        <dgm:presLayoutVars>
          <dgm:bulletEnabled val="1"/>
        </dgm:presLayoutVars>
      </dgm:prSet>
      <dgm:spPr/>
    </dgm:pt>
  </dgm:ptLst>
  <dgm:cxnLst>
    <dgm:cxn modelId="{DD579401-9065-4BE0-8EC4-AAC5499B4ECC}" srcId="{0318096E-5AC4-4E56-AED0-1186834947A3}" destId="{261A64FE-EF34-4B9D-94C5-1F378F51BCEB}" srcOrd="2" destOrd="0" parTransId="{02AE65C3-65EF-4543-88F5-0CA9AB482BAE}" sibTransId="{AACF0E6F-4924-42A3-9081-8EE41B409440}"/>
    <dgm:cxn modelId="{F6A42C18-2D40-4E30-A072-C09EFD0FE183}" type="presOf" srcId="{740634A6-5F74-4818-98B0-9516C7F42E3A}" destId="{E73E2149-9256-4808-837C-9FB6088C4401}" srcOrd="0" destOrd="0" presId="urn:microsoft.com/office/officeart/2005/8/layout/default"/>
    <dgm:cxn modelId="{84A5C035-2267-43A8-9F7B-F2119D7AAE44}" srcId="{0318096E-5AC4-4E56-AED0-1186834947A3}" destId="{740634A6-5F74-4818-98B0-9516C7F42E3A}" srcOrd="3" destOrd="0" parTransId="{7893A158-2ED9-449B-86AB-9A55D92251CC}" sibTransId="{2A66A075-F297-455C-8A0A-07EA2233C0E5}"/>
    <dgm:cxn modelId="{AC85AB38-C9C2-4D2A-BFC7-E0D35224B1D4}" srcId="{0318096E-5AC4-4E56-AED0-1186834947A3}" destId="{A323608C-3806-4E4D-9DBB-53A7E43EDF5F}" srcOrd="0" destOrd="0" parTransId="{A6912079-C268-491C-93A0-789B28387E31}" sibTransId="{36EE6178-4062-42C7-9630-971AC309A6CB}"/>
    <dgm:cxn modelId="{4AFA8482-9A23-45EF-B171-65BA84066782}" type="presOf" srcId="{BD325764-809E-4163-AAF0-4EDD16E644B6}" destId="{1E44FF7D-99DD-40C2-96EC-73BBD02C1D70}" srcOrd="0" destOrd="0" presId="urn:microsoft.com/office/officeart/2005/8/layout/default"/>
    <dgm:cxn modelId="{43F52D87-33A0-4021-A1B0-BD8546D84E49}" type="presOf" srcId="{0318096E-5AC4-4E56-AED0-1186834947A3}" destId="{53B61974-3114-4B1D-A658-33F6F01DC050}" srcOrd="0" destOrd="0" presId="urn:microsoft.com/office/officeart/2005/8/layout/default"/>
    <dgm:cxn modelId="{4DFFF5E4-FAE2-42F8-A655-DDE911B18FE2}" srcId="{0318096E-5AC4-4E56-AED0-1186834947A3}" destId="{BD325764-809E-4163-AAF0-4EDD16E644B6}" srcOrd="1" destOrd="0" parTransId="{76CA0CA7-3D37-4934-8741-38064C153718}" sibTransId="{1A256C20-6690-4338-AF9A-718D957996F6}"/>
    <dgm:cxn modelId="{388923E6-A8D3-4325-9AC4-6E81FABA94C5}" type="presOf" srcId="{261A64FE-EF34-4B9D-94C5-1F378F51BCEB}" destId="{5870306F-4BCD-4A80-81CB-ECB7C551FC3D}" srcOrd="0" destOrd="0" presId="urn:microsoft.com/office/officeart/2005/8/layout/default"/>
    <dgm:cxn modelId="{2860AAEB-8DED-4AD3-B4E8-83B06DF607E4}" type="presOf" srcId="{A323608C-3806-4E4D-9DBB-53A7E43EDF5F}" destId="{B6F044C8-2427-467D-87CF-6A2A626DB4C5}" srcOrd="0" destOrd="0" presId="urn:microsoft.com/office/officeart/2005/8/layout/default"/>
    <dgm:cxn modelId="{FEC712A0-7B1D-49BE-A32F-B5D9680095B9}" type="presParOf" srcId="{53B61974-3114-4B1D-A658-33F6F01DC050}" destId="{B6F044C8-2427-467D-87CF-6A2A626DB4C5}" srcOrd="0" destOrd="0" presId="urn:microsoft.com/office/officeart/2005/8/layout/default"/>
    <dgm:cxn modelId="{D4AF319C-7D6E-4760-A636-5ABFA799303E}" type="presParOf" srcId="{53B61974-3114-4B1D-A658-33F6F01DC050}" destId="{95C98873-7F8E-40AA-B907-67C5F11085F9}" srcOrd="1" destOrd="0" presId="urn:microsoft.com/office/officeart/2005/8/layout/default"/>
    <dgm:cxn modelId="{4947E219-3986-460B-9E19-E0EC2CA41FA4}" type="presParOf" srcId="{53B61974-3114-4B1D-A658-33F6F01DC050}" destId="{1E44FF7D-99DD-40C2-96EC-73BBD02C1D70}" srcOrd="2" destOrd="0" presId="urn:microsoft.com/office/officeart/2005/8/layout/default"/>
    <dgm:cxn modelId="{D9A563DD-3468-4B72-BC50-7E00AF552053}" type="presParOf" srcId="{53B61974-3114-4B1D-A658-33F6F01DC050}" destId="{93825507-C06F-408A-8502-65700AB91232}" srcOrd="3" destOrd="0" presId="urn:microsoft.com/office/officeart/2005/8/layout/default"/>
    <dgm:cxn modelId="{D5BA7C50-CB50-4646-84FF-7242CE844767}" type="presParOf" srcId="{53B61974-3114-4B1D-A658-33F6F01DC050}" destId="{5870306F-4BCD-4A80-81CB-ECB7C551FC3D}" srcOrd="4" destOrd="0" presId="urn:microsoft.com/office/officeart/2005/8/layout/default"/>
    <dgm:cxn modelId="{DD9E2ED9-9BC5-4063-9031-F4FEEC7B8F59}" type="presParOf" srcId="{53B61974-3114-4B1D-A658-33F6F01DC050}" destId="{58862BEA-222F-48B7-9AD8-A92116700EB7}" srcOrd="5" destOrd="0" presId="urn:microsoft.com/office/officeart/2005/8/layout/default"/>
    <dgm:cxn modelId="{DDE1A0C4-EA11-49CE-9469-BAF3A6CFA5FA}" type="presParOf" srcId="{53B61974-3114-4B1D-A658-33F6F01DC050}" destId="{E73E2149-9256-4808-837C-9FB6088C4401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5BFB16-D458-4A54-8A7C-C1B1E871EDD6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238FB23-6FF7-47B7-B39D-2BC606742BD6}">
      <dgm:prSet/>
      <dgm:spPr/>
      <dgm:t>
        <a:bodyPr/>
        <a:lstStyle/>
        <a:p>
          <a:r>
            <a:rPr lang="en-GB"/>
            <a:t>Pneumonia </a:t>
          </a:r>
          <a:endParaRPr lang="en-US"/>
        </a:p>
      </dgm:t>
    </dgm:pt>
    <dgm:pt modelId="{6BD010EB-BFA5-4754-B98E-AA7D5B35311E}" type="parTrans" cxnId="{572427BC-D12F-4FCB-87C6-7441DDF06A8D}">
      <dgm:prSet/>
      <dgm:spPr/>
      <dgm:t>
        <a:bodyPr/>
        <a:lstStyle/>
        <a:p>
          <a:endParaRPr lang="en-US"/>
        </a:p>
      </dgm:t>
    </dgm:pt>
    <dgm:pt modelId="{7210E7C1-0502-49FF-8BEF-BB09A42ED1F1}" type="sibTrans" cxnId="{572427BC-D12F-4FCB-87C6-7441DDF06A8D}">
      <dgm:prSet/>
      <dgm:spPr/>
      <dgm:t>
        <a:bodyPr/>
        <a:lstStyle/>
        <a:p>
          <a:endParaRPr lang="en-US"/>
        </a:p>
      </dgm:t>
    </dgm:pt>
    <dgm:pt modelId="{85A3858A-AEFD-4522-88E6-AC0621FF95FC}">
      <dgm:prSet/>
      <dgm:spPr/>
      <dgm:t>
        <a:bodyPr/>
        <a:lstStyle/>
        <a:p>
          <a:r>
            <a:rPr lang="en-GB"/>
            <a:t>Meningitis</a:t>
          </a:r>
          <a:endParaRPr lang="en-US"/>
        </a:p>
      </dgm:t>
    </dgm:pt>
    <dgm:pt modelId="{26EE5B79-9A5D-4691-A009-4CC81AB82AD7}" type="parTrans" cxnId="{09DAFADB-E4D0-44D4-A20F-62F3867F719A}">
      <dgm:prSet/>
      <dgm:spPr/>
      <dgm:t>
        <a:bodyPr/>
        <a:lstStyle/>
        <a:p>
          <a:endParaRPr lang="en-US"/>
        </a:p>
      </dgm:t>
    </dgm:pt>
    <dgm:pt modelId="{5BDD067D-F082-47D4-B107-F28C767666A9}" type="sibTrans" cxnId="{09DAFADB-E4D0-44D4-A20F-62F3867F719A}">
      <dgm:prSet/>
      <dgm:spPr/>
      <dgm:t>
        <a:bodyPr/>
        <a:lstStyle/>
        <a:p>
          <a:endParaRPr lang="en-US"/>
        </a:p>
      </dgm:t>
    </dgm:pt>
    <dgm:pt modelId="{468FDFDE-C515-42C7-B628-5B4256CC8662}">
      <dgm:prSet/>
      <dgm:spPr/>
      <dgm:t>
        <a:bodyPr/>
        <a:lstStyle/>
        <a:p>
          <a:r>
            <a:rPr lang="en-GB"/>
            <a:t>Sepsis</a:t>
          </a:r>
          <a:endParaRPr lang="en-US"/>
        </a:p>
      </dgm:t>
    </dgm:pt>
    <dgm:pt modelId="{BA7AA465-6DA6-43DA-8657-40CA875DD9CE}" type="parTrans" cxnId="{45B1D9B3-079A-4D34-A7A5-3CB77278D57D}">
      <dgm:prSet/>
      <dgm:spPr/>
      <dgm:t>
        <a:bodyPr/>
        <a:lstStyle/>
        <a:p>
          <a:endParaRPr lang="en-US"/>
        </a:p>
      </dgm:t>
    </dgm:pt>
    <dgm:pt modelId="{4B8B5F98-E6FA-4CCA-8AFC-2F4EC0D2D40E}" type="sibTrans" cxnId="{45B1D9B3-079A-4D34-A7A5-3CB77278D57D}">
      <dgm:prSet/>
      <dgm:spPr/>
      <dgm:t>
        <a:bodyPr/>
        <a:lstStyle/>
        <a:p>
          <a:endParaRPr lang="en-US"/>
        </a:p>
      </dgm:t>
    </dgm:pt>
    <dgm:pt modelId="{ADB8E331-8139-4AAC-ADDB-EB168A7BE536}" type="pres">
      <dgm:prSet presAssocID="{985BFB16-D458-4A54-8A7C-C1B1E871EDD6}" presName="diagram" presStyleCnt="0">
        <dgm:presLayoutVars>
          <dgm:dir/>
          <dgm:resizeHandles val="exact"/>
        </dgm:presLayoutVars>
      </dgm:prSet>
      <dgm:spPr/>
    </dgm:pt>
    <dgm:pt modelId="{0C6DA8F0-C2ED-4073-B3A3-D589DBD787CF}" type="pres">
      <dgm:prSet presAssocID="{A238FB23-6FF7-47B7-B39D-2BC606742BD6}" presName="node" presStyleLbl="node1" presStyleIdx="0" presStyleCnt="3">
        <dgm:presLayoutVars>
          <dgm:bulletEnabled val="1"/>
        </dgm:presLayoutVars>
      </dgm:prSet>
      <dgm:spPr/>
    </dgm:pt>
    <dgm:pt modelId="{BD4F9733-59EA-467F-AC26-6A88CC4CA741}" type="pres">
      <dgm:prSet presAssocID="{7210E7C1-0502-49FF-8BEF-BB09A42ED1F1}" presName="sibTrans" presStyleCnt="0"/>
      <dgm:spPr/>
    </dgm:pt>
    <dgm:pt modelId="{D69D03C2-9F76-4BAC-9D36-F6223BC283FE}" type="pres">
      <dgm:prSet presAssocID="{85A3858A-AEFD-4522-88E6-AC0621FF95FC}" presName="node" presStyleLbl="node1" presStyleIdx="1" presStyleCnt="3">
        <dgm:presLayoutVars>
          <dgm:bulletEnabled val="1"/>
        </dgm:presLayoutVars>
      </dgm:prSet>
      <dgm:spPr/>
    </dgm:pt>
    <dgm:pt modelId="{643CF778-2F8F-45C6-BB0B-5E57E0CE36C0}" type="pres">
      <dgm:prSet presAssocID="{5BDD067D-F082-47D4-B107-F28C767666A9}" presName="sibTrans" presStyleCnt="0"/>
      <dgm:spPr/>
    </dgm:pt>
    <dgm:pt modelId="{B907F068-7CFD-4EB0-B4D1-A4E3C5D6E0BB}" type="pres">
      <dgm:prSet presAssocID="{468FDFDE-C515-42C7-B628-5B4256CC8662}" presName="node" presStyleLbl="node1" presStyleIdx="2" presStyleCnt="3">
        <dgm:presLayoutVars>
          <dgm:bulletEnabled val="1"/>
        </dgm:presLayoutVars>
      </dgm:prSet>
      <dgm:spPr/>
    </dgm:pt>
  </dgm:ptLst>
  <dgm:cxnLst>
    <dgm:cxn modelId="{10480122-1678-4F3E-B845-601AA8452D53}" type="presOf" srcId="{85A3858A-AEFD-4522-88E6-AC0621FF95FC}" destId="{D69D03C2-9F76-4BAC-9D36-F6223BC283FE}" srcOrd="0" destOrd="0" presId="urn:microsoft.com/office/officeart/2005/8/layout/default"/>
    <dgm:cxn modelId="{02FC434E-8149-423B-AA85-1AEADB31C1C4}" type="presOf" srcId="{468FDFDE-C515-42C7-B628-5B4256CC8662}" destId="{B907F068-7CFD-4EB0-B4D1-A4E3C5D6E0BB}" srcOrd="0" destOrd="0" presId="urn:microsoft.com/office/officeart/2005/8/layout/default"/>
    <dgm:cxn modelId="{3C0FE277-ED6A-465B-839D-25FC1CFCDCF1}" type="presOf" srcId="{A238FB23-6FF7-47B7-B39D-2BC606742BD6}" destId="{0C6DA8F0-C2ED-4073-B3A3-D589DBD787CF}" srcOrd="0" destOrd="0" presId="urn:microsoft.com/office/officeart/2005/8/layout/default"/>
    <dgm:cxn modelId="{361A9FB0-B762-4976-92E1-01AE97010134}" type="presOf" srcId="{985BFB16-D458-4A54-8A7C-C1B1E871EDD6}" destId="{ADB8E331-8139-4AAC-ADDB-EB168A7BE536}" srcOrd="0" destOrd="0" presId="urn:microsoft.com/office/officeart/2005/8/layout/default"/>
    <dgm:cxn modelId="{45B1D9B3-079A-4D34-A7A5-3CB77278D57D}" srcId="{985BFB16-D458-4A54-8A7C-C1B1E871EDD6}" destId="{468FDFDE-C515-42C7-B628-5B4256CC8662}" srcOrd="2" destOrd="0" parTransId="{BA7AA465-6DA6-43DA-8657-40CA875DD9CE}" sibTransId="{4B8B5F98-E6FA-4CCA-8AFC-2F4EC0D2D40E}"/>
    <dgm:cxn modelId="{572427BC-D12F-4FCB-87C6-7441DDF06A8D}" srcId="{985BFB16-D458-4A54-8A7C-C1B1E871EDD6}" destId="{A238FB23-6FF7-47B7-B39D-2BC606742BD6}" srcOrd="0" destOrd="0" parTransId="{6BD010EB-BFA5-4754-B98E-AA7D5B35311E}" sibTransId="{7210E7C1-0502-49FF-8BEF-BB09A42ED1F1}"/>
    <dgm:cxn modelId="{09DAFADB-E4D0-44D4-A20F-62F3867F719A}" srcId="{985BFB16-D458-4A54-8A7C-C1B1E871EDD6}" destId="{85A3858A-AEFD-4522-88E6-AC0621FF95FC}" srcOrd="1" destOrd="0" parTransId="{26EE5B79-9A5D-4691-A009-4CC81AB82AD7}" sibTransId="{5BDD067D-F082-47D4-B107-F28C767666A9}"/>
    <dgm:cxn modelId="{22DEC8E7-C2DC-4D64-A4EE-7E6DF2C20E12}" type="presParOf" srcId="{ADB8E331-8139-4AAC-ADDB-EB168A7BE536}" destId="{0C6DA8F0-C2ED-4073-B3A3-D589DBD787CF}" srcOrd="0" destOrd="0" presId="urn:microsoft.com/office/officeart/2005/8/layout/default"/>
    <dgm:cxn modelId="{1C467A56-7BCC-40B5-8D26-F35C47A27C17}" type="presParOf" srcId="{ADB8E331-8139-4AAC-ADDB-EB168A7BE536}" destId="{BD4F9733-59EA-467F-AC26-6A88CC4CA741}" srcOrd="1" destOrd="0" presId="urn:microsoft.com/office/officeart/2005/8/layout/default"/>
    <dgm:cxn modelId="{2FE070E8-5F75-4D68-ACD7-0D363FD82EB8}" type="presParOf" srcId="{ADB8E331-8139-4AAC-ADDB-EB168A7BE536}" destId="{D69D03C2-9F76-4BAC-9D36-F6223BC283FE}" srcOrd="2" destOrd="0" presId="urn:microsoft.com/office/officeart/2005/8/layout/default"/>
    <dgm:cxn modelId="{8A3DC66B-AF3D-4826-B5B6-A2E7C690845B}" type="presParOf" srcId="{ADB8E331-8139-4AAC-ADDB-EB168A7BE536}" destId="{643CF778-2F8F-45C6-BB0B-5E57E0CE36C0}" srcOrd="3" destOrd="0" presId="urn:microsoft.com/office/officeart/2005/8/layout/default"/>
    <dgm:cxn modelId="{66D7251B-3230-4A35-B9C8-ECB8839D194C}" type="presParOf" srcId="{ADB8E331-8139-4AAC-ADDB-EB168A7BE536}" destId="{B907F068-7CFD-4EB0-B4D1-A4E3C5D6E0B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A01BFC-1A7F-4A16-9EA2-3D54095A4D8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DA5B00C-2216-4AC0-AD68-161B7A0070B1}">
      <dgm:prSet/>
      <dgm:spPr/>
      <dgm:t>
        <a:bodyPr/>
        <a:lstStyle/>
        <a:p>
          <a:r>
            <a:rPr lang="en-GB" dirty="0"/>
            <a:t> The risk to life is server to new-born babies and up to three months old with late onset GBS. </a:t>
          </a:r>
          <a:endParaRPr lang="en-US" dirty="0"/>
        </a:p>
      </dgm:t>
    </dgm:pt>
    <dgm:pt modelId="{594A121E-7406-4C31-97CE-FC6065D876E1}" type="parTrans" cxnId="{78439601-B9FE-4CE6-9132-09694355CDFA}">
      <dgm:prSet/>
      <dgm:spPr/>
      <dgm:t>
        <a:bodyPr/>
        <a:lstStyle/>
        <a:p>
          <a:endParaRPr lang="en-US"/>
        </a:p>
      </dgm:t>
    </dgm:pt>
    <dgm:pt modelId="{D065BAD0-1695-4E1D-B464-AD7D2A892215}" type="sibTrans" cxnId="{78439601-B9FE-4CE6-9132-09694355CDFA}">
      <dgm:prSet/>
      <dgm:spPr/>
      <dgm:t>
        <a:bodyPr/>
        <a:lstStyle/>
        <a:p>
          <a:endParaRPr lang="en-US"/>
        </a:p>
      </dgm:t>
    </dgm:pt>
    <dgm:pt modelId="{29922CC7-1450-4D3B-AA29-A0868A2C6850}">
      <dgm:prSet/>
      <dgm:spPr/>
      <dgm:t>
        <a:bodyPr/>
        <a:lstStyle/>
        <a:p>
          <a:r>
            <a:rPr lang="en-GB" dirty="0"/>
            <a:t>Currently no active vaccine to prevent GBS in Women the trails are still underway. </a:t>
          </a:r>
          <a:endParaRPr lang="en-US" dirty="0"/>
        </a:p>
      </dgm:t>
    </dgm:pt>
    <dgm:pt modelId="{3E49C33C-0907-4B6A-BA36-B9FBE184B36C}" type="parTrans" cxnId="{C2AB5FAC-BDD3-4BD7-9E90-13CD8C4C1074}">
      <dgm:prSet/>
      <dgm:spPr/>
      <dgm:t>
        <a:bodyPr/>
        <a:lstStyle/>
        <a:p>
          <a:endParaRPr lang="en-US"/>
        </a:p>
      </dgm:t>
    </dgm:pt>
    <dgm:pt modelId="{3590147B-1F4E-4EE8-BE4C-94C901518C98}" type="sibTrans" cxnId="{C2AB5FAC-BDD3-4BD7-9E90-13CD8C4C1074}">
      <dgm:prSet/>
      <dgm:spPr/>
      <dgm:t>
        <a:bodyPr/>
        <a:lstStyle/>
        <a:p>
          <a:endParaRPr lang="en-US"/>
        </a:p>
      </dgm:t>
    </dgm:pt>
    <dgm:pt modelId="{2CCA9188-AC4F-46F0-A4B8-BA176BF97CD0}">
      <dgm:prSet/>
      <dgm:spPr/>
      <dgm:t>
        <a:bodyPr/>
        <a:lstStyle/>
        <a:p>
          <a:r>
            <a:rPr lang="en-GB" dirty="0"/>
            <a:t>The NHS are unable to offer women in Wales with a routine test of GBS only leaving one option to go private. </a:t>
          </a:r>
          <a:endParaRPr lang="en-US" dirty="0"/>
        </a:p>
      </dgm:t>
    </dgm:pt>
    <dgm:pt modelId="{6BA082A7-DF28-4DB5-9E61-3C6548326BC2}" type="parTrans" cxnId="{81D9561A-762A-4E52-869F-1B4DF9379A49}">
      <dgm:prSet/>
      <dgm:spPr/>
      <dgm:t>
        <a:bodyPr/>
        <a:lstStyle/>
        <a:p>
          <a:endParaRPr lang="en-US"/>
        </a:p>
      </dgm:t>
    </dgm:pt>
    <dgm:pt modelId="{40B72E1C-1B53-4600-A4CB-69139CE7383A}" type="sibTrans" cxnId="{81D9561A-762A-4E52-869F-1B4DF9379A49}">
      <dgm:prSet/>
      <dgm:spPr/>
      <dgm:t>
        <a:bodyPr/>
        <a:lstStyle/>
        <a:p>
          <a:endParaRPr lang="en-US"/>
        </a:p>
      </dgm:t>
    </dgm:pt>
    <dgm:pt modelId="{72377033-A88A-413F-B7DC-2B8443D2600B}">
      <dgm:prSet/>
      <dgm:spPr/>
      <dgm:t>
        <a:bodyPr/>
        <a:lstStyle/>
        <a:p>
          <a:r>
            <a:rPr lang="en-GB" dirty="0"/>
            <a:t>The only active treatment for GBS at the moment is during active labour with antibiotics.  </a:t>
          </a:r>
          <a:endParaRPr lang="en-US" dirty="0"/>
        </a:p>
      </dgm:t>
    </dgm:pt>
    <dgm:pt modelId="{00EC3BF9-9279-45E4-86D3-2CA63911E573}" type="parTrans" cxnId="{835E4577-3EF0-4739-AD36-93CDAC7A53A9}">
      <dgm:prSet/>
      <dgm:spPr/>
      <dgm:t>
        <a:bodyPr/>
        <a:lstStyle/>
        <a:p>
          <a:endParaRPr lang="en-US"/>
        </a:p>
      </dgm:t>
    </dgm:pt>
    <dgm:pt modelId="{3E56ADF4-4E12-4539-96DA-2754524D27EC}" type="sibTrans" cxnId="{835E4577-3EF0-4739-AD36-93CDAC7A53A9}">
      <dgm:prSet/>
      <dgm:spPr/>
      <dgm:t>
        <a:bodyPr/>
        <a:lstStyle/>
        <a:p>
          <a:endParaRPr lang="en-US"/>
        </a:p>
      </dgm:t>
    </dgm:pt>
    <dgm:pt modelId="{E7B3EFC3-E474-4363-BA00-4B39A5E478B7}" type="pres">
      <dgm:prSet presAssocID="{E3A01BFC-1A7F-4A16-9EA2-3D54095A4D81}" presName="diagram" presStyleCnt="0">
        <dgm:presLayoutVars>
          <dgm:dir/>
          <dgm:resizeHandles val="exact"/>
        </dgm:presLayoutVars>
      </dgm:prSet>
      <dgm:spPr/>
    </dgm:pt>
    <dgm:pt modelId="{9A3F3BC7-58FA-4D60-B467-A5F275A0E40B}" type="pres">
      <dgm:prSet presAssocID="{8DA5B00C-2216-4AC0-AD68-161B7A0070B1}" presName="node" presStyleLbl="node1" presStyleIdx="0" presStyleCnt="4">
        <dgm:presLayoutVars>
          <dgm:bulletEnabled val="1"/>
        </dgm:presLayoutVars>
      </dgm:prSet>
      <dgm:spPr/>
    </dgm:pt>
    <dgm:pt modelId="{DDC7BCCA-7756-447F-83DA-532D7064FF33}" type="pres">
      <dgm:prSet presAssocID="{D065BAD0-1695-4E1D-B464-AD7D2A892215}" presName="sibTrans" presStyleCnt="0"/>
      <dgm:spPr/>
    </dgm:pt>
    <dgm:pt modelId="{6617AF10-0B75-4DCA-9085-D8F40FF14D75}" type="pres">
      <dgm:prSet presAssocID="{29922CC7-1450-4D3B-AA29-A0868A2C6850}" presName="node" presStyleLbl="node1" presStyleIdx="1" presStyleCnt="4">
        <dgm:presLayoutVars>
          <dgm:bulletEnabled val="1"/>
        </dgm:presLayoutVars>
      </dgm:prSet>
      <dgm:spPr/>
    </dgm:pt>
    <dgm:pt modelId="{23E83C2D-D661-4E9E-89E8-110726AF97F0}" type="pres">
      <dgm:prSet presAssocID="{3590147B-1F4E-4EE8-BE4C-94C901518C98}" presName="sibTrans" presStyleCnt="0"/>
      <dgm:spPr/>
    </dgm:pt>
    <dgm:pt modelId="{28F7336D-6EE3-46C2-AC50-96D7B9EEC0D9}" type="pres">
      <dgm:prSet presAssocID="{2CCA9188-AC4F-46F0-A4B8-BA176BF97CD0}" presName="node" presStyleLbl="node1" presStyleIdx="2" presStyleCnt="4">
        <dgm:presLayoutVars>
          <dgm:bulletEnabled val="1"/>
        </dgm:presLayoutVars>
      </dgm:prSet>
      <dgm:spPr/>
    </dgm:pt>
    <dgm:pt modelId="{E6FFE6F8-B912-42F8-BCF5-C90768DA9861}" type="pres">
      <dgm:prSet presAssocID="{40B72E1C-1B53-4600-A4CB-69139CE7383A}" presName="sibTrans" presStyleCnt="0"/>
      <dgm:spPr/>
    </dgm:pt>
    <dgm:pt modelId="{9A2DAF76-1517-4D91-8345-729CCEAFACD0}" type="pres">
      <dgm:prSet presAssocID="{72377033-A88A-413F-B7DC-2B8443D2600B}" presName="node" presStyleLbl="node1" presStyleIdx="3" presStyleCnt="4">
        <dgm:presLayoutVars>
          <dgm:bulletEnabled val="1"/>
        </dgm:presLayoutVars>
      </dgm:prSet>
      <dgm:spPr/>
    </dgm:pt>
  </dgm:ptLst>
  <dgm:cxnLst>
    <dgm:cxn modelId="{78439601-B9FE-4CE6-9132-09694355CDFA}" srcId="{E3A01BFC-1A7F-4A16-9EA2-3D54095A4D81}" destId="{8DA5B00C-2216-4AC0-AD68-161B7A0070B1}" srcOrd="0" destOrd="0" parTransId="{594A121E-7406-4C31-97CE-FC6065D876E1}" sibTransId="{D065BAD0-1695-4E1D-B464-AD7D2A892215}"/>
    <dgm:cxn modelId="{81D9561A-762A-4E52-869F-1B4DF9379A49}" srcId="{E3A01BFC-1A7F-4A16-9EA2-3D54095A4D81}" destId="{2CCA9188-AC4F-46F0-A4B8-BA176BF97CD0}" srcOrd="2" destOrd="0" parTransId="{6BA082A7-DF28-4DB5-9E61-3C6548326BC2}" sibTransId="{40B72E1C-1B53-4600-A4CB-69139CE7383A}"/>
    <dgm:cxn modelId="{9B4FA31B-0CCB-4E50-9610-5790D96D9697}" type="presOf" srcId="{2CCA9188-AC4F-46F0-A4B8-BA176BF97CD0}" destId="{28F7336D-6EE3-46C2-AC50-96D7B9EEC0D9}" srcOrd="0" destOrd="0" presId="urn:microsoft.com/office/officeart/2005/8/layout/default"/>
    <dgm:cxn modelId="{C8502E67-88CD-4934-AEB9-9853ABEBFCE4}" type="presOf" srcId="{E3A01BFC-1A7F-4A16-9EA2-3D54095A4D81}" destId="{E7B3EFC3-E474-4363-BA00-4B39A5E478B7}" srcOrd="0" destOrd="0" presId="urn:microsoft.com/office/officeart/2005/8/layout/default"/>
    <dgm:cxn modelId="{835E4577-3EF0-4739-AD36-93CDAC7A53A9}" srcId="{E3A01BFC-1A7F-4A16-9EA2-3D54095A4D81}" destId="{72377033-A88A-413F-B7DC-2B8443D2600B}" srcOrd="3" destOrd="0" parTransId="{00EC3BF9-9279-45E4-86D3-2CA63911E573}" sibTransId="{3E56ADF4-4E12-4539-96DA-2754524D27EC}"/>
    <dgm:cxn modelId="{C91FED79-D01E-420B-BBB7-0DC9EA90ACCB}" type="presOf" srcId="{72377033-A88A-413F-B7DC-2B8443D2600B}" destId="{9A2DAF76-1517-4D91-8345-729CCEAFACD0}" srcOrd="0" destOrd="0" presId="urn:microsoft.com/office/officeart/2005/8/layout/default"/>
    <dgm:cxn modelId="{C2AB5FAC-BDD3-4BD7-9E90-13CD8C4C1074}" srcId="{E3A01BFC-1A7F-4A16-9EA2-3D54095A4D81}" destId="{29922CC7-1450-4D3B-AA29-A0868A2C6850}" srcOrd="1" destOrd="0" parTransId="{3E49C33C-0907-4B6A-BA36-B9FBE184B36C}" sibTransId="{3590147B-1F4E-4EE8-BE4C-94C901518C98}"/>
    <dgm:cxn modelId="{923104FD-097A-46DA-B93B-FD6E8E7F14B1}" type="presOf" srcId="{29922CC7-1450-4D3B-AA29-A0868A2C6850}" destId="{6617AF10-0B75-4DCA-9085-D8F40FF14D75}" srcOrd="0" destOrd="0" presId="urn:microsoft.com/office/officeart/2005/8/layout/default"/>
    <dgm:cxn modelId="{EB4D6EFF-F48C-4AC4-BB76-28C98692789B}" type="presOf" srcId="{8DA5B00C-2216-4AC0-AD68-161B7A0070B1}" destId="{9A3F3BC7-58FA-4D60-B467-A5F275A0E40B}" srcOrd="0" destOrd="0" presId="urn:microsoft.com/office/officeart/2005/8/layout/default"/>
    <dgm:cxn modelId="{02124DF6-2C79-4272-B6C5-E733A4FD4655}" type="presParOf" srcId="{E7B3EFC3-E474-4363-BA00-4B39A5E478B7}" destId="{9A3F3BC7-58FA-4D60-B467-A5F275A0E40B}" srcOrd="0" destOrd="0" presId="urn:microsoft.com/office/officeart/2005/8/layout/default"/>
    <dgm:cxn modelId="{6957791C-D5D7-4C3F-B147-0AFDE188931A}" type="presParOf" srcId="{E7B3EFC3-E474-4363-BA00-4B39A5E478B7}" destId="{DDC7BCCA-7756-447F-83DA-532D7064FF33}" srcOrd="1" destOrd="0" presId="urn:microsoft.com/office/officeart/2005/8/layout/default"/>
    <dgm:cxn modelId="{B7DADC27-2C5E-4041-B1C6-63B1D70FD243}" type="presParOf" srcId="{E7B3EFC3-E474-4363-BA00-4B39A5E478B7}" destId="{6617AF10-0B75-4DCA-9085-D8F40FF14D75}" srcOrd="2" destOrd="0" presId="urn:microsoft.com/office/officeart/2005/8/layout/default"/>
    <dgm:cxn modelId="{4035D2B3-4265-4661-81F3-01364C32168A}" type="presParOf" srcId="{E7B3EFC3-E474-4363-BA00-4B39A5E478B7}" destId="{23E83C2D-D661-4E9E-89E8-110726AF97F0}" srcOrd="3" destOrd="0" presId="urn:microsoft.com/office/officeart/2005/8/layout/default"/>
    <dgm:cxn modelId="{0D73D1F7-2473-4686-98B9-95C080118371}" type="presParOf" srcId="{E7B3EFC3-E474-4363-BA00-4B39A5E478B7}" destId="{28F7336D-6EE3-46C2-AC50-96D7B9EEC0D9}" srcOrd="4" destOrd="0" presId="urn:microsoft.com/office/officeart/2005/8/layout/default"/>
    <dgm:cxn modelId="{7D278984-6696-40BA-9BB1-08CB6B418CF4}" type="presParOf" srcId="{E7B3EFC3-E474-4363-BA00-4B39A5E478B7}" destId="{E6FFE6F8-B912-42F8-BCF5-C90768DA9861}" srcOrd="5" destOrd="0" presId="urn:microsoft.com/office/officeart/2005/8/layout/default"/>
    <dgm:cxn modelId="{A865F0E0-ED84-472F-BB16-41E078C56C87}" type="presParOf" srcId="{E7B3EFC3-E474-4363-BA00-4B39A5E478B7}" destId="{9A2DAF76-1517-4D91-8345-729CCEAFACD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F044C8-2427-467D-87CF-6A2A626DB4C5}">
      <dsp:nvSpPr>
        <dsp:cNvPr id="0" name=""/>
        <dsp:cNvSpPr/>
      </dsp:nvSpPr>
      <dsp:spPr>
        <a:xfrm>
          <a:off x="98583" y="1465"/>
          <a:ext cx="3224510" cy="193470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Bacteria </a:t>
          </a:r>
          <a:endParaRPr lang="en-US" sz="3600" kern="1200"/>
        </a:p>
      </dsp:txBody>
      <dsp:txXfrm>
        <a:off x="98583" y="1465"/>
        <a:ext cx="3224510" cy="1934706"/>
      </dsp:txXfrm>
    </dsp:sp>
    <dsp:sp modelId="{1E44FF7D-99DD-40C2-96EC-73BBD02C1D70}">
      <dsp:nvSpPr>
        <dsp:cNvPr id="0" name=""/>
        <dsp:cNvSpPr/>
      </dsp:nvSpPr>
      <dsp:spPr>
        <a:xfrm>
          <a:off x="3645544" y="1465"/>
          <a:ext cx="3224510" cy="1934706"/>
        </a:xfrm>
        <a:prstGeom prst="rect">
          <a:avLst/>
        </a:prstGeom>
        <a:solidFill>
          <a:schemeClr val="accent2">
            <a:hueOff val="-511848"/>
            <a:satOff val="-92"/>
            <a:lumOff val="20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Carried in Lower Intestines </a:t>
          </a:r>
          <a:endParaRPr lang="en-US" sz="3600" kern="1200"/>
        </a:p>
      </dsp:txBody>
      <dsp:txXfrm>
        <a:off x="3645544" y="1465"/>
        <a:ext cx="3224510" cy="1934706"/>
      </dsp:txXfrm>
    </dsp:sp>
    <dsp:sp modelId="{5870306F-4BCD-4A80-81CB-ECB7C551FC3D}">
      <dsp:nvSpPr>
        <dsp:cNvPr id="0" name=""/>
        <dsp:cNvSpPr/>
      </dsp:nvSpPr>
      <dsp:spPr>
        <a:xfrm>
          <a:off x="7192506" y="1465"/>
          <a:ext cx="3224510" cy="1934706"/>
        </a:xfrm>
        <a:prstGeom prst="rect">
          <a:avLst/>
        </a:prstGeom>
        <a:solidFill>
          <a:schemeClr val="accent2">
            <a:hueOff val="-1023697"/>
            <a:satOff val="-184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Can Cause Serious Illness</a:t>
          </a:r>
          <a:endParaRPr lang="en-US" sz="3600" kern="1200"/>
        </a:p>
      </dsp:txBody>
      <dsp:txXfrm>
        <a:off x="7192506" y="1465"/>
        <a:ext cx="3224510" cy="1934706"/>
      </dsp:txXfrm>
    </dsp:sp>
    <dsp:sp modelId="{E73E2149-9256-4808-837C-9FB6088C4401}">
      <dsp:nvSpPr>
        <dsp:cNvPr id="0" name=""/>
        <dsp:cNvSpPr/>
      </dsp:nvSpPr>
      <dsp:spPr>
        <a:xfrm>
          <a:off x="3645544" y="2258623"/>
          <a:ext cx="3224510" cy="1934706"/>
        </a:xfrm>
        <a:prstGeom prst="rect">
          <a:avLst/>
        </a:prstGeom>
        <a:solidFill>
          <a:schemeClr val="accent2">
            <a:hueOff val="-1535545"/>
            <a:satOff val="-276"/>
            <a:lumOff val="6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Sever Infection in New-Borns  </a:t>
          </a:r>
          <a:endParaRPr lang="en-US" sz="3600" kern="1200"/>
        </a:p>
      </dsp:txBody>
      <dsp:txXfrm>
        <a:off x="3645544" y="2258623"/>
        <a:ext cx="3224510" cy="1934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DA8F0-C2ED-4073-B3A3-D589DBD787CF}">
      <dsp:nvSpPr>
        <dsp:cNvPr id="0" name=""/>
        <dsp:cNvSpPr/>
      </dsp:nvSpPr>
      <dsp:spPr>
        <a:xfrm>
          <a:off x="0" y="1111559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Pneumonia </a:t>
          </a:r>
          <a:endParaRPr lang="en-US" sz="4600" kern="1200"/>
        </a:p>
      </dsp:txBody>
      <dsp:txXfrm>
        <a:off x="0" y="1111559"/>
        <a:ext cx="3286125" cy="1971675"/>
      </dsp:txXfrm>
    </dsp:sp>
    <dsp:sp modelId="{D69D03C2-9F76-4BAC-9D36-F6223BC283FE}">
      <dsp:nvSpPr>
        <dsp:cNvPr id="0" name=""/>
        <dsp:cNvSpPr/>
      </dsp:nvSpPr>
      <dsp:spPr>
        <a:xfrm>
          <a:off x="3614737" y="1111559"/>
          <a:ext cx="3286125" cy="1971675"/>
        </a:xfrm>
        <a:prstGeom prst="rect">
          <a:avLst/>
        </a:prstGeom>
        <a:solidFill>
          <a:schemeClr val="accent5">
            <a:hueOff val="-768625"/>
            <a:satOff val="62"/>
            <a:lumOff val="-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Meningitis</a:t>
          </a:r>
          <a:endParaRPr lang="en-US" sz="4600" kern="1200"/>
        </a:p>
      </dsp:txBody>
      <dsp:txXfrm>
        <a:off x="3614737" y="1111559"/>
        <a:ext cx="3286125" cy="1971675"/>
      </dsp:txXfrm>
    </dsp:sp>
    <dsp:sp modelId="{B907F068-7CFD-4EB0-B4D1-A4E3C5D6E0BB}">
      <dsp:nvSpPr>
        <dsp:cNvPr id="0" name=""/>
        <dsp:cNvSpPr/>
      </dsp:nvSpPr>
      <dsp:spPr>
        <a:xfrm>
          <a:off x="7229475" y="1111559"/>
          <a:ext cx="3286125" cy="1971675"/>
        </a:xfrm>
        <a:prstGeom prst="rect">
          <a:avLst/>
        </a:prstGeom>
        <a:solidFill>
          <a:schemeClr val="accent5">
            <a:hueOff val="-1537251"/>
            <a:satOff val="125"/>
            <a:lumOff val="-5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Sepsis</a:t>
          </a:r>
          <a:endParaRPr lang="en-US" sz="4600" kern="1200"/>
        </a:p>
      </dsp:txBody>
      <dsp:txXfrm>
        <a:off x="7229475" y="1111559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3F3BC7-58FA-4D60-B467-A5F275A0E40B}">
      <dsp:nvSpPr>
        <dsp:cNvPr id="0" name=""/>
        <dsp:cNvSpPr/>
      </dsp:nvSpPr>
      <dsp:spPr>
        <a:xfrm>
          <a:off x="1748064" y="2975"/>
          <a:ext cx="3342605" cy="20055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 The risk to life is server to new-born babies and up to three months old with late onset GBS. </a:t>
          </a:r>
          <a:endParaRPr lang="en-US" sz="2300" kern="1200" dirty="0"/>
        </a:p>
      </dsp:txBody>
      <dsp:txXfrm>
        <a:off x="1748064" y="2975"/>
        <a:ext cx="3342605" cy="2005563"/>
      </dsp:txXfrm>
    </dsp:sp>
    <dsp:sp modelId="{6617AF10-0B75-4DCA-9085-D8F40FF14D75}">
      <dsp:nvSpPr>
        <dsp:cNvPr id="0" name=""/>
        <dsp:cNvSpPr/>
      </dsp:nvSpPr>
      <dsp:spPr>
        <a:xfrm>
          <a:off x="5424930" y="2975"/>
          <a:ext cx="3342605" cy="2005563"/>
        </a:xfrm>
        <a:prstGeom prst="rect">
          <a:avLst/>
        </a:prstGeom>
        <a:solidFill>
          <a:schemeClr val="accent2">
            <a:hueOff val="-511848"/>
            <a:satOff val="-92"/>
            <a:lumOff val="20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Currently no active vaccine to prevent GBS in Women the trails are still underway. </a:t>
          </a:r>
          <a:endParaRPr lang="en-US" sz="2300" kern="1200" dirty="0"/>
        </a:p>
      </dsp:txBody>
      <dsp:txXfrm>
        <a:off x="5424930" y="2975"/>
        <a:ext cx="3342605" cy="2005563"/>
      </dsp:txXfrm>
    </dsp:sp>
    <dsp:sp modelId="{28F7336D-6EE3-46C2-AC50-96D7B9EEC0D9}">
      <dsp:nvSpPr>
        <dsp:cNvPr id="0" name=""/>
        <dsp:cNvSpPr/>
      </dsp:nvSpPr>
      <dsp:spPr>
        <a:xfrm>
          <a:off x="1748064" y="2342799"/>
          <a:ext cx="3342605" cy="2005563"/>
        </a:xfrm>
        <a:prstGeom prst="rect">
          <a:avLst/>
        </a:prstGeom>
        <a:solidFill>
          <a:schemeClr val="accent2">
            <a:hueOff val="-1023697"/>
            <a:satOff val="-184"/>
            <a:lumOff val="41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NHS are unable to offer women in Wales with a routine test of GBS only leaving one option to go private. </a:t>
          </a:r>
          <a:endParaRPr lang="en-US" sz="2300" kern="1200" dirty="0"/>
        </a:p>
      </dsp:txBody>
      <dsp:txXfrm>
        <a:off x="1748064" y="2342799"/>
        <a:ext cx="3342605" cy="2005563"/>
      </dsp:txXfrm>
    </dsp:sp>
    <dsp:sp modelId="{9A2DAF76-1517-4D91-8345-729CCEAFACD0}">
      <dsp:nvSpPr>
        <dsp:cNvPr id="0" name=""/>
        <dsp:cNvSpPr/>
      </dsp:nvSpPr>
      <dsp:spPr>
        <a:xfrm>
          <a:off x="5424930" y="2342799"/>
          <a:ext cx="3342605" cy="2005563"/>
        </a:xfrm>
        <a:prstGeom prst="rect">
          <a:avLst/>
        </a:prstGeom>
        <a:solidFill>
          <a:schemeClr val="accent2">
            <a:hueOff val="-1535545"/>
            <a:satOff val="-276"/>
            <a:lumOff val="6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The only active treatment for GBS at the moment is during active labour with antibiotics.  </a:t>
          </a:r>
          <a:endParaRPr lang="en-US" sz="2300" kern="1200" dirty="0"/>
        </a:p>
      </dsp:txBody>
      <dsp:txXfrm>
        <a:off x="5424930" y="2342799"/>
        <a:ext cx="3342605" cy="20055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0FE9A9-A421-4489-959A-545DE509ABE0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48AFE2-2FEF-4680-85DF-F0BE28E0DF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712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375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9599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464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3320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245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447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6072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6962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38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D48AFE2-2FEF-4680-85DF-F0BE28E0DF1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80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508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79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868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591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042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640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703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82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326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464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5/13/2022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05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5/13/2022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431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bss.org.uk/info-support/group-b-strep-testing/ecm-test-where-how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yoclinic.org/diseases-conditions/group-b-strep/symptoms-causes/syc-20351729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news/item/02-11-2021-urgent-need-for-vaccine-to-prevent-deadly-group-b-streptococcu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3A6C273A-38F2-4D34-98BF-47B248862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2E2CF659-EE5D-432C-B47F-10AC4A48A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83AA549-1F0C-46E0-AAD8-DC3DC6CA6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3" descr="3D render of cells">
            <a:extLst>
              <a:ext uri="{FF2B5EF4-FFF2-40B4-BE49-F238E27FC236}">
                <a16:creationId xmlns:a16="http://schemas.microsoft.com/office/drawing/2014/main" id="{20BCBAD0-B787-B924-FB14-55AEB8EB9A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70000"/>
          </a:blip>
          <a:srcRect r="5" b="1"/>
          <a:stretch/>
        </p:blipFill>
        <p:spPr>
          <a:xfrm>
            <a:off x="20" y="10"/>
            <a:ext cx="12188932" cy="6856614"/>
          </a:xfrm>
          <a:prstGeom prst="rect">
            <a:avLst/>
          </a:prstGeom>
        </p:spPr>
      </p:pic>
      <p:grpSp>
        <p:nvGrpSpPr>
          <p:cNvPr id="15" name="Bottom Right">
            <a:extLst>
              <a:ext uri="{FF2B5EF4-FFF2-40B4-BE49-F238E27FC236}">
                <a16:creationId xmlns:a16="http://schemas.microsoft.com/office/drawing/2014/main" id="{7B2F7E43-35EC-4103-9D95-2ACDB00387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16" name="Graphic 157">
              <a:extLst>
                <a:ext uri="{FF2B5EF4-FFF2-40B4-BE49-F238E27FC236}">
                  <a16:creationId xmlns:a16="http://schemas.microsoft.com/office/drawing/2014/main" id="{4CBE545A-C704-48FA-8193-05D4FDAA2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DFC12F8B-A54C-43DD-B393-14555547B6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E3B33274-B053-4224-A5A0-B90126BFFFE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1C7170C7-58C1-4C2A-BCB1-A35DA8E12D9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Freeform: Shape 20">
                <a:extLst>
                  <a:ext uri="{FF2B5EF4-FFF2-40B4-BE49-F238E27FC236}">
                    <a16:creationId xmlns:a16="http://schemas.microsoft.com/office/drawing/2014/main" id="{5931EDD4-C978-4F30-9A9D-2C5D3B3E4B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2" name="Freeform: Shape 21">
                <a:extLst>
                  <a:ext uri="{FF2B5EF4-FFF2-40B4-BE49-F238E27FC236}">
                    <a16:creationId xmlns:a16="http://schemas.microsoft.com/office/drawing/2014/main" id="{3E984CF3-8D55-4CD4-8256-69FDFE61C1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E9CC4F5D-4692-4689-807E-46C4886AD3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872E016-A490-4CAF-AAC9-3EE29CBD43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94A6B7E-847F-437A-BC2F-A78EE3F87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6" name="Footer Placeholder 42">
            <a:extLst>
              <a:ext uri="{FF2B5EF4-FFF2-40B4-BE49-F238E27FC236}">
                <a16:creationId xmlns:a16="http://schemas.microsoft.com/office/drawing/2014/main" id="{03E51277-1095-412F-913B-8FA8021AA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1000" cap="all" spc="200">
              <a:latin typeface="Segoe UI Semilight" panose="020B0402040204020203" pitchFamily="34" charset="0"/>
              <a:cs typeface="Segoe UI Semilight" panose="020B0402040204020203" pitchFamily="34" charset="0"/>
            </a:endParaRPr>
          </a:p>
        </p:txBody>
      </p:sp>
      <p:grpSp>
        <p:nvGrpSpPr>
          <p:cNvPr id="28" name="Top Left">
            <a:extLst>
              <a:ext uri="{FF2B5EF4-FFF2-40B4-BE49-F238E27FC236}">
                <a16:creationId xmlns:a16="http://schemas.microsoft.com/office/drawing/2014/main" id="{96F2112D-BBBE-46A6-B66D-A3F02ED32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087"/>
            <a:ext cx="7921775" cy="6887020"/>
            <a:chOff x="3662362" y="1504950"/>
            <a:chExt cx="4411694" cy="3835431"/>
          </a:xfrm>
          <a:noFill/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12269F1-E4D6-4EEB-8A0F-059FAFC408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595342" y="1540859"/>
              <a:ext cx="2478714" cy="3799522"/>
            </a:xfrm>
            <a:custGeom>
              <a:avLst/>
              <a:gdLst>
                <a:gd name="connsiteX0" fmla="*/ 545711 w 2478714"/>
                <a:gd name="connsiteY0" fmla="*/ 3799523 h 3799522"/>
                <a:gd name="connsiteX1" fmla="*/ 280820 w 2478714"/>
                <a:gd name="connsiteY1" fmla="*/ 3178874 h 3799522"/>
                <a:gd name="connsiteX2" fmla="*/ 43076 w 2478714"/>
                <a:gd name="connsiteY2" fmla="*/ 2663762 h 3799522"/>
                <a:gd name="connsiteX3" fmla="*/ 3167 w 2478714"/>
                <a:gd name="connsiteY3" fmla="*/ 2344769 h 3799522"/>
                <a:gd name="connsiteX4" fmla="*/ 117943 w 2478714"/>
                <a:gd name="connsiteY4" fmla="*/ 1976723 h 3799522"/>
                <a:gd name="connsiteX5" fmla="*/ 224242 w 2478714"/>
                <a:gd name="connsiteY5" fmla="*/ 1744123 h 3799522"/>
                <a:gd name="connsiteX6" fmla="*/ 447222 w 2478714"/>
                <a:gd name="connsiteY6" fmla="*/ 1569244 h 3799522"/>
                <a:gd name="connsiteX7" fmla="*/ 708588 w 2478714"/>
                <a:gd name="connsiteY7" fmla="*/ 1598295 h 3799522"/>
                <a:gd name="connsiteX8" fmla="*/ 1024532 w 2478714"/>
                <a:gd name="connsiteY8" fmla="*/ 1741837 h 3799522"/>
                <a:gd name="connsiteX9" fmla="*/ 1538692 w 2478714"/>
                <a:gd name="connsiteY9" fmla="*/ 1773460 h 3799522"/>
                <a:gd name="connsiteX10" fmla="*/ 1869019 w 2478714"/>
                <a:gd name="connsiteY10" fmla="*/ 1650016 h 3799522"/>
                <a:gd name="connsiteX11" fmla="*/ 2124670 w 2478714"/>
                <a:gd name="connsiteY11" fmla="*/ 1515047 h 3799522"/>
                <a:gd name="connsiteX12" fmla="*/ 2334410 w 2478714"/>
                <a:gd name="connsiteY12" fmla="*/ 1305401 h 3799522"/>
                <a:gd name="connsiteX13" fmla="*/ 2430232 w 2478714"/>
                <a:gd name="connsiteY13" fmla="*/ 933164 h 3799522"/>
                <a:gd name="connsiteX14" fmla="*/ 2430232 w 2478714"/>
                <a:gd name="connsiteY14" fmla="*/ 571786 h 3799522"/>
                <a:gd name="connsiteX15" fmla="*/ 2445472 w 2478714"/>
                <a:gd name="connsiteY15" fmla="*/ 315659 h 3799522"/>
                <a:gd name="connsiteX16" fmla="*/ 2478714 w 2478714"/>
                <a:gd name="connsiteY16" fmla="*/ 0 h 37995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478714" h="3799522">
                  <a:moveTo>
                    <a:pt x="545711" y="3799523"/>
                  </a:moveTo>
                  <a:cubicBezTo>
                    <a:pt x="492847" y="3532346"/>
                    <a:pt x="330541" y="3270313"/>
                    <a:pt x="280820" y="3178874"/>
                  </a:cubicBezTo>
                  <a:cubicBezTo>
                    <a:pt x="190047" y="3012281"/>
                    <a:pt x="98988" y="2844832"/>
                    <a:pt x="43076" y="2663762"/>
                  </a:cubicBezTo>
                  <a:cubicBezTo>
                    <a:pt x="11072" y="2560130"/>
                    <a:pt x="-7882" y="2452402"/>
                    <a:pt x="3167" y="2344769"/>
                  </a:cubicBezTo>
                  <a:cubicBezTo>
                    <a:pt x="16311" y="2216468"/>
                    <a:pt x="71175" y="2097310"/>
                    <a:pt x="117943" y="1976723"/>
                  </a:cubicBezTo>
                  <a:cubicBezTo>
                    <a:pt x="148899" y="1896904"/>
                    <a:pt x="177569" y="1815751"/>
                    <a:pt x="224242" y="1744123"/>
                  </a:cubicBezTo>
                  <a:cubicBezTo>
                    <a:pt x="277677" y="1662017"/>
                    <a:pt x="352829" y="1593437"/>
                    <a:pt x="447222" y="1569244"/>
                  </a:cubicBezTo>
                  <a:cubicBezTo>
                    <a:pt x="534090" y="1547051"/>
                    <a:pt x="624387" y="1565910"/>
                    <a:pt x="708588" y="1598295"/>
                  </a:cubicBezTo>
                  <a:cubicBezTo>
                    <a:pt x="816697" y="1640015"/>
                    <a:pt x="915948" y="1701546"/>
                    <a:pt x="1024532" y="1741837"/>
                  </a:cubicBezTo>
                  <a:cubicBezTo>
                    <a:pt x="1188743" y="1802797"/>
                    <a:pt x="1367814" y="1811750"/>
                    <a:pt x="1538692" y="1773460"/>
                  </a:cubicBezTo>
                  <a:cubicBezTo>
                    <a:pt x="1653659" y="1747647"/>
                    <a:pt x="1761863" y="1699355"/>
                    <a:pt x="1869019" y="1650016"/>
                  </a:cubicBezTo>
                  <a:cubicBezTo>
                    <a:pt x="1956744" y="1609630"/>
                    <a:pt x="2044279" y="1568291"/>
                    <a:pt x="2124670" y="1515047"/>
                  </a:cubicBezTo>
                  <a:cubicBezTo>
                    <a:pt x="2208204" y="1459706"/>
                    <a:pt x="2282976" y="1391222"/>
                    <a:pt x="2334410" y="1305401"/>
                  </a:cubicBezTo>
                  <a:cubicBezTo>
                    <a:pt x="2401181" y="1194054"/>
                    <a:pt x="2423565" y="1063276"/>
                    <a:pt x="2430232" y="933164"/>
                  </a:cubicBezTo>
                  <a:cubicBezTo>
                    <a:pt x="2436423" y="812864"/>
                    <a:pt x="2428517" y="692277"/>
                    <a:pt x="2430232" y="571786"/>
                  </a:cubicBezTo>
                  <a:cubicBezTo>
                    <a:pt x="2431470" y="486251"/>
                    <a:pt x="2438233" y="400907"/>
                    <a:pt x="2445472" y="315659"/>
                  </a:cubicBezTo>
                  <a:cubicBezTo>
                    <a:pt x="2454426" y="210217"/>
                    <a:pt x="2463284" y="104680"/>
                    <a:pt x="2478714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88D87B2-D2A4-4577-89DC-7AF275C01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982" y="2388008"/>
              <a:ext cx="2302192" cy="2952373"/>
            </a:xfrm>
            <a:custGeom>
              <a:avLst/>
              <a:gdLst>
                <a:gd name="connsiteX0" fmla="*/ 2302193 w 2302192"/>
                <a:gd name="connsiteY0" fmla="*/ 2952373 h 2952373"/>
                <a:gd name="connsiteX1" fmla="*/ 2022729 w 2302192"/>
                <a:gd name="connsiteY1" fmla="*/ 2442309 h 2952373"/>
                <a:gd name="connsiteX2" fmla="*/ 1834039 w 2302192"/>
                <a:gd name="connsiteY2" fmla="*/ 1937199 h 2952373"/>
                <a:gd name="connsiteX3" fmla="*/ 1789748 w 2302192"/>
                <a:gd name="connsiteY3" fmla="*/ 1609063 h 2952373"/>
                <a:gd name="connsiteX4" fmla="*/ 1870139 w 2302192"/>
                <a:gd name="connsiteY4" fmla="*/ 1183962 h 2952373"/>
                <a:gd name="connsiteX5" fmla="*/ 2021110 w 2302192"/>
                <a:gd name="connsiteY5" fmla="*/ 743621 h 2952373"/>
                <a:gd name="connsiteX6" fmla="*/ 2010061 w 2302192"/>
                <a:gd name="connsiteY6" fmla="*/ 342047 h 2952373"/>
                <a:gd name="connsiteX7" fmla="*/ 1867376 w 2302192"/>
                <a:gd name="connsiteY7" fmla="*/ 55440 h 2952373"/>
                <a:gd name="connsiteX8" fmla="*/ 1652683 w 2302192"/>
                <a:gd name="connsiteY8" fmla="*/ 2862 h 2952373"/>
                <a:gd name="connsiteX9" fmla="*/ 1295305 w 2302192"/>
                <a:gd name="connsiteY9" fmla="*/ 234129 h 2952373"/>
                <a:gd name="connsiteX10" fmla="*/ 812101 w 2302192"/>
                <a:gd name="connsiteY10" fmla="*/ 886401 h 2952373"/>
                <a:gd name="connsiteX11" fmla="*/ 668846 w 2302192"/>
                <a:gd name="connsiteY11" fmla="*/ 1126145 h 2952373"/>
                <a:gd name="connsiteX12" fmla="*/ 498443 w 2302192"/>
                <a:gd name="connsiteY12" fmla="*/ 1405799 h 2952373"/>
                <a:gd name="connsiteX13" fmla="*/ 355759 w 2302192"/>
                <a:gd name="connsiteY13" fmla="*/ 1634304 h 2952373"/>
                <a:gd name="connsiteX14" fmla="*/ 161449 w 2302192"/>
                <a:gd name="connsiteY14" fmla="*/ 1913576 h 2952373"/>
                <a:gd name="connsiteX15" fmla="*/ 0 w 2302192"/>
                <a:gd name="connsiteY15" fmla="*/ 2189802 h 2952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302192" h="2952373">
                  <a:moveTo>
                    <a:pt x="2302193" y="2952373"/>
                  </a:moveTo>
                  <a:cubicBezTo>
                    <a:pt x="2141125" y="2809308"/>
                    <a:pt x="2070068" y="2504603"/>
                    <a:pt x="2022729" y="2442309"/>
                  </a:cubicBezTo>
                  <a:cubicBezTo>
                    <a:pt x="1884140" y="2259810"/>
                    <a:pt x="1887760" y="2160274"/>
                    <a:pt x="1834039" y="1937199"/>
                  </a:cubicBezTo>
                  <a:cubicBezTo>
                    <a:pt x="1808131" y="1829376"/>
                    <a:pt x="1789367" y="1719838"/>
                    <a:pt x="1789748" y="1609063"/>
                  </a:cubicBezTo>
                  <a:cubicBezTo>
                    <a:pt x="1790224" y="1464092"/>
                    <a:pt x="1822418" y="1321122"/>
                    <a:pt x="1870139" y="1183962"/>
                  </a:cubicBezTo>
                  <a:cubicBezTo>
                    <a:pt x="1921288" y="1036896"/>
                    <a:pt x="1991868" y="896307"/>
                    <a:pt x="2021110" y="743621"/>
                  </a:cubicBezTo>
                  <a:cubicBezTo>
                    <a:pt x="2046637" y="610842"/>
                    <a:pt x="2036921" y="474730"/>
                    <a:pt x="2010061" y="342047"/>
                  </a:cubicBezTo>
                  <a:cubicBezTo>
                    <a:pt x="1988058" y="233367"/>
                    <a:pt x="1954340" y="122210"/>
                    <a:pt x="1867376" y="55440"/>
                  </a:cubicBezTo>
                  <a:cubicBezTo>
                    <a:pt x="1806512" y="8767"/>
                    <a:pt x="1728883" y="-7140"/>
                    <a:pt x="1652683" y="2862"/>
                  </a:cubicBezTo>
                  <a:cubicBezTo>
                    <a:pt x="1508474" y="21816"/>
                    <a:pt x="1395984" y="127068"/>
                    <a:pt x="1295305" y="234129"/>
                  </a:cubicBezTo>
                  <a:cubicBezTo>
                    <a:pt x="1109377" y="431772"/>
                    <a:pt x="953453" y="654657"/>
                    <a:pt x="812101" y="886401"/>
                  </a:cubicBezTo>
                  <a:cubicBezTo>
                    <a:pt x="763619" y="965934"/>
                    <a:pt x="716566" y="1046230"/>
                    <a:pt x="668846" y="1126145"/>
                  </a:cubicBezTo>
                  <a:cubicBezTo>
                    <a:pt x="612839" y="1219871"/>
                    <a:pt x="555308" y="1312644"/>
                    <a:pt x="498443" y="1405799"/>
                  </a:cubicBezTo>
                  <a:cubicBezTo>
                    <a:pt x="451676" y="1482475"/>
                    <a:pt x="405289" y="1559342"/>
                    <a:pt x="355759" y="1634304"/>
                  </a:cubicBezTo>
                  <a:cubicBezTo>
                    <a:pt x="293275" y="1728887"/>
                    <a:pt x="225362" y="1819946"/>
                    <a:pt x="161449" y="1913576"/>
                  </a:cubicBezTo>
                  <a:cubicBezTo>
                    <a:pt x="86487" y="2023495"/>
                    <a:pt x="0" y="2189802"/>
                    <a:pt x="0" y="2189802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1" name="Graphic 3">
              <a:extLst>
                <a:ext uri="{FF2B5EF4-FFF2-40B4-BE49-F238E27FC236}">
                  <a16:creationId xmlns:a16="http://schemas.microsoft.com/office/drawing/2014/main" id="{96F2112D-BBBE-46A6-B66D-A3F02ED328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62362" y="1504950"/>
              <a:ext cx="1913000" cy="3816381"/>
              <a:chOff x="3662362" y="1504950"/>
              <a:chExt cx="1913000" cy="3816381"/>
            </a:xfrm>
            <a:noFill/>
          </p:grpSpPr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ACCB55F8-F950-431F-9B90-688950D9F3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3" name="Freeform: Shape 42">
                <a:extLst>
                  <a:ext uri="{FF2B5EF4-FFF2-40B4-BE49-F238E27FC236}">
                    <a16:creationId xmlns:a16="http://schemas.microsoft.com/office/drawing/2014/main" id="{27D0AA11-2E4E-479C-B953-547285E724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62362" y="1504950"/>
                <a:ext cx="9525" cy="9525"/>
              </a:xfrm>
              <a:custGeom>
                <a:avLst/>
                <a:gdLst/>
                <a:ahLst/>
                <a:cxnLst/>
                <a:rect l="l" t="t" r="r" b="b"/>
                <a:pathLst>
                  <a:path w="9525" h="9525"/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4" name="Freeform: Shape 43">
                <a:extLst>
                  <a:ext uri="{FF2B5EF4-FFF2-40B4-BE49-F238E27FC236}">
                    <a16:creationId xmlns:a16="http://schemas.microsoft.com/office/drawing/2014/main" id="{90D86C66-EDF0-4ABB-87F4-A2882A2E02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71791" y="3466048"/>
                <a:ext cx="1604295" cy="1847472"/>
              </a:xfrm>
              <a:custGeom>
                <a:avLst/>
                <a:gdLst>
                  <a:gd name="connsiteX0" fmla="*/ 1604296 w 1604295"/>
                  <a:gd name="connsiteY0" fmla="*/ 1847472 h 1847472"/>
                  <a:gd name="connsiteX1" fmla="*/ 1517809 w 1604295"/>
                  <a:gd name="connsiteY1" fmla="*/ 1544292 h 1847472"/>
                  <a:gd name="connsiteX2" fmla="*/ 1394841 w 1604295"/>
                  <a:gd name="connsiteY2" fmla="*/ 1183771 h 1847472"/>
                  <a:gd name="connsiteX3" fmla="*/ 1318355 w 1604295"/>
                  <a:gd name="connsiteY3" fmla="*/ 695233 h 1847472"/>
                  <a:gd name="connsiteX4" fmla="*/ 1359884 w 1604295"/>
                  <a:gd name="connsiteY4" fmla="*/ 397863 h 1847472"/>
                  <a:gd name="connsiteX5" fmla="*/ 1359884 w 1604295"/>
                  <a:gd name="connsiteY5" fmla="*/ 236700 h 1847472"/>
                  <a:gd name="connsiteX6" fmla="*/ 1351598 w 1604295"/>
                  <a:gd name="connsiteY6" fmla="*/ 67250 h 1847472"/>
                  <a:gd name="connsiteX7" fmla="*/ 1316641 w 1604295"/>
                  <a:gd name="connsiteY7" fmla="*/ 10767 h 1847472"/>
                  <a:gd name="connsiteX8" fmla="*/ 1195292 w 1604295"/>
                  <a:gd name="connsiteY8" fmla="*/ 34008 h 1847472"/>
                  <a:gd name="connsiteX9" fmla="*/ 1005745 w 1604295"/>
                  <a:gd name="connsiteY9" fmla="*/ 254988 h 1847472"/>
                  <a:gd name="connsiteX10" fmla="*/ 763048 w 1604295"/>
                  <a:gd name="connsiteY10" fmla="*/ 587315 h 1847472"/>
                  <a:gd name="connsiteX11" fmla="*/ 548640 w 1604295"/>
                  <a:gd name="connsiteY11" fmla="*/ 861444 h 1847472"/>
                  <a:gd name="connsiteX12" fmla="*/ 328803 w 1604295"/>
                  <a:gd name="connsiteY12" fmla="*/ 1145480 h 1847472"/>
                  <a:gd name="connsiteX13" fmla="*/ 0 w 1604295"/>
                  <a:gd name="connsiteY13" fmla="*/ 1607157 h 18474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604295" h="1847472">
                    <a:moveTo>
                      <a:pt x="1604296" y="1847472"/>
                    </a:moveTo>
                    <a:cubicBezTo>
                      <a:pt x="1573721" y="1753270"/>
                      <a:pt x="1548479" y="1638399"/>
                      <a:pt x="1517809" y="1544292"/>
                    </a:cubicBezTo>
                    <a:cubicBezTo>
                      <a:pt x="1478471" y="1423515"/>
                      <a:pt x="1432846" y="1304929"/>
                      <a:pt x="1394841" y="1183771"/>
                    </a:cubicBezTo>
                    <a:cubicBezTo>
                      <a:pt x="1345025" y="1024893"/>
                      <a:pt x="1305497" y="860778"/>
                      <a:pt x="1318355" y="695233"/>
                    </a:cubicBezTo>
                    <a:cubicBezTo>
                      <a:pt x="1326071" y="595316"/>
                      <a:pt x="1353312" y="497780"/>
                      <a:pt x="1359884" y="397863"/>
                    </a:cubicBezTo>
                    <a:cubicBezTo>
                      <a:pt x="1363409" y="344237"/>
                      <a:pt x="1359503" y="290421"/>
                      <a:pt x="1359884" y="236700"/>
                    </a:cubicBezTo>
                    <a:cubicBezTo>
                      <a:pt x="1360265" y="179740"/>
                      <a:pt x="1366076" y="122114"/>
                      <a:pt x="1351598" y="67250"/>
                    </a:cubicBezTo>
                    <a:cubicBezTo>
                      <a:pt x="1345692" y="44866"/>
                      <a:pt x="1335691" y="23530"/>
                      <a:pt x="1316641" y="10767"/>
                    </a:cubicBezTo>
                    <a:cubicBezTo>
                      <a:pt x="1279874" y="-13998"/>
                      <a:pt x="1233202" y="8290"/>
                      <a:pt x="1195292" y="34008"/>
                    </a:cubicBezTo>
                    <a:cubicBezTo>
                      <a:pt x="1114330" y="89062"/>
                      <a:pt x="1060990" y="173644"/>
                      <a:pt x="1005745" y="254988"/>
                    </a:cubicBezTo>
                    <a:cubicBezTo>
                      <a:pt x="928688" y="368526"/>
                      <a:pt x="847058" y="478825"/>
                      <a:pt x="763048" y="587315"/>
                    </a:cubicBezTo>
                    <a:cubicBezTo>
                      <a:pt x="691991" y="679041"/>
                      <a:pt x="621697" y="771338"/>
                      <a:pt x="548640" y="861444"/>
                    </a:cubicBezTo>
                    <a:cubicBezTo>
                      <a:pt x="425672" y="1012987"/>
                      <a:pt x="453866" y="995747"/>
                      <a:pt x="328803" y="1145480"/>
                    </a:cubicBezTo>
                    <a:cubicBezTo>
                      <a:pt x="294418" y="1186628"/>
                      <a:pt x="21146" y="1558103"/>
                      <a:pt x="0" y="1607157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5" name="Freeform: Shape 44">
                <a:extLst>
                  <a:ext uri="{FF2B5EF4-FFF2-40B4-BE49-F238E27FC236}">
                    <a16:creationId xmlns:a16="http://schemas.microsoft.com/office/drawing/2014/main" id="{D026082B-E695-4987-8C03-332366C6C9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683507" y="3153822"/>
                <a:ext cx="1223105" cy="1676495"/>
              </a:xfrm>
              <a:custGeom>
                <a:avLst/>
                <a:gdLst>
                  <a:gd name="connsiteX0" fmla="*/ 1223105 w 1223105"/>
                  <a:gd name="connsiteY0" fmla="*/ 0 h 1676495"/>
                  <a:gd name="connsiteX1" fmla="*/ 1000792 w 1223105"/>
                  <a:gd name="connsiteY1" fmla="*/ 254794 h 1676495"/>
                  <a:gd name="connsiteX2" fmla="*/ 744760 w 1223105"/>
                  <a:gd name="connsiteY2" fmla="*/ 651891 h 1676495"/>
                  <a:gd name="connsiteX3" fmla="*/ 345758 w 1223105"/>
                  <a:gd name="connsiteY3" fmla="*/ 1231773 h 1676495"/>
                  <a:gd name="connsiteX4" fmla="*/ 0 w 1223105"/>
                  <a:gd name="connsiteY4" fmla="*/ 1676495 h 167649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3105" h="1676495">
                    <a:moveTo>
                      <a:pt x="1223105" y="0"/>
                    </a:moveTo>
                    <a:cubicBezTo>
                      <a:pt x="1136523" y="72771"/>
                      <a:pt x="1066324" y="162401"/>
                      <a:pt x="1000792" y="254794"/>
                    </a:cubicBezTo>
                    <a:cubicBezTo>
                      <a:pt x="909733" y="383286"/>
                      <a:pt x="827723" y="517970"/>
                      <a:pt x="744760" y="651891"/>
                    </a:cubicBezTo>
                    <a:cubicBezTo>
                      <a:pt x="621030" y="851726"/>
                      <a:pt x="497777" y="1052608"/>
                      <a:pt x="345758" y="1231773"/>
                    </a:cubicBezTo>
                    <a:cubicBezTo>
                      <a:pt x="248888" y="1345978"/>
                      <a:pt x="61722" y="1540764"/>
                      <a:pt x="0" y="16764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46" name="Freeform: Shape 45">
                <a:extLst>
                  <a:ext uri="{FF2B5EF4-FFF2-40B4-BE49-F238E27FC236}">
                    <a16:creationId xmlns:a16="http://schemas.microsoft.com/office/drawing/2014/main" id="{461A8835-D9FC-4CAB-AF19-A5513B17BA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6517" y="3097027"/>
                <a:ext cx="668845" cy="2224304"/>
              </a:xfrm>
              <a:custGeom>
                <a:avLst/>
                <a:gdLst>
                  <a:gd name="connsiteX0" fmla="*/ 668846 w 668845"/>
                  <a:gd name="connsiteY0" fmla="*/ 2224305 h 2224304"/>
                  <a:gd name="connsiteX1" fmla="*/ 486918 w 668845"/>
                  <a:gd name="connsiteY1" fmla="*/ 1944365 h 2224304"/>
                  <a:gd name="connsiteX2" fmla="*/ 376809 w 668845"/>
                  <a:gd name="connsiteY2" fmla="*/ 1659663 h 2224304"/>
                  <a:gd name="connsiteX3" fmla="*/ 319373 w 668845"/>
                  <a:gd name="connsiteY3" fmla="*/ 1425157 h 2224304"/>
                  <a:gd name="connsiteX4" fmla="*/ 264319 w 668845"/>
                  <a:gd name="connsiteY4" fmla="*/ 1130834 h 2224304"/>
                  <a:gd name="connsiteX5" fmla="*/ 278702 w 668845"/>
                  <a:gd name="connsiteY5" fmla="*/ 882041 h 2224304"/>
                  <a:gd name="connsiteX6" fmla="*/ 302609 w 668845"/>
                  <a:gd name="connsiteY6" fmla="*/ 736118 h 2224304"/>
                  <a:gd name="connsiteX7" fmla="*/ 360045 w 668845"/>
                  <a:gd name="connsiteY7" fmla="*/ 444177 h 2224304"/>
                  <a:gd name="connsiteX8" fmla="*/ 386334 w 668845"/>
                  <a:gd name="connsiteY8" fmla="*/ 233675 h 2224304"/>
                  <a:gd name="connsiteX9" fmla="*/ 0 w 668845"/>
                  <a:gd name="connsiteY9" fmla="*/ 56795 h 222430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</a:cxnLst>
                <a:rect l="l" t="t" r="r" b="b"/>
                <a:pathLst>
                  <a:path w="668845" h="2224304">
                    <a:moveTo>
                      <a:pt x="668846" y="2224305"/>
                    </a:moveTo>
                    <a:cubicBezTo>
                      <a:pt x="599218" y="2137151"/>
                      <a:pt x="537210" y="2043996"/>
                      <a:pt x="486918" y="1944365"/>
                    </a:cubicBezTo>
                    <a:cubicBezTo>
                      <a:pt x="441008" y="1853306"/>
                      <a:pt x="404717" y="1757770"/>
                      <a:pt x="376809" y="1659663"/>
                    </a:cubicBezTo>
                    <a:cubicBezTo>
                      <a:pt x="354806" y="1582224"/>
                      <a:pt x="337757" y="1503548"/>
                      <a:pt x="319373" y="1425157"/>
                    </a:cubicBezTo>
                    <a:cubicBezTo>
                      <a:pt x="296418" y="1327811"/>
                      <a:pt x="270510" y="1230657"/>
                      <a:pt x="264319" y="1130834"/>
                    </a:cubicBezTo>
                    <a:cubicBezTo>
                      <a:pt x="259080" y="1047681"/>
                      <a:pt x="266891" y="964528"/>
                      <a:pt x="278702" y="882041"/>
                    </a:cubicBezTo>
                    <a:cubicBezTo>
                      <a:pt x="285655" y="833274"/>
                      <a:pt x="293751" y="784601"/>
                      <a:pt x="302609" y="736118"/>
                    </a:cubicBezTo>
                    <a:cubicBezTo>
                      <a:pt x="320516" y="638582"/>
                      <a:pt x="339471" y="541237"/>
                      <a:pt x="360045" y="444177"/>
                    </a:cubicBezTo>
                    <a:cubicBezTo>
                      <a:pt x="374809" y="374549"/>
                      <a:pt x="389763" y="304541"/>
                      <a:pt x="386334" y="233675"/>
                    </a:cubicBezTo>
                    <a:cubicBezTo>
                      <a:pt x="383191" y="168809"/>
                      <a:pt x="391287" y="-120751"/>
                      <a:pt x="0" y="56795"/>
                    </a:cubicBezTo>
                  </a:path>
                </a:pathLst>
              </a:custGeom>
              <a:noFill/>
              <a:ln w="9525" cap="rnd">
                <a:solidFill>
                  <a:schemeClr val="bg2">
                    <a:alpha val="2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4E6BA76-9515-415F-BAC9-76958DA6E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39145" y="4663452"/>
              <a:ext cx="1103852" cy="657879"/>
            </a:xfrm>
            <a:custGeom>
              <a:avLst/>
              <a:gdLst>
                <a:gd name="connsiteX0" fmla="*/ 1103852 w 1103852"/>
                <a:gd name="connsiteY0" fmla="*/ 657879 h 657879"/>
                <a:gd name="connsiteX1" fmla="*/ 883063 w 1103852"/>
                <a:gd name="connsiteY1" fmla="*/ 177724 h 657879"/>
                <a:gd name="connsiteX2" fmla="*/ 678085 w 1103852"/>
                <a:gd name="connsiteY2" fmla="*/ 17132 h 657879"/>
                <a:gd name="connsiteX3" fmla="*/ 461962 w 1103852"/>
                <a:gd name="connsiteY3" fmla="*/ 17132 h 657879"/>
                <a:gd name="connsiteX4" fmla="*/ 136398 w 1103852"/>
                <a:gd name="connsiteY4" fmla="*/ 267735 h 657879"/>
                <a:gd name="connsiteX5" fmla="*/ 0 w 1103852"/>
                <a:gd name="connsiteY5" fmla="*/ 650830 h 6578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03852" h="657879">
                  <a:moveTo>
                    <a:pt x="1103852" y="657879"/>
                  </a:moveTo>
                  <a:cubicBezTo>
                    <a:pt x="1071563" y="576250"/>
                    <a:pt x="937546" y="246494"/>
                    <a:pt x="883063" y="177724"/>
                  </a:cubicBezTo>
                  <a:cubicBezTo>
                    <a:pt x="828104" y="108382"/>
                    <a:pt x="761238" y="46279"/>
                    <a:pt x="678085" y="17132"/>
                  </a:cubicBezTo>
                  <a:cubicBezTo>
                    <a:pt x="608171" y="-7347"/>
                    <a:pt x="533210" y="-4013"/>
                    <a:pt x="461962" y="17132"/>
                  </a:cubicBezTo>
                  <a:cubicBezTo>
                    <a:pt x="326898" y="57137"/>
                    <a:pt x="214027" y="150101"/>
                    <a:pt x="136398" y="267735"/>
                  </a:cubicBezTo>
                  <a:cubicBezTo>
                    <a:pt x="86773" y="343078"/>
                    <a:pt x="16764" y="562153"/>
                    <a:pt x="0" y="65083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C120B3D-CF1C-49AE-B5B4-6BF589737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21047"/>
              <a:ext cx="1271168" cy="2861881"/>
            </a:xfrm>
            <a:custGeom>
              <a:avLst/>
              <a:gdLst>
                <a:gd name="connsiteX0" fmla="*/ 0 w 1271168"/>
                <a:gd name="connsiteY0" fmla="*/ 2861882 h 2861881"/>
                <a:gd name="connsiteX1" fmla="*/ 115157 w 1271168"/>
                <a:gd name="connsiteY1" fmla="*/ 2685002 h 2861881"/>
                <a:gd name="connsiteX2" fmla="*/ 277178 w 1271168"/>
                <a:gd name="connsiteY2" fmla="*/ 2461070 h 2861881"/>
                <a:gd name="connsiteX3" fmla="*/ 421958 w 1271168"/>
                <a:gd name="connsiteY3" fmla="*/ 2209514 h 2861881"/>
                <a:gd name="connsiteX4" fmla="*/ 690848 w 1271168"/>
                <a:gd name="connsiteY4" fmla="*/ 1751267 h 2861881"/>
                <a:gd name="connsiteX5" fmla="*/ 830580 w 1271168"/>
                <a:gd name="connsiteY5" fmla="*/ 1451039 h 2861881"/>
                <a:gd name="connsiteX6" fmla="*/ 917067 w 1271168"/>
                <a:gd name="connsiteY6" fmla="*/ 1276541 h 2861881"/>
                <a:gd name="connsiteX7" fmla="*/ 1114901 w 1271168"/>
                <a:gd name="connsiteY7" fmla="*/ 965835 h 2861881"/>
                <a:gd name="connsiteX8" fmla="*/ 1204627 w 1271168"/>
                <a:gd name="connsiteY8" fmla="*/ 819626 h 2861881"/>
                <a:gd name="connsiteX9" fmla="*/ 1271111 w 1271168"/>
                <a:gd name="connsiteY9" fmla="*/ 585311 h 2861881"/>
                <a:gd name="connsiteX10" fmla="*/ 1128141 w 1271168"/>
                <a:gd name="connsiteY10" fmla="*/ 292894 h 2861881"/>
                <a:gd name="connsiteX11" fmla="*/ 882110 w 1271168"/>
                <a:gd name="connsiteY11" fmla="*/ 135065 h 2861881"/>
                <a:gd name="connsiteX12" fmla="*/ 574929 w 1271168"/>
                <a:gd name="connsiteY12" fmla="*/ 0 h 28618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271168" h="2861881">
                  <a:moveTo>
                    <a:pt x="0" y="2861882"/>
                  </a:moveTo>
                  <a:cubicBezTo>
                    <a:pt x="0" y="2861882"/>
                    <a:pt x="67151" y="2751201"/>
                    <a:pt x="115157" y="2685002"/>
                  </a:cubicBezTo>
                  <a:cubicBezTo>
                    <a:pt x="169259" y="2610326"/>
                    <a:pt x="226981" y="2538317"/>
                    <a:pt x="277178" y="2461070"/>
                  </a:cubicBezTo>
                  <a:cubicBezTo>
                    <a:pt x="329946" y="2379917"/>
                    <a:pt x="374142" y="2293715"/>
                    <a:pt x="421958" y="2209514"/>
                  </a:cubicBezTo>
                  <a:cubicBezTo>
                    <a:pt x="509492" y="2055495"/>
                    <a:pt x="609695" y="1908715"/>
                    <a:pt x="690848" y="1751267"/>
                  </a:cubicBezTo>
                  <a:cubicBezTo>
                    <a:pt x="741426" y="1653159"/>
                    <a:pt x="784670" y="1551432"/>
                    <a:pt x="830580" y="1451039"/>
                  </a:cubicBezTo>
                  <a:cubicBezTo>
                    <a:pt x="857631" y="1391984"/>
                    <a:pt x="885635" y="1333405"/>
                    <a:pt x="917067" y="1276541"/>
                  </a:cubicBezTo>
                  <a:cubicBezTo>
                    <a:pt x="976408" y="1169003"/>
                    <a:pt x="1046417" y="1067848"/>
                    <a:pt x="1114901" y="965835"/>
                  </a:cubicBezTo>
                  <a:cubicBezTo>
                    <a:pt x="1146810" y="918305"/>
                    <a:pt x="1177671" y="870109"/>
                    <a:pt x="1204627" y="819626"/>
                  </a:cubicBezTo>
                  <a:cubicBezTo>
                    <a:pt x="1243679" y="746665"/>
                    <a:pt x="1272635" y="667703"/>
                    <a:pt x="1271111" y="585311"/>
                  </a:cubicBezTo>
                  <a:cubicBezTo>
                    <a:pt x="1269111" y="473012"/>
                    <a:pt x="1209485" y="371284"/>
                    <a:pt x="1128141" y="292894"/>
                  </a:cubicBezTo>
                  <a:cubicBezTo>
                    <a:pt x="1057561" y="224790"/>
                    <a:pt x="971836" y="175260"/>
                    <a:pt x="882110" y="135065"/>
                  </a:cubicBezTo>
                  <a:cubicBezTo>
                    <a:pt x="779907" y="89249"/>
                    <a:pt x="672560" y="54673"/>
                    <a:pt x="574929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5F7B6392-DF04-4EF6-A433-4A7A757D65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536477"/>
              <a:ext cx="919096" cy="2636139"/>
            </a:xfrm>
            <a:custGeom>
              <a:avLst/>
              <a:gdLst>
                <a:gd name="connsiteX0" fmla="*/ 0 w 919096"/>
                <a:gd name="connsiteY0" fmla="*/ 2636139 h 2636139"/>
                <a:gd name="connsiteX1" fmla="*/ 274415 w 919096"/>
                <a:gd name="connsiteY1" fmla="*/ 2218277 h 2636139"/>
                <a:gd name="connsiteX2" fmla="*/ 607981 w 919096"/>
                <a:gd name="connsiteY2" fmla="*/ 1655921 h 2636139"/>
                <a:gd name="connsiteX3" fmla="*/ 792290 w 919096"/>
                <a:gd name="connsiteY3" fmla="*/ 1163003 h 2636139"/>
                <a:gd name="connsiteX4" fmla="*/ 914400 w 919096"/>
                <a:gd name="connsiteY4" fmla="*/ 808863 h 2636139"/>
                <a:gd name="connsiteX5" fmla="*/ 847344 w 919096"/>
                <a:gd name="connsiteY5" fmla="*/ 516922 h 2636139"/>
                <a:gd name="connsiteX6" fmla="*/ 610362 w 919096"/>
                <a:gd name="connsiteY6" fmla="*/ 366141 h 2636139"/>
                <a:gd name="connsiteX7" fmla="*/ 361379 w 919096"/>
                <a:gd name="connsiteY7" fmla="*/ 222599 h 2636139"/>
                <a:gd name="connsiteX8" fmla="*/ 67056 w 919096"/>
                <a:gd name="connsiteY8" fmla="*/ 0 h 26361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919096" h="2636139">
                  <a:moveTo>
                    <a:pt x="0" y="2636139"/>
                  </a:moveTo>
                  <a:cubicBezTo>
                    <a:pt x="0" y="2636139"/>
                    <a:pt x="162020" y="2392394"/>
                    <a:pt x="274415" y="2218277"/>
                  </a:cubicBezTo>
                  <a:cubicBezTo>
                    <a:pt x="392906" y="2034730"/>
                    <a:pt x="518732" y="1854994"/>
                    <a:pt x="607981" y="1655921"/>
                  </a:cubicBezTo>
                  <a:cubicBezTo>
                    <a:pt x="679799" y="1495806"/>
                    <a:pt x="726091" y="1325594"/>
                    <a:pt x="792290" y="1163003"/>
                  </a:cubicBezTo>
                  <a:cubicBezTo>
                    <a:pt x="839724" y="1046607"/>
                    <a:pt x="897922" y="933164"/>
                    <a:pt x="914400" y="808863"/>
                  </a:cubicBezTo>
                  <a:cubicBezTo>
                    <a:pt x="928116" y="705326"/>
                    <a:pt x="913543" y="596932"/>
                    <a:pt x="847344" y="516922"/>
                  </a:cubicBezTo>
                  <a:cubicBezTo>
                    <a:pt x="786956" y="444056"/>
                    <a:pt x="696087" y="407956"/>
                    <a:pt x="610362" y="366141"/>
                  </a:cubicBezTo>
                  <a:cubicBezTo>
                    <a:pt x="524161" y="324136"/>
                    <a:pt x="442722" y="273272"/>
                    <a:pt x="361379" y="222599"/>
                  </a:cubicBezTo>
                  <a:cubicBezTo>
                    <a:pt x="245459" y="150400"/>
                    <a:pt x="126968" y="121348"/>
                    <a:pt x="67056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CFB987BC-4338-4C63-8DB9-5CB9DC489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717738"/>
              <a:ext cx="625711" cy="2292381"/>
            </a:xfrm>
            <a:custGeom>
              <a:avLst/>
              <a:gdLst>
                <a:gd name="connsiteX0" fmla="*/ 0 w 625711"/>
                <a:gd name="connsiteY0" fmla="*/ 2292382 h 2292381"/>
                <a:gd name="connsiteX1" fmla="*/ 181070 w 625711"/>
                <a:gd name="connsiteY1" fmla="*/ 2019967 h 2292381"/>
                <a:gd name="connsiteX2" fmla="*/ 385000 w 625711"/>
                <a:gd name="connsiteY2" fmla="*/ 1640967 h 2292381"/>
                <a:gd name="connsiteX3" fmla="*/ 514255 w 625711"/>
                <a:gd name="connsiteY3" fmla="*/ 1376839 h 2292381"/>
                <a:gd name="connsiteX4" fmla="*/ 606171 w 625711"/>
                <a:gd name="connsiteY4" fmla="*/ 1015079 h 2292381"/>
                <a:gd name="connsiteX5" fmla="*/ 606171 w 625711"/>
                <a:gd name="connsiteY5" fmla="*/ 673418 h 2292381"/>
                <a:gd name="connsiteX6" fmla="*/ 485489 w 625711"/>
                <a:gd name="connsiteY6" fmla="*/ 475297 h 2292381"/>
                <a:gd name="connsiteX7" fmla="*/ 313182 w 625711"/>
                <a:gd name="connsiteY7" fmla="*/ 328898 h 2292381"/>
                <a:gd name="connsiteX8" fmla="*/ 173831 w 625711"/>
                <a:gd name="connsiteY8" fmla="*/ 189643 h 2292381"/>
                <a:gd name="connsiteX9" fmla="*/ 0 w 625711"/>
                <a:gd name="connsiteY9" fmla="*/ 0 h 22923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625711" h="2292381">
                  <a:moveTo>
                    <a:pt x="0" y="2292382"/>
                  </a:moveTo>
                  <a:cubicBezTo>
                    <a:pt x="0" y="2292382"/>
                    <a:pt x="110776" y="2140363"/>
                    <a:pt x="181070" y="2019967"/>
                  </a:cubicBezTo>
                  <a:cubicBezTo>
                    <a:pt x="253460" y="1896047"/>
                    <a:pt x="318325" y="1768031"/>
                    <a:pt x="385000" y="1640967"/>
                  </a:cubicBezTo>
                  <a:cubicBezTo>
                    <a:pt x="430625" y="1554099"/>
                    <a:pt x="478536" y="1468184"/>
                    <a:pt x="514255" y="1376839"/>
                  </a:cubicBezTo>
                  <a:cubicBezTo>
                    <a:pt x="559689" y="1260634"/>
                    <a:pt x="585788" y="1138333"/>
                    <a:pt x="606171" y="1015079"/>
                  </a:cubicBezTo>
                  <a:cubicBezTo>
                    <a:pt x="625031" y="900779"/>
                    <a:pt x="638556" y="784003"/>
                    <a:pt x="606171" y="673418"/>
                  </a:cubicBezTo>
                  <a:cubicBezTo>
                    <a:pt x="584168" y="598075"/>
                    <a:pt x="540258" y="531590"/>
                    <a:pt x="485489" y="475297"/>
                  </a:cubicBezTo>
                  <a:cubicBezTo>
                    <a:pt x="432911" y="421195"/>
                    <a:pt x="369475" y="379095"/>
                    <a:pt x="313182" y="328898"/>
                  </a:cubicBezTo>
                  <a:cubicBezTo>
                    <a:pt x="264128" y="285179"/>
                    <a:pt x="219361" y="237077"/>
                    <a:pt x="173831" y="189643"/>
                  </a:cubicBezTo>
                  <a:cubicBezTo>
                    <a:pt x="109347" y="122111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0B5029E-655F-4CB5-BCA2-B62400CE7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1951196"/>
              <a:ext cx="421548" cy="1865756"/>
            </a:xfrm>
            <a:custGeom>
              <a:avLst/>
              <a:gdLst>
                <a:gd name="connsiteX0" fmla="*/ 0 w 421548"/>
                <a:gd name="connsiteY0" fmla="*/ 0 h 1865756"/>
                <a:gd name="connsiteX1" fmla="*/ 258699 w 421548"/>
                <a:gd name="connsiteY1" fmla="*/ 330803 h 1865756"/>
                <a:gd name="connsiteX2" fmla="*/ 408051 w 421548"/>
                <a:gd name="connsiteY2" fmla="*/ 617887 h 1865756"/>
                <a:gd name="connsiteX3" fmla="*/ 408051 w 421548"/>
                <a:gd name="connsiteY3" fmla="*/ 910781 h 1865756"/>
                <a:gd name="connsiteX4" fmla="*/ 336233 w 421548"/>
                <a:gd name="connsiteY4" fmla="*/ 1269683 h 1865756"/>
                <a:gd name="connsiteX5" fmla="*/ 186881 w 421548"/>
                <a:gd name="connsiteY5" fmla="*/ 1582674 h 1865756"/>
                <a:gd name="connsiteX6" fmla="*/ 0 w 421548"/>
                <a:gd name="connsiteY6" fmla="*/ 1865757 h 18657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21548" h="1865756">
                  <a:moveTo>
                    <a:pt x="0" y="0"/>
                  </a:moveTo>
                  <a:cubicBezTo>
                    <a:pt x="0" y="0"/>
                    <a:pt x="155734" y="188309"/>
                    <a:pt x="258699" y="330803"/>
                  </a:cubicBezTo>
                  <a:cubicBezTo>
                    <a:pt x="322517" y="419100"/>
                    <a:pt x="383096" y="512255"/>
                    <a:pt x="408051" y="617887"/>
                  </a:cubicBezTo>
                  <a:cubicBezTo>
                    <a:pt x="430625" y="713613"/>
                    <a:pt x="420815" y="812768"/>
                    <a:pt x="408051" y="910781"/>
                  </a:cubicBezTo>
                  <a:cubicBezTo>
                    <a:pt x="392240" y="1032129"/>
                    <a:pt x="376142" y="1154049"/>
                    <a:pt x="336233" y="1269683"/>
                  </a:cubicBezTo>
                  <a:cubicBezTo>
                    <a:pt x="298418" y="1379125"/>
                    <a:pt x="246412" y="1483138"/>
                    <a:pt x="186881" y="1582674"/>
                  </a:cubicBezTo>
                  <a:cubicBezTo>
                    <a:pt x="122777" y="1689640"/>
                    <a:pt x="0" y="1865757"/>
                    <a:pt x="0" y="1865757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66F436B-D502-4927-A05D-0691A99F65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201418"/>
              <a:ext cx="286935" cy="1358264"/>
            </a:xfrm>
            <a:custGeom>
              <a:avLst/>
              <a:gdLst>
                <a:gd name="connsiteX0" fmla="*/ 11621 w 286935"/>
                <a:gd name="connsiteY0" fmla="*/ 1358265 h 1358264"/>
                <a:gd name="connsiteX1" fmla="*/ 163830 w 286935"/>
                <a:gd name="connsiteY1" fmla="*/ 1157287 h 1358264"/>
                <a:gd name="connsiteX2" fmla="*/ 258604 w 286935"/>
                <a:gd name="connsiteY2" fmla="*/ 858679 h 1358264"/>
                <a:gd name="connsiteX3" fmla="*/ 284417 w 286935"/>
                <a:gd name="connsiteY3" fmla="*/ 577310 h 1358264"/>
                <a:gd name="connsiteX4" fmla="*/ 215456 w 286935"/>
                <a:gd name="connsiteY4" fmla="*/ 330422 h 1358264"/>
                <a:gd name="connsiteX5" fmla="*/ 0 w 286935"/>
                <a:gd name="connsiteY5" fmla="*/ 0 h 13582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86935" h="1358264">
                  <a:moveTo>
                    <a:pt x="11621" y="1358265"/>
                  </a:moveTo>
                  <a:cubicBezTo>
                    <a:pt x="11621" y="1358265"/>
                    <a:pt x="104299" y="1269016"/>
                    <a:pt x="163830" y="1157287"/>
                  </a:cubicBezTo>
                  <a:cubicBezTo>
                    <a:pt x="213074" y="1064800"/>
                    <a:pt x="237458" y="961453"/>
                    <a:pt x="258604" y="858679"/>
                  </a:cubicBezTo>
                  <a:cubicBezTo>
                    <a:pt x="277749" y="765905"/>
                    <a:pt x="293180" y="671512"/>
                    <a:pt x="284417" y="577310"/>
                  </a:cubicBezTo>
                  <a:cubicBezTo>
                    <a:pt x="276511" y="491680"/>
                    <a:pt x="250412" y="409099"/>
                    <a:pt x="215456" y="330422"/>
                  </a:cubicBezTo>
                  <a:cubicBezTo>
                    <a:pt x="153353" y="190405"/>
                    <a:pt x="0" y="0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3D19BC0-342A-4662-8B01-078F5BC25F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71887" y="2482500"/>
              <a:ext cx="167300" cy="890873"/>
            </a:xfrm>
            <a:custGeom>
              <a:avLst/>
              <a:gdLst>
                <a:gd name="connsiteX0" fmla="*/ 0 w 167300"/>
                <a:gd name="connsiteY0" fmla="*/ 0 h 890873"/>
                <a:gd name="connsiteX1" fmla="*/ 143732 w 167300"/>
                <a:gd name="connsiteY1" fmla="*/ 233077 h 890873"/>
                <a:gd name="connsiteX2" fmla="*/ 160973 w 167300"/>
                <a:gd name="connsiteY2" fmla="*/ 482822 h 890873"/>
                <a:gd name="connsiteX3" fmla="*/ 0 w 167300"/>
                <a:gd name="connsiteY3" fmla="*/ 890873 h 8908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300" h="890873">
                  <a:moveTo>
                    <a:pt x="0" y="0"/>
                  </a:moveTo>
                  <a:cubicBezTo>
                    <a:pt x="0" y="0"/>
                    <a:pt x="110585" y="127254"/>
                    <a:pt x="143732" y="233077"/>
                  </a:cubicBezTo>
                  <a:cubicBezTo>
                    <a:pt x="168974" y="313563"/>
                    <a:pt x="172593" y="399098"/>
                    <a:pt x="160973" y="482822"/>
                  </a:cubicBezTo>
                  <a:cubicBezTo>
                    <a:pt x="136970" y="655892"/>
                    <a:pt x="0" y="890873"/>
                    <a:pt x="0" y="890873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F32521F-B67B-4D14-BB6E-0DD27E1C70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49272" y="1514475"/>
              <a:ext cx="3076098" cy="1677721"/>
            </a:xfrm>
            <a:custGeom>
              <a:avLst/>
              <a:gdLst>
                <a:gd name="connsiteX0" fmla="*/ 3076099 w 3076098"/>
                <a:gd name="connsiteY0" fmla="*/ 12287 h 1677721"/>
                <a:gd name="connsiteX1" fmla="*/ 3054287 w 3076098"/>
                <a:gd name="connsiteY1" fmla="*/ 609029 h 1677721"/>
                <a:gd name="connsiteX2" fmla="*/ 3054287 w 3076098"/>
                <a:gd name="connsiteY2" fmla="*/ 824770 h 1677721"/>
                <a:gd name="connsiteX3" fmla="*/ 3002375 w 3076098"/>
                <a:gd name="connsiteY3" fmla="*/ 1158240 h 1677721"/>
                <a:gd name="connsiteX4" fmla="*/ 2945797 w 3076098"/>
                <a:gd name="connsiteY4" fmla="*/ 1277112 h 1677721"/>
                <a:gd name="connsiteX5" fmla="*/ 2706815 w 3076098"/>
                <a:gd name="connsiteY5" fmla="*/ 1492853 h 1677721"/>
                <a:gd name="connsiteX6" fmla="*/ 2451735 w 3076098"/>
                <a:gd name="connsiteY6" fmla="*/ 1618583 h 1677721"/>
                <a:gd name="connsiteX7" fmla="*/ 2128457 w 3076098"/>
                <a:gd name="connsiteY7" fmla="*/ 1677448 h 1677721"/>
                <a:gd name="connsiteX8" fmla="*/ 1672495 w 3076098"/>
                <a:gd name="connsiteY8" fmla="*/ 1505522 h 1677721"/>
                <a:gd name="connsiteX9" fmla="*/ 1445038 w 3076098"/>
                <a:gd name="connsiteY9" fmla="*/ 1230916 h 1677721"/>
                <a:gd name="connsiteX10" fmla="*/ 1381506 w 3076098"/>
                <a:gd name="connsiteY10" fmla="*/ 1044035 h 1677721"/>
                <a:gd name="connsiteX11" fmla="*/ 1260253 w 3076098"/>
                <a:gd name="connsiteY11" fmla="*/ 837533 h 1677721"/>
                <a:gd name="connsiteX12" fmla="*/ 1108520 w 3076098"/>
                <a:gd name="connsiteY12" fmla="*/ 772954 h 1677721"/>
                <a:gd name="connsiteX13" fmla="*/ 955358 w 3076098"/>
                <a:gd name="connsiteY13" fmla="*/ 751427 h 1677721"/>
                <a:gd name="connsiteX14" fmla="*/ 763810 w 3076098"/>
                <a:gd name="connsiteY14" fmla="*/ 764762 h 1677721"/>
                <a:gd name="connsiteX15" fmla="*/ 651224 w 3076098"/>
                <a:gd name="connsiteY15" fmla="*/ 728186 h 1677721"/>
                <a:gd name="connsiteX16" fmla="*/ 510730 w 3076098"/>
                <a:gd name="connsiteY16" fmla="*/ 587788 h 1677721"/>
                <a:gd name="connsiteX17" fmla="*/ 323183 w 3076098"/>
                <a:gd name="connsiteY17" fmla="*/ 353187 h 1677721"/>
                <a:gd name="connsiteX18" fmla="*/ 0 w 3076098"/>
                <a:gd name="connsiteY18" fmla="*/ 0 h 16777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3076098" h="1677721">
                  <a:moveTo>
                    <a:pt x="3076099" y="12287"/>
                  </a:moveTo>
                  <a:cubicBezTo>
                    <a:pt x="3069336" y="183071"/>
                    <a:pt x="3053525" y="438150"/>
                    <a:pt x="3054287" y="609029"/>
                  </a:cubicBezTo>
                  <a:cubicBezTo>
                    <a:pt x="3054572" y="680942"/>
                    <a:pt x="3056477" y="752856"/>
                    <a:pt x="3054287" y="824770"/>
                  </a:cubicBezTo>
                  <a:cubicBezTo>
                    <a:pt x="3050858" y="937832"/>
                    <a:pt x="3038285" y="1051084"/>
                    <a:pt x="3002375" y="1158240"/>
                  </a:cubicBezTo>
                  <a:cubicBezTo>
                    <a:pt x="2988374" y="1200055"/>
                    <a:pt x="2969895" y="1240155"/>
                    <a:pt x="2945797" y="1277112"/>
                  </a:cubicBezTo>
                  <a:cubicBezTo>
                    <a:pt x="2886742" y="1367885"/>
                    <a:pt x="2798636" y="1434846"/>
                    <a:pt x="2706815" y="1492853"/>
                  </a:cubicBezTo>
                  <a:cubicBezTo>
                    <a:pt x="2626424" y="1543717"/>
                    <a:pt x="2541080" y="1586103"/>
                    <a:pt x="2451735" y="1618583"/>
                  </a:cubicBezTo>
                  <a:cubicBezTo>
                    <a:pt x="2347817" y="1656398"/>
                    <a:pt x="2238851" y="1680591"/>
                    <a:pt x="2128457" y="1677448"/>
                  </a:cubicBezTo>
                  <a:cubicBezTo>
                    <a:pt x="1962436" y="1672781"/>
                    <a:pt x="1804702" y="1606677"/>
                    <a:pt x="1672495" y="1505522"/>
                  </a:cubicBezTo>
                  <a:cubicBezTo>
                    <a:pt x="1576483" y="1432084"/>
                    <a:pt x="1493520" y="1341501"/>
                    <a:pt x="1445038" y="1230916"/>
                  </a:cubicBezTo>
                  <a:cubicBezTo>
                    <a:pt x="1418653" y="1170623"/>
                    <a:pt x="1401794" y="1106710"/>
                    <a:pt x="1381506" y="1044035"/>
                  </a:cubicBezTo>
                  <a:cubicBezTo>
                    <a:pt x="1356360" y="966026"/>
                    <a:pt x="1324261" y="887730"/>
                    <a:pt x="1260253" y="837533"/>
                  </a:cubicBezTo>
                  <a:cubicBezTo>
                    <a:pt x="1216628" y="803243"/>
                    <a:pt x="1162717" y="786194"/>
                    <a:pt x="1108520" y="772954"/>
                  </a:cubicBezTo>
                  <a:cubicBezTo>
                    <a:pt x="1058228" y="760667"/>
                    <a:pt x="1007078" y="750570"/>
                    <a:pt x="955358" y="751427"/>
                  </a:cubicBezTo>
                  <a:cubicBezTo>
                    <a:pt x="891064" y="752475"/>
                    <a:pt x="827818" y="770001"/>
                    <a:pt x="763810" y="764762"/>
                  </a:cubicBezTo>
                  <a:cubicBezTo>
                    <a:pt x="723995" y="761524"/>
                    <a:pt x="685514" y="748760"/>
                    <a:pt x="651224" y="728186"/>
                  </a:cubicBezTo>
                  <a:cubicBezTo>
                    <a:pt x="594074" y="693896"/>
                    <a:pt x="552545" y="639985"/>
                    <a:pt x="510730" y="587788"/>
                  </a:cubicBezTo>
                  <a:cubicBezTo>
                    <a:pt x="448151" y="509683"/>
                    <a:pt x="384524" y="432245"/>
                    <a:pt x="323183" y="353187"/>
                  </a:cubicBezTo>
                  <a:cubicBezTo>
                    <a:pt x="246221" y="253937"/>
                    <a:pt x="94202" y="82868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6F73602-5ACB-4102-894B-D140E71E6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9025" y="1548764"/>
              <a:ext cx="2607257" cy="1468691"/>
            </a:xfrm>
            <a:custGeom>
              <a:avLst/>
              <a:gdLst>
                <a:gd name="connsiteX0" fmla="*/ 2568321 w 2607257"/>
                <a:gd name="connsiteY0" fmla="*/ 18002 h 1468691"/>
                <a:gd name="connsiteX1" fmla="*/ 2590609 w 2607257"/>
                <a:gd name="connsiteY1" fmla="*/ 258509 h 1468691"/>
                <a:gd name="connsiteX2" fmla="*/ 2606802 w 2607257"/>
                <a:gd name="connsiteY2" fmla="*/ 563118 h 1468691"/>
                <a:gd name="connsiteX3" fmla="*/ 2587181 w 2607257"/>
                <a:gd name="connsiteY3" fmla="*/ 910400 h 1468691"/>
                <a:gd name="connsiteX4" fmla="*/ 2568702 w 2607257"/>
                <a:gd name="connsiteY4" fmla="*/ 1001554 h 1468691"/>
                <a:gd name="connsiteX5" fmla="*/ 2407063 w 2607257"/>
                <a:gd name="connsiteY5" fmla="*/ 1262348 h 1468691"/>
                <a:gd name="connsiteX6" fmla="*/ 2211896 w 2607257"/>
                <a:gd name="connsiteY6" fmla="*/ 1390078 h 1468691"/>
                <a:gd name="connsiteX7" fmla="*/ 1936623 w 2607257"/>
                <a:gd name="connsiteY7" fmla="*/ 1466660 h 1468691"/>
                <a:gd name="connsiteX8" fmla="*/ 1749933 w 2607257"/>
                <a:gd name="connsiteY8" fmla="*/ 1447514 h 1468691"/>
                <a:gd name="connsiteX9" fmla="*/ 1594295 w 2607257"/>
                <a:gd name="connsiteY9" fmla="*/ 1351788 h 1468691"/>
                <a:gd name="connsiteX10" fmla="*/ 1512951 w 2607257"/>
                <a:gd name="connsiteY10" fmla="*/ 1227392 h 1468691"/>
                <a:gd name="connsiteX11" fmla="*/ 1500949 w 2607257"/>
                <a:gd name="connsiteY11" fmla="*/ 992886 h 1468691"/>
                <a:gd name="connsiteX12" fmla="*/ 1541621 w 2607257"/>
                <a:gd name="connsiteY12" fmla="*/ 803910 h 1468691"/>
                <a:gd name="connsiteX13" fmla="*/ 1541621 w 2607257"/>
                <a:gd name="connsiteY13" fmla="*/ 665131 h 1468691"/>
                <a:gd name="connsiteX14" fmla="*/ 1429131 w 2607257"/>
                <a:gd name="connsiteY14" fmla="*/ 526352 h 1468691"/>
                <a:gd name="connsiteX15" fmla="*/ 1163383 w 2607257"/>
                <a:gd name="connsiteY15" fmla="*/ 449771 h 1468691"/>
                <a:gd name="connsiteX16" fmla="*/ 811530 w 2607257"/>
                <a:gd name="connsiteY16" fmla="*/ 406718 h 1468691"/>
                <a:gd name="connsiteX17" fmla="*/ 574548 w 2607257"/>
                <a:gd name="connsiteY17" fmla="*/ 354044 h 1468691"/>
                <a:gd name="connsiteX18" fmla="*/ 284893 w 2607257"/>
                <a:gd name="connsiteY18" fmla="*/ 224885 h 1468691"/>
                <a:gd name="connsiteX19" fmla="*/ 0 w 2607257"/>
                <a:gd name="connsiteY19" fmla="*/ 0 h 14686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607257" h="1468691">
                  <a:moveTo>
                    <a:pt x="2568321" y="18002"/>
                  </a:moveTo>
                  <a:cubicBezTo>
                    <a:pt x="2574989" y="70009"/>
                    <a:pt x="2587752" y="206121"/>
                    <a:pt x="2590609" y="258509"/>
                  </a:cubicBezTo>
                  <a:cubicBezTo>
                    <a:pt x="2596134" y="360045"/>
                    <a:pt x="2604707" y="461486"/>
                    <a:pt x="2606802" y="563118"/>
                  </a:cubicBezTo>
                  <a:cubicBezTo>
                    <a:pt x="2609088" y="679228"/>
                    <a:pt x="2602802" y="795338"/>
                    <a:pt x="2587181" y="910400"/>
                  </a:cubicBezTo>
                  <a:cubicBezTo>
                    <a:pt x="2582990" y="941165"/>
                    <a:pt x="2577274" y="971645"/>
                    <a:pt x="2568702" y="1001554"/>
                  </a:cubicBezTo>
                  <a:cubicBezTo>
                    <a:pt x="2540222" y="1101471"/>
                    <a:pt x="2482501" y="1190816"/>
                    <a:pt x="2407063" y="1262348"/>
                  </a:cubicBezTo>
                  <a:cubicBezTo>
                    <a:pt x="2350294" y="1316165"/>
                    <a:pt x="2283047" y="1357313"/>
                    <a:pt x="2211896" y="1390078"/>
                  </a:cubicBezTo>
                  <a:cubicBezTo>
                    <a:pt x="2124742" y="1430179"/>
                    <a:pt x="2032159" y="1458754"/>
                    <a:pt x="1936623" y="1466660"/>
                  </a:cubicBezTo>
                  <a:cubicBezTo>
                    <a:pt x="1873567" y="1471898"/>
                    <a:pt x="1809845" y="1467517"/>
                    <a:pt x="1749933" y="1447514"/>
                  </a:cubicBezTo>
                  <a:cubicBezTo>
                    <a:pt x="1691449" y="1428083"/>
                    <a:pt x="1638109" y="1395222"/>
                    <a:pt x="1594295" y="1351788"/>
                  </a:cubicBezTo>
                  <a:cubicBezTo>
                    <a:pt x="1558576" y="1316450"/>
                    <a:pt x="1530001" y="1274540"/>
                    <a:pt x="1512951" y="1227392"/>
                  </a:cubicBezTo>
                  <a:cubicBezTo>
                    <a:pt x="1485900" y="1152811"/>
                    <a:pt x="1487519" y="1071467"/>
                    <a:pt x="1500949" y="992886"/>
                  </a:cubicBezTo>
                  <a:cubicBezTo>
                    <a:pt x="1511808" y="929354"/>
                    <a:pt x="1529810" y="867251"/>
                    <a:pt x="1541621" y="803910"/>
                  </a:cubicBezTo>
                  <a:cubicBezTo>
                    <a:pt x="1550194" y="757714"/>
                    <a:pt x="1554194" y="710279"/>
                    <a:pt x="1541621" y="665131"/>
                  </a:cubicBezTo>
                  <a:cubicBezTo>
                    <a:pt x="1525143" y="605981"/>
                    <a:pt x="1481233" y="559403"/>
                    <a:pt x="1429131" y="526352"/>
                  </a:cubicBezTo>
                  <a:cubicBezTo>
                    <a:pt x="1350455" y="476536"/>
                    <a:pt x="1256157" y="461772"/>
                    <a:pt x="1163383" y="449771"/>
                  </a:cubicBezTo>
                  <a:cubicBezTo>
                    <a:pt x="1046131" y="434626"/>
                    <a:pt x="928306" y="424720"/>
                    <a:pt x="811530" y="406718"/>
                  </a:cubicBezTo>
                  <a:cubicBezTo>
                    <a:pt x="731425" y="394335"/>
                    <a:pt x="652081" y="377571"/>
                    <a:pt x="574548" y="354044"/>
                  </a:cubicBezTo>
                  <a:cubicBezTo>
                    <a:pt x="472916" y="323279"/>
                    <a:pt x="375094" y="280702"/>
                    <a:pt x="284893" y="224885"/>
                  </a:cubicBezTo>
                  <a:cubicBezTo>
                    <a:pt x="181832" y="161068"/>
                    <a:pt x="90868" y="80296"/>
                    <a:pt x="0" y="0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E87FA368-45DC-4276-A257-F67A12B2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50204" y="1524380"/>
              <a:ext cx="2095685" cy="1175182"/>
            </a:xfrm>
            <a:custGeom>
              <a:avLst/>
              <a:gdLst>
                <a:gd name="connsiteX0" fmla="*/ 1950434 w 2095685"/>
                <a:gd name="connsiteY0" fmla="*/ 0 h 1175182"/>
                <a:gd name="connsiteX1" fmla="*/ 2077307 w 2095685"/>
                <a:gd name="connsiteY1" fmla="*/ 479108 h 1175182"/>
                <a:gd name="connsiteX2" fmla="*/ 2089309 w 2095685"/>
                <a:gd name="connsiteY2" fmla="*/ 826008 h 1175182"/>
                <a:gd name="connsiteX3" fmla="*/ 1987582 w 2095685"/>
                <a:gd name="connsiteY3" fmla="*/ 1101185 h 1175182"/>
                <a:gd name="connsiteX4" fmla="*/ 1818037 w 2095685"/>
                <a:gd name="connsiteY4" fmla="*/ 1173004 h 1175182"/>
                <a:gd name="connsiteX5" fmla="*/ 1694402 w 2095685"/>
                <a:gd name="connsiteY5" fmla="*/ 1157097 h 1175182"/>
                <a:gd name="connsiteX6" fmla="*/ 1594676 w 2095685"/>
                <a:gd name="connsiteY6" fmla="*/ 1013555 h 1175182"/>
                <a:gd name="connsiteX7" fmla="*/ 1664494 w 2095685"/>
                <a:gd name="connsiteY7" fmla="*/ 790289 h 1175182"/>
                <a:gd name="connsiteX8" fmla="*/ 1684401 w 2095685"/>
                <a:gd name="connsiteY8" fmla="*/ 527114 h 1175182"/>
                <a:gd name="connsiteX9" fmla="*/ 1550765 w 2095685"/>
                <a:gd name="connsiteY9" fmla="*/ 343662 h 1175182"/>
                <a:gd name="connsiteX10" fmla="*/ 1315402 w 2095685"/>
                <a:gd name="connsiteY10" fmla="*/ 265938 h 1175182"/>
                <a:gd name="connsiteX11" fmla="*/ 876586 w 2095685"/>
                <a:gd name="connsiteY11" fmla="*/ 200120 h 1175182"/>
                <a:gd name="connsiteX12" fmla="*/ 591312 w 2095685"/>
                <a:gd name="connsiteY12" fmla="*/ 186119 h 1175182"/>
                <a:gd name="connsiteX13" fmla="*/ 0 w 2095685"/>
                <a:gd name="connsiteY13" fmla="*/ 16669 h 117518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095685" h="1175182">
                  <a:moveTo>
                    <a:pt x="1950434" y="0"/>
                  </a:moveTo>
                  <a:cubicBezTo>
                    <a:pt x="1973485" y="77629"/>
                    <a:pt x="2063115" y="399383"/>
                    <a:pt x="2077307" y="479108"/>
                  </a:cubicBezTo>
                  <a:cubicBezTo>
                    <a:pt x="2097786" y="593693"/>
                    <a:pt x="2100167" y="710089"/>
                    <a:pt x="2089309" y="826008"/>
                  </a:cubicBezTo>
                  <a:cubicBezTo>
                    <a:pt x="2079784" y="927545"/>
                    <a:pt x="2061401" y="1032891"/>
                    <a:pt x="1987582" y="1101185"/>
                  </a:cubicBezTo>
                  <a:cubicBezTo>
                    <a:pt x="1941481" y="1143762"/>
                    <a:pt x="1880616" y="1165670"/>
                    <a:pt x="1818037" y="1173004"/>
                  </a:cubicBezTo>
                  <a:cubicBezTo>
                    <a:pt x="1775746" y="1177957"/>
                    <a:pt x="1732693" y="1175195"/>
                    <a:pt x="1694402" y="1157097"/>
                  </a:cubicBezTo>
                  <a:cubicBezTo>
                    <a:pt x="1638110" y="1130427"/>
                    <a:pt x="1600295" y="1075373"/>
                    <a:pt x="1594676" y="1013555"/>
                  </a:cubicBezTo>
                  <a:cubicBezTo>
                    <a:pt x="1587532" y="934879"/>
                    <a:pt x="1635633" y="864870"/>
                    <a:pt x="1664494" y="790289"/>
                  </a:cubicBezTo>
                  <a:cubicBezTo>
                    <a:pt x="1696974" y="706279"/>
                    <a:pt x="1708594" y="613791"/>
                    <a:pt x="1684401" y="527114"/>
                  </a:cubicBezTo>
                  <a:cubicBezTo>
                    <a:pt x="1663351" y="451580"/>
                    <a:pt x="1616488" y="386620"/>
                    <a:pt x="1550765" y="343662"/>
                  </a:cubicBezTo>
                  <a:cubicBezTo>
                    <a:pt x="1480947" y="298133"/>
                    <a:pt x="1397508" y="282131"/>
                    <a:pt x="1315402" y="265938"/>
                  </a:cubicBezTo>
                  <a:cubicBezTo>
                    <a:pt x="1170051" y="237173"/>
                    <a:pt x="1024128" y="212027"/>
                    <a:pt x="876586" y="200120"/>
                  </a:cubicBezTo>
                  <a:cubicBezTo>
                    <a:pt x="781717" y="192500"/>
                    <a:pt x="686276" y="193643"/>
                    <a:pt x="591312" y="186119"/>
                  </a:cubicBezTo>
                  <a:cubicBezTo>
                    <a:pt x="465296" y="176213"/>
                    <a:pt x="160211" y="193453"/>
                    <a:pt x="0" y="16669"/>
                  </a:cubicBezTo>
                </a:path>
              </a:pathLst>
            </a:custGeom>
            <a:noFill/>
            <a:ln w="9525" cap="rnd">
              <a:solidFill>
                <a:schemeClr val="bg2">
                  <a:alpha val="2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BC91CE-089E-C928-3678-73B5C8CFBA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404" y="731041"/>
            <a:ext cx="10191942" cy="3173034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rgbClr val="FFFFFF"/>
                </a:solidFill>
              </a:rPr>
              <a:t>Group B Streptococcus</a:t>
            </a:r>
            <a:br>
              <a:rPr lang="en-GB" sz="6600" dirty="0">
                <a:solidFill>
                  <a:srgbClr val="FFFFFF"/>
                </a:solidFill>
              </a:rPr>
            </a:br>
            <a:r>
              <a:rPr lang="en-GB" sz="6600" dirty="0">
                <a:solidFill>
                  <a:srgbClr val="FFFFFF"/>
                </a:solidFill>
              </a:rPr>
              <a:t>(GBS)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0DFB4A-7162-D42D-2A4C-43995969FA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069354"/>
            <a:ext cx="9144000" cy="1265285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FFFFFF"/>
                </a:solidFill>
              </a:rPr>
              <a:t>By Lucy Morgan</a:t>
            </a:r>
          </a:p>
        </p:txBody>
      </p:sp>
      <p:grpSp>
        <p:nvGrpSpPr>
          <p:cNvPr id="48" name="Cross">
            <a:extLst>
              <a:ext uri="{FF2B5EF4-FFF2-40B4-BE49-F238E27FC236}">
                <a16:creationId xmlns:a16="http://schemas.microsoft.com/office/drawing/2014/main" id="{DDB99EF5-8801-40E2-83D3-196FADCBB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30939" y="3874229"/>
            <a:ext cx="118872" cy="118872"/>
            <a:chOff x="1175347" y="3733800"/>
            <a:chExt cx="118872" cy="118872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50FE3A76-C0EC-41F2-92AD-1A75BA3771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C22AF00A-AACB-4D06-A706-4231FD4EC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4144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1" name="Top Left">
            <a:extLst>
              <a:ext uri="{FF2B5EF4-FFF2-40B4-BE49-F238E27FC236}">
                <a16:creationId xmlns:a16="http://schemas.microsoft.com/office/drawing/2014/main" id="{FADD1535-ED83-48B3-8EB1-671A080F09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70C64DB-421C-4FFD-8EB1-A7D1A5DC1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5C04BFFB-0C30-49E1-B4F0-243531219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68C7354-F4EF-4BC5-BF44-01614E0B9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145981B8-FB15-43E7-B1CE-AE4A5E9B1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75F05D22-2B12-4452-A804-346878D55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B26EE6B-DF99-4B8A-8859-82A92A598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E8FB053-1663-44BA-8128-0C19BD762A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5E5E4F4-4EE0-49E3-98E5-F1E2BB91A7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CDBB712-B237-A8E6-9EFA-C99CA1687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4390807" cy="1664573"/>
          </a:xfrm>
        </p:spPr>
        <p:txBody>
          <a:bodyPr>
            <a:normAutofit/>
          </a:bodyPr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D751D-E88E-29DD-32ED-2DC7B2A6F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506" y="2384474"/>
            <a:ext cx="5043774" cy="3913713"/>
          </a:xfrm>
        </p:spPr>
        <p:txBody>
          <a:bodyPr>
            <a:normAutofit/>
          </a:bodyPr>
          <a:lstStyle/>
          <a:p>
            <a:r>
              <a:rPr lang="en-GB" sz="2000" dirty="0"/>
              <a:t>What is GBS?</a:t>
            </a:r>
          </a:p>
          <a:p>
            <a:r>
              <a:rPr lang="en-GB" sz="2000" dirty="0"/>
              <a:t>How Does it Affect New Born Babies? </a:t>
            </a:r>
          </a:p>
          <a:p>
            <a:r>
              <a:rPr lang="en-GB" sz="2000" dirty="0"/>
              <a:t>Prevention of New </a:t>
            </a:r>
            <a:r>
              <a:rPr lang="en-GB" sz="2000" dirty="0" err="1"/>
              <a:t>Born’s</a:t>
            </a:r>
            <a:r>
              <a:rPr lang="en-GB" sz="2000" dirty="0"/>
              <a:t> Contracting GBS</a:t>
            </a:r>
          </a:p>
          <a:p>
            <a:r>
              <a:rPr lang="en-GB" sz="2000" dirty="0"/>
              <a:t>Promotion of vaccination </a:t>
            </a:r>
          </a:p>
          <a:p>
            <a:r>
              <a:rPr lang="en-GB" sz="2000" dirty="0"/>
              <a:t>Conclusion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  <p:pic>
        <p:nvPicPr>
          <p:cNvPr id="5" name="Picture 4" descr="Close-up of a baby grabbing a hand">
            <a:extLst>
              <a:ext uri="{FF2B5EF4-FFF2-40B4-BE49-F238E27FC236}">
                <a16:creationId xmlns:a16="http://schemas.microsoft.com/office/drawing/2014/main" id="{51E0BD24-E5AA-6F75-AFD0-E9708F75D73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824" r="21875" b="-1"/>
          <a:stretch/>
        </p:blipFill>
        <p:spPr>
          <a:xfrm>
            <a:off x="5996628" y="10"/>
            <a:ext cx="6195372" cy="6857990"/>
          </a:xfrm>
          <a:prstGeom prst="rect">
            <a:avLst/>
          </a:prstGeom>
        </p:spPr>
      </p:pic>
      <p:grpSp>
        <p:nvGrpSpPr>
          <p:cNvPr id="51" name="Bottom Right">
            <a:extLst>
              <a:ext uri="{FF2B5EF4-FFF2-40B4-BE49-F238E27FC236}">
                <a16:creationId xmlns:a16="http://schemas.microsoft.com/office/drawing/2014/main" id="{01081332-6CA1-49C2-A979-7709509AD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826B0664-73BC-4FCB-A447-57F7F67647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4" name="Freeform: Shape 53">
                <a:extLst>
                  <a:ext uri="{FF2B5EF4-FFF2-40B4-BE49-F238E27FC236}">
                    <a16:creationId xmlns:a16="http://schemas.microsoft.com/office/drawing/2014/main" id="{23242A3E-DBD8-44D5-930F-DA776CA069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5" name="Freeform: Shape 54">
                <a:extLst>
                  <a:ext uri="{FF2B5EF4-FFF2-40B4-BE49-F238E27FC236}">
                    <a16:creationId xmlns:a16="http://schemas.microsoft.com/office/drawing/2014/main" id="{F331C242-2FF0-40D4-BF95-4A27680F26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6" name="Freeform: Shape 55">
                <a:extLst>
                  <a:ext uri="{FF2B5EF4-FFF2-40B4-BE49-F238E27FC236}">
                    <a16:creationId xmlns:a16="http://schemas.microsoft.com/office/drawing/2014/main" id="{B500FE3B-EB2C-4A5D-ABA7-35137B2BA5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6E1EA3BF-3A9F-4CD0-9640-6FF67F44301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17F4411F-5B81-451C-A006-8754E1618A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4E4D64BD-20E2-44CF-AEB4-A87A43376B7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0B309630-6603-4319-BAB8-93102ABEB3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F540FCD4-859A-4602-9CBC-C697E3877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3888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9" name="Top left">
            <a:extLst>
              <a:ext uri="{FF2B5EF4-FFF2-40B4-BE49-F238E27FC236}">
                <a16:creationId xmlns:a16="http://schemas.microsoft.com/office/drawing/2014/main" id="{ED60728C-88AF-4686-B927-4D16FCA61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78DB09B-A33D-4576-A2A6-C559A7B1D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0C41767E-98F0-4274-AE4C-C14CDB115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49E7BFFC-D14C-4D7A-8192-6A701768E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301DF1A-E4DA-478A-BBC7-6F41D3C47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0DC4D1C9-C056-4627-9A58-184A528AE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6B3DE44D-D6F5-4688-A2C8-DB38BF3AE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2914BE39-F24F-476F-A0FE-C1284E3C9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150C50DD-114B-4C37-9DEA-C411981AF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BEB2744-C4D3-CA6F-CD81-1166224F3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9988166" cy="1499401"/>
          </a:xfrm>
        </p:spPr>
        <p:txBody>
          <a:bodyPr anchor="b">
            <a:normAutofit/>
          </a:bodyPr>
          <a:lstStyle/>
          <a:p>
            <a:r>
              <a:rPr lang="en-GB"/>
              <a:t>What Is GBS? </a:t>
            </a:r>
          </a:p>
        </p:txBody>
      </p:sp>
      <p:grpSp>
        <p:nvGrpSpPr>
          <p:cNvPr id="79" name="Bottom Right">
            <a:extLst>
              <a:ext uri="{FF2B5EF4-FFF2-40B4-BE49-F238E27FC236}">
                <a16:creationId xmlns:a16="http://schemas.microsoft.com/office/drawing/2014/main" id="{E29543BC-4F82-4E07-AB0A-5F4630678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80" name="Graphic 157">
              <a:extLst>
                <a:ext uri="{FF2B5EF4-FFF2-40B4-BE49-F238E27FC236}">
                  <a16:creationId xmlns:a16="http://schemas.microsoft.com/office/drawing/2014/main" id="{B1F4E521-92A4-404B-9990-F7F6DF8F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82" name="Freeform: Shape 81">
                <a:extLst>
                  <a:ext uri="{FF2B5EF4-FFF2-40B4-BE49-F238E27FC236}">
                    <a16:creationId xmlns:a16="http://schemas.microsoft.com/office/drawing/2014/main" id="{40578EAD-9663-475F-A80B-5DE9F17D1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3" name="Freeform: Shape 82">
                <a:extLst>
                  <a:ext uri="{FF2B5EF4-FFF2-40B4-BE49-F238E27FC236}">
                    <a16:creationId xmlns:a16="http://schemas.microsoft.com/office/drawing/2014/main" id="{7FC98A82-CD5D-4D9B-97CD-40E2E9C10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4" name="Freeform: Shape 83">
                <a:extLst>
                  <a:ext uri="{FF2B5EF4-FFF2-40B4-BE49-F238E27FC236}">
                    <a16:creationId xmlns:a16="http://schemas.microsoft.com/office/drawing/2014/main" id="{590100E2-61F2-4AAB-A0ED-B08B7A708C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5" name="Freeform: Shape 84">
                <a:extLst>
                  <a:ext uri="{FF2B5EF4-FFF2-40B4-BE49-F238E27FC236}">
                    <a16:creationId xmlns:a16="http://schemas.microsoft.com/office/drawing/2014/main" id="{7E20DC85-459A-4BEB-8147-3AE04CC421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6" name="Freeform: Shape 85">
                <a:extLst>
                  <a:ext uri="{FF2B5EF4-FFF2-40B4-BE49-F238E27FC236}">
                    <a16:creationId xmlns:a16="http://schemas.microsoft.com/office/drawing/2014/main" id="{F72A9DDF-0B98-41A6-8F44-54776E027F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7" name="Freeform: Shape 86">
                <a:extLst>
                  <a:ext uri="{FF2B5EF4-FFF2-40B4-BE49-F238E27FC236}">
                    <a16:creationId xmlns:a16="http://schemas.microsoft.com/office/drawing/2014/main" id="{43F611D7-5B82-42F8-B143-68F2A6CDA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8" name="Freeform: Shape 87">
                <a:extLst>
                  <a:ext uri="{FF2B5EF4-FFF2-40B4-BE49-F238E27FC236}">
                    <a16:creationId xmlns:a16="http://schemas.microsoft.com/office/drawing/2014/main" id="{7D58D974-C48E-4A34-90C2-C8D37E080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360CE22-0882-4148-AD09-1074F556B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60" name="Content Placeholder 2">
            <a:extLst>
              <a:ext uri="{FF2B5EF4-FFF2-40B4-BE49-F238E27FC236}">
                <a16:creationId xmlns:a16="http://schemas.microsoft.com/office/drawing/2014/main" id="{0F87E22B-5940-EE42-4C86-4FBDD3086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6950237"/>
              </p:ext>
            </p:extLst>
          </p:nvPr>
        </p:nvGraphicFramePr>
        <p:xfrm>
          <a:off x="838200" y="1982167"/>
          <a:ext cx="10515600" cy="4194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1102389-AD6A-4EA3-5BD1-8604BB92E4AF}"/>
              </a:ext>
            </a:extLst>
          </p:cNvPr>
          <p:cNvSpPr txBox="1"/>
          <p:nvPr/>
        </p:nvSpPr>
        <p:spPr>
          <a:xfrm>
            <a:off x="7493026" y="6400417"/>
            <a:ext cx="44388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(Midwifery and Woman's Health, 2020)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83F004-0F74-A549-9F2E-EB89E73426FC}"/>
              </a:ext>
            </a:extLst>
          </p:cNvPr>
          <p:cNvSpPr txBox="1"/>
          <p:nvPr/>
        </p:nvSpPr>
        <p:spPr>
          <a:xfrm>
            <a:off x="528846" y="6351943"/>
            <a:ext cx="32176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(Wickham, 2019)</a:t>
            </a:r>
          </a:p>
        </p:txBody>
      </p:sp>
    </p:spTree>
    <p:extLst>
      <p:ext uri="{BB962C8B-B14F-4D97-AF65-F5344CB8AC3E}">
        <p14:creationId xmlns:p14="http://schemas.microsoft.com/office/powerpoint/2010/main" val="9109806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ED60728C-88AF-4686-B927-4D16FCA61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78DB09B-A33D-4576-A2A6-C559A7B1D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C41767E-98F0-4274-AE4C-C14CDB115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9E7BFFC-D14C-4D7A-8192-6A701768E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301DF1A-E4DA-478A-BBC7-6F41D3C47B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DC4D1C9-C056-4627-9A58-184A528AE1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B3DE44D-D6F5-4688-A2C8-DB38BF3AE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914BE39-F24F-476F-A0FE-C1284E3C9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50C50DD-114B-4C37-9DEA-C411981AF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8B923A-E7F4-B872-CB70-CAFED9A6E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7973"/>
            <a:ext cx="9988165" cy="1501639"/>
          </a:xfrm>
        </p:spPr>
        <p:txBody>
          <a:bodyPr anchor="b">
            <a:normAutofit/>
          </a:bodyPr>
          <a:lstStyle/>
          <a:p>
            <a:r>
              <a:rPr lang="en-GB"/>
              <a:t>How Does it Affect New Born Babies?</a:t>
            </a:r>
            <a:endParaRPr lang="en-GB" dirty="0"/>
          </a:p>
        </p:txBody>
      </p: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E29543BC-4F82-4E07-AB0A-5F4630678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B1F4E521-92A4-404B-9990-F7F6DF8FB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40578EAD-9663-475F-A80B-5DE9F17D1D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7FC98A82-CD5D-4D9B-97CD-40E2E9C1038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590100E2-61F2-4AAB-A0ED-B08B7A708C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7E20DC85-459A-4BEB-8147-3AE04CC4213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72A9DDF-0B98-41A6-8F44-54776E027F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43F611D7-5B82-42F8-B143-68F2A6CDAC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7D58D974-C48E-4A34-90C2-C8D37E0806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360CE22-0882-4148-AD09-1074F556B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696E6C-9D3C-9E4F-4B36-500075FCE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8476636"/>
              </p:ext>
            </p:extLst>
          </p:nvPr>
        </p:nvGraphicFramePr>
        <p:xfrm>
          <a:off x="838200" y="1982167"/>
          <a:ext cx="10515600" cy="4194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D41BE2E-EE4A-8D12-407B-9CF735CD28A1}"/>
              </a:ext>
            </a:extLst>
          </p:cNvPr>
          <p:cNvSpPr txBox="1"/>
          <p:nvPr/>
        </p:nvSpPr>
        <p:spPr>
          <a:xfrm>
            <a:off x="838200" y="6056880"/>
            <a:ext cx="2401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(Mayo Clinic,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F58AB0-D000-BD9E-40B5-BDF975D59107}"/>
              </a:ext>
            </a:extLst>
          </p:cNvPr>
          <p:cNvSpPr txBox="1"/>
          <p:nvPr/>
        </p:nvSpPr>
        <p:spPr>
          <a:xfrm>
            <a:off x="9265760" y="5987131"/>
            <a:ext cx="19205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Polin</a:t>
            </a:r>
            <a:r>
              <a:rPr lang="en-GB" dirty="0"/>
              <a:t>, 2010)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CD6C5A-89D0-58C3-962B-0CC6914C15E0}"/>
              </a:ext>
            </a:extLst>
          </p:cNvPr>
          <p:cNvSpPr txBox="1"/>
          <p:nvPr/>
        </p:nvSpPr>
        <p:spPr>
          <a:xfrm>
            <a:off x="4058996" y="6029132"/>
            <a:ext cx="40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C4043"/>
                </a:solidFill>
                <a:effectLst/>
                <a:latin typeface="arial" panose="020B0604020202020204" pitchFamily="34" charset="0"/>
              </a:rPr>
              <a:t>(Jones, Whittaker and </a:t>
            </a:r>
            <a:r>
              <a:rPr lang="en-GB" b="0" i="0" dirty="0" err="1">
                <a:solidFill>
                  <a:srgbClr val="3C4043"/>
                </a:solidFill>
                <a:effectLst/>
                <a:latin typeface="arial" panose="020B0604020202020204" pitchFamily="34" charset="0"/>
              </a:rPr>
              <a:t>Doare</a:t>
            </a:r>
            <a:r>
              <a:rPr lang="en-GB" b="0" i="0" dirty="0">
                <a:solidFill>
                  <a:srgbClr val="3C4043"/>
                </a:solidFill>
                <a:effectLst/>
                <a:latin typeface="arial" panose="020B0604020202020204" pitchFamily="34" charset="0"/>
              </a:rPr>
              <a:t>, 2019)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8147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6" name="Top left">
            <a:extLst>
              <a:ext uri="{FF2B5EF4-FFF2-40B4-BE49-F238E27FC236}">
                <a16:creationId xmlns:a16="http://schemas.microsoft.com/office/drawing/2014/main" id="{A345EEC5-ECAA-408B-B9D7-1C0E1102C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B09D8-FF9D-4CE5-853B-3BA46FD5C3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DC978A2-F53F-4B72-9BAC-5F78F00B6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4F73D09D-1DE1-441E-88F5-CD2CBAB88D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9DE61DBF-5FB0-4603-BE95-C566DD48B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8C89DF5-F013-4C54-B9AD-2E158706C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ED89947-A3CF-4B11-8DE7-5D07A57CB9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3E24021-DB80-451B-96A6-0D21AC0C8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BDA2B48-4CD9-45C3-8F12-2125533678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56AA91-5CB5-E706-401D-ABE128D75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559813"/>
            <a:ext cx="10246090" cy="1471193"/>
          </a:xfrm>
        </p:spPr>
        <p:txBody>
          <a:bodyPr>
            <a:normAutofit/>
          </a:bodyPr>
          <a:lstStyle/>
          <a:p>
            <a:r>
              <a:rPr lang="en-GB"/>
              <a:t>Prevention of New </a:t>
            </a:r>
            <a:r>
              <a:rPr lang="en-GB" err="1"/>
              <a:t>Born’s</a:t>
            </a:r>
            <a:r>
              <a:rPr lang="en-GB"/>
              <a:t> Contracting GBS</a:t>
            </a: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6E57AA-0884-54CD-3AC7-A2FDC20492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466371" y="1945265"/>
            <a:ext cx="3036532" cy="4315466"/>
          </a:xfr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039641-6F4F-56CA-514C-1901DDA63B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7366" y="2557192"/>
            <a:ext cx="4967270" cy="3501925"/>
          </a:xfrm>
          <a:prstGeom prst="rect">
            <a:avLst/>
          </a:prstGeom>
        </p:spPr>
      </p:pic>
      <p:grpSp>
        <p:nvGrpSpPr>
          <p:cNvPr id="26" name="Bottom Right">
            <a:extLst>
              <a:ext uri="{FF2B5EF4-FFF2-40B4-BE49-F238E27FC236}">
                <a16:creationId xmlns:a16="http://schemas.microsoft.com/office/drawing/2014/main" id="{F0A218EB-ECC2-4D0D-9EDC-F5CB062CAD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E419D1C3-874F-4BF6-A356-1EA4A20D4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28" name="Graphic 157">
              <a:extLst>
                <a:ext uri="{FF2B5EF4-FFF2-40B4-BE49-F238E27FC236}">
                  <a16:creationId xmlns:a16="http://schemas.microsoft.com/office/drawing/2014/main" id="{4AC4AE33-203A-4A93-8263-6CC6BB608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1F15373C-6DCA-4058-94CC-6476950E59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961BE5B1-15E0-484D-8B21-F6BA455B21B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81167C23-6882-4551-BF77-DF537E736E9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50749460-4B9F-4DE4-9931-7B5831D68F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A567746C-E54C-4865-ACF1-CD31DD1D8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9E7B0826-2FBE-4B23-B784-BB7CDA8B3A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FDF54EDF-BA0A-440F-B20A-2A76BFE15C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53B2ADC-F80C-403E-B1CA-BCFED2CE58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AEBE58D9-3780-1212-C2EE-B931A3ACDDC5}"/>
              </a:ext>
            </a:extLst>
          </p:cNvPr>
          <p:cNvSpPr txBox="1"/>
          <p:nvPr/>
        </p:nvSpPr>
        <p:spPr>
          <a:xfrm>
            <a:off x="4246323" y="6350696"/>
            <a:ext cx="3319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(Group B Strep Support, 2022)</a:t>
            </a:r>
          </a:p>
        </p:txBody>
      </p:sp>
    </p:spTree>
    <p:extLst>
      <p:ext uri="{BB962C8B-B14F-4D97-AF65-F5344CB8AC3E}">
        <p14:creationId xmlns:p14="http://schemas.microsoft.com/office/powerpoint/2010/main" val="16075281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Rectangle 123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26" name="Freeform: Shape 125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28" name="Freeform: Shape 127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0" name="Freeform: Shape 129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2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41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150" name="Rectangle 149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54" name="Top left">
            <a:extLst>
              <a:ext uri="{FF2B5EF4-FFF2-40B4-BE49-F238E27FC236}">
                <a16:creationId xmlns:a16="http://schemas.microsoft.com/office/drawing/2014/main" id="{4210BA9D-B4AC-4A1D-B63B-44F10A9A7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2AB57F67-BA3E-4168-B776-298ABEE40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1A37E474-2AB5-44C2-89C5-00B18BBF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3C7682BD-43A7-412C-9D1C-C253EDF7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E322CA5-5700-49C5-B2F4-5451AEC68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7FF4B5E5-C2CB-47A0-BDC9-D9560C77B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DC206FD4-2993-45C6-A6D2-945277425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0AC4F993-F14F-4F25-A6AB-1AD9E2A82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CD13FF4-3251-4983-B074-BD35A9902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F69AF3E-CFAB-4A59-D726-DBA774742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7045" y="978468"/>
            <a:ext cx="4054861" cy="82743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vaccination </a:t>
            </a:r>
            <a:br>
              <a:rPr lang="en-US" sz="5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500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64" name="Cross">
            <a:extLst>
              <a:ext uri="{FF2B5EF4-FFF2-40B4-BE49-F238E27FC236}">
                <a16:creationId xmlns:a16="http://schemas.microsoft.com/office/drawing/2014/main" id="{80F56037-8334-4400-9C7A-A3BEFA96A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060AD0EB-D554-49C4-9728-C64D6D686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C9432895-644F-4E09-97C7-F8DB36AA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97FA3A-137C-4E75-4BEB-A7B3547377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r="2226" b="-1"/>
          <a:stretch/>
        </p:blipFill>
        <p:spPr>
          <a:xfrm>
            <a:off x="1612418" y="1353770"/>
            <a:ext cx="8308612" cy="4673819"/>
          </a:xfrm>
          <a:prstGeom prst="rect">
            <a:avLst/>
          </a:prstGeom>
        </p:spPr>
      </p:pic>
      <p:grpSp>
        <p:nvGrpSpPr>
          <p:cNvPr id="168" name="Bottom Right">
            <a:extLst>
              <a:ext uri="{FF2B5EF4-FFF2-40B4-BE49-F238E27FC236}">
                <a16:creationId xmlns:a16="http://schemas.microsoft.com/office/drawing/2014/main" id="{6B310A71-665E-47AB-9D80-2D90F7D92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6AD1AF10-782F-4908-A718-EA87EC717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170" name="Graphic 157">
              <a:extLst>
                <a:ext uri="{FF2B5EF4-FFF2-40B4-BE49-F238E27FC236}">
                  <a16:creationId xmlns:a16="http://schemas.microsoft.com/office/drawing/2014/main" id="{A935357A-B553-44CD-9376-FE1E6057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172" name="Freeform: Shape 171">
                <a:extLst>
                  <a:ext uri="{FF2B5EF4-FFF2-40B4-BE49-F238E27FC236}">
                    <a16:creationId xmlns:a16="http://schemas.microsoft.com/office/drawing/2014/main" id="{71A180B9-74EE-45CB-8BC1-41E1C0758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3" name="Freeform: Shape 172">
                <a:extLst>
                  <a:ext uri="{FF2B5EF4-FFF2-40B4-BE49-F238E27FC236}">
                    <a16:creationId xmlns:a16="http://schemas.microsoft.com/office/drawing/2014/main" id="{D0ED6DBC-425A-4959-8ACF-4263EEF24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4" name="Freeform: Shape 173">
                <a:extLst>
                  <a:ext uri="{FF2B5EF4-FFF2-40B4-BE49-F238E27FC236}">
                    <a16:creationId xmlns:a16="http://schemas.microsoft.com/office/drawing/2014/main" id="{1B431B70-9FAD-408D-890D-646D484045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5" name="Freeform: Shape 174">
                <a:extLst>
                  <a:ext uri="{FF2B5EF4-FFF2-40B4-BE49-F238E27FC236}">
                    <a16:creationId xmlns:a16="http://schemas.microsoft.com/office/drawing/2014/main" id="{8E532E75-ACFE-4179-B41D-039B3B768C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6" name="Freeform: Shape 175">
                <a:extLst>
                  <a:ext uri="{FF2B5EF4-FFF2-40B4-BE49-F238E27FC236}">
                    <a16:creationId xmlns:a16="http://schemas.microsoft.com/office/drawing/2014/main" id="{1C81F463-8260-4AAF-9233-3FE29293C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7" name="Freeform: Shape 176">
                <a:extLst>
                  <a:ext uri="{FF2B5EF4-FFF2-40B4-BE49-F238E27FC236}">
                    <a16:creationId xmlns:a16="http://schemas.microsoft.com/office/drawing/2014/main" id="{5D51C233-AAFA-43B0-85ED-E42E8DE5E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8" name="Freeform: Shape 177">
                <a:extLst>
                  <a:ext uri="{FF2B5EF4-FFF2-40B4-BE49-F238E27FC236}">
                    <a16:creationId xmlns:a16="http://schemas.microsoft.com/office/drawing/2014/main" id="{0D7BBAB6-5F70-4658-9F1E-4F56C83F04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FADCFE9-3879-4BEB-8C66-8CDE96527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D2591462-B4B8-8559-F1E6-86E9831A065A}"/>
              </a:ext>
            </a:extLst>
          </p:cNvPr>
          <p:cNvSpPr txBox="1"/>
          <p:nvPr/>
        </p:nvSpPr>
        <p:spPr>
          <a:xfrm>
            <a:off x="9170996" y="6414423"/>
            <a:ext cx="1747145" cy="372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(WHO,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12EAA91-9D9F-5963-3148-48A4616860F3}"/>
              </a:ext>
            </a:extLst>
          </p:cNvPr>
          <p:cNvSpPr txBox="1"/>
          <p:nvPr/>
        </p:nvSpPr>
        <p:spPr>
          <a:xfrm>
            <a:off x="188033" y="6129067"/>
            <a:ext cx="38830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(Carreras-Abad, </a:t>
            </a:r>
            <a:r>
              <a:rPr lang="en-GB" b="0" i="0" dirty="0" err="1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Ramkhelawon</a:t>
            </a:r>
            <a:r>
              <a:rPr lang="en-GB" b="0" i="0" dirty="0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, Heath and Le </a:t>
            </a:r>
            <a:r>
              <a:rPr lang="en-GB" b="0" i="0" dirty="0" err="1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Doare</a:t>
            </a:r>
            <a:r>
              <a:rPr lang="en-GB" b="0" i="0" dirty="0">
                <a:solidFill>
                  <a:srgbClr val="303030"/>
                </a:solidFill>
                <a:effectLst/>
                <a:latin typeface="Roboto" panose="02000000000000000000" pitchFamily="2" charset="0"/>
              </a:rPr>
              <a:t>, 2020)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1283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36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3" name="Rectangle 38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64" name="Top left">
            <a:extLst>
              <a:ext uri="{FF2B5EF4-FFF2-40B4-BE49-F238E27FC236}">
                <a16:creationId xmlns:a16="http://schemas.microsoft.com/office/drawing/2014/main" id="{5E5536F2-BB10-4970-9C95-51CCDE884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65" name="Freeform: Shape 41">
              <a:extLst>
                <a:ext uri="{FF2B5EF4-FFF2-40B4-BE49-F238E27FC236}">
                  <a16:creationId xmlns:a16="http://schemas.microsoft.com/office/drawing/2014/main" id="{D84F3307-86CF-47A4-8B2D-4630B124C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66" name="Freeform: Shape 42">
              <a:extLst>
                <a:ext uri="{FF2B5EF4-FFF2-40B4-BE49-F238E27FC236}">
                  <a16:creationId xmlns:a16="http://schemas.microsoft.com/office/drawing/2014/main" id="{6EB78D62-DD46-4526-87D7-73C7AE462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7" name="Freeform: Shape 43">
              <a:extLst>
                <a:ext uri="{FF2B5EF4-FFF2-40B4-BE49-F238E27FC236}">
                  <a16:creationId xmlns:a16="http://schemas.microsoft.com/office/drawing/2014/main" id="{73149E71-5828-490B-97F7-04AE78073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8" name="Freeform: Shape 44">
              <a:extLst>
                <a:ext uri="{FF2B5EF4-FFF2-40B4-BE49-F238E27FC236}">
                  <a16:creationId xmlns:a16="http://schemas.microsoft.com/office/drawing/2014/main" id="{1280A038-99E0-4B3A-9D3E-3E9CF2E9BE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69" name="Freeform: Shape 45">
              <a:extLst>
                <a:ext uri="{FF2B5EF4-FFF2-40B4-BE49-F238E27FC236}">
                  <a16:creationId xmlns:a16="http://schemas.microsoft.com/office/drawing/2014/main" id="{FFF87F6E-69A2-4944-9B64-76780737D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0" name="Freeform: Shape 46">
              <a:extLst>
                <a:ext uri="{FF2B5EF4-FFF2-40B4-BE49-F238E27FC236}">
                  <a16:creationId xmlns:a16="http://schemas.microsoft.com/office/drawing/2014/main" id="{8A70C5CB-9CC7-44D6-B2B7-239694D83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1" name="Freeform: Shape 47">
              <a:extLst>
                <a:ext uri="{FF2B5EF4-FFF2-40B4-BE49-F238E27FC236}">
                  <a16:creationId xmlns:a16="http://schemas.microsoft.com/office/drawing/2014/main" id="{B6EFB0E4-14CB-4396-8BE4-0D078635E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72" name="Freeform: Shape 48">
              <a:extLst>
                <a:ext uri="{FF2B5EF4-FFF2-40B4-BE49-F238E27FC236}">
                  <a16:creationId xmlns:a16="http://schemas.microsoft.com/office/drawing/2014/main" id="{4B51C875-4AA4-432D-B78E-F6EAA927C9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A9A7D4-290A-97A1-1A4B-6622A01A6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228600"/>
            <a:ext cx="9782566" cy="1425102"/>
          </a:xfrm>
        </p:spPr>
        <p:txBody>
          <a:bodyPr anchor="t">
            <a:normAutofit/>
          </a:bodyPr>
          <a:lstStyle/>
          <a:p>
            <a:r>
              <a:rPr lang="en-GB"/>
              <a:t>Conclusion</a:t>
            </a:r>
          </a:p>
        </p:txBody>
      </p:sp>
      <p:grpSp>
        <p:nvGrpSpPr>
          <p:cNvPr id="73" name="Bottom Right">
            <a:extLst>
              <a:ext uri="{FF2B5EF4-FFF2-40B4-BE49-F238E27FC236}">
                <a16:creationId xmlns:a16="http://schemas.microsoft.com/office/drawing/2014/main" id="{4E8659C6-7D51-4002-BCB2-0B4CA79E3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52" name="Graphic 157">
              <a:extLst>
                <a:ext uri="{FF2B5EF4-FFF2-40B4-BE49-F238E27FC236}">
                  <a16:creationId xmlns:a16="http://schemas.microsoft.com/office/drawing/2014/main" id="{778A2000-2B7A-4C51-9F5B-3C56C3360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74" name="Freeform: Shape 53">
                <a:extLst>
                  <a:ext uri="{FF2B5EF4-FFF2-40B4-BE49-F238E27FC236}">
                    <a16:creationId xmlns:a16="http://schemas.microsoft.com/office/drawing/2014/main" id="{26C48C0A-3D52-4FD2-BE0C-FE34279A9B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5" name="Freeform: Shape 54">
                <a:extLst>
                  <a:ext uri="{FF2B5EF4-FFF2-40B4-BE49-F238E27FC236}">
                    <a16:creationId xmlns:a16="http://schemas.microsoft.com/office/drawing/2014/main" id="{9A1EDE11-4610-4620-A5D6-76CD71FC62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6" name="Freeform: Shape 55">
                <a:extLst>
                  <a:ext uri="{FF2B5EF4-FFF2-40B4-BE49-F238E27FC236}">
                    <a16:creationId xmlns:a16="http://schemas.microsoft.com/office/drawing/2014/main" id="{93056628-E485-4BB3-98E4-E15AB3695F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7" name="Freeform: Shape 56">
                <a:extLst>
                  <a:ext uri="{FF2B5EF4-FFF2-40B4-BE49-F238E27FC236}">
                    <a16:creationId xmlns:a16="http://schemas.microsoft.com/office/drawing/2014/main" id="{C0E026E3-4E37-4419-A836-D9EDEE686FB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8" name="Freeform: Shape 57">
                <a:extLst>
                  <a:ext uri="{FF2B5EF4-FFF2-40B4-BE49-F238E27FC236}">
                    <a16:creationId xmlns:a16="http://schemas.microsoft.com/office/drawing/2014/main" id="{0DDC5E35-4BDE-467F-8284-1E0CFF7336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79" name="Freeform: Shape 58">
                <a:extLst>
                  <a:ext uri="{FF2B5EF4-FFF2-40B4-BE49-F238E27FC236}">
                    <a16:creationId xmlns:a16="http://schemas.microsoft.com/office/drawing/2014/main" id="{5BD492C1-3F38-4A64-A6CC-6530A515091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80" name="Freeform: Shape 59">
                <a:extLst>
                  <a:ext uri="{FF2B5EF4-FFF2-40B4-BE49-F238E27FC236}">
                    <a16:creationId xmlns:a16="http://schemas.microsoft.com/office/drawing/2014/main" id="{65A0440B-06F4-454E-88CF-8AD4814FF93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81" name="Freeform: Shape 52">
              <a:extLst>
                <a:ext uri="{FF2B5EF4-FFF2-40B4-BE49-F238E27FC236}">
                  <a16:creationId xmlns:a16="http://schemas.microsoft.com/office/drawing/2014/main" id="{6E9C0DF6-725A-4826-BB35-CC8D0EAC3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0024A7-D67D-B04E-F272-63F5C2880F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056484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1010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CD853-79EB-3463-5203-AE3ADA130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1423-D49A-D724-17AD-C8AF0A3E40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Carreras-Abad, C.,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Ramkhelawon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L., Heath, P.T. and Le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Doare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(2020) 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Vaccine Against Group B Streptococcus: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Recent Advances. Infection and Drug Resistance, 13 (2), pp.1263–1272.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B Strep in Pregnancy. (2020).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Journal of Midwifery &amp; Women’s Health,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65(3), pp.433–434. </a:t>
            </a:r>
          </a:p>
          <a:p>
            <a:pPr marL="0" indent="0">
              <a:buNone/>
            </a:pPr>
            <a:endParaRPr lang="en-GB" b="0" i="0" dirty="0">
              <a:solidFill>
                <a:srgbClr val="2C3E50"/>
              </a:solidFill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331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290DB-5EBB-5E8A-7741-7064055FFF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336F81-D04D-9126-CAEB-1612B0E8C7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B Strep Support (2022)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Where to order a group B Strep test.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https://gbss.org.uk/info-support/group-b-strep-testing/ecm-test-where-how/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 11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May 2022).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Jones,C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., Whittaker, E and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Doare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(2019) Reducing Neonatal Infectious Morbidity and Mortality: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Joining Up Our Thinking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4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 South Africa: Frontiers Media SA.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Mayo Clinic (2019) 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B strep disease: Symptoms and causes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https://www.mayoclinic.org/diseases-conditions/group-b-strep/symptoms-causes/syc-20351729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 on 10th May 2022).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2294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194D8-B7C7-AB35-6577-392A20043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8588F-BDEA-9863-CAF0-5AB21AFCAC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Polin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 R. A. (2010).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Early-onset Neonatal Sepsis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3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rd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 United States: Saunders.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Wickham, S. (2019)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Group B Strep explained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2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nd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Avebury: </a:t>
            </a: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Birthmoon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Creations.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Organisation (2022) </a:t>
            </a:r>
            <a:r>
              <a:rPr lang="en-GB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Urgent need for vaccine to prevent deadly Group B streptococcus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u="sng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https://www.who.int/news/item/02-11-2021-urgent-need-for-vaccine-to-prevent-deadly-group-b-streptococcus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(Accessed on 11</a:t>
            </a:r>
            <a:r>
              <a:rPr lang="en-GB" sz="2000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May 2022).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7100102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LightSeedLeftStep">
      <a:dk1>
        <a:srgbClr val="000000"/>
      </a:dk1>
      <a:lt1>
        <a:srgbClr val="FFFFFF"/>
      </a:lt1>
      <a:dk2>
        <a:srgbClr val="3C222A"/>
      </a:dk2>
      <a:lt2>
        <a:srgbClr val="E2E2E8"/>
      </a:lt2>
      <a:accent1>
        <a:srgbClr val="A5A27D"/>
      </a:accent1>
      <a:accent2>
        <a:srgbClr val="B79A7A"/>
      </a:accent2>
      <a:accent3>
        <a:srgbClr val="C2948F"/>
      </a:accent3>
      <a:accent4>
        <a:srgbClr val="BA7F91"/>
      </a:accent4>
      <a:accent5>
        <a:srgbClr val="C390B5"/>
      </a:accent5>
      <a:accent6>
        <a:srgbClr val="B17FBA"/>
      </a:accent6>
      <a:hlink>
        <a:srgbClr val="696EAE"/>
      </a:hlink>
      <a:folHlink>
        <a:srgbClr val="7F7F7F"/>
      </a:folHlink>
    </a:clrScheme>
    <a:fontScheme name="Custom 23">
      <a:majorFont>
        <a:latin typeface="Rockwell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485</Words>
  <Application>Microsoft Office PowerPoint</Application>
  <PresentationFormat>Widescreen</PresentationFormat>
  <Paragraphs>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Arial</vt:lpstr>
      <vt:lpstr>Avenir Next LT Pro</vt:lpstr>
      <vt:lpstr>AvenirNext LT Pro Medium</vt:lpstr>
      <vt:lpstr>Calibri</vt:lpstr>
      <vt:lpstr>Roboto</vt:lpstr>
      <vt:lpstr>Rockwell</vt:lpstr>
      <vt:lpstr>Segoe UI</vt:lpstr>
      <vt:lpstr>Segoe UI Semilight</vt:lpstr>
      <vt:lpstr>ExploreVTI</vt:lpstr>
      <vt:lpstr>Group B Streptococcus (GBS)</vt:lpstr>
      <vt:lpstr>Introduction </vt:lpstr>
      <vt:lpstr>What Is GBS? </vt:lpstr>
      <vt:lpstr>How Does it Affect New Born Babies?</vt:lpstr>
      <vt:lpstr>Prevention of New Born’s Contracting GBS</vt:lpstr>
      <vt:lpstr>vaccination  </vt:lpstr>
      <vt:lpstr>Conclusion</vt:lpstr>
      <vt:lpstr>References </vt:lpstr>
      <vt:lpstr>References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lucy morgan</dc:creator>
  <cp:lastModifiedBy>lucy morgan</cp:lastModifiedBy>
  <cp:revision>1</cp:revision>
  <dcterms:created xsi:type="dcterms:W3CDTF">2022-05-13T16:20:38Z</dcterms:created>
  <dcterms:modified xsi:type="dcterms:W3CDTF">2022-05-13T19:01:35Z</dcterms:modified>
</cp:coreProperties>
</file>