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57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1" d="100"/>
          <a:sy n="71" d="100"/>
        </p:scale>
        <p:origin x="131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511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39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97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488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041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79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604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1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727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55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763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1DB89-50B8-4F87-A6CF-F934D2CBD65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39EE9-CEE9-4E01-B888-396A1EC4B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55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BD05B6-18C1-4F1A-9671-158B993BA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200" b="1" dirty="0">
                <a:latin typeface="+mn-lt"/>
              </a:rPr>
            </a:br>
            <a:br>
              <a:rPr lang="en-GB" sz="2200" b="1" dirty="0">
                <a:latin typeface="+mn-lt"/>
              </a:rPr>
            </a:br>
            <a:br>
              <a:rPr lang="en-GB" sz="2200" b="1" dirty="0">
                <a:latin typeface="+mn-lt"/>
              </a:rPr>
            </a:br>
            <a:r>
              <a:rPr lang="en-GB" sz="2200" b="1" dirty="0">
                <a:latin typeface="+mn-lt"/>
              </a:rPr>
              <a:t>HPAN5003/6003 Contemporary Issues in Comparative Politics</a:t>
            </a:r>
            <a:br>
              <a:rPr lang="en-GB" sz="2800" b="1" dirty="0"/>
            </a:br>
            <a:r>
              <a:rPr lang="en-GB" sz="2200" b="1" dirty="0">
                <a:latin typeface="+mn-lt"/>
              </a:rPr>
              <a:t>Assignment 1: Essay Question 3: </a:t>
            </a:r>
            <a:br>
              <a:rPr lang="en-GB" sz="2200" b="1" dirty="0"/>
            </a:br>
            <a:r>
              <a:rPr lang="en-GB" sz="3100" b="1" dirty="0">
                <a:latin typeface="+mn-lt"/>
              </a:rPr>
              <a:t>Is it reasonable to describe the modern UK as a fully democratic state?</a:t>
            </a:r>
            <a:br>
              <a:rPr lang="en-GB" sz="3100" dirty="0">
                <a:latin typeface="+mn-lt"/>
              </a:rPr>
            </a:br>
            <a:endParaRPr lang="en-GB" sz="3100" dirty="0">
              <a:latin typeface="+mn-lt"/>
            </a:endParaRPr>
          </a:p>
        </p:txBody>
      </p:sp>
      <p:pic>
        <p:nvPicPr>
          <p:cNvPr id="1026" name="Picture 2" descr="Image result for UK powers of the monarchy">
            <a:extLst>
              <a:ext uri="{FF2B5EF4-FFF2-40B4-BE49-F238E27FC236}">
                <a16:creationId xmlns:a16="http://schemas.microsoft.com/office/drawing/2014/main" id="{4EF4FA49-760A-4680-84E8-2AD59EB390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484" y="2300830"/>
            <a:ext cx="4977679" cy="372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669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B9F4D-B93E-41F0-8159-7DAADF54E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Is it reasonable to describe the modern UK as a fully democratic state?</a:t>
            </a:r>
            <a:br>
              <a:rPr lang="en-GB" sz="2000" dirty="0">
                <a:latin typeface="+mn-lt"/>
              </a:rPr>
            </a:br>
            <a:r>
              <a:rPr lang="en-GB" sz="2000" dirty="0">
                <a:latin typeface="+mn-lt"/>
              </a:rPr>
              <a:t>Essay Plan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46968-0D43-489A-AD24-EADE65227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What is a “democracy”?</a:t>
            </a:r>
          </a:p>
          <a:p>
            <a:r>
              <a:rPr lang="en-GB" dirty="0"/>
              <a:t>Different types of democracy:</a:t>
            </a:r>
          </a:p>
          <a:p>
            <a:pPr>
              <a:buFontTx/>
              <a:buChar char="-"/>
            </a:pPr>
            <a:r>
              <a:rPr lang="en-GB" dirty="0"/>
              <a:t>Historically – from antiquity to modern times</a:t>
            </a:r>
          </a:p>
          <a:p>
            <a:pPr>
              <a:buFontTx/>
              <a:buChar char="-"/>
            </a:pPr>
            <a:r>
              <a:rPr lang="en-GB" dirty="0"/>
              <a:t>Geographically – from Presidential democracies (e.g. USA, France) to the Swiss Confederation (no standing army, frequent referendums, much of government at cantonal level etc.)</a:t>
            </a:r>
          </a:p>
          <a:p>
            <a:pPr>
              <a:buFontTx/>
              <a:buChar char="-"/>
            </a:pPr>
            <a:r>
              <a:rPr lang="en-GB" dirty="0"/>
              <a:t>John Keane’s three “phases of democracy”:</a:t>
            </a:r>
          </a:p>
          <a:p>
            <a:pPr marL="0" indent="0">
              <a:buNone/>
            </a:pPr>
            <a:r>
              <a:rPr lang="en-GB" dirty="0"/>
              <a:t>   Assembly Democracy, Representative Democracy, Monitory Democracy</a:t>
            </a:r>
          </a:p>
          <a:p>
            <a:r>
              <a:rPr lang="en-GB" dirty="0"/>
              <a:t>Where does UK (and other European monarchies) fit into this spectrum of definitions of democracy?</a:t>
            </a:r>
          </a:p>
          <a:p>
            <a:r>
              <a:rPr lang="en-GB" dirty="0"/>
              <a:t>UK often described as a constitutional monarchy – is it a parliamentary democracy or a parliamentary monarchy – or some kind of hybrid?</a:t>
            </a:r>
          </a:p>
        </p:txBody>
      </p:sp>
    </p:spTree>
    <p:extLst>
      <p:ext uri="{BB962C8B-B14F-4D97-AF65-F5344CB8AC3E}">
        <p14:creationId xmlns:p14="http://schemas.microsoft.com/office/powerpoint/2010/main" val="3152096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0C350-808B-4394-A06F-B58631269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CA433-52A0-4792-A1EB-5811374CF7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Powers of the Monarchy:</a:t>
            </a:r>
          </a:p>
          <a:p>
            <a:pPr>
              <a:buFontTx/>
              <a:buChar char="-"/>
            </a:pPr>
            <a:r>
              <a:rPr lang="en-GB" dirty="0"/>
              <a:t>Appointment of PM (who then exercises powers of the royal prerogative) Patronage (Benn’s </a:t>
            </a:r>
            <a:r>
              <a:rPr lang="en-GB" i="1" dirty="0"/>
              <a:t>Arguments for Democracy</a:t>
            </a:r>
            <a:r>
              <a:rPr lang="en-GB" dirty="0"/>
              <a:t>)</a:t>
            </a:r>
          </a:p>
          <a:p>
            <a:pPr>
              <a:buFontTx/>
              <a:buChar char="-"/>
            </a:pPr>
            <a:r>
              <a:rPr lang="en-GB" dirty="0"/>
              <a:t>Ministers of the Crown (in parliament)</a:t>
            </a:r>
          </a:p>
          <a:p>
            <a:pPr>
              <a:buFontTx/>
              <a:buChar char="-"/>
            </a:pPr>
            <a:r>
              <a:rPr lang="en-GB" dirty="0"/>
              <a:t>Armed Forces – swear allegiance to the Crown</a:t>
            </a:r>
          </a:p>
          <a:p>
            <a:r>
              <a:rPr lang="en-GB" dirty="0"/>
              <a:t>Is there a shadow constitution?</a:t>
            </a:r>
          </a:p>
          <a:p>
            <a:pPr>
              <a:buFontTx/>
              <a:buChar char="-"/>
            </a:pPr>
            <a:r>
              <a:rPr lang="en-GB" dirty="0"/>
              <a:t>Privy Council, Lords Lieutenant, JPs etc. (Lord Chancellor still powerful, even after reforms of 2003 and 2007 – Ministry of Justice takes over many of the Lord Chancellor’s legal powers etc.)</a:t>
            </a:r>
          </a:p>
          <a:p>
            <a:r>
              <a:rPr lang="en-GB" dirty="0"/>
              <a:t>Is the UK a full democracy? Your own conclusion?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991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DDAC8-A613-47E6-9210-45A4679CD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b="1" dirty="0">
                <a:latin typeface="+mn-lt"/>
              </a:rPr>
            </a:br>
            <a:r>
              <a:rPr lang="en-GB" sz="2200" b="1" dirty="0">
                <a:latin typeface="+mn-lt"/>
              </a:rPr>
              <a:t>Is it reasonable to describe the modern UK as a fully democratic state?</a:t>
            </a:r>
            <a:br>
              <a:rPr lang="en-GB" sz="2200" b="1" dirty="0">
                <a:latin typeface="+mn-lt"/>
              </a:rPr>
            </a:br>
            <a:r>
              <a:rPr lang="en-GB" sz="2200" dirty="0">
                <a:latin typeface="+mn-lt"/>
              </a:rPr>
              <a:t>Essay Plan 2: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87CEC-8F39-4989-AAC6-52A25DBC1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Providing a conclusion from various viewpoints:</a:t>
            </a:r>
          </a:p>
          <a:p>
            <a:pPr>
              <a:buFontTx/>
              <a:buChar char="-"/>
            </a:pPr>
            <a:r>
              <a:rPr lang="en-GB" dirty="0"/>
              <a:t>Liberal democracy</a:t>
            </a:r>
          </a:p>
          <a:p>
            <a:pPr>
              <a:buFontTx/>
              <a:buChar char="-"/>
            </a:pPr>
            <a:r>
              <a:rPr lang="en-GB" dirty="0"/>
              <a:t>Social democracy</a:t>
            </a:r>
          </a:p>
          <a:p>
            <a:pPr>
              <a:buFontTx/>
              <a:buChar char="-"/>
            </a:pPr>
            <a:r>
              <a:rPr lang="en-GB" dirty="0"/>
              <a:t>Constitutional monarchist</a:t>
            </a:r>
          </a:p>
          <a:p>
            <a:pPr>
              <a:buFontTx/>
              <a:buChar char="-"/>
            </a:pPr>
            <a:r>
              <a:rPr lang="en-GB" dirty="0"/>
              <a:t>Presidential democracy</a:t>
            </a:r>
          </a:p>
          <a:p>
            <a:pPr>
              <a:buFontTx/>
              <a:buChar char="-"/>
            </a:pPr>
            <a:r>
              <a:rPr lang="en-GB" dirty="0"/>
              <a:t>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75594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</TotalTime>
  <Words>237</Words>
  <Application>Microsoft Office PowerPoint</Application>
  <PresentationFormat>On-screen Show (4:3)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   HPAN5003/6003 Contemporary Issues in Comparative Politics Assignment 1: Essay Question 3:  Is it reasonable to describe the modern UK as a fully democratic state? </vt:lpstr>
      <vt:lpstr>Is it reasonable to describe the modern UK as a fully democratic state? Essay Plan 1</vt:lpstr>
      <vt:lpstr>PowerPoint Presentation</vt:lpstr>
      <vt:lpstr> Is it reasonable to describe the modern UK as a fully democratic state? Essay Plan 2: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HPAN5003/6003 Contemporary Issues in Comparative Politics Lecture 8: Is it reasonable to describe the modern UK as a fully democratic state? </dc:title>
  <dc:creator>Andy Bevan</dc:creator>
  <cp:lastModifiedBy>Andy Bevan</cp:lastModifiedBy>
  <cp:revision>11</cp:revision>
  <dcterms:created xsi:type="dcterms:W3CDTF">2020-04-10T12:47:26Z</dcterms:created>
  <dcterms:modified xsi:type="dcterms:W3CDTF">2020-05-15T13:39:00Z</dcterms:modified>
</cp:coreProperties>
</file>