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1245" autoAdjust="0"/>
  </p:normalViewPr>
  <p:slideViewPr>
    <p:cSldViewPr snapToGrid="0" showGuides="1">
      <p:cViewPr>
        <p:scale>
          <a:sx n="66" d="100"/>
          <a:sy n="66" d="100"/>
        </p:scale>
        <p:origin x="174" y="-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na Ur Rehman (2329511)" userId="dbef7888-0a9b-4376-a27f-bed1833d0440" providerId="ADAL" clId="{D41D4B42-FECE-41B6-8E89-9737DA5F77D5}"/>
    <pc:docChg chg="undo custSel addSld delSld modSld">
      <pc:chgData name="Hasna Ur Rehman (2329511)" userId="dbef7888-0a9b-4376-a27f-bed1833d0440" providerId="ADAL" clId="{D41D4B42-FECE-41B6-8E89-9737DA5F77D5}" dt="2026-06-28T15:59:49.623" v="11153" actId="20577"/>
      <pc:docMkLst>
        <pc:docMk/>
      </pc:docMkLst>
      <pc:sldChg chg="addSp delSp modSp mod setBg modClrScheme chgLayout">
        <pc:chgData name="Hasna Ur Rehman (2329511)" userId="dbef7888-0a9b-4376-a27f-bed1833d0440" providerId="ADAL" clId="{D41D4B42-FECE-41B6-8E89-9737DA5F77D5}" dt="2026-06-27T15:34:12.477" v="10928" actId="26606"/>
        <pc:sldMkLst>
          <pc:docMk/>
          <pc:sldMk cId="2593788360" sldId="256"/>
        </pc:sldMkLst>
        <pc:spChg chg="add del mod">
          <ac:chgData name="Hasna Ur Rehman (2329511)" userId="dbef7888-0a9b-4376-a27f-bed1833d0440" providerId="ADAL" clId="{D41D4B42-FECE-41B6-8E89-9737DA5F77D5}" dt="2026-06-27T15:34:12.477" v="10928" actId="26606"/>
          <ac:spMkLst>
            <pc:docMk/>
            <pc:sldMk cId="2593788360" sldId="256"/>
            <ac:spMk id="2" creationId="{A223EB69-51E8-BB39-56AF-E5F261BDE6C9}"/>
          </ac:spMkLst>
        </pc:spChg>
        <pc:spChg chg="mod ord">
          <ac:chgData name="Hasna Ur Rehman (2329511)" userId="dbef7888-0a9b-4376-a27f-bed1833d0440" providerId="ADAL" clId="{D41D4B42-FECE-41B6-8E89-9737DA5F77D5}" dt="2026-06-27T15:33:31.758" v="10923" actId="255"/>
          <ac:spMkLst>
            <pc:docMk/>
            <pc:sldMk cId="2593788360" sldId="256"/>
            <ac:spMk id="3" creationId="{934CB7B6-CAEA-C662-74E1-34367FEE7260}"/>
          </ac:spMkLst>
        </pc:spChg>
        <pc:spChg chg="add mod">
          <ac:chgData name="Hasna Ur Rehman (2329511)" userId="dbef7888-0a9b-4376-a27f-bed1833d0440" providerId="ADAL" clId="{D41D4B42-FECE-41B6-8E89-9737DA5F77D5}" dt="2026-06-14T12:02:18.481" v="5574" actId="688"/>
          <ac:spMkLst>
            <pc:docMk/>
            <pc:sldMk cId="2593788360" sldId="256"/>
            <ac:spMk id="5" creationId="{8184EC78-7F7F-F2BC-28E4-3EA455932F44}"/>
          </ac:spMkLst>
        </pc:spChg>
        <pc:graphicFrameChg chg="add del">
          <ac:chgData name="Hasna Ur Rehman (2329511)" userId="dbef7888-0a9b-4376-a27f-bed1833d0440" providerId="ADAL" clId="{D41D4B42-FECE-41B6-8E89-9737DA5F77D5}" dt="2026-06-27T12:51:24.078" v="10911" actId="26606"/>
          <ac:graphicFrameMkLst>
            <pc:docMk/>
            <pc:sldMk cId="2593788360" sldId="256"/>
            <ac:graphicFrameMk id="7" creationId="{74A7E752-88B9-E81A-0FED-5C9434DFDCE0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7T12:51:48.255" v="10913" actId="26606"/>
          <ac:graphicFrameMkLst>
            <pc:docMk/>
            <pc:sldMk cId="2593788360" sldId="256"/>
            <ac:graphicFrameMk id="8" creationId="{417B4646-CF54-1A3D-50D9-45FAE1E02AA4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7T15:34:12.477" v="10928" actId="26606"/>
          <ac:graphicFrameMkLst>
            <pc:docMk/>
            <pc:sldMk cId="2593788360" sldId="256"/>
            <ac:graphicFrameMk id="9" creationId="{0B8C0121-ABCC-A30F-BF93-E3ECEA35E0A8}"/>
          </ac:graphicFrameMkLst>
        </pc:graphicFrameChg>
        <pc:graphicFrameChg chg="add del mod ord modGraphic">
          <ac:chgData name="Hasna Ur Rehman (2329511)" userId="dbef7888-0a9b-4376-a27f-bed1833d0440" providerId="ADAL" clId="{D41D4B42-FECE-41B6-8E89-9737DA5F77D5}" dt="2026-06-27T12:42:33.508" v="10614" actId="21"/>
          <ac:graphicFrameMkLst>
            <pc:docMk/>
            <pc:sldMk cId="2593788360" sldId="256"/>
            <ac:graphicFrameMk id="10" creationId="{F1539803-942A-D9EB-8EC8-8ECD7D9270BC}"/>
          </ac:graphicFrameMkLst>
        </pc:graphicFrameChg>
        <pc:picChg chg="add mod ord">
          <ac:chgData name="Hasna Ur Rehman (2329511)" userId="dbef7888-0a9b-4376-a27f-bed1833d0440" providerId="ADAL" clId="{D41D4B42-FECE-41B6-8E89-9737DA5F77D5}" dt="2026-06-27T15:32:59.089" v="10920" actId="14100"/>
          <ac:picMkLst>
            <pc:docMk/>
            <pc:sldMk cId="2593788360" sldId="256"/>
            <ac:picMk id="4" creationId="{4F18CBB2-AAE2-5DDE-61F4-C53E3588CF15}"/>
          </ac:picMkLst>
        </pc:picChg>
      </pc:sldChg>
      <pc:sldChg chg="addSp delSp modSp new mod setBg">
        <pc:chgData name="Hasna Ur Rehman (2329511)" userId="dbef7888-0a9b-4376-a27f-bed1833d0440" providerId="ADAL" clId="{D41D4B42-FECE-41B6-8E89-9737DA5F77D5}" dt="2026-06-28T15:57:36.406" v="11145" actId="13926"/>
        <pc:sldMkLst>
          <pc:docMk/>
          <pc:sldMk cId="2840458017" sldId="257"/>
        </pc:sldMkLst>
        <pc:spChg chg="add mod">
          <ac:chgData name="Hasna Ur Rehman (2329511)" userId="dbef7888-0a9b-4376-a27f-bed1833d0440" providerId="ADAL" clId="{D41D4B42-FECE-41B6-8E89-9737DA5F77D5}" dt="2026-06-25T13:37:09.557" v="7088" actId="14100"/>
          <ac:spMkLst>
            <pc:docMk/>
            <pc:sldMk cId="2840458017" sldId="257"/>
            <ac:spMk id="5" creationId="{53735545-7470-27C0-70AE-B0E42E8C9E21}"/>
          </ac:spMkLst>
        </pc:spChg>
        <pc:spChg chg="add del mod">
          <ac:chgData name="Hasna Ur Rehman (2329511)" userId="dbef7888-0a9b-4376-a27f-bed1833d0440" providerId="ADAL" clId="{D41D4B42-FECE-41B6-8E89-9737DA5F77D5}" dt="2026-06-26T11:38:34.391" v="10109" actId="113"/>
          <ac:spMkLst>
            <pc:docMk/>
            <pc:sldMk cId="2840458017" sldId="257"/>
            <ac:spMk id="7" creationId="{EF30685A-66C7-2768-919D-36F8F3F89EE9}"/>
          </ac:spMkLst>
        </pc:spChg>
        <pc:spChg chg="add del mod">
          <ac:chgData name="Hasna Ur Rehman (2329511)" userId="dbef7888-0a9b-4376-a27f-bed1833d0440" providerId="ADAL" clId="{D41D4B42-FECE-41B6-8E89-9737DA5F77D5}" dt="2026-06-28T15:57:29.794" v="11144" actId="13926"/>
          <ac:spMkLst>
            <pc:docMk/>
            <pc:sldMk cId="2840458017" sldId="257"/>
            <ac:spMk id="8" creationId="{387F0810-7CA3-6C73-6A7A-AF63E94D251E}"/>
          </ac:spMkLst>
        </pc:spChg>
        <pc:spChg chg="add mod">
          <ac:chgData name="Hasna Ur Rehman (2329511)" userId="dbef7888-0a9b-4376-a27f-bed1833d0440" providerId="ADAL" clId="{D41D4B42-FECE-41B6-8E89-9737DA5F77D5}" dt="2026-06-28T15:57:36.406" v="11145" actId="13926"/>
          <ac:spMkLst>
            <pc:docMk/>
            <pc:sldMk cId="2840458017" sldId="257"/>
            <ac:spMk id="9" creationId="{CBD3BC31-DD7C-EF1D-4464-0CA6EECCCC02}"/>
          </ac:spMkLst>
        </pc:spChg>
        <pc:spChg chg="add mod">
          <ac:chgData name="Hasna Ur Rehman (2329511)" userId="dbef7888-0a9b-4376-a27f-bed1833d0440" providerId="ADAL" clId="{D41D4B42-FECE-41B6-8E89-9737DA5F77D5}" dt="2026-06-28T15:57:13.792" v="11143" actId="13926"/>
          <ac:spMkLst>
            <pc:docMk/>
            <pc:sldMk cId="2840458017" sldId="257"/>
            <ac:spMk id="10" creationId="{5261AC8A-4C68-D20A-0947-95562F1248DF}"/>
          </ac:spMkLst>
        </pc:spChg>
        <pc:picChg chg="add del mod">
          <ac:chgData name="Hasna Ur Rehman (2329511)" userId="dbef7888-0a9b-4376-a27f-bed1833d0440" providerId="ADAL" clId="{D41D4B42-FECE-41B6-8E89-9737DA5F77D5}" dt="2026-06-28T15:55:48.304" v="11140" actId="29295"/>
          <ac:picMkLst>
            <pc:docMk/>
            <pc:sldMk cId="2840458017" sldId="257"/>
            <ac:picMk id="6" creationId="{1BD0895D-30E7-EBA1-4D7E-A553CB006805}"/>
          </ac:picMkLst>
        </pc:picChg>
      </pc:sldChg>
      <pc:sldChg chg="addSp delSp modSp new mod setBg">
        <pc:chgData name="Hasna Ur Rehman (2329511)" userId="dbef7888-0a9b-4376-a27f-bed1833d0440" providerId="ADAL" clId="{D41D4B42-FECE-41B6-8E89-9737DA5F77D5}" dt="2026-06-28T15:59:49.623" v="11153" actId="20577"/>
        <pc:sldMkLst>
          <pc:docMk/>
          <pc:sldMk cId="4262643034" sldId="258"/>
        </pc:sldMkLst>
        <pc:spChg chg="add mod">
          <ac:chgData name="Hasna Ur Rehman (2329511)" userId="dbef7888-0a9b-4376-a27f-bed1833d0440" providerId="ADAL" clId="{D41D4B42-FECE-41B6-8E89-9737DA5F77D5}" dt="2026-06-26T20:51:12.960" v="10269" actId="207"/>
          <ac:spMkLst>
            <pc:docMk/>
            <pc:sldMk cId="4262643034" sldId="258"/>
            <ac:spMk id="54" creationId="{F4E02745-0C92-A777-8138-016CE53F7C25}"/>
          </ac:spMkLst>
        </pc:spChg>
        <pc:spChg chg="add mod">
          <ac:chgData name="Hasna Ur Rehman (2329511)" userId="dbef7888-0a9b-4376-a27f-bed1833d0440" providerId="ADAL" clId="{D41D4B42-FECE-41B6-8E89-9737DA5F77D5}" dt="2026-06-28T15:59:49.623" v="11153" actId="20577"/>
          <ac:spMkLst>
            <pc:docMk/>
            <pc:sldMk cId="4262643034" sldId="258"/>
            <ac:spMk id="55" creationId="{6ACB4A76-12E8-112F-66B3-E210870BEF7D}"/>
          </ac:spMkLst>
        </pc:spChg>
        <pc:spChg chg="add mod">
          <ac:chgData name="Hasna Ur Rehman (2329511)" userId="dbef7888-0a9b-4376-a27f-bed1833d0440" providerId="ADAL" clId="{D41D4B42-FECE-41B6-8E89-9737DA5F77D5}" dt="2026-06-26T20:51:50.185" v="10272" actId="207"/>
          <ac:spMkLst>
            <pc:docMk/>
            <pc:sldMk cId="4262643034" sldId="258"/>
            <ac:spMk id="56" creationId="{213EAB58-3E0F-7FE7-81F4-19520B6D15E9}"/>
          </ac:spMkLst>
        </pc:spChg>
        <pc:spChg chg="add mod">
          <ac:chgData name="Hasna Ur Rehman (2329511)" userId="dbef7888-0a9b-4376-a27f-bed1833d0440" providerId="ADAL" clId="{D41D4B42-FECE-41B6-8E89-9737DA5F77D5}" dt="2026-06-26T11:38:12.636" v="10108" actId="13926"/>
          <ac:spMkLst>
            <pc:docMk/>
            <pc:sldMk cId="4262643034" sldId="258"/>
            <ac:spMk id="57" creationId="{15F86F77-7FB1-4C0E-EF50-A10E48332C10}"/>
          </ac:spMkLst>
        </pc:spChg>
        <pc:picChg chg="add mod">
          <ac:chgData name="Hasna Ur Rehman (2329511)" userId="dbef7888-0a9b-4376-a27f-bed1833d0440" providerId="ADAL" clId="{D41D4B42-FECE-41B6-8E89-9737DA5F77D5}" dt="2026-06-25T22:41:57.049" v="9953" actId="14100"/>
          <ac:picMkLst>
            <pc:docMk/>
            <pc:sldMk cId="4262643034" sldId="258"/>
            <ac:picMk id="1026" creationId="{EDB5D9FE-2AFA-3AE2-9158-630F5B57204C}"/>
          </ac:picMkLst>
        </pc:picChg>
        <pc:picChg chg="add mod">
          <ac:chgData name="Hasna Ur Rehman (2329511)" userId="dbef7888-0a9b-4376-a27f-bed1833d0440" providerId="ADAL" clId="{D41D4B42-FECE-41B6-8E89-9737DA5F77D5}" dt="2026-06-27T12:18:15.808" v="10275" actId="14100"/>
          <ac:picMkLst>
            <pc:docMk/>
            <pc:sldMk cId="4262643034" sldId="258"/>
            <ac:picMk id="1028" creationId="{CD855B6D-B155-A768-721B-3391656E4F3A}"/>
          </ac:picMkLst>
        </pc:picChg>
      </pc:sldChg>
      <pc:sldChg chg="addSp modSp new mod setBg">
        <pc:chgData name="Hasna Ur Rehman (2329511)" userId="dbef7888-0a9b-4376-a27f-bed1833d0440" providerId="ADAL" clId="{D41D4B42-FECE-41B6-8E89-9737DA5F77D5}" dt="2026-06-28T15:36:53.145" v="11089" actId="114"/>
        <pc:sldMkLst>
          <pc:docMk/>
          <pc:sldMk cId="2311256670" sldId="259"/>
        </pc:sldMkLst>
        <pc:spChg chg="add mod">
          <ac:chgData name="Hasna Ur Rehman (2329511)" userId="dbef7888-0a9b-4376-a27f-bed1833d0440" providerId="ADAL" clId="{D41D4B42-FECE-41B6-8E89-9737DA5F77D5}" dt="2026-06-28T15:36:53.145" v="11089" actId="114"/>
          <ac:spMkLst>
            <pc:docMk/>
            <pc:sldMk cId="2311256670" sldId="259"/>
            <ac:spMk id="2" creationId="{C72A0C42-C42C-7FEF-F8E6-4EC86978FB8D}"/>
          </ac:spMkLst>
        </pc:spChg>
      </pc:sldChg>
      <pc:sldChg chg="addSp delSp modSp new mod setBg">
        <pc:chgData name="Hasna Ur Rehman (2329511)" userId="dbef7888-0a9b-4376-a27f-bed1833d0440" providerId="ADAL" clId="{D41D4B42-FECE-41B6-8E89-9737DA5F77D5}" dt="2026-06-28T15:39:59.613" v="11111" actId="114"/>
        <pc:sldMkLst>
          <pc:docMk/>
          <pc:sldMk cId="2989912366" sldId="260"/>
        </pc:sldMkLst>
        <pc:spChg chg="add mod">
          <ac:chgData name="Hasna Ur Rehman (2329511)" userId="dbef7888-0a9b-4376-a27f-bed1833d0440" providerId="ADAL" clId="{D41D4B42-FECE-41B6-8E89-9737DA5F77D5}" dt="2026-06-28T15:39:59.613" v="11111" actId="114"/>
          <ac:spMkLst>
            <pc:docMk/>
            <pc:sldMk cId="2989912366" sldId="260"/>
            <ac:spMk id="2" creationId="{B3A37AC0-67FC-0547-D51A-35CCF150DB48}"/>
          </ac:spMkLst>
        </pc:spChg>
      </pc:sldChg>
      <pc:sldChg chg="addSp modSp new mod setBg">
        <pc:chgData name="Hasna Ur Rehman (2329511)" userId="dbef7888-0a9b-4376-a27f-bed1833d0440" providerId="ADAL" clId="{D41D4B42-FECE-41B6-8E89-9737DA5F77D5}" dt="2026-06-28T15:42:08.130" v="11117" actId="114"/>
        <pc:sldMkLst>
          <pc:docMk/>
          <pc:sldMk cId="44592579" sldId="261"/>
        </pc:sldMkLst>
        <pc:spChg chg="add mod">
          <ac:chgData name="Hasna Ur Rehman (2329511)" userId="dbef7888-0a9b-4376-a27f-bed1833d0440" providerId="ADAL" clId="{D41D4B42-FECE-41B6-8E89-9737DA5F77D5}" dt="2026-06-28T15:42:08.130" v="11117" actId="114"/>
          <ac:spMkLst>
            <pc:docMk/>
            <pc:sldMk cId="44592579" sldId="261"/>
            <ac:spMk id="2" creationId="{2CCE4C55-1BA4-BE00-51BC-F2537AEB1690}"/>
          </ac:spMkLst>
        </pc:spChg>
      </pc:sldChg>
      <pc:sldChg chg="addSp delSp modSp new mod">
        <pc:chgData name="Hasna Ur Rehman (2329511)" userId="dbef7888-0a9b-4376-a27f-bed1833d0440" providerId="ADAL" clId="{D41D4B42-FECE-41B6-8E89-9737DA5F77D5}" dt="2026-06-28T15:45:37.833" v="11123" actId="114"/>
        <pc:sldMkLst>
          <pc:docMk/>
          <pc:sldMk cId="1373274770" sldId="262"/>
        </pc:sldMkLst>
        <pc:spChg chg="add mod">
          <ac:chgData name="Hasna Ur Rehman (2329511)" userId="dbef7888-0a9b-4376-a27f-bed1833d0440" providerId="ADAL" clId="{D41D4B42-FECE-41B6-8E89-9737DA5F77D5}" dt="2026-06-28T15:45:37.833" v="11123" actId="114"/>
          <ac:spMkLst>
            <pc:docMk/>
            <pc:sldMk cId="1373274770" sldId="262"/>
            <ac:spMk id="3" creationId="{005C830A-4723-829A-B984-16E5EED82A8D}"/>
          </ac:spMkLst>
        </pc:spChg>
      </pc:sldChg>
      <pc:sldChg chg="addSp delSp modSp new del mod">
        <pc:chgData name="Hasna Ur Rehman (2329511)" userId="dbef7888-0a9b-4376-a27f-bed1833d0440" providerId="ADAL" clId="{D41D4B42-FECE-41B6-8E89-9737DA5F77D5}" dt="2026-06-27T15:57:45.432" v="11055" actId="2696"/>
        <pc:sldMkLst>
          <pc:docMk/>
          <pc:sldMk cId="44663186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D803-9DE5-4CAB-9706-5DFF087FD16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082822-EAE0-4E4B-8853-EE135F8A1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90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82822-EAE0-4E4B-8853-EE135F8A1B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382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82822-EAE0-4E4B-8853-EE135F8A1B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920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82822-EAE0-4E4B-8853-EE135F8A1B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856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8FBF1-B436-A7BF-D91B-96B8874487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6C47CB-FE95-A5E3-D87F-FED817534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0A097-9791-CCC7-B032-441DCE760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9C7B54-A132-A0FD-1004-45A7E076A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87C9D-CA0A-6195-23D8-CBBA5FF7D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38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0AA27-AFB7-94D5-B206-B0E1E09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B23F4-A054-F3D7-E1CC-84C07CDEC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45D36-1688-D888-AB31-2BF5AA91C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43486-25B4-698E-932E-3EFFCEE2C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05EB5-C915-9BB2-4192-BB5622D99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520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90A78-BCD0-52E6-9C8A-653C6A3F6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D1216-CD6B-5844-BC7E-F0787DA912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7ADCA-99C6-B42B-4AB5-5BA561F54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619518-45A4-591B-B888-47CC67208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DF1EC-D26C-DF78-FDE5-74DEE4A6F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312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695E9-EE34-CF04-0B58-6C52C63F5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D76B2-0000-D86F-C9C3-7E15CB16FC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01ABD0-A55E-9382-8065-1A2AB8D8B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0AAF0A-6529-D8B8-51B9-48EE20457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C92ED4-E48C-FA91-935D-849FBB872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9F36D4-C362-4F16-9863-79D955BAB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86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D4614-D055-8273-BAF6-FB813B26D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D6D49-577B-48CE-DECE-E59090B0E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12569E-9FB7-5674-3394-CDD55E1187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2FFBAD-EADC-535C-EB23-5B85440E76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007019-C625-2D30-CCCD-C0170497C6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92D4F4-25AC-320C-212B-7986491CC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479A70-8DB4-D773-7D9D-1E85D6B82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8BB892-CC4A-EAFA-F683-CF2CCD7D6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38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2AF32-A1E7-7D23-6902-0D776CCA0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F8B3E7-794A-9F84-2CCE-06D8CF13A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9F11DD-AC42-09A8-EAD8-207E3782D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F8DFEF-D809-BD2E-58CF-5E8FCE4AB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430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28B65E-958F-3B2F-1356-04CE690A9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0B3A4D-A20B-A87C-639A-112F24555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7667C-5166-F937-F23B-2151C29B6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617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A5402-9203-BE30-E033-BC527CA8E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947A3-013D-8E0C-E02E-1B8E997CD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BBE843-1368-C3EF-C56A-DBFE6033C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2E766-7F17-2084-1270-1F2D778AD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E36B46-C2D4-196B-1B67-787050F75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E7EDE-4FDC-7B99-5F6B-BD7A8B9D3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2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45ED5-6DE0-68F3-DD33-3E8B21B7F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0CF86B-88C8-0F3F-3C3B-BB15D2CB5B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71F20-2AFE-AE0D-E2F2-89CAD125BA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9CF010-9F0F-D653-BA31-6CE6A78B7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1EE79-5F27-58A9-2D07-E0EEC0EB8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1E375-FAAA-2DF8-5F7D-F60B7F1B6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71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019DB-277C-304C-4C47-682605305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C9E64-F5BD-D48D-AD32-2962F3342D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1B462-6D48-FB9B-0091-980F52711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14733-214C-0F94-33E7-8DB52C69A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5F20A-3C03-50AF-C3E0-98F4A7FD9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754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EE73AC-8784-DCDB-B3E5-05956E6967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DD9CBD-AAAE-FA76-7437-112275FBD3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B036-C370-D986-39D7-C3179DE69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F0881-BF06-6DC9-B9EF-72AA1D248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E328B-6BAC-7E7B-A226-D5C548F6F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79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282D18-EE85-460B-5801-E9A8C8D39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F5163-FFEF-B66F-20E7-94BAC0CED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77D74-8C01-E8A3-11FD-FC4BA2D2AB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969AFC-B9B6-4700-9378-B107D196088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30C31-3DE6-51C5-3411-050C3CA360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62B2A-FEB7-1308-DFB3-AFB8725B04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C1749B-3D33-4DB0-B31C-AAFFB306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474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ublicdomainpictures.net/en/view-image.php?image=267289&amp;picture=autism-awareness-puzzle-icon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orldhealth.net/news/signs-autism-before-starting-aba-therap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9/15/contents" TargetMode="External"/><Relationship Id="rId7" Type="http://schemas.openxmlformats.org/officeDocument/2006/relationships/hyperlink" Target="https://www.legislation.gov.uk/ukpga/2010/15/content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0803-018-3639-1" TargetMode="External"/><Relationship Id="rId5" Type="http://schemas.openxmlformats.org/officeDocument/2006/relationships/hyperlink" Target="https://doi.org/10.1007/s40489-023-00420-3" TargetMode="External"/><Relationship Id="rId4" Type="http://schemas.openxmlformats.org/officeDocument/2006/relationships/hyperlink" Target="https://autismodiario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-org.uwtsd.idm.oclc.org/10.1007/s43440-021-00244-0" TargetMode="External"/><Relationship Id="rId2" Type="http://schemas.openxmlformats.org/officeDocument/2006/relationships/hyperlink" Target="https://doi.org/10.1177/13623613211049011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38/s41572-019-0138-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cap.org.uk/learning-disability-explained/research-and-statistics/employment-research-and-statistics" TargetMode="External"/><Relationship Id="rId2" Type="http://schemas.openxmlformats.org/officeDocument/2006/relationships/hyperlink" Target="https://doi.org/10.1007/s12098-016-2080-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utism.org.uk/advice-and-guidance/what-is-autism/varying-support-needs" TargetMode="External"/><Relationship Id="rId5" Type="http://schemas.openxmlformats.org/officeDocument/2006/relationships/hyperlink" Target="https://www.nhs.uk/conditions/autism/what-is-autism/" TargetMode="External"/><Relationship Id="rId4" Type="http://schemas.openxmlformats.org/officeDocument/2006/relationships/hyperlink" Target="https://www.nice.org.uk/guidance/cg14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dn.pixabay.com/photo/2018/04/02/20/41/autism-3285108_640.png" TargetMode="External"/><Relationship Id="rId2" Type="http://schemas.openxmlformats.org/officeDocument/2006/relationships/hyperlink" Target="https://www.ons.gov.uk/employmentandlabourmarket/peoplenotinwork/unemployment/articles/understandingunemploymentwhatroledoesethnicityanddisabilityplay/2024-01-1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orldhealth.net/news/signs-autism-before-starting-aba-therapy/" TargetMode="External"/><Relationship Id="rId4" Type="http://schemas.openxmlformats.org/officeDocument/2006/relationships/hyperlink" Target="https://icd.who.int/browse/2024-01/mms/en#3344230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34CB7B6-CAEA-C662-74E1-34367FEE72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0"/>
            <a:ext cx="9144000" cy="100584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Spectrum Disorder: A Critical Examination of Historical and Contemporary Treatment and Care ICD- 11 6A02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18CBB2-AAE2-5DDE-61F4-C53E3588CF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66856" y="1219199"/>
            <a:ext cx="5225143" cy="56388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84EC78-7F7F-F2BC-28E4-3EA455932F44}"/>
              </a:ext>
            </a:extLst>
          </p:cNvPr>
          <p:cNvSpPr txBox="1"/>
          <p:nvPr/>
        </p:nvSpPr>
        <p:spPr>
          <a:xfrm>
            <a:off x="10668000" y="2148840"/>
            <a:ext cx="1325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Source: Autism Diario (2015).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23EB69-51E8-BB39-56AF-E5F261BDE6C9}"/>
              </a:ext>
            </a:extLst>
          </p:cNvPr>
          <p:cNvSpPr txBox="1"/>
          <p:nvPr/>
        </p:nvSpPr>
        <p:spPr>
          <a:xfrm>
            <a:off x="0" y="1219199"/>
            <a:ext cx="6589486" cy="42711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BSc Hons Health and Social Care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Hasna Ur Rehman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2329511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BMHP6029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Neale Haddon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1: Individual Presentation (Academic Poster)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deadline: Monday 6</a:t>
            </a:r>
            <a:r>
              <a:rPr lang="en-GB" sz="2400" b="1" baseline="30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July 2026</a:t>
            </a:r>
          </a:p>
        </p:txBody>
      </p:sp>
    </p:spTree>
    <p:extLst>
      <p:ext uri="{BB962C8B-B14F-4D97-AF65-F5344CB8AC3E}">
        <p14:creationId xmlns:p14="http://schemas.microsoft.com/office/powerpoint/2010/main" val="2593788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BD0895D-30E7-EBA1-4D7E-A553CB00680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1998" cy="685800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30685A-66C7-2768-919D-36F8F3F89EE9}"/>
              </a:ext>
            </a:extLst>
          </p:cNvPr>
          <p:cNvSpPr txBox="1"/>
          <p:nvPr/>
        </p:nvSpPr>
        <p:spPr>
          <a:xfrm>
            <a:off x="9616440" y="6248400"/>
            <a:ext cx="1508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 err="1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Source:WorldHealth.net</a:t>
            </a:r>
            <a:r>
              <a:rPr lang="en-GB" sz="8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735545-7470-27C0-70AE-B0E42E8C9E21}"/>
              </a:ext>
            </a:extLst>
          </p:cNvPr>
          <p:cNvSpPr txBox="1"/>
          <p:nvPr/>
        </p:nvSpPr>
        <p:spPr>
          <a:xfrm>
            <a:off x="0" y="1"/>
            <a:ext cx="3337560" cy="9332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7F0810-7CA3-6C73-6A7A-AF63E94D251E}"/>
              </a:ext>
            </a:extLst>
          </p:cNvPr>
          <p:cNvSpPr txBox="1"/>
          <p:nvPr/>
        </p:nvSpPr>
        <p:spPr>
          <a:xfrm>
            <a:off x="2" y="0"/>
            <a:ext cx="487679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What is Autism Spectrum Disorder (ASD) ?</a:t>
            </a:r>
          </a:p>
          <a:p>
            <a:pPr algn="ctr"/>
            <a:endParaRPr lang="en-GB" b="1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ASD is a  lifelong neurodevelopmental disorder (ICD-11) characterised by differences in social communication and interaction, alongside restricted and repetitive behaviours. It is recognised as a spectrum, with diverse strengths, challenges and support needs (Baron- Cohen et al., 2015; NICE, 2021; Joon, Kumar and Parle, 2021; NHS, 2025; WHO,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D3BC31-DD7C-EF1D-4464-0CA6EECCCC02}"/>
              </a:ext>
            </a:extLst>
          </p:cNvPr>
          <p:cNvSpPr txBox="1"/>
          <p:nvPr/>
        </p:nvSpPr>
        <p:spPr>
          <a:xfrm>
            <a:off x="5334000" y="0"/>
            <a:ext cx="548640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Historical Understanding of ASD</a:t>
            </a:r>
          </a:p>
          <a:p>
            <a:endParaRPr lang="en-GB" sz="2000" b="1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Since Leo Kanner first described autism in 1943, it has progressed from inaccurate theories to recognition as a neurodevelopmental spectrum condition through advances in research and diagnostic criteria (Kanner, 1943; Mintz, 2017; WHO, 2024).</a:t>
            </a:r>
          </a:p>
          <a:p>
            <a:pPr algn="ctr"/>
            <a:endParaRPr lang="en-GB" sz="1600" b="1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61AC8A-4C68-D20A-0947-95562F1248DF}"/>
              </a:ext>
            </a:extLst>
          </p:cNvPr>
          <p:cNvSpPr txBox="1"/>
          <p:nvPr/>
        </p:nvSpPr>
        <p:spPr>
          <a:xfrm>
            <a:off x="0" y="3901440"/>
            <a:ext cx="961644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Contemporary Understanding of Autism</a:t>
            </a:r>
          </a:p>
          <a:p>
            <a:pPr algn="ctr"/>
            <a:endParaRPr lang="en-GB" b="1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Modern approaches recognise the diversity of autistic presentations and prioritise person-centred, strengths-based assessments and support rather than a one-size-fits-all approach (Kapp, 2018; Lord et al., 2020; Hull et al., 2020; Nice, 2021; WHO, 2024; National Autistic Society 2025).</a:t>
            </a:r>
          </a:p>
        </p:txBody>
      </p:sp>
    </p:spTree>
    <p:extLst>
      <p:ext uri="{BB962C8B-B14F-4D97-AF65-F5344CB8AC3E}">
        <p14:creationId xmlns:p14="http://schemas.microsoft.com/office/powerpoint/2010/main" val="2840458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F4E02745-0C92-A777-8138-016CE53F7C25}"/>
              </a:ext>
            </a:extLst>
          </p:cNvPr>
          <p:cNvSpPr/>
          <p:nvPr/>
        </p:nvSpPr>
        <p:spPr>
          <a:xfrm>
            <a:off x="130629" y="653143"/>
            <a:ext cx="4180114" cy="5254172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now-discredited "refrigerator mother" theory wrongly blamed parents, particularly mothers, for causing autism, contributing to stigma, discrimination and delayed evidence-based care. Although autism is now recognised as a neurodevelopmental condition, many autistic people continue to experience inequalities in diagnosis, healthcare and social inclusion, with increased suicide risk (</a:t>
            </a:r>
            <a:r>
              <a:rPr lang="en-GB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Hirvikoski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2016; Mintz, 2017; Lord et al., 2020; NICE, 2021; Roman-</a:t>
            </a:r>
            <a:r>
              <a:rPr lang="en-GB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Urrestarazu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2021; Pellicano and den Houting, 2022; WHO, 2024; National Autistic Society, 2025; Babalola et al., 2025).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6ACB4A76-12E8-112F-66B3-E210870BEF7D}"/>
              </a:ext>
            </a:extLst>
          </p:cNvPr>
          <p:cNvSpPr/>
          <p:nvPr/>
        </p:nvSpPr>
        <p:spPr>
          <a:xfrm>
            <a:off x="4499429" y="653142"/>
            <a:ext cx="4180115" cy="525417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algn="ctr"/>
            <a:endParaRPr lang="en-GB" sz="1400" b="1" dirty="0">
              <a:solidFill>
                <a:schemeClr val="tx1"/>
              </a:solidFill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Future practice should prioritise earlier diagnosis, autism-specific professional training, and equitable access to person-centred, strengths-based care, while health outcomes for strengthening implementation of the Autism </a:t>
            </a:r>
            <a:r>
              <a:rPr lang="en-GB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2009 and 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</a:t>
            </a:r>
            <a:r>
              <a:rPr lang="en-GB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2010 to 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inclusion, employment and health outcomes for autistic people (Autism Act, 2009; Equality Act, 2010; Mencap, 2019; Crane et al., 2018; NICE, 2021; Gabbay-Dizdar et al., 2022; NHS Digital, 2024, ONS, 2024).</a:t>
            </a: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213EAB58-3E0F-7FE7-81F4-19520B6D15E9}"/>
              </a:ext>
            </a:extLst>
          </p:cNvPr>
          <p:cNvSpPr/>
          <p:nvPr/>
        </p:nvSpPr>
        <p:spPr>
          <a:xfrm>
            <a:off x="8868231" y="653142"/>
            <a:ext cx="3193140" cy="52541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ctr"/>
            <a:endParaRPr lang="en-GB" sz="1400" b="1" dirty="0">
              <a:solidFill>
                <a:schemeClr val="tx1"/>
              </a:solidFill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of Autism Spectrum Disorder has evolved from historical misconceptions to recognising ASD as a neurodevelopmental condition requiring person-centred, evidence-based care. Although advances in research, policy and legislation have improved support, continued efforts are needed to reduce inequalities and promote equitable, inclusive care for autistic individuals.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B5D9FE-2AFA-3AE2-9158-630F5B572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07314"/>
            <a:ext cx="12191999" cy="95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CD855B6D-B155-A768-721B-3391656E4F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0" y="-4"/>
            <a:ext cx="12191998" cy="65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15F86F77-7FB1-4C0E-EF50-A10E48332C10}"/>
              </a:ext>
            </a:extLst>
          </p:cNvPr>
          <p:cNvSpPr txBox="1"/>
          <p:nvPr/>
        </p:nvSpPr>
        <p:spPr>
          <a:xfrm>
            <a:off x="10058400" y="6386286"/>
            <a:ext cx="16981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800" b="1" dirty="0" err="1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Pixabay</a:t>
            </a:r>
            <a:r>
              <a:rPr lang="en-GB" sz="8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(2018).</a:t>
            </a:r>
          </a:p>
        </p:txBody>
      </p:sp>
    </p:spTree>
    <p:extLst>
      <p:ext uri="{BB962C8B-B14F-4D97-AF65-F5344CB8AC3E}">
        <p14:creationId xmlns:p14="http://schemas.microsoft.com/office/powerpoint/2010/main" val="4262643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2A0C42-C42C-7FEF-F8E6-4EC86978FB8D}"/>
              </a:ext>
            </a:extLst>
          </p:cNvPr>
          <p:cNvSpPr txBox="1"/>
          <p:nvPr/>
        </p:nvSpPr>
        <p:spPr>
          <a:xfrm>
            <a:off x="0" y="0"/>
            <a:ext cx="12192000" cy="8540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Autism Act 2009 (2009) London: The Stationery Office.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https://www.legislation.gov.uk/ukpga/2009/15/contents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Autism Diario (2015) Autism Awareness Ribbon.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https://autismodiario.com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Baron-Cohen, S., Lombardo, M.V. and Tager-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Flusberg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 (eds.)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Understanding Other Minds: Perspectives from Developmental Social Neuroscience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and facilitators of healthcare access for autistic children in the UK: a systematic review,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Review Journal of Autism and Developmental Disorders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12(4), pp. 780-808.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https://doi.org/10.1007/s40489-023-00420-3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Clark, A., Browne, S., Boardman, L., Hewitt, L. and Light, S. (2016) Implementing UK Autism policy and National Institute for Health and Care Excellence guidance: assessing the impact of autism training for frontline staff in community learning disability teams,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Disabilities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44(2), pp. 103-110.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Crane, L., Batty, R., Adeyinka, H., Goddard, L., Henry, L.A. and Hill, E.L. (2018) Autism diagnosis in the United Kingdom: Perspectives of autistic adults, parents and professionals,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Autism and Developmental Disorders,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48(11), pp. 3761-3772.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https://doi.org/10.1007/s10803-018-3639-1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Equality Act 2010 (2010) London: The Stationery Office.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https://www.legislation.gov.uk/ukpga/2010/15/contents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14June 2026].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256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A37AC0-67FC-0547-D51A-35CCF150DB48}"/>
              </a:ext>
            </a:extLst>
          </p:cNvPr>
          <p:cNvSpPr txBox="1"/>
          <p:nvPr/>
        </p:nvSpPr>
        <p:spPr>
          <a:xfrm>
            <a:off x="-1" y="0"/>
            <a:ext cx="12192001" cy="10756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Gabbay-Dizdar, N., Ilan, M., Meiri, G.,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Faroy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Michaelovski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Flusser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H., Menashe, I., Koller, J., Zachor, D.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Dinstein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I. (2022) Early diagnosis of autism in the community is associated with marked improvement in social symptoms within 1-2 years,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Autism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26(6), pp. 1353-1363.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https://doi.org/10.1177/13623613211049011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Hirvikoski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Mittendorfer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-Rutz, E., Boman, M., Larsson, H., Lichtenstein, P.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Bölte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(2016) Premature mortality in autism spectrum disorder,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British Journal of Psychiatry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208(3), pp. 232-238.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Hull, L., Petrides, K.V. and Mandy, W., 2020. The female autism phenotype and camouflaging: A narrative review.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Review Journal of Autism and Developmental Disorders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7(4), pp.306-317.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Joon, P., Kumar, A. and Parle, M. (2021) What is autism?,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Pharmacological Reports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73(5), pp. 1255-1264.Available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https://doi-org.uwtsd.idm.oclc.org/10.1007/s43440-021-00244-0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Kanner, L. (1943) Autistic disturbances of affective contact,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Nervous child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(3), pp.217-250.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Kapp, S.K., 2018. Social support, well-being, and quality of life among individuals on the autism spectrum.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141(Supplement 4), pp.S362-S368.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Lord,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Brugha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T.S., Charman, T., Cusack, J., Dumas, G., Frazier, T., Jones, E.J.H., Jones, R.M., Pickles, A., State, M.W., Taylor, J.L. and Veenstra-VanderWeele, J., 2020. Autism spectrum disorder.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Nature Reviews Disease Primers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6(1), p.5.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https://doi.org/10.1038/s41572-019-0138-4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912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CE4C55-1BA4-BE00-51BC-F2537AEB1690}"/>
              </a:ext>
            </a:extLst>
          </p:cNvPr>
          <p:cNvSpPr txBox="1"/>
          <p:nvPr/>
        </p:nvSpPr>
        <p:spPr>
          <a:xfrm>
            <a:off x="0" y="0"/>
            <a:ext cx="12192000" cy="7935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Mintz, M. (2017) Evolution in the Understanding of Autism Spectrum Disorder: Historical Perspective,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Indian Journal of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84(1), pp. 44-52.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https://doi.org/10.1007/s12098-016-2080-8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Mencap (2019) Employment research and statistics.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https://www.mencap.org.uk/learning-disability-explained/research-and-statistics/employment-research-and-statistics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13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(2021) Autism spectrum disorder in adults: diagnosis and management (CG142). London: NICE.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https://www.nice.org.uk/guidance/cg142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12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(2021) Autism spectrum disorder in adults: diagnosis and management (CG142). London: NICE.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https://www.nice.org.uk/guidance/cg142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26 May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(2025) What is autism?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https://www.nhs.uk/conditions/autism/what-is-autism/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[Accessed: 26 May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Autistic Society (2025) Varying support needs.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https://www.autism.org.uk/advice-and-guidance/what-is-autism/varying-support-needs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12 June 2026].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92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5C830A-4723-829A-B984-16E5EED82A8D}"/>
              </a:ext>
            </a:extLst>
          </p:cNvPr>
          <p:cNvSpPr txBox="1"/>
          <p:nvPr/>
        </p:nvSpPr>
        <p:spPr>
          <a:xfrm>
            <a:off x="0" y="0"/>
            <a:ext cx="12192000" cy="75200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(ONS), 2024. Understanding unemployment: what role does ethnicity and disability play?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https://www.ons.gov.uk/employmentandlabourmarket/peoplenotinwork/unemployment/articles/understandingunemploymentwhatroledoesethnicityanddisabilityplay/2024-01-10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26 June 2026].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Pixabay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(2018) Autism puzzle pieces.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https://cdn.pixabay.com/photo/2018/04/02/20/41/autism-3285108_640.png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14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Pellicano, E. and den Houting, J.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Annual Research Review: Shifting from normal science to neurodiversity in autism 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63(4), pp. 381-396.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Roman-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Urrestarazu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van Kessel, R., Allison, C., Matthews, F.E.,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Brayne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and Baron-Cohen, S. (2021) Association of race/ethnicity and social disadvantage with autism prevalence in 7 million school children in England,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JAMA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175(6), pp. e210054-e210054.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11th Revision (ICD-11): Autism Spectrum Disorder (6A02).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https://icd.who.int/browse/2024-01/mms/en#334423054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[Accessed: 26 May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WorldHealth.net (2026) Autism awareness image. Available at:</a:t>
            </a:r>
            <a:r>
              <a:rPr lang="en-GB" dirty="0">
                <a:hlinkClick r:id="rId5"/>
              </a:rPr>
              <a:t>10 Early Signs of Autism Before Starting ABA Therapy in Atlanta - WorldHealth.net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14 June 2026].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274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22539</TotalTime>
  <Words>1709</Words>
  <Application>Microsoft Office PowerPoint</Application>
  <PresentationFormat>Widescreen</PresentationFormat>
  <Paragraphs>76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Hasna Ur Rehman (2329511)</dc:creator>
  <cp:lastModifiedBy>Hasna Ur Rehman (2329511)</cp:lastModifiedBy>
  <cp:revision>1</cp:revision>
  <dcterms:created xsi:type="dcterms:W3CDTF">2026-05-26T15:37:43Z</dcterms:created>
  <dcterms:modified xsi:type="dcterms:W3CDTF">2026-06-28T15:59:57Z</dcterms:modified>
</cp:coreProperties>
</file>