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2"/>
  </p:notesMasterIdLst>
  <p:sldIdLst>
    <p:sldId id="275" r:id="rId5"/>
    <p:sldId id="276"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90" r:id="rId20"/>
    <p:sldId id="29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C3741-B54B-22AD-3993-33286CA088FD}" v="325" dt="2019-12-03T19:48:31.523"/>
    <p1510:client id="{1FF3A7F8-1E97-475E-B4EC-6E96475A63F4}" v="822" dt="2019-12-03T20:53:29.002"/>
    <p1510:client id="{49A9D1D6-C36C-8122-3E00-2DE12D891AF0}" v="326" dt="2019-12-04T10:36:07.891"/>
    <p1510:client id="{3B0E4EE8-0F92-B91C-6773-AFA8567C310A}" v="3" dt="2019-12-03T13:32:52.651"/>
    <p1510:client id="{562B4A71-E498-C38F-7C22-58C01625CDAB}" v="168" dt="2019-12-04T11:56:38.824"/>
    <p1510:client id="{6183143F-30EA-45E5-82E2-C336F29D94F2}" v="1925" dt="2019-12-04T11:49:35.924"/>
    <p1510:client id="{7629E041-9B73-F795-4344-09901A4D713D}" v="67" dt="2019-12-03T20:44:03.469"/>
    <p1510:client id="{69C68322-AC2A-42D2-AF18-61165A40696A}" v="104" vWet="106" dt="2019-12-04T08:11:04.212"/>
    <p1510:client id="{95BB7343-A0AD-B306-596F-6E4B2D9ABE1D}" v="66" dt="2019-12-03T11:59:59.386"/>
    <p1510:client id="{AA3709D1-A04B-EF4E-B03A-2836F0989105}" v="281" dt="2019-12-04T11:58:56.294"/>
    <p1510:client id="{D51AA3EC-146D-CF8F-559F-115FF0E78B59}" v="340" dt="2019-12-03T23:47:18.786"/>
    <p1510:client id="{DEEE1846-6CA2-4FAD-82D6-EFF3ECC09F92}" v="31" dt="2019-12-03T19:29:51.962"/>
    <p1510:client id="{DFE67A1E-EC2D-E712-7189-10D27F112300}" v="53" dt="2019-12-03T15:08:03.821"/>
    <p1510:client id="{EB26B4A8-B6D9-7544-A07C-814C0E142F50}" v="8" dt="2019-12-03T19:26:00.606"/>
    <p1510:client id="{F3F786E1-3B56-B21B-5E20-7457ED66FD34}" v="364" dt="2019-12-03T12:50:32.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016E5D-C5CB-4E28-A01F-9460AE54B237}"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EF789D1-C9EA-40EA-A353-A67AE32A1C4A}">
      <dgm:prSet/>
      <dgm:spPr/>
      <dgm:t>
        <a:bodyPr/>
        <a:lstStyle/>
        <a:p>
          <a:pPr>
            <a:lnSpc>
              <a:spcPct val="100000"/>
            </a:lnSpc>
            <a:defRPr cap="all"/>
          </a:pPr>
          <a:r>
            <a:rPr lang="en-GB"/>
            <a:t>Servers</a:t>
          </a:r>
          <a:endParaRPr lang="en-US"/>
        </a:p>
      </dgm:t>
    </dgm:pt>
    <dgm:pt modelId="{0A148B2F-E4A0-4E46-925A-D9A7835CFB77}" type="parTrans" cxnId="{F391F6AD-FF8C-43DF-A086-B64D427D9746}">
      <dgm:prSet/>
      <dgm:spPr/>
      <dgm:t>
        <a:bodyPr/>
        <a:lstStyle/>
        <a:p>
          <a:endParaRPr lang="en-US"/>
        </a:p>
      </dgm:t>
    </dgm:pt>
    <dgm:pt modelId="{375CE4F3-5656-4292-9794-BB21901FCD42}" type="sibTrans" cxnId="{F391F6AD-FF8C-43DF-A086-B64D427D9746}">
      <dgm:prSet/>
      <dgm:spPr/>
      <dgm:t>
        <a:bodyPr/>
        <a:lstStyle/>
        <a:p>
          <a:endParaRPr lang="en-US"/>
        </a:p>
      </dgm:t>
    </dgm:pt>
    <dgm:pt modelId="{9787CBD9-8BFE-45B7-81C1-F40DA44CC9B4}">
      <dgm:prSet/>
      <dgm:spPr/>
      <dgm:t>
        <a:bodyPr/>
        <a:lstStyle/>
        <a:p>
          <a:pPr>
            <a:lnSpc>
              <a:spcPct val="100000"/>
            </a:lnSpc>
            <a:defRPr cap="all"/>
          </a:pPr>
          <a:r>
            <a:rPr lang="en-GB"/>
            <a:t>Web development</a:t>
          </a:r>
          <a:endParaRPr lang="en-US"/>
        </a:p>
      </dgm:t>
    </dgm:pt>
    <dgm:pt modelId="{344A0488-3B9A-4885-857B-87A84CB0B5DE}" type="parTrans" cxnId="{75EE682E-C0CF-4918-BCEC-495C7BAEE761}">
      <dgm:prSet/>
      <dgm:spPr/>
      <dgm:t>
        <a:bodyPr/>
        <a:lstStyle/>
        <a:p>
          <a:endParaRPr lang="en-US"/>
        </a:p>
      </dgm:t>
    </dgm:pt>
    <dgm:pt modelId="{598C5931-5272-4EA4-8404-7901703C36D9}" type="sibTrans" cxnId="{75EE682E-C0CF-4918-BCEC-495C7BAEE761}">
      <dgm:prSet/>
      <dgm:spPr/>
      <dgm:t>
        <a:bodyPr/>
        <a:lstStyle/>
        <a:p>
          <a:endParaRPr lang="en-US"/>
        </a:p>
      </dgm:t>
    </dgm:pt>
    <dgm:pt modelId="{4971BD31-9B25-44BC-9CF9-B899FF3CEBDC}">
      <dgm:prSet/>
      <dgm:spPr/>
      <dgm:t>
        <a:bodyPr/>
        <a:lstStyle/>
        <a:p>
          <a:pPr>
            <a:lnSpc>
              <a:spcPct val="100000"/>
            </a:lnSpc>
            <a:defRPr cap="all"/>
          </a:pPr>
          <a:r>
            <a:rPr lang="en-GB"/>
            <a:t>App  development</a:t>
          </a:r>
          <a:endParaRPr lang="en-US"/>
        </a:p>
      </dgm:t>
    </dgm:pt>
    <dgm:pt modelId="{8AED0EEE-80F9-422C-AEEB-20662A6ED4C2}" type="parTrans" cxnId="{EFF29139-A1D5-423F-8913-ABFF10D6EB82}">
      <dgm:prSet/>
      <dgm:spPr/>
      <dgm:t>
        <a:bodyPr/>
        <a:lstStyle/>
        <a:p>
          <a:endParaRPr lang="en-US"/>
        </a:p>
      </dgm:t>
    </dgm:pt>
    <dgm:pt modelId="{66867BFE-57A8-42F2-BFA0-10F95A2B52FE}" type="sibTrans" cxnId="{EFF29139-A1D5-423F-8913-ABFF10D6EB82}">
      <dgm:prSet/>
      <dgm:spPr/>
      <dgm:t>
        <a:bodyPr/>
        <a:lstStyle/>
        <a:p>
          <a:endParaRPr lang="en-US"/>
        </a:p>
      </dgm:t>
    </dgm:pt>
    <dgm:pt modelId="{D3ED3928-32D6-4D05-A02F-E2591E346D74}">
      <dgm:prSet/>
      <dgm:spPr/>
      <dgm:t>
        <a:bodyPr/>
        <a:lstStyle/>
        <a:p>
          <a:pPr>
            <a:lnSpc>
              <a:spcPct val="100000"/>
            </a:lnSpc>
            <a:defRPr cap="all"/>
          </a:pPr>
          <a:r>
            <a:rPr lang="en-GB"/>
            <a:t>How it will be produced</a:t>
          </a:r>
          <a:endParaRPr lang="en-US"/>
        </a:p>
      </dgm:t>
    </dgm:pt>
    <dgm:pt modelId="{2978811B-291D-4E0E-983B-8A5403698444}" type="parTrans" cxnId="{1784FC1F-D3A9-491A-80A1-40F2D8393CD1}">
      <dgm:prSet/>
      <dgm:spPr/>
      <dgm:t>
        <a:bodyPr/>
        <a:lstStyle/>
        <a:p>
          <a:endParaRPr lang="en-US"/>
        </a:p>
      </dgm:t>
    </dgm:pt>
    <dgm:pt modelId="{9916613D-92E7-4DCE-904F-60DF8A88F624}" type="sibTrans" cxnId="{1784FC1F-D3A9-491A-80A1-40F2D8393CD1}">
      <dgm:prSet/>
      <dgm:spPr/>
      <dgm:t>
        <a:bodyPr/>
        <a:lstStyle/>
        <a:p>
          <a:endParaRPr lang="en-US"/>
        </a:p>
      </dgm:t>
    </dgm:pt>
    <dgm:pt modelId="{0D66A34E-72FB-409E-80E0-25E7469F90BE}" type="pres">
      <dgm:prSet presAssocID="{F2016E5D-C5CB-4E28-A01F-9460AE54B237}" presName="root" presStyleCnt="0">
        <dgm:presLayoutVars>
          <dgm:dir/>
          <dgm:resizeHandles val="exact"/>
        </dgm:presLayoutVars>
      </dgm:prSet>
      <dgm:spPr/>
    </dgm:pt>
    <dgm:pt modelId="{80B93F8C-6A73-4953-9EB8-A26BC825C4E0}" type="pres">
      <dgm:prSet presAssocID="{9EF789D1-C9EA-40EA-A353-A67AE32A1C4A}" presName="compNode" presStyleCnt="0"/>
      <dgm:spPr/>
    </dgm:pt>
    <dgm:pt modelId="{F07867B4-1A6B-4434-85A1-03D58C0D4065}" type="pres">
      <dgm:prSet presAssocID="{9EF789D1-C9EA-40EA-A353-A67AE32A1C4A}" presName="iconBgRect" presStyleLbl="bgShp" presStyleIdx="0" presStyleCnt="4"/>
      <dgm:spPr/>
    </dgm:pt>
    <dgm:pt modelId="{C999D041-BD29-4B25-8559-EFCDE6152AD3}" type="pres">
      <dgm:prSet presAssocID="{9EF789D1-C9EA-40EA-A353-A67AE32A1C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rver"/>
        </a:ext>
      </dgm:extLst>
    </dgm:pt>
    <dgm:pt modelId="{764A550C-21BD-4BB5-AAB9-41435D1D1567}" type="pres">
      <dgm:prSet presAssocID="{9EF789D1-C9EA-40EA-A353-A67AE32A1C4A}" presName="spaceRect" presStyleCnt="0"/>
      <dgm:spPr/>
    </dgm:pt>
    <dgm:pt modelId="{71686347-AFD2-40E2-9459-25648BFC0EEA}" type="pres">
      <dgm:prSet presAssocID="{9EF789D1-C9EA-40EA-A353-A67AE32A1C4A}" presName="textRect" presStyleLbl="revTx" presStyleIdx="0" presStyleCnt="4">
        <dgm:presLayoutVars>
          <dgm:chMax val="1"/>
          <dgm:chPref val="1"/>
        </dgm:presLayoutVars>
      </dgm:prSet>
      <dgm:spPr/>
    </dgm:pt>
    <dgm:pt modelId="{31ABD833-4C2F-4056-866F-B44934602792}" type="pres">
      <dgm:prSet presAssocID="{375CE4F3-5656-4292-9794-BB21901FCD42}" presName="sibTrans" presStyleCnt="0"/>
      <dgm:spPr/>
    </dgm:pt>
    <dgm:pt modelId="{8A9DA3DC-0511-4E35-B6B9-ADAEF91DCC45}" type="pres">
      <dgm:prSet presAssocID="{9787CBD9-8BFE-45B7-81C1-F40DA44CC9B4}" presName="compNode" presStyleCnt="0"/>
      <dgm:spPr/>
    </dgm:pt>
    <dgm:pt modelId="{CADCF991-DFD2-4148-9E12-6DCBCCA63072}" type="pres">
      <dgm:prSet presAssocID="{9787CBD9-8BFE-45B7-81C1-F40DA44CC9B4}" presName="iconBgRect" presStyleLbl="bgShp" presStyleIdx="1" presStyleCnt="4"/>
      <dgm:spPr/>
    </dgm:pt>
    <dgm:pt modelId="{C9C95B20-74D0-4762-953B-D35B83CD8D56}" type="pres">
      <dgm:prSet presAssocID="{9787CBD9-8BFE-45B7-81C1-F40DA44CC9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989B4E4B-204F-4031-BF88-9457ED8D5C28}" type="pres">
      <dgm:prSet presAssocID="{9787CBD9-8BFE-45B7-81C1-F40DA44CC9B4}" presName="spaceRect" presStyleCnt="0"/>
      <dgm:spPr/>
    </dgm:pt>
    <dgm:pt modelId="{EE478A7A-DF41-41CD-B3B7-7CC69ADE98E2}" type="pres">
      <dgm:prSet presAssocID="{9787CBD9-8BFE-45B7-81C1-F40DA44CC9B4}" presName="textRect" presStyleLbl="revTx" presStyleIdx="1" presStyleCnt="4">
        <dgm:presLayoutVars>
          <dgm:chMax val="1"/>
          <dgm:chPref val="1"/>
        </dgm:presLayoutVars>
      </dgm:prSet>
      <dgm:spPr/>
    </dgm:pt>
    <dgm:pt modelId="{2BB5AB0D-5CB5-4D01-AB94-862A0993B179}" type="pres">
      <dgm:prSet presAssocID="{598C5931-5272-4EA4-8404-7901703C36D9}" presName="sibTrans" presStyleCnt="0"/>
      <dgm:spPr/>
    </dgm:pt>
    <dgm:pt modelId="{C144207B-6FC4-401F-AECB-66F0190527E6}" type="pres">
      <dgm:prSet presAssocID="{4971BD31-9B25-44BC-9CF9-B899FF3CEBDC}" presName="compNode" presStyleCnt="0"/>
      <dgm:spPr/>
    </dgm:pt>
    <dgm:pt modelId="{817F1B7D-F0A9-4213-AA45-C52910FF95A0}" type="pres">
      <dgm:prSet presAssocID="{4971BD31-9B25-44BC-9CF9-B899FF3CEBDC}" presName="iconBgRect" presStyleLbl="bgShp" presStyleIdx="2" presStyleCnt="4"/>
      <dgm:spPr/>
    </dgm:pt>
    <dgm:pt modelId="{F8446EA5-D12D-4AE5-A46E-1C985C9F0CE6}" type="pres">
      <dgm:prSet presAssocID="{4971BD31-9B25-44BC-9CF9-B899FF3CEBD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1E489F45-C4CA-4164-8274-580AF951246A}" type="pres">
      <dgm:prSet presAssocID="{4971BD31-9B25-44BC-9CF9-B899FF3CEBDC}" presName="spaceRect" presStyleCnt="0"/>
      <dgm:spPr/>
    </dgm:pt>
    <dgm:pt modelId="{8F40D5E3-E5ED-406C-BEDF-FF6CC3562DB0}" type="pres">
      <dgm:prSet presAssocID="{4971BD31-9B25-44BC-9CF9-B899FF3CEBDC}" presName="textRect" presStyleLbl="revTx" presStyleIdx="2" presStyleCnt="4">
        <dgm:presLayoutVars>
          <dgm:chMax val="1"/>
          <dgm:chPref val="1"/>
        </dgm:presLayoutVars>
      </dgm:prSet>
      <dgm:spPr/>
    </dgm:pt>
    <dgm:pt modelId="{CFFD5AEF-3967-44B5-A8FA-25C4D6E596FB}" type="pres">
      <dgm:prSet presAssocID="{66867BFE-57A8-42F2-BFA0-10F95A2B52FE}" presName="sibTrans" presStyleCnt="0"/>
      <dgm:spPr/>
    </dgm:pt>
    <dgm:pt modelId="{8F5AE5C0-D726-4D87-83BC-4FBA53F29FEF}" type="pres">
      <dgm:prSet presAssocID="{D3ED3928-32D6-4D05-A02F-E2591E346D74}" presName="compNode" presStyleCnt="0"/>
      <dgm:spPr/>
    </dgm:pt>
    <dgm:pt modelId="{3053E187-D61F-49F5-98D1-DD51C913CC1B}" type="pres">
      <dgm:prSet presAssocID="{D3ED3928-32D6-4D05-A02F-E2591E346D74}" presName="iconBgRect" presStyleLbl="bgShp" presStyleIdx="3" presStyleCnt="4"/>
      <dgm:spPr/>
    </dgm:pt>
    <dgm:pt modelId="{D2E1B601-A635-4F60-A2AD-33EC7BEEFFAE}" type="pres">
      <dgm:prSet presAssocID="{D3ED3928-32D6-4D05-A02F-E2591E346D7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194B05F5-669C-4D4B-9A6A-14E17FBE3378}" type="pres">
      <dgm:prSet presAssocID="{D3ED3928-32D6-4D05-A02F-E2591E346D74}" presName="spaceRect" presStyleCnt="0"/>
      <dgm:spPr/>
    </dgm:pt>
    <dgm:pt modelId="{68403688-AC60-4030-8638-E1227665FC0F}" type="pres">
      <dgm:prSet presAssocID="{D3ED3928-32D6-4D05-A02F-E2591E346D74}" presName="textRect" presStyleLbl="revTx" presStyleIdx="3" presStyleCnt="4">
        <dgm:presLayoutVars>
          <dgm:chMax val="1"/>
          <dgm:chPref val="1"/>
        </dgm:presLayoutVars>
      </dgm:prSet>
      <dgm:spPr/>
    </dgm:pt>
  </dgm:ptLst>
  <dgm:cxnLst>
    <dgm:cxn modelId="{A9542511-4A86-433C-82BD-1F6C4E0B8844}" type="presOf" srcId="{F2016E5D-C5CB-4E28-A01F-9460AE54B237}" destId="{0D66A34E-72FB-409E-80E0-25E7469F90BE}" srcOrd="0" destOrd="0" presId="urn:microsoft.com/office/officeart/2018/5/layout/IconCircleLabelList"/>
    <dgm:cxn modelId="{1784FC1F-D3A9-491A-80A1-40F2D8393CD1}" srcId="{F2016E5D-C5CB-4E28-A01F-9460AE54B237}" destId="{D3ED3928-32D6-4D05-A02F-E2591E346D74}" srcOrd="3" destOrd="0" parTransId="{2978811B-291D-4E0E-983B-8A5403698444}" sibTransId="{9916613D-92E7-4DCE-904F-60DF8A88F624}"/>
    <dgm:cxn modelId="{75EE682E-C0CF-4918-BCEC-495C7BAEE761}" srcId="{F2016E5D-C5CB-4E28-A01F-9460AE54B237}" destId="{9787CBD9-8BFE-45B7-81C1-F40DA44CC9B4}" srcOrd="1" destOrd="0" parTransId="{344A0488-3B9A-4885-857B-87A84CB0B5DE}" sibTransId="{598C5931-5272-4EA4-8404-7901703C36D9}"/>
    <dgm:cxn modelId="{EFF29139-A1D5-423F-8913-ABFF10D6EB82}" srcId="{F2016E5D-C5CB-4E28-A01F-9460AE54B237}" destId="{4971BD31-9B25-44BC-9CF9-B899FF3CEBDC}" srcOrd="2" destOrd="0" parTransId="{8AED0EEE-80F9-422C-AEEB-20662A6ED4C2}" sibTransId="{66867BFE-57A8-42F2-BFA0-10F95A2B52FE}"/>
    <dgm:cxn modelId="{F63BAE70-957F-40D4-8341-C103F7050E77}" type="presOf" srcId="{4971BD31-9B25-44BC-9CF9-B899FF3CEBDC}" destId="{8F40D5E3-E5ED-406C-BEDF-FF6CC3562DB0}" srcOrd="0" destOrd="0" presId="urn:microsoft.com/office/officeart/2018/5/layout/IconCircleLabelList"/>
    <dgm:cxn modelId="{D28C26AC-FEF1-48FA-B17F-FFB87FE2018C}" type="presOf" srcId="{9787CBD9-8BFE-45B7-81C1-F40DA44CC9B4}" destId="{EE478A7A-DF41-41CD-B3B7-7CC69ADE98E2}" srcOrd="0" destOrd="0" presId="urn:microsoft.com/office/officeart/2018/5/layout/IconCircleLabelList"/>
    <dgm:cxn modelId="{F391F6AD-FF8C-43DF-A086-B64D427D9746}" srcId="{F2016E5D-C5CB-4E28-A01F-9460AE54B237}" destId="{9EF789D1-C9EA-40EA-A353-A67AE32A1C4A}" srcOrd="0" destOrd="0" parTransId="{0A148B2F-E4A0-4E46-925A-D9A7835CFB77}" sibTransId="{375CE4F3-5656-4292-9794-BB21901FCD42}"/>
    <dgm:cxn modelId="{1721D9BA-7463-47B0-A0C3-79298DEC0825}" type="presOf" srcId="{9EF789D1-C9EA-40EA-A353-A67AE32A1C4A}" destId="{71686347-AFD2-40E2-9459-25648BFC0EEA}" srcOrd="0" destOrd="0" presId="urn:microsoft.com/office/officeart/2018/5/layout/IconCircleLabelList"/>
    <dgm:cxn modelId="{156690DE-C12F-4D37-8319-33B2B7AD7D76}" type="presOf" srcId="{D3ED3928-32D6-4D05-A02F-E2591E346D74}" destId="{68403688-AC60-4030-8638-E1227665FC0F}" srcOrd="0" destOrd="0" presId="urn:microsoft.com/office/officeart/2018/5/layout/IconCircleLabelList"/>
    <dgm:cxn modelId="{2378EEA0-982F-4F83-8352-FB72AECA4FAA}" type="presParOf" srcId="{0D66A34E-72FB-409E-80E0-25E7469F90BE}" destId="{80B93F8C-6A73-4953-9EB8-A26BC825C4E0}" srcOrd="0" destOrd="0" presId="urn:microsoft.com/office/officeart/2018/5/layout/IconCircleLabelList"/>
    <dgm:cxn modelId="{50DC8E6B-FB0A-437A-9ADD-ED480425B2E2}" type="presParOf" srcId="{80B93F8C-6A73-4953-9EB8-A26BC825C4E0}" destId="{F07867B4-1A6B-4434-85A1-03D58C0D4065}" srcOrd="0" destOrd="0" presId="urn:microsoft.com/office/officeart/2018/5/layout/IconCircleLabelList"/>
    <dgm:cxn modelId="{C42498AA-DFD4-4BEB-8003-02002419F695}" type="presParOf" srcId="{80B93F8C-6A73-4953-9EB8-A26BC825C4E0}" destId="{C999D041-BD29-4B25-8559-EFCDE6152AD3}" srcOrd="1" destOrd="0" presId="urn:microsoft.com/office/officeart/2018/5/layout/IconCircleLabelList"/>
    <dgm:cxn modelId="{85B9A335-62C1-4D5D-B2E0-1C158911A16C}" type="presParOf" srcId="{80B93F8C-6A73-4953-9EB8-A26BC825C4E0}" destId="{764A550C-21BD-4BB5-AAB9-41435D1D1567}" srcOrd="2" destOrd="0" presId="urn:microsoft.com/office/officeart/2018/5/layout/IconCircleLabelList"/>
    <dgm:cxn modelId="{51A8B5AB-64E4-4991-B6CF-BDB2BB65478A}" type="presParOf" srcId="{80B93F8C-6A73-4953-9EB8-A26BC825C4E0}" destId="{71686347-AFD2-40E2-9459-25648BFC0EEA}" srcOrd="3" destOrd="0" presId="urn:microsoft.com/office/officeart/2018/5/layout/IconCircleLabelList"/>
    <dgm:cxn modelId="{0DD6E59B-A6A3-4251-85C3-698DF22A9E86}" type="presParOf" srcId="{0D66A34E-72FB-409E-80E0-25E7469F90BE}" destId="{31ABD833-4C2F-4056-866F-B44934602792}" srcOrd="1" destOrd="0" presId="urn:microsoft.com/office/officeart/2018/5/layout/IconCircleLabelList"/>
    <dgm:cxn modelId="{9F793A34-76BF-4DB9-9BE3-8780EF89EF8F}" type="presParOf" srcId="{0D66A34E-72FB-409E-80E0-25E7469F90BE}" destId="{8A9DA3DC-0511-4E35-B6B9-ADAEF91DCC45}" srcOrd="2" destOrd="0" presId="urn:microsoft.com/office/officeart/2018/5/layout/IconCircleLabelList"/>
    <dgm:cxn modelId="{7B18C5AE-12CC-4C08-908D-D6E3986F60D2}" type="presParOf" srcId="{8A9DA3DC-0511-4E35-B6B9-ADAEF91DCC45}" destId="{CADCF991-DFD2-4148-9E12-6DCBCCA63072}" srcOrd="0" destOrd="0" presId="urn:microsoft.com/office/officeart/2018/5/layout/IconCircleLabelList"/>
    <dgm:cxn modelId="{370A3A7D-D079-4307-8769-1B2B66B53323}" type="presParOf" srcId="{8A9DA3DC-0511-4E35-B6B9-ADAEF91DCC45}" destId="{C9C95B20-74D0-4762-953B-D35B83CD8D56}" srcOrd="1" destOrd="0" presId="urn:microsoft.com/office/officeart/2018/5/layout/IconCircleLabelList"/>
    <dgm:cxn modelId="{F33C77E7-1B1A-4BE9-B0CA-688BA0BE468B}" type="presParOf" srcId="{8A9DA3DC-0511-4E35-B6B9-ADAEF91DCC45}" destId="{989B4E4B-204F-4031-BF88-9457ED8D5C28}" srcOrd="2" destOrd="0" presId="urn:microsoft.com/office/officeart/2018/5/layout/IconCircleLabelList"/>
    <dgm:cxn modelId="{78188389-0396-4AFA-A286-7BDB39E42FD6}" type="presParOf" srcId="{8A9DA3DC-0511-4E35-B6B9-ADAEF91DCC45}" destId="{EE478A7A-DF41-41CD-B3B7-7CC69ADE98E2}" srcOrd="3" destOrd="0" presId="urn:microsoft.com/office/officeart/2018/5/layout/IconCircleLabelList"/>
    <dgm:cxn modelId="{47488B8E-54D2-40A3-A6D6-5FECD7801A6F}" type="presParOf" srcId="{0D66A34E-72FB-409E-80E0-25E7469F90BE}" destId="{2BB5AB0D-5CB5-4D01-AB94-862A0993B179}" srcOrd="3" destOrd="0" presId="urn:microsoft.com/office/officeart/2018/5/layout/IconCircleLabelList"/>
    <dgm:cxn modelId="{87B89BD9-0586-44A8-BA38-14BF97B51167}" type="presParOf" srcId="{0D66A34E-72FB-409E-80E0-25E7469F90BE}" destId="{C144207B-6FC4-401F-AECB-66F0190527E6}" srcOrd="4" destOrd="0" presId="urn:microsoft.com/office/officeart/2018/5/layout/IconCircleLabelList"/>
    <dgm:cxn modelId="{F7CCE854-BE61-49C0-A5AA-7EA4F537E664}" type="presParOf" srcId="{C144207B-6FC4-401F-AECB-66F0190527E6}" destId="{817F1B7D-F0A9-4213-AA45-C52910FF95A0}" srcOrd="0" destOrd="0" presId="urn:microsoft.com/office/officeart/2018/5/layout/IconCircleLabelList"/>
    <dgm:cxn modelId="{72D6E9F2-E7EB-4AA6-813E-5EFD2E1710EB}" type="presParOf" srcId="{C144207B-6FC4-401F-AECB-66F0190527E6}" destId="{F8446EA5-D12D-4AE5-A46E-1C985C9F0CE6}" srcOrd="1" destOrd="0" presId="urn:microsoft.com/office/officeart/2018/5/layout/IconCircleLabelList"/>
    <dgm:cxn modelId="{F409032C-C767-40AF-9ED9-4367E39995F5}" type="presParOf" srcId="{C144207B-6FC4-401F-AECB-66F0190527E6}" destId="{1E489F45-C4CA-4164-8274-580AF951246A}" srcOrd="2" destOrd="0" presId="urn:microsoft.com/office/officeart/2018/5/layout/IconCircleLabelList"/>
    <dgm:cxn modelId="{4D55CA7D-138D-4483-822D-8794EEB8F83D}" type="presParOf" srcId="{C144207B-6FC4-401F-AECB-66F0190527E6}" destId="{8F40D5E3-E5ED-406C-BEDF-FF6CC3562DB0}" srcOrd="3" destOrd="0" presId="urn:microsoft.com/office/officeart/2018/5/layout/IconCircleLabelList"/>
    <dgm:cxn modelId="{B7CD6C8C-100D-4272-9014-954BFBA06838}" type="presParOf" srcId="{0D66A34E-72FB-409E-80E0-25E7469F90BE}" destId="{CFFD5AEF-3967-44B5-A8FA-25C4D6E596FB}" srcOrd="5" destOrd="0" presId="urn:microsoft.com/office/officeart/2018/5/layout/IconCircleLabelList"/>
    <dgm:cxn modelId="{02AF5C7B-D7DB-499B-869B-D62D33A27FBF}" type="presParOf" srcId="{0D66A34E-72FB-409E-80E0-25E7469F90BE}" destId="{8F5AE5C0-D726-4D87-83BC-4FBA53F29FEF}" srcOrd="6" destOrd="0" presId="urn:microsoft.com/office/officeart/2018/5/layout/IconCircleLabelList"/>
    <dgm:cxn modelId="{890279F2-2222-4F80-8F56-1792B63D5E71}" type="presParOf" srcId="{8F5AE5C0-D726-4D87-83BC-4FBA53F29FEF}" destId="{3053E187-D61F-49F5-98D1-DD51C913CC1B}" srcOrd="0" destOrd="0" presId="urn:microsoft.com/office/officeart/2018/5/layout/IconCircleLabelList"/>
    <dgm:cxn modelId="{D71913EF-5788-45CA-935F-D176570C7DB6}" type="presParOf" srcId="{8F5AE5C0-D726-4D87-83BC-4FBA53F29FEF}" destId="{D2E1B601-A635-4F60-A2AD-33EC7BEEFFAE}" srcOrd="1" destOrd="0" presId="urn:microsoft.com/office/officeart/2018/5/layout/IconCircleLabelList"/>
    <dgm:cxn modelId="{2E2AB6E4-2EAF-4D91-A853-D82DD090FAD7}" type="presParOf" srcId="{8F5AE5C0-D726-4D87-83BC-4FBA53F29FEF}" destId="{194B05F5-669C-4D4B-9A6A-14E17FBE3378}" srcOrd="2" destOrd="0" presId="urn:microsoft.com/office/officeart/2018/5/layout/IconCircleLabelList"/>
    <dgm:cxn modelId="{3C3F0544-3E53-49D0-AB7B-519FD0AD1522}" type="presParOf" srcId="{8F5AE5C0-D726-4D87-83BC-4FBA53F29FEF}" destId="{68403688-AC60-4030-8638-E1227665FC0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867B4-1A6B-4434-85A1-03D58C0D4065}">
      <dsp:nvSpPr>
        <dsp:cNvPr id="0" name=""/>
        <dsp:cNvSpPr/>
      </dsp:nvSpPr>
      <dsp:spPr>
        <a:xfrm>
          <a:off x="1124440" y="12702"/>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9D041-BD29-4B25-8559-EFCDE6152AD3}">
      <dsp:nvSpPr>
        <dsp:cNvPr id="0" name=""/>
        <dsp:cNvSpPr/>
      </dsp:nvSpPr>
      <dsp:spPr>
        <a:xfrm>
          <a:off x="1435036" y="323298"/>
          <a:ext cx="836220" cy="8362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686347-AFD2-40E2-9459-25648BFC0EEA}">
      <dsp:nvSpPr>
        <dsp:cNvPr id="0" name=""/>
        <dsp:cNvSpPr/>
      </dsp:nvSpPr>
      <dsp:spPr>
        <a:xfrm>
          <a:off x="658546" y="1924062"/>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Servers</a:t>
          </a:r>
          <a:endParaRPr lang="en-US" sz="2200" kern="1200"/>
        </a:p>
      </dsp:txBody>
      <dsp:txXfrm>
        <a:off x="658546" y="1924062"/>
        <a:ext cx="2389200" cy="720000"/>
      </dsp:txXfrm>
    </dsp:sp>
    <dsp:sp modelId="{CADCF991-DFD2-4148-9E12-6DCBCCA63072}">
      <dsp:nvSpPr>
        <dsp:cNvPr id="0" name=""/>
        <dsp:cNvSpPr/>
      </dsp:nvSpPr>
      <dsp:spPr>
        <a:xfrm>
          <a:off x="3931751" y="12702"/>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C95B20-74D0-4762-953B-D35B83CD8D56}">
      <dsp:nvSpPr>
        <dsp:cNvPr id="0" name=""/>
        <dsp:cNvSpPr/>
      </dsp:nvSpPr>
      <dsp:spPr>
        <a:xfrm>
          <a:off x="4242347" y="323298"/>
          <a:ext cx="836220" cy="8362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478A7A-DF41-41CD-B3B7-7CC69ADE98E2}">
      <dsp:nvSpPr>
        <dsp:cNvPr id="0" name=""/>
        <dsp:cNvSpPr/>
      </dsp:nvSpPr>
      <dsp:spPr>
        <a:xfrm>
          <a:off x="3465857" y="1924062"/>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Web development</a:t>
          </a:r>
          <a:endParaRPr lang="en-US" sz="2200" kern="1200"/>
        </a:p>
      </dsp:txBody>
      <dsp:txXfrm>
        <a:off x="3465857" y="1924062"/>
        <a:ext cx="2389200" cy="720000"/>
      </dsp:txXfrm>
    </dsp:sp>
    <dsp:sp modelId="{817F1B7D-F0A9-4213-AA45-C52910FF95A0}">
      <dsp:nvSpPr>
        <dsp:cNvPr id="0" name=""/>
        <dsp:cNvSpPr/>
      </dsp:nvSpPr>
      <dsp:spPr>
        <a:xfrm>
          <a:off x="1124440" y="3241363"/>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46EA5-D12D-4AE5-A46E-1C985C9F0CE6}">
      <dsp:nvSpPr>
        <dsp:cNvPr id="0" name=""/>
        <dsp:cNvSpPr/>
      </dsp:nvSpPr>
      <dsp:spPr>
        <a:xfrm>
          <a:off x="1435036" y="3551959"/>
          <a:ext cx="836220" cy="8362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40D5E3-E5ED-406C-BEDF-FF6CC3562DB0}">
      <dsp:nvSpPr>
        <dsp:cNvPr id="0" name=""/>
        <dsp:cNvSpPr/>
      </dsp:nvSpPr>
      <dsp:spPr>
        <a:xfrm>
          <a:off x="658546" y="5152723"/>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App  development</a:t>
          </a:r>
          <a:endParaRPr lang="en-US" sz="2200" kern="1200"/>
        </a:p>
      </dsp:txBody>
      <dsp:txXfrm>
        <a:off x="658546" y="5152723"/>
        <a:ext cx="2389200" cy="720000"/>
      </dsp:txXfrm>
    </dsp:sp>
    <dsp:sp modelId="{3053E187-D61F-49F5-98D1-DD51C913CC1B}">
      <dsp:nvSpPr>
        <dsp:cNvPr id="0" name=""/>
        <dsp:cNvSpPr/>
      </dsp:nvSpPr>
      <dsp:spPr>
        <a:xfrm>
          <a:off x="3931751" y="3241363"/>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1B601-A635-4F60-A2AD-33EC7BEEFFAE}">
      <dsp:nvSpPr>
        <dsp:cNvPr id="0" name=""/>
        <dsp:cNvSpPr/>
      </dsp:nvSpPr>
      <dsp:spPr>
        <a:xfrm>
          <a:off x="4242347" y="3551959"/>
          <a:ext cx="836220" cy="8362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403688-AC60-4030-8638-E1227665FC0F}">
      <dsp:nvSpPr>
        <dsp:cNvPr id="0" name=""/>
        <dsp:cNvSpPr/>
      </dsp:nvSpPr>
      <dsp:spPr>
        <a:xfrm>
          <a:off x="3465857" y="5152723"/>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How it will be produced</a:t>
          </a:r>
          <a:endParaRPr lang="en-US" sz="2200" kern="1200"/>
        </a:p>
      </dsp:txBody>
      <dsp:txXfrm>
        <a:off x="3465857" y="5152723"/>
        <a:ext cx="23892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12/4/2019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79853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55928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52711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4124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6414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47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7488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367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6910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22470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48499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9387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12/4/2019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9824754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comparakeet.com/best-app-makers/buildfire-review/" TargetMode="External"/><Relationship Id="rId3" Type="http://schemas.openxmlformats.org/officeDocument/2006/relationships/hyperlink" Target="https://www.wix.com/" TargetMode="External"/><Relationship Id="rId7" Type="http://schemas.openxmlformats.org/officeDocument/2006/relationships/hyperlink" Target="https://buildfire.com/" TargetMode="External"/><Relationship Id="rId2" Type="http://schemas.openxmlformats.org/officeDocument/2006/relationships/hyperlink" Target="https://notepad-plus-plus.org/" TargetMode="External"/><Relationship Id="rId1" Type="http://schemas.openxmlformats.org/officeDocument/2006/relationships/slideLayout" Target="../slideLayouts/slideLayout2.xml"/><Relationship Id="rId6" Type="http://schemas.openxmlformats.org/officeDocument/2006/relationships/hyperlink" Target="https://www.trustradius.com/products/visual-studio-ide/reviews" TargetMode="External"/><Relationship Id="rId5" Type="http://schemas.openxmlformats.org/officeDocument/2006/relationships/hyperlink" Target="https://unity.com/" TargetMode="External"/><Relationship Id="rId4" Type="http://schemas.openxmlformats.org/officeDocument/2006/relationships/hyperlink" Target="https://www.alvareztg.com/pros-and-cons-of-having-a-server-hosted-off-si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0CE50-8405-4E05-8117-FE0B28F75477}"/>
              </a:ext>
            </a:extLst>
          </p:cNvPr>
          <p:cNvSpPr>
            <a:spLocks noGrp="1"/>
          </p:cNvSpPr>
          <p:nvPr>
            <p:ph type="ctrTitle"/>
          </p:nvPr>
        </p:nvSpPr>
        <p:spPr/>
        <p:txBody>
          <a:bodyPr>
            <a:normAutofit fontScale="90000"/>
          </a:bodyPr>
          <a:lstStyle/>
          <a:p>
            <a:pPr algn="l"/>
            <a:br>
              <a:rPr lang="en-GB">
                <a:ea typeface="+mj-lt"/>
                <a:cs typeface="+mj-lt"/>
              </a:rPr>
            </a:br>
            <a:br>
              <a:rPr lang="en-GB">
                <a:ea typeface="+mj-lt"/>
                <a:cs typeface="+mj-lt"/>
              </a:rPr>
            </a:br>
            <a:r>
              <a:rPr lang="en-GB">
                <a:ea typeface="+mj-lt"/>
                <a:cs typeface="+mj-lt"/>
              </a:rPr>
              <a:t>Connor Osborne</a:t>
            </a:r>
            <a:endParaRPr lang="en-US"/>
          </a:p>
          <a:p>
            <a:pPr algn="l"/>
            <a:r>
              <a:rPr lang="en-GB">
                <a:ea typeface="+mj-lt"/>
                <a:cs typeface="+mj-lt"/>
              </a:rPr>
              <a:t>1800742</a:t>
            </a:r>
            <a:br>
              <a:rPr lang="en-US"/>
            </a:br>
            <a:endParaRPr lang="en-US">
              <a:cs typeface="Calibri Light"/>
            </a:endParaRPr>
          </a:p>
        </p:txBody>
      </p:sp>
      <p:sp>
        <p:nvSpPr>
          <p:cNvPr id="3" name="Subtitle 2">
            <a:extLst>
              <a:ext uri="{FF2B5EF4-FFF2-40B4-BE49-F238E27FC236}">
                <a16:creationId xmlns:a16="http://schemas.microsoft.com/office/drawing/2014/main" id="{002B12D6-1A24-4135-866E-EC942836779E}"/>
              </a:ext>
            </a:extLst>
          </p:cNvPr>
          <p:cNvSpPr>
            <a:spLocks noGrp="1"/>
          </p:cNvSpPr>
          <p:nvPr>
            <p:ph type="subTitle" idx="1"/>
          </p:nvPr>
        </p:nvSpPr>
        <p:spPr/>
        <p:txBody>
          <a:bodyPr vert="horz" lIns="91440" tIns="45720" rIns="91440" bIns="45720" rtlCol="0" anchor="t">
            <a:normAutofit/>
          </a:bodyPr>
          <a:lstStyle/>
          <a:p>
            <a:r>
              <a:rPr lang="en-GB">
                <a:cs typeface="Calibri"/>
              </a:rPr>
              <a:t>Planning and production</a:t>
            </a:r>
          </a:p>
          <a:p>
            <a:r>
              <a:rPr lang="en-GB"/>
              <a:t>Web development</a:t>
            </a:r>
          </a:p>
        </p:txBody>
      </p:sp>
      <p:sp>
        <p:nvSpPr>
          <p:cNvPr id="4" name="TextBox 3">
            <a:extLst>
              <a:ext uri="{FF2B5EF4-FFF2-40B4-BE49-F238E27FC236}">
                <a16:creationId xmlns:a16="http://schemas.microsoft.com/office/drawing/2014/main" id="{C4267696-4CA6-424D-A45B-AF1ECC9D8915}"/>
              </a:ext>
            </a:extLst>
          </p:cNvPr>
          <p:cNvSpPr txBox="1"/>
          <p:nvPr/>
        </p:nvSpPr>
        <p:spPr>
          <a:xfrm>
            <a:off x="8131834" y="5428891"/>
            <a:ext cx="2743200" cy="9694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solidFill>
                  <a:srgbClr val="000000"/>
                </a:solidFill>
                <a:latin typeface="Calibri"/>
                <a:cs typeface="Calibri"/>
              </a:rPr>
              <a:t>Computer</a:t>
            </a:r>
            <a:r>
              <a:rPr lang="en-US" sz="1300">
                <a:ea typeface="+mn-lt"/>
                <a:cs typeface="+mn-lt"/>
              </a:rPr>
              <a:t> networking and cyber security</a:t>
            </a:r>
            <a:br>
              <a:rPr lang="en-US" sz="1300">
                <a:ea typeface="+mn-lt"/>
                <a:cs typeface="+mn-lt"/>
              </a:rPr>
            </a:br>
            <a:r>
              <a:rPr lang="en-US" sz="1300">
                <a:solidFill>
                  <a:srgbClr val="FFFFFF"/>
                </a:solidFill>
                <a:latin typeface="Lato"/>
              </a:rPr>
              <a:t> networking and cyber security</a:t>
            </a:r>
          </a:p>
          <a:p>
            <a:endParaRPr lang="en-US"/>
          </a:p>
        </p:txBody>
      </p:sp>
      <p:pic>
        <p:nvPicPr>
          <p:cNvPr id="7" name="Picture 6" descr="A picture containing light, traffic, outdoor, street&#10;&#10;Description generated with very high confidence">
            <a:extLst>
              <a:ext uri="{FF2B5EF4-FFF2-40B4-BE49-F238E27FC236}">
                <a16:creationId xmlns:a16="http://schemas.microsoft.com/office/drawing/2014/main" id="{58352250-F5C3-4B3E-AC80-1A3682A09AF2}"/>
              </a:ext>
            </a:extLst>
          </p:cNvPr>
          <p:cNvPicPr>
            <a:picLocks noChangeAspect="1"/>
          </p:cNvPicPr>
          <p:nvPr/>
        </p:nvPicPr>
        <p:blipFill rotWithShape="1">
          <a:blip r:embed="rId2"/>
          <a:srcRect l="6271" r="-1" b="-1"/>
          <a:stretch/>
        </p:blipFill>
        <p:spPr>
          <a:xfrm>
            <a:off x="6492113" y="10"/>
            <a:ext cx="5699887" cy="405923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spTree>
    <p:extLst>
      <p:ext uri="{BB962C8B-B14F-4D97-AF65-F5344CB8AC3E}">
        <p14:creationId xmlns:p14="http://schemas.microsoft.com/office/powerpoint/2010/main" val="2474040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19BA06-886F-4A99-985A-2F475987E30E}"/>
              </a:ext>
            </a:extLst>
          </p:cNvPr>
          <p:cNvSpPr>
            <a:spLocks noGrp="1"/>
          </p:cNvSpPr>
          <p:nvPr>
            <p:ph type="title"/>
          </p:nvPr>
        </p:nvSpPr>
        <p:spPr>
          <a:xfrm>
            <a:off x="863029" y="1012004"/>
            <a:ext cx="3416158" cy="4795408"/>
          </a:xfrm>
        </p:spPr>
        <p:txBody>
          <a:bodyPr>
            <a:normAutofit/>
          </a:bodyPr>
          <a:lstStyle/>
          <a:p>
            <a:r>
              <a:rPr lang="en-GB">
                <a:solidFill>
                  <a:srgbClr val="FFFFFF"/>
                </a:solidFill>
                <a:ea typeface="+mj-lt"/>
                <a:cs typeface="+mj-lt"/>
              </a:rPr>
              <a:t>Table of content</a:t>
            </a:r>
            <a:br>
              <a:rPr lang="en-GB">
                <a:solidFill>
                  <a:srgbClr val="FFFFFF"/>
                </a:solidFill>
                <a:ea typeface="+mj-lt"/>
                <a:cs typeface="+mj-lt"/>
              </a:rPr>
            </a:br>
            <a:endParaRPr lang="en-GB">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0E001EE6-A294-49B1-A485-DBD460373E8A}"/>
              </a:ext>
            </a:extLst>
          </p:cNvPr>
          <p:cNvGraphicFramePr>
            <a:graphicFrameLocks noGrp="1"/>
          </p:cNvGraphicFramePr>
          <p:nvPr>
            <p:ph idx="1"/>
            <p:extLst>
              <p:ext uri="{D42A27DB-BD31-4B8C-83A1-F6EECF244321}">
                <p14:modId xmlns:p14="http://schemas.microsoft.com/office/powerpoint/2010/main" val="9431903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6851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A13F29-BE6D-4B07-A727-FB8E0BFE6E5A}"/>
              </a:ext>
            </a:extLst>
          </p:cNvPr>
          <p:cNvSpPr>
            <a:spLocks noGrp="1"/>
          </p:cNvSpPr>
          <p:nvPr>
            <p:ph type="title"/>
          </p:nvPr>
        </p:nvSpPr>
        <p:spPr>
          <a:xfrm>
            <a:off x="640079" y="4526280"/>
            <a:ext cx="7410681" cy="1737360"/>
          </a:xfrm>
        </p:spPr>
        <p:txBody>
          <a:bodyPr>
            <a:normAutofit/>
          </a:bodyPr>
          <a:lstStyle/>
          <a:p>
            <a:r>
              <a:rPr lang="en-GB" sz="4800">
                <a:ea typeface="+mj-lt"/>
                <a:cs typeface="+mj-lt"/>
              </a:rPr>
              <a:t>Introduction</a:t>
            </a:r>
            <a:br>
              <a:rPr lang="en-GB" sz="4800">
                <a:ea typeface="+mj-lt"/>
                <a:cs typeface="+mj-lt"/>
              </a:rPr>
            </a:br>
            <a:endParaRPr lang="en-GB" sz="4800">
              <a:ea typeface="+mj-lt"/>
              <a:cs typeface="+mj-lt"/>
            </a:endParaRPr>
          </a:p>
        </p:txBody>
      </p:sp>
      <p:sp>
        <p:nvSpPr>
          <p:cNvPr id="3" name="Content Placeholder 2">
            <a:extLst>
              <a:ext uri="{FF2B5EF4-FFF2-40B4-BE49-F238E27FC236}">
                <a16:creationId xmlns:a16="http://schemas.microsoft.com/office/drawing/2014/main" id="{4FE35AAB-170E-44AB-BA92-41C16045A577}"/>
              </a:ext>
            </a:extLst>
          </p:cNvPr>
          <p:cNvSpPr>
            <a:spLocks noGrp="1"/>
          </p:cNvSpPr>
          <p:nvPr>
            <p:ph idx="1"/>
          </p:nvPr>
        </p:nvSpPr>
        <p:spPr>
          <a:xfrm>
            <a:off x="640080" y="595293"/>
            <a:ext cx="5676637" cy="3463951"/>
          </a:xfrm>
        </p:spPr>
        <p:txBody>
          <a:bodyPr vert="horz" lIns="91440" tIns="45720" rIns="91440" bIns="45720" rtlCol="0" anchor="ctr">
            <a:normAutofit/>
          </a:bodyPr>
          <a:lstStyle/>
          <a:p>
            <a:pPr marL="0" indent="0">
              <a:buNone/>
            </a:pPr>
            <a:r>
              <a:rPr lang="en-GB" sz="1800">
                <a:ea typeface="+mn-lt"/>
                <a:cs typeface="+mn-lt"/>
              </a:rPr>
              <a:t>Hi my name is Connor Osborne and I will be talking about everything that is needed for our app e-receipt. In this section I will be comparing different development tools and servers and why we would pick them for our product</a:t>
            </a:r>
            <a:br>
              <a:rPr lang="en-GB" sz="1800">
                <a:ea typeface="+mn-lt"/>
                <a:cs typeface="+mn-lt"/>
              </a:rPr>
            </a:br>
            <a:endParaRPr lang="en-GB" sz="1800">
              <a:ea typeface="+mn-lt"/>
              <a:cs typeface="+mn-lt"/>
            </a:endParaRPr>
          </a:p>
        </p:txBody>
      </p:sp>
      <p:sp>
        <p:nvSpPr>
          <p:cNvPr id="10" name="Freeform: Shape 9">
            <a:extLst>
              <a:ext uri="{FF2B5EF4-FFF2-40B4-BE49-F238E27FC236}">
                <a16:creationId xmlns:a16="http://schemas.microsoft.com/office/drawing/2014/main" id="{11394CD8-BD30-4B74-86F4-51FDF3383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6261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55FD56-5EB6-4C71-BA28-3186FC7A3666}"/>
              </a:ext>
            </a:extLst>
          </p:cNvPr>
          <p:cNvSpPr>
            <a:spLocks noGrp="1"/>
          </p:cNvSpPr>
          <p:nvPr>
            <p:ph type="title"/>
          </p:nvPr>
        </p:nvSpPr>
        <p:spPr>
          <a:xfrm>
            <a:off x="655320" y="365125"/>
            <a:ext cx="9013052" cy="1623312"/>
          </a:xfrm>
        </p:spPr>
        <p:txBody>
          <a:bodyPr anchor="b">
            <a:normAutofit/>
          </a:bodyPr>
          <a:lstStyle/>
          <a:p>
            <a:r>
              <a:rPr lang="en-GB" sz="4000">
                <a:ea typeface="+mj-lt"/>
                <a:cs typeface="+mj-lt"/>
              </a:rPr>
              <a:t>Web development</a:t>
            </a:r>
            <a:br>
              <a:rPr lang="en-GB" sz="4000">
                <a:ea typeface="+mj-lt"/>
                <a:cs typeface="+mj-lt"/>
              </a:rPr>
            </a:br>
            <a:endParaRPr lang="en-GB" sz="4000">
              <a:ea typeface="+mj-lt"/>
              <a:cs typeface="+mj-lt"/>
            </a:endParaRP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A18427-0F1E-4C96-B6FE-2B88D47B1B2A}"/>
              </a:ext>
            </a:extLst>
          </p:cNvPr>
          <p:cNvSpPr>
            <a:spLocks noGrp="1"/>
          </p:cNvSpPr>
          <p:nvPr>
            <p:ph idx="1"/>
          </p:nvPr>
        </p:nvSpPr>
        <p:spPr>
          <a:xfrm>
            <a:off x="1012508" y="2644524"/>
            <a:ext cx="9013052" cy="3327251"/>
          </a:xfrm>
        </p:spPr>
        <p:txBody>
          <a:bodyPr vert="horz" lIns="91440" tIns="45720" rIns="91440" bIns="45720" rtlCol="0" anchor="t">
            <a:normAutofit/>
          </a:bodyPr>
          <a:lstStyle/>
          <a:p>
            <a:pPr marL="0" indent="0">
              <a:buNone/>
            </a:pPr>
            <a:r>
              <a:rPr lang="en-GB" sz="2000">
                <a:ea typeface="+mn-lt"/>
                <a:cs typeface="+mn-lt"/>
              </a:rPr>
              <a:t>The first Part of the project I will  be talking about is why we need a website. A website is needed for people to get information and later in the also To check their banking on it. In this section I will be comparing notepad ++ and </a:t>
            </a:r>
            <a:r>
              <a:rPr lang="en-GB" sz="2000" err="1">
                <a:ea typeface="+mn-lt"/>
                <a:cs typeface="+mn-lt"/>
              </a:rPr>
              <a:t>wix</a:t>
            </a:r>
            <a:r>
              <a:rPr lang="en-GB" sz="2000">
                <a:ea typeface="+mn-lt"/>
                <a:cs typeface="+mn-lt"/>
              </a:rPr>
              <a:t>.</a:t>
            </a:r>
            <a:br>
              <a:rPr lang="en-GB" sz="2000">
                <a:ea typeface="+mn-lt"/>
                <a:cs typeface="+mn-lt"/>
              </a:rPr>
            </a:br>
            <a:endParaRPr lang="en-GB" sz="2000">
              <a:ea typeface="+mn-lt"/>
              <a:cs typeface="+mn-lt"/>
            </a:endParaRPr>
          </a:p>
        </p:txBody>
      </p:sp>
    </p:spTree>
    <p:extLst>
      <p:ext uri="{BB962C8B-B14F-4D97-AF65-F5344CB8AC3E}">
        <p14:creationId xmlns:p14="http://schemas.microsoft.com/office/powerpoint/2010/main" val="373147506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0A8BF7-31B6-48D8-B72F-6CF8AA72815D}"/>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ea typeface="+mj-lt"/>
                <a:cs typeface="+mj-lt"/>
              </a:rPr>
              <a:t>Notepad++(1)</a:t>
            </a:r>
            <a:br>
              <a:rPr lang="en-GB" sz="3600">
                <a:ea typeface="+mj-lt"/>
                <a:cs typeface="+mj-lt"/>
              </a:rPr>
            </a:br>
            <a:endParaRPr lang="en-GB" sz="3600">
              <a:solidFill>
                <a:srgbClr val="FFFFFF"/>
              </a:solidFill>
              <a:ea typeface="+mj-lt"/>
              <a:cs typeface="+mj-lt"/>
            </a:endParaRPr>
          </a:p>
        </p:txBody>
      </p:sp>
      <p:sp>
        <p:nvSpPr>
          <p:cNvPr id="3" name="Content Placeholder 2">
            <a:extLst>
              <a:ext uri="{FF2B5EF4-FFF2-40B4-BE49-F238E27FC236}">
                <a16:creationId xmlns:a16="http://schemas.microsoft.com/office/drawing/2014/main" id="{039D0AA5-4E43-4038-BE32-D2A971BF010F}"/>
              </a:ext>
            </a:extLst>
          </p:cNvPr>
          <p:cNvSpPr>
            <a:spLocks noGrp="1"/>
          </p:cNvSpPr>
          <p:nvPr>
            <p:ph sz="half" idx="1"/>
          </p:nvPr>
        </p:nvSpPr>
        <p:spPr>
          <a:xfrm>
            <a:off x="5198993" y="1412489"/>
            <a:ext cx="2926080" cy="4363844"/>
          </a:xfrm>
        </p:spPr>
        <p:txBody>
          <a:bodyPr vert="horz" lIns="91440" tIns="45720" rIns="91440" bIns="45720" rtlCol="0">
            <a:normAutofit/>
          </a:bodyPr>
          <a:lstStyle/>
          <a:p>
            <a:pPr marL="0" indent="0">
              <a:buNone/>
            </a:pPr>
            <a:r>
              <a:rPr lang="en-GB" sz="2000" u="sng">
                <a:ea typeface="+mn-lt"/>
                <a:cs typeface="+mn-lt"/>
              </a:rPr>
              <a:t>Advantages</a:t>
            </a:r>
            <a:endParaRPr lang="en-GB" sz="2000">
              <a:cs typeface="Calibri" panose="020F0502020204030204"/>
            </a:endParaRPr>
          </a:p>
          <a:p>
            <a:r>
              <a:rPr lang="en-GB" sz="2000">
                <a:ea typeface="+mn-lt"/>
                <a:cs typeface="+mn-lt"/>
              </a:rPr>
              <a:t>Made from hand</a:t>
            </a:r>
            <a:endParaRPr lang="en-GB" sz="2000"/>
          </a:p>
          <a:p>
            <a:r>
              <a:rPr lang="en-GB" sz="2000">
                <a:ea typeface="+mn-lt"/>
                <a:cs typeface="+mn-lt"/>
              </a:rPr>
              <a:t>Easy to expand</a:t>
            </a:r>
            <a:endParaRPr lang="en-GB" sz="2000"/>
          </a:p>
          <a:p>
            <a:r>
              <a:rPr lang="en-GB" sz="2000">
                <a:ea typeface="+mn-lt"/>
                <a:cs typeface="+mn-lt"/>
              </a:rPr>
              <a:t>Extensive colour pallet</a:t>
            </a:r>
            <a:endParaRPr lang="en-GB" sz="2000"/>
          </a:p>
          <a:p>
            <a:r>
              <a:rPr lang="en-GB" sz="2000">
                <a:ea typeface="+mn-lt"/>
                <a:cs typeface="+mn-lt"/>
              </a:rPr>
              <a:t>Design for certain browser and phones</a:t>
            </a:r>
            <a:endParaRPr lang="en-GB" sz="2000"/>
          </a:p>
          <a:p>
            <a:r>
              <a:rPr lang="en-GB" sz="2000">
                <a:ea typeface="+mn-lt"/>
                <a:cs typeface="+mn-lt"/>
              </a:rPr>
              <a:t>Main design can be reused on all pages</a:t>
            </a:r>
            <a:endParaRPr lang="en-GB" sz="2000"/>
          </a:p>
          <a:p>
            <a:pPr marL="0" indent="0">
              <a:buNone/>
            </a:pPr>
            <a:br>
              <a:rPr lang="en-US" sz="2000"/>
            </a:br>
            <a:endParaRPr lang="en-US" sz="2000">
              <a:cs typeface="Calibri" panose="020F0502020204030204"/>
            </a:endParaRPr>
          </a:p>
        </p:txBody>
      </p:sp>
      <p:sp>
        <p:nvSpPr>
          <p:cNvPr id="4" name="Content Placeholder 3">
            <a:extLst>
              <a:ext uri="{FF2B5EF4-FFF2-40B4-BE49-F238E27FC236}">
                <a16:creationId xmlns:a16="http://schemas.microsoft.com/office/drawing/2014/main" id="{AAA1DC8E-8A30-40AE-904A-7B4535B7D86B}"/>
              </a:ext>
            </a:extLst>
          </p:cNvPr>
          <p:cNvSpPr>
            <a:spLocks noGrp="1"/>
          </p:cNvSpPr>
          <p:nvPr>
            <p:ph sz="half" idx="2"/>
          </p:nvPr>
        </p:nvSpPr>
        <p:spPr>
          <a:xfrm>
            <a:off x="8451604" y="1412489"/>
            <a:ext cx="2926080" cy="4363844"/>
          </a:xfrm>
        </p:spPr>
        <p:txBody>
          <a:bodyPr vert="horz" lIns="91440" tIns="45720" rIns="91440" bIns="45720" rtlCol="0">
            <a:normAutofit/>
          </a:bodyPr>
          <a:lstStyle/>
          <a:p>
            <a:pPr marL="0" indent="0">
              <a:buNone/>
            </a:pPr>
            <a:r>
              <a:rPr lang="en-GB" sz="2000" u="sng">
                <a:ea typeface="+mn-lt"/>
                <a:cs typeface="+mn-lt"/>
              </a:rPr>
              <a:t>Disadvantages</a:t>
            </a:r>
            <a:endParaRPr lang="en-GB" sz="2000">
              <a:cs typeface="Calibri" panose="020F0502020204030204"/>
            </a:endParaRPr>
          </a:p>
          <a:p>
            <a:r>
              <a:rPr lang="en-GB" sz="2000">
                <a:ea typeface="+mn-lt"/>
                <a:cs typeface="+mn-lt"/>
              </a:rPr>
              <a:t>Made from scratch</a:t>
            </a:r>
            <a:endParaRPr lang="en-GB" sz="2000"/>
          </a:p>
          <a:p>
            <a:r>
              <a:rPr lang="en-GB" sz="2000">
                <a:ea typeface="+mn-lt"/>
                <a:cs typeface="+mn-lt"/>
              </a:rPr>
              <a:t>Can be ugly from picking bland colours</a:t>
            </a:r>
            <a:endParaRPr lang="en-GB" sz="2000"/>
          </a:p>
          <a:p>
            <a:r>
              <a:rPr lang="en-GB" sz="2000">
                <a:ea typeface="+mn-lt"/>
                <a:cs typeface="+mn-lt"/>
              </a:rPr>
              <a:t>Time consuming</a:t>
            </a:r>
            <a:endParaRPr lang="en-GB" sz="2000"/>
          </a:p>
          <a:p>
            <a:r>
              <a:rPr lang="en-GB" sz="2000">
                <a:ea typeface="+mn-lt"/>
                <a:cs typeface="+mn-lt"/>
              </a:rPr>
              <a:t>Some difficulties making certain bits</a:t>
            </a:r>
            <a:endParaRPr lang="en-GB" sz="2000"/>
          </a:p>
          <a:p>
            <a:br>
              <a:rPr lang="en-US" sz="2000"/>
            </a:br>
            <a:endParaRPr lang="en-US" sz="2000"/>
          </a:p>
        </p:txBody>
      </p:sp>
    </p:spTree>
    <p:extLst>
      <p:ext uri="{BB962C8B-B14F-4D97-AF65-F5344CB8AC3E}">
        <p14:creationId xmlns:p14="http://schemas.microsoft.com/office/powerpoint/2010/main" val="237933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879AB6-2942-4740-A5B2-CEF9DF670C54}"/>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ea typeface="+mj-lt"/>
                <a:cs typeface="+mj-lt"/>
              </a:rPr>
              <a:t>WIX(2)</a:t>
            </a:r>
            <a:br>
              <a:rPr lang="en-US" sz="3600"/>
            </a:br>
            <a:endParaRPr lang="en-US" sz="3600">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BFA01E34-D8ED-44DE-B342-AE6F592ABCB6}"/>
              </a:ext>
            </a:extLst>
          </p:cNvPr>
          <p:cNvSpPr>
            <a:spLocks noGrp="1"/>
          </p:cNvSpPr>
          <p:nvPr>
            <p:ph sz="half" idx="1"/>
          </p:nvPr>
        </p:nvSpPr>
        <p:spPr>
          <a:xfrm>
            <a:off x="5198993" y="1412489"/>
            <a:ext cx="2926080" cy="4363844"/>
          </a:xfrm>
        </p:spPr>
        <p:txBody>
          <a:bodyPr vert="horz" lIns="91440" tIns="45720" rIns="91440" bIns="45720" rtlCol="0" anchor="t">
            <a:normAutofit/>
          </a:bodyPr>
          <a:lstStyle/>
          <a:p>
            <a:pPr marL="0" indent="0">
              <a:buNone/>
            </a:pPr>
            <a:r>
              <a:rPr lang="en-GB" sz="2000" u="sng">
                <a:ea typeface="+mn-lt"/>
                <a:cs typeface="+mn-lt"/>
              </a:rPr>
              <a:t>Advantages</a:t>
            </a:r>
            <a:endParaRPr lang="en-GB" sz="2000">
              <a:cs typeface="Calibri" panose="020F0502020204030204"/>
            </a:endParaRPr>
          </a:p>
          <a:p>
            <a:r>
              <a:rPr lang="en-GB" sz="2000">
                <a:ea typeface="+mn-lt"/>
                <a:cs typeface="+mn-lt"/>
              </a:rPr>
              <a:t>Easy to make</a:t>
            </a:r>
            <a:endParaRPr lang="en-GB" sz="2000"/>
          </a:p>
          <a:p>
            <a:r>
              <a:rPr lang="en-GB" sz="2000">
                <a:ea typeface="+mn-lt"/>
                <a:cs typeface="+mn-lt"/>
              </a:rPr>
              <a:t>Can be made quickly</a:t>
            </a:r>
            <a:endParaRPr lang="en-GB" sz="2000"/>
          </a:p>
          <a:p>
            <a:r>
              <a:rPr lang="en-GB" sz="2000">
                <a:ea typeface="+mn-lt"/>
                <a:cs typeface="+mn-lt"/>
              </a:rPr>
              <a:t>Good colour coordination</a:t>
            </a:r>
            <a:br>
              <a:rPr lang="en-US" sz="2000"/>
            </a:br>
            <a:endParaRPr lang="en-US" sz="2000">
              <a:cs typeface="Calibri" panose="020F0502020204030204"/>
            </a:endParaRPr>
          </a:p>
        </p:txBody>
      </p:sp>
      <p:sp>
        <p:nvSpPr>
          <p:cNvPr id="4" name="Content Placeholder 3">
            <a:extLst>
              <a:ext uri="{FF2B5EF4-FFF2-40B4-BE49-F238E27FC236}">
                <a16:creationId xmlns:a16="http://schemas.microsoft.com/office/drawing/2014/main" id="{BC4CEB7A-B999-486D-BA36-D1CFE0E4D04E}"/>
              </a:ext>
            </a:extLst>
          </p:cNvPr>
          <p:cNvSpPr>
            <a:spLocks noGrp="1"/>
          </p:cNvSpPr>
          <p:nvPr>
            <p:ph sz="half" idx="2"/>
          </p:nvPr>
        </p:nvSpPr>
        <p:spPr>
          <a:xfrm>
            <a:off x="8451604" y="1412489"/>
            <a:ext cx="2926080" cy="4363844"/>
          </a:xfrm>
        </p:spPr>
        <p:txBody>
          <a:bodyPr vert="horz" lIns="91440" tIns="45720" rIns="91440" bIns="45720" rtlCol="0" anchor="t">
            <a:normAutofit/>
          </a:bodyPr>
          <a:lstStyle/>
          <a:p>
            <a:pPr marL="0" indent="0">
              <a:buNone/>
            </a:pPr>
            <a:r>
              <a:rPr lang="en-GB" sz="2000" u="sng">
                <a:ea typeface="+mn-lt"/>
                <a:cs typeface="+mn-lt"/>
              </a:rPr>
              <a:t>Disadvantages </a:t>
            </a:r>
            <a:endParaRPr lang="en-GB" sz="2000">
              <a:cs typeface="Calibri" panose="020F0502020204030204"/>
            </a:endParaRPr>
          </a:p>
          <a:p>
            <a:r>
              <a:rPr lang="en-GB" sz="2000">
                <a:ea typeface="+mn-lt"/>
                <a:cs typeface="+mn-lt"/>
              </a:rPr>
              <a:t>Difficult to add more advanced features</a:t>
            </a:r>
            <a:endParaRPr lang="en-GB" sz="2000"/>
          </a:p>
          <a:p>
            <a:r>
              <a:rPr lang="en-GB" sz="2000">
                <a:ea typeface="+mn-lt"/>
                <a:cs typeface="+mn-lt"/>
              </a:rPr>
              <a:t>More of a blog making website</a:t>
            </a:r>
            <a:endParaRPr lang="en-GB" sz="2000"/>
          </a:p>
          <a:p>
            <a:r>
              <a:rPr lang="en-GB" sz="2000">
                <a:ea typeface="+mn-lt"/>
                <a:cs typeface="+mn-lt"/>
              </a:rPr>
              <a:t>Gets difficult to add more features down the line.</a:t>
            </a:r>
            <a:br>
              <a:rPr lang="en-US" sz="2000"/>
            </a:br>
            <a:endParaRPr lang="en-US" sz="2000"/>
          </a:p>
        </p:txBody>
      </p:sp>
    </p:spTree>
    <p:extLst>
      <p:ext uri="{BB962C8B-B14F-4D97-AF65-F5344CB8AC3E}">
        <p14:creationId xmlns:p14="http://schemas.microsoft.com/office/powerpoint/2010/main" val="3145777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E2BF27-CE41-4626-BA16-4B6B7E27005B}"/>
              </a:ext>
            </a:extLst>
          </p:cNvPr>
          <p:cNvSpPr>
            <a:spLocks noGrp="1"/>
          </p:cNvSpPr>
          <p:nvPr>
            <p:ph type="title"/>
          </p:nvPr>
        </p:nvSpPr>
        <p:spPr>
          <a:xfrm>
            <a:off x="655320" y="365125"/>
            <a:ext cx="9013052" cy="1623312"/>
          </a:xfrm>
        </p:spPr>
        <p:txBody>
          <a:bodyPr anchor="b">
            <a:normAutofit/>
          </a:bodyPr>
          <a:lstStyle/>
          <a:p>
            <a:r>
              <a:rPr lang="en-GB" sz="4000">
                <a:ea typeface="+mj-lt"/>
                <a:cs typeface="+mj-lt"/>
              </a:rPr>
              <a:t>Website development of choice</a:t>
            </a:r>
            <a:br>
              <a:rPr lang="en-GB" sz="4000">
                <a:ea typeface="+mj-lt"/>
                <a:cs typeface="+mj-lt"/>
              </a:rPr>
            </a:br>
            <a:endParaRPr lang="en-GB" sz="4000">
              <a:ea typeface="+mj-lt"/>
              <a:cs typeface="+mj-lt"/>
            </a:endParaRPr>
          </a:p>
        </p:txBody>
      </p:sp>
      <p:cxnSp>
        <p:nvCxnSpPr>
          <p:cNvPr id="21" name="Straight Arrow Connector 20">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37E741-8B64-462D-B3BD-58E8A10645C0}"/>
              </a:ext>
            </a:extLst>
          </p:cNvPr>
          <p:cNvSpPr>
            <a:spLocks noGrp="1"/>
          </p:cNvSpPr>
          <p:nvPr>
            <p:ph idx="1"/>
          </p:nvPr>
        </p:nvSpPr>
        <p:spPr>
          <a:xfrm>
            <a:off x="655320" y="2644518"/>
            <a:ext cx="9013052" cy="3327251"/>
          </a:xfrm>
        </p:spPr>
        <p:txBody>
          <a:bodyPr vert="horz" lIns="91440" tIns="45720" rIns="91440" bIns="45720" rtlCol="0">
            <a:normAutofit/>
          </a:bodyPr>
          <a:lstStyle/>
          <a:p>
            <a:pPr marL="0" indent="0">
              <a:buNone/>
            </a:pPr>
            <a:r>
              <a:rPr lang="en-GB" sz="2000">
                <a:ea typeface="+mn-lt"/>
                <a:cs typeface="+mn-lt"/>
              </a:rPr>
              <a:t>We have decided on notepad ++ as it allows for the website to be expanded for integrated the app into the website down the line. This will allow us to build a simple website and add more features down the line such as connecting a database to the website so people can view their receipts online on  their computer</a:t>
            </a:r>
            <a:br>
              <a:rPr lang="en-GB" sz="2000">
                <a:ea typeface="+mn-lt"/>
                <a:cs typeface="+mn-lt"/>
              </a:rPr>
            </a:br>
            <a:endParaRPr lang="en-GB" sz="2000">
              <a:ea typeface="+mn-lt"/>
              <a:cs typeface="+mn-lt"/>
            </a:endParaRPr>
          </a:p>
        </p:txBody>
      </p:sp>
    </p:spTree>
    <p:extLst>
      <p:ext uri="{BB962C8B-B14F-4D97-AF65-F5344CB8AC3E}">
        <p14:creationId xmlns:p14="http://schemas.microsoft.com/office/powerpoint/2010/main" val="99188129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EE4453-EC86-4E54-AF77-B1D22029EF88}"/>
              </a:ext>
            </a:extLst>
          </p:cNvPr>
          <p:cNvSpPr>
            <a:spLocks noGrp="1"/>
          </p:cNvSpPr>
          <p:nvPr>
            <p:ph type="title"/>
          </p:nvPr>
        </p:nvSpPr>
        <p:spPr>
          <a:xfrm>
            <a:off x="655320" y="365125"/>
            <a:ext cx="9013052" cy="1623312"/>
          </a:xfrm>
        </p:spPr>
        <p:txBody>
          <a:bodyPr anchor="b">
            <a:normAutofit/>
          </a:bodyPr>
          <a:lstStyle/>
          <a:p>
            <a:r>
              <a:rPr lang="en-GB" sz="4000">
                <a:ea typeface="+mj-lt"/>
                <a:cs typeface="+mj-lt"/>
              </a:rPr>
              <a:t>Servers</a:t>
            </a:r>
            <a:br>
              <a:rPr lang="en-GB" sz="4000">
                <a:ea typeface="+mj-lt"/>
                <a:cs typeface="+mj-lt"/>
              </a:rPr>
            </a:br>
            <a:endParaRPr lang="en-GB" sz="4000">
              <a:ea typeface="+mj-lt"/>
              <a:cs typeface="+mj-lt"/>
            </a:endParaRPr>
          </a:p>
        </p:txBody>
      </p:sp>
      <p:cxnSp>
        <p:nvCxnSpPr>
          <p:cNvPr id="6"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279643-57A9-45A2-B9A6-F29F8A6B98EB}"/>
              </a:ext>
            </a:extLst>
          </p:cNvPr>
          <p:cNvSpPr>
            <a:spLocks noGrp="1"/>
          </p:cNvSpPr>
          <p:nvPr>
            <p:ph idx="1"/>
          </p:nvPr>
        </p:nvSpPr>
        <p:spPr>
          <a:xfrm>
            <a:off x="655320" y="2644518"/>
            <a:ext cx="9013052" cy="3327251"/>
          </a:xfrm>
        </p:spPr>
        <p:txBody>
          <a:bodyPr vert="horz" lIns="91440" tIns="45720" rIns="91440" bIns="45720" rtlCol="0">
            <a:normAutofit/>
          </a:bodyPr>
          <a:lstStyle/>
          <a:p>
            <a:pPr marL="0" indent="0">
              <a:buNone/>
            </a:pPr>
            <a:r>
              <a:rPr lang="en-GB" sz="2000">
                <a:ea typeface="+mn-lt"/>
                <a:cs typeface="+mn-lt"/>
              </a:rPr>
              <a:t>Another thing needed for our app and website to work is servers. As everything needed is going to be accessed by devices, a server is needed to allow for multiple people to access the website and app. The server is also needed to store the user's data</a:t>
            </a:r>
            <a:br>
              <a:rPr lang="en-GB" sz="2000">
                <a:ea typeface="+mn-lt"/>
                <a:cs typeface="+mn-lt"/>
              </a:rPr>
            </a:br>
            <a:endParaRPr lang="en-GB" sz="2000">
              <a:ea typeface="+mn-lt"/>
              <a:cs typeface="+mn-lt"/>
            </a:endParaRPr>
          </a:p>
        </p:txBody>
      </p:sp>
    </p:spTree>
    <p:extLst>
      <p:ext uri="{BB962C8B-B14F-4D97-AF65-F5344CB8AC3E}">
        <p14:creationId xmlns:p14="http://schemas.microsoft.com/office/powerpoint/2010/main" val="389818181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3DB05E-103C-4F98-81FB-F882DE843D49}"/>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ea typeface="+mj-lt"/>
                <a:cs typeface="+mj-lt"/>
              </a:rPr>
              <a:t>Buying a server</a:t>
            </a:r>
            <a:br>
              <a:rPr lang="en-GB" sz="3600">
                <a:solidFill>
                  <a:srgbClr val="FFFFFF"/>
                </a:solidFill>
                <a:ea typeface="+mj-lt"/>
                <a:cs typeface="+mj-lt"/>
              </a:rPr>
            </a:br>
            <a:endParaRPr lang="en-GB" sz="3600">
              <a:solidFill>
                <a:srgbClr val="FFFFFF"/>
              </a:solidFill>
              <a:ea typeface="+mj-lt"/>
              <a:cs typeface="+mj-lt"/>
            </a:endParaRPr>
          </a:p>
        </p:txBody>
      </p:sp>
      <p:sp>
        <p:nvSpPr>
          <p:cNvPr id="3" name="Content Placeholder 2">
            <a:extLst>
              <a:ext uri="{FF2B5EF4-FFF2-40B4-BE49-F238E27FC236}">
                <a16:creationId xmlns:a16="http://schemas.microsoft.com/office/drawing/2014/main" id="{8C8A12AF-5F69-41F7-9A1D-F66754F9DFE5}"/>
              </a:ext>
            </a:extLst>
          </p:cNvPr>
          <p:cNvSpPr>
            <a:spLocks noGrp="1"/>
          </p:cNvSpPr>
          <p:nvPr>
            <p:ph sz="half" idx="1"/>
          </p:nvPr>
        </p:nvSpPr>
        <p:spPr>
          <a:xfrm>
            <a:off x="5198993" y="1412489"/>
            <a:ext cx="2926080" cy="4363844"/>
          </a:xfrm>
        </p:spPr>
        <p:txBody>
          <a:bodyPr vert="horz" lIns="91440" tIns="45720" rIns="91440" bIns="45720" rtlCol="0">
            <a:normAutofit/>
          </a:bodyPr>
          <a:lstStyle/>
          <a:p>
            <a:pPr>
              <a:buNone/>
            </a:pPr>
            <a:r>
              <a:rPr lang="en-GB" sz="2000" u="sng">
                <a:ea typeface="+mn-lt"/>
                <a:cs typeface="+mn-lt"/>
              </a:rPr>
              <a:t>Advantages</a:t>
            </a:r>
            <a:endParaRPr lang="en-US" sz="2000">
              <a:ea typeface="+mn-lt"/>
              <a:cs typeface="+mn-lt"/>
            </a:endParaRPr>
          </a:p>
          <a:p>
            <a:pPr>
              <a:buFont typeface="Arial"/>
            </a:pPr>
            <a:r>
              <a:rPr lang="en-GB" sz="2000">
                <a:ea typeface="+mn-lt"/>
                <a:cs typeface="+mn-lt"/>
              </a:rPr>
              <a:t>One time purchase</a:t>
            </a:r>
          </a:p>
          <a:p>
            <a:pPr>
              <a:buFont typeface="Arial"/>
            </a:pPr>
            <a:r>
              <a:rPr lang="en-GB" sz="2000">
                <a:ea typeface="+mn-lt"/>
                <a:cs typeface="+mn-lt"/>
              </a:rPr>
              <a:t>Can be maintained by hand</a:t>
            </a:r>
          </a:p>
          <a:p>
            <a:pPr>
              <a:buFont typeface="Arial"/>
            </a:pPr>
            <a:r>
              <a:rPr lang="en-GB" sz="2000">
                <a:ea typeface="+mn-lt"/>
                <a:cs typeface="+mn-lt"/>
              </a:rPr>
              <a:t>More servers can be added if needed</a:t>
            </a:r>
          </a:p>
          <a:p>
            <a:pPr marL="0" indent="0">
              <a:buNone/>
            </a:pPr>
            <a:br>
              <a:rPr lang="en-US" sz="2000"/>
            </a:br>
            <a:endParaRPr lang="en-US" sz="2000"/>
          </a:p>
        </p:txBody>
      </p:sp>
      <p:sp>
        <p:nvSpPr>
          <p:cNvPr id="4" name="Content Placeholder 3">
            <a:extLst>
              <a:ext uri="{FF2B5EF4-FFF2-40B4-BE49-F238E27FC236}">
                <a16:creationId xmlns:a16="http://schemas.microsoft.com/office/drawing/2014/main" id="{2C8462AA-3612-4AA2-AC35-6262B3BC565A}"/>
              </a:ext>
            </a:extLst>
          </p:cNvPr>
          <p:cNvSpPr>
            <a:spLocks noGrp="1"/>
          </p:cNvSpPr>
          <p:nvPr>
            <p:ph sz="half" idx="2"/>
          </p:nvPr>
        </p:nvSpPr>
        <p:spPr>
          <a:xfrm>
            <a:off x="8451604" y="1412489"/>
            <a:ext cx="2926080" cy="4363844"/>
          </a:xfrm>
        </p:spPr>
        <p:txBody>
          <a:bodyPr vert="horz" lIns="91440" tIns="45720" rIns="91440" bIns="45720" rtlCol="0">
            <a:normAutofit/>
          </a:bodyPr>
          <a:lstStyle/>
          <a:p>
            <a:pPr>
              <a:buNone/>
            </a:pPr>
            <a:r>
              <a:rPr lang="en-GB" sz="2000" u="sng">
                <a:ea typeface="+mn-lt"/>
                <a:cs typeface="+mn-lt"/>
              </a:rPr>
              <a:t>Disadvantages </a:t>
            </a:r>
            <a:endParaRPr lang="en-US" sz="2000">
              <a:ea typeface="+mn-lt"/>
              <a:cs typeface="+mn-lt"/>
            </a:endParaRPr>
          </a:p>
          <a:p>
            <a:pPr>
              <a:buFont typeface="Arial"/>
            </a:pPr>
            <a:r>
              <a:rPr lang="en-GB" sz="2000">
                <a:ea typeface="+mn-lt"/>
                <a:cs typeface="+mn-lt"/>
              </a:rPr>
              <a:t>Costly to get one </a:t>
            </a:r>
          </a:p>
          <a:p>
            <a:pPr>
              <a:buFont typeface="Arial"/>
            </a:pPr>
            <a:r>
              <a:rPr lang="en-GB" sz="2000">
                <a:ea typeface="+mn-lt"/>
                <a:cs typeface="+mn-lt"/>
              </a:rPr>
              <a:t>Only lasts about 3 to 5 years</a:t>
            </a:r>
          </a:p>
          <a:p>
            <a:pPr>
              <a:buFont typeface="Arial"/>
            </a:pPr>
            <a:r>
              <a:rPr lang="en-GB" sz="2000">
                <a:ea typeface="+mn-lt"/>
                <a:cs typeface="+mn-lt"/>
              </a:rPr>
              <a:t>Needs to be maintained so knowledge is needed</a:t>
            </a:r>
          </a:p>
          <a:p>
            <a:pPr marL="0" indent="0">
              <a:buNone/>
            </a:pPr>
            <a:br>
              <a:rPr lang="en-US" sz="2000"/>
            </a:br>
            <a:endParaRPr lang="en-US" sz="2000"/>
          </a:p>
        </p:txBody>
      </p:sp>
    </p:spTree>
    <p:extLst>
      <p:ext uri="{BB962C8B-B14F-4D97-AF65-F5344CB8AC3E}">
        <p14:creationId xmlns:p14="http://schemas.microsoft.com/office/powerpoint/2010/main" val="1710955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78AFB1-5156-44A2-B54A-C0E0CE56236D}"/>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ea typeface="+mj-lt"/>
                <a:cs typeface="+mj-lt"/>
              </a:rPr>
              <a:t>Renting a server(3)</a:t>
            </a:r>
            <a:endParaRPr lang="en-US" sz="3600">
              <a:solidFill>
                <a:srgbClr val="FFFFFF"/>
              </a:solidFill>
            </a:endParaRPr>
          </a:p>
          <a:p>
            <a:br>
              <a:rPr lang="en-US" sz="3600"/>
            </a:br>
            <a:endParaRPr lang="en-US" sz="3600">
              <a:solidFill>
                <a:srgbClr val="FFFFFF"/>
              </a:solidFill>
            </a:endParaRPr>
          </a:p>
        </p:txBody>
      </p:sp>
      <p:sp>
        <p:nvSpPr>
          <p:cNvPr id="3" name="Content Placeholder 2">
            <a:extLst>
              <a:ext uri="{FF2B5EF4-FFF2-40B4-BE49-F238E27FC236}">
                <a16:creationId xmlns:a16="http://schemas.microsoft.com/office/drawing/2014/main" id="{EDDD86B4-5438-4C21-A623-C6EF5524AA6F}"/>
              </a:ext>
            </a:extLst>
          </p:cNvPr>
          <p:cNvSpPr>
            <a:spLocks noGrp="1"/>
          </p:cNvSpPr>
          <p:nvPr>
            <p:ph sz="half" idx="1"/>
          </p:nvPr>
        </p:nvSpPr>
        <p:spPr>
          <a:xfrm>
            <a:off x="5198993" y="1412489"/>
            <a:ext cx="2926080" cy="4363844"/>
          </a:xfrm>
        </p:spPr>
        <p:txBody>
          <a:bodyPr vert="horz" lIns="91440" tIns="45720" rIns="91440" bIns="45720" rtlCol="0">
            <a:normAutofit/>
          </a:bodyPr>
          <a:lstStyle/>
          <a:p>
            <a:pPr>
              <a:buNone/>
            </a:pPr>
            <a:r>
              <a:rPr lang="en-GB" sz="2000" u="sng">
                <a:ea typeface="+mn-lt"/>
                <a:cs typeface="+mn-lt"/>
              </a:rPr>
              <a:t>Advantages</a:t>
            </a:r>
            <a:endParaRPr lang="en-US" sz="2000">
              <a:ea typeface="+mn-lt"/>
              <a:cs typeface="+mn-lt"/>
            </a:endParaRPr>
          </a:p>
          <a:p>
            <a:pPr>
              <a:buFont typeface="Arial"/>
            </a:pPr>
            <a:r>
              <a:rPr lang="en-GB" sz="2000">
                <a:ea typeface="+mn-lt"/>
                <a:cs typeface="+mn-lt"/>
              </a:rPr>
              <a:t>Upgraded regularly by the services</a:t>
            </a:r>
          </a:p>
          <a:p>
            <a:pPr>
              <a:buFont typeface="Arial"/>
            </a:pPr>
            <a:r>
              <a:rPr lang="en-GB" sz="2000">
                <a:ea typeface="+mn-lt"/>
                <a:cs typeface="+mn-lt"/>
              </a:rPr>
              <a:t>Proper management</a:t>
            </a:r>
          </a:p>
          <a:p>
            <a:pPr>
              <a:buFont typeface="Arial"/>
            </a:pPr>
            <a:r>
              <a:rPr lang="en-GB" sz="2000">
                <a:ea typeface="+mn-lt"/>
                <a:cs typeface="+mn-lt"/>
              </a:rPr>
              <a:t>Already setup</a:t>
            </a:r>
          </a:p>
          <a:p>
            <a:pPr marL="0" indent="0">
              <a:buNone/>
            </a:pPr>
            <a:br>
              <a:rPr lang="en-US" sz="2000"/>
            </a:br>
            <a:endParaRPr lang="en-US" sz="2000"/>
          </a:p>
        </p:txBody>
      </p:sp>
      <p:sp>
        <p:nvSpPr>
          <p:cNvPr id="4" name="Content Placeholder 3">
            <a:extLst>
              <a:ext uri="{FF2B5EF4-FFF2-40B4-BE49-F238E27FC236}">
                <a16:creationId xmlns:a16="http://schemas.microsoft.com/office/drawing/2014/main" id="{04FB26CA-3C4F-44AC-9958-6B097AEDA58D}"/>
              </a:ext>
            </a:extLst>
          </p:cNvPr>
          <p:cNvSpPr>
            <a:spLocks noGrp="1"/>
          </p:cNvSpPr>
          <p:nvPr>
            <p:ph sz="half" idx="2"/>
          </p:nvPr>
        </p:nvSpPr>
        <p:spPr>
          <a:xfrm>
            <a:off x="8451604" y="1412489"/>
            <a:ext cx="2926080" cy="4363844"/>
          </a:xfrm>
        </p:spPr>
        <p:txBody>
          <a:bodyPr vert="horz" lIns="91440" tIns="45720" rIns="91440" bIns="45720" rtlCol="0">
            <a:normAutofit/>
          </a:bodyPr>
          <a:lstStyle/>
          <a:p>
            <a:pPr>
              <a:buNone/>
            </a:pPr>
            <a:r>
              <a:rPr lang="en-GB" sz="2000" u="sng">
                <a:ea typeface="+mn-lt"/>
                <a:cs typeface="+mn-lt"/>
              </a:rPr>
              <a:t>Disadvantages</a:t>
            </a:r>
            <a:endParaRPr lang="en-US" sz="2000">
              <a:ea typeface="+mn-lt"/>
              <a:cs typeface="+mn-lt"/>
            </a:endParaRPr>
          </a:p>
          <a:p>
            <a:pPr>
              <a:buFont typeface="Arial"/>
            </a:pPr>
            <a:r>
              <a:rPr lang="en-GB" sz="2000">
                <a:ea typeface="+mn-lt"/>
                <a:cs typeface="+mn-lt"/>
              </a:rPr>
              <a:t>Limited with what can be done</a:t>
            </a:r>
          </a:p>
          <a:p>
            <a:pPr>
              <a:buFont typeface="Arial"/>
            </a:pPr>
            <a:r>
              <a:rPr lang="en-GB" sz="2000">
                <a:ea typeface="+mn-lt"/>
                <a:cs typeface="+mn-lt"/>
              </a:rPr>
              <a:t>More than one may be needed to have multiple servers</a:t>
            </a:r>
          </a:p>
          <a:p>
            <a:pPr marL="0" indent="0">
              <a:buNone/>
            </a:pPr>
            <a:br>
              <a:rPr lang="en-US" sz="2000"/>
            </a:br>
            <a:endParaRPr lang="en-US" sz="2000"/>
          </a:p>
        </p:txBody>
      </p:sp>
    </p:spTree>
    <p:extLst>
      <p:ext uri="{BB962C8B-B14F-4D97-AF65-F5344CB8AC3E}">
        <p14:creationId xmlns:p14="http://schemas.microsoft.com/office/powerpoint/2010/main" val="198797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6D433A-1F02-4395-8658-6139FD6338A2}"/>
              </a:ext>
            </a:extLst>
          </p:cNvPr>
          <p:cNvSpPr>
            <a:spLocks noGrp="1"/>
          </p:cNvSpPr>
          <p:nvPr>
            <p:ph type="title"/>
          </p:nvPr>
        </p:nvSpPr>
        <p:spPr>
          <a:xfrm>
            <a:off x="655320" y="365125"/>
            <a:ext cx="9013052" cy="1623312"/>
          </a:xfrm>
        </p:spPr>
        <p:txBody>
          <a:bodyPr anchor="b">
            <a:normAutofit/>
          </a:bodyPr>
          <a:lstStyle/>
          <a:p>
            <a:r>
              <a:rPr lang="en-GB" sz="4000">
                <a:ea typeface="+mj-lt"/>
                <a:cs typeface="+mj-lt"/>
              </a:rPr>
              <a:t>Renting server</a:t>
            </a:r>
            <a:br>
              <a:rPr lang="en-GB" sz="4000">
                <a:ea typeface="+mj-lt"/>
                <a:cs typeface="+mj-lt"/>
              </a:rPr>
            </a:br>
            <a:endParaRPr lang="en-GB" sz="4000">
              <a:ea typeface="+mj-lt"/>
              <a:cs typeface="+mj-lt"/>
            </a:endParaRP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49E40A-BB7F-4966-8114-A2FE0223B018}"/>
              </a:ext>
            </a:extLst>
          </p:cNvPr>
          <p:cNvSpPr>
            <a:spLocks noGrp="1"/>
          </p:cNvSpPr>
          <p:nvPr>
            <p:ph idx="1"/>
          </p:nvPr>
        </p:nvSpPr>
        <p:spPr>
          <a:xfrm>
            <a:off x="655320" y="2644518"/>
            <a:ext cx="9013052" cy="3327251"/>
          </a:xfrm>
        </p:spPr>
        <p:txBody>
          <a:bodyPr vert="horz" lIns="91440" tIns="45720" rIns="91440" bIns="45720" rtlCol="0">
            <a:normAutofit/>
          </a:bodyPr>
          <a:lstStyle/>
          <a:p>
            <a:pPr marL="0" indent="0">
              <a:buNone/>
            </a:pPr>
            <a:r>
              <a:rPr lang="en-GB" sz="2000">
                <a:ea typeface="+mn-lt"/>
                <a:cs typeface="+mn-lt"/>
              </a:rPr>
              <a:t>We have decided to rent a server as it is more cost effective for what we need to do. As the servers we need at the current moment are only a server to house the website and database, it would be more cost effective to simply rent a server.</a:t>
            </a:r>
            <a:br>
              <a:rPr lang="en-GB" sz="2000">
                <a:ea typeface="+mn-lt"/>
                <a:cs typeface="+mn-lt"/>
              </a:rPr>
            </a:br>
            <a:endParaRPr lang="en-GB" sz="2000">
              <a:ea typeface="+mn-lt"/>
              <a:cs typeface="+mn-lt"/>
            </a:endParaRPr>
          </a:p>
        </p:txBody>
      </p:sp>
    </p:spTree>
    <p:extLst>
      <p:ext uri="{BB962C8B-B14F-4D97-AF65-F5344CB8AC3E}">
        <p14:creationId xmlns:p14="http://schemas.microsoft.com/office/powerpoint/2010/main" val="387657838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C09AB4-3E71-4425-BFD2-814D5D2EE965}"/>
              </a:ext>
            </a:extLst>
          </p:cNvPr>
          <p:cNvSpPr>
            <a:spLocks noGrp="1"/>
          </p:cNvSpPr>
          <p:nvPr>
            <p:ph type="title"/>
          </p:nvPr>
        </p:nvSpPr>
        <p:spPr>
          <a:xfrm>
            <a:off x="655320" y="365125"/>
            <a:ext cx="9013052" cy="1623312"/>
          </a:xfrm>
        </p:spPr>
        <p:txBody>
          <a:bodyPr anchor="b">
            <a:normAutofit/>
          </a:bodyPr>
          <a:lstStyle/>
          <a:p>
            <a:r>
              <a:rPr lang="en-GB" sz="4000">
                <a:ea typeface="+mj-lt"/>
                <a:cs typeface="+mj-lt"/>
              </a:rPr>
              <a:t>App development</a:t>
            </a:r>
            <a:endParaRPr lang="en-US" sz="4000"/>
          </a:p>
          <a:p>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A77ED8-E860-4198-96F4-8BD68A16B14C}"/>
              </a:ext>
            </a:extLst>
          </p:cNvPr>
          <p:cNvSpPr>
            <a:spLocks noGrp="1"/>
          </p:cNvSpPr>
          <p:nvPr>
            <p:ph idx="1"/>
          </p:nvPr>
        </p:nvSpPr>
        <p:spPr>
          <a:xfrm>
            <a:off x="655320" y="2644518"/>
            <a:ext cx="9013052" cy="3327251"/>
          </a:xfrm>
        </p:spPr>
        <p:txBody>
          <a:bodyPr vert="horz" lIns="91440" tIns="45720" rIns="91440" bIns="45720" rtlCol="0">
            <a:normAutofit/>
          </a:bodyPr>
          <a:lstStyle/>
          <a:p>
            <a:pPr marL="0" indent="0">
              <a:buNone/>
            </a:pPr>
            <a:r>
              <a:rPr lang="en-GB" sz="2000">
                <a:ea typeface="+mn-lt"/>
                <a:cs typeface="+mn-lt"/>
              </a:rPr>
              <a:t>Finally we have app development. As the main focus of our project is an app, we need to select the correct development tool to make the app, it is important to pick a tool everyone is familiar with. For this i will be comparing unity and visual studio to build fire.</a:t>
            </a:r>
            <a:br>
              <a:rPr lang="en-GB" sz="2000">
                <a:ea typeface="+mn-lt"/>
                <a:cs typeface="+mn-lt"/>
              </a:rPr>
            </a:br>
            <a:endParaRPr lang="en-GB" sz="2000">
              <a:ea typeface="+mn-lt"/>
              <a:cs typeface="+mn-lt"/>
            </a:endParaRPr>
          </a:p>
        </p:txBody>
      </p:sp>
    </p:spTree>
    <p:extLst>
      <p:ext uri="{BB962C8B-B14F-4D97-AF65-F5344CB8AC3E}">
        <p14:creationId xmlns:p14="http://schemas.microsoft.com/office/powerpoint/2010/main" val="406401651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EF8996-724E-433E-AFB4-4E2B25C41CE9}"/>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ea typeface="+mj-lt"/>
                <a:cs typeface="+mj-lt"/>
              </a:rPr>
              <a:t>Unity and visual studio(4)</a:t>
            </a:r>
            <a:br>
              <a:rPr lang="en-GB" sz="3600">
                <a:ea typeface="+mj-lt"/>
                <a:cs typeface="+mj-lt"/>
              </a:rPr>
            </a:br>
            <a:endParaRPr lang="en-GB" sz="3600">
              <a:solidFill>
                <a:srgbClr val="FFFFFF"/>
              </a:solidFill>
              <a:ea typeface="+mj-lt"/>
              <a:cs typeface="+mj-lt"/>
            </a:endParaRPr>
          </a:p>
        </p:txBody>
      </p:sp>
      <p:sp>
        <p:nvSpPr>
          <p:cNvPr id="3" name="Content Placeholder 2">
            <a:extLst>
              <a:ext uri="{FF2B5EF4-FFF2-40B4-BE49-F238E27FC236}">
                <a16:creationId xmlns:a16="http://schemas.microsoft.com/office/drawing/2014/main" id="{408E68A9-F309-4B2E-B83D-E8EC756C53F0}"/>
              </a:ext>
            </a:extLst>
          </p:cNvPr>
          <p:cNvSpPr>
            <a:spLocks noGrp="1"/>
          </p:cNvSpPr>
          <p:nvPr>
            <p:ph sz="half" idx="1"/>
          </p:nvPr>
        </p:nvSpPr>
        <p:spPr>
          <a:xfrm>
            <a:off x="5198993" y="1412489"/>
            <a:ext cx="2926080" cy="4363844"/>
          </a:xfrm>
        </p:spPr>
        <p:txBody>
          <a:bodyPr vert="horz" lIns="91440" tIns="45720" rIns="91440" bIns="45720" rtlCol="0">
            <a:normAutofit/>
          </a:bodyPr>
          <a:lstStyle/>
          <a:p>
            <a:pPr>
              <a:buNone/>
            </a:pPr>
            <a:r>
              <a:rPr lang="en-GB" sz="2000" u="sng">
                <a:ea typeface="+mn-lt"/>
                <a:cs typeface="+mn-lt"/>
              </a:rPr>
              <a:t>Advantages</a:t>
            </a:r>
            <a:endParaRPr lang="en-US" sz="2000">
              <a:ea typeface="+mn-lt"/>
              <a:cs typeface="+mn-lt"/>
            </a:endParaRPr>
          </a:p>
          <a:p>
            <a:pPr>
              <a:buFont typeface="Arial"/>
            </a:pPr>
            <a:r>
              <a:rPr lang="en-GB" sz="2000">
                <a:ea typeface="+mn-lt"/>
                <a:cs typeface="+mn-lt"/>
              </a:rPr>
              <a:t>Easy to use if new</a:t>
            </a:r>
          </a:p>
          <a:p>
            <a:pPr>
              <a:buFont typeface="Arial"/>
            </a:pPr>
            <a:r>
              <a:rPr lang="en-GB" sz="2000">
                <a:ea typeface="+mn-lt"/>
                <a:cs typeface="+mn-lt"/>
              </a:rPr>
              <a:t>Easy to find what is being looked for</a:t>
            </a:r>
          </a:p>
          <a:p>
            <a:pPr>
              <a:buFont typeface="Arial"/>
            </a:pPr>
            <a:r>
              <a:rPr lang="en-GB" sz="2000">
                <a:ea typeface="+mn-lt"/>
                <a:cs typeface="+mn-lt"/>
              </a:rPr>
              <a:t>Easy to debug</a:t>
            </a:r>
          </a:p>
          <a:p>
            <a:pPr>
              <a:buFont typeface="Arial"/>
            </a:pPr>
            <a:r>
              <a:rPr lang="en-GB" sz="2000">
                <a:ea typeface="+mn-lt"/>
                <a:cs typeface="+mn-lt"/>
              </a:rPr>
              <a:t>Can support php which is needed</a:t>
            </a:r>
          </a:p>
          <a:p>
            <a:pPr>
              <a:buFont typeface="Arial"/>
            </a:pPr>
            <a:r>
              <a:rPr lang="en-GB" sz="2000">
                <a:ea typeface="+mn-lt"/>
                <a:cs typeface="+mn-lt"/>
              </a:rPr>
              <a:t>Points out problems</a:t>
            </a:r>
          </a:p>
          <a:p>
            <a:pPr marL="0" indent="0">
              <a:buNone/>
            </a:pPr>
            <a:br>
              <a:rPr lang="en-US" sz="2000"/>
            </a:br>
            <a:endParaRPr lang="en-US" sz="2000"/>
          </a:p>
        </p:txBody>
      </p:sp>
      <p:sp>
        <p:nvSpPr>
          <p:cNvPr id="4" name="Content Placeholder 3">
            <a:extLst>
              <a:ext uri="{FF2B5EF4-FFF2-40B4-BE49-F238E27FC236}">
                <a16:creationId xmlns:a16="http://schemas.microsoft.com/office/drawing/2014/main" id="{6C6CA142-65E3-4B54-A7F4-E6EC459FA78E}"/>
              </a:ext>
            </a:extLst>
          </p:cNvPr>
          <p:cNvSpPr>
            <a:spLocks noGrp="1"/>
          </p:cNvSpPr>
          <p:nvPr>
            <p:ph sz="half" idx="2"/>
          </p:nvPr>
        </p:nvSpPr>
        <p:spPr>
          <a:xfrm>
            <a:off x="8451604" y="1412489"/>
            <a:ext cx="2926080" cy="4363844"/>
          </a:xfrm>
        </p:spPr>
        <p:txBody>
          <a:bodyPr vert="horz" lIns="91440" tIns="45720" rIns="91440" bIns="45720" rtlCol="0" anchor="t">
            <a:normAutofit/>
          </a:bodyPr>
          <a:lstStyle/>
          <a:p>
            <a:pPr>
              <a:buNone/>
            </a:pPr>
            <a:r>
              <a:rPr lang="en-GB" sz="2000" u="sng">
                <a:ea typeface="+mn-lt"/>
                <a:cs typeface="+mn-lt"/>
              </a:rPr>
              <a:t>Disadvantages</a:t>
            </a:r>
            <a:r>
              <a:rPr lang="en-GB" sz="2000">
                <a:ea typeface="+mn-lt"/>
                <a:cs typeface="+mn-lt"/>
              </a:rPr>
              <a:t> (5)</a:t>
            </a:r>
            <a:endParaRPr lang="en-US" sz="2000">
              <a:ea typeface="+mn-lt"/>
              <a:cs typeface="+mn-lt"/>
            </a:endParaRPr>
          </a:p>
          <a:p>
            <a:pPr>
              <a:buFont typeface="Arial"/>
            </a:pPr>
            <a:r>
              <a:rPr lang="en-GB" sz="2000">
                <a:ea typeface="+mn-lt"/>
                <a:cs typeface="+mn-lt"/>
              </a:rPr>
              <a:t>Can be a bit slow</a:t>
            </a:r>
          </a:p>
          <a:p>
            <a:pPr>
              <a:buFont typeface="Arial"/>
            </a:pPr>
            <a:r>
              <a:rPr lang="en-GB" sz="2000">
                <a:ea typeface="+mn-lt"/>
                <a:cs typeface="+mn-lt"/>
              </a:rPr>
              <a:t>Takes a lot of memory</a:t>
            </a:r>
          </a:p>
          <a:p>
            <a:pPr>
              <a:buFont typeface="Arial"/>
            </a:pPr>
            <a:r>
              <a:rPr lang="en-GB" sz="2000">
                <a:ea typeface="+mn-lt"/>
                <a:cs typeface="+mn-lt"/>
              </a:rPr>
              <a:t>Can Crashes frequently</a:t>
            </a:r>
          </a:p>
          <a:p>
            <a:pPr>
              <a:buFont typeface="Arial"/>
            </a:pPr>
            <a:r>
              <a:rPr lang="en-GB" sz="2000">
                <a:ea typeface="+mn-lt"/>
                <a:cs typeface="+mn-lt"/>
              </a:rPr>
              <a:t>Has a lot of features so difficult to find if new</a:t>
            </a:r>
          </a:p>
          <a:p>
            <a:pPr>
              <a:buFont typeface="Arial"/>
            </a:pPr>
            <a:r>
              <a:rPr lang="en-GB" sz="2000">
                <a:ea typeface="+mn-lt"/>
                <a:cs typeface="+mn-lt"/>
              </a:rPr>
              <a:t>Learning curve</a:t>
            </a:r>
          </a:p>
          <a:p>
            <a:pPr marL="0" indent="0">
              <a:buNone/>
            </a:pPr>
            <a:br>
              <a:rPr lang="en-US" sz="2000"/>
            </a:br>
            <a:endParaRPr lang="en-US" sz="2000"/>
          </a:p>
        </p:txBody>
      </p:sp>
    </p:spTree>
    <p:extLst>
      <p:ext uri="{BB962C8B-B14F-4D97-AF65-F5344CB8AC3E}">
        <p14:creationId xmlns:p14="http://schemas.microsoft.com/office/powerpoint/2010/main" val="3234576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50AE75-F3D5-4424-8970-21953FA2BBB3}"/>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ea typeface="+mj-lt"/>
                <a:cs typeface="+mj-lt"/>
              </a:rPr>
              <a:t>Build fire(6)</a:t>
            </a:r>
            <a:br>
              <a:rPr lang="en-GB" sz="3600">
                <a:ea typeface="+mj-lt"/>
                <a:cs typeface="+mj-lt"/>
              </a:rPr>
            </a:br>
            <a:endParaRPr lang="en-GB" sz="3600">
              <a:solidFill>
                <a:srgbClr val="FFFFFF"/>
              </a:solidFill>
              <a:ea typeface="+mj-lt"/>
              <a:cs typeface="+mj-lt"/>
            </a:endParaRPr>
          </a:p>
        </p:txBody>
      </p:sp>
      <p:sp>
        <p:nvSpPr>
          <p:cNvPr id="3" name="Content Placeholder 2">
            <a:extLst>
              <a:ext uri="{FF2B5EF4-FFF2-40B4-BE49-F238E27FC236}">
                <a16:creationId xmlns:a16="http://schemas.microsoft.com/office/drawing/2014/main" id="{362105CC-6CD9-47E5-AE63-AD6DF3F3B66F}"/>
              </a:ext>
            </a:extLst>
          </p:cNvPr>
          <p:cNvSpPr>
            <a:spLocks noGrp="1"/>
          </p:cNvSpPr>
          <p:nvPr>
            <p:ph sz="half" idx="1"/>
          </p:nvPr>
        </p:nvSpPr>
        <p:spPr>
          <a:xfrm>
            <a:off x="5198993" y="1412489"/>
            <a:ext cx="2926080" cy="4363844"/>
          </a:xfrm>
        </p:spPr>
        <p:txBody>
          <a:bodyPr vert="horz" lIns="91440" tIns="45720" rIns="91440" bIns="45720" rtlCol="0">
            <a:normAutofit/>
          </a:bodyPr>
          <a:lstStyle/>
          <a:p>
            <a:pPr>
              <a:buNone/>
            </a:pPr>
            <a:r>
              <a:rPr lang="en-GB" sz="2000" u="sng">
                <a:ea typeface="+mn-lt"/>
                <a:cs typeface="+mn-lt"/>
              </a:rPr>
              <a:t>Advantages</a:t>
            </a:r>
            <a:endParaRPr lang="en-US" sz="2000">
              <a:ea typeface="+mn-lt"/>
              <a:cs typeface="+mn-lt"/>
            </a:endParaRPr>
          </a:p>
          <a:p>
            <a:pPr>
              <a:buFont typeface="Arial"/>
            </a:pPr>
            <a:r>
              <a:rPr lang="en-GB" sz="2000">
                <a:ea typeface="+mn-lt"/>
                <a:cs typeface="+mn-lt"/>
              </a:rPr>
              <a:t>Easy to build an app</a:t>
            </a:r>
          </a:p>
          <a:p>
            <a:pPr>
              <a:buFont typeface="Arial"/>
            </a:pPr>
            <a:r>
              <a:rPr lang="en-GB" sz="2000">
                <a:ea typeface="+mn-lt"/>
                <a:cs typeface="+mn-lt"/>
              </a:rPr>
              <a:t>No coding needed</a:t>
            </a:r>
          </a:p>
          <a:p>
            <a:pPr>
              <a:buFont typeface="Arial"/>
            </a:pPr>
            <a:r>
              <a:rPr lang="en-GB" sz="2000">
                <a:ea typeface="+mn-lt"/>
                <a:cs typeface="+mn-lt"/>
              </a:rPr>
              <a:t>Easy to get feedback</a:t>
            </a:r>
          </a:p>
          <a:p>
            <a:pPr>
              <a:buFont typeface="Arial"/>
            </a:pPr>
            <a:r>
              <a:rPr lang="en-GB" sz="2000">
                <a:ea typeface="+mn-lt"/>
                <a:cs typeface="+mn-lt"/>
              </a:rPr>
              <a:t>DIY OR can get a consultant</a:t>
            </a:r>
          </a:p>
          <a:p>
            <a:pPr marL="0" indent="0">
              <a:buNone/>
            </a:pPr>
            <a:br>
              <a:rPr lang="en-US" sz="2000"/>
            </a:br>
            <a:endParaRPr lang="en-US" sz="2000"/>
          </a:p>
        </p:txBody>
      </p:sp>
      <p:sp>
        <p:nvSpPr>
          <p:cNvPr id="4" name="Content Placeholder 3">
            <a:extLst>
              <a:ext uri="{FF2B5EF4-FFF2-40B4-BE49-F238E27FC236}">
                <a16:creationId xmlns:a16="http://schemas.microsoft.com/office/drawing/2014/main" id="{6956F7F9-5B86-48DE-BF93-5922F62DEB0D}"/>
              </a:ext>
            </a:extLst>
          </p:cNvPr>
          <p:cNvSpPr>
            <a:spLocks noGrp="1"/>
          </p:cNvSpPr>
          <p:nvPr>
            <p:ph sz="half" idx="2"/>
          </p:nvPr>
        </p:nvSpPr>
        <p:spPr>
          <a:xfrm>
            <a:off x="8451604" y="1412489"/>
            <a:ext cx="2926080" cy="4363844"/>
          </a:xfrm>
        </p:spPr>
        <p:txBody>
          <a:bodyPr vert="horz" lIns="91440" tIns="45720" rIns="91440" bIns="45720" rtlCol="0" anchor="t">
            <a:normAutofit/>
          </a:bodyPr>
          <a:lstStyle/>
          <a:p>
            <a:pPr>
              <a:buNone/>
            </a:pPr>
            <a:r>
              <a:rPr lang="en-GB" sz="2000" u="sng">
                <a:ea typeface="+mn-lt"/>
                <a:cs typeface="+mn-lt"/>
              </a:rPr>
              <a:t>Disadvantages </a:t>
            </a:r>
            <a:r>
              <a:rPr lang="en-GB" sz="2000">
                <a:ea typeface="+mn-lt"/>
                <a:cs typeface="+mn-lt"/>
              </a:rPr>
              <a:t>(7)</a:t>
            </a:r>
            <a:endParaRPr lang="en-US" sz="2000">
              <a:ea typeface="+mn-lt"/>
              <a:cs typeface="+mn-lt"/>
            </a:endParaRPr>
          </a:p>
          <a:p>
            <a:pPr>
              <a:buFont typeface="Arial"/>
            </a:pPr>
            <a:r>
              <a:rPr lang="en-GB" sz="2000">
                <a:ea typeface="+mn-lt"/>
                <a:cs typeface="+mn-lt"/>
              </a:rPr>
              <a:t>Not supported by a big company</a:t>
            </a:r>
          </a:p>
          <a:p>
            <a:pPr>
              <a:buFont typeface="Arial"/>
            </a:pPr>
            <a:r>
              <a:rPr lang="en-GB" sz="2000">
                <a:ea typeface="+mn-lt"/>
                <a:cs typeface="+mn-lt"/>
              </a:rPr>
              <a:t>Only recently started</a:t>
            </a:r>
          </a:p>
          <a:p>
            <a:pPr>
              <a:buFont typeface="Arial"/>
            </a:pPr>
            <a:r>
              <a:rPr lang="en-GB" sz="2000">
                <a:ea typeface="+mn-lt"/>
                <a:cs typeface="+mn-lt"/>
              </a:rPr>
              <a:t>No live chat</a:t>
            </a:r>
          </a:p>
          <a:p>
            <a:pPr marL="0" indent="0">
              <a:buNone/>
            </a:pPr>
            <a:br>
              <a:rPr lang="en-US" sz="2000"/>
            </a:br>
            <a:endParaRPr lang="en-US" sz="2000"/>
          </a:p>
        </p:txBody>
      </p:sp>
    </p:spTree>
    <p:extLst>
      <p:ext uri="{BB962C8B-B14F-4D97-AF65-F5344CB8AC3E}">
        <p14:creationId xmlns:p14="http://schemas.microsoft.com/office/powerpoint/2010/main" val="2134751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A0F821-6872-4CEC-84C8-DC345D2A508B}"/>
              </a:ext>
            </a:extLst>
          </p:cNvPr>
          <p:cNvSpPr>
            <a:spLocks noGrp="1"/>
          </p:cNvSpPr>
          <p:nvPr>
            <p:ph type="title"/>
          </p:nvPr>
        </p:nvSpPr>
        <p:spPr>
          <a:xfrm>
            <a:off x="655320" y="365125"/>
            <a:ext cx="9013052" cy="1623312"/>
          </a:xfrm>
        </p:spPr>
        <p:txBody>
          <a:bodyPr anchor="b">
            <a:normAutofit/>
          </a:bodyPr>
          <a:lstStyle/>
          <a:p>
            <a:r>
              <a:rPr lang="en-GB" sz="3700">
                <a:ea typeface="+mj-lt"/>
                <a:cs typeface="+mj-lt"/>
              </a:rPr>
              <a:t>App development</a:t>
            </a:r>
            <a:endParaRPr lang="en-US" sz="3700"/>
          </a:p>
          <a:p>
            <a:br>
              <a:rPr lang="en-US" sz="3700"/>
            </a:br>
            <a:endParaRPr lang="en-US" sz="37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FCC37A-BE3A-412B-8CF0-72BF249B4CFB}"/>
              </a:ext>
            </a:extLst>
          </p:cNvPr>
          <p:cNvSpPr>
            <a:spLocks noGrp="1"/>
          </p:cNvSpPr>
          <p:nvPr>
            <p:ph idx="1"/>
          </p:nvPr>
        </p:nvSpPr>
        <p:spPr>
          <a:xfrm>
            <a:off x="655320" y="2644518"/>
            <a:ext cx="9013052" cy="3327251"/>
          </a:xfrm>
        </p:spPr>
        <p:txBody>
          <a:bodyPr vert="horz" lIns="91440" tIns="45720" rIns="91440" bIns="45720" rtlCol="0">
            <a:normAutofit/>
          </a:bodyPr>
          <a:lstStyle/>
          <a:p>
            <a:pPr>
              <a:buNone/>
            </a:pPr>
            <a:r>
              <a:rPr lang="en-GB" sz="2000">
                <a:ea typeface="+mn-lt"/>
                <a:cs typeface="+mn-lt"/>
              </a:rPr>
              <a:t>For the development of the app, we decided to use Visual studio and unity. As the more familiar choice with the team members programming, we have decided to use unity to allow some ease with programming our app.</a:t>
            </a:r>
            <a:endParaRPr lang="en-US" sz="2000">
              <a:ea typeface="+mn-lt"/>
              <a:cs typeface="+mn-lt"/>
            </a:endParaRPr>
          </a:p>
          <a:p>
            <a:pPr marL="0" indent="0">
              <a:buNone/>
            </a:pPr>
            <a:br>
              <a:rPr lang="en-US" sz="2000"/>
            </a:br>
            <a:endParaRPr lang="en-US" sz="2000"/>
          </a:p>
        </p:txBody>
      </p:sp>
    </p:spTree>
    <p:extLst>
      <p:ext uri="{BB962C8B-B14F-4D97-AF65-F5344CB8AC3E}">
        <p14:creationId xmlns:p14="http://schemas.microsoft.com/office/powerpoint/2010/main" val="98475950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7B85DA-ACA3-4B9F-AFFA-E6C5643602DA}"/>
              </a:ext>
            </a:extLst>
          </p:cNvPr>
          <p:cNvSpPr>
            <a:spLocks noGrp="1"/>
          </p:cNvSpPr>
          <p:nvPr>
            <p:ph type="title"/>
          </p:nvPr>
        </p:nvSpPr>
        <p:spPr>
          <a:xfrm>
            <a:off x="655320" y="365125"/>
            <a:ext cx="9013052" cy="1623312"/>
          </a:xfrm>
        </p:spPr>
        <p:txBody>
          <a:bodyPr anchor="b">
            <a:normAutofit/>
          </a:bodyPr>
          <a:lstStyle/>
          <a:p>
            <a:r>
              <a:rPr lang="en-GB" sz="4000"/>
              <a:t>Conclusion</a:t>
            </a:r>
            <a:endParaRPr lang="en-US" sz="4000"/>
          </a:p>
          <a:p>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9DF929-DE3B-4FCE-954C-E372562B26AF}"/>
              </a:ext>
            </a:extLst>
          </p:cNvPr>
          <p:cNvSpPr>
            <a:spLocks noGrp="1"/>
          </p:cNvSpPr>
          <p:nvPr>
            <p:ph idx="1"/>
          </p:nvPr>
        </p:nvSpPr>
        <p:spPr>
          <a:xfrm>
            <a:off x="655320" y="2644518"/>
            <a:ext cx="9013052" cy="3327251"/>
          </a:xfrm>
        </p:spPr>
        <p:txBody>
          <a:bodyPr vert="horz" lIns="91440" tIns="45720" rIns="91440" bIns="45720" rtlCol="0">
            <a:normAutofit/>
          </a:bodyPr>
          <a:lstStyle/>
          <a:p>
            <a:pPr>
              <a:buNone/>
            </a:pPr>
            <a:r>
              <a:rPr lang="en-GB" sz="2000">
                <a:ea typeface="+mn-lt"/>
                <a:cs typeface="+mn-lt"/>
              </a:rPr>
              <a:t>   In conclusion, the main front of the app will be designed in unity with the scripts being written in visual studio. This will allow for the app to look as envisioned and have all the functionality we need the app to have. We will also  have a website so that people can search for our product to get information and a link to download the app</a:t>
            </a:r>
            <a:endParaRPr lang="en-US" sz="2000">
              <a:ea typeface="+mn-lt"/>
              <a:cs typeface="+mn-lt"/>
            </a:endParaRPr>
          </a:p>
          <a:p>
            <a:pPr marL="0" indent="0">
              <a:buNone/>
            </a:pPr>
            <a:br>
              <a:rPr lang="en-US" sz="2000"/>
            </a:br>
            <a:endParaRPr lang="en-US" sz="2000"/>
          </a:p>
        </p:txBody>
      </p:sp>
    </p:spTree>
    <p:extLst>
      <p:ext uri="{BB962C8B-B14F-4D97-AF65-F5344CB8AC3E}">
        <p14:creationId xmlns:p14="http://schemas.microsoft.com/office/powerpoint/2010/main" val="166017110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36CE4-2E2C-4F6A-9969-C431413EA57F}"/>
              </a:ext>
            </a:extLst>
          </p:cNvPr>
          <p:cNvSpPr>
            <a:spLocks noGrp="1"/>
          </p:cNvSpPr>
          <p:nvPr>
            <p:ph type="title"/>
          </p:nvPr>
        </p:nvSpPr>
        <p:spPr>
          <a:xfrm>
            <a:off x="841248" y="502920"/>
            <a:ext cx="10509504" cy="1975104"/>
          </a:xfrm>
        </p:spPr>
        <p:txBody>
          <a:bodyPr anchor="b">
            <a:normAutofit/>
          </a:bodyPr>
          <a:lstStyle/>
          <a:p>
            <a:r>
              <a:rPr lang="en-GB" sz="5400">
                <a:ea typeface="+mj-lt"/>
                <a:cs typeface="+mj-lt"/>
              </a:rPr>
              <a:t>references</a:t>
            </a:r>
            <a:br>
              <a:rPr lang="en-GB" sz="5400">
                <a:ea typeface="+mj-lt"/>
                <a:cs typeface="+mj-lt"/>
              </a:rPr>
            </a:br>
            <a:endParaRPr lang="en-GB" sz="5400">
              <a:ea typeface="+mj-lt"/>
              <a:cs typeface="+mj-lt"/>
            </a:endParaRP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CC3F56B-8EC8-4E49-9E89-01282B309ECB}"/>
              </a:ext>
            </a:extLst>
          </p:cNvPr>
          <p:cNvSpPr>
            <a:spLocks noGrp="1"/>
          </p:cNvSpPr>
          <p:nvPr>
            <p:ph idx="1"/>
          </p:nvPr>
        </p:nvSpPr>
        <p:spPr>
          <a:xfrm>
            <a:off x="841248" y="2983359"/>
            <a:ext cx="10509504" cy="2715768"/>
          </a:xfrm>
        </p:spPr>
        <p:txBody>
          <a:bodyPr vert="horz" lIns="91440" tIns="45720" rIns="91440" bIns="45720" rtlCol="0" anchor="t">
            <a:normAutofit fontScale="70000" lnSpcReduction="20000"/>
          </a:bodyPr>
          <a:lstStyle/>
          <a:p>
            <a:pPr marL="0" indent="0">
              <a:buNone/>
            </a:pPr>
            <a:r>
              <a:rPr lang="en-GB" sz="2200">
                <a:ea typeface="+mn-lt"/>
                <a:cs typeface="+mn-lt"/>
              </a:rPr>
              <a:t>((1)</a:t>
            </a:r>
            <a:r>
              <a:rPr lang="en-GB" sz="2200">
                <a:ea typeface="+mn-lt"/>
                <a:cs typeface="+mn-lt"/>
                <a:hlinkClick r:id="rId2"/>
              </a:rPr>
              <a:t>https://notepad-plus-plus.org/</a:t>
            </a:r>
            <a:endParaRPr lang="en-US" sz="2200">
              <a:ea typeface="+mn-lt"/>
              <a:cs typeface="+mn-lt"/>
            </a:endParaRPr>
          </a:p>
          <a:p>
            <a:pPr>
              <a:buNone/>
            </a:pPr>
            <a:r>
              <a:rPr lang="en-GB" sz="2200">
                <a:ea typeface="+mn-lt"/>
                <a:cs typeface="+mn-lt"/>
              </a:rPr>
              <a:t>(2)</a:t>
            </a:r>
            <a:r>
              <a:rPr lang="en-GB" sz="2200">
                <a:ea typeface="+mn-lt"/>
                <a:cs typeface="+mn-lt"/>
                <a:hlinkClick r:id="rId3"/>
              </a:rPr>
              <a:t>https://www.wix.com/</a:t>
            </a:r>
            <a:endParaRPr lang="en-GB"/>
          </a:p>
          <a:p>
            <a:pPr>
              <a:buNone/>
            </a:pPr>
            <a:r>
              <a:rPr lang="en-GB" sz="2200">
                <a:ea typeface="+mn-lt"/>
                <a:cs typeface="+mn-lt"/>
              </a:rPr>
              <a:t>(3)</a:t>
            </a:r>
            <a:r>
              <a:rPr lang="en-GB" sz="2200">
                <a:ea typeface="+mn-lt"/>
                <a:cs typeface="+mn-lt"/>
                <a:hlinkClick r:id="rId4"/>
              </a:rPr>
              <a:t>https://www.alvareztg.com/pros-and-cons-of-having-a-server-hosted-off-site/</a:t>
            </a:r>
            <a:endParaRPr lang="en-GB"/>
          </a:p>
          <a:p>
            <a:pPr>
              <a:buNone/>
            </a:pPr>
            <a:r>
              <a:rPr lang="en-GB" sz="2200">
                <a:ea typeface="+mn-lt"/>
                <a:cs typeface="+mn-lt"/>
              </a:rPr>
              <a:t>(4)</a:t>
            </a:r>
            <a:r>
              <a:rPr lang="en-GB" sz="2200">
                <a:ea typeface="+mn-lt"/>
                <a:cs typeface="+mn-lt"/>
                <a:hlinkClick r:id="rId5"/>
              </a:rPr>
              <a:t>https://unity.com/</a:t>
            </a:r>
            <a:endParaRPr lang="en-GB"/>
          </a:p>
          <a:p>
            <a:pPr>
              <a:buNone/>
            </a:pPr>
            <a:r>
              <a:rPr lang="en-GB" sz="2200">
                <a:ea typeface="+mn-lt"/>
                <a:cs typeface="+mn-lt"/>
              </a:rPr>
              <a:t>(5)</a:t>
            </a:r>
            <a:r>
              <a:rPr lang="en-GB" sz="2200">
                <a:ea typeface="+mn-lt"/>
                <a:cs typeface="+mn-lt"/>
                <a:hlinkClick r:id="rId6"/>
              </a:rPr>
              <a:t>https://www.trustradius.com/products/visual-studio-ide/reviews</a:t>
            </a:r>
            <a:endParaRPr lang="en-GB"/>
          </a:p>
          <a:p>
            <a:pPr>
              <a:buNone/>
            </a:pPr>
            <a:r>
              <a:rPr lang="en-GB" sz="2200">
                <a:ea typeface="+mn-lt"/>
                <a:cs typeface="+mn-lt"/>
              </a:rPr>
              <a:t>(6)</a:t>
            </a:r>
            <a:r>
              <a:rPr lang="en-GB" sz="2200" b="1">
                <a:ea typeface="+mn-lt"/>
                <a:cs typeface="+mn-lt"/>
                <a:hlinkClick r:id="rId7"/>
              </a:rPr>
              <a:t>https://buildfire.com/</a:t>
            </a:r>
            <a:endParaRPr lang="en-US">
              <a:ea typeface="+mn-lt"/>
              <a:cs typeface="+mn-lt"/>
            </a:endParaRPr>
          </a:p>
          <a:p>
            <a:pPr>
              <a:buNone/>
            </a:pPr>
            <a:r>
              <a:rPr lang="en-GB" sz="2200">
                <a:ea typeface="+mn-lt"/>
                <a:cs typeface="+mn-lt"/>
              </a:rPr>
              <a:t>(7)</a:t>
            </a:r>
            <a:r>
              <a:rPr lang="en-GB" sz="2200" b="1">
                <a:ea typeface="+mn-lt"/>
                <a:cs typeface="+mn-lt"/>
                <a:hlinkClick r:id="rId8"/>
              </a:rPr>
              <a:t>https://www.comparakeet.com/best-app-makers/buildfire-review/</a:t>
            </a:r>
            <a:endParaRPr lang="en-GB">
              <a:ea typeface="+mn-lt"/>
              <a:cs typeface="+mn-lt"/>
            </a:endParaRPr>
          </a:p>
          <a:p>
            <a:pPr>
              <a:buNone/>
            </a:pPr>
            <a:br>
              <a:rPr lang="en-US"/>
            </a:br>
            <a:endParaRPr lang="en-US"/>
          </a:p>
        </p:txBody>
      </p:sp>
    </p:spTree>
    <p:extLst>
      <p:ext uri="{BB962C8B-B14F-4D97-AF65-F5344CB8AC3E}">
        <p14:creationId xmlns:p14="http://schemas.microsoft.com/office/powerpoint/2010/main" val="33123184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7" ma:contentTypeDescription="Create a new document." ma:contentTypeScope="" ma:versionID="09d00854b8833e77760dc7335b9c48d8">
  <xsd:schema xmlns:xsd="http://www.w3.org/2001/XMLSchema" xmlns:xs="http://www.w3.org/2001/XMLSchema" xmlns:p="http://schemas.microsoft.com/office/2006/metadata/properties" xmlns:ns3="ada16477-4a9e-4f32-8a2f-23c8ffb0c900" targetNamespace="http://schemas.microsoft.com/office/2006/metadata/properties" ma:root="true" ma:fieldsID="1a7d66f7f042705f6fd051ad5aabb630" ns3:_="">
    <xsd:import namespace="ada16477-4a9e-4f32-8a2f-23c8ffb0c900"/>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BDFA814-276E-48BD-A71C-923454AA38E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2AA62C8-1953-492D-B0F2-13183EB5C2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0FE8FD-486B-4FF6-AD92-E809A58193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666</Words>
  <Application>Microsoft Office PowerPoint</Application>
  <PresentationFormat>Widescreen</PresentationFormat>
  <Paragraphs>110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Lato</vt:lpstr>
      <vt:lpstr>Office Theme</vt:lpstr>
      <vt:lpstr>  Connor Osborne 1800742 </vt:lpstr>
      <vt:lpstr>Table of content </vt:lpstr>
      <vt:lpstr>Introduction </vt:lpstr>
      <vt:lpstr>Web development </vt:lpstr>
      <vt:lpstr>Notepad++(1) </vt:lpstr>
      <vt:lpstr>WIX(2) </vt:lpstr>
      <vt:lpstr>Website development of choice </vt:lpstr>
      <vt:lpstr>Servers </vt:lpstr>
      <vt:lpstr>Buying a server </vt:lpstr>
      <vt:lpstr>Renting a server(3)  </vt:lpstr>
      <vt:lpstr>Renting server </vt:lpstr>
      <vt:lpstr>App development </vt:lpstr>
      <vt:lpstr>Unity and visual studio(4) </vt:lpstr>
      <vt:lpstr>Build fire(6) </vt:lpstr>
      <vt:lpstr>App development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Banking Eceipt </dc:title>
  <dc:creator>James Dunhill</dc:creator>
  <cp:lastModifiedBy>Connor Osborne (1800742)</cp:lastModifiedBy>
  <cp:revision>3</cp:revision>
  <dcterms:created xsi:type="dcterms:W3CDTF">2019-12-04T11:47:49Z</dcterms:created>
  <dcterms:modified xsi:type="dcterms:W3CDTF">2019-12-04T12:23:11Z</dcterms:modified>
</cp:coreProperties>
</file>