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5" r:id="rId1"/>
  </p:sldMasterIdLst>
  <p:notesMasterIdLst>
    <p:notesMasterId r:id="rId3"/>
  </p:notesMasterIdLst>
  <p:sldIdLst>
    <p:sldId id="262" r:id="rId2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420" autoAdjust="0"/>
    <p:restoredTop sz="94660"/>
  </p:normalViewPr>
  <p:slideViewPr>
    <p:cSldViewPr snapToGrid="0">
      <p:cViewPr>
        <p:scale>
          <a:sx n="49" d="100"/>
          <a:sy n="49" d="100"/>
        </p:scale>
        <p:origin x="126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51" d="100"/>
          <a:sy n="51" d="100"/>
        </p:scale>
        <p:origin x="2692" y="6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717DDB-F780-4AD8-BDCE-71BCE9ED724F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F61B04-746C-4C0D-9362-E18AE50E64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5083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1pPr>
    <a:lvl2pPr marL="537667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2pPr>
    <a:lvl3pPr marL="1075334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3pPr>
    <a:lvl4pPr marL="1613002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4pPr>
    <a:lvl5pPr marL="2150669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5pPr>
    <a:lvl6pPr marL="2688336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6pPr>
    <a:lvl7pPr marL="3226003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7pPr>
    <a:lvl8pPr marL="3763670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8pPr>
    <a:lvl9pPr marL="4301338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60120" y="1885727"/>
            <a:ext cx="10881360" cy="112956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60120" y="5995869"/>
            <a:ext cx="10881360" cy="112956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60120" y="2078691"/>
            <a:ext cx="10881360" cy="384048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>
            <a:grpSpLocks noChangeAspect="1"/>
          </p:cNvGrpSpPr>
          <p:nvPr/>
        </p:nvGrpSpPr>
        <p:grpSpPr>
          <a:xfrm>
            <a:off x="10128692" y="5749832"/>
            <a:ext cx="1280160" cy="1280160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138" y="2005112"/>
            <a:ext cx="10630662" cy="4250131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8960" b="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3340" y="6144768"/>
            <a:ext cx="8285836" cy="1497787"/>
          </a:xfrm>
        </p:spPr>
        <p:txBody>
          <a:bodyPr>
            <a:normAutofit/>
          </a:bodyPr>
          <a:lstStyle>
            <a:lvl1pPr marL="0" indent="0" algn="l">
              <a:buNone/>
              <a:defRPr sz="2520" b="0">
                <a:solidFill>
                  <a:schemeClr val="tx1"/>
                </a:solidFill>
              </a:defRPr>
            </a:lvl1pPr>
            <a:lvl2pPr marL="640080" indent="0" algn="ctr">
              <a:buNone/>
              <a:defRPr sz="252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520"/>
            </a:lvl4pPr>
            <a:lvl5pPr marL="2560320" indent="0" algn="ctr">
              <a:buNone/>
              <a:defRPr sz="2520"/>
            </a:lvl5pPr>
            <a:lvl6pPr marL="3200400" indent="0" algn="ctr">
              <a:buNone/>
              <a:defRPr sz="2520"/>
            </a:lvl6pPr>
            <a:lvl7pPr marL="3840480" indent="0" algn="ctr">
              <a:buNone/>
              <a:defRPr sz="2520"/>
            </a:lvl7pPr>
            <a:lvl8pPr marL="4480560" indent="0" algn="ctr">
              <a:buNone/>
              <a:defRPr sz="2520"/>
            </a:lvl8pPr>
            <a:lvl9pPr marL="5120640" indent="0" algn="ctr">
              <a:buNone/>
              <a:defRPr sz="252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37927" y="8781900"/>
            <a:ext cx="6644030" cy="51117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141993" y="5918073"/>
            <a:ext cx="1253561" cy="896112"/>
          </a:xfrm>
        </p:spPr>
        <p:txBody>
          <a:bodyPr/>
          <a:lstStyle>
            <a:lvl1pPr>
              <a:defRPr sz="3920" b="1"/>
            </a:lvl1pPr>
          </a:lstStyle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389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461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885185"/>
            <a:ext cx="12801600" cy="2716014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75484" y="1715414"/>
            <a:ext cx="9745218" cy="4928616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96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74062" y="7028078"/>
            <a:ext cx="9505188" cy="1493520"/>
          </a:xfrm>
        </p:spPr>
        <p:txBody>
          <a:bodyPr anchor="t">
            <a:normAutofit/>
          </a:bodyPr>
          <a:lstStyle>
            <a:lvl1pPr marL="0" indent="0">
              <a:buNone/>
              <a:defRPr sz="2520" b="0">
                <a:solidFill>
                  <a:schemeClr val="accent1">
                    <a:lumMod val="50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023351" y="8781900"/>
            <a:ext cx="2776525" cy="51117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90539" y="8781898"/>
            <a:ext cx="6644030" cy="51117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887407" y="3402872"/>
            <a:ext cx="1280160" cy="1280160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3630" y="3512050"/>
            <a:ext cx="1247714" cy="1008465"/>
          </a:xfrm>
        </p:spPr>
        <p:txBody>
          <a:bodyPr/>
          <a:lstStyle>
            <a:lvl1pPr>
              <a:defRPr sz="3920"/>
            </a:lvl1pPr>
          </a:lstStyle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9887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60120" y="3072384"/>
            <a:ext cx="5120640" cy="5568696"/>
          </a:xfrm>
        </p:spPr>
        <p:txBody>
          <a:bodyPr/>
          <a:lstStyle>
            <a:lvl1pPr>
              <a:defRPr sz="2800"/>
            </a:lvl1pPr>
            <a:lvl2pPr>
              <a:defRPr sz="2520"/>
            </a:lvl2pPr>
            <a:lvl3pPr>
              <a:defRPr sz="2240"/>
            </a:lvl3pPr>
            <a:lvl4pPr>
              <a:defRPr sz="2240"/>
            </a:lvl4pPr>
            <a:lvl5pPr>
              <a:defRPr sz="2240"/>
            </a:lvl5pPr>
            <a:lvl6pPr>
              <a:defRPr sz="2240"/>
            </a:lvl6pPr>
            <a:lvl7pPr>
              <a:defRPr sz="2240"/>
            </a:lvl7pPr>
            <a:lvl8pPr>
              <a:defRPr sz="2240"/>
            </a:lvl8pPr>
            <a:lvl9pPr>
              <a:defRPr sz="22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09105" y="3072384"/>
            <a:ext cx="5120640" cy="5568696"/>
          </a:xfrm>
        </p:spPr>
        <p:txBody>
          <a:bodyPr/>
          <a:lstStyle>
            <a:lvl1pPr>
              <a:defRPr sz="2800"/>
            </a:lvl1pPr>
            <a:lvl2pPr>
              <a:defRPr sz="2520"/>
            </a:lvl2pPr>
            <a:lvl3pPr>
              <a:defRPr sz="2240"/>
            </a:lvl3pPr>
            <a:lvl4pPr>
              <a:defRPr sz="2240"/>
            </a:lvl4pPr>
            <a:lvl5pPr>
              <a:defRPr sz="2240"/>
            </a:lvl5pPr>
            <a:lvl6pPr>
              <a:defRPr sz="2240"/>
            </a:lvl6pPr>
            <a:lvl7pPr>
              <a:defRPr sz="2240"/>
            </a:lvl7pPr>
            <a:lvl8pPr>
              <a:defRPr sz="2240"/>
            </a:lvl8pPr>
            <a:lvl9pPr>
              <a:defRPr sz="22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3607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0120" y="2867558"/>
            <a:ext cx="5120640" cy="896112"/>
          </a:xfrm>
        </p:spPr>
        <p:txBody>
          <a:bodyPr anchor="ctr">
            <a:normAutofit/>
          </a:bodyPr>
          <a:lstStyle>
            <a:lvl1pPr marL="0" indent="0">
              <a:buNone/>
              <a:defRPr sz="2800" b="1">
                <a:solidFill>
                  <a:schemeClr val="accent1">
                    <a:lumMod val="75000"/>
                  </a:schemeClr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60120" y="3840480"/>
            <a:ext cx="5120640" cy="4608576"/>
          </a:xfrm>
        </p:spPr>
        <p:txBody>
          <a:bodyPr/>
          <a:lstStyle>
            <a:lvl1pPr>
              <a:defRPr sz="2800"/>
            </a:lvl1pPr>
            <a:lvl2pPr>
              <a:defRPr sz="2520"/>
            </a:lvl2pPr>
            <a:lvl3pPr>
              <a:defRPr sz="2240"/>
            </a:lvl3pPr>
            <a:lvl4pPr>
              <a:defRPr sz="2240"/>
            </a:lvl4pPr>
            <a:lvl5pPr>
              <a:defRPr sz="2240"/>
            </a:lvl5pPr>
            <a:lvl6pPr>
              <a:defRPr sz="2240"/>
            </a:lvl6pPr>
            <a:lvl7pPr>
              <a:defRPr sz="2240"/>
            </a:lvl7pPr>
            <a:lvl8pPr>
              <a:defRPr sz="2240"/>
            </a:lvl8pPr>
            <a:lvl9pPr>
              <a:defRPr sz="22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749110" y="2867558"/>
            <a:ext cx="5120640" cy="896112"/>
          </a:xfrm>
        </p:spPr>
        <p:txBody>
          <a:bodyPr anchor="ctr">
            <a:normAutofit/>
          </a:bodyPr>
          <a:lstStyle>
            <a:lvl1pPr marL="0" indent="0">
              <a:buNone/>
              <a:defRPr sz="2800" b="1">
                <a:solidFill>
                  <a:schemeClr val="accent1">
                    <a:lumMod val="75000"/>
                  </a:schemeClr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749110" y="3840480"/>
            <a:ext cx="5120640" cy="4608576"/>
          </a:xfrm>
        </p:spPr>
        <p:txBody>
          <a:bodyPr/>
          <a:lstStyle>
            <a:lvl1pPr>
              <a:defRPr sz="2800"/>
            </a:lvl1pPr>
            <a:lvl2pPr>
              <a:defRPr sz="2520"/>
            </a:lvl2pPr>
            <a:lvl3pPr>
              <a:defRPr sz="2240"/>
            </a:lvl3pPr>
            <a:lvl4pPr>
              <a:defRPr sz="2240"/>
            </a:lvl4pPr>
            <a:lvl5pPr>
              <a:defRPr sz="2240"/>
            </a:lvl5pPr>
            <a:lvl6pPr>
              <a:defRPr sz="2240"/>
            </a:lvl6pPr>
            <a:lvl7pPr>
              <a:defRPr sz="2240"/>
            </a:lvl7pPr>
            <a:lvl8pPr>
              <a:defRPr sz="2240"/>
            </a:lvl8pPr>
            <a:lvl9pPr>
              <a:defRPr sz="22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622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282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76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718928" y="2"/>
            <a:ext cx="4082672" cy="96011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77122" y="960120"/>
            <a:ext cx="3360420" cy="2432304"/>
          </a:xfrm>
        </p:spPr>
        <p:txBody>
          <a:bodyPr anchor="b">
            <a:normAutofit/>
          </a:bodyPr>
          <a:lstStyle>
            <a:lvl1pPr>
              <a:defRPr sz="392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0110" y="960120"/>
            <a:ext cx="7047281" cy="7028078"/>
          </a:xfrm>
        </p:spPr>
        <p:txBody>
          <a:bodyPr/>
          <a:lstStyle>
            <a:lvl1pPr>
              <a:defRPr sz="2800"/>
            </a:lvl1pPr>
            <a:lvl2pPr>
              <a:defRPr sz="2520"/>
            </a:lvl2pPr>
            <a:lvl3pPr>
              <a:defRPr sz="2240"/>
            </a:lvl3pPr>
            <a:lvl4pPr>
              <a:defRPr sz="2240"/>
            </a:lvl4pPr>
            <a:lvl5pPr>
              <a:defRPr sz="2240"/>
            </a:lvl5pPr>
            <a:lvl6pPr>
              <a:defRPr sz="2240"/>
            </a:lvl6pPr>
            <a:lvl7pPr>
              <a:defRPr sz="2240"/>
            </a:lvl7pPr>
            <a:lvl8pPr>
              <a:defRPr sz="2240"/>
            </a:lvl8pPr>
            <a:lvl9pPr>
              <a:defRPr sz="22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977122" y="3392424"/>
            <a:ext cx="3360420" cy="4608576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400"/>
              </a:spcBef>
              <a:buNone/>
              <a:defRPr sz="1890">
                <a:solidFill>
                  <a:schemeClr val="accent1">
                    <a:lumMod val="50000"/>
                  </a:schemeClr>
                </a:solidFill>
              </a:defRPr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11931730" y="8757361"/>
            <a:ext cx="550469" cy="550469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5666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718928" y="2"/>
            <a:ext cx="4082672" cy="96011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77122" y="960120"/>
            <a:ext cx="3360420" cy="2432304"/>
          </a:xfrm>
        </p:spPr>
        <p:txBody>
          <a:bodyPr anchor="b">
            <a:normAutofit/>
          </a:bodyPr>
          <a:lstStyle>
            <a:lvl1pPr>
              <a:defRPr sz="392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" y="0"/>
            <a:ext cx="8718927" cy="96012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977122" y="3392424"/>
            <a:ext cx="3360420" cy="4608576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400"/>
              </a:spcBef>
              <a:buNone/>
              <a:defRPr sz="1890">
                <a:solidFill>
                  <a:schemeClr val="accent1">
                    <a:lumMod val="50000"/>
                  </a:schemeClr>
                </a:solidFill>
              </a:defRPr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11931730" y="8757361"/>
            <a:ext cx="550469" cy="550469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8295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070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746760"/>
            <a:ext cx="2680335" cy="7894320"/>
          </a:xfrm>
        </p:spPr>
        <p:txBody>
          <a:bodyPr vert="eaVert"/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20141" y="746760"/>
            <a:ext cx="7880985" cy="78943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0671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11931730" y="8757361"/>
            <a:ext cx="550469" cy="550469"/>
            <a:chOff x="8532189" y="5068824"/>
            <a:chExt cx="393192" cy="393192"/>
          </a:xfrm>
        </p:grpSpPr>
        <p:sp>
          <p:nvSpPr>
            <p:cNvPr id="8" name="Oval 7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60120" y="678485"/>
            <a:ext cx="10881360" cy="22530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0120" y="2969971"/>
            <a:ext cx="10881360" cy="56711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9315" y="8781900"/>
            <a:ext cx="343723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60120" y="8781900"/>
            <a:ext cx="664403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876684" y="8781900"/>
            <a:ext cx="672084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540" b="1" spc="-98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751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5880" b="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256032" indent="-256032" algn="l" defTabSz="1280160" rtl="0" eaLnBrk="1" latinLnBrk="0" hangingPunct="1">
        <a:lnSpc>
          <a:spcPct val="90000"/>
        </a:lnSpc>
        <a:spcBef>
          <a:spcPts val="168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56032" algn="l" defTabSz="1280160" rtl="0" eaLnBrk="1" latinLnBrk="0" hangingPunct="1">
        <a:lnSpc>
          <a:spcPct val="90000"/>
        </a:lnSpc>
        <a:spcBef>
          <a:spcPts val="560"/>
        </a:spcBef>
        <a:spcAft>
          <a:spcPts val="28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024128" indent="-256032" algn="l" defTabSz="1280160" rtl="0" eaLnBrk="1" latinLnBrk="0" hangingPunct="1">
        <a:lnSpc>
          <a:spcPct val="90000"/>
        </a:lnSpc>
        <a:spcBef>
          <a:spcPts val="560"/>
        </a:spcBef>
        <a:spcAft>
          <a:spcPts val="28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240" kern="1200">
          <a:solidFill>
            <a:schemeClr val="tx1"/>
          </a:solidFill>
          <a:latin typeface="+mn-lt"/>
          <a:ea typeface="+mn-ea"/>
          <a:cs typeface="+mn-cs"/>
        </a:defRPr>
      </a:lvl3pPr>
      <a:lvl4pPr marL="1408176" indent="-256032" algn="l" defTabSz="1280160" rtl="0" eaLnBrk="1" latinLnBrk="0" hangingPunct="1">
        <a:lnSpc>
          <a:spcPct val="90000"/>
        </a:lnSpc>
        <a:spcBef>
          <a:spcPts val="560"/>
        </a:spcBef>
        <a:spcAft>
          <a:spcPts val="28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240" kern="1200">
          <a:solidFill>
            <a:schemeClr val="tx1"/>
          </a:solidFill>
          <a:latin typeface="+mn-lt"/>
          <a:ea typeface="+mn-ea"/>
          <a:cs typeface="+mn-cs"/>
        </a:defRPr>
      </a:lvl4pPr>
      <a:lvl5pPr marL="1792224" indent="-256032" algn="l" defTabSz="1280160" rtl="0" eaLnBrk="1" latinLnBrk="0" hangingPunct="1">
        <a:lnSpc>
          <a:spcPct val="90000"/>
        </a:lnSpc>
        <a:spcBef>
          <a:spcPts val="560"/>
        </a:spcBef>
        <a:spcAft>
          <a:spcPts val="28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240" kern="1200">
          <a:solidFill>
            <a:schemeClr val="tx1"/>
          </a:solidFill>
          <a:latin typeface="+mn-lt"/>
          <a:ea typeface="+mn-ea"/>
          <a:cs typeface="+mn-cs"/>
        </a:defRPr>
      </a:lvl5pPr>
      <a:lvl6pPr marL="2240000" indent="-320040" algn="l" defTabSz="1280160" rtl="0" eaLnBrk="1" latinLnBrk="0" hangingPunct="1">
        <a:lnSpc>
          <a:spcPct val="90000"/>
        </a:lnSpc>
        <a:spcBef>
          <a:spcPts val="560"/>
        </a:spcBef>
        <a:spcAft>
          <a:spcPts val="28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240" kern="1200">
          <a:solidFill>
            <a:schemeClr val="tx1"/>
          </a:solidFill>
          <a:latin typeface="+mn-lt"/>
          <a:ea typeface="+mn-ea"/>
          <a:cs typeface="+mn-cs"/>
        </a:defRPr>
      </a:lvl6pPr>
      <a:lvl7pPr marL="2660000" indent="-320040" algn="l" defTabSz="1280160" rtl="0" eaLnBrk="1" latinLnBrk="0" hangingPunct="1">
        <a:lnSpc>
          <a:spcPct val="90000"/>
        </a:lnSpc>
        <a:spcBef>
          <a:spcPts val="560"/>
        </a:spcBef>
        <a:spcAft>
          <a:spcPts val="28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240" kern="1200">
          <a:solidFill>
            <a:schemeClr val="tx1"/>
          </a:solidFill>
          <a:latin typeface="+mn-lt"/>
          <a:ea typeface="+mn-ea"/>
          <a:cs typeface="+mn-cs"/>
        </a:defRPr>
      </a:lvl7pPr>
      <a:lvl8pPr marL="3080000" indent="-320040" algn="l" defTabSz="1280160" rtl="0" eaLnBrk="1" latinLnBrk="0" hangingPunct="1">
        <a:lnSpc>
          <a:spcPct val="90000"/>
        </a:lnSpc>
        <a:spcBef>
          <a:spcPts val="560"/>
        </a:spcBef>
        <a:spcAft>
          <a:spcPts val="28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240" kern="1200">
          <a:solidFill>
            <a:schemeClr val="tx1"/>
          </a:solidFill>
          <a:latin typeface="+mn-lt"/>
          <a:ea typeface="+mn-ea"/>
          <a:cs typeface="+mn-cs"/>
        </a:defRPr>
      </a:lvl8pPr>
      <a:lvl9pPr marL="3500000" indent="-320040" algn="l" defTabSz="1280160" rtl="0" eaLnBrk="1" latinLnBrk="0" hangingPunct="1">
        <a:lnSpc>
          <a:spcPct val="90000"/>
        </a:lnSpc>
        <a:spcBef>
          <a:spcPts val="560"/>
        </a:spcBef>
        <a:spcAft>
          <a:spcPts val="28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24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8" name="Picture 8" descr="online-safety">
            <a:extLst>
              <a:ext uri="{FF2B5EF4-FFF2-40B4-BE49-F238E27FC236}">
                <a16:creationId xmlns:a16="http://schemas.microsoft.com/office/drawing/2014/main" id="{42555446-89D5-B83C-5AE6-3142F73B79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2470" y="97736"/>
            <a:ext cx="2602590" cy="293363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D3BF2F8-7CAB-A5E5-42C0-B11FCDB847B6}"/>
              </a:ext>
            </a:extLst>
          </p:cNvPr>
          <p:cNvSpPr>
            <a:spLocks/>
          </p:cNvSpPr>
          <p:nvPr/>
        </p:nvSpPr>
        <p:spPr>
          <a:xfrm>
            <a:off x="69814" y="1397725"/>
            <a:ext cx="5120640" cy="7667898"/>
          </a:xfrm>
          <a:prstGeom prst="roundRect">
            <a:avLst>
              <a:gd name="adj" fmla="val 16769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800" b="1" dirty="0"/>
              <a:t>What is digital safety?</a:t>
            </a:r>
          </a:p>
          <a:p>
            <a:pPr algn="ctr"/>
            <a:endParaRPr lang="en-US" dirty="0"/>
          </a:p>
          <a:p>
            <a:r>
              <a:rPr lang="en-US" sz="1800" dirty="0"/>
              <a:t>Is the practice of protecting sensitive information, devices and networks from unauthorized access. </a:t>
            </a:r>
          </a:p>
          <a:p>
            <a:endParaRPr lang="en-US" dirty="0"/>
          </a:p>
          <a:p>
            <a:r>
              <a:rPr lang="en-US" sz="1800" dirty="0"/>
              <a:t>Measures to a safeguard digital data and assets against various hackers and viruses. </a:t>
            </a:r>
          </a:p>
          <a:p>
            <a:endParaRPr lang="en-US" sz="1800" dirty="0"/>
          </a:p>
          <a:p>
            <a:r>
              <a:rPr lang="en-US" sz="1800" dirty="0"/>
              <a:t>Using a stronger password and keep it updated</a:t>
            </a:r>
          </a:p>
          <a:p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CC54D7-1674-8613-3695-83BEAD900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5100" y="-29735"/>
            <a:ext cx="8929116" cy="1810239"/>
          </a:xfrm>
        </p:spPr>
        <p:txBody>
          <a:bodyPr/>
          <a:lstStyle/>
          <a:p>
            <a:pPr algn="ctr"/>
            <a:r>
              <a:rPr lang="en-US" b="1" u="sng" dirty="0"/>
              <a:t>Basic Digital Safety </a:t>
            </a:r>
            <a:endParaRPr lang="en-GB" b="1" u="sng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A3E0F9A-F8B6-AE74-2313-C7496B5490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6686" y="6394641"/>
            <a:ext cx="3788228" cy="2387952"/>
          </a:xfrm>
          <a:prstGeom prst="roundRect">
            <a:avLst>
              <a:gd name="adj" fmla="val 16769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>
            <a:normAutofit fontScale="92500"/>
          </a:bodyPr>
          <a:lstStyle/>
          <a:p>
            <a:pPr marL="0" indent="0">
              <a:buNone/>
            </a:pPr>
            <a:r>
              <a:rPr lang="en-US" b="1" u="sng" dirty="0"/>
              <a:t>Secure Your Wi-Fi </a:t>
            </a:r>
          </a:p>
          <a:p>
            <a:pPr marL="0" indent="0">
              <a:buNone/>
            </a:pPr>
            <a:r>
              <a:rPr lang="en-US" sz="1400" dirty="0"/>
              <a:t>S</a:t>
            </a:r>
            <a:r>
              <a:rPr lang="en-US" sz="1800" dirty="0"/>
              <a:t>et a strong password with (numbers and !@;;) to be secure</a:t>
            </a:r>
          </a:p>
          <a:p>
            <a:pPr marL="0" lvl="0" indent="0">
              <a:buNone/>
            </a:pPr>
            <a:r>
              <a:rPr lang="en-US" sz="1800" dirty="0"/>
              <a:t>Avoiding using public Wi-Fi because your data can be compromise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D19565D-17FB-BBBF-937A-295EAC9960B4}"/>
              </a:ext>
            </a:extLst>
          </p:cNvPr>
          <p:cNvSpPr/>
          <p:nvPr/>
        </p:nvSpPr>
        <p:spPr>
          <a:xfrm>
            <a:off x="9588040" y="1907975"/>
            <a:ext cx="2782971" cy="3962400"/>
          </a:xfrm>
          <a:prstGeom prst="roundRect">
            <a:avLst>
              <a:gd name="adj" fmla="val 16769"/>
            </a:avLst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u="sng" dirty="0">
                <a:solidFill>
                  <a:schemeClr val="tx1"/>
                </a:solidFill>
              </a:rPr>
              <a:t>Update Regularly</a:t>
            </a:r>
          </a:p>
          <a:p>
            <a:pPr algn="ctr"/>
            <a:endParaRPr lang="en-US" dirty="0">
              <a:solidFill>
                <a:schemeClr val="tx1"/>
              </a:solidFill>
            </a:endParaRPr>
          </a:p>
          <a:p>
            <a:r>
              <a:rPr lang="en-US" sz="1800" dirty="0">
                <a:solidFill>
                  <a:schemeClr val="tx1"/>
                </a:solidFill>
              </a:rPr>
              <a:t>Trying to update (changing password) once a year or every time when you get a notification of a unknown entrance into your account. Don’t ignore update notifications. </a:t>
            </a:r>
          </a:p>
          <a:p>
            <a:endParaRPr lang="en-GB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B6749AD-5C7B-E6D6-8FB2-F98E6016BABF}"/>
              </a:ext>
            </a:extLst>
          </p:cNvPr>
          <p:cNvSpPr/>
          <p:nvPr/>
        </p:nvSpPr>
        <p:spPr>
          <a:xfrm>
            <a:off x="4856001" y="1319149"/>
            <a:ext cx="3291839" cy="3962400"/>
          </a:xfrm>
          <a:prstGeom prst="roundRect">
            <a:avLst>
              <a:gd name="adj" fmla="val 16769"/>
            </a:avLst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u="sng" dirty="0">
                <a:solidFill>
                  <a:schemeClr val="bg1"/>
                </a:solidFill>
              </a:rPr>
              <a:t>Keep it simple, Stay Secure</a:t>
            </a:r>
          </a:p>
          <a:p>
            <a:pPr algn="ctr"/>
            <a:endParaRPr lang="en-US" b="1" u="sng" dirty="0">
              <a:solidFill>
                <a:schemeClr val="bg1"/>
              </a:solidFill>
            </a:endParaRPr>
          </a:p>
          <a:p>
            <a:r>
              <a:rPr lang="en-US" sz="1800" dirty="0">
                <a:solidFill>
                  <a:schemeClr val="bg1"/>
                </a:solidFill>
              </a:rPr>
              <a:t>Use strong easy password to remember 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sz="1800" dirty="0">
                <a:solidFill>
                  <a:schemeClr val="bg1"/>
                </a:solidFill>
              </a:rPr>
              <a:t>Avoid using the same password for all your social media (use different password for each personal account/student)</a:t>
            </a:r>
          </a:p>
          <a:p>
            <a:endParaRPr lang="en-US" sz="1800" dirty="0"/>
          </a:p>
          <a:p>
            <a:endParaRPr lang="en-GB" b="1" u="sng" dirty="0"/>
          </a:p>
        </p:txBody>
      </p:sp>
      <p:pic>
        <p:nvPicPr>
          <p:cNvPr id="5122" name="Picture 2" descr="Internet Safety posters | Poster Template">
            <a:extLst>
              <a:ext uri="{FF2B5EF4-FFF2-40B4-BE49-F238E27FC236}">
                <a16:creationId xmlns:a16="http://schemas.microsoft.com/office/drawing/2014/main" id="{5B300EEA-3CB6-9051-8712-9E58CF559C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6606" y="5506367"/>
            <a:ext cx="2425173" cy="3430180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Digital Safety - 10 Ways for Women to Stay Safe Online">
            <a:extLst>
              <a:ext uri="{FF2B5EF4-FFF2-40B4-BE49-F238E27FC236}">
                <a16:creationId xmlns:a16="http://schemas.microsoft.com/office/drawing/2014/main" id="{CD99F96D-B7FB-B19A-24CD-F77B7D77CBB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8" r="1388" b="1"/>
          <a:stretch/>
        </p:blipFill>
        <p:spPr bwMode="auto">
          <a:xfrm>
            <a:off x="201469" y="6090371"/>
            <a:ext cx="1663482" cy="1545771"/>
          </a:xfrm>
          <a:custGeom>
            <a:avLst/>
            <a:gdLst/>
            <a:ahLst/>
            <a:cxnLst/>
            <a:rect l="l" t="t" r="r" b="b"/>
            <a:pathLst>
              <a:path w="12191999" h="5886533">
                <a:moveTo>
                  <a:pt x="4721173" y="4907914"/>
                </a:moveTo>
                <a:lnTo>
                  <a:pt x="4722109" y="4908125"/>
                </a:lnTo>
                <a:cubicBezTo>
                  <a:pt x="4721143" y="4908767"/>
                  <a:pt x="4718263" y="4909373"/>
                  <a:pt x="4717199" y="4909396"/>
                </a:cubicBez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5751311"/>
                </a:lnTo>
                <a:lnTo>
                  <a:pt x="12140860" y="5770509"/>
                </a:lnTo>
                <a:cubicBezTo>
                  <a:pt x="12126656" y="5772723"/>
                  <a:pt x="12093589" y="5827925"/>
                  <a:pt x="12080161" y="5826358"/>
                </a:cubicBezTo>
                <a:cubicBezTo>
                  <a:pt x="11978188" y="5850511"/>
                  <a:pt x="11967361" y="5873564"/>
                  <a:pt x="11917885" y="5861578"/>
                </a:cubicBezTo>
                <a:cubicBezTo>
                  <a:pt x="11872779" y="5859863"/>
                  <a:pt x="11928861" y="5896778"/>
                  <a:pt x="11894610" y="5883738"/>
                </a:cubicBezTo>
                <a:cubicBezTo>
                  <a:pt x="11860359" y="5870698"/>
                  <a:pt x="11736091" y="5807232"/>
                  <a:pt x="11712379" y="5783337"/>
                </a:cubicBezTo>
                <a:cubicBezTo>
                  <a:pt x="11688667" y="5759442"/>
                  <a:pt x="11627912" y="5782933"/>
                  <a:pt x="11585366" y="5740371"/>
                </a:cubicBezTo>
                <a:lnTo>
                  <a:pt x="11516470" y="5663679"/>
                </a:lnTo>
                <a:cubicBezTo>
                  <a:pt x="11468274" y="5661847"/>
                  <a:pt x="11507335" y="5626593"/>
                  <a:pt x="11462692" y="5610127"/>
                </a:cubicBezTo>
                <a:cubicBezTo>
                  <a:pt x="11417567" y="5608500"/>
                  <a:pt x="11408021" y="5556613"/>
                  <a:pt x="11369712" y="5548654"/>
                </a:cubicBezTo>
                <a:cubicBezTo>
                  <a:pt x="11354317" y="5554704"/>
                  <a:pt x="11288328" y="5499810"/>
                  <a:pt x="11273969" y="5488986"/>
                </a:cubicBezTo>
                <a:cubicBezTo>
                  <a:pt x="11231913" y="5490378"/>
                  <a:pt x="11221973" y="5480544"/>
                  <a:pt x="11195084" y="5467967"/>
                </a:cubicBezTo>
                <a:cubicBezTo>
                  <a:pt x="11164086" y="5497749"/>
                  <a:pt x="11171649" y="5471790"/>
                  <a:pt x="11143408" y="5468614"/>
                </a:cubicBezTo>
                <a:cubicBezTo>
                  <a:pt x="11125906" y="5464975"/>
                  <a:pt x="11102603" y="5460835"/>
                  <a:pt x="11085935" y="5459365"/>
                </a:cubicBezTo>
                <a:cubicBezTo>
                  <a:pt x="11057493" y="5459661"/>
                  <a:pt x="11029906" y="5441496"/>
                  <a:pt x="11030953" y="5456484"/>
                </a:cubicBezTo>
                <a:cubicBezTo>
                  <a:pt x="11007784" y="5459001"/>
                  <a:pt x="10982005" y="5463178"/>
                  <a:pt x="10951060" y="5461240"/>
                </a:cubicBezTo>
                <a:cubicBezTo>
                  <a:pt x="10885365" y="5424406"/>
                  <a:pt x="10915288" y="5460968"/>
                  <a:pt x="10857721" y="5448157"/>
                </a:cubicBezTo>
                <a:cubicBezTo>
                  <a:pt x="10806646" y="5435790"/>
                  <a:pt x="10707075" y="5402712"/>
                  <a:pt x="10644616" y="5387039"/>
                </a:cubicBezTo>
                <a:cubicBezTo>
                  <a:pt x="10616446" y="5382224"/>
                  <a:pt x="10558603" y="5371613"/>
                  <a:pt x="10519277" y="5366793"/>
                </a:cubicBezTo>
                <a:cubicBezTo>
                  <a:pt x="10495461" y="5368312"/>
                  <a:pt x="10473830" y="5354868"/>
                  <a:pt x="10445981" y="5364735"/>
                </a:cubicBezTo>
                <a:cubicBezTo>
                  <a:pt x="10436536" y="5368773"/>
                  <a:pt x="10409281" y="5367966"/>
                  <a:pt x="10383865" y="5360888"/>
                </a:cubicBezTo>
                <a:cubicBezTo>
                  <a:pt x="10374827" y="5369095"/>
                  <a:pt x="10347864" y="5360432"/>
                  <a:pt x="10336852" y="5360277"/>
                </a:cubicBezTo>
                <a:cubicBezTo>
                  <a:pt x="10323586" y="5366987"/>
                  <a:pt x="10274741" y="5357921"/>
                  <a:pt x="10261098" y="5350526"/>
                </a:cubicBezTo>
                <a:lnTo>
                  <a:pt x="10126497" y="5339011"/>
                </a:lnTo>
                <a:lnTo>
                  <a:pt x="10082166" y="5336916"/>
                </a:lnTo>
                <a:cubicBezTo>
                  <a:pt x="10074567" y="5338985"/>
                  <a:pt x="10046860" y="5337657"/>
                  <a:pt x="10039237" y="5338580"/>
                </a:cubicBezTo>
                <a:cubicBezTo>
                  <a:pt x="9998458" y="5328479"/>
                  <a:pt x="9984394" y="5327989"/>
                  <a:pt x="9960016" y="5323065"/>
                </a:cubicBezTo>
                <a:cubicBezTo>
                  <a:pt x="9918980" y="5322923"/>
                  <a:pt x="9888741" y="5326122"/>
                  <a:pt x="9847789" y="5316297"/>
                </a:cubicBezTo>
                <a:lnTo>
                  <a:pt x="9728306" y="5296090"/>
                </a:lnTo>
                <a:cubicBezTo>
                  <a:pt x="9675056" y="5305676"/>
                  <a:pt x="9602035" y="5297282"/>
                  <a:pt x="9584504" y="5284670"/>
                </a:cubicBezTo>
                <a:cubicBezTo>
                  <a:pt x="9518952" y="5270394"/>
                  <a:pt x="9415429" y="5244268"/>
                  <a:pt x="9343049" y="5238968"/>
                </a:cubicBezTo>
                <a:lnTo>
                  <a:pt x="9231367" y="5187063"/>
                </a:lnTo>
                <a:lnTo>
                  <a:pt x="9194807" y="5176984"/>
                </a:lnTo>
                <a:lnTo>
                  <a:pt x="9189243" y="5167745"/>
                </a:lnTo>
                <a:lnTo>
                  <a:pt x="9151229" y="5156543"/>
                </a:lnTo>
                <a:lnTo>
                  <a:pt x="9150207" y="5157608"/>
                </a:lnTo>
                <a:cubicBezTo>
                  <a:pt x="9147045" y="5159739"/>
                  <a:pt x="9143081" y="5160831"/>
                  <a:pt x="9137315" y="5159777"/>
                </a:cubicBezTo>
                <a:cubicBezTo>
                  <a:pt x="9138862" y="5179261"/>
                  <a:pt x="9130952" y="5165972"/>
                  <a:pt x="9113809" y="5161143"/>
                </a:cubicBezTo>
                <a:cubicBezTo>
                  <a:pt x="9112388" y="5190326"/>
                  <a:pt x="9068114" y="5155892"/>
                  <a:pt x="9053450" y="5169457"/>
                </a:cubicBezTo>
                <a:lnTo>
                  <a:pt x="9005483" y="5166172"/>
                </a:lnTo>
                <a:lnTo>
                  <a:pt x="9005198" y="5166412"/>
                </a:lnTo>
                <a:cubicBezTo>
                  <a:pt x="9003143" y="5166632"/>
                  <a:pt x="9000324" y="5166304"/>
                  <a:pt x="8996229" y="5165201"/>
                </a:cubicBezTo>
                <a:lnTo>
                  <a:pt x="8990391" y="5163140"/>
                </a:lnTo>
                <a:lnTo>
                  <a:pt x="8974334" y="5159914"/>
                </a:lnTo>
                <a:lnTo>
                  <a:pt x="8968008" y="5160614"/>
                </a:lnTo>
                <a:lnTo>
                  <a:pt x="8963045" y="5162839"/>
                </a:lnTo>
                <a:cubicBezTo>
                  <a:pt x="8954690" y="5154888"/>
                  <a:pt x="8955517" y="5145940"/>
                  <a:pt x="8928985" y="5166027"/>
                </a:cubicBezTo>
                <a:cubicBezTo>
                  <a:pt x="8898031" y="5165007"/>
                  <a:pt x="8789300" y="5150352"/>
                  <a:pt x="8752441" y="5146795"/>
                </a:cubicBezTo>
                <a:cubicBezTo>
                  <a:pt x="8719819" y="5136075"/>
                  <a:pt x="8748194" y="5149736"/>
                  <a:pt x="8707844" y="5144694"/>
                </a:cubicBezTo>
                <a:cubicBezTo>
                  <a:pt x="8671606" y="5125159"/>
                  <a:pt x="8639142" y="5141599"/>
                  <a:pt x="8596068" y="5136122"/>
                </a:cubicBezTo>
                <a:lnTo>
                  <a:pt x="8525227" y="5150964"/>
                </a:lnTo>
                <a:lnTo>
                  <a:pt x="8510980" y="5145049"/>
                </a:lnTo>
                <a:lnTo>
                  <a:pt x="8506164" y="5142048"/>
                </a:lnTo>
                <a:cubicBezTo>
                  <a:pt x="8502646" y="5140271"/>
                  <a:pt x="8500045" y="5139460"/>
                  <a:pt x="8497965" y="5139310"/>
                </a:cubicBezTo>
                <a:lnTo>
                  <a:pt x="8497591" y="5139489"/>
                </a:lnTo>
                <a:lnTo>
                  <a:pt x="8490246" y="5136439"/>
                </a:lnTo>
                <a:lnTo>
                  <a:pt x="8367179" y="5122397"/>
                </a:lnTo>
                <a:cubicBezTo>
                  <a:pt x="8362021" y="5120372"/>
                  <a:pt x="8357730" y="5120720"/>
                  <a:pt x="8353796" y="5122203"/>
                </a:cubicBezTo>
                <a:lnTo>
                  <a:pt x="8352369" y="5123043"/>
                </a:lnTo>
                <a:lnTo>
                  <a:pt x="8320101" y="5105625"/>
                </a:lnTo>
                <a:lnTo>
                  <a:pt x="8314429" y="5105299"/>
                </a:lnTo>
                <a:lnTo>
                  <a:pt x="8295170" y="5091404"/>
                </a:lnTo>
                <a:lnTo>
                  <a:pt x="8284273" y="5085581"/>
                </a:lnTo>
                <a:lnTo>
                  <a:pt x="8283146" y="5081138"/>
                </a:lnTo>
                <a:cubicBezTo>
                  <a:pt x="8280842" y="5077893"/>
                  <a:pt x="8276148" y="5075245"/>
                  <a:pt x="8266072" y="5073963"/>
                </a:cubicBezTo>
                <a:lnTo>
                  <a:pt x="8263373" y="5074193"/>
                </a:lnTo>
                <a:lnTo>
                  <a:pt x="8252030" y="5064350"/>
                </a:lnTo>
                <a:cubicBezTo>
                  <a:pt x="8248856" y="5060500"/>
                  <a:pt x="8246644" y="5056218"/>
                  <a:pt x="8245831" y="5051358"/>
                </a:cubicBezTo>
                <a:cubicBezTo>
                  <a:pt x="8181824" y="5054265"/>
                  <a:pt x="8147127" y="5020143"/>
                  <a:pt x="8090268" y="5005197"/>
                </a:cubicBezTo>
                <a:cubicBezTo>
                  <a:pt x="8025464" y="4982055"/>
                  <a:pt x="7967067" y="4960819"/>
                  <a:pt x="7905404" y="4963224"/>
                </a:cubicBezTo>
                <a:cubicBezTo>
                  <a:pt x="7835116" y="4948312"/>
                  <a:pt x="7780962" y="4946081"/>
                  <a:pt x="7718741" y="4937509"/>
                </a:cubicBezTo>
                <a:lnTo>
                  <a:pt x="7614343" y="4940980"/>
                </a:lnTo>
                <a:lnTo>
                  <a:pt x="7527539" y="4935152"/>
                </a:lnTo>
                <a:lnTo>
                  <a:pt x="7519567" y="4932599"/>
                </a:lnTo>
                <a:cubicBezTo>
                  <a:pt x="7513989" y="4931260"/>
                  <a:pt x="7510169" y="4930910"/>
                  <a:pt x="7507408" y="4931264"/>
                </a:cubicBezTo>
                <a:lnTo>
                  <a:pt x="7507036" y="4931591"/>
                </a:lnTo>
                <a:lnTo>
                  <a:pt x="7495791" y="4929639"/>
                </a:lnTo>
                <a:cubicBezTo>
                  <a:pt x="7476982" y="4925521"/>
                  <a:pt x="7422524" y="4942937"/>
                  <a:pt x="7405387" y="4937744"/>
                </a:cubicBezTo>
                <a:cubicBezTo>
                  <a:pt x="7374785" y="4940694"/>
                  <a:pt x="7333986" y="4941799"/>
                  <a:pt x="7312176" y="4947339"/>
                </a:cubicBezTo>
                <a:lnTo>
                  <a:pt x="7310849" y="4948781"/>
                </a:lnTo>
                <a:lnTo>
                  <a:pt x="7218556" y="4923532"/>
                </a:lnTo>
                <a:lnTo>
                  <a:pt x="7201098" y="4918982"/>
                </a:lnTo>
                <a:lnTo>
                  <a:pt x="7197000" y="4913624"/>
                </a:lnTo>
                <a:cubicBezTo>
                  <a:pt x="7192108" y="4910101"/>
                  <a:pt x="7184502" y="4907962"/>
                  <a:pt x="7170804" y="4908976"/>
                </a:cubicBezTo>
                <a:lnTo>
                  <a:pt x="7096984" y="4896748"/>
                </a:lnTo>
                <a:cubicBezTo>
                  <a:pt x="7061144" y="4895770"/>
                  <a:pt x="7050185" y="4894793"/>
                  <a:pt x="7018492" y="4897122"/>
                </a:cubicBezTo>
                <a:cubicBezTo>
                  <a:pt x="6937524" y="4886184"/>
                  <a:pt x="6943641" y="4862018"/>
                  <a:pt x="6904142" y="4867616"/>
                </a:cubicBezTo>
                <a:cubicBezTo>
                  <a:pt x="6871918" y="4872824"/>
                  <a:pt x="6787985" y="4853750"/>
                  <a:pt x="6708218" y="4839661"/>
                </a:cubicBezTo>
                <a:cubicBezTo>
                  <a:pt x="6649102" y="4830206"/>
                  <a:pt x="6628102" y="4816105"/>
                  <a:pt x="6549451" y="4810885"/>
                </a:cubicBezTo>
                <a:cubicBezTo>
                  <a:pt x="6472150" y="4766795"/>
                  <a:pt x="6409692" y="4790518"/>
                  <a:pt x="6317556" y="4764085"/>
                </a:cubicBezTo>
                <a:cubicBezTo>
                  <a:pt x="6297547" y="4748563"/>
                  <a:pt x="6209288" y="4765756"/>
                  <a:pt x="6168670" y="4761998"/>
                </a:cubicBezTo>
                <a:cubicBezTo>
                  <a:pt x="6128052" y="4758240"/>
                  <a:pt x="6090536" y="4744692"/>
                  <a:pt x="6073844" y="4741536"/>
                </a:cubicBezTo>
                <a:lnTo>
                  <a:pt x="6068526" y="4743073"/>
                </a:lnTo>
                <a:lnTo>
                  <a:pt x="6048634" y="4742390"/>
                </a:lnTo>
                <a:lnTo>
                  <a:pt x="6041279" y="4750739"/>
                </a:lnTo>
                <a:lnTo>
                  <a:pt x="6010088" y="4755832"/>
                </a:lnTo>
                <a:cubicBezTo>
                  <a:pt x="5998677" y="4756419"/>
                  <a:pt x="5970124" y="4755506"/>
                  <a:pt x="5957373" y="4752188"/>
                </a:cubicBezTo>
                <a:lnTo>
                  <a:pt x="5758915" y="4736496"/>
                </a:lnTo>
                <a:lnTo>
                  <a:pt x="5626957" y="4735473"/>
                </a:lnTo>
                <a:lnTo>
                  <a:pt x="5470902" y="4749493"/>
                </a:lnTo>
                <a:cubicBezTo>
                  <a:pt x="5478131" y="4762521"/>
                  <a:pt x="5439006" y="4748455"/>
                  <a:pt x="5432757" y="4760746"/>
                </a:cubicBezTo>
                <a:cubicBezTo>
                  <a:pt x="5429365" y="4770778"/>
                  <a:pt x="5391824" y="4775462"/>
                  <a:pt x="5381664" y="4778448"/>
                </a:cubicBezTo>
                <a:lnTo>
                  <a:pt x="5261760" y="4798865"/>
                </a:lnTo>
                <a:cubicBezTo>
                  <a:pt x="5251595" y="4799049"/>
                  <a:pt x="5230547" y="4807359"/>
                  <a:pt x="5222959" y="4809989"/>
                </a:cubicBezTo>
                <a:lnTo>
                  <a:pt x="5174657" y="4812979"/>
                </a:lnTo>
                <a:lnTo>
                  <a:pt x="5156551" y="4820202"/>
                </a:lnTo>
                <a:lnTo>
                  <a:pt x="5142595" y="4823602"/>
                </a:lnTo>
                <a:lnTo>
                  <a:pt x="5139593" y="4825703"/>
                </a:lnTo>
                <a:cubicBezTo>
                  <a:pt x="5133873" y="4829743"/>
                  <a:pt x="5128076" y="4833554"/>
                  <a:pt x="5121656" y="4836556"/>
                </a:cubicBezTo>
                <a:cubicBezTo>
                  <a:pt x="5108317" y="4807937"/>
                  <a:pt x="5064853" y="4857373"/>
                  <a:pt x="5065787" y="4829985"/>
                </a:cubicBezTo>
                <a:cubicBezTo>
                  <a:pt x="5028193" y="4841501"/>
                  <a:pt x="5038944" y="4812412"/>
                  <a:pt x="5011510" y="4846366"/>
                </a:cubicBezTo>
                <a:cubicBezTo>
                  <a:pt x="4937023" y="4845983"/>
                  <a:pt x="4916353" y="4832976"/>
                  <a:pt x="4840437" y="4870383"/>
                </a:cubicBezTo>
                <a:cubicBezTo>
                  <a:pt x="4806739" y="4887025"/>
                  <a:pt x="4784106" y="4898171"/>
                  <a:pt x="4762444" y="4898151"/>
                </a:cubicBezTo>
                <a:cubicBezTo>
                  <a:pt x="4741323" y="4902652"/>
                  <a:pt x="4729481" y="4905474"/>
                  <a:pt x="4723182" y="4907166"/>
                </a:cubicBezTo>
                <a:lnTo>
                  <a:pt x="4721173" y="4907914"/>
                </a:lnTo>
                <a:lnTo>
                  <a:pt x="4715524" y="4906639"/>
                </a:lnTo>
                <a:cubicBezTo>
                  <a:pt x="4680148" y="4913595"/>
                  <a:pt x="4524744" y="4914403"/>
                  <a:pt x="4515810" y="4916541"/>
                </a:cubicBezTo>
                <a:cubicBezTo>
                  <a:pt x="4457819" y="4929653"/>
                  <a:pt x="4462659" y="4930394"/>
                  <a:pt x="4428539" y="4927192"/>
                </a:cubicBezTo>
                <a:cubicBezTo>
                  <a:pt x="4423303" y="4923821"/>
                  <a:pt x="4368974" y="4930115"/>
                  <a:pt x="4362872" y="4928538"/>
                </a:cubicBezTo>
                <a:lnTo>
                  <a:pt x="4316962" y="4921923"/>
                </a:lnTo>
                <a:lnTo>
                  <a:pt x="4315106" y="4923264"/>
                </a:lnTo>
                <a:cubicBezTo>
                  <a:pt x="4306123" y="4926635"/>
                  <a:pt x="4299993" y="4926634"/>
                  <a:pt x="4295140" y="4925143"/>
                </a:cubicBezTo>
                <a:lnTo>
                  <a:pt x="4290059" y="4922226"/>
                </a:lnTo>
                <a:lnTo>
                  <a:pt x="4276138" y="4922472"/>
                </a:lnTo>
                <a:lnTo>
                  <a:pt x="4248113" y="4920148"/>
                </a:lnTo>
                <a:lnTo>
                  <a:pt x="4202046" y="4922943"/>
                </a:lnTo>
                <a:cubicBezTo>
                  <a:pt x="4201945" y="4923363"/>
                  <a:pt x="4201842" y="4923782"/>
                  <a:pt x="4201741" y="4924202"/>
                </a:cubicBezTo>
                <a:cubicBezTo>
                  <a:pt x="4200116" y="4927039"/>
                  <a:pt x="4197140" y="4929158"/>
                  <a:pt x="4191245" y="4929836"/>
                </a:cubicBezTo>
                <a:cubicBezTo>
                  <a:pt x="4204212" y="4947125"/>
                  <a:pt x="4161274" y="4945230"/>
                  <a:pt x="4142742" y="4945701"/>
                </a:cubicBezTo>
                <a:cubicBezTo>
                  <a:pt x="4124717" y="4952767"/>
                  <a:pt x="4099099" y="4966347"/>
                  <a:pt x="4083094" y="4972234"/>
                </a:cubicBezTo>
                <a:lnTo>
                  <a:pt x="4074543" y="4973069"/>
                </a:lnTo>
                <a:cubicBezTo>
                  <a:pt x="4074504" y="4973170"/>
                  <a:pt x="4074463" y="4973269"/>
                  <a:pt x="4074424" y="4973368"/>
                </a:cubicBezTo>
                <a:cubicBezTo>
                  <a:pt x="4072678" y="4974152"/>
                  <a:pt x="4069906" y="4974653"/>
                  <a:pt x="4065507" y="4974812"/>
                </a:cubicBezTo>
                <a:lnTo>
                  <a:pt x="4058951" y="4974594"/>
                </a:lnTo>
                <a:lnTo>
                  <a:pt x="4042361" y="4976215"/>
                </a:lnTo>
                <a:lnTo>
                  <a:pt x="4036993" y="4978649"/>
                </a:lnTo>
                <a:lnTo>
                  <a:pt x="4035360" y="4982316"/>
                </a:lnTo>
                <a:lnTo>
                  <a:pt x="4033775" y="4982081"/>
                </a:lnTo>
                <a:cubicBezTo>
                  <a:pt x="4021424" y="4977217"/>
                  <a:pt x="4016874" y="4968841"/>
                  <a:pt x="4004535" y="4994649"/>
                </a:cubicBezTo>
                <a:cubicBezTo>
                  <a:pt x="3976667" y="4987584"/>
                  <a:pt x="3972977" y="5002913"/>
                  <a:pt x="3936843" y="5012106"/>
                </a:cubicBezTo>
                <a:cubicBezTo>
                  <a:pt x="3920506" y="5004382"/>
                  <a:pt x="3908535" y="5009071"/>
                  <a:pt x="3897272" y="5017761"/>
                </a:cubicBezTo>
                <a:cubicBezTo>
                  <a:pt x="3861092" y="5017265"/>
                  <a:pt x="3829628" y="5031135"/>
                  <a:pt x="3789757" y="5037999"/>
                </a:cubicBezTo>
                <a:cubicBezTo>
                  <a:pt x="3741007" y="5052705"/>
                  <a:pt x="3725129" y="5054682"/>
                  <a:pt x="3682510" y="5061922"/>
                </a:cubicBezTo>
                <a:lnTo>
                  <a:pt x="3610032" y="5094193"/>
                </a:lnTo>
                <a:lnTo>
                  <a:pt x="3603852" y="5092831"/>
                </a:lnTo>
                <a:cubicBezTo>
                  <a:pt x="3599580" y="5092212"/>
                  <a:pt x="3596726" y="5092212"/>
                  <a:pt x="3594733" y="5092667"/>
                </a:cubicBezTo>
                <a:lnTo>
                  <a:pt x="3594498" y="5092936"/>
                </a:lnTo>
                <a:lnTo>
                  <a:pt x="3585975" y="5092246"/>
                </a:lnTo>
                <a:cubicBezTo>
                  <a:pt x="3571623" y="5090455"/>
                  <a:pt x="3549389" y="5104654"/>
                  <a:pt x="3536132" y="5101945"/>
                </a:cubicBezTo>
                <a:cubicBezTo>
                  <a:pt x="3513940" y="5106241"/>
                  <a:pt x="3488622" y="5099976"/>
                  <a:pt x="3473220" y="5105606"/>
                </a:cubicBezTo>
                <a:lnTo>
                  <a:pt x="3400725" y="5117654"/>
                </a:lnTo>
                <a:lnTo>
                  <a:pt x="3375935" y="5106247"/>
                </a:lnTo>
                <a:lnTo>
                  <a:pt x="3348219" y="5109860"/>
                </a:lnTo>
                <a:cubicBezTo>
                  <a:pt x="3337206" y="5110533"/>
                  <a:pt x="3327054" y="5111295"/>
                  <a:pt x="3319639" y="5114795"/>
                </a:cubicBezTo>
                <a:lnTo>
                  <a:pt x="3248529" y="5133347"/>
                </a:lnTo>
                <a:lnTo>
                  <a:pt x="3210308" y="5119794"/>
                </a:lnTo>
                <a:cubicBezTo>
                  <a:pt x="3206088" y="5117870"/>
                  <a:pt x="3200152" y="5117326"/>
                  <a:pt x="3190375" y="5119915"/>
                </a:cubicBezTo>
                <a:lnTo>
                  <a:pt x="3188145" y="5121096"/>
                </a:lnTo>
                <a:cubicBezTo>
                  <a:pt x="3182625" y="5119116"/>
                  <a:pt x="3141856" y="5121682"/>
                  <a:pt x="3108596" y="5122416"/>
                </a:cubicBezTo>
                <a:cubicBezTo>
                  <a:pt x="3055968" y="5124842"/>
                  <a:pt x="3048940" y="5117475"/>
                  <a:pt x="2988584" y="5125502"/>
                </a:cubicBezTo>
                <a:cubicBezTo>
                  <a:pt x="2928853" y="5129690"/>
                  <a:pt x="2917951" y="5124649"/>
                  <a:pt x="2876540" y="5133019"/>
                </a:cubicBezTo>
                <a:lnTo>
                  <a:pt x="2626864" y="5133771"/>
                </a:lnTo>
                <a:cubicBezTo>
                  <a:pt x="2562348" y="5111858"/>
                  <a:pt x="2563422" y="5142456"/>
                  <a:pt x="2491422" y="5135486"/>
                </a:cubicBezTo>
                <a:cubicBezTo>
                  <a:pt x="2433091" y="5200962"/>
                  <a:pt x="2455709" y="5160483"/>
                  <a:pt x="2415617" y="5168715"/>
                </a:cubicBezTo>
                <a:lnTo>
                  <a:pt x="2290098" y="5166151"/>
                </a:lnTo>
                <a:cubicBezTo>
                  <a:pt x="2257057" y="5152522"/>
                  <a:pt x="2202458" y="5187690"/>
                  <a:pt x="2161714" y="5169302"/>
                </a:cubicBezTo>
                <a:cubicBezTo>
                  <a:pt x="2122714" y="5172302"/>
                  <a:pt x="2080450" y="5180350"/>
                  <a:pt x="2056089" y="5184144"/>
                </a:cubicBezTo>
                <a:cubicBezTo>
                  <a:pt x="2019828" y="5191108"/>
                  <a:pt x="1978839" y="5203797"/>
                  <a:pt x="1944153" y="5211084"/>
                </a:cubicBezTo>
                <a:cubicBezTo>
                  <a:pt x="1925867" y="5199079"/>
                  <a:pt x="1896027" y="5224183"/>
                  <a:pt x="1847968" y="5227868"/>
                </a:cubicBezTo>
                <a:cubicBezTo>
                  <a:pt x="1827977" y="5213971"/>
                  <a:pt x="1815570" y="5230544"/>
                  <a:pt x="1777083" y="5212267"/>
                </a:cubicBezTo>
                <a:cubicBezTo>
                  <a:pt x="1775439" y="5214216"/>
                  <a:pt x="1773397" y="5216035"/>
                  <a:pt x="1771025" y="5217668"/>
                </a:cubicBezTo>
                <a:cubicBezTo>
                  <a:pt x="1757251" y="5227146"/>
                  <a:pt x="1735528" y="5228402"/>
                  <a:pt x="1722509" y="5220470"/>
                </a:cubicBezTo>
                <a:cubicBezTo>
                  <a:pt x="1691779" y="5208440"/>
                  <a:pt x="1662321" y="5203305"/>
                  <a:pt x="1633941" y="5200774"/>
                </a:cubicBezTo>
                <a:lnTo>
                  <a:pt x="1586145" y="5210184"/>
                </a:lnTo>
                <a:cubicBezTo>
                  <a:pt x="1567948" y="5215416"/>
                  <a:pt x="1545900" y="5226363"/>
                  <a:pt x="1524748" y="5232173"/>
                </a:cubicBezTo>
                <a:cubicBezTo>
                  <a:pt x="1502586" y="5235395"/>
                  <a:pt x="1478013" y="5230993"/>
                  <a:pt x="1459242" y="5245044"/>
                </a:cubicBezTo>
                <a:cubicBezTo>
                  <a:pt x="1421474" y="5260197"/>
                  <a:pt x="1374524" y="5244220"/>
                  <a:pt x="1349457" y="5280705"/>
                </a:cubicBezTo>
                <a:cubicBezTo>
                  <a:pt x="1273276" y="5302389"/>
                  <a:pt x="1121512" y="5336260"/>
                  <a:pt x="1009212" y="5361227"/>
                </a:cubicBezTo>
                <a:cubicBezTo>
                  <a:pt x="939016" y="5373529"/>
                  <a:pt x="866895" y="5370149"/>
                  <a:pt x="808572" y="5377024"/>
                </a:cubicBezTo>
                <a:cubicBezTo>
                  <a:pt x="802823" y="5374184"/>
                  <a:pt x="726016" y="5397963"/>
                  <a:pt x="719549" y="5396991"/>
                </a:cubicBezTo>
                <a:lnTo>
                  <a:pt x="698795" y="5397657"/>
                </a:lnTo>
                <a:cubicBezTo>
                  <a:pt x="689833" y="5401894"/>
                  <a:pt x="683492" y="5402495"/>
                  <a:pt x="678327" y="5401487"/>
                </a:cubicBezTo>
                <a:lnTo>
                  <a:pt x="672784" y="5399085"/>
                </a:lnTo>
                <a:lnTo>
                  <a:pt x="658406" y="5400696"/>
                </a:lnTo>
                <a:lnTo>
                  <a:pt x="629185" y="5401132"/>
                </a:lnTo>
                <a:lnTo>
                  <a:pt x="624558" y="5403782"/>
                </a:lnTo>
                <a:lnTo>
                  <a:pt x="581798" y="5408438"/>
                </a:lnTo>
                <a:cubicBezTo>
                  <a:pt x="581736" y="5408865"/>
                  <a:pt x="581671" y="5409294"/>
                  <a:pt x="581608" y="5409722"/>
                </a:cubicBezTo>
                <a:cubicBezTo>
                  <a:pt x="580204" y="5412704"/>
                  <a:pt x="577331" y="5415106"/>
                  <a:pt x="571299" y="5416358"/>
                </a:cubicBezTo>
                <a:cubicBezTo>
                  <a:pt x="551623" y="5426267"/>
                  <a:pt x="484499" y="5459654"/>
                  <a:pt x="463549" y="5469173"/>
                </a:cubicBezTo>
                <a:cubicBezTo>
                  <a:pt x="453136" y="5470720"/>
                  <a:pt x="449731" y="5472678"/>
                  <a:pt x="445606" y="5473465"/>
                </a:cubicBezTo>
                <a:lnTo>
                  <a:pt x="438799" y="5473893"/>
                </a:lnTo>
                <a:cubicBezTo>
                  <a:pt x="417222" y="5482183"/>
                  <a:pt x="343312" y="5513407"/>
                  <a:pt x="316138" y="5523213"/>
                </a:cubicBezTo>
                <a:cubicBezTo>
                  <a:pt x="298481" y="5517132"/>
                  <a:pt x="286556" y="5522972"/>
                  <a:pt x="275748" y="5532726"/>
                </a:cubicBezTo>
                <a:cubicBezTo>
                  <a:pt x="238274" y="5535784"/>
                  <a:pt x="207076" y="5552679"/>
                  <a:pt x="166496" y="5563424"/>
                </a:cubicBezTo>
                <a:lnTo>
                  <a:pt x="0" y="5629888"/>
                </a:lnTo>
                <a:close/>
              </a:path>
            </a:pathLst>
          </a:custGeom>
          <a:noFill/>
          <a:effectLst>
            <a:glow rad="228600">
              <a:schemeClr val="accent5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Digital Skills – Lighthouse Project">
            <a:extLst>
              <a:ext uri="{FF2B5EF4-FFF2-40B4-BE49-F238E27FC236}">
                <a16:creationId xmlns:a16="http://schemas.microsoft.com/office/drawing/2014/main" id="{72F437AF-0CA6-165B-0F43-F64A5AFBDF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7452" y="4282240"/>
            <a:ext cx="2010514" cy="1998617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2700000" algn="tl" rotWithShape="0">
              <a:prstClr val="black">
                <a:alpha val="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Internet Safety Posters for Schools | Free PDF Downloads">
            <a:extLst>
              <a:ext uri="{FF2B5EF4-FFF2-40B4-BE49-F238E27FC236}">
                <a16:creationId xmlns:a16="http://schemas.microsoft.com/office/drawing/2014/main" id="{15CD58C8-91EA-4AD8-91D8-CDB8DDE83E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7806" y="5370825"/>
            <a:ext cx="2892851" cy="4132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DA57377-9C8F-4768-95E9-90F8C5E77CC0}"/>
              </a:ext>
            </a:extLst>
          </p:cNvPr>
          <p:cNvSpPr txBox="1"/>
          <p:nvPr/>
        </p:nvSpPr>
        <p:spPr>
          <a:xfrm>
            <a:off x="121449" y="208390"/>
            <a:ext cx="16634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Robert Iacob</a:t>
            </a:r>
          </a:p>
          <a:p>
            <a:r>
              <a:rPr lang="en-US" dirty="0"/>
              <a:t>2321399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03462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5243</TotalTime>
  <Words>139</Words>
  <Application>Microsoft Office PowerPoint</Application>
  <PresentationFormat>A3 Paper (297x420 mm)</PresentationFormat>
  <Paragraphs>27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Arial</vt:lpstr>
      <vt:lpstr>Rockwell</vt:lpstr>
      <vt:lpstr>Rockwell Condensed</vt:lpstr>
      <vt:lpstr>Wingdings</vt:lpstr>
      <vt:lpstr>Wood Type</vt:lpstr>
      <vt:lpstr>Basic Digital Safety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 Digital Safety</dc:title>
  <dc:creator>Robert Andrei Iacob (2321399)</dc:creator>
  <cp:lastModifiedBy>Robert Andrei Iacob (2321399)</cp:lastModifiedBy>
  <cp:revision>5</cp:revision>
  <dcterms:created xsi:type="dcterms:W3CDTF">2024-03-24T10:44:20Z</dcterms:created>
  <dcterms:modified xsi:type="dcterms:W3CDTF">2024-03-28T02:07:53Z</dcterms:modified>
</cp:coreProperties>
</file>