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14DA8-2293-7300-771A-0D158B19F1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DB25A0-3F86-8EB1-362D-DEBD593061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31DD6-C2BB-7C53-984B-40C35314C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2720E6-246A-8276-0855-55AC80934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38C81E-7F9F-66CA-4DE5-3D7CA951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46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2B312-7F66-DD9F-D452-072B96335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3DB09-6D18-4C0E-CAD2-16311B898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6C414-2F11-856B-383B-9235239AE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3CF74-17F5-AD45-E9AD-F25BCF807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4937B-82C0-C2BD-5C06-663FC34F2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893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678DF-52F5-7335-A8CE-1CFCBF7E1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71ACD1-B440-4CBD-C4B0-387E41747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449AE-636F-2782-61C3-7F24BA491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5E735-33C8-478B-4DE3-B449187E5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9A7446-01A1-FF56-3F6C-5BFE606DF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03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0BB81-F42A-AEB4-812B-3C29EB16D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6D67C7-6E73-3FEE-B248-D04268C0F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2CC7BB-BA82-76AE-C64B-154796C726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FD392E-297F-DDBA-0DF9-B19602196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2AF4FB-503A-0F76-C215-3134A7008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DB7CCE-F83C-38AE-07E8-7A0AF2280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674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C2281-EE9A-1C10-1CE3-32316CDD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5857A1-5621-D830-DAB7-AF4D3CA738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A9A224-9113-701A-92C5-4834EBDF2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3ED892-9C24-B023-F507-9EA0424705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748FC4-B5C0-EC56-BDCA-D87EE28443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EB50FD-2B6E-355E-971E-77A57F1A5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8EEE4E-60A9-8E13-BF27-B5269D186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13FD48-2D1D-7A83-672A-738EFC5BE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090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BA594-DA35-D92F-E401-62C8864B2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A98D8F-F957-746C-20FE-BB3C47319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A2F7E9-3465-AE0F-D88E-09599A570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796D46-E5D9-6596-F2AD-3C485C438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489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FC107D-D78F-940D-C04F-6281867A4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39B128-1CC8-E9B5-E254-2C2B58CB2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F12C1-9C50-0A94-8CEE-C9786A18F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401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D06DE-BC2E-C087-BC38-FCFAC59FD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09DEB6-B6DD-25F3-1B37-9E62BBC124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C7B5E4-EC74-0843-0A27-C98D05C8D5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13BC70-F128-6EF1-A87B-99BB67DE3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72FBC9-DA25-A007-5B8E-BE19A8AB0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BE7FB4-38CB-6DD9-08A8-B79CD45F3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018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18247-AB04-C10F-09B5-391660863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71945E-6862-10E7-6283-4CEAC9A21A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8C134B-22CC-B71F-1DB7-6602816B84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30FB32-8DDE-0CF4-82BB-D662C0B05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113FAF-324E-868F-4210-B743EA664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716169-F74A-84AA-80BE-8DE0B0757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53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BDF0D-7DA5-7BF2-9352-5DDE7F447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5B9410-433C-DB3F-6976-E0897EA89D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CD464E-B1B0-C0EB-CA8B-3C78FAE4A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F0021-4FB5-8290-845F-C934F3DEA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669240-729C-7083-091C-8DBB3D57E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427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96957D-ED94-6612-C09E-46497D9521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CFF812-7D99-25C9-721F-9E870794E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4BF28B-B574-69CB-38F0-378A393A6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76C47-E31D-3A06-EE19-E4529A41B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09070-FF0E-1A4E-21B3-E32BF3279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81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B9C9D1-E1A7-FD9E-ECE3-17EE5ED0E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AC4A89-94CD-DAFF-7347-444A056004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C7842-80FD-614F-AB33-3709980374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89893-0F0C-4D52-8AA6-E58C7AACE530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F01C19-A208-1A61-1681-E177474EC2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E436D-B4D9-9959-628C-2AC0CA5B70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19D1D-16C5-4D77-B62B-0828B93037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565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E8508-B826-9E4B-4C77-F3E7F4E6A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4348"/>
            <a:ext cx="10515600" cy="162929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Problem Solving and Decision Making (BMSW4004_BIRM)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Ionut Petrisor Magareata</a:t>
            </a:r>
            <a:br>
              <a:rPr lang="en-GB" dirty="0"/>
            </a:br>
            <a:br>
              <a:rPr lang="en-GB" dirty="0"/>
            </a:br>
            <a:r>
              <a:rPr lang="en-GB" dirty="0"/>
              <a:t>Student Ref. 2131113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Module Coordinator: Dr </a:t>
            </a:r>
            <a:r>
              <a:rPr lang="en-GB" dirty="0" err="1"/>
              <a:t>Chijioke</a:t>
            </a:r>
            <a:r>
              <a:rPr lang="en-GB" dirty="0"/>
              <a:t> D Uba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7265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0FECA96-C816-517E-29A5-BCA0E8CD2B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585" y="1425632"/>
            <a:ext cx="9714807" cy="4006735"/>
          </a:xfrm>
        </p:spPr>
        <p:txBody>
          <a:bodyPr>
            <a:normAutofit/>
          </a:bodyPr>
          <a:lstStyle/>
          <a:p>
            <a:r>
              <a:rPr lang="en-GB" sz="2000" dirty="0"/>
              <a:t>As customers worked from home, the sales rate declined. Meaning they should slow down the production as well. </a:t>
            </a:r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How does it affect the employees?</a:t>
            </a:r>
          </a:p>
          <a:p>
            <a:r>
              <a:rPr lang="en-GB" sz="2000" dirty="0"/>
              <a:t>-they have less working hours</a:t>
            </a:r>
          </a:p>
          <a:p>
            <a:r>
              <a:rPr lang="en-GB" sz="2000" dirty="0"/>
              <a:t>-some of them will be losing their job, as the company doesn’t need as many</a:t>
            </a:r>
          </a:p>
          <a:p>
            <a:r>
              <a:rPr lang="en-GB" sz="2000" dirty="0"/>
              <a:t>-their salary might be decreasing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06EA40-41A2-2B11-CA37-4202EF437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7954" y="3304071"/>
            <a:ext cx="2646589" cy="346412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F6730722-7026-56E8-FCAF-001C643066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8378" y="0"/>
            <a:ext cx="2815243" cy="999519"/>
          </a:xfrm>
        </p:spPr>
        <p:txBody>
          <a:bodyPr>
            <a:normAutofit/>
          </a:bodyPr>
          <a:lstStyle/>
          <a:p>
            <a:r>
              <a:rPr lang="en-GB" sz="3200" dirty="0"/>
              <a:t>Task 1</a:t>
            </a:r>
          </a:p>
        </p:txBody>
      </p:sp>
    </p:spTree>
    <p:extLst>
      <p:ext uri="{BB962C8B-B14F-4D97-AF65-F5344CB8AC3E}">
        <p14:creationId xmlns:p14="http://schemas.microsoft.com/office/powerpoint/2010/main" val="417792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1C6E1-4DC5-20BB-9E55-BBCF1CCDB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PESTLE Analysis of T M Lewin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9D27D-CC7F-3C4C-2966-7219641C43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62353" cy="458348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constant regional economic recession has frightened the environment which T M Lewin operates in. The recession has been stopping the customer from buying. </a:t>
            </a:r>
          </a:p>
          <a:p>
            <a:r>
              <a:rPr lang="en-GB" dirty="0"/>
              <a:t>Recent market research has shown that customers don’t need to buy shirts anymore, as they are only working from home. T M Lewin has been trying to include 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discounts</a:t>
            </a:r>
            <a:r>
              <a:rPr lang="en-GB" dirty="0"/>
              <a:t> and 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at home deliveries </a:t>
            </a:r>
            <a:r>
              <a:rPr lang="en-GB" dirty="0"/>
              <a:t>to be able to resist this period.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634B11-6955-1ACF-7A10-105BF678B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8970" y="124392"/>
            <a:ext cx="3857801" cy="20253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17D43A-4F4A-5E24-7AEA-2ABA5B192F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4457" y="2371725"/>
            <a:ext cx="4027714" cy="21145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1919ED-7150-E17C-F9C8-7B7392DCE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1625" y="4708264"/>
            <a:ext cx="234315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71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6F647-6358-EEE8-7A7B-819FF6F5E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96" y="-205457"/>
            <a:ext cx="10515600" cy="1325563"/>
          </a:xfrm>
        </p:spPr>
        <p:txBody>
          <a:bodyPr/>
          <a:lstStyle/>
          <a:p>
            <a:r>
              <a:rPr lang="en-GB" dirty="0"/>
              <a:t>The fishbone diagram for T M Lewis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3C2130-C81F-D735-B6D2-D42E9F0FA7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936922" y="-1118547"/>
            <a:ext cx="5756537" cy="1023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545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1E48C-007F-1042-CEB2-74BF0DF1F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Alternative 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25F88-1CF5-AA40-C8A3-78B9964367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-slow down production</a:t>
            </a:r>
          </a:p>
          <a:p>
            <a:pPr marL="0" indent="0">
              <a:buNone/>
            </a:pPr>
            <a:r>
              <a:rPr lang="en-GB" dirty="0"/>
              <a:t>-include discounts</a:t>
            </a:r>
          </a:p>
          <a:p>
            <a:pPr marL="0" indent="0">
              <a:buNone/>
            </a:pPr>
            <a:r>
              <a:rPr lang="en-GB" dirty="0"/>
              <a:t>-include at home deliveries</a:t>
            </a:r>
          </a:p>
          <a:p>
            <a:pPr marL="0" indent="0">
              <a:buNone/>
            </a:pPr>
            <a:r>
              <a:rPr lang="en-GB" dirty="0"/>
              <a:t>-minimising staff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A51170-B3A5-28BB-6736-54558A44E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0660" y="1825625"/>
            <a:ext cx="5145461" cy="359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424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191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Problem Solving and Decision Making (BMSW4004_BIRM)   Ionut Petrisor Magareata  Student Ref. 2131113  Module Coordinator: Dr Chijioke D Uba   </vt:lpstr>
      <vt:lpstr>Task 1</vt:lpstr>
      <vt:lpstr>PESTLE Analysis of T M Lewin</vt:lpstr>
      <vt:lpstr>The fishbone diagram for T M Lewis</vt:lpstr>
      <vt:lpstr>Alternative Solutions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Effective Team Working and Communication (BMSW4002_BIRM)</dc:title>
  <dc:creator>Ionut Magareata (2131113)</dc:creator>
  <cp:lastModifiedBy>Ionut Magareata (2131113)</cp:lastModifiedBy>
  <cp:revision>2</cp:revision>
  <dcterms:created xsi:type="dcterms:W3CDTF">2022-10-22T16:29:46Z</dcterms:created>
  <dcterms:modified xsi:type="dcterms:W3CDTF">2022-11-13T17:33:35Z</dcterms:modified>
</cp:coreProperties>
</file>