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notesMasterIdLst>
    <p:notesMasterId r:id="rId11"/>
  </p:notesMasterIdLst>
  <p:sldIdLst>
    <p:sldId id="256" r:id="rId2"/>
    <p:sldId id="267" r:id="rId3"/>
    <p:sldId id="270" r:id="rId4"/>
    <p:sldId id="271" r:id="rId5"/>
    <p:sldId id="276" r:id="rId6"/>
    <p:sldId id="272" r:id="rId7"/>
    <p:sldId id="273" r:id="rId8"/>
    <p:sldId id="274" r:id="rId9"/>
    <p:sldId id="27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9" autoAdjust="0"/>
    <p:restoredTop sz="93771" autoAdjust="0"/>
  </p:normalViewPr>
  <p:slideViewPr>
    <p:cSldViewPr snapToGrid="0">
      <p:cViewPr varScale="1">
        <p:scale>
          <a:sx n="81" d="100"/>
          <a:sy n="81" d="100"/>
        </p:scale>
        <p:origin x="64" y="15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#18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30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1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68E3DF2-6242-4BCE-B54A-A12FC94F8601}" type="doc">
      <dgm:prSet loTypeId="urn:microsoft.com/office/officeart/2018/2/layout/IconLabelList" loCatId="icon" qsTypeId="urn:microsoft.com/office/officeart/2005/8/quickstyle/simple1#1" qsCatId="simple" csTypeId="urn:microsoft.com/office/officeart/2005/8/colors/colorful1#1" csCatId="colorful" phldr="1"/>
      <dgm:spPr/>
      <dgm:t>
        <a:bodyPr/>
        <a:lstStyle/>
        <a:p>
          <a:endParaRPr lang="en-US"/>
        </a:p>
      </dgm:t>
    </dgm:pt>
    <dgm:pt modelId="{16DFF3C3-11FD-4819-9A3A-73188DCF021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Topic Overview</a:t>
          </a:r>
          <a:endParaRPr lang="en-US"/>
        </a:p>
      </dgm:t>
    </dgm:pt>
    <dgm:pt modelId="{02E35940-9AE2-4E6C-AC2A-85E6A41FB832}" type="parTrans" cxnId="{F204CA3D-E42F-4A1D-866F-8902890FA9E9}">
      <dgm:prSet/>
      <dgm:spPr/>
      <dgm:t>
        <a:bodyPr/>
        <a:lstStyle/>
        <a:p>
          <a:endParaRPr lang="en-US"/>
        </a:p>
      </dgm:t>
    </dgm:pt>
    <dgm:pt modelId="{A6C818F7-4BE5-40FB-8486-AAC6874B1A84}" type="sibTrans" cxnId="{F204CA3D-E42F-4A1D-866F-8902890FA9E9}">
      <dgm:prSet/>
      <dgm:spPr/>
      <dgm:t>
        <a:bodyPr/>
        <a:lstStyle/>
        <a:p>
          <a:endParaRPr lang="en-US"/>
        </a:p>
      </dgm:t>
    </dgm:pt>
    <dgm:pt modelId="{B5B96B6C-0EB2-48E3-97E4-74E164A969F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Project Outcomes</a:t>
          </a:r>
          <a:endParaRPr lang="en-US" dirty="0"/>
        </a:p>
      </dgm:t>
    </dgm:pt>
    <dgm:pt modelId="{D7846B48-2FFA-4DB3-AF15-D5885C7DED98}" type="parTrans" cxnId="{227916F5-60A3-4022-A941-940E5B98AD56}">
      <dgm:prSet/>
      <dgm:spPr/>
      <dgm:t>
        <a:bodyPr/>
        <a:lstStyle/>
        <a:p>
          <a:endParaRPr lang="en-US"/>
        </a:p>
      </dgm:t>
    </dgm:pt>
    <dgm:pt modelId="{CD7B30F4-BDD2-492B-8BC9-F5A92DA9B71E}" type="sibTrans" cxnId="{227916F5-60A3-4022-A941-940E5B98AD56}">
      <dgm:prSet/>
      <dgm:spPr/>
      <dgm:t>
        <a:bodyPr/>
        <a:lstStyle/>
        <a:p>
          <a:endParaRPr lang="en-US"/>
        </a:p>
      </dgm:t>
    </dgm:pt>
    <dgm:pt modelId="{C069530F-C4D5-4F02-84DC-E230206A39D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Key Findings</a:t>
          </a:r>
          <a:endParaRPr lang="en-US" dirty="0"/>
        </a:p>
      </dgm:t>
    </dgm:pt>
    <dgm:pt modelId="{F4201568-67AB-4427-BA27-799C9AA548A0}" type="parTrans" cxnId="{5EFC7700-9DE9-4E67-8142-426CE647166B}">
      <dgm:prSet/>
      <dgm:spPr/>
      <dgm:t>
        <a:bodyPr/>
        <a:lstStyle/>
        <a:p>
          <a:endParaRPr lang="en-US"/>
        </a:p>
      </dgm:t>
    </dgm:pt>
    <dgm:pt modelId="{0775E815-AF4F-4751-8A00-145A594444BF}" type="sibTrans" cxnId="{5EFC7700-9DE9-4E67-8142-426CE647166B}">
      <dgm:prSet/>
      <dgm:spPr/>
      <dgm:t>
        <a:bodyPr/>
        <a:lstStyle/>
        <a:p>
          <a:endParaRPr lang="en-US"/>
        </a:p>
      </dgm:t>
    </dgm:pt>
    <dgm:pt modelId="{3CDE583C-B786-4EB4-902F-9E6015465AD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Reflection</a:t>
          </a:r>
          <a:endParaRPr lang="en-US" dirty="0"/>
        </a:p>
      </dgm:t>
    </dgm:pt>
    <dgm:pt modelId="{525335B2-4E60-401B-821E-6174385767CC}" type="parTrans" cxnId="{33CDA270-0818-4C4F-AF7E-71A3EB09AEA9}">
      <dgm:prSet/>
      <dgm:spPr/>
      <dgm:t>
        <a:bodyPr/>
        <a:lstStyle/>
        <a:p>
          <a:endParaRPr lang="en-US"/>
        </a:p>
      </dgm:t>
    </dgm:pt>
    <dgm:pt modelId="{A2692ED1-ABEC-4007-BA03-DD2722138A85}" type="sibTrans" cxnId="{33CDA270-0818-4C4F-AF7E-71A3EB09AEA9}">
      <dgm:prSet/>
      <dgm:spPr/>
      <dgm:t>
        <a:bodyPr/>
        <a:lstStyle/>
        <a:p>
          <a:endParaRPr lang="en-US"/>
        </a:p>
      </dgm:t>
    </dgm:pt>
    <dgm:pt modelId="{142C622E-5712-4BC1-9617-8C50B1EA4D7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Insider Research Considerations</a:t>
          </a:r>
          <a:endParaRPr lang="en-US"/>
        </a:p>
      </dgm:t>
    </dgm:pt>
    <dgm:pt modelId="{F09A41ED-98BE-4D97-9D5A-03176F0D6E16}" type="sibTrans" cxnId="{EB29B36D-7CC0-404C-828E-DDBAF3E174B6}">
      <dgm:prSet/>
      <dgm:spPr/>
      <dgm:t>
        <a:bodyPr/>
        <a:lstStyle/>
        <a:p>
          <a:endParaRPr lang="en-US"/>
        </a:p>
      </dgm:t>
    </dgm:pt>
    <dgm:pt modelId="{370C2CB9-0F5A-4EC8-9969-DB701C7225FF}" type="parTrans" cxnId="{EB29B36D-7CC0-404C-828E-DDBAF3E174B6}">
      <dgm:prSet/>
      <dgm:spPr/>
      <dgm:t>
        <a:bodyPr/>
        <a:lstStyle/>
        <a:p>
          <a:endParaRPr lang="en-US"/>
        </a:p>
      </dgm:t>
    </dgm:pt>
    <dgm:pt modelId="{95C95E82-F49D-425A-9AE2-2B2FEC76CFE2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Conceptual Framework</a:t>
          </a:r>
        </a:p>
      </dgm:t>
    </dgm:pt>
    <dgm:pt modelId="{5AE88F1E-D60B-4D68-AF8C-79A7246D7052}" type="parTrans" cxnId="{A066FB01-ACAA-47D3-8962-E9119B246014}">
      <dgm:prSet/>
      <dgm:spPr/>
      <dgm:t>
        <a:bodyPr/>
        <a:lstStyle/>
        <a:p>
          <a:endParaRPr lang="en-GB"/>
        </a:p>
      </dgm:t>
    </dgm:pt>
    <dgm:pt modelId="{28F74F58-5BB4-4B70-9488-1F4E4D381BFA}" type="sibTrans" cxnId="{A066FB01-ACAA-47D3-8962-E9119B246014}">
      <dgm:prSet/>
      <dgm:spPr/>
      <dgm:t>
        <a:bodyPr/>
        <a:lstStyle/>
        <a:p>
          <a:endParaRPr lang="en-GB"/>
        </a:p>
      </dgm:t>
    </dgm:pt>
    <dgm:pt modelId="{28802A77-79C1-4837-9FE3-689FD00FD789}" type="pres">
      <dgm:prSet presAssocID="{068E3DF2-6242-4BCE-B54A-A12FC94F8601}" presName="root" presStyleCnt="0">
        <dgm:presLayoutVars>
          <dgm:dir/>
          <dgm:resizeHandles val="exact"/>
        </dgm:presLayoutVars>
      </dgm:prSet>
      <dgm:spPr/>
    </dgm:pt>
    <dgm:pt modelId="{3308D378-ED3F-49E1-9E01-18A5EB53EA52}" type="pres">
      <dgm:prSet presAssocID="{16DFF3C3-11FD-4819-9A3A-73188DCF021A}" presName="compNode" presStyleCnt="0"/>
      <dgm:spPr/>
    </dgm:pt>
    <dgm:pt modelId="{119D5F58-029F-4A5D-8022-7C195AAC774F}" type="pres">
      <dgm:prSet presAssocID="{16DFF3C3-11FD-4819-9A3A-73188DCF021A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33D681D8-295D-4F62-8DE7-02619AA63F04}" type="pres">
      <dgm:prSet presAssocID="{16DFF3C3-11FD-4819-9A3A-73188DCF021A}" presName="spaceRect" presStyleCnt="0"/>
      <dgm:spPr/>
    </dgm:pt>
    <dgm:pt modelId="{83A668F9-E3E1-45E2-86FF-F616D473CF30}" type="pres">
      <dgm:prSet presAssocID="{16DFF3C3-11FD-4819-9A3A-73188DCF021A}" presName="textRect" presStyleLbl="revTx" presStyleIdx="0" presStyleCnt="6">
        <dgm:presLayoutVars>
          <dgm:chMax val="1"/>
          <dgm:chPref val="1"/>
        </dgm:presLayoutVars>
      </dgm:prSet>
      <dgm:spPr/>
    </dgm:pt>
    <dgm:pt modelId="{38A670E0-CD3B-47D3-B222-A74CF0B43C34}" type="pres">
      <dgm:prSet presAssocID="{A6C818F7-4BE5-40FB-8486-AAC6874B1A84}" presName="sibTrans" presStyleCnt="0"/>
      <dgm:spPr/>
    </dgm:pt>
    <dgm:pt modelId="{FC94FCC5-8D08-45E3-9674-64BC7581BA38}" type="pres">
      <dgm:prSet presAssocID="{B5B96B6C-0EB2-48E3-97E4-74E164A969F3}" presName="compNode" presStyleCnt="0"/>
      <dgm:spPr/>
    </dgm:pt>
    <dgm:pt modelId="{4228311E-DE24-4A03-9C04-0AE065FFCA4E}" type="pres">
      <dgm:prSet presAssocID="{B5B96B6C-0EB2-48E3-97E4-74E164A969F3}" presName="iconRect" presStyleLbl="node1" presStyleIdx="1" presStyleCnt="6"/>
      <dgm:spPr>
        <a:blipFill rotWithShape="1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5E0B752D-1628-43A0-B909-5E099B412A09}" type="pres">
      <dgm:prSet presAssocID="{B5B96B6C-0EB2-48E3-97E4-74E164A969F3}" presName="spaceRect" presStyleCnt="0"/>
      <dgm:spPr/>
    </dgm:pt>
    <dgm:pt modelId="{1F27EA4B-5E6F-4960-A51D-9C8036FC2E24}" type="pres">
      <dgm:prSet presAssocID="{B5B96B6C-0EB2-48E3-97E4-74E164A969F3}" presName="textRect" presStyleLbl="revTx" presStyleIdx="1" presStyleCnt="6">
        <dgm:presLayoutVars>
          <dgm:chMax val="1"/>
          <dgm:chPref val="1"/>
        </dgm:presLayoutVars>
      </dgm:prSet>
      <dgm:spPr/>
    </dgm:pt>
    <dgm:pt modelId="{EDFF13FD-992C-4AEC-BF84-D63BB210D7E8}" type="pres">
      <dgm:prSet presAssocID="{CD7B30F4-BDD2-492B-8BC9-F5A92DA9B71E}" presName="sibTrans" presStyleCnt="0"/>
      <dgm:spPr/>
    </dgm:pt>
    <dgm:pt modelId="{F9865052-AFD7-4260-A78E-A10D788A8236}" type="pres">
      <dgm:prSet presAssocID="{95C95E82-F49D-425A-9AE2-2B2FEC76CFE2}" presName="compNode" presStyleCnt="0"/>
      <dgm:spPr/>
    </dgm:pt>
    <dgm:pt modelId="{5B6B0A7F-06EF-4273-9B82-775450A2F8D1}" type="pres">
      <dgm:prSet presAssocID="{95C95E82-F49D-425A-9AE2-2B2FEC76CFE2}" presName="iconRect" presStyleLbl="node1" presStyleIdx="2" presStyleCnt="6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ity with solid fill"/>
        </a:ext>
      </dgm:extLst>
    </dgm:pt>
    <dgm:pt modelId="{E6A8AB87-7642-4BD4-92E4-470C24167859}" type="pres">
      <dgm:prSet presAssocID="{95C95E82-F49D-425A-9AE2-2B2FEC76CFE2}" presName="spaceRect" presStyleCnt="0"/>
      <dgm:spPr/>
    </dgm:pt>
    <dgm:pt modelId="{3C7EE1E1-F9F7-4ACE-BC04-E6B13BC12580}" type="pres">
      <dgm:prSet presAssocID="{95C95E82-F49D-425A-9AE2-2B2FEC76CFE2}" presName="textRect" presStyleLbl="revTx" presStyleIdx="2" presStyleCnt="6">
        <dgm:presLayoutVars>
          <dgm:chMax val="1"/>
          <dgm:chPref val="1"/>
        </dgm:presLayoutVars>
      </dgm:prSet>
      <dgm:spPr/>
    </dgm:pt>
    <dgm:pt modelId="{DA9FDBE4-3F5D-4A91-8A89-D59C7D427AAA}" type="pres">
      <dgm:prSet presAssocID="{28F74F58-5BB4-4B70-9488-1F4E4D381BFA}" presName="sibTrans" presStyleCnt="0"/>
      <dgm:spPr/>
    </dgm:pt>
    <dgm:pt modelId="{5D88DF3D-00B2-4A12-9F18-AC272D50D312}" type="pres">
      <dgm:prSet presAssocID="{C069530F-C4D5-4F02-84DC-E230206A39D8}" presName="compNode" presStyleCnt="0"/>
      <dgm:spPr/>
    </dgm:pt>
    <dgm:pt modelId="{D0876CA6-88CB-421B-8F71-49C87E8FA3A8}" type="pres">
      <dgm:prSet presAssocID="{C069530F-C4D5-4F02-84DC-E230206A39D8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69D0BC8F-A4F3-4BBD-B08F-C9F2E1C001E2}" type="pres">
      <dgm:prSet presAssocID="{C069530F-C4D5-4F02-84DC-E230206A39D8}" presName="spaceRect" presStyleCnt="0"/>
      <dgm:spPr/>
    </dgm:pt>
    <dgm:pt modelId="{D2C58F2D-2C70-4007-893D-75CB405EA531}" type="pres">
      <dgm:prSet presAssocID="{C069530F-C4D5-4F02-84DC-E230206A39D8}" presName="textRect" presStyleLbl="revTx" presStyleIdx="3" presStyleCnt="6">
        <dgm:presLayoutVars>
          <dgm:chMax val="1"/>
          <dgm:chPref val="1"/>
        </dgm:presLayoutVars>
      </dgm:prSet>
      <dgm:spPr/>
    </dgm:pt>
    <dgm:pt modelId="{9C1089BC-80FC-4C07-A06E-9C29788E7660}" type="pres">
      <dgm:prSet presAssocID="{0775E815-AF4F-4751-8A00-145A594444BF}" presName="sibTrans" presStyleCnt="0"/>
      <dgm:spPr/>
    </dgm:pt>
    <dgm:pt modelId="{1B19F314-CA7A-4FBA-9976-6CBC30B5FC95}" type="pres">
      <dgm:prSet presAssocID="{142C622E-5712-4BC1-9617-8C50B1EA4D77}" presName="compNode" presStyleCnt="0"/>
      <dgm:spPr/>
    </dgm:pt>
    <dgm:pt modelId="{62677F26-1BB7-4451-9BFC-9799F9730ECC}" type="pres">
      <dgm:prSet presAssocID="{142C622E-5712-4BC1-9617-8C50B1EA4D77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B5D349FE-7213-482C-A282-F0CE51781D91}" type="pres">
      <dgm:prSet presAssocID="{142C622E-5712-4BC1-9617-8C50B1EA4D77}" presName="spaceRect" presStyleCnt="0"/>
      <dgm:spPr/>
    </dgm:pt>
    <dgm:pt modelId="{D449489E-620B-4930-97ED-9F81EC316850}" type="pres">
      <dgm:prSet presAssocID="{142C622E-5712-4BC1-9617-8C50B1EA4D77}" presName="textRect" presStyleLbl="revTx" presStyleIdx="4" presStyleCnt="6">
        <dgm:presLayoutVars>
          <dgm:chMax val="1"/>
          <dgm:chPref val="1"/>
        </dgm:presLayoutVars>
      </dgm:prSet>
      <dgm:spPr/>
    </dgm:pt>
    <dgm:pt modelId="{64C13227-C2A4-4835-8143-898C145BDCB6}" type="pres">
      <dgm:prSet presAssocID="{F09A41ED-98BE-4D97-9D5A-03176F0D6E16}" presName="sibTrans" presStyleCnt="0"/>
      <dgm:spPr/>
    </dgm:pt>
    <dgm:pt modelId="{ABCDB947-33C4-4423-9DFD-79DD81C074B2}" type="pres">
      <dgm:prSet presAssocID="{3CDE583C-B786-4EB4-902F-9E6015465AD2}" presName="compNode" presStyleCnt="0"/>
      <dgm:spPr/>
    </dgm:pt>
    <dgm:pt modelId="{254545E1-60C1-48B9-BC7D-DDF6F95F3F35}" type="pres">
      <dgm:prSet presAssocID="{3CDE583C-B786-4EB4-902F-9E6015465AD2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7372E1D3-051E-4D2F-9EC6-D26AEF3107AF}" type="pres">
      <dgm:prSet presAssocID="{3CDE583C-B786-4EB4-902F-9E6015465AD2}" presName="spaceRect" presStyleCnt="0"/>
      <dgm:spPr/>
    </dgm:pt>
    <dgm:pt modelId="{6B5B4521-5595-4C30-ABB6-2D651F7F459E}" type="pres">
      <dgm:prSet presAssocID="{3CDE583C-B786-4EB4-902F-9E6015465AD2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5EFC7700-9DE9-4E67-8142-426CE647166B}" srcId="{068E3DF2-6242-4BCE-B54A-A12FC94F8601}" destId="{C069530F-C4D5-4F02-84DC-E230206A39D8}" srcOrd="3" destOrd="0" parTransId="{F4201568-67AB-4427-BA27-799C9AA548A0}" sibTransId="{0775E815-AF4F-4751-8A00-145A594444BF}"/>
    <dgm:cxn modelId="{A066FB01-ACAA-47D3-8962-E9119B246014}" srcId="{068E3DF2-6242-4BCE-B54A-A12FC94F8601}" destId="{95C95E82-F49D-425A-9AE2-2B2FEC76CFE2}" srcOrd="2" destOrd="0" parTransId="{5AE88F1E-D60B-4D68-AF8C-79A7246D7052}" sibTransId="{28F74F58-5BB4-4B70-9488-1F4E4D381BFA}"/>
    <dgm:cxn modelId="{9842A91C-FD20-4EC8-B4C0-C5DC9631A54D}" type="presOf" srcId="{C069530F-C4D5-4F02-84DC-E230206A39D8}" destId="{D2C58F2D-2C70-4007-893D-75CB405EA531}" srcOrd="0" destOrd="0" presId="urn:microsoft.com/office/officeart/2018/2/layout/IconLabelList"/>
    <dgm:cxn modelId="{CA6BDD1F-88B2-45FD-BB21-91BDA6AFB5D5}" type="presOf" srcId="{B5B96B6C-0EB2-48E3-97E4-74E164A969F3}" destId="{1F27EA4B-5E6F-4960-A51D-9C8036FC2E24}" srcOrd="0" destOrd="0" presId="urn:microsoft.com/office/officeart/2018/2/layout/IconLabelList"/>
    <dgm:cxn modelId="{F204CA3D-E42F-4A1D-866F-8902890FA9E9}" srcId="{068E3DF2-6242-4BCE-B54A-A12FC94F8601}" destId="{16DFF3C3-11FD-4819-9A3A-73188DCF021A}" srcOrd="0" destOrd="0" parTransId="{02E35940-9AE2-4E6C-AC2A-85E6A41FB832}" sibTransId="{A6C818F7-4BE5-40FB-8486-AAC6874B1A84}"/>
    <dgm:cxn modelId="{630C7F66-03D7-4B77-8324-A631F0AB52CD}" type="presOf" srcId="{16DFF3C3-11FD-4819-9A3A-73188DCF021A}" destId="{83A668F9-E3E1-45E2-86FF-F616D473CF30}" srcOrd="0" destOrd="0" presId="urn:microsoft.com/office/officeart/2018/2/layout/IconLabelList"/>
    <dgm:cxn modelId="{EB29B36D-7CC0-404C-828E-DDBAF3E174B6}" srcId="{068E3DF2-6242-4BCE-B54A-A12FC94F8601}" destId="{142C622E-5712-4BC1-9617-8C50B1EA4D77}" srcOrd="4" destOrd="0" parTransId="{370C2CB9-0F5A-4EC8-9969-DB701C7225FF}" sibTransId="{F09A41ED-98BE-4D97-9D5A-03176F0D6E16}"/>
    <dgm:cxn modelId="{33CDA270-0818-4C4F-AF7E-71A3EB09AEA9}" srcId="{068E3DF2-6242-4BCE-B54A-A12FC94F8601}" destId="{3CDE583C-B786-4EB4-902F-9E6015465AD2}" srcOrd="5" destOrd="0" parTransId="{525335B2-4E60-401B-821E-6174385767CC}" sibTransId="{A2692ED1-ABEC-4007-BA03-DD2722138A85}"/>
    <dgm:cxn modelId="{97EA9174-12D3-4460-B4BC-183105BAB9C8}" type="presOf" srcId="{068E3DF2-6242-4BCE-B54A-A12FC94F8601}" destId="{28802A77-79C1-4837-9FE3-689FD00FD789}" srcOrd="0" destOrd="0" presId="urn:microsoft.com/office/officeart/2018/2/layout/IconLabelList"/>
    <dgm:cxn modelId="{3D9EBD7C-FC42-4EDD-BFCA-6B5D6838533C}" type="presOf" srcId="{95C95E82-F49D-425A-9AE2-2B2FEC76CFE2}" destId="{3C7EE1E1-F9F7-4ACE-BC04-E6B13BC12580}" srcOrd="0" destOrd="0" presId="urn:microsoft.com/office/officeart/2018/2/layout/IconLabelList"/>
    <dgm:cxn modelId="{227916F5-60A3-4022-A941-940E5B98AD56}" srcId="{068E3DF2-6242-4BCE-B54A-A12FC94F8601}" destId="{B5B96B6C-0EB2-48E3-97E4-74E164A969F3}" srcOrd="1" destOrd="0" parTransId="{D7846B48-2FFA-4DB3-AF15-D5885C7DED98}" sibTransId="{CD7B30F4-BDD2-492B-8BC9-F5A92DA9B71E}"/>
    <dgm:cxn modelId="{9DB878FB-A1E7-4087-9829-70338D904136}" type="presOf" srcId="{3CDE583C-B786-4EB4-902F-9E6015465AD2}" destId="{6B5B4521-5595-4C30-ABB6-2D651F7F459E}" srcOrd="0" destOrd="0" presId="urn:microsoft.com/office/officeart/2018/2/layout/IconLabelList"/>
    <dgm:cxn modelId="{4B39D8FB-13C5-474A-9557-70115D19BB44}" type="presOf" srcId="{142C622E-5712-4BC1-9617-8C50B1EA4D77}" destId="{D449489E-620B-4930-97ED-9F81EC316850}" srcOrd="0" destOrd="0" presId="urn:microsoft.com/office/officeart/2018/2/layout/IconLabelList"/>
    <dgm:cxn modelId="{0167ABD7-A852-4477-AD57-52C066DEEB2F}" type="presParOf" srcId="{28802A77-79C1-4837-9FE3-689FD00FD789}" destId="{3308D378-ED3F-49E1-9E01-18A5EB53EA52}" srcOrd="0" destOrd="0" presId="urn:microsoft.com/office/officeart/2018/2/layout/IconLabelList"/>
    <dgm:cxn modelId="{9E3855D1-CD26-4906-9EDF-F45D3FDC99E0}" type="presParOf" srcId="{3308D378-ED3F-49E1-9E01-18A5EB53EA52}" destId="{119D5F58-029F-4A5D-8022-7C195AAC774F}" srcOrd="0" destOrd="0" presId="urn:microsoft.com/office/officeart/2018/2/layout/IconLabelList"/>
    <dgm:cxn modelId="{0A276383-495D-4551-A720-FB7923D21369}" type="presParOf" srcId="{3308D378-ED3F-49E1-9E01-18A5EB53EA52}" destId="{33D681D8-295D-4F62-8DE7-02619AA63F04}" srcOrd="1" destOrd="0" presId="urn:microsoft.com/office/officeart/2018/2/layout/IconLabelList"/>
    <dgm:cxn modelId="{9EC60FC9-35E8-4BAE-9671-81001ED339B0}" type="presParOf" srcId="{3308D378-ED3F-49E1-9E01-18A5EB53EA52}" destId="{83A668F9-E3E1-45E2-86FF-F616D473CF30}" srcOrd="2" destOrd="0" presId="urn:microsoft.com/office/officeart/2018/2/layout/IconLabelList"/>
    <dgm:cxn modelId="{329B2B9B-0322-4C0F-847C-35284A78BC63}" type="presParOf" srcId="{28802A77-79C1-4837-9FE3-689FD00FD789}" destId="{38A670E0-CD3B-47D3-B222-A74CF0B43C34}" srcOrd="1" destOrd="0" presId="urn:microsoft.com/office/officeart/2018/2/layout/IconLabelList"/>
    <dgm:cxn modelId="{35E2F107-E134-43E1-9686-536E994FFF43}" type="presParOf" srcId="{28802A77-79C1-4837-9FE3-689FD00FD789}" destId="{FC94FCC5-8D08-45E3-9674-64BC7581BA38}" srcOrd="2" destOrd="0" presId="urn:microsoft.com/office/officeart/2018/2/layout/IconLabelList"/>
    <dgm:cxn modelId="{435243BB-C0D3-4F84-A859-E037D4527256}" type="presParOf" srcId="{FC94FCC5-8D08-45E3-9674-64BC7581BA38}" destId="{4228311E-DE24-4A03-9C04-0AE065FFCA4E}" srcOrd="0" destOrd="0" presId="urn:microsoft.com/office/officeart/2018/2/layout/IconLabelList"/>
    <dgm:cxn modelId="{E69B5708-11C0-4F1A-B476-3B66357B9D48}" type="presParOf" srcId="{FC94FCC5-8D08-45E3-9674-64BC7581BA38}" destId="{5E0B752D-1628-43A0-B909-5E099B412A09}" srcOrd="1" destOrd="0" presId="urn:microsoft.com/office/officeart/2018/2/layout/IconLabelList"/>
    <dgm:cxn modelId="{8D9159DA-CA8D-4AF1-9ED7-B8FB96FC79E2}" type="presParOf" srcId="{FC94FCC5-8D08-45E3-9674-64BC7581BA38}" destId="{1F27EA4B-5E6F-4960-A51D-9C8036FC2E24}" srcOrd="2" destOrd="0" presId="urn:microsoft.com/office/officeart/2018/2/layout/IconLabelList"/>
    <dgm:cxn modelId="{2BB4BB81-AB32-46C5-A1BB-676B9AE78883}" type="presParOf" srcId="{28802A77-79C1-4837-9FE3-689FD00FD789}" destId="{EDFF13FD-992C-4AEC-BF84-D63BB210D7E8}" srcOrd="3" destOrd="0" presId="urn:microsoft.com/office/officeart/2018/2/layout/IconLabelList"/>
    <dgm:cxn modelId="{9F4CFD5D-D1CD-4C09-8E59-9A7D11BAAD52}" type="presParOf" srcId="{28802A77-79C1-4837-9FE3-689FD00FD789}" destId="{F9865052-AFD7-4260-A78E-A10D788A8236}" srcOrd="4" destOrd="0" presId="urn:microsoft.com/office/officeart/2018/2/layout/IconLabelList"/>
    <dgm:cxn modelId="{422AD297-9B30-4AE8-93A8-FDE9F0CC7CB2}" type="presParOf" srcId="{F9865052-AFD7-4260-A78E-A10D788A8236}" destId="{5B6B0A7F-06EF-4273-9B82-775450A2F8D1}" srcOrd="0" destOrd="0" presId="urn:microsoft.com/office/officeart/2018/2/layout/IconLabelList"/>
    <dgm:cxn modelId="{31CB6482-BE2A-4E89-A089-E28921B7FE42}" type="presParOf" srcId="{F9865052-AFD7-4260-A78E-A10D788A8236}" destId="{E6A8AB87-7642-4BD4-92E4-470C24167859}" srcOrd="1" destOrd="0" presId="urn:microsoft.com/office/officeart/2018/2/layout/IconLabelList"/>
    <dgm:cxn modelId="{B03B0532-C85E-4D9B-AE36-8633B24550CD}" type="presParOf" srcId="{F9865052-AFD7-4260-A78E-A10D788A8236}" destId="{3C7EE1E1-F9F7-4ACE-BC04-E6B13BC12580}" srcOrd="2" destOrd="0" presId="urn:microsoft.com/office/officeart/2018/2/layout/IconLabelList"/>
    <dgm:cxn modelId="{029B3C3A-3E4B-42BA-99B0-2473AC8C4ED7}" type="presParOf" srcId="{28802A77-79C1-4837-9FE3-689FD00FD789}" destId="{DA9FDBE4-3F5D-4A91-8A89-D59C7D427AAA}" srcOrd="5" destOrd="0" presId="urn:microsoft.com/office/officeart/2018/2/layout/IconLabelList"/>
    <dgm:cxn modelId="{FE0504AD-C870-4CBF-A417-8B02F6873837}" type="presParOf" srcId="{28802A77-79C1-4837-9FE3-689FD00FD789}" destId="{5D88DF3D-00B2-4A12-9F18-AC272D50D312}" srcOrd="6" destOrd="0" presId="urn:microsoft.com/office/officeart/2018/2/layout/IconLabelList"/>
    <dgm:cxn modelId="{3EC3FF26-D490-4744-BD54-11680756ED26}" type="presParOf" srcId="{5D88DF3D-00B2-4A12-9F18-AC272D50D312}" destId="{D0876CA6-88CB-421B-8F71-49C87E8FA3A8}" srcOrd="0" destOrd="0" presId="urn:microsoft.com/office/officeart/2018/2/layout/IconLabelList"/>
    <dgm:cxn modelId="{AE764062-E0EC-4776-8371-24348AF2B338}" type="presParOf" srcId="{5D88DF3D-00B2-4A12-9F18-AC272D50D312}" destId="{69D0BC8F-A4F3-4BBD-B08F-C9F2E1C001E2}" srcOrd="1" destOrd="0" presId="urn:microsoft.com/office/officeart/2018/2/layout/IconLabelList"/>
    <dgm:cxn modelId="{1982DF30-90F6-4F98-9EA1-6F9A8F0E699C}" type="presParOf" srcId="{5D88DF3D-00B2-4A12-9F18-AC272D50D312}" destId="{D2C58F2D-2C70-4007-893D-75CB405EA531}" srcOrd="2" destOrd="0" presId="urn:microsoft.com/office/officeart/2018/2/layout/IconLabelList"/>
    <dgm:cxn modelId="{55087341-6F48-4E8E-AFA4-E5032BAB9C98}" type="presParOf" srcId="{28802A77-79C1-4837-9FE3-689FD00FD789}" destId="{9C1089BC-80FC-4C07-A06E-9C29788E7660}" srcOrd="7" destOrd="0" presId="urn:microsoft.com/office/officeart/2018/2/layout/IconLabelList"/>
    <dgm:cxn modelId="{9003AD27-E315-4933-BBE4-61F9ABF972D5}" type="presParOf" srcId="{28802A77-79C1-4837-9FE3-689FD00FD789}" destId="{1B19F314-CA7A-4FBA-9976-6CBC30B5FC95}" srcOrd="8" destOrd="0" presId="urn:microsoft.com/office/officeart/2018/2/layout/IconLabelList"/>
    <dgm:cxn modelId="{96D8C1E1-63BB-495F-A7A3-1DC7914FD309}" type="presParOf" srcId="{1B19F314-CA7A-4FBA-9976-6CBC30B5FC95}" destId="{62677F26-1BB7-4451-9BFC-9799F9730ECC}" srcOrd="0" destOrd="0" presId="urn:microsoft.com/office/officeart/2018/2/layout/IconLabelList"/>
    <dgm:cxn modelId="{43DD6E5F-BE18-4509-A9DA-D634063C70F8}" type="presParOf" srcId="{1B19F314-CA7A-4FBA-9976-6CBC30B5FC95}" destId="{B5D349FE-7213-482C-A282-F0CE51781D91}" srcOrd="1" destOrd="0" presId="urn:microsoft.com/office/officeart/2018/2/layout/IconLabelList"/>
    <dgm:cxn modelId="{F1706EFA-604F-4B49-B122-E74BDF41E998}" type="presParOf" srcId="{1B19F314-CA7A-4FBA-9976-6CBC30B5FC95}" destId="{D449489E-620B-4930-97ED-9F81EC316850}" srcOrd="2" destOrd="0" presId="urn:microsoft.com/office/officeart/2018/2/layout/IconLabelList"/>
    <dgm:cxn modelId="{8F2E6AA1-6D57-482C-BFFD-5D759F007245}" type="presParOf" srcId="{28802A77-79C1-4837-9FE3-689FD00FD789}" destId="{64C13227-C2A4-4835-8143-898C145BDCB6}" srcOrd="9" destOrd="0" presId="urn:microsoft.com/office/officeart/2018/2/layout/IconLabelList"/>
    <dgm:cxn modelId="{962E7E14-CB69-476E-BF65-C085E0A8B489}" type="presParOf" srcId="{28802A77-79C1-4837-9FE3-689FD00FD789}" destId="{ABCDB947-33C4-4423-9DFD-79DD81C074B2}" srcOrd="10" destOrd="0" presId="urn:microsoft.com/office/officeart/2018/2/layout/IconLabelList"/>
    <dgm:cxn modelId="{0C0995C9-5614-4A86-8EE3-98EBDAF9F4D9}" type="presParOf" srcId="{ABCDB947-33C4-4423-9DFD-79DD81C074B2}" destId="{254545E1-60C1-48B9-BC7D-DDF6F95F3F35}" srcOrd="0" destOrd="0" presId="urn:microsoft.com/office/officeart/2018/2/layout/IconLabelList"/>
    <dgm:cxn modelId="{95B48CB4-4A34-485D-8466-04D1FE1E593B}" type="presParOf" srcId="{ABCDB947-33C4-4423-9DFD-79DD81C074B2}" destId="{7372E1D3-051E-4D2F-9EC6-D26AEF3107AF}" srcOrd="1" destOrd="0" presId="urn:microsoft.com/office/officeart/2018/2/layout/IconLabelList"/>
    <dgm:cxn modelId="{624A466B-0DA6-4877-9001-5ED44DA0BBF7}" type="presParOf" srcId="{ABCDB947-33C4-4423-9DFD-79DD81C074B2}" destId="{6B5B4521-5595-4C30-ABB6-2D651F7F459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3EBF2D0-7CD8-4BCB-B0E2-CC171505CF3B}" type="doc">
      <dgm:prSet loTypeId="urn:microsoft.com/office/officeart/2016/7/layout/VerticalSolidActionList" loCatId="List" qsTypeId="urn:microsoft.com/office/officeart/2005/8/quickstyle/simple1#90" qsCatId="simple" csTypeId="urn:microsoft.com/office/officeart/2005/8/colors/colorful2#18" csCatId="colorful" phldr="1"/>
      <dgm:spPr/>
      <dgm:t>
        <a:bodyPr/>
        <a:lstStyle/>
        <a:p>
          <a:endParaRPr lang="en-US"/>
        </a:p>
      </dgm:t>
    </dgm:pt>
    <dgm:pt modelId="{8452B4B1-0F7D-4C49-9F75-A661BFB3A9C7}">
      <dgm:prSet/>
      <dgm:spPr/>
      <dgm:t>
        <a:bodyPr/>
        <a:lstStyle/>
        <a:p>
          <a:r>
            <a:rPr lang="en-US"/>
            <a:t>Examining</a:t>
          </a:r>
        </a:p>
      </dgm:t>
    </dgm:pt>
    <dgm:pt modelId="{3E8A8495-212F-475D-8EA2-9F4120145282}" type="parTrans" cxnId="{8D39834E-3645-40E6-A9C2-2E2460AB1584}">
      <dgm:prSet/>
      <dgm:spPr/>
      <dgm:t>
        <a:bodyPr/>
        <a:lstStyle/>
        <a:p>
          <a:endParaRPr lang="en-US"/>
        </a:p>
      </dgm:t>
    </dgm:pt>
    <dgm:pt modelId="{868D8CDA-C3B0-4163-A902-1988E56FE571}" type="sibTrans" cxnId="{8D39834E-3645-40E6-A9C2-2E2460AB1584}">
      <dgm:prSet/>
      <dgm:spPr/>
      <dgm:t>
        <a:bodyPr/>
        <a:lstStyle/>
        <a:p>
          <a:endParaRPr lang="en-US"/>
        </a:p>
      </dgm:t>
    </dgm:pt>
    <dgm:pt modelId="{BDFF26A4-6E08-40E8-B298-2484B4AC9CDC}">
      <dgm:prSet/>
      <dgm:spPr/>
      <dgm:t>
        <a:bodyPr/>
        <a:lstStyle/>
        <a:p>
          <a:r>
            <a:rPr lang="en-US" dirty="0"/>
            <a:t>The tensions between the short-term need for greater affordable housing and long-term need to achieve high-quality sustainable homes delivered by accountable and competent individuals.</a:t>
          </a:r>
        </a:p>
      </dgm:t>
    </dgm:pt>
    <dgm:pt modelId="{A8B3FDC7-92C8-464B-B149-BAF2F0D4E911}" type="parTrans" cxnId="{62B0C7DC-03BF-4488-92F8-5DD7658576CD}">
      <dgm:prSet/>
      <dgm:spPr/>
      <dgm:t>
        <a:bodyPr/>
        <a:lstStyle/>
        <a:p>
          <a:endParaRPr lang="en-US"/>
        </a:p>
      </dgm:t>
    </dgm:pt>
    <dgm:pt modelId="{8798E574-010E-452B-B549-76E67F14BEC6}" type="sibTrans" cxnId="{62B0C7DC-03BF-4488-92F8-5DD7658576CD}">
      <dgm:prSet/>
      <dgm:spPr/>
      <dgm:t>
        <a:bodyPr/>
        <a:lstStyle/>
        <a:p>
          <a:endParaRPr lang="en-US"/>
        </a:p>
      </dgm:t>
    </dgm:pt>
    <dgm:pt modelId="{74698423-03E1-42BC-9251-120D1560598D}">
      <dgm:prSet/>
      <dgm:spPr/>
      <dgm:t>
        <a:bodyPr/>
        <a:lstStyle/>
        <a:p>
          <a:r>
            <a:rPr lang="en-US"/>
            <a:t>Exploring</a:t>
          </a:r>
        </a:p>
      </dgm:t>
    </dgm:pt>
    <dgm:pt modelId="{344BC200-0FD6-4AAC-85F5-63C210F1CB08}" type="parTrans" cxnId="{0029060F-8C93-4CC8-A6A6-F20865CCA15E}">
      <dgm:prSet/>
      <dgm:spPr/>
      <dgm:t>
        <a:bodyPr/>
        <a:lstStyle/>
        <a:p>
          <a:endParaRPr lang="en-US"/>
        </a:p>
      </dgm:t>
    </dgm:pt>
    <dgm:pt modelId="{EDAF3111-1E00-4B03-8E03-FBFC034925FA}" type="sibTrans" cxnId="{0029060F-8C93-4CC8-A6A6-F20865CCA15E}">
      <dgm:prSet/>
      <dgm:spPr/>
      <dgm:t>
        <a:bodyPr/>
        <a:lstStyle/>
        <a:p>
          <a:endParaRPr lang="en-US"/>
        </a:p>
      </dgm:t>
    </dgm:pt>
    <dgm:pt modelId="{26B456C9-C6E0-4265-AE3F-3EF2F86C18F5}">
      <dgm:prSet/>
      <dgm:spPr/>
      <dgm:t>
        <a:bodyPr/>
        <a:lstStyle/>
        <a:p>
          <a:r>
            <a:rPr lang="en-US" dirty="0"/>
            <a:t>The socio-technical structure of the industry and the relationship with the domains of sustainability: economic, social, and environmental.</a:t>
          </a:r>
        </a:p>
      </dgm:t>
    </dgm:pt>
    <dgm:pt modelId="{3BCF1776-49F4-4288-997E-F86A50726645}" type="parTrans" cxnId="{FB91057A-7DFF-48B6-A827-B94EBADB49B2}">
      <dgm:prSet/>
      <dgm:spPr/>
      <dgm:t>
        <a:bodyPr/>
        <a:lstStyle/>
        <a:p>
          <a:endParaRPr lang="en-US"/>
        </a:p>
      </dgm:t>
    </dgm:pt>
    <dgm:pt modelId="{B63626E6-DF4C-42F1-B0BD-081BAC7E7B9A}" type="sibTrans" cxnId="{FB91057A-7DFF-48B6-A827-B94EBADB49B2}">
      <dgm:prSet/>
      <dgm:spPr/>
      <dgm:t>
        <a:bodyPr/>
        <a:lstStyle/>
        <a:p>
          <a:endParaRPr lang="en-US"/>
        </a:p>
      </dgm:t>
    </dgm:pt>
    <dgm:pt modelId="{B6B4EC2D-4D39-4FEB-A62A-F8620B95E597}">
      <dgm:prSet/>
      <dgm:spPr/>
      <dgm:t>
        <a:bodyPr/>
        <a:lstStyle/>
        <a:p>
          <a:r>
            <a:rPr lang="en-US"/>
            <a:t>Evaluating</a:t>
          </a:r>
        </a:p>
      </dgm:t>
    </dgm:pt>
    <dgm:pt modelId="{A6E7CB77-1054-4B9D-8E75-C0310AA4A9B3}" type="parTrans" cxnId="{6EA2E6A8-2896-4275-8F3D-362391A9CCAD}">
      <dgm:prSet/>
      <dgm:spPr/>
      <dgm:t>
        <a:bodyPr/>
        <a:lstStyle/>
        <a:p>
          <a:endParaRPr lang="en-US"/>
        </a:p>
      </dgm:t>
    </dgm:pt>
    <dgm:pt modelId="{13871FFA-9288-4943-8959-BBD041F8070B}" type="sibTrans" cxnId="{6EA2E6A8-2896-4275-8F3D-362391A9CCAD}">
      <dgm:prSet/>
      <dgm:spPr/>
      <dgm:t>
        <a:bodyPr/>
        <a:lstStyle/>
        <a:p>
          <a:endParaRPr lang="en-US"/>
        </a:p>
      </dgm:t>
    </dgm:pt>
    <dgm:pt modelId="{65BBE313-FFA1-4344-89A4-3ED1098425C8}">
      <dgm:prSet/>
      <dgm:spPr/>
      <dgm:t>
        <a:bodyPr/>
        <a:lstStyle/>
        <a:p>
          <a:r>
            <a:rPr lang="en-US" dirty="0"/>
            <a:t>The relationship between policy and the nature of industry response within the English Construction industry.</a:t>
          </a:r>
        </a:p>
      </dgm:t>
    </dgm:pt>
    <dgm:pt modelId="{DFC6996D-86A8-47BC-83CA-E07378F20C3A}" type="parTrans" cxnId="{377CDAEA-738B-4606-88C1-B128F4C95F13}">
      <dgm:prSet/>
      <dgm:spPr/>
      <dgm:t>
        <a:bodyPr/>
        <a:lstStyle/>
        <a:p>
          <a:endParaRPr lang="en-US"/>
        </a:p>
      </dgm:t>
    </dgm:pt>
    <dgm:pt modelId="{08FF0EA4-A5B0-4ADB-AAB4-3FEA4D6D7990}" type="sibTrans" cxnId="{377CDAEA-738B-4606-88C1-B128F4C95F13}">
      <dgm:prSet/>
      <dgm:spPr/>
      <dgm:t>
        <a:bodyPr/>
        <a:lstStyle/>
        <a:p>
          <a:endParaRPr lang="en-US"/>
        </a:p>
      </dgm:t>
    </dgm:pt>
    <dgm:pt modelId="{183541DD-E41D-4586-A4DF-4A292B1A4FBC}">
      <dgm:prSet/>
      <dgm:spPr/>
      <dgm:t>
        <a:bodyPr/>
        <a:lstStyle/>
        <a:p>
          <a:r>
            <a:rPr lang="en-US"/>
            <a:t>Recommending</a:t>
          </a:r>
        </a:p>
      </dgm:t>
    </dgm:pt>
    <dgm:pt modelId="{6E2084B7-DB40-4B89-A703-43B2C58503DE}" type="parTrans" cxnId="{BC1EFECF-D3EA-4105-AC3D-C85B2EFD15E6}">
      <dgm:prSet/>
      <dgm:spPr/>
      <dgm:t>
        <a:bodyPr/>
        <a:lstStyle/>
        <a:p>
          <a:endParaRPr lang="en-US"/>
        </a:p>
      </dgm:t>
    </dgm:pt>
    <dgm:pt modelId="{78D23767-2D13-4D32-861C-9149BD82EAA3}" type="sibTrans" cxnId="{BC1EFECF-D3EA-4105-AC3D-C85B2EFD15E6}">
      <dgm:prSet/>
      <dgm:spPr/>
      <dgm:t>
        <a:bodyPr/>
        <a:lstStyle/>
        <a:p>
          <a:endParaRPr lang="en-US"/>
        </a:p>
      </dgm:t>
    </dgm:pt>
    <dgm:pt modelId="{E38D90AD-C35C-4666-864D-2C2C48C94D79}">
      <dgm:prSet/>
      <dgm:spPr/>
      <dgm:t>
        <a:bodyPr/>
        <a:lstStyle/>
        <a:p>
          <a:r>
            <a:rPr lang="en-US" dirty="0"/>
            <a:t>Research gaps based on critical evaluation for future research exploitation.</a:t>
          </a:r>
        </a:p>
      </dgm:t>
    </dgm:pt>
    <dgm:pt modelId="{0F14025B-438B-4A7A-87B5-2EB2CF882076}" type="parTrans" cxnId="{A0C8848F-82F1-4FAF-89FD-2EE8FA8E81E5}">
      <dgm:prSet/>
      <dgm:spPr/>
      <dgm:t>
        <a:bodyPr/>
        <a:lstStyle/>
        <a:p>
          <a:endParaRPr lang="en-US"/>
        </a:p>
      </dgm:t>
    </dgm:pt>
    <dgm:pt modelId="{658C7A7C-DDCA-4D54-ABA2-25B35777D3E1}" type="sibTrans" cxnId="{A0C8848F-82F1-4FAF-89FD-2EE8FA8E81E5}">
      <dgm:prSet/>
      <dgm:spPr/>
      <dgm:t>
        <a:bodyPr/>
        <a:lstStyle/>
        <a:p>
          <a:endParaRPr lang="en-US"/>
        </a:p>
      </dgm:t>
    </dgm:pt>
    <dgm:pt modelId="{2E275246-796A-468C-964F-F962D3EE6A43}" type="pres">
      <dgm:prSet presAssocID="{D3EBF2D0-7CD8-4BCB-B0E2-CC171505CF3B}" presName="Name0" presStyleCnt="0">
        <dgm:presLayoutVars>
          <dgm:dir/>
          <dgm:animLvl val="lvl"/>
          <dgm:resizeHandles val="exact"/>
        </dgm:presLayoutVars>
      </dgm:prSet>
      <dgm:spPr/>
    </dgm:pt>
    <dgm:pt modelId="{2927596E-4841-4808-93BF-C1D25DF7A96A}" type="pres">
      <dgm:prSet presAssocID="{8452B4B1-0F7D-4C49-9F75-A661BFB3A9C7}" presName="linNode" presStyleCnt="0"/>
      <dgm:spPr/>
    </dgm:pt>
    <dgm:pt modelId="{088519A2-ECF1-4C13-9D27-EC9932B1C075}" type="pres">
      <dgm:prSet presAssocID="{8452B4B1-0F7D-4C49-9F75-A661BFB3A9C7}" presName="parentText" presStyleLbl="alignNode1" presStyleIdx="0" presStyleCnt="4">
        <dgm:presLayoutVars>
          <dgm:chMax val="1"/>
          <dgm:bulletEnabled/>
        </dgm:presLayoutVars>
      </dgm:prSet>
      <dgm:spPr/>
    </dgm:pt>
    <dgm:pt modelId="{508C3B8F-9A2F-4681-8D80-EC6C5203DB3F}" type="pres">
      <dgm:prSet presAssocID="{8452B4B1-0F7D-4C49-9F75-A661BFB3A9C7}" presName="descendantText" presStyleLbl="alignAccFollowNode1" presStyleIdx="0" presStyleCnt="4">
        <dgm:presLayoutVars>
          <dgm:bulletEnabled/>
        </dgm:presLayoutVars>
      </dgm:prSet>
      <dgm:spPr/>
    </dgm:pt>
    <dgm:pt modelId="{962F41D1-C36F-4E9B-A06B-1AD14124811D}" type="pres">
      <dgm:prSet presAssocID="{868D8CDA-C3B0-4163-A902-1988E56FE571}" presName="sp" presStyleCnt="0"/>
      <dgm:spPr/>
    </dgm:pt>
    <dgm:pt modelId="{1AE4C801-C332-4831-B767-D4F43CAC8C4A}" type="pres">
      <dgm:prSet presAssocID="{74698423-03E1-42BC-9251-120D1560598D}" presName="linNode" presStyleCnt="0"/>
      <dgm:spPr/>
    </dgm:pt>
    <dgm:pt modelId="{C13F198D-C9F4-45A0-920D-94B24E86618D}" type="pres">
      <dgm:prSet presAssocID="{74698423-03E1-42BC-9251-120D1560598D}" presName="parentText" presStyleLbl="alignNode1" presStyleIdx="1" presStyleCnt="4">
        <dgm:presLayoutVars>
          <dgm:chMax val="1"/>
          <dgm:bulletEnabled/>
        </dgm:presLayoutVars>
      </dgm:prSet>
      <dgm:spPr/>
    </dgm:pt>
    <dgm:pt modelId="{A9CBCFB2-2DAC-4F12-9B71-F2766D40FAF0}" type="pres">
      <dgm:prSet presAssocID="{74698423-03E1-42BC-9251-120D1560598D}" presName="descendantText" presStyleLbl="alignAccFollowNode1" presStyleIdx="1" presStyleCnt="4">
        <dgm:presLayoutVars>
          <dgm:bulletEnabled/>
        </dgm:presLayoutVars>
      </dgm:prSet>
      <dgm:spPr/>
    </dgm:pt>
    <dgm:pt modelId="{470871AA-B0BD-4D5A-A32A-6594F815D549}" type="pres">
      <dgm:prSet presAssocID="{EDAF3111-1E00-4B03-8E03-FBFC034925FA}" presName="sp" presStyleCnt="0"/>
      <dgm:spPr/>
    </dgm:pt>
    <dgm:pt modelId="{15845EC8-667D-41CE-A6DB-FA1B62EAE09D}" type="pres">
      <dgm:prSet presAssocID="{B6B4EC2D-4D39-4FEB-A62A-F8620B95E597}" presName="linNode" presStyleCnt="0"/>
      <dgm:spPr/>
    </dgm:pt>
    <dgm:pt modelId="{7E69D5A1-D887-4A8A-93F9-FAC1D5E6E602}" type="pres">
      <dgm:prSet presAssocID="{B6B4EC2D-4D39-4FEB-A62A-F8620B95E597}" presName="parentText" presStyleLbl="alignNode1" presStyleIdx="2" presStyleCnt="4">
        <dgm:presLayoutVars>
          <dgm:chMax val="1"/>
          <dgm:bulletEnabled/>
        </dgm:presLayoutVars>
      </dgm:prSet>
      <dgm:spPr/>
    </dgm:pt>
    <dgm:pt modelId="{A881E2E3-AE5E-41F0-9149-B8B30452ED4A}" type="pres">
      <dgm:prSet presAssocID="{B6B4EC2D-4D39-4FEB-A62A-F8620B95E597}" presName="descendantText" presStyleLbl="alignAccFollowNode1" presStyleIdx="2" presStyleCnt="4">
        <dgm:presLayoutVars>
          <dgm:bulletEnabled/>
        </dgm:presLayoutVars>
      </dgm:prSet>
      <dgm:spPr/>
    </dgm:pt>
    <dgm:pt modelId="{C78981BF-A638-46C2-8E55-9B404F850E3D}" type="pres">
      <dgm:prSet presAssocID="{13871FFA-9288-4943-8959-BBD041F8070B}" presName="sp" presStyleCnt="0"/>
      <dgm:spPr/>
    </dgm:pt>
    <dgm:pt modelId="{ABB0436C-2E94-483D-BEA6-695F8898742B}" type="pres">
      <dgm:prSet presAssocID="{183541DD-E41D-4586-A4DF-4A292B1A4FBC}" presName="linNode" presStyleCnt="0"/>
      <dgm:spPr/>
    </dgm:pt>
    <dgm:pt modelId="{B4795CB2-AD9B-40DC-847B-A37A10811B64}" type="pres">
      <dgm:prSet presAssocID="{183541DD-E41D-4586-A4DF-4A292B1A4FBC}" presName="parentText" presStyleLbl="alignNode1" presStyleIdx="3" presStyleCnt="4">
        <dgm:presLayoutVars>
          <dgm:chMax val="1"/>
          <dgm:bulletEnabled/>
        </dgm:presLayoutVars>
      </dgm:prSet>
      <dgm:spPr/>
    </dgm:pt>
    <dgm:pt modelId="{FDCEA42B-6777-4738-BD48-40CB7A2C66B4}" type="pres">
      <dgm:prSet presAssocID="{183541DD-E41D-4586-A4DF-4A292B1A4FBC}" presName="descendantText" presStyleLbl="alignAccFollowNode1" presStyleIdx="3" presStyleCnt="4">
        <dgm:presLayoutVars>
          <dgm:bulletEnabled/>
        </dgm:presLayoutVars>
      </dgm:prSet>
      <dgm:spPr/>
    </dgm:pt>
  </dgm:ptLst>
  <dgm:cxnLst>
    <dgm:cxn modelId="{0029060F-8C93-4CC8-A6A6-F20865CCA15E}" srcId="{D3EBF2D0-7CD8-4BCB-B0E2-CC171505CF3B}" destId="{74698423-03E1-42BC-9251-120D1560598D}" srcOrd="1" destOrd="0" parTransId="{344BC200-0FD6-4AAC-85F5-63C210F1CB08}" sibTransId="{EDAF3111-1E00-4B03-8E03-FBFC034925FA}"/>
    <dgm:cxn modelId="{554A1D1A-781F-4BB4-8E22-30B625DBE8B0}" type="presOf" srcId="{26B456C9-C6E0-4265-AE3F-3EF2F86C18F5}" destId="{A9CBCFB2-2DAC-4F12-9B71-F2766D40FAF0}" srcOrd="0" destOrd="0" presId="urn:microsoft.com/office/officeart/2016/7/layout/VerticalSolidActionList"/>
    <dgm:cxn modelId="{AC596E28-92EF-45FB-A026-A1628D7E00C3}" type="presOf" srcId="{B6B4EC2D-4D39-4FEB-A62A-F8620B95E597}" destId="{7E69D5A1-D887-4A8A-93F9-FAC1D5E6E602}" srcOrd="0" destOrd="0" presId="urn:microsoft.com/office/officeart/2016/7/layout/VerticalSolidActionList"/>
    <dgm:cxn modelId="{927EA541-E7D6-4DE3-B7C3-5DE856351E5F}" type="presOf" srcId="{E38D90AD-C35C-4666-864D-2C2C48C94D79}" destId="{FDCEA42B-6777-4738-BD48-40CB7A2C66B4}" srcOrd="0" destOrd="0" presId="urn:microsoft.com/office/officeart/2016/7/layout/VerticalSolidActionList"/>
    <dgm:cxn modelId="{B604E743-E877-4594-8392-2BE2B2E5B372}" type="presOf" srcId="{183541DD-E41D-4586-A4DF-4A292B1A4FBC}" destId="{B4795CB2-AD9B-40DC-847B-A37A10811B64}" srcOrd="0" destOrd="0" presId="urn:microsoft.com/office/officeart/2016/7/layout/VerticalSolidActionList"/>
    <dgm:cxn modelId="{8D39834E-3645-40E6-A9C2-2E2460AB1584}" srcId="{D3EBF2D0-7CD8-4BCB-B0E2-CC171505CF3B}" destId="{8452B4B1-0F7D-4C49-9F75-A661BFB3A9C7}" srcOrd="0" destOrd="0" parTransId="{3E8A8495-212F-475D-8EA2-9F4120145282}" sibTransId="{868D8CDA-C3B0-4163-A902-1988E56FE571}"/>
    <dgm:cxn modelId="{AA00BA4E-BB84-43C0-B3BD-DCC952E7D481}" type="presOf" srcId="{8452B4B1-0F7D-4C49-9F75-A661BFB3A9C7}" destId="{088519A2-ECF1-4C13-9D27-EC9932B1C075}" srcOrd="0" destOrd="0" presId="urn:microsoft.com/office/officeart/2016/7/layout/VerticalSolidActionList"/>
    <dgm:cxn modelId="{FB91057A-7DFF-48B6-A827-B94EBADB49B2}" srcId="{74698423-03E1-42BC-9251-120D1560598D}" destId="{26B456C9-C6E0-4265-AE3F-3EF2F86C18F5}" srcOrd="0" destOrd="0" parTransId="{3BCF1776-49F4-4288-997E-F86A50726645}" sibTransId="{B63626E6-DF4C-42F1-B0BD-081BAC7E7B9A}"/>
    <dgm:cxn modelId="{F6DB918E-2148-4128-BACC-DA23F6D267A5}" type="presOf" srcId="{BDFF26A4-6E08-40E8-B298-2484B4AC9CDC}" destId="{508C3B8F-9A2F-4681-8D80-EC6C5203DB3F}" srcOrd="0" destOrd="0" presId="urn:microsoft.com/office/officeart/2016/7/layout/VerticalSolidActionList"/>
    <dgm:cxn modelId="{A0C8848F-82F1-4FAF-89FD-2EE8FA8E81E5}" srcId="{183541DD-E41D-4586-A4DF-4A292B1A4FBC}" destId="{E38D90AD-C35C-4666-864D-2C2C48C94D79}" srcOrd="0" destOrd="0" parTransId="{0F14025B-438B-4A7A-87B5-2EB2CF882076}" sibTransId="{658C7A7C-DDCA-4D54-ABA2-25B35777D3E1}"/>
    <dgm:cxn modelId="{6EA2E6A8-2896-4275-8F3D-362391A9CCAD}" srcId="{D3EBF2D0-7CD8-4BCB-B0E2-CC171505CF3B}" destId="{B6B4EC2D-4D39-4FEB-A62A-F8620B95E597}" srcOrd="2" destOrd="0" parTransId="{A6E7CB77-1054-4B9D-8E75-C0310AA4A9B3}" sibTransId="{13871FFA-9288-4943-8959-BBD041F8070B}"/>
    <dgm:cxn modelId="{BC1EFECF-D3EA-4105-AC3D-C85B2EFD15E6}" srcId="{D3EBF2D0-7CD8-4BCB-B0E2-CC171505CF3B}" destId="{183541DD-E41D-4586-A4DF-4A292B1A4FBC}" srcOrd="3" destOrd="0" parTransId="{6E2084B7-DB40-4B89-A703-43B2C58503DE}" sibTransId="{78D23767-2D13-4D32-861C-9149BD82EAA3}"/>
    <dgm:cxn modelId="{6DB819D4-7B26-4378-8014-3DC80B74F2EC}" type="presOf" srcId="{65BBE313-FFA1-4344-89A4-3ED1098425C8}" destId="{A881E2E3-AE5E-41F0-9149-B8B30452ED4A}" srcOrd="0" destOrd="0" presId="urn:microsoft.com/office/officeart/2016/7/layout/VerticalSolidActionList"/>
    <dgm:cxn modelId="{62B0C7DC-03BF-4488-92F8-5DD7658576CD}" srcId="{8452B4B1-0F7D-4C49-9F75-A661BFB3A9C7}" destId="{BDFF26A4-6E08-40E8-B298-2484B4AC9CDC}" srcOrd="0" destOrd="0" parTransId="{A8B3FDC7-92C8-464B-B149-BAF2F0D4E911}" sibTransId="{8798E574-010E-452B-B549-76E67F14BEC6}"/>
    <dgm:cxn modelId="{7FD53ADE-A848-41BD-9E27-24DFC6535CF6}" type="presOf" srcId="{D3EBF2D0-7CD8-4BCB-B0E2-CC171505CF3B}" destId="{2E275246-796A-468C-964F-F962D3EE6A43}" srcOrd="0" destOrd="0" presId="urn:microsoft.com/office/officeart/2016/7/layout/VerticalSolidActionList"/>
    <dgm:cxn modelId="{377CDAEA-738B-4606-88C1-B128F4C95F13}" srcId="{B6B4EC2D-4D39-4FEB-A62A-F8620B95E597}" destId="{65BBE313-FFA1-4344-89A4-3ED1098425C8}" srcOrd="0" destOrd="0" parTransId="{DFC6996D-86A8-47BC-83CA-E07378F20C3A}" sibTransId="{08FF0EA4-A5B0-4ADB-AAB4-3FEA4D6D7990}"/>
    <dgm:cxn modelId="{D44B8AF3-9BB2-4EA2-A01C-7132498E0AAF}" type="presOf" srcId="{74698423-03E1-42BC-9251-120D1560598D}" destId="{C13F198D-C9F4-45A0-920D-94B24E86618D}" srcOrd="0" destOrd="0" presId="urn:microsoft.com/office/officeart/2016/7/layout/VerticalSolidActionList"/>
    <dgm:cxn modelId="{6608E5EF-DB27-4B6D-B741-4D8CD52F240E}" type="presParOf" srcId="{2E275246-796A-468C-964F-F962D3EE6A43}" destId="{2927596E-4841-4808-93BF-C1D25DF7A96A}" srcOrd="0" destOrd="0" presId="urn:microsoft.com/office/officeart/2016/7/layout/VerticalSolidActionList"/>
    <dgm:cxn modelId="{C9749988-E643-43CA-A354-B553AE5E22A0}" type="presParOf" srcId="{2927596E-4841-4808-93BF-C1D25DF7A96A}" destId="{088519A2-ECF1-4C13-9D27-EC9932B1C075}" srcOrd="0" destOrd="0" presId="urn:microsoft.com/office/officeart/2016/7/layout/VerticalSolidActionList"/>
    <dgm:cxn modelId="{EA13057F-4612-405C-9CD3-56A38DE1DFD2}" type="presParOf" srcId="{2927596E-4841-4808-93BF-C1D25DF7A96A}" destId="{508C3B8F-9A2F-4681-8D80-EC6C5203DB3F}" srcOrd="1" destOrd="0" presId="urn:microsoft.com/office/officeart/2016/7/layout/VerticalSolidActionList"/>
    <dgm:cxn modelId="{C73A98BE-E98C-44CF-98AA-588ED0679DA5}" type="presParOf" srcId="{2E275246-796A-468C-964F-F962D3EE6A43}" destId="{962F41D1-C36F-4E9B-A06B-1AD14124811D}" srcOrd="1" destOrd="0" presId="urn:microsoft.com/office/officeart/2016/7/layout/VerticalSolidActionList"/>
    <dgm:cxn modelId="{D01E558B-0830-4743-B122-A6D58515886F}" type="presParOf" srcId="{2E275246-796A-468C-964F-F962D3EE6A43}" destId="{1AE4C801-C332-4831-B767-D4F43CAC8C4A}" srcOrd="2" destOrd="0" presId="urn:microsoft.com/office/officeart/2016/7/layout/VerticalSolidActionList"/>
    <dgm:cxn modelId="{3DE77159-CE57-49D3-A773-E1762D00ED3E}" type="presParOf" srcId="{1AE4C801-C332-4831-B767-D4F43CAC8C4A}" destId="{C13F198D-C9F4-45A0-920D-94B24E86618D}" srcOrd="0" destOrd="0" presId="urn:microsoft.com/office/officeart/2016/7/layout/VerticalSolidActionList"/>
    <dgm:cxn modelId="{A33527FF-D774-4BD4-A5EF-88C6939AB1CA}" type="presParOf" srcId="{1AE4C801-C332-4831-B767-D4F43CAC8C4A}" destId="{A9CBCFB2-2DAC-4F12-9B71-F2766D40FAF0}" srcOrd="1" destOrd="0" presId="urn:microsoft.com/office/officeart/2016/7/layout/VerticalSolidActionList"/>
    <dgm:cxn modelId="{63B2D110-7C11-45A9-A137-9B8933B0D082}" type="presParOf" srcId="{2E275246-796A-468C-964F-F962D3EE6A43}" destId="{470871AA-B0BD-4D5A-A32A-6594F815D549}" srcOrd="3" destOrd="0" presId="urn:microsoft.com/office/officeart/2016/7/layout/VerticalSolidActionList"/>
    <dgm:cxn modelId="{58B1C0EE-E09B-41F6-94AE-D571445DF0F4}" type="presParOf" srcId="{2E275246-796A-468C-964F-F962D3EE6A43}" destId="{15845EC8-667D-41CE-A6DB-FA1B62EAE09D}" srcOrd="4" destOrd="0" presId="urn:microsoft.com/office/officeart/2016/7/layout/VerticalSolidActionList"/>
    <dgm:cxn modelId="{15574DBC-0FCB-451C-8800-50CB48C63B98}" type="presParOf" srcId="{15845EC8-667D-41CE-A6DB-FA1B62EAE09D}" destId="{7E69D5A1-D887-4A8A-93F9-FAC1D5E6E602}" srcOrd="0" destOrd="0" presId="urn:microsoft.com/office/officeart/2016/7/layout/VerticalSolidActionList"/>
    <dgm:cxn modelId="{BA6F3A01-FBBF-4A35-A650-FD4E480313F1}" type="presParOf" srcId="{15845EC8-667D-41CE-A6DB-FA1B62EAE09D}" destId="{A881E2E3-AE5E-41F0-9149-B8B30452ED4A}" srcOrd="1" destOrd="0" presId="urn:microsoft.com/office/officeart/2016/7/layout/VerticalSolidActionList"/>
    <dgm:cxn modelId="{9AA9F994-4192-42F1-AC5C-88E3F9FF58AC}" type="presParOf" srcId="{2E275246-796A-468C-964F-F962D3EE6A43}" destId="{C78981BF-A638-46C2-8E55-9B404F850E3D}" srcOrd="5" destOrd="0" presId="urn:microsoft.com/office/officeart/2016/7/layout/VerticalSolidActionList"/>
    <dgm:cxn modelId="{F207EC5E-AC56-406E-BF07-3FF63C5A419F}" type="presParOf" srcId="{2E275246-796A-468C-964F-F962D3EE6A43}" destId="{ABB0436C-2E94-483D-BEA6-695F8898742B}" srcOrd="6" destOrd="0" presId="urn:microsoft.com/office/officeart/2016/7/layout/VerticalSolidActionList"/>
    <dgm:cxn modelId="{5676B670-3A3D-4C43-9F7A-E6FE91478A16}" type="presParOf" srcId="{ABB0436C-2E94-483D-BEA6-695F8898742B}" destId="{B4795CB2-AD9B-40DC-847B-A37A10811B64}" srcOrd="0" destOrd="0" presId="urn:microsoft.com/office/officeart/2016/7/layout/VerticalSolidActionList"/>
    <dgm:cxn modelId="{22F03E17-5FD7-4608-8444-540031E81485}" type="presParOf" srcId="{ABB0436C-2E94-483D-BEA6-695F8898742B}" destId="{FDCEA42B-6777-4738-BD48-40CB7A2C66B4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7FDC234-9827-4437-900A-BFE849AA8EFF}" type="doc">
      <dgm:prSet loTypeId="urn:microsoft.com/office/officeart/2018/2/layout/IconCircleList" loCatId="icon" qsTypeId="urn:microsoft.com/office/officeart/2005/8/quickstyle/simple1#69" qsCatId="simple" csTypeId="urn:microsoft.com/office/officeart/2005/8/colors/accent1_2#30" csCatId="accent1" phldr="1"/>
      <dgm:spPr/>
      <dgm:t>
        <a:bodyPr/>
        <a:lstStyle/>
        <a:p>
          <a:endParaRPr lang="en-US"/>
        </a:p>
      </dgm:t>
    </dgm:pt>
    <dgm:pt modelId="{C30466F9-6920-48DA-8A6A-3C16544E0D6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Dualism: construction is part of the solution but is also the problem. (SDG 9)</a:t>
          </a:r>
          <a:endParaRPr lang="en-US" dirty="0"/>
        </a:p>
      </dgm:t>
    </dgm:pt>
    <dgm:pt modelId="{65CB060D-EDD4-4068-ABAC-95D741A9F702}" type="parTrans" cxnId="{9661BA4F-EEE4-4428-AFAD-E51D6F0F0A53}">
      <dgm:prSet/>
      <dgm:spPr/>
      <dgm:t>
        <a:bodyPr/>
        <a:lstStyle/>
        <a:p>
          <a:endParaRPr lang="en-US"/>
        </a:p>
      </dgm:t>
    </dgm:pt>
    <dgm:pt modelId="{0D53A949-56FD-4D5A-830E-E9EDCF2374B7}" type="sibTrans" cxnId="{9661BA4F-EEE4-4428-AFAD-E51D6F0F0A5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02746BD-32AB-44D0-8F2F-1F1DEBEC27A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Policy v Industry: consented to develop but halted from building - the cultural tension. (SDG 11)</a:t>
          </a:r>
          <a:endParaRPr lang="en-US"/>
        </a:p>
      </dgm:t>
    </dgm:pt>
    <dgm:pt modelId="{A0758176-0A14-44E7-98B9-7CC285F88B7C}" type="parTrans" cxnId="{85104958-5419-4F74-B0B8-37FD3D65B542}">
      <dgm:prSet/>
      <dgm:spPr/>
      <dgm:t>
        <a:bodyPr/>
        <a:lstStyle/>
        <a:p>
          <a:endParaRPr lang="en-US"/>
        </a:p>
      </dgm:t>
    </dgm:pt>
    <dgm:pt modelId="{F2DFC733-55DB-4D3A-96BC-11CAA64B9D30}" type="sibTrans" cxnId="{85104958-5419-4F74-B0B8-37FD3D65B54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89CD924-A64F-419C-9041-ACBF966C4A5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Future Homes Standard: putting your eggs in one basket – decarbonisation of the electrical grid – but missing the bigger picture. (SDG 9 and 11)</a:t>
          </a:r>
          <a:endParaRPr lang="en-US"/>
        </a:p>
      </dgm:t>
    </dgm:pt>
    <dgm:pt modelId="{3639B3C7-A1C3-4F6E-AE71-EE08435946FD}" type="parTrans" cxnId="{C0DF4E54-0BBE-4CB6-9C25-241F093E6703}">
      <dgm:prSet/>
      <dgm:spPr/>
      <dgm:t>
        <a:bodyPr/>
        <a:lstStyle/>
        <a:p>
          <a:endParaRPr lang="en-US"/>
        </a:p>
      </dgm:t>
    </dgm:pt>
    <dgm:pt modelId="{69DFAB8A-D288-4D8B-8916-D3943EBA8AD5}" type="sibTrans" cxnId="{C0DF4E54-0BBE-4CB6-9C25-241F093E670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00BD28D-7478-4537-A51D-B71834265F7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Incentivising Innovation through the Regulatory Framework: a missed opportunity to support housing output. (SDG 9 &amp; 11)</a:t>
          </a:r>
          <a:endParaRPr lang="en-US"/>
        </a:p>
      </dgm:t>
    </dgm:pt>
    <dgm:pt modelId="{77068F5B-6756-4735-96AF-565FD010E038}" type="parTrans" cxnId="{4A998260-912C-478B-B6C2-982DB4FEFAEA}">
      <dgm:prSet/>
      <dgm:spPr/>
      <dgm:t>
        <a:bodyPr/>
        <a:lstStyle/>
        <a:p>
          <a:endParaRPr lang="en-US"/>
        </a:p>
      </dgm:t>
    </dgm:pt>
    <dgm:pt modelId="{198F361C-135A-4914-81C4-919AF5FA2534}" type="sibTrans" cxnId="{4A998260-912C-478B-B6C2-982DB4FEFAEA}">
      <dgm:prSet/>
      <dgm:spPr/>
      <dgm:t>
        <a:bodyPr/>
        <a:lstStyle/>
        <a:p>
          <a:endParaRPr lang="en-US"/>
        </a:p>
      </dgm:t>
    </dgm:pt>
    <dgm:pt modelId="{F5ED6D6B-469B-496A-82F8-52D1A4FDE387}" type="pres">
      <dgm:prSet presAssocID="{D7FDC234-9827-4437-900A-BFE849AA8EFF}" presName="root" presStyleCnt="0">
        <dgm:presLayoutVars>
          <dgm:dir/>
          <dgm:resizeHandles val="exact"/>
        </dgm:presLayoutVars>
      </dgm:prSet>
      <dgm:spPr/>
    </dgm:pt>
    <dgm:pt modelId="{1C5A26BE-F106-4027-BC73-D9496B52E1BA}" type="pres">
      <dgm:prSet presAssocID="{D7FDC234-9827-4437-900A-BFE849AA8EFF}" presName="container" presStyleCnt="0">
        <dgm:presLayoutVars>
          <dgm:dir/>
          <dgm:resizeHandles val="exact"/>
        </dgm:presLayoutVars>
      </dgm:prSet>
      <dgm:spPr/>
    </dgm:pt>
    <dgm:pt modelId="{46171E78-DC50-4BA3-B4F5-5FB3F0B43951}" type="pres">
      <dgm:prSet presAssocID="{C30466F9-6920-48DA-8A6A-3C16544E0D68}" presName="compNode" presStyleCnt="0"/>
      <dgm:spPr/>
    </dgm:pt>
    <dgm:pt modelId="{D36F37D1-5771-49F1-B6E9-D52DC9A0A277}" type="pres">
      <dgm:prSet presAssocID="{C30466F9-6920-48DA-8A6A-3C16544E0D68}" presName="iconBgRect" presStyleLbl="bgShp" presStyleIdx="0" presStyleCnt="4"/>
      <dgm:spPr/>
    </dgm:pt>
    <dgm:pt modelId="{49E0E44E-027D-4AB2-A959-C86351CDC741}" type="pres">
      <dgm:prSet presAssocID="{C30466F9-6920-48DA-8A6A-3C16544E0D68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lectrician"/>
        </a:ext>
      </dgm:extLst>
    </dgm:pt>
    <dgm:pt modelId="{189F2476-8044-4ABC-A100-D17A69CC5001}" type="pres">
      <dgm:prSet presAssocID="{C30466F9-6920-48DA-8A6A-3C16544E0D68}" presName="spaceRect" presStyleCnt="0"/>
      <dgm:spPr/>
    </dgm:pt>
    <dgm:pt modelId="{84591CA4-785C-4891-9FAE-DAB67AA8ECFF}" type="pres">
      <dgm:prSet presAssocID="{C30466F9-6920-48DA-8A6A-3C16544E0D68}" presName="textRect" presStyleLbl="revTx" presStyleIdx="0" presStyleCnt="4">
        <dgm:presLayoutVars>
          <dgm:chMax val="1"/>
          <dgm:chPref val="1"/>
        </dgm:presLayoutVars>
      </dgm:prSet>
      <dgm:spPr/>
    </dgm:pt>
    <dgm:pt modelId="{29C7AD9E-8C90-438A-B4FC-CA260A4300D0}" type="pres">
      <dgm:prSet presAssocID="{0D53A949-56FD-4D5A-830E-E9EDCF2374B7}" presName="sibTrans" presStyleLbl="sibTrans2D1" presStyleIdx="0" presStyleCnt="0"/>
      <dgm:spPr/>
    </dgm:pt>
    <dgm:pt modelId="{0C4C38B2-E62A-43F2-80A0-50906F217FF2}" type="pres">
      <dgm:prSet presAssocID="{502746BD-32AB-44D0-8F2F-1F1DEBEC27AA}" presName="compNode" presStyleCnt="0"/>
      <dgm:spPr/>
    </dgm:pt>
    <dgm:pt modelId="{D4F7AF5C-859A-419A-BF9D-2D9609DA7243}" type="pres">
      <dgm:prSet presAssocID="{502746BD-32AB-44D0-8F2F-1F1DEBEC27AA}" presName="iconBgRect" presStyleLbl="bgShp" presStyleIdx="1" presStyleCnt="4"/>
      <dgm:spPr/>
    </dgm:pt>
    <dgm:pt modelId="{C1EC7151-8826-49A0-ADBF-A02C4A6005DD}" type="pres">
      <dgm:prSet presAssocID="{502746BD-32AB-44D0-8F2F-1F1DEBEC27AA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04E20E95-93EE-41F6-825C-77F280059C2F}" type="pres">
      <dgm:prSet presAssocID="{502746BD-32AB-44D0-8F2F-1F1DEBEC27AA}" presName="spaceRect" presStyleCnt="0"/>
      <dgm:spPr/>
    </dgm:pt>
    <dgm:pt modelId="{3163FF98-0159-483A-B7C4-4F894177538E}" type="pres">
      <dgm:prSet presAssocID="{502746BD-32AB-44D0-8F2F-1F1DEBEC27AA}" presName="textRect" presStyleLbl="revTx" presStyleIdx="1" presStyleCnt="4">
        <dgm:presLayoutVars>
          <dgm:chMax val="1"/>
          <dgm:chPref val="1"/>
        </dgm:presLayoutVars>
      </dgm:prSet>
      <dgm:spPr/>
    </dgm:pt>
    <dgm:pt modelId="{726940FD-EB40-4F59-A3FD-967D85DBE3EB}" type="pres">
      <dgm:prSet presAssocID="{F2DFC733-55DB-4D3A-96BC-11CAA64B9D30}" presName="sibTrans" presStyleLbl="sibTrans2D1" presStyleIdx="0" presStyleCnt="0"/>
      <dgm:spPr/>
    </dgm:pt>
    <dgm:pt modelId="{C9CEDFD3-50AB-418E-8397-3E6A545B7054}" type="pres">
      <dgm:prSet presAssocID="{E89CD924-A64F-419C-9041-ACBF966C4A50}" presName="compNode" presStyleCnt="0"/>
      <dgm:spPr/>
    </dgm:pt>
    <dgm:pt modelId="{3D401F77-F1DD-41A2-AAB0-08CA0733ADB6}" type="pres">
      <dgm:prSet presAssocID="{E89CD924-A64F-419C-9041-ACBF966C4A50}" presName="iconBgRect" presStyleLbl="bgShp" presStyleIdx="2" presStyleCnt="4"/>
      <dgm:spPr/>
    </dgm:pt>
    <dgm:pt modelId="{F882FBC6-573E-4A15-87C2-BF123192C67A}" type="pres">
      <dgm:prSet presAssocID="{E89CD924-A64F-419C-9041-ACBF966C4A50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ggs In Basket"/>
        </a:ext>
      </dgm:extLst>
    </dgm:pt>
    <dgm:pt modelId="{EA3C7216-C3D6-4A3F-852E-F3F1A10E906D}" type="pres">
      <dgm:prSet presAssocID="{E89CD924-A64F-419C-9041-ACBF966C4A50}" presName="spaceRect" presStyleCnt="0"/>
      <dgm:spPr/>
    </dgm:pt>
    <dgm:pt modelId="{670506C3-888D-4E86-B598-736D1DA5D910}" type="pres">
      <dgm:prSet presAssocID="{E89CD924-A64F-419C-9041-ACBF966C4A50}" presName="textRect" presStyleLbl="revTx" presStyleIdx="2" presStyleCnt="4">
        <dgm:presLayoutVars>
          <dgm:chMax val="1"/>
          <dgm:chPref val="1"/>
        </dgm:presLayoutVars>
      </dgm:prSet>
      <dgm:spPr/>
    </dgm:pt>
    <dgm:pt modelId="{07009E88-1E7A-4301-813C-2F3307BD3772}" type="pres">
      <dgm:prSet presAssocID="{69DFAB8A-D288-4D8B-8916-D3943EBA8AD5}" presName="sibTrans" presStyleLbl="sibTrans2D1" presStyleIdx="0" presStyleCnt="0"/>
      <dgm:spPr/>
    </dgm:pt>
    <dgm:pt modelId="{32E2F7D6-C4EF-4D0F-9255-E5F35843BC5D}" type="pres">
      <dgm:prSet presAssocID="{E00BD28D-7478-4537-A51D-B71834265F7D}" presName="compNode" presStyleCnt="0"/>
      <dgm:spPr/>
    </dgm:pt>
    <dgm:pt modelId="{0B7F6CED-D86C-4C2C-9F9E-096C0C1F921F}" type="pres">
      <dgm:prSet presAssocID="{E00BD28D-7478-4537-A51D-B71834265F7D}" presName="iconBgRect" presStyleLbl="bgShp" presStyleIdx="3" presStyleCnt="4"/>
      <dgm:spPr/>
    </dgm:pt>
    <dgm:pt modelId="{C760865F-3F06-4D42-952C-0EC9C7B3455A}" type="pres">
      <dgm:prSet presAssocID="{E00BD28D-7478-4537-A51D-B71834265F7D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burban scene"/>
        </a:ext>
      </dgm:extLst>
    </dgm:pt>
    <dgm:pt modelId="{4CB54779-2871-4990-A947-F3D71AF4F83F}" type="pres">
      <dgm:prSet presAssocID="{E00BD28D-7478-4537-A51D-B71834265F7D}" presName="spaceRect" presStyleCnt="0"/>
      <dgm:spPr/>
    </dgm:pt>
    <dgm:pt modelId="{8983EF29-7FD2-47AC-97FE-B9828B39053D}" type="pres">
      <dgm:prSet presAssocID="{E00BD28D-7478-4537-A51D-B71834265F7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10CA00E-1BD9-4829-903B-E8A0CBFE68A4}" type="presOf" srcId="{C30466F9-6920-48DA-8A6A-3C16544E0D68}" destId="{84591CA4-785C-4891-9FAE-DAB67AA8ECFF}" srcOrd="0" destOrd="0" presId="urn:microsoft.com/office/officeart/2018/2/layout/IconCircleList"/>
    <dgm:cxn modelId="{EAF26418-825A-4B51-A94F-27FBF9D8F233}" type="presOf" srcId="{D7FDC234-9827-4437-900A-BFE849AA8EFF}" destId="{F5ED6D6B-469B-496A-82F8-52D1A4FDE387}" srcOrd="0" destOrd="0" presId="urn:microsoft.com/office/officeart/2018/2/layout/IconCircleList"/>
    <dgm:cxn modelId="{A1C99220-01D6-4A45-8DB1-0CC2EA169B57}" type="presOf" srcId="{F2DFC733-55DB-4D3A-96BC-11CAA64B9D30}" destId="{726940FD-EB40-4F59-A3FD-967D85DBE3EB}" srcOrd="0" destOrd="0" presId="urn:microsoft.com/office/officeart/2018/2/layout/IconCircleList"/>
    <dgm:cxn modelId="{4A998260-912C-478B-B6C2-982DB4FEFAEA}" srcId="{D7FDC234-9827-4437-900A-BFE849AA8EFF}" destId="{E00BD28D-7478-4537-A51D-B71834265F7D}" srcOrd="3" destOrd="0" parTransId="{77068F5B-6756-4735-96AF-565FD010E038}" sibTransId="{198F361C-135A-4914-81C4-919AF5FA2534}"/>
    <dgm:cxn modelId="{C6C81B62-A73E-439A-BEAE-1F5C2F2A8B92}" type="presOf" srcId="{69DFAB8A-D288-4D8B-8916-D3943EBA8AD5}" destId="{07009E88-1E7A-4301-813C-2F3307BD3772}" srcOrd="0" destOrd="0" presId="urn:microsoft.com/office/officeart/2018/2/layout/IconCircleList"/>
    <dgm:cxn modelId="{9661BA4F-EEE4-4428-AFAD-E51D6F0F0A53}" srcId="{D7FDC234-9827-4437-900A-BFE849AA8EFF}" destId="{C30466F9-6920-48DA-8A6A-3C16544E0D68}" srcOrd="0" destOrd="0" parTransId="{65CB060D-EDD4-4068-ABAC-95D741A9F702}" sibTransId="{0D53A949-56FD-4D5A-830E-E9EDCF2374B7}"/>
    <dgm:cxn modelId="{C0DF4E54-0BBE-4CB6-9C25-241F093E6703}" srcId="{D7FDC234-9827-4437-900A-BFE849AA8EFF}" destId="{E89CD924-A64F-419C-9041-ACBF966C4A50}" srcOrd="2" destOrd="0" parTransId="{3639B3C7-A1C3-4F6E-AE71-EE08435946FD}" sibTransId="{69DFAB8A-D288-4D8B-8916-D3943EBA8AD5}"/>
    <dgm:cxn modelId="{11F8EF55-BCDE-4835-996B-9626BEA0B420}" type="presOf" srcId="{E00BD28D-7478-4537-A51D-B71834265F7D}" destId="{8983EF29-7FD2-47AC-97FE-B9828B39053D}" srcOrd="0" destOrd="0" presId="urn:microsoft.com/office/officeart/2018/2/layout/IconCircleList"/>
    <dgm:cxn modelId="{85104958-5419-4F74-B0B8-37FD3D65B542}" srcId="{D7FDC234-9827-4437-900A-BFE849AA8EFF}" destId="{502746BD-32AB-44D0-8F2F-1F1DEBEC27AA}" srcOrd="1" destOrd="0" parTransId="{A0758176-0A14-44E7-98B9-7CC285F88B7C}" sibTransId="{F2DFC733-55DB-4D3A-96BC-11CAA64B9D30}"/>
    <dgm:cxn modelId="{C4269EA0-EAD9-4728-805E-D4B98CF5DBE6}" type="presOf" srcId="{E89CD924-A64F-419C-9041-ACBF966C4A50}" destId="{670506C3-888D-4E86-B598-736D1DA5D910}" srcOrd="0" destOrd="0" presId="urn:microsoft.com/office/officeart/2018/2/layout/IconCircleList"/>
    <dgm:cxn modelId="{FEA86FB1-4F4E-4454-9E2C-97F7C8551291}" type="presOf" srcId="{0D53A949-56FD-4D5A-830E-E9EDCF2374B7}" destId="{29C7AD9E-8C90-438A-B4FC-CA260A4300D0}" srcOrd="0" destOrd="0" presId="urn:microsoft.com/office/officeart/2018/2/layout/IconCircleList"/>
    <dgm:cxn modelId="{C663FBF6-8C65-463A-BA16-41AA92798465}" type="presOf" srcId="{502746BD-32AB-44D0-8F2F-1F1DEBEC27AA}" destId="{3163FF98-0159-483A-B7C4-4F894177538E}" srcOrd="0" destOrd="0" presId="urn:microsoft.com/office/officeart/2018/2/layout/IconCircleList"/>
    <dgm:cxn modelId="{BB65F398-38A7-439E-A548-1373087353DC}" type="presParOf" srcId="{F5ED6D6B-469B-496A-82F8-52D1A4FDE387}" destId="{1C5A26BE-F106-4027-BC73-D9496B52E1BA}" srcOrd="0" destOrd="0" presId="urn:microsoft.com/office/officeart/2018/2/layout/IconCircleList"/>
    <dgm:cxn modelId="{4D0FF894-52EB-4A9B-A2BD-7D59439FFD3D}" type="presParOf" srcId="{1C5A26BE-F106-4027-BC73-D9496B52E1BA}" destId="{46171E78-DC50-4BA3-B4F5-5FB3F0B43951}" srcOrd="0" destOrd="0" presId="urn:microsoft.com/office/officeart/2018/2/layout/IconCircleList"/>
    <dgm:cxn modelId="{E5DE29B7-830C-4E1B-99CF-C3672DED9C32}" type="presParOf" srcId="{46171E78-DC50-4BA3-B4F5-5FB3F0B43951}" destId="{D36F37D1-5771-49F1-B6E9-D52DC9A0A277}" srcOrd="0" destOrd="0" presId="urn:microsoft.com/office/officeart/2018/2/layout/IconCircleList"/>
    <dgm:cxn modelId="{94EFB217-FEF6-4636-A43E-25D7C8EB6119}" type="presParOf" srcId="{46171E78-DC50-4BA3-B4F5-5FB3F0B43951}" destId="{49E0E44E-027D-4AB2-A959-C86351CDC741}" srcOrd="1" destOrd="0" presId="urn:microsoft.com/office/officeart/2018/2/layout/IconCircleList"/>
    <dgm:cxn modelId="{E9A387C3-BD79-4167-858F-5018D0ED4CFD}" type="presParOf" srcId="{46171E78-DC50-4BA3-B4F5-5FB3F0B43951}" destId="{189F2476-8044-4ABC-A100-D17A69CC5001}" srcOrd="2" destOrd="0" presId="urn:microsoft.com/office/officeart/2018/2/layout/IconCircleList"/>
    <dgm:cxn modelId="{EEFC0432-1398-40AF-9DC2-B3ADD21DD303}" type="presParOf" srcId="{46171E78-DC50-4BA3-B4F5-5FB3F0B43951}" destId="{84591CA4-785C-4891-9FAE-DAB67AA8ECFF}" srcOrd="3" destOrd="0" presId="urn:microsoft.com/office/officeart/2018/2/layout/IconCircleList"/>
    <dgm:cxn modelId="{868D06D4-281D-4E7D-BDFD-AA5A62EE5C0E}" type="presParOf" srcId="{1C5A26BE-F106-4027-BC73-D9496B52E1BA}" destId="{29C7AD9E-8C90-438A-B4FC-CA260A4300D0}" srcOrd="1" destOrd="0" presId="urn:microsoft.com/office/officeart/2018/2/layout/IconCircleList"/>
    <dgm:cxn modelId="{11222F04-E5CD-4A7C-A95F-640A8A029171}" type="presParOf" srcId="{1C5A26BE-F106-4027-BC73-D9496B52E1BA}" destId="{0C4C38B2-E62A-43F2-80A0-50906F217FF2}" srcOrd="2" destOrd="0" presId="urn:microsoft.com/office/officeart/2018/2/layout/IconCircleList"/>
    <dgm:cxn modelId="{52AF6F16-7F82-4EE5-B083-B55BCBFFD6B0}" type="presParOf" srcId="{0C4C38B2-E62A-43F2-80A0-50906F217FF2}" destId="{D4F7AF5C-859A-419A-BF9D-2D9609DA7243}" srcOrd="0" destOrd="0" presId="urn:microsoft.com/office/officeart/2018/2/layout/IconCircleList"/>
    <dgm:cxn modelId="{98B3ADAF-8007-4365-B7BD-F81E62A9EA02}" type="presParOf" srcId="{0C4C38B2-E62A-43F2-80A0-50906F217FF2}" destId="{C1EC7151-8826-49A0-ADBF-A02C4A6005DD}" srcOrd="1" destOrd="0" presId="urn:microsoft.com/office/officeart/2018/2/layout/IconCircleList"/>
    <dgm:cxn modelId="{B23CDA73-6207-444E-8D52-07EEB8D8DCEC}" type="presParOf" srcId="{0C4C38B2-E62A-43F2-80A0-50906F217FF2}" destId="{04E20E95-93EE-41F6-825C-77F280059C2F}" srcOrd="2" destOrd="0" presId="urn:microsoft.com/office/officeart/2018/2/layout/IconCircleList"/>
    <dgm:cxn modelId="{FE46840F-2F19-4C83-8761-AA56FB5B95C7}" type="presParOf" srcId="{0C4C38B2-E62A-43F2-80A0-50906F217FF2}" destId="{3163FF98-0159-483A-B7C4-4F894177538E}" srcOrd="3" destOrd="0" presId="urn:microsoft.com/office/officeart/2018/2/layout/IconCircleList"/>
    <dgm:cxn modelId="{FDD84E44-527D-4EB2-934B-5ED6A804130F}" type="presParOf" srcId="{1C5A26BE-F106-4027-BC73-D9496B52E1BA}" destId="{726940FD-EB40-4F59-A3FD-967D85DBE3EB}" srcOrd="3" destOrd="0" presId="urn:microsoft.com/office/officeart/2018/2/layout/IconCircleList"/>
    <dgm:cxn modelId="{3311D2E3-38E3-42A6-8E5D-91C007768D68}" type="presParOf" srcId="{1C5A26BE-F106-4027-BC73-D9496B52E1BA}" destId="{C9CEDFD3-50AB-418E-8397-3E6A545B7054}" srcOrd="4" destOrd="0" presId="urn:microsoft.com/office/officeart/2018/2/layout/IconCircleList"/>
    <dgm:cxn modelId="{64E0F645-37F7-4A35-A051-54DE1F82B1D3}" type="presParOf" srcId="{C9CEDFD3-50AB-418E-8397-3E6A545B7054}" destId="{3D401F77-F1DD-41A2-AAB0-08CA0733ADB6}" srcOrd="0" destOrd="0" presId="urn:microsoft.com/office/officeart/2018/2/layout/IconCircleList"/>
    <dgm:cxn modelId="{26AF3E43-1636-4DA4-94A4-60183B04CA76}" type="presParOf" srcId="{C9CEDFD3-50AB-418E-8397-3E6A545B7054}" destId="{F882FBC6-573E-4A15-87C2-BF123192C67A}" srcOrd="1" destOrd="0" presId="urn:microsoft.com/office/officeart/2018/2/layout/IconCircleList"/>
    <dgm:cxn modelId="{F2674318-4671-47BF-A718-452D0050ED10}" type="presParOf" srcId="{C9CEDFD3-50AB-418E-8397-3E6A545B7054}" destId="{EA3C7216-C3D6-4A3F-852E-F3F1A10E906D}" srcOrd="2" destOrd="0" presId="urn:microsoft.com/office/officeart/2018/2/layout/IconCircleList"/>
    <dgm:cxn modelId="{B4DD60B8-FB4F-4448-81C4-B589B6329322}" type="presParOf" srcId="{C9CEDFD3-50AB-418E-8397-3E6A545B7054}" destId="{670506C3-888D-4E86-B598-736D1DA5D910}" srcOrd="3" destOrd="0" presId="urn:microsoft.com/office/officeart/2018/2/layout/IconCircleList"/>
    <dgm:cxn modelId="{24A1FF7B-445D-4EF3-A80D-A8B1831FEA5F}" type="presParOf" srcId="{1C5A26BE-F106-4027-BC73-D9496B52E1BA}" destId="{07009E88-1E7A-4301-813C-2F3307BD3772}" srcOrd="5" destOrd="0" presId="urn:microsoft.com/office/officeart/2018/2/layout/IconCircleList"/>
    <dgm:cxn modelId="{76A04A00-A849-4A0C-9BCE-E5406B3B9945}" type="presParOf" srcId="{1C5A26BE-F106-4027-BC73-D9496B52E1BA}" destId="{32E2F7D6-C4EF-4D0F-9255-E5F35843BC5D}" srcOrd="6" destOrd="0" presId="urn:microsoft.com/office/officeart/2018/2/layout/IconCircleList"/>
    <dgm:cxn modelId="{C46BFB90-523B-470D-9E66-1BBCC381DD11}" type="presParOf" srcId="{32E2F7D6-C4EF-4D0F-9255-E5F35843BC5D}" destId="{0B7F6CED-D86C-4C2C-9F9E-096C0C1F921F}" srcOrd="0" destOrd="0" presId="urn:microsoft.com/office/officeart/2018/2/layout/IconCircleList"/>
    <dgm:cxn modelId="{F630A4EF-ABE9-415E-9AB2-15BD96D801FD}" type="presParOf" srcId="{32E2F7D6-C4EF-4D0F-9255-E5F35843BC5D}" destId="{C760865F-3F06-4D42-952C-0EC9C7B3455A}" srcOrd="1" destOrd="0" presId="urn:microsoft.com/office/officeart/2018/2/layout/IconCircleList"/>
    <dgm:cxn modelId="{279486F9-4C98-4FD6-BCBE-9F039A93F2F2}" type="presParOf" srcId="{32E2F7D6-C4EF-4D0F-9255-E5F35843BC5D}" destId="{4CB54779-2871-4990-A947-F3D71AF4F83F}" srcOrd="2" destOrd="0" presId="urn:microsoft.com/office/officeart/2018/2/layout/IconCircleList"/>
    <dgm:cxn modelId="{D2C09A75-EDD9-4806-9585-C083D89D4105}" type="presParOf" srcId="{32E2F7D6-C4EF-4D0F-9255-E5F35843BC5D}" destId="{8983EF29-7FD2-47AC-97FE-B9828B39053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9BA21DD-EBA2-4B33-A9D9-F4DF2DE7D2F8}" type="doc">
      <dgm:prSet loTypeId="urn:microsoft.com/office/officeart/2008/layout/LinedList" loCatId="list" qsTypeId="urn:microsoft.com/office/officeart/2005/8/quickstyle/simple1#118" qsCatId="simple" csTypeId="urn:microsoft.com/office/officeart/2005/8/colors/colorful1#11" csCatId="colorful"/>
      <dgm:spPr/>
      <dgm:t>
        <a:bodyPr/>
        <a:lstStyle/>
        <a:p>
          <a:endParaRPr lang="en-US"/>
        </a:p>
      </dgm:t>
    </dgm:pt>
    <dgm:pt modelId="{8DB66516-AB8E-4F68-A206-1F24BAFE9B59}">
      <dgm:prSet/>
      <dgm:spPr/>
      <dgm:t>
        <a:bodyPr/>
        <a:lstStyle/>
        <a:p>
          <a:r>
            <a:rPr lang="en-GB"/>
            <a:t>The relevance and applicability of the SDGs.</a:t>
          </a:r>
          <a:endParaRPr lang="en-US"/>
        </a:p>
      </dgm:t>
    </dgm:pt>
    <dgm:pt modelId="{728F1764-E879-4C06-8564-926110086205}" type="parTrans" cxnId="{AC538477-FBB3-4DC6-B927-916201AE562A}">
      <dgm:prSet/>
      <dgm:spPr/>
      <dgm:t>
        <a:bodyPr/>
        <a:lstStyle/>
        <a:p>
          <a:endParaRPr lang="en-US"/>
        </a:p>
      </dgm:t>
    </dgm:pt>
    <dgm:pt modelId="{0EF8DFBA-0312-43F9-81C3-3BB2032ABED7}" type="sibTrans" cxnId="{AC538477-FBB3-4DC6-B927-916201AE562A}">
      <dgm:prSet/>
      <dgm:spPr/>
      <dgm:t>
        <a:bodyPr/>
        <a:lstStyle/>
        <a:p>
          <a:endParaRPr lang="en-US"/>
        </a:p>
      </dgm:t>
    </dgm:pt>
    <dgm:pt modelId="{25F1C4B2-7384-4E12-87A4-8AA05328288D}">
      <dgm:prSet/>
      <dgm:spPr/>
      <dgm:t>
        <a:bodyPr/>
        <a:lstStyle/>
        <a:p>
          <a:r>
            <a:rPr lang="en-GB"/>
            <a:t>The importance for maintaining ethical non-bias.</a:t>
          </a:r>
          <a:endParaRPr lang="en-US"/>
        </a:p>
      </dgm:t>
    </dgm:pt>
    <dgm:pt modelId="{4A775775-D78A-44FB-9F65-FF9D70423E25}" type="parTrans" cxnId="{72525108-01BE-41BB-921A-4FB71D59E62E}">
      <dgm:prSet/>
      <dgm:spPr/>
      <dgm:t>
        <a:bodyPr/>
        <a:lstStyle/>
        <a:p>
          <a:endParaRPr lang="en-US"/>
        </a:p>
      </dgm:t>
    </dgm:pt>
    <dgm:pt modelId="{EA1FF8D8-1FBD-4B5A-A824-26873F565555}" type="sibTrans" cxnId="{72525108-01BE-41BB-921A-4FB71D59E62E}">
      <dgm:prSet/>
      <dgm:spPr/>
      <dgm:t>
        <a:bodyPr/>
        <a:lstStyle/>
        <a:p>
          <a:endParaRPr lang="en-US"/>
        </a:p>
      </dgm:t>
    </dgm:pt>
    <dgm:pt modelId="{904656D6-EB10-433F-A20F-407E7A1CC9C8}">
      <dgm:prSet/>
      <dgm:spPr/>
      <dgm:t>
        <a:bodyPr/>
        <a:lstStyle/>
        <a:p>
          <a:r>
            <a:rPr lang="en-GB"/>
            <a:t>The caution of insider research.</a:t>
          </a:r>
          <a:endParaRPr lang="en-US"/>
        </a:p>
      </dgm:t>
    </dgm:pt>
    <dgm:pt modelId="{BDA252DE-3EFA-41F9-BDA6-56C4A0B646EA}" type="parTrans" cxnId="{A8E77607-7999-4452-8F22-AC887B7EE51F}">
      <dgm:prSet/>
      <dgm:spPr/>
      <dgm:t>
        <a:bodyPr/>
        <a:lstStyle/>
        <a:p>
          <a:endParaRPr lang="en-US"/>
        </a:p>
      </dgm:t>
    </dgm:pt>
    <dgm:pt modelId="{DAC34699-BE44-4F63-83FC-6D6C02DB186E}" type="sibTrans" cxnId="{A8E77607-7999-4452-8F22-AC887B7EE51F}">
      <dgm:prSet/>
      <dgm:spPr/>
      <dgm:t>
        <a:bodyPr/>
        <a:lstStyle/>
        <a:p>
          <a:endParaRPr lang="en-US"/>
        </a:p>
      </dgm:t>
    </dgm:pt>
    <dgm:pt modelId="{EF86E4CB-5872-4A3D-AA30-874542C4D2F3}">
      <dgm:prSet/>
      <dgm:spPr/>
      <dgm:t>
        <a:bodyPr/>
        <a:lstStyle/>
        <a:p>
          <a:r>
            <a:rPr lang="en-GB"/>
            <a:t>The relevance of experience and expertise within a chosen field of study.</a:t>
          </a:r>
          <a:endParaRPr lang="en-US"/>
        </a:p>
      </dgm:t>
    </dgm:pt>
    <dgm:pt modelId="{0D780529-73F9-435A-8075-40A313C93948}" type="parTrans" cxnId="{917FD26A-D4B4-40C9-8E00-2F156F6AA648}">
      <dgm:prSet/>
      <dgm:spPr/>
      <dgm:t>
        <a:bodyPr/>
        <a:lstStyle/>
        <a:p>
          <a:endParaRPr lang="en-US"/>
        </a:p>
      </dgm:t>
    </dgm:pt>
    <dgm:pt modelId="{B4B89E44-6380-4163-AC39-FB187178A6B3}" type="sibTrans" cxnId="{917FD26A-D4B4-40C9-8E00-2F156F6AA648}">
      <dgm:prSet/>
      <dgm:spPr/>
      <dgm:t>
        <a:bodyPr/>
        <a:lstStyle/>
        <a:p>
          <a:endParaRPr lang="en-US"/>
        </a:p>
      </dgm:t>
    </dgm:pt>
    <dgm:pt modelId="{378E8EFF-D8DA-44F2-B808-3BF07A05CB65}">
      <dgm:prSet/>
      <dgm:spPr/>
      <dgm:t>
        <a:bodyPr/>
        <a:lstStyle/>
        <a:p>
          <a:r>
            <a:rPr lang="en-GB"/>
            <a:t>The likely trajectory within the industry through critical analysis.</a:t>
          </a:r>
          <a:endParaRPr lang="en-US"/>
        </a:p>
      </dgm:t>
    </dgm:pt>
    <dgm:pt modelId="{1766FA60-6A96-4746-AB05-30BF0CFA0F8C}" type="parTrans" cxnId="{8C854DAB-C996-4EF5-840E-8760515D9AC5}">
      <dgm:prSet/>
      <dgm:spPr/>
      <dgm:t>
        <a:bodyPr/>
        <a:lstStyle/>
        <a:p>
          <a:endParaRPr lang="en-US"/>
        </a:p>
      </dgm:t>
    </dgm:pt>
    <dgm:pt modelId="{F917CE2F-435F-4071-941B-19903A57AA1F}" type="sibTrans" cxnId="{8C854DAB-C996-4EF5-840E-8760515D9AC5}">
      <dgm:prSet/>
      <dgm:spPr/>
      <dgm:t>
        <a:bodyPr/>
        <a:lstStyle/>
        <a:p>
          <a:endParaRPr lang="en-US"/>
        </a:p>
      </dgm:t>
    </dgm:pt>
    <dgm:pt modelId="{9AF028C4-9E6A-49A5-9F73-9591A01D63E1}" type="pres">
      <dgm:prSet presAssocID="{B9BA21DD-EBA2-4B33-A9D9-F4DF2DE7D2F8}" presName="vert0" presStyleCnt="0">
        <dgm:presLayoutVars>
          <dgm:dir/>
          <dgm:animOne val="branch"/>
          <dgm:animLvl val="lvl"/>
        </dgm:presLayoutVars>
      </dgm:prSet>
      <dgm:spPr/>
    </dgm:pt>
    <dgm:pt modelId="{62A3D6C9-664B-4573-9D92-30F8013426B2}" type="pres">
      <dgm:prSet presAssocID="{8DB66516-AB8E-4F68-A206-1F24BAFE9B59}" presName="thickLine" presStyleLbl="alignNode1" presStyleIdx="0" presStyleCnt="5"/>
      <dgm:spPr/>
    </dgm:pt>
    <dgm:pt modelId="{3BDA6C41-F892-4FB2-9B52-5AA22C5DE2CE}" type="pres">
      <dgm:prSet presAssocID="{8DB66516-AB8E-4F68-A206-1F24BAFE9B59}" presName="horz1" presStyleCnt="0"/>
      <dgm:spPr/>
    </dgm:pt>
    <dgm:pt modelId="{5610AD3A-79A5-4E82-A45A-E3E9991B11A5}" type="pres">
      <dgm:prSet presAssocID="{8DB66516-AB8E-4F68-A206-1F24BAFE9B59}" presName="tx1" presStyleLbl="revTx" presStyleIdx="0" presStyleCnt="5"/>
      <dgm:spPr/>
    </dgm:pt>
    <dgm:pt modelId="{5284D7A9-3976-4CA9-87DA-11BD0801CC54}" type="pres">
      <dgm:prSet presAssocID="{8DB66516-AB8E-4F68-A206-1F24BAFE9B59}" presName="vert1" presStyleCnt="0"/>
      <dgm:spPr/>
    </dgm:pt>
    <dgm:pt modelId="{05F17321-22BD-4BFA-A054-35CC6B304103}" type="pres">
      <dgm:prSet presAssocID="{25F1C4B2-7384-4E12-87A4-8AA05328288D}" presName="thickLine" presStyleLbl="alignNode1" presStyleIdx="1" presStyleCnt="5"/>
      <dgm:spPr/>
    </dgm:pt>
    <dgm:pt modelId="{0E867718-CFA6-4873-82C4-3C20312F6885}" type="pres">
      <dgm:prSet presAssocID="{25F1C4B2-7384-4E12-87A4-8AA05328288D}" presName="horz1" presStyleCnt="0"/>
      <dgm:spPr/>
    </dgm:pt>
    <dgm:pt modelId="{8C392673-2DB6-498C-8702-532561395EE6}" type="pres">
      <dgm:prSet presAssocID="{25F1C4B2-7384-4E12-87A4-8AA05328288D}" presName="tx1" presStyleLbl="revTx" presStyleIdx="1" presStyleCnt="5"/>
      <dgm:spPr/>
    </dgm:pt>
    <dgm:pt modelId="{5649D408-DA68-4581-A746-B5565C8E40BF}" type="pres">
      <dgm:prSet presAssocID="{25F1C4B2-7384-4E12-87A4-8AA05328288D}" presName="vert1" presStyleCnt="0"/>
      <dgm:spPr/>
    </dgm:pt>
    <dgm:pt modelId="{62892001-8E56-4FAE-A70D-64F391AB38AA}" type="pres">
      <dgm:prSet presAssocID="{904656D6-EB10-433F-A20F-407E7A1CC9C8}" presName="thickLine" presStyleLbl="alignNode1" presStyleIdx="2" presStyleCnt="5"/>
      <dgm:spPr/>
    </dgm:pt>
    <dgm:pt modelId="{597DE44D-2D38-4A53-95E9-21BD3453F525}" type="pres">
      <dgm:prSet presAssocID="{904656D6-EB10-433F-A20F-407E7A1CC9C8}" presName="horz1" presStyleCnt="0"/>
      <dgm:spPr/>
    </dgm:pt>
    <dgm:pt modelId="{BC9216A5-C57D-46D4-9027-D72B04814E31}" type="pres">
      <dgm:prSet presAssocID="{904656D6-EB10-433F-A20F-407E7A1CC9C8}" presName="tx1" presStyleLbl="revTx" presStyleIdx="2" presStyleCnt="5"/>
      <dgm:spPr/>
    </dgm:pt>
    <dgm:pt modelId="{1F32E68A-CD83-462E-8697-3352BC9444F9}" type="pres">
      <dgm:prSet presAssocID="{904656D6-EB10-433F-A20F-407E7A1CC9C8}" presName="vert1" presStyleCnt="0"/>
      <dgm:spPr/>
    </dgm:pt>
    <dgm:pt modelId="{DC280CCA-543A-4A95-8E89-6CE942C18ABB}" type="pres">
      <dgm:prSet presAssocID="{EF86E4CB-5872-4A3D-AA30-874542C4D2F3}" presName="thickLine" presStyleLbl="alignNode1" presStyleIdx="3" presStyleCnt="5"/>
      <dgm:spPr/>
    </dgm:pt>
    <dgm:pt modelId="{B1FFC097-2E1D-4134-A2DF-AE1D9C20C126}" type="pres">
      <dgm:prSet presAssocID="{EF86E4CB-5872-4A3D-AA30-874542C4D2F3}" presName="horz1" presStyleCnt="0"/>
      <dgm:spPr/>
    </dgm:pt>
    <dgm:pt modelId="{F90F05E0-9173-4380-A937-095773865B52}" type="pres">
      <dgm:prSet presAssocID="{EF86E4CB-5872-4A3D-AA30-874542C4D2F3}" presName="tx1" presStyleLbl="revTx" presStyleIdx="3" presStyleCnt="5"/>
      <dgm:spPr/>
    </dgm:pt>
    <dgm:pt modelId="{05AB06F7-9784-45F1-BCAC-3057120E93C7}" type="pres">
      <dgm:prSet presAssocID="{EF86E4CB-5872-4A3D-AA30-874542C4D2F3}" presName="vert1" presStyleCnt="0"/>
      <dgm:spPr/>
    </dgm:pt>
    <dgm:pt modelId="{36FD088C-AB11-4282-B0C4-E209FB1E3B94}" type="pres">
      <dgm:prSet presAssocID="{378E8EFF-D8DA-44F2-B808-3BF07A05CB65}" presName="thickLine" presStyleLbl="alignNode1" presStyleIdx="4" presStyleCnt="5"/>
      <dgm:spPr/>
    </dgm:pt>
    <dgm:pt modelId="{2E02726D-FC9A-4647-A962-8543BC66FE9B}" type="pres">
      <dgm:prSet presAssocID="{378E8EFF-D8DA-44F2-B808-3BF07A05CB65}" presName="horz1" presStyleCnt="0"/>
      <dgm:spPr/>
    </dgm:pt>
    <dgm:pt modelId="{09F17FF4-9CDD-4D3D-AD44-9330F0B12904}" type="pres">
      <dgm:prSet presAssocID="{378E8EFF-D8DA-44F2-B808-3BF07A05CB65}" presName="tx1" presStyleLbl="revTx" presStyleIdx="4" presStyleCnt="5"/>
      <dgm:spPr/>
    </dgm:pt>
    <dgm:pt modelId="{F9E5170C-6E41-4BC0-BD5F-1919A0C34EDD}" type="pres">
      <dgm:prSet presAssocID="{378E8EFF-D8DA-44F2-B808-3BF07A05CB65}" presName="vert1" presStyleCnt="0"/>
      <dgm:spPr/>
    </dgm:pt>
  </dgm:ptLst>
  <dgm:cxnLst>
    <dgm:cxn modelId="{A8E77607-7999-4452-8F22-AC887B7EE51F}" srcId="{B9BA21DD-EBA2-4B33-A9D9-F4DF2DE7D2F8}" destId="{904656D6-EB10-433F-A20F-407E7A1CC9C8}" srcOrd="2" destOrd="0" parTransId="{BDA252DE-3EFA-41F9-BDA6-56C4A0B646EA}" sibTransId="{DAC34699-BE44-4F63-83FC-6D6C02DB186E}"/>
    <dgm:cxn modelId="{72525108-01BE-41BB-921A-4FB71D59E62E}" srcId="{B9BA21DD-EBA2-4B33-A9D9-F4DF2DE7D2F8}" destId="{25F1C4B2-7384-4E12-87A4-8AA05328288D}" srcOrd="1" destOrd="0" parTransId="{4A775775-D78A-44FB-9F65-FF9D70423E25}" sibTransId="{EA1FF8D8-1FBD-4B5A-A824-26873F565555}"/>
    <dgm:cxn modelId="{BDB1E43F-D470-49FE-885F-1AFF0D27AC8C}" type="presOf" srcId="{25F1C4B2-7384-4E12-87A4-8AA05328288D}" destId="{8C392673-2DB6-498C-8702-532561395EE6}" srcOrd="0" destOrd="0" presId="urn:microsoft.com/office/officeart/2008/layout/LinedList"/>
    <dgm:cxn modelId="{9D2A3568-00F5-49EF-B64D-4112E3F9244E}" type="presOf" srcId="{8DB66516-AB8E-4F68-A206-1F24BAFE9B59}" destId="{5610AD3A-79A5-4E82-A45A-E3E9991B11A5}" srcOrd="0" destOrd="0" presId="urn:microsoft.com/office/officeart/2008/layout/LinedList"/>
    <dgm:cxn modelId="{917FD26A-D4B4-40C9-8E00-2F156F6AA648}" srcId="{B9BA21DD-EBA2-4B33-A9D9-F4DF2DE7D2F8}" destId="{EF86E4CB-5872-4A3D-AA30-874542C4D2F3}" srcOrd="3" destOrd="0" parTransId="{0D780529-73F9-435A-8075-40A313C93948}" sibTransId="{B4B89E44-6380-4163-AC39-FB187178A6B3}"/>
    <dgm:cxn modelId="{3AB33D52-AC03-4110-B2E2-7115168C2D22}" type="presOf" srcId="{B9BA21DD-EBA2-4B33-A9D9-F4DF2DE7D2F8}" destId="{9AF028C4-9E6A-49A5-9F73-9591A01D63E1}" srcOrd="0" destOrd="0" presId="urn:microsoft.com/office/officeart/2008/layout/LinedList"/>
    <dgm:cxn modelId="{AC538477-FBB3-4DC6-B927-916201AE562A}" srcId="{B9BA21DD-EBA2-4B33-A9D9-F4DF2DE7D2F8}" destId="{8DB66516-AB8E-4F68-A206-1F24BAFE9B59}" srcOrd="0" destOrd="0" parTransId="{728F1764-E879-4C06-8564-926110086205}" sibTransId="{0EF8DFBA-0312-43F9-81C3-3BB2032ABED7}"/>
    <dgm:cxn modelId="{93BD207E-871B-4B0B-BA4F-C565C21D5C86}" type="presOf" srcId="{904656D6-EB10-433F-A20F-407E7A1CC9C8}" destId="{BC9216A5-C57D-46D4-9027-D72B04814E31}" srcOrd="0" destOrd="0" presId="urn:microsoft.com/office/officeart/2008/layout/LinedList"/>
    <dgm:cxn modelId="{8C854DAB-C996-4EF5-840E-8760515D9AC5}" srcId="{B9BA21DD-EBA2-4B33-A9D9-F4DF2DE7D2F8}" destId="{378E8EFF-D8DA-44F2-B808-3BF07A05CB65}" srcOrd="4" destOrd="0" parTransId="{1766FA60-6A96-4746-AB05-30BF0CFA0F8C}" sibTransId="{F917CE2F-435F-4071-941B-19903A57AA1F}"/>
    <dgm:cxn modelId="{A6CE91CA-218E-44E6-81E4-261E6FEB7184}" type="presOf" srcId="{378E8EFF-D8DA-44F2-B808-3BF07A05CB65}" destId="{09F17FF4-9CDD-4D3D-AD44-9330F0B12904}" srcOrd="0" destOrd="0" presId="urn:microsoft.com/office/officeart/2008/layout/LinedList"/>
    <dgm:cxn modelId="{BE5674D4-C903-4AE3-A5D8-94B52A4795FD}" type="presOf" srcId="{EF86E4CB-5872-4A3D-AA30-874542C4D2F3}" destId="{F90F05E0-9173-4380-A937-095773865B52}" srcOrd="0" destOrd="0" presId="urn:microsoft.com/office/officeart/2008/layout/LinedList"/>
    <dgm:cxn modelId="{95CB6CDB-8440-4E69-9663-B7008FC8AA0A}" type="presParOf" srcId="{9AF028C4-9E6A-49A5-9F73-9591A01D63E1}" destId="{62A3D6C9-664B-4573-9D92-30F8013426B2}" srcOrd="0" destOrd="0" presId="urn:microsoft.com/office/officeart/2008/layout/LinedList"/>
    <dgm:cxn modelId="{E41F2AB8-04F5-43D9-AFD2-9F795A92788C}" type="presParOf" srcId="{9AF028C4-9E6A-49A5-9F73-9591A01D63E1}" destId="{3BDA6C41-F892-4FB2-9B52-5AA22C5DE2CE}" srcOrd="1" destOrd="0" presId="urn:microsoft.com/office/officeart/2008/layout/LinedList"/>
    <dgm:cxn modelId="{6661B2E7-958F-4501-979B-31E08FA787F1}" type="presParOf" srcId="{3BDA6C41-F892-4FB2-9B52-5AA22C5DE2CE}" destId="{5610AD3A-79A5-4E82-A45A-E3E9991B11A5}" srcOrd="0" destOrd="0" presId="urn:microsoft.com/office/officeart/2008/layout/LinedList"/>
    <dgm:cxn modelId="{D3721247-E899-464B-ABF8-52D125A8B978}" type="presParOf" srcId="{3BDA6C41-F892-4FB2-9B52-5AA22C5DE2CE}" destId="{5284D7A9-3976-4CA9-87DA-11BD0801CC54}" srcOrd="1" destOrd="0" presId="urn:microsoft.com/office/officeart/2008/layout/LinedList"/>
    <dgm:cxn modelId="{50994E7F-EC33-4FC5-8377-A912ACA6DC19}" type="presParOf" srcId="{9AF028C4-9E6A-49A5-9F73-9591A01D63E1}" destId="{05F17321-22BD-4BFA-A054-35CC6B304103}" srcOrd="2" destOrd="0" presId="urn:microsoft.com/office/officeart/2008/layout/LinedList"/>
    <dgm:cxn modelId="{5A94A51E-12CB-4DD5-8528-572318666FD2}" type="presParOf" srcId="{9AF028C4-9E6A-49A5-9F73-9591A01D63E1}" destId="{0E867718-CFA6-4873-82C4-3C20312F6885}" srcOrd="3" destOrd="0" presId="urn:microsoft.com/office/officeart/2008/layout/LinedList"/>
    <dgm:cxn modelId="{B4DBE262-BCD2-4B7F-AA6D-ABA0FA843DCA}" type="presParOf" srcId="{0E867718-CFA6-4873-82C4-3C20312F6885}" destId="{8C392673-2DB6-498C-8702-532561395EE6}" srcOrd="0" destOrd="0" presId="urn:microsoft.com/office/officeart/2008/layout/LinedList"/>
    <dgm:cxn modelId="{877F3E48-6CDB-493C-AC76-96D2F6B88752}" type="presParOf" srcId="{0E867718-CFA6-4873-82C4-3C20312F6885}" destId="{5649D408-DA68-4581-A746-B5565C8E40BF}" srcOrd="1" destOrd="0" presId="urn:microsoft.com/office/officeart/2008/layout/LinedList"/>
    <dgm:cxn modelId="{8D2FC4C0-CDFB-41D3-BCDA-64974ACE172B}" type="presParOf" srcId="{9AF028C4-9E6A-49A5-9F73-9591A01D63E1}" destId="{62892001-8E56-4FAE-A70D-64F391AB38AA}" srcOrd="4" destOrd="0" presId="urn:microsoft.com/office/officeart/2008/layout/LinedList"/>
    <dgm:cxn modelId="{833E706F-38B8-4AA3-8908-CCC37358AF38}" type="presParOf" srcId="{9AF028C4-9E6A-49A5-9F73-9591A01D63E1}" destId="{597DE44D-2D38-4A53-95E9-21BD3453F525}" srcOrd="5" destOrd="0" presId="urn:microsoft.com/office/officeart/2008/layout/LinedList"/>
    <dgm:cxn modelId="{A491CEBB-81D5-4CE2-A4EF-F94C9AAB2C7B}" type="presParOf" srcId="{597DE44D-2D38-4A53-95E9-21BD3453F525}" destId="{BC9216A5-C57D-46D4-9027-D72B04814E31}" srcOrd="0" destOrd="0" presId="urn:microsoft.com/office/officeart/2008/layout/LinedList"/>
    <dgm:cxn modelId="{A5000D19-19AE-41FB-9FD7-75B3CFF71714}" type="presParOf" srcId="{597DE44D-2D38-4A53-95E9-21BD3453F525}" destId="{1F32E68A-CD83-462E-8697-3352BC9444F9}" srcOrd="1" destOrd="0" presId="urn:microsoft.com/office/officeart/2008/layout/LinedList"/>
    <dgm:cxn modelId="{B8AF86EF-D7C8-420C-8A8E-CABEB3844D72}" type="presParOf" srcId="{9AF028C4-9E6A-49A5-9F73-9591A01D63E1}" destId="{DC280CCA-543A-4A95-8E89-6CE942C18ABB}" srcOrd="6" destOrd="0" presId="urn:microsoft.com/office/officeart/2008/layout/LinedList"/>
    <dgm:cxn modelId="{E687FBCA-579E-40C0-94DB-18A7B0DBF554}" type="presParOf" srcId="{9AF028C4-9E6A-49A5-9F73-9591A01D63E1}" destId="{B1FFC097-2E1D-4134-A2DF-AE1D9C20C126}" srcOrd="7" destOrd="0" presId="urn:microsoft.com/office/officeart/2008/layout/LinedList"/>
    <dgm:cxn modelId="{1FA3F1B9-859E-4584-BFC7-5649827B7B3A}" type="presParOf" srcId="{B1FFC097-2E1D-4134-A2DF-AE1D9C20C126}" destId="{F90F05E0-9173-4380-A937-095773865B52}" srcOrd="0" destOrd="0" presId="urn:microsoft.com/office/officeart/2008/layout/LinedList"/>
    <dgm:cxn modelId="{AF41F5B3-90A0-4FB1-82D1-90BC730C3DE7}" type="presParOf" srcId="{B1FFC097-2E1D-4134-A2DF-AE1D9C20C126}" destId="{05AB06F7-9784-45F1-BCAC-3057120E93C7}" srcOrd="1" destOrd="0" presId="urn:microsoft.com/office/officeart/2008/layout/LinedList"/>
    <dgm:cxn modelId="{DF6CD5CD-141C-4EED-9C02-91755A4EE261}" type="presParOf" srcId="{9AF028C4-9E6A-49A5-9F73-9591A01D63E1}" destId="{36FD088C-AB11-4282-B0C4-E209FB1E3B94}" srcOrd="8" destOrd="0" presId="urn:microsoft.com/office/officeart/2008/layout/LinedList"/>
    <dgm:cxn modelId="{B89E4B7A-AC62-448B-9621-050BD24E464B}" type="presParOf" srcId="{9AF028C4-9E6A-49A5-9F73-9591A01D63E1}" destId="{2E02726D-FC9A-4647-A962-8543BC66FE9B}" srcOrd="9" destOrd="0" presId="urn:microsoft.com/office/officeart/2008/layout/LinedList"/>
    <dgm:cxn modelId="{F4EF2063-8F29-4746-82EE-19721572D642}" type="presParOf" srcId="{2E02726D-FC9A-4647-A962-8543BC66FE9B}" destId="{09F17FF4-9CDD-4D3D-AD44-9330F0B12904}" srcOrd="0" destOrd="0" presId="urn:microsoft.com/office/officeart/2008/layout/LinedList"/>
    <dgm:cxn modelId="{A41EAABB-735B-4E57-A216-EBF95C6576D4}" type="presParOf" srcId="{2E02726D-FC9A-4647-A962-8543BC66FE9B}" destId="{F9E5170C-6E41-4BC0-BD5F-1919A0C34ED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9D5F58-029F-4A5D-8022-7C195AAC774F}">
      <dsp:nvSpPr>
        <dsp:cNvPr id="0" name=""/>
        <dsp:cNvSpPr/>
      </dsp:nvSpPr>
      <dsp:spPr>
        <a:xfrm>
          <a:off x="438083" y="945718"/>
          <a:ext cx="714287" cy="7142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A668F9-E3E1-45E2-86FF-F616D473CF30}">
      <dsp:nvSpPr>
        <dsp:cNvPr id="0" name=""/>
        <dsp:cNvSpPr/>
      </dsp:nvSpPr>
      <dsp:spPr>
        <a:xfrm>
          <a:off x="1574" y="1898299"/>
          <a:ext cx="1587304" cy="63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Topic Overview</a:t>
          </a:r>
          <a:endParaRPr lang="en-US" sz="2000" kern="1200"/>
        </a:p>
      </dsp:txBody>
      <dsp:txXfrm>
        <a:off x="1574" y="1898299"/>
        <a:ext cx="1587304" cy="634921"/>
      </dsp:txXfrm>
    </dsp:sp>
    <dsp:sp modelId="{4228311E-DE24-4A03-9C04-0AE065FFCA4E}">
      <dsp:nvSpPr>
        <dsp:cNvPr id="0" name=""/>
        <dsp:cNvSpPr/>
      </dsp:nvSpPr>
      <dsp:spPr>
        <a:xfrm>
          <a:off x="2303166" y="945718"/>
          <a:ext cx="714287" cy="714287"/>
        </a:xfrm>
        <a:prstGeom prst="rect">
          <a:avLst/>
        </a:prstGeom>
        <a:blipFill rotWithShape="1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27EA4B-5E6F-4960-A51D-9C8036FC2E24}">
      <dsp:nvSpPr>
        <dsp:cNvPr id="0" name=""/>
        <dsp:cNvSpPr/>
      </dsp:nvSpPr>
      <dsp:spPr>
        <a:xfrm>
          <a:off x="1866657" y="1898299"/>
          <a:ext cx="1587304" cy="63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Project Outcomes</a:t>
          </a:r>
          <a:endParaRPr lang="en-US" sz="2000" kern="1200" dirty="0"/>
        </a:p>
      </dsp:txBody>
      <dsp:txXfrm>
        <a:off x="1866657" y="1898299"/>
        <a:ext cx="1587304" cy="634921"/>
      </dsp:txXfrm>
    </dsp:sp>
    <dsp:sp modelId="{5B6B0A7F-06EF-4273-9B82-775450A2F8D1}">
      <dsp:nvSpPr>
        <dsp:cNvPr id="0" name=""/>
        <dsp:cNvSpPr/>
      </dsp:nvSpPr>
      <dsp:spPr>
        <a:xfrm>
          <a:off x="4168249" y="945718"/>
          <a:ext cx="714287" cy="714287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7EE1E1-F9F7-4ACE-BC04-E6B13BC12580}">
      <dsp:nvSpPr>
        <dsp:cNvPr id="0" name=""/>
        <dsp:cNvSpPr/>
      </dsp:nvSpPr>
      <dsp:spPr>
        <a:xfrm>
          <a:off x="3731740" y="1898299"/>
          <a:ext cx="1587304" cy="63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Conceptual Framework</a:t>
          </a:r>
        </a:p>
      </dsp:txBody>
      <dsp:txXfrm>
        <a:off x="3731740" y="1898299"/>
        <a:ext cx="1587304" cy="634921"/>
      </dsp:txXfrm>
    </dsp:sp>
    <dsp:sp modelId="{D0876CA6-88CB-421B-8F71-49C87E8FA3A8}">
      <dsp:nvSpPr>
        <dsp:cNvPr id="0" name=""/>
        <dsp:cNvSpPr/>
      </dsp:nvSpPr>
      <dsp:spPr>
        <a:xfrm>
          <a:off x="6033332" y="945718"/>
          <a:ext cx="714287" cy="7142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C58F2D-2C70-4007-893D-75CB405EA531}">
      <dsp:nvSpPr>
        <dsp:cNvPr id="0" name=""/>
        <dsp:cNvSpPr/>
      </dsp:nvSpPr>
      <dsp:spPr>
        <a:xfrm>
          <a:off x="5596823" y="1898299"/>
          <a:ext cx="1587304" cy="63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Key Findings</a:t>
          </a:r>
          <a:endParaRPr lang="en-US" sz="2000" kern="1200" dirty="0"/>
        </a:p>
      </dsp:txBody>
      <dsp:txXfrm>
        <a:off x="5596823" y="1898299"/>
        <a:ext cx="1587304" cy="634921"/>
      </dsp:txXfrm>
    </dsp:sp>
    <dsp:sp modelId="{62677F26-1BB7-4451-9BFC-9799F9730ECC}">
      <dsp:nvSpPr>
        <dsp:cNvPr id="0" name=""/>
        <dsp:cNvSpPr/>
      </dsp:nvSpPr>
      <dsp:spPr>
        <a:xfrm>
          <a:off x="7898415" y="945718"/>
          <a:ext cx="714287" cy="7142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49489E-620B-4930-97ED-9F81EC316850}">
      <dsp:nvSpPr>
        <dsp:cNvPr id="0" name=""/>
        <dsp:cNvSpPr/>
      </dsp:nvSpPr>
      <dsp:spPr>
        <a:xfrm>
          <a:off x="7461906" y="1898299"/>
          <a:ext cx="1587304" cy="63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Insider Research Considerations</a:t>
          </a:r>
          <a:endParaRPr lang="en-US" sz="2000" kern="1200"/>
        </a:p>
      </dsp:txBody>
      <dsp:txXfrm>
        <a:off x="7461906" y="1898299"/>
        <a:ext cx="1587304" cy="634921"/>
      </dsp:txXfrm>
    </dsp:sp>
    <dsp:sp modelId="{254545E1-60C1-48B9-BC7D-DDF6F95F3F35}">
      <dsp:nvSpPr>
        <dsp:cNvPr id="0" name=""/>
        <dsp:cNvSpPr/>
      </dsp:nvSpPr>
      <dsp:spPr>
        <a:xfrm>
          <a:off x="9763498" y="945718"/>
          <a:ext cx="714287" cy="7142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5B4521-5595-4C30-ABB6-2D651F7F459E}">
      <dsp:nvSpPr>
        <dsp:cNvPr id="0" name=""/>
        <dsp:cNvSpPr/>
      </dsp:nvSpPr>
      <dsp:spPr>
        <a:xfrm>
          <a:off x="9326989" y="1898299"/>
          <a:ext cx="1587304" cy="63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Reflection</a:t>
          </a:r>
          <a:endParaRPr lang="en-US" sz="2000" kern="1200" dirty="0"/>
        </a:p>
      </dsp:txBody>
      <dsp:txXfrm>
        <a:off x="9326989" y="1898299"/>
        <a:ext cx="1587304" cy="6349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8C3B8F-9A2F-4681-8D80-EC6C5203DB3F}">
      <dsp:nvSpPr>
        <dsp:cNvPr id="0" name=""/>
        <dsp:cNvSpPr/>
      </dsp:nvSpPr>
      <dsp:spPr>
        <a:xfrm>
          <a:off x="2103120" y="1962"/>
          <a:ext cx="8412480" cy="1016504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258192" rIns="163225" bIns="258192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The tensions between the short-term need for greater affordable housing and long-term need to achieve high-quality sustainable homes delivered by accountable and competent individuals.</a:t>
          </a:r>
        </a:p>
      </dsp:txBody>
      <dsp:txXfrm>
        <a:off x="2103120" y="1962"/>
        <a:ext cx="8412480" cy="1016504"/>
      </dsp:txXfrm>
    </dsp:sp>
    <dsp:sp modelId="{088519A2-ECF1-4C13-9D27-EC9932B1C075}">
      <dsp:nvSpPr>
        <dsp:cNvPr id="0" name=""/>
        <dsp:cNvSpPr/>
      </dsp:nvSpPr>
      <dsp:spPr>
        <a:xfrm>
          <a:off x="0" y="1962"/>
          <a:ext cx="2103120" cy="101650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100408" rIns="111290" bIns="100408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Examining</a:t>
          </a:r>
        </a:p>
      </dsp:txBody>
      <dsp:txXfrm>
        <a:off x="0" y="1962"/>
        <a:ext cx="2103120" cy="1016504"/>
      </dsp:txXfrm>
    </dsp:sp>
    <dsp:sp modelId="{A9CBCFB2-2DAC-4F12-9B71-F2766D40FAF0}">
      <dsp:nvSpPr>
        <dsp:cNvPr id="0" name=""/>
        <dsp:cNvSpPr/>
      </dsp:nvSpPr>
      <dsp:spPr>
        <a:xfrm>
          <a:off x="2103120" y="1079456"/>
          <a:ext cx="8412480" cy="1016504"/>
        </a:xfrm>
        <a:prstGeom prst="rect">
          <a:avLst/>
        </a:prstGeom>
        <a:solidFill>
          <a:schemeClr val="accent2">
            <a:tint val="40000"/>
            <a:alpha val="90000"/>
            <a:hueOff val="143101"/>
            <a:satOff val="2643"/>
            <a:lumOff val="-29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43101"/>
              <a:satOff val="2643"/>
              <a:lumOff val="-2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258192" rIns="163225" bIns="258192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The socio-technical structure of the industry and the relationship with the domains of sustainability: economic, social, and environmental.</a:t>
          </a:r>
        </a:p>
      </dsp:txBody>
      <dsp:txXfrm>
        <a:off x="2103120" y="1079456"/>
        <a:ext cx="8412480" cy="1016504"/>
      </dsp:txXfrm>
    </dsp:sp>
    <dsp:sp modelId="{C13F198D-C9F4-45A0-920D-94B24E86618D}">
      <dsp:nvSpPr>
        <dsp:cNvPr id="0" name=""/>
        <dsp:cNvSpPr/>
      </dsp:nvSpPr>
      <dsp:spPr>
        <a:xfrm>
          <a:off x="0" y="1079456"/>
          <a:ext cx="2103120" cy="1016504"/>
        </a:xfrm>
        <a:prstGeom prst="rect">
          <a:avLst/>
        </a:prstGeom>
        <a:solidFill>
          <a:schemeClr val="accent2">
            <a:hueOff val="37813"/>
            <a:satOff val="4346"/>
            <a:lumOff val="-3464"/>
            <a:alphaOff val="0"/>
          </a:schemeClr>
        </a:solidFill>
        <a:ln w="12700" cap="flat" cmpd="sng" algn="ctr">
          <a:solidFill>
            <a:schemeClr val="accent2">
              <a:hueOff val="37813"/>
              <a:satOff val="4346"/>
              <a:lumOff val="-346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100408" rIns="111290" bIns="100408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Exploring</a:t>
          </a:r>
        </a:p>
      </dsp:txBody>
      <dsp:txXfrm>
        <a:off x="0" y="1079456"/>
        <a:ext cx="2103120" cy="1016504"/>
      </dsp:txXfrm>
    </dsp:sp>
    <dsp:sp modelId="{A881E2E3-AE5E-41F0-9149-B8B30452ED4A}">
      <dsp:nvSpPr>
        <dsp:cNvPr id="0" name=""/>
        <dsp:cNvSpPr/>
      </dsp:nvSpPr>
      <dsp:spPr>
        <a:xfrm>
          <a:off x="2103120" y="2156951"/>
          <a:ext cx="8412480" cy="1016504"/>
        </a:xfrm>
        <a:prstGeom prst="rect">
          <a:avLst/>
        </a:prstGeom>
        <a:solidFill>
          <a:schemeClr val="accent2">
            <a:tint val="40000"/>
            <a:alpha val="90000"/>
            <a:hueOff val="286202"/>
            <a:satOff val="5285"/>
            <a:lumOff val="-59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286202"/>
              <a:satOff val="5285"/>
              <a:lumOff val="-5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258192" rIns="163225" bIns="258192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The relationship between policy and the nature of industry response within the English Construction industry.</a:t>
          </a:r>
        </a:p>
      </dsp:txBody>
      <dsp:txXfrm>
        <a:off x="2103120" y="2156951"/>
        <a:ext cx="8412480" cy="1016504"/>
      </dsp:txXfrm>
    </dsp:sp>
    <dsp:sp modelId="{7E69D5A1-D887-4A8A-93F9-FAC1D5E6E602}">
      <dsp:nvSpPr>
        <dsp:cNvPr id="0" name=""/>
        <dsp:cNvSpPr/>
      </dsp:nvSpPr>
      <dsp:spPr>
        <a:xfrm>
          <a:off x="0" y="2156951"/>
          <a:ext cx="2103120" cy="1016504"/>
        </a:xfrm>
        <a:prstGeom prst="rect">
          <a:avLst/>
        </a:prstGeom>
        <a:solidFill>
          <a:schemeClr val="accent2">
            <a:hueOff val="75626"/>
            <a:satOff val="8693"/>
            <a:lumOff val="-6929"/>
            <a:alphaOff val="0"/>
          </a:schemeClr>
        </a:solidFill>
        <a:ln w="12700" cap="flat" cmpd="sng" algn="ctr">
          <a:solidFill>
            <a:schemeClr val="accent2">
              <a:hueOff val="75626"/>
              <a:satOff val="8693"/>
              <a:lumOff val="-69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100408" rIns="111290" bIns="100408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Evaluating</a:t>
          </a:r>
        </a:p>
      </dsp:txBody>
      <dsp:txXfrm>
        <a:off x="0" y="2156951"/>
        <a:ext cx="2103120" cy="1016504"/>
      </dsp:txXfrm>
    </dsp:sp>
    <dsp:sp modelId="{FDCEA42B-6777-4738-BD48-40CB7A2C66B4}">
      <dsp:nvSpPr>
        <dsp:cNvPr id="0" name=""/>
        <dsp:cNvSpPr/>
      </dsp:nvSpPr>
      <dsp:spPr>
        <a:xfrm>
          <a:off x="2103120" y="3234445"/>
          <a:ext cx="8412480" cy="1016504"/>
        </a:xfrm>
        <a:prstGeom prst="rect">
          <a:avLst/>
        </a:prstGeom>
        <a:solidFill>
          <a:schemeClr val="accent2">
            <a:tint val="40000"/>
            <a:alpha val="90000"/>
            <a:hueOff val="429303"/>
            <a:satOff val="7928"/>
            <a:lumOff val="-88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429303"/>
              <a:satOff val="7928"/>
              <a:lumOff val="-8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258192" rIns="163225" bIns="258192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Research gaps based on critical evaluation for future research exploitation.</a:t>
          </a:r>
        </a:p>
      </dsp:txBody>
      <dsp:txXfrm>
        <a:off x="2103120" y="3234445"/>
        <a:ext cx="8412480" cy="1016504"/>
      </dsp:txXfrm>
    </dsp:sp>
    <dsp:sp modelId="{B4795CB2-AD9B-40DC-847B-A37A10811B64}">
      <dsp:nvSpPr>
        <dsp:cNvPr id="0" name=""/>
        <dsp:cNvSpPr/>
      </dsp:nvSpPr>
      <dsp:spPr>
        <a:xfrm>
          <a:off x="0" y="3234445"/>
          <a:ext cx="2103120" cy="1016504"/>
        </a:xfrm>
        <a:prstGeom prst="rect">
          <a:avLst/>
        </a:prstGeom>
        <a:solidFill>
          <a:schemeClr val="accent2">
            <a:hueOff val="113439"/>
            <a:satOff val="13039"/>
            <a:lumOff val="-10393"/>
            <a:alphaOff val="0"/>
          </a:schemeClr>
        </a:solidFill>
        <a:ln w="12700" cap="flat" cmpd="sng" algn="ctr">
          <a:solidFill>
            <a:schemeClr val="accent2">
              <a:hueOff val="113439"/>
              <a:satOff val="13039"/>
              <a:lumOff val="-1039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100408" rIns="111290" bIns="100408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Recommending</a:t>
          </a:r>
        </a:p>
      </dsp:txBody>
      <dsp:txXfrm>
        <a:off x="0" y="3234445"/>
        <a:ext cx="2103120" cy="101650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6F37D1-5771-49F1-B6E9-D52DC9A0A277}">
      <dsp:nvSpPr>
        <dsp:cNvPr id="0" name=""/>
        <dsp:cNvSpPr/>
      </dsp:nvSpPr>
      <dsp:spPr>
        <a:xfrm>
          <a:off x="212335" y="622016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E0E44E-027D-4AB2-A959-C86351CDC741}">
      <dsp:nvSpPr>
        <dsp:cNvPr id="0" name=""/>
        <dsp:cNvSpPr/>
      </dsp:nvSpPr>
      <dsp:spPr>
        <a:xfrm>
          <a:off x="492877" y="902558"/>
          <a:ext cx="774830" cy="774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591CA4-785C-4891-9FAE-DAB67AA8ECFF}">
      <dsp:nvSpPr>
        <dsp:cNvPr id="0" name=""/>
        <dsp:cNvSpPr/>
      </dsp:nvSpPr>
      <dsp:spPr>
        <a:xfrm>
          <a:off x="1834517" y="622016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Dualism: construction is part of the solution but is also the problem. (SDG 9)</a:t>
          </a:r>
          <a:endParaRPr lang="en-US" sz="2100" kern="1200" dirty="0"/>
        </a:p>
      </dsp:txBody>
      <dsp:txXfrm>
        <a:off x="1834517" y="622016"/>
        <a:ext cx="3148942" cy="1335915"/>
      </dsp:txXfrm>
    </dsp:sp>
    <dsp:sp modelId="{D4F7AF5C-859A-419A-BF9D-2D9609DA7243}">
      <dsp:nvSpPr>
        <dsp:cNvPr id="0" name=""/>
        <dsp:cNvSpPr/>
      </dsp:nvSpPr>
      <dsp:spPr>
        <a:xfrm>
          <a:off x="5532139" y="622016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EC7151-8826-49A0-ADBF-A02C4A6005DD}">
      <dsp:nvSpPr>
        <dsp:cNvPr id="0" name=""/>
        <dsp:cNvSpPr/>
      </dsp:nvSpPr>
      <dsp:spPr>
        <a:xfrm>
          <a:off x="5812681" y="902558"/>
          <a:ext cx="774830" cy="774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63FF98-0159-483A-B7C4-4F894177538E}">
      <dsp:nvSpPr>
        <dsp:cNvPr id="0" name=""/>
        <dsp:cNvSpPr/>
      </dsp:nvSpPr>
      <dsp:spPr>
        <a:xfrm>
          <a:off x="7154322" y="622016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Policy v Industry: consented to develop but halted from building - the cultural tension. (SDG 11)</a:t>
          </a:r>
          <a:endParaRPr lang="en-US" sz="2100" kern="1200"/>
        </a:p>
      </dsp:txBody>
      <dsp:txXfrm>
        <a:off x="7154322" y="622016"/>
        <a:ext cx="3148942" cy="1335915"/>
      </dsp:txXfrm>
    </dsp:sp>
    <dsp:sp modelId="{3D401F77-F1DD-41A2-AAB0-08CA0733ADB6}">
      <dsp:nvSpPr>
        <dsp:cNvPr id="0" name=""/>
        <dsp:cNvSpPr/>
      </dsp:nvSpPr>
      <dsp:spPr>
        <a:xfrm>
          <a:off x="212335" y="2759975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82FBC6-573E-4A15-87C2-BF123192C67A}">
      <dsp:nvSpPr>
        <dsp:cNvPr id="0" name=""/>
        <dsp:cNvSpPr/>
      </dsp:nvSpPr>
      <dsp:spPr>
        <a:xfrm>
          <a:off x="492877" y="3040517"/>
          <a:ext cx="774830" cy="774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0506C3-888D-4E86-B598-736D1DA5D910}">
      <dsp:nvSpPr>
        <dsp:cNvPr id="0" name=""/>
        <dsp:cNvSpPr/>
      </dsp:nvSpPr>
      <dsp:spPr>
        <a:xfrm>
          <a:off x="1834517" y="2759975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Future Homes Standard: putting your eggs in one basket – decarbonisation of the electrical grid – but missing the bigger picture. (SDG 9 and 11)</a:t>
          </a:r>
          <a:endParaRPr lang="en-US" sz="2100" kern="1200"/>
        </a:p>
      </dsp:txBody>
      <dsp:txXfrm>
        <a:off x="1834517" y="2759975"/>
        <a:ext cx="3148942" cy="1335915"/>
      </dsp:txXfrm>
    </dsp:sp>
    <dsp:sp modelId="{0B7F6CED-D86C-4C2C-9F9E-096C0C1F921F}">
      <dsp:nvSpPr>
        <dsp:cNvPr id="0" name=""/>
        <dsp:cNvSpPr/>
      </dsp:nvSpPr>
      <dsp:spPr>
        <a:xfrm>
          <a:off x="5532139" y="2759975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60865F-3F06-4D42-952C-0EC9C7B3455A}">
      <dsp:nvSpPr>
        <dsp:cNvPr id="0" name=""/>
        <dsp:cNvSpPr/>
      </dsp:nvSpPr>
      <dsp:spPr>
        <a:xfrm>
          <a:off x="5812681" y="3040517"/>
          <a:ext cx="774830" cy="774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83EF29-7FD2-47AC-97FE-B9828B39053D}">
      <dsp:nvSpPr>
        <dsp:cNvPr id="0" name=""/>
        <dsp:cNvSpPr/>
      </dsp:nvSpPr>
      <dsp:spPr>
        <a:xfrm>
          <a:off x="7154322" y="2759975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Incentivising Innovation through the Regulatory Framework: a missed opportunity to support housing output. (SDG 9 &amp; 11)</a:t>
          </a:r>
          <a:endParaRPr lang="en-US" sz="2100" kern="1200"/>
        </a:p>
      </dsp:txBody>
      <dsp:txXfrm>
        <a:off x="7154322" y="2759975"/>
        <a:ext cx="3148942" cy="133591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A3D6C9-664B-4573-9D92-30F8013426B2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10AD3A-79A5-4E82-A45A-E3E9991B11A5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The relevance and applicability of the SDGs.</a:t>
          </a:r>
          <a:endParaRPr lang="en-US" sz="3100" kern="1200"/>
        </a:p>
      </dsp:txBody>
      <dsp:txXfrm>
        <a:off x="0" y="675"/>
        <a:ext cx="6900512" cy="1106957"/>
      </dsp:txXfrm>
    </dsp:sp>
    <dsp:sp modelId="{05F17321-22BD-4BFA-A054-35CC6B304103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392673-2DB6-498C-8702-532561395EE6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The importance for maintaining ethical non-bias.</a:t>
          </a:r>
          <a:endParaRPr lang="en-US" sz="3100" kern="1200"/>
        </a:p>
      </dsp:txBody>
      <dsp:txXfrm>
        <a:off x="0" y="1107633"/>
        <a:ext cx="6900512" cy="1106957"/>
      </dsp:txXfrm>
    </dsp:sp>
    <dsp:sp modelId="{62892001-8E56-4FAE-A70D-64F391AB38AA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9216A5-C57D-46D4-9027-D72B04814E31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The caution of insider research.</a:t>
          </a:r>
          <a:endParaRPr lang="en-US" sz="3100" kern="1200"/>
        </a:p>
      </dsp:txBody>
      <dsp:txXfrm>
        <a:off x="0" y="2214591"/>
        <a:ext cx="6900512" cy="1106957"/>
      </dsp:txXfrm>
    </dsp:sp>
    <dsp:sp modelId="{DC280CCA-543A-4A95-8E89-6CE942C18ABB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0F05E0-9173-4380-A937-095773865B52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The relevance of experience and expertise within a chosen field of study.</a:t>
          </a:r>
          <a:endParaRPr lang="en-US" sz="3100" kern="1200"/>
        </a:p>
      </dsp:txBody>
      <dsp:txXfrm>
        <a:off x="0" y="3321549"/>
        <a:ext cx="6900512" cy="1106957"/>
      </dsp:txXfrm>
    </dsp:sp>
    <dsp:sp modelId="{36FD088C-AB11-4282-B0C4-E209FB1E3B94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F17FF4-9CDD-4D3D-AD44-9330F0B12904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The likely trajectory within the industry through critical analysis.</a:t>
          </a:r>
          <a:endParaRPr lang="en-US" sz="3100" kern="1200"/>
        </a:p>
      </dsp:txBody>
      <dsp:txXfrm>
        <a:off x="0" y="4428507"/>
        <a:ext cx="6900512" cy="11069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9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6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11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F56B37-CDFD-448C-B59A-206CB7966C96}" type="datetimeFigureOut">
              <a:rPr lang="en-GB" smtClean="0"/>
              <a:t>09/09/2026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9C0477-51E7-4679-8FB5-767373439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75398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9C0477-51E7-4679-8FB5-7673734395A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9062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9C0477-51E7-4679-8FB5-7673734395A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0177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9C0477-51E7-4679-8FB5-7673734395A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9276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9C0477-51E7-4679-8FB5-7673734395A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0593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9C0477-51E7-4679-8FB5-7673734395A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319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9/9/2026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9369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9/9/2026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4626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9/9/2026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93418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9/9/2026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78086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9/9/2026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30309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9/9/2026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19287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9/9/2026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98121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9/9/2026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3831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9/9/2026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25946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9/9/2026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8591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9/9/2026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63543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9/9/2026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2562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18" r:id="rId6"/>
    <p:sldLayoutId id="2147483714" r:id="rId7"/>
    <p:sldLayoutId id="2147483715" r:id="rId8"/>
    <p:sldLayoutId id="2147483716" r:id="rId9"/>
    <p:sldLayoutId id="2147483717" r:id="rId10"/>
    <p:sldLayoutId id="214748371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1.xm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5.xml"/><Relationship Id="rId9" Type="http://schemas.microsoft.com/office/2007/relationships/diagramDrawing" Target="../diagrams/drawing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ED8E54F9-849C-4865-8C5E-FD967B81D7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391AE6B3-1D2D-4C67-A4DB-888635B527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054983"/>
          </a:xfrm>
          <a:custGeom>
            <a:avLst/>
            <a:gdLst>
              <a:gd name="connsiteX0" fmla="*/ 6788003 w 12188952"/>
              <a:gd name="connsiteY0" fmla="*/ 5986774 h 6054983"/>
              <a:gd name="connsiteX1" fmla="*/ 6787005 w 12188952"/>
              <a:gd name="connsiteY1" fmla="*/ 5986852 h 6054983"/>
              <a:gd name="connsiteX2" fmla="*/ 6786779 w 12188952"/>
              <a:gd name="connsiteY2" fmla="*/ 5987386 h 6054983"/>
              <a:gd name="connsiteX3" fmla="*/ 0 w 12188952"/>
              <a:gd name="connsiteY3" fmla="*/ 0 h 6054983"/>
              <a:gd name="connsiteX4" fmla="*/ 12188952 w 12188952"/>
              <a:gd name="connsiteY4" fmla="*/ 0 h 6054983"/>
              <a:gd name="connsiteX5" fmla="*/ 12188952 w 12188952"/>
              <a:gd name="connsiteY5" fmla="*/ 5092539 h 6054983"/>
              <a:gd name="connsiteX6" fmla="*/ 12058081 w 12188952"/>
              <a:gd name="connsiteY6" fmla="*/ 5131579 h 6054983"/>
              <a:gd name="connsiteX7" fmla="*/ 11673881 w 12188952"/>
              <a:gd name="connsiteY7" fmla="*/ 5235154 h 6054983"/>
              <a:gd name="connsiteX8" fmla="*/ 10422749 w 12188952"/>
              <a:gd name="connsiteY8" fmla="*/ 5518693 h 6054983"/>
              <a:gd name="connsiteX9" fmla="*/ 9421666 w 12188952"/>
              <a:gd name="connsiteY9" fmla="*/ 5693855 h 6054983"/>
              <a:gd name="connsiteX10" fmla="*/ 8456304 w 12188952"/>
              <a:gd name="connsiteY10" fmla="*/ 5827556 h 6054983"/>
              <a:gd name="connsiteX11" fmla="*/ 7714041 w 12188952"/>
              <a:gd name="connsiteY11" fmla="*/ 5907503 h 6054983"/>
              <a:gd name="connsiteX12" fmla="*/ 6949978 w 12188952"/>
              <a:gd name="connsiteY12" fmla="*/ 5973283 h 6054983"/>
              <a:gd name="connsiteX13" fmla="*/ 6934569 w 12188952"/>
              <a:gd name="connsiteY13" fmla="*/ 5975354 h 6054983"/>
              <a:gd name="connsiteX14" fmla="*/ 6788750 w 12188952"/>
              <a:gd name="connsiteY14" fmla="*/ 5986715 h 6054983"/>
              <a:gd name="connsiteX15" fmla="*/ 6798241 w 12188952"/>
              <a:gd name="connsiteY15" fmla="*/ 5988535 h 6054983"/>
              <a:gd name="connsiteX16" fmla="*/ 6833723 w 12188952"/>
              <a:gd name="connsiteY16" fmla="*/ 5986828 h 6054983"/>
              <a:gd name="connsiteX17" fmla="*/ 6882282 w 12188952"/>
              <a:gd name="connsiteY17" fmla="*/ 5983850 h 6054983"/>
              <a:gd name="connsiteX18" fmla="*/ 7576876 w 12188952"/>
              <a:gd name="connsiteY18" fmla="*/ 5951323 h 6054983"/>
              <a:gd name="connsiteX19" fmla="*/ 8621689 w 12188952"/>
              <a:gd name="connsiteY19" fmla="*/ 5864426 h 6054983"/>
              <a:gd name="connsiteX20" fmla="*/ 9477600 w 12188952"/>
              <a:gd name="connsiteY20" fmla="*/ 5760520 h 6054983"/>
              <a:gd name="connsiteX21" fmla="*/ 10626651 w 12188952"/>
              <a:gd name="connsiteY21" fmla="*/ 5566363 h 6054983"/>
              <a:gd name="connsiteX22" fmla="*/ 11995498 w 12188952"/>
              <a:gd name="connsiteY22" fmla="*/ 5240369 h 6054983"/>
              <a:gd name="connsiteX23" fmla="*/ 12188952 w 12188952"/>
              <a:gd name="connsiteY23" fmla="*/ 5183370 h 6054983"/>
              <a:gd name="connsiteX24" fmla="*/ 12188952 w 12188952"/>
              <a:gd name="connsiteY24" fmla="*/ 5238107 h 6054983"/>
              <a:gd name="connsiteX25" fmla="*/ 11826300 w 12188952"/>
              <a:gd name="connsiteY25" fmla="*/ 5343406 h 6054983"/>
              <a:gd name="connsiteX26" fmla="*/ 10936448 w 12188952"/>
              <a:gd name="connsiteY26" fmla="*/ 5557921 h 6054983"/>
              <a:gd name="connsiteX27" fmla="*/ 9983034 w 12188952"/>
              <a:gd name="connsiteY27" fmla="*/ 5737926 h 6054983"/>
              <a:gd name="connsiteX28" fmla="*/ 9184585 w 12188952"/>
              <a:gd name="connsiteY28" fmla="*/ 5853873 h 6054983"/>
              <a:gd name="connsiteX29" fmla="*/ 8576053 w 12188952"/>
              <a:gd name="connsiteY29" fmla="*/ 5923392 h 6054983"/>
              <a:gd name="connsiteX30" fmla="*/ 7862392 w 12188952"/>
              <a:gd name="connsiteY30" fmla="*/ 5984843 h 6054983"/>
              <a:gd name="connsiteX31" fmla="*/ 6933768 w 12188952"/>
              <a:gd name="connsiteY31" fmla="*/ 6036237 h 6054983"/>
              <a:gd name="connsiteX32" fmla="*/ 6476130 w 12188952"/>
              <a:gd name="connsiteY32" fmla="*/ 6050140 h 6054983"/>
              <a:gd name="connsiteX33" fmla="*/ 6360703 w 12188952"/>
              <a:gd name="connsiteY33" fmla="*/ 6054983 h 6054983"/>
              <a:gd name="connsiteX34" fmla="*/ 6055614 w 12188952"/>
              <a:gd name="connsiteY34" fmla="*/ 6054983 h 6054983"/>
              <a:gd name="connsiteX35" fmla="*/ 5976289 w 12188952"/>
              <a:gd name="connsiteY35" fmla="*/ 6050389 h 6054983"/>
              <a:gd name="connsiteX36" fmla="*/ 5263770 w 12188952"/>
              <a:gd name="connsiteY36" fmla="*/ 6014140 h 6054983"/>
              <a:gd name="connsiteX37" fmla="*/ 4345190 w 12188952"/>
              <a:gd name="connsiteY37" fmla="*/ 5952070 h 6054983"/>
              <a:gd name="connsiteX38" fmla="*/ 3372201 w 12188952"/>
              <a:gd name="connsiteY38" fmla="*/ 5853501 h 6054983"/>
              <a:gd name="connsiteX39" fmla="*/ 2361582 w 12188952"/>
              <a:gd name="connsiteY39" fmla="*/ 5734574 h 6054983"/>
              <a:gd name="connsiteX40" fmla="*/ 1232869 w 12188952"/>
              <a:gd name="connsiteY40" fmla="*/ 5561398 h 6054983"/>
              <a:gd name="connsiteX41" fmla="*/ 68483 w 12188952"/>
              <a:gd name="connsiteY41" fmla="*/ 5321691 h 6054983"/>
              <a:gd name="connsiteX42" fmla="*/ 0 w 12188952"/>
              <a:gd name="connsiteY42" fmla="*/ 5304336 h 6054983"/>
              <a:gd name="connsiteX43" fmla="*/ 0 w 12188952"/>
              <a:gd name="connsiteY43" fmla="*/ 5247847 h 6054983"/>
              <a:gd name="connsiteX44" fmla="*/ 72423 w 12188952"/>
              <a:gd name="connsiteY44" fmla="*/ 5266624 h 6054983"/>
              <a:gd name="connsiteX45" fmla="*/ 600566 w 12188952"/>
              <a:gd name="connsiteY45" fmla="*/ 5384994 h 6054983"/>
              <a:gd name="connsiteX46" fmla="*/ 1769069 w 12188952"/>
              <a:gd name="connsiteY46" fmla="*/ 5595162 h 6054983"/>
              <a:gd name="connsiteX47" fmla="*/ 2612900 w 12188952"/>
              <a:gd name="connsiteY47" fmla="*/ 5712104 h 6054983"/>
              <a:gd name="connsiteX48" fmla="*/ 2580488 w 12188952"/>
              <a:gd name="connsiteY48" fmla="*/ 5702173 h 6054983"/>
              <a:gd name="connsiteX49" fmla="*/ 1112357 w 12188952"/>
              <a:gd name="connsiteY49" fmla="*/ 5369476 h 6054983"/>
              <a:gd name="connsiteX50" fmla="*/ 420307 w 12188952"/>
              <a:gd name="connsiteY50" fmla="*/ 5170043 h 6054983"/>
              <a:gd name="connsiteX51" fmla="*/ 0 w 12188952"/>
              <a:gd name="connsiteY51" fmla="*/ 5031126 h 60549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88952" h="6054983">
                <a:moveTo>
                  <a:pt x="6788003" y="5986774"/>
                </a:moveTo>
                <a:lnTo>
                  <a:pt x="6787005" y="5986852"/>
                </a:lnTo>
                <a:lnTo>
                  <a:pt x="6786779" y="5987386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5092539"/>
                </a:lnTo>
                <a:lnTo>
                  <a:pt x="12058081" y="5131579"/>
                </a:lnTo>
                <a:cubicBezTo>
                  <a:pt x="11930517" y="5167793"/>
                  <a:pt x="11802439" y="5202322"/>
                  <a:pt x="11673881" y="5235154"/>
                </a:cubicBezTo>
                <a:cubicBezTo>
                  <a:pt x="11259973" y="5342661"/>
                  <a:pt x="10842632" y="5436263"/>
                  <a:pt x="10422749" y="5518693"/>
                </a:cubicBezTo>
                <a:cubicBezTo>
                  <a:pt x="10090287" y="5583904"/>
                  <a:pt x="9756593" y="5642301"/>
                  <a:pt x="9421666" y="5693855"/>
                </a:cubicBezTo>
                <a:cubicBezTo>
                  <a:pt x="9100721" y="5743512"/>
                  <a:pt x="8778938" y="5788079"/>
                  <a:pt x="8456304" y="5827556"/>
                </a:cubicBezTo>
                <a:cubicBezTo>
                  <a:pt x="8209307" y="5857722"/>
                  <a:pt x="7961801" y="5883295"/>
                  <a:pt x="7714041" y="5907503"/>
                </a:cubicBezTo>
                <a:lnTo>
                  <a:pt x="6949978" y="5973283"/>
                </a:lnTo>
                <a:lnTo>
                  <a:pt x="6934569" y="5975354"/>
                </a:lnTo>
                <a:lnTo>
                  <a:pt x="6788750" y="5986715"/>
                </a:lnTo>
                <a:lnTo>
                  <a:pt x="6798241" y="5988535"/>
                </a:lnTo>
                <a:cubicBezTo>
                  <a:pt x="6809920" y="5989001"/>
                  <a:pt x="6822028" y="5986828"/>
                  <a:pt x="6833723" y="5986828"/>
                </a:cubicBezTo>
                <a:cubicBezTo>
                  <a:pt x="6849867" y="5986828"/>
                  <a:pt x="6866012" y="5984221"/>
                  <a:pt x="6882282" y="5983850"/>
                </a:cubicBezTo>
                <a:cubicBezTo>
                  <a:pt x="7114026" y="5978388"/>
                  <a:pt x="7345514" y="5966221"/>
                  <a:pt x="7576876" y="5951323"/>
                </a:cubicBezTo>
                <a:cubicBezTo>
                  <a:pt x="7925570" y="5928855"/>
                  <a:pt x="8274011" y="5900676"/>
                  <a:pt x="8621689" y="5864426"/>
                </a:cubicBezTo>
                <a:cubicBezTo>
                  <a:pt x="8907712" y="5835128"/>
                  <a:pt x="9193011" y="5800493"/>
                  <a:pt x="9477600" y="5760520"/>
                </a:cubicBezTo>
                <a:cubicBezTo>
                  <a:pt x="9862435" y="5706146"/>
                  <a:pt x="10245452" y="5641432"/>
                  <a:pt x="10626651" y="5566363"/>
                </a:cubicBezTo>
                <a:cubicBezTo>
                  <a:pt x="11087341" y="5475243"/>
                  <a:pt x="11544088" y="5367737"/>
                  <a:pt x="11995498" y="5240369"/>
                </a:cubicBezTo>
                <a:lnTo>
                  <a:pt x="12188952" y="5183370"/>
                </a:lnTo>
                <a:lnTo>
                  <a:pt x="12188952" y="5238107"/>
                </a:lnTo>
                <a:lnTo>
                  <a:pt x="11826300" y="5343406"/>
                </a:lnTo>
                <a:cubicBezTo>
                  <a:pt x="11531885" y="5423103"/>
                  <a:pt x="11235310" y="5493989"/>
                  <a:pt x="10936448" y="5557921"/>
                </a:cubicBezTo>
                <a:cubicBezTo>
                  <a:pt x="10620168" y="5625703"/>
                  <a:pt x="10302365" y="5685700"/>
                  <a:pt x="9983034" y="5737926"/>
                </a:cubicBezTo>
                <a:cubicBezTo>
                  <a:pt x="9717606" y="5781375"/>
                  <a:pt x="9451451" y="5820020"/>
                  <a:pt x="9184585" y="5853873"/>
                </a:cubicBezTo>
                <a:cubicBezTo>
                  <a:pt x="8981951" y="5879447"/>
                  <a:pt x="8779319" y="5903530"/>
                  <a:pt x="8576053" y="5923392"/>
                </a:cubicBezTo>
                <a:cubicBezTo>
                  <a:pt x="8338462" y="5946112"/>
                  <a:pt x="8100618" y="5967587"/>
                  <a:pt x="7862392" y="5984843"/>
                </a:cubicBezTo>
                <a:cubicBezTo>
                  <a:pt x="7553105" y="6007187"/>
                  <a:pt x="7243690" y="6025065"/>
                  <a:pt x="6933768" y="6036237"/>
                </a:cubicBezTo>
                <a:cubicBezTo>
                  <a:pt x="6781221" y="6041700"/>
                  <a:pt x="6628676" y="6045548"/>
                  <a:pt x="6476130" y="6050140"/>
                </a:cubicBezTo>
                <a:cubicBezTo>
                  <a:pt x="6437585" y="6048056"/>
                  <a:pt x="6398929" y="6049681"/>
                  <a:pt x="6360703" y="6054983"/>
                </a:cubicBezTo>
                <a:lnTo>
                  <a:pt x="6055614" y="6054983"/>
                </a:lnTo>
                <a:lnTo>
                  <a:pt x="5976289" y="6050389"/>
                </a:lnTo>
                <a:cubicBezTo>
                  <a:pt x="5738826" y="6037976"/>
                  <a:pt x="5501363" y="6024197"/>
                  <a:pt x="5263770" y="6014140"/>
                </a:cubicBezTo>
                <a:cubicBezTo>
                  <a:pt x="4957027" y="6001724"/>
                  <a:pt x="4650663" y="5981244"/>
                  <a:pt x="4345190" y="5952070"/>
                </a:cubicBezTo>
                <a:cubicBezTo>
                  <a:pt x="4020648" y="5921158"/>
                  <a:pt x="3696870" y="5886523"/>
                  <a:pt x="3372201" y="5853501"/>
                </a:cubicBezTo>
                <a:cubicBezTo>
                  <a:pt x="3034653" y="5819239"/>
                  <a:pt x="2697781" y="5779600"/>
                  <a:pt x="2361582" y="5734574"/>
                </a:cubicBezTo>
                <a:cubicBezTo>
                  <a:pt x="1984196" y="5684421"/>
                  <a:pt x="1607962" y="5626695"/>
                  <a:pt x="1232869" y="5561398"/>
                </a:cubicBezTo>
                <a:cubicBezTo>
                  <a:pt x="841970" y="5492685"/>
                  <a:pt x="453644" y="5414197"/>
                  <a:pt x="68483" y="5321691"/>
                </a:cubicBezTo>
                <a:lnTo>
                  <a:pt x="0" y="5304336"/>
                </a:lnTo>
                <a:lnTo>
                  <a:pt x="0" y="5247847"/>
                </a:lnTo>
                <a:lnTo>
                  <a:pt x="72423" y="5266624"/>
                </a:lnTo>
                <a:cubicBezTo>
                  <a:pt x="247899" y="5308802"/>
                  <a:pt x="424058" y="5348062"/>
                  <a:pt x="600566" y="5384994"/>
                </a:cubicBezTo>
                <a:cubicBezTo>
                  <a:pt x="988032" y="5465808"/>
                  <a:pt x="1377788" y="5534706"/>
                  <a:pt x="1769069" y="5595162"/>
                </a:cubicBezTo>
                <a:cubicBezTo>
                  <a:pt x="2051913" y="5638738"/>
                  <a:pt x="2335141" y="5678835"/>
                  <a:pt x="2612900" y="5712104"/>
                </a:cubicBezTo>
                <a:cubicBezTo>
                  <a:pt x="2604892" y="5714711"/>
                  <a:pt x="2593962" y="5704655"/>
                  <a:pt x="2580488" y="5702173"/>
                </a:cubicBezTo>
                <a:cubicBezTo>
                  <a:pt x="2086656" y="5610221"/>
                  <a:pt x="1597284" y="5499328"/>
                  <a:pt x="1112357" y="5369476"/>
                </a:cubicBezTo>
                <a:cubicBezTo>
                  <a:pt x="880233" y="5307405"/>
                  <a:pt x="649550" y="5240927"/>
                  <a:pt x="420307" y="5170043"/>
                </a:cubicBezTo>
                <a:lnTo>
                  <a:pt x="0" y="503112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49F8B2-0C20-F599-0B6B-F285997F57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52646"/>
            <a:ext cx="9144000" cy="2526738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rgbClr val="FFFFFF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Practitioner Learning Project</a:t>
            </a:r>
            <a:br>
              <a:rPr lang="en-GB" sz="2800" dirty="0">
                <a:solidFill>
                  <a:srgbClr val="FFFFFF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</a:br>
            <a:br>
              <a:rPr lang="en-GB" sz="2800" dirty="0">
                <a:solidFill>
                  <a:srgbClr val="FFFFFF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</a:br>
            <a:r>
              <a:rPr lang="en-GB" sz="2800" dirty="0" err="1">
                <a:solidFill>
                  <a:srgbClr val="FFFFFF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Project</a:t>
            </a:r>
            <a:r>
              <a:rPr lang="en-GB" sz="2800" dirty="0">
                <a:solidFill>
                  <a:srgbClr val="FFFFFF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  <a:t> Title: </a:t>
            </a:r>
            <a:r>
              <a:rPr lang="en-GB" sz="2800" dirty="0">
                <a:solidFill>
                  <a:schemeClr val="bg1"/>
                </a:solidFill>
                <a:latin typeface="+mn-lt"/>
              </a:rPr>
              <a:t>Sustainable Development and England’s Residential Construction Industry: A Critical Analysis of Positive and Negative Interactions with SDGs 9 and 11</a:t>
            </a:r>
            <a:br>
              <a:rPr lang="en-GB" sz="2400" dirty="0">
                <a:latin typeface="+mn-lt"/>
              </a:rPr>
            </a:br>
            <a:br>
              <a:rPr lang="en-GB" sz="2200" dirty="0">
                <a:solidFill>
                  <a:srgbClr val="FFFFFF"/>
                </a:solidFill>
                <a:latin typeface="Adobe Gothic Std B" panose="020B0800000000000000" pitchFamily="34" charset="-128"/>
                <a:ea typeface="Adobe Gothic Std B" panose="020B0800000000000000" pitchFamily="34" charset="-128"/>
              </a:rPr>
            </a:br>
            <a:endParaRPr lang="en-GB" sz="2200" dirty="0">
              <a:solidFill>
                <a:srgbClr val="FFFFFF"/>
              </a:solidFill>
              <a:latin typeface="Adobe Gothic Std B" panose="020B0800000000000000" pitchFamily="34" charset="-128"/>
              <a:ea typeface="Adobe Gothic Std B" panose="020B0800000000000000" pitchFamily="34" charset="-128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D1F8A3-5DF1-C8C3-4F75-1A1F133475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95230"/>
            <a:ext cx="9144000" cy="1626541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FFFFFF"/>
                </a:solidFill>
              </a:rPr>
              <a:t>Student ID: 2500753</a:t>
            </a:r>
          </a:p>
          <a:p>
            <a:pPr algn="ctr"/>
            <a:r>
              <a:rPr lang="en-GB" sz="3200" dirty="0">
                <a:solidFill>
                  <a:srgbClr val="FFFFFF"/>
                </a:solidFill>
              </a:rPr>
              <a:t>Module Code: BMDP7002 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8FD86A2-82CE-48F4-B78A-8B9CA7BA2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3542284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Slide 1">
            <a:hlinkClick r:id="" action="ppaction://media"/>
            <a:extLst>
              <a:ext uri="{FF2B5EF4-FFF2-40B4-BE49-F238E27FC236}">
                <a16:creationId xmlns:a16="http://schemas.microsoft.com/office/drawing/2014/main" id="{D02A6074-4DDD-A8A7-FC7B-393667BCC4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03352" y="607921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3309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62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80DC943-52BF-635E-5468-3B286B18F1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47B6BBF-09F2-4A29-AE4E-3771E2924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2CA248-A1FD-C6FD-0A79-45D5DA923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34029"/>
            <a:ext cx="10921640" cy="1314698"/>
          </a:xfrm>
        </p:spPr>
        <p:txBody>
          <a:bodyPr anchor="ctr">
            <a:normAutofit/>
          </a:bodyPr>
          <a:lstStyle/>
          <a:p>
            <a:pPr algn="ctr"/>
            <a:r>
              <a:rPr lang="en-GB" sz="7200" dirty="0"/>
              <a:t>Contents Page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48305" y="2241737"/>
            <a:ext cx="10900219" cy="18288"/>
          </a:xfrm>
          <a:custGeom>
            <a:avLst/>
            <a:gdLst>
              <a:gd name="csX0" fmla="*/ 0 w 10900219"/>
              <a:gd name="csY0" fmla="*/ 0 h 18288"/>
              <a:gd name="csX1" fmla="*/ 463259 w 10900219"/>
              <a:gd name="csY1" fmla="*/ 0 h 18288"/>
              <a:gd name="csX2" fmla="*/ 1144523 w 10900219"/>
              <a:gd name="csY2" fmla="*/ 0 h 18288"/>
              <a:gd name="csX3" fmla="*/ 1934789 w 10900219"/>
              <a:gd name="csY3" fmla="*/ 0 h 18288"/>
              <a:gd name="csX4" fmla="*/ 2289046 w 10900219"/>
              <a:gd name="csY4" fmla="*/ 0 h 18288"/>
              <a:gd name="csX5" fmla="*/ 2643303 w 10900219"/>
              <a:gd name="csY5" fmla="*/ 0 h 18288"/>
              <a:gd name="csX6" fmla="*/ 3542571 w 10900219"/>
              <a:gd name="csY6" fmla="*/ 0 h 18288"/>
              <a:gd name="csX7" fmla="*/ 4223835 w 10900219"/>
              <a:gd name="csY7" fmla="*/ 0 h 18288"/>
              <a:gd name="csX8" fmla="*/ 4578092 w 10900219"/>
              <a:gd name="csY8" fmla="*/ 0 h 18288"/>
              <a:gd name="csX9" fmla="*/ 5259356 w 10900219"/>
              <a:gd name="csY9" fmla="*/ 0 h 18288"/>
              <a:gd name="csX10" fmla="*/ 6158624 w 10900219"/>
              <a:gd name="csY10" fmla="*/ 0 h 18288"/>
              <a:gd name="csX11" fmla="*/ 6730885 w 10900219"/>
              <a:gd name="csY11" fmla="*/ 0 h 18288"/>
              <a:gd name="csX12" fmla="*/ 7303147 w 10900219"/>
              <a:gd name="csY12" fmla="*/ 0 h 18288"/>
              <a:gd name="csX13" fmla="*/ 7984410 w 10900219"/>
              <a:gd name="csY13" fmla="*/ 0 h 18288"/>
              <a:gd name="csX14" fmla="*/ 8774676 w 10900219"/>
              <a:gd name="csY14" fmla="*/ 0 h 18288"/>
              <a:gd name="csX15" fmla="*/ 9564942 w 10900219"/>
              <a:gd name="csY15" fmla="*/ 0 h 18288"/>
              <a:gd name="csX16" fmla="*/ 10900219 w 10900219"/>
              <a:gd name="csY16" fmla="*/ 0 h 18288"/>
              <a:gd name="csX17" fmla="*/ 10900219 w 10900219"/>
              <a:gd name="csY17" fmla="*/ 18288 h 18288"/>
              <a:gd name="csX18" fmla="*/ 10436960 w 10900219"/>
              <a:gd name="csY18" fmla="*/ 18288 h 18288"/>
              <a:gd name="csX19" fmla="*/ 9537692 w 10900219"/>
              <a:gd name="csY19" fmla="*/ 18288 h 18288"/>
              <a:gd name="csX20" fmla="*/ 8856428 w 10900219"/>
              <a:gd name="csY20" fmla="*/ 18288 h 18288"/>
              <a:gd name="csX21" fmla="*/ 8502171 w 10900219"/>
              <a:gd name="csY21" fmla="*/ 18288 h 18288"/>
              <a:gd name="csX22" fmla="*/ 7820907 w 10900219"/>
              <a:gd name="csY22" fmla="*/ 18288 h 18288"/>
              <a:gd name="csX23" fmla="*/ 7248646 w 10900219"/>
              <a:gd name="csY23" fmla="*/ 18288 h 18288"/>
              <a:gd name="csX24" fmla="*/ 6676384 w 10900219"/>
              <a:gd name="csY24" fmla="*/ 18288 h 18288"/>
              <a:gd name="csX25" fmla="*/ 6104123 w 10900219"/>
              <a:gd name="csY25" fmla="*/ 18288 h 18288"/>
              <a:gd name="csX26" fmla="*/ 5531861 w 10900219"/>
              <a:gd name="csY26" fmla="*/ 18288 h 18288"/>
              <a:gd name="csX27" fmla="*/ 4741595 w 10900219"/>
              <a:gd name="csY27" fmla="*/ 18288 h 18288"/>
              <a:gd name="csX28" fmla="*/ 4060332 w 10900219"/>
              <a:gd name="csY28" fmla="*/ 18288 h 18288"/>
              <a:gd name="csX29" fmla="*/ 3706074 w 10900219"/>
              <a:gd name="csY29" fmla="*/ 18288 h 18288"/>
              <a:gd name="csX30" fmla="*/ 3133813 w 10900219"/>
              <a:gd name="csY30" fmla="*/ 18288 h 18288"/>
              <a:gd name="csX31" fmla="*/ 2343547 w 10900219"/>
              <a:gd name="csY31" fmla="*/ 18288 h 18288"/>
              <a:gd name="csX32" fmla="*/ 1880288 w 10900219"/>
              <a:gd name="csY32" fmla="*/ 18288 h 18288"/>
              <a:gd name="csX33" fmla="*/ 981020 w 10900219"/>
              <a:gd name="csY33" fmla="*/ 18288 h 18288"/>
              <a:gd name="csX34" fmla="*/ 0 w 10900219"/>
              <a:gd name="csY34" fmla="*/ 18288 h 18288"/>
              <a:gd name="csX35" fmla="*/ 0 w 10900219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2A90AA-205C-5D00-831E-14B3F7C4EE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3985239"/>
              </p:ext>
            </p:extLst>
          </p:nvPr>
        </p:nvGraphicFramePr>
        <p:xfrm>
          <a:off x="632647" y="2805098"/>
          <a:ext cx="10915869" cy="3478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Slide 2">
            <a:hlinkClick r:id="" action="ppaction://media"/>
            <a:extLst>
              <a:ext uri="{FF2B5EF4-FFF2-40B4-BE49-F238E27FC236}">
                <a16:creationId xmlns:a16="http://schemas.microsoft.com/office/drawing/2014/main" id="{6B13F463-7EB6-C81D-6E40-1ADAB517B2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53440" y="616461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35214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608"/>
    </mc:Choice>
    <mc:Fallback>
      <p:transition spd="slow" advTm="646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60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8859A11-F341-5D40-11C9-BFB066B7DD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E50A05-F791-356C-B577-AF0D614555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TOPIC 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2077FEE-3C8A-E6FE-0EDD-93779CEC1B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2009429"/>
              </p:ext>
            </p:extLst>
          </p:nvPr>
        </p:nvGraphicFramePr>
        <p:xfrm>
          <a:off x="838200" y="1928813"/>
          <a:ext cx="10515600" cy="4252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Slide 3">
            <a:hlinkClick r:id="" action="ppaction://media"/>
            <a:extLst>
              <a:ext uri="{FF2B5EF4-FFF2-40B4-BE49-F238E27FC236}">
                <a16:creationId xmlns:a16="http://schemas.microsoft.com/office/drawing/2014/main" id="{AD50057E-E60A-6DDF-5C0B-20F58C9A68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4976" y="618172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36868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297"/>
    </mc:Choice>
    <mc:Fallback>
      <p:transition spd="slow" advTm="772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29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EF2728-ACE1-F48C-1BE3-4E5F42A2A0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07DB5-8419-510B-11D4-FB2FEE524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E6C7E6-5C12-C8EE-AB5C-79F1BE3E73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3"/>
            <a:ext cx="10515600" cy="456349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u="sng"/>
              <a:t>Primary research questions</a:t>
            </a:r>
            <a:endParaRPr lang="en-GB"/>
          </a:p>
          <a:p>
            <a:pPr lvl="0"/>
            <a:r>
              <a:rPr lang="en-GB"/>
              <a:t>To what extent does the UK residential construction industry support and inhibit the achievement of SDG’s 9 and 11, and how effective are policy and industry responses in any addressing any evident conflicts?</a:t>
            </a:r>
          </a:p>
          <a:p>
            <a:pPr marL="0" indent="0">
              <a:buNone/>
            </a:pPr>
            <a:r>
              <a:rPr lang="en-GB" u="sng"/>
              <a:t>Supporting research questions</a:t>
            </a:r>
            <a:endParaRPr lang="en-GB"/>
          </a:p>
          <a:p>
            <a:pPr lvl="0"/>
            <a:r>
              <a:rPr lang="en-GB"/>
              <a:t>How does residential construction in England contribute positively to SDG 9 and SDG 11?</a:t>
            </a:r>
          </a:p>
          <a:p>
            <a:pPr lvl="0"/>
            <a:r>
              <a:rPr lang="en-GB"/>
              <a:t>What environmental, economic, political, and social factors of residential construction inhibit achievement of these SDGs?</a:t>
            </a:r>
          </a:p>
          <a:p>
            <a:pPr lvl="0"/>
            <a:r>
              <a:rPr lang="en-GB"/>
              <a:t>How far does current and devolved policy interventions in the UK address these conflicts?</a:t>
            </a:r>
          </a:p>
          <a:p>
            <a:pPr lvl="0"/>
            <a:r>
              <a:rPr lang="en-GB"/>
              <a:t>What does the evidence suggest about the capacity and structure of the existing residential construction industry to support transitioning towards more sustainable outcomes?</a:t>
            </a:r>
            <a:endParaRPr lang="en-GB" dirty="0"/>
          </a:p>
        </p:txBody>
      </p:sp>
      <p:pic>
        <p:nvPicPr>
          <p:cNvPr id="6" name="Slide 4">
            <a:hlinkClick r:id="" action="ppaction://media"/>
            <a:extLst>
              <a:ext uri="{FF2B5EF4-FFF2-40B4-BE49-F238E27FC236}">
                <a16:creationId xmlns:a16="http://schemas.microsoft.com/office/drawing/2014/main" id="{340C85AA-F00C-E58A-D9BB-E99A189AFF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53800" y="625975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49124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455"/>
    </mc:Choice>
    <mc:Fallback>
      <p:transition spd="slow" advTm="504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45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68AB93A-48BC-4C25-A3AD-C17B5A682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2">
            <a:extLst>
              <a:ext uri="{FF2B5EF4-FFF2-40B4-BE49-F238E27FC236}">
                <a16:creationId xmlns:a16="http://schemas.microsoft.com/office/drawing/2014/main" id="{AF4AE179-A75B-4007-B5FA-8139ACF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58969" y="1168517"/>
            <a:ext cx="4889565" cy="4424065"/>
          </a:xfrm>
          <a:custGeom>
            <a:avLst/>
            <a:gdLst>
              <a:gd name="connsiteX0" fmla="*/ 2612540 w 5531319"/>
              <a:gd name="connsiteY0" fmla="*/ 836 h 4424065"/>
              <a:gd name="connsiteX1" fmla="*/ 2946310 w 5531319"/>
              <a:gd name="connsiteY1" fmla="*/ 35548 h 4424065"/>
              <a:gd name="connsiteX2" fmla="*/ 3961099 w 5531319"/>
              <a:gd name="connsiteY2" fmla="*/ 303581 h 4424065"/>
              <a:gd name="connsiteX3" fmla="*/ 4854587 w 5531319"/>
              <a:gd name="connsiteY3" fmla="*/ 764502 h 4424065"/>
              <a:gd name="connsiteX4" fmla="*/ 5377812 w 5531319"/>
              <a:gd name="connsiteY4" fmla="*/ 1339732 h 4424065"/>
              <a:gd name="connsiteX5" fmla="*/ 5526197 w 5531319"/>
              <a:gd name="connsiteY5" fmla="*/ 1825829 h 4424065"/>
              <a:gd name="connsiteX6" fmla="*/ 5510557 w 5531319"/>
              <a:gd name="connsiteY6" fmla="*/ 2199398 h 4424065"/>
              <a:gd name="connsiteX7" fmla="*/ 5509795 w 5531319"/>
              <a:gd name="connsiteY7" fmla="*/ 2402839 h 4424065"/>
              <a:gd name="connsiteX8" fmla="*/ 5323519 w 5531319"/>
              <a:gd name="connsiteY8" fmla="*/ 3144890 h 4424065"/>
              <a:gd name="connsiteX9" fmla="*/ 4853061 w 5531319"/>
              <a:gd name="connsiteY9" fmla="*/ 3612932 h 4424065"/>
              <a:gd name="connsiteX10" fmla="*/ 4316358 w 5531319"/>
              <a:gd name="connsiteY10" fmla="*/ 3982940 h 4424065"/>
              <a:gd name="connsiteX11" fmla="*/ 3352556 w 5531319"/>
              <a:gd name="connsiteY11" fmla="*/ 4386771 h 4424065"/>
              <a:gd name="connsiteX12" fmla="*/ 2770206 w 5531319"/>
              <a:gd name="connsiteY12" fmla="*/ 4412201 h 4424065"/>
              <a:gd name="connsiteX13" fmla="*/ 2514888 w 5531319"/>
              <a:gd name="connsiteY13" fmla="*/ 4393637 h 4424065"/>
              <a:gd name="connsiteX14" fmla="*/ 1903166 w 5531319"/>
              <a:gd name="connsiteY14" fmla="*/ 4263562 h 4424065"/>
              <a:gd name="connsiteX15" fmla="*/ 948392 w 5531319"/>
              <a:gd name="connsiteY15" fmla="*/ 3794249 h 4424065"/>
              <a:gd name="connsiteX16" fmla="*/ 223633 w 5531319"/>
              <a:gd name="connsiteY16" fmla="*/ 2975526 h 4424065"/>
              <a:gd name="connsiteX17" fmla="*/ 39519 w 5531319"/>
              <a:gd name="connsiteY17" fmla="*/ 2401695 h 4424065"/>
              <a:gd name="connsiteX18" fmla="*/ 16251 w 5531319"/>
              <a:gd name="connsiteY18" fmla="*/ 2300991 h 4424065"/>
              <a:gd name="connsiteX19" fmla="*/ 11800 w 5531319"/>
              <a:gd name="connsiteY19" fmla="*/ 2053556 h 4424065"/>
              <a:gd name="connsiteX20" fmla="*/ 812849 w 5531319"/>
              <a:gd name="connsiteY20" fmla="*/ 651084 h 4424065"/>
              <a:gd name="connsiteX21" fmla="*/ 2066809 w 5531319"/>
              <a:gd name="connsiteY21" fmla="*/ 52586 h 4424065"/>
              <a:gd name="connsiteX22" fmla="*/ 2332045 w 5531319"/>
              <a:gd name="connsiteY22" fmla="*/ 14441 h 4424065"/>
              <a:gd name="connsiteX23" fmla="*/ 2612540 w 5531319"/>
              <a:gd name="connsiteY23" fmla="*/ 836 h 4424065"/>
              <a:gd name="connsiteX24" fmla="*/ 5468597 w 5531319"/>
              <a:gd name="connsiteY24" fmla="*/ 2088522 h 4424065"/>
              <a:gd name="connsiteX25" fmla="*/ 5471140 w 5531319"/>
              <a:gd name="connsiteY25" fmla="*/ 1826083 h 4424065"/>
              <a:gd name="connsiteX26" fmla="*/ 5327079 w 5531319"/>
              <a:gd name="connsiteY26" fmla="*/ 1361348 h 4424065"/>
              <a:gd name="connsiteX27" fmla="*/ 4833353 w 5531319"/>
              <a:gd name="connsiteY27" fmla="*/ 816507 h 4424065"/>
              <a:gd name="connsiteX28" fmla="*/ 4063456 w 5531319"/>
              <a:gd name="connsiteY28" fmla="*/ 400724 h 4424065"/>
              <a:gd name="connsiteX29" fmla="*/ 3972543 w 5531319"/>
              <a:gd name="connsiteY29" fmla="*/ 365631 h 4424065"/>
              <a:gd name="connsiteX30" fmla="*/ 3885571 w 5531319"/>
              <a:gd name="connsiteY30" fmla="*/ 334733 h 4424065"/>
              <a:gd name="connsiteX31" fmla="*/ 4355012 w 5531319"/>
              <a:gd name="connsiteY31" fmla="*/ 579880 h 4424065"/>
              <a:gd name="connsiteX32" fmla="*/ 5144618 w 5531319"/>
              <a:gd name="connsiteY32" fmla="*/ 1290779 h 4424065"/>
              <a:gd name="connsiteX33" fmla="*/ 5468597 w 5531319"/>
              <a:gd name="connsiteY33" fmla="*/ 2088522 h 4424065"/>
              <a:gd name="connsiteX34" fmla="*/ 2219771 w 5531319"/>
              <a:gd name="connsiteY34" fmla="*/ 85645 h 4424065"/>
              <a:gd name="connsiteX35" fmla="*/ 2181626 w 5531319"/>
              <a:gd name="connsiteY35" fmla="*/ 89333 h 4424065"/>
              <a:gd name="connsiteX36" fmla="*/ 1462971 w 5531319"/>
              <a:gd name="connsiteY36" fmla="*/ 303073 h 4424065"/>
              <a:gd name="connsiteX37" fmla="*/ 308697 w 5531319"/>
              <a:gd name="connsiteY37" fmla="*/ 1338461 h 4424065"/>
              <a:gd name="connsiteX38" fmla="*/ 65839 w 5531319"/>
              <a:gd name="connsiteY38" fmla="*/ 2064364 h 4424065"/>
              <a:gd name="connsiteX39" fmla="*/ 82114 w 5531319"/>
              <a:gd name="connsiteY39" fmla="*/ 2022150 h 4424065"/>
              <a:gd name="connsiteX40" fmla="*/ 423260 w 5531319"/>
              <a:gd name="connsiteY40" fmla="*/ 1282260 h 4424065"/>
              <a:gd name="connsiteX41" fmla="*/ 1231811 w 5531319"/>
              <a:gd name="connsiteY41" fmla="*/ 454001 h 4424065"/>
              <a:gd name="connsiteX42" fmla="*/ 2219771 w 5531319"/>
              <a:gd name="connsiteY42" fmla="*/ 85645 h 4424065"/>
              <a:gd name="connsiteX43" fmla="*/ 2855524 w 5531319"/>
              <a:gd name="connsiteY43" fmla="*/ 4364392 h 4424065"/>
              <a:gd name="connsiteX44" fmla="*/ 4292327 w 5531319"/>
              <a:gd name="connsiteY44" fmla="*/ 3931444 h 4424065"/>
              <a:gd name="connsiteX45" fmla="*/ 2855652 w 5531319"/>
              <a:gd name="connsiteY45" fmla="*/ 4364392 h 4424065"/>
              <a:gd name="connsiteX46" fmla="*/ 3869805 w 5531319"/>
              <a:gd name="connsiteY46" fmla="*/ 330156 h 4424065"/>
              <a:gd name="connsiteX47" fmla="*/ 3865736 w 5531319"/>
              <a:gd name="connsiteY47" fmla="*/ 329520 h 4424065"/>
              <a:gd name="connsiteX48" fmla="*/ 3866499 w 5531319"/>
              <a:gd name="connsiteY48" fmla="*/ 330537 h 4424065"/>
              <a:gd name="connsiteX49" fmla="*/ 4302117 w 5531319"/>
              <a:gd name="connsiteY49" fmla="*/ 3923561 h 4424065"/>
              <a:gd name="connsiteX50" fmla="*/ 4301101 w 5531319"/>
              <a:gd name="connsiteY50" fmla="*/ 3924959 h 4424065"/>
              <a:gd name="connsiteX51" fmla="*/ 4302880 w 5531319"/>
              <a:gd name="connsiteY51" fmla="*/ 3924959 h 4424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5531319" h="4424065">
                <a:moveTo>
                  <a:pt x="2612540" y="836"/>
                </a:moveTo>
                <a:cubicBezTo>
                  <a:pt x="2715913" y="-4250"/>
                  <a:pt x="2831239" y="14695"/>
                  <a:pt x="2946310" y="35548"/>
                </a:cubicBezTo>
                <a:cubicBezTo>
                  <a:pt x="3291651" y="98106"/>
                  <a:pt x="3631143" y="182915"/>
                  <a:pt x="3961099" y="303581"/>
                </a:cubicBezTo>
                <a:cubicBezTo>
                  <a:pt x="4278340" y="419543"/>
                  <a:pt x="4581340" y="563350"/>
                  <a:pt x="4854587" y="764502"/>
                </a:cubicBezTo>
                <a:cubicBezTo>
                  <a:pt x="5067437" y="921152"/>
                  <a:pt x="5250407" y="1105521"/>
                  <a:pt x="5377812" y="1339732"/>
                </a:cubicBezTo>
                <a:cubicBezTo>
                  <a:pt x="5459811" y="1489986"/>
                  <a:pt x="5510303" y="1655396"/>
                  <a:pt x="5526197" y="1825829"/>
                </a:cubicBezTo>
                <a:cubicBezTo>
                  <a:pt x="5538276" y="1951327"/>
                  <a:pt x="5527341" y="2074917"/>
                  <a:pt x="5510557" y="2199398"/>
                </a:cubicBezTo>
                <a:cubicBezTo>
                  <a:pt x="5502966" y="2266991"/>
                  <a:pt x="5502712" y="2335195"/>
                  <a:pt x="5509795" y="2402839"/>
                </a:cubicBezTo>
                <a:cubicBezTo>
                  <a:pt x="5534207" y="2664197"/>
                  <a:pt x="5468471" y="2926051"/>
                  <a:pt x="5323519" y="3144890"/>
                </a:cubicBezTo>
                <a:cubicBezTo>
                  <a:pt x="5201339" y="3332234"/>
                  <a:pt x="5041041" y="3491719"/>
                  <a:pt x="4853061" y="3612932"/>
                </a:cubicBezTo>
                <a:cubicBezTo>
                  <a:pt x="4671109" y="3732072"/>
                  <a:pt x="4498565" y="3864563"/>
                  <a:pt x="4316358" y="3982940"/>
                </a:cubicBezTo>
                <a:cubicBezTo>
                  <a:pt x="4019716" y="4175573"/>
                  <a:pt x="3701076" y="4317347"/>
                  <a:pt x="3352556" y="4386771"/>
                </a:cubicBezTo>
                <a:cubicBezTo>
                  <a:pt x="3160953" y="4425590"/>
                  <a:pt x="2964455" y="4434173"/>
                  <a:pt x="2770206" y="4412201"/>
                </a:cubicBezTo>
                <a:cubicBezTo>
                  <a:pt x="2685524" y="4402537"/>
                  <a:pt x="2599952" y="4402410"/>
                  <a:pt x="2514888" y="4393637"/>
                </a:cubicBezTo>
                <a:cubicBezTo>
                  <a:pt x="2307136" y="4370851"/>
                  <a:pt x="2102208" y="4327277"/>
                  <a:pt x="1903166" y="4263562"/>
                </a:cubicBezTo>
                <a:cubicBezTo>
                  <a:pt x="1560622" y="4156119"/>
                  <a:pt x="1238931" y="4006972"/>
                  <a:pt x="948392" y="3794249"/>
                </a:cubicBezTo>
                <a:cubicBezTo>
                  <a:pt x="647553" y="3573897"/>
                  <a:pt x="396812" y="3308660"/>
                  <a:pt x="223633" y="2975526"/>
                </a:cubicBezTo>
                <a:cubicBezTo>
                  <a:pt x="129453" y="2796370"/>
                  <a:pt x="67149" y="2602198"/>
                  <a:pt x="39519" y="2401695"/>
                </a:cubicBezTo>
                <a:cubicBezTo>
                  <a:pt x="34509" y="2367555"/>
                  <a:pt x="26728" y="2333872"/>
                  <a:pt x="16251" y="2300991"/>
                </a:cubicBezTo>
                <a:cubicBezTo>
                  <a:pt x="-9180" y="2218598"/>
                  <a:pt x="-25" y="2135695"/>
                  <a:pt x="11800" y="2053556"/>
                </a:cubicBezTo>
                <a:cubicBezTo>
                  <a:pt x="93685" y="1480615"/>
                  <a:pt x="377867" y="1021983"/>
                  <a:pt x="812849" y="651084"/>
                </a:cubicBezTo>
                <a:cubicBezTo>
                  <a:pt x="1176754" y="340201"/>
                  <a:pt x="1598259" y="146042"/>
                  <a:pt x="2066809" y="52586"/>
                </a:cubicBezTo>
                <a:cubicBezTo>
                  <a:pt x="2154543" y="35039"/>
                  <a:pt x="2243040" y="23087"/>
                  <a:pt x="2332045" y="14441"/>
                </a:cubicBezTo>
                <a:cubicBezTo>
                  <a:pt x="2421051" y="5794"/>
                  <a:pt x="2508912" y="2107"/>
                  <a:pt x="2612540" y="836"/>
                </a:cubicBezTo>
                <a:close/>
                <a:moveTo>
                  <a:pt x="5468597" y="2088522"/>
                </a:moveTo>
                <a:cubicBezTo>
                  <a:pt x="5479329" y="2001424"/>
                  <a:pt x="5480181" y="1913385"/>
                  <a:pt x="5471140" y="1826083"/>
                </a:cubicBezTo>
                <a:cubicBezTo>
                  <a:pt x="5455336" y="1662962"/>
                  <a:pt x="5406306" y="1504799"/>
                  <a:pt x="5327079" y="1361348"/>
                </a:cubicBezTo>
                <a:cubicBezTo>
                  <a:pt x="5206159" y="1140233"/>
                  <a:pt x="5033361" y="965782"/>
                  <a:pt x="4833353" y="816507"/>
                </a:cubicBezTo>
                <a:cubicBezTo>
                  <a:pt x="4597234" y="640276"/>
                  <a:pt x="4336321" y="509438"/>
                  <a:pt x="4063456" y="400724"/>
                </a:cubicBezTo>
                <a:cubicBezTo>
                  <a:pt x="4033359" y="388607"/>
                  <a:pt x="4003059" y="376909"/>
                  <a:pt x="3972543" y="365631"/>
                </a:cubicBezTo>
                <a:cubicBezTo>
                  <a:pt x="3943679" y="354950"/>
                  <a:pt x="3914562" y="345033"/>
                  <a:pt x="3885571" y="334733"/>
                </a:cubicBezTo>
                <a:cubicBezTo>
                  <a:pt x="4046888" y="406840"/>
                  <a:pt x="4203652" y="488713"/>
                  <a:pt x="4355012" y="579880"/>
                </a:cubicBezTo>
                <a:cubicBezTo>
                  <a:pt x="4662081" y="768063"/>
                  <a:pt x="4933802" y="995790"/>
                  <a:pt x="5144618" y="1290779"/>
                </a:cubicBezTo>
                <a:cubicBezTo>
                  <a:pt x="5314364" y="1528042"/>
                  <a:pt x="5426257" y="1789591"/>
                  <a:pt x="5468597" y="2088522"/>
                </a:cubicBezTo>
                <a:close/>
                <a:moveTo>
                  <a:pt x="2219771" y="85645"/>
                </a:moveTo>
                <a:cubicBezTo>
                  <a:pt x="2206942" y="84005"/>
                  <a:pt x="2193909" y="85264"/>
                  <a:pt x="2181626" y="89333"/>
                </a:cubicBezTo>
                <a:cubicBezTo>
                  <a:pt x="1932919" y="125113"/>
                  <a:pt x="1690799" y="197118"/>
                  <a:pt x="1462971" y="303073"/>
                </a:cubicBezTo>
                <a:cubicBezTo>
                  <a:pt x="971788" y="529528"/>
                  <a:pt x="578129" y="865460"/>
                  <a:pt x="308697" y="1338461"/>
                </a:cubicBezTo>
                <a:cubicBezTo>
                  <a:pt x="180224" y="1561852"/>
                  <a:pt x="97652" y="1808638"/>
                  <a:pt x="65839" y="2064364"/>
                </a:cubicBezTo>
                <a:cubicBezTo>
                  <a:pt x="71942" y="2050505"/>
                  <a:pt x="77283" y="2036391"/>
                  <a:pt x="82114" y="2022150"/>
                </a:cubicBezTo>
                <a:cubicBezTo>
                  <a:pt x="170103" y="1763653"/>
                  <a:pt x="279579" y="1515073"/>
                  <a:pt x="423260" y="1282260"/>
                </a:cubicBezTo>
                <a:cubicBezTo>
                  <a:pt x="630769" y="945565"/>
                  <a:pt x="895370" y="664944"/>
                  <a:pt x="1231811" y="454001"/>
                </a:cubicBezTo>
                <a:cubicBezTo>
                  <a:pt x="1535192" y="263783"/>
                  <a:pt x="1866801" y="149729"/>
                  <a:pt x="2219771" y="85645"/>
                </a:cubicBezTo>
                <a:close/>
                <a:moveTo>
                  <a:pt x="2855524" y="4364392"/>
                </a:moveTo>
                <a:cubicBezTo>
                  <a:pt x="3386633" y="4394018"/>
                  <a:pt x="3853530" y="4210158"/>
                  <a:pt x="4292327" y="3931444"/>
                </a:cubicBezTo>
                <a:cubicBezTo>
                  <a:pt x="3830134" y="4131325"/>
                  <a:pt x="3346707" y="4259111"/>
                  <a:pt x="2855652" y="4364392"/>
                </a:cubicBezTo>
                <a:close/>
                <a:moveTo>
                  <a:pt x="3869805" y="330156"/>
                </a:moveTo>
                <a:lnTo>
                  <a:pt x="3865736" y="329520"/>
                </a:lnTo>
                <a:cubicBezTo>
                  <a:pt x="3865736" y="329520"/>
                  <a:pt x="3865736" y="330410"/>
                  <a:pt x="3866499" y="330537"/>
                </a:cubicBezTo>
                <a:close/>
                <a:moveTo>
                  <a:pt x="4302117" y="3923561"/>
                </a:moveTo>
                <a:lnTo>
                  <a:pt x="4301101" y="3924959"/>
                </a:lnTo>
                <a:lnTo>
                  <a:pt x="4302880" y="3924959"/>
                </a:lnTo>
                <a:close/>
              </a:path>
            </a:pathLst>
          </a:custGeom>
          <a:solidFill>
            <a:srgbClr val="F68F18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FD680F-8CFE-EAEE-7DEB-919F14EEC3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4135" y="2156348"/>
            <a:ext cx="3971495" cy="186674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dirty="0">
                <a:solidFill>
                  <a:srgbClr val="FFFFFF"/>
                </a:solidFill>
              </a:rPr>
              <a:t>Conceptual Framework</a:t>
            </a:r>
          </a:p>
        </p:txBody>
      </p:sp>
      <p:sp>
        <p:nvSpPr>
          <p:cNvPr id="15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05874" y="4409267"/>
            <a:ext cx="3242551" cy="27432"/>
          </a:xfrm>
          <a:custGeom>
            <a:avLst/>
            <a:gdLst>
              <a:gd name="csX0" fmla="*/ 0 w 3242551"/>
              <a:gd name="csY0" fmla="*/ 0 h 27432"/>
              <a:gd name="csX1" fmla="*/ 616085 w 3242551"/>
              <a:gd name="csY1" fmla="*/ 0 h 27432"/>
              <a:gd name="csX2" fmla="*/ 1264595 w 3242551"/>
              <a:gd name="csY2" fmla="*/ 0 h 27432"/>
              <a:gd name="csX3" fmla="*/ 1945531 w 3242551"/>
              <a:gd name="csY3" fmla="*/ 0 h 27432"/>
              <a:gd name="csX4" fmla="*/ 2626466 w 3242551"/>
              <a:gd name="csY4" fmla="*/ 0 h 27432"/>
              <a:gd name="csX5" fmla="*/ 3242551 w 3242551"/>
              <a:gd name="csY5" fmla="*/ 0 h 27432"/>
              <a:gd name="csX6" fmla="*/ 3242551 w 3242551"/>
              <a:gd name="csY6" fmla="*/ 27432 h 27432"/>
              <a:gd name="csX7" fmla="*/ 2529190 w 3242551"/>
              <a:gd name="csY7" fmla="*/ 27432 h 27432"/>
              <a:gd name="csX8" fmla="*/ 1815829 w 3242551"/>
              <a:gd name="csY8" fmla="*/ 27432 h 27432"/>
              <a:gd name="csX9" fmla="*/ 1167318 w 3242551"/>
              <a:gd name="csY9" fmla="*/ 27432 h 27432"/>
              <a:gd name="csX10" fmla="*/ 0 w 3242551"/>
              <a:gd name="csY10" fmla="*/ 27432 h 27432"/>
              <a:gd name="csX11" fmla="*/ 0 w 3242551"/>
              <a:gd name="csY11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42551" h="27432" fill="none" extrusionOk="0">
                <a:moveTo>
                  <a:pt x="0" y="0"/>
                </a:moveTo>
                <a:cubicBezTo>
                  <a:pt x="194108" y="-30346"/>
                  <a:pt x="476260" y="9901"/>
                  <a:pt x="616085" y="0"/>
                </a:cubicBezTo>
                <a:cubicBezTo>
                  <a:pt x="755911" y="-9901"/>
                  <a:pt x="955441" y="-31994"/>
                  <a:pt x="1264595" y="0"/>
                </a:cubicBezTo>
                <a:cubicBezTo>
                  <a:pt x="1573749" y="31994"/>
                  <a:pt x="1618785" y="-7447"/>
                  <a:pt x="1945531" y="0"/>
                </a:cubicBezTo>
                <a:cubicBezTo>
                  <a:pt x="2272277" y="7447"/>
                  <a:pt x="2390625" y="1646"/>
                  <a:pt x="2626466" y="0"/>
                </a:cubicBezTo>
                <a:cubicBezTo>
                  <a:pt x="2862308" y="-1646"/>
                  <a:pt x="3064770" y="5184"/>
                  <a:pt x="3242551" y="0"/>
                </a:cubicBezTo>
                <a:cubicBezTo>
                  <a:pt x="3241385" y="7395"/>
                  <a:pt x="3242596" y="21864"/>
                  <a:pt x="3242551" y="27432"/>
                </a:cubicBezTo>
                <a:cubicBezTo>
                  <a:pt x="3023282" y="59750"/>
                  <a:pt x="2875833" y="36030"/>
                  <a:pt x="2529190" y="27432"/>
                </a:cubicBezTo>
                <a:cubicBezTo>
                  <a:pt x="2182547" y="18834"/>
                  <a:pt x="2011286" y="10066"/>
                  <a:pt x="1815829" y="27432"/>
                </a:cubicBezTo>
                <a:cubicBezTo>
                  <a:pt x="1620372" y="44798"/>
                  <a:pt x="1410011" y="-1058"/>
                  <a:pt x="1167318" y="27432"/>
                </a:cubicBezTo>
                <a:cubicBezTo>
                  <a:pt x="924625" y="55922"/>
                  <a:pt x="241931" y="85033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42551" h="27432" stroke="0" extrusionOk="0">
                <a:moveTo>
                  <a:pt x="0" y="0"/>
                </a:moveTo>
                <a:cubicBezTo>
                  <a:pt x="292987" y="-12051"/>
                  <a:pt x="313221" y="-4437"/>
                  <a:pt x="616085" y="0"/>
                </a:cubicBezTo>
                <a:cubicBezTo>
                  <a:pt x="918950" y="4437"/>
                  <a:pt x="1001475" y="-7765"/>
                  <a:pt x="1167318" y="0"/>
                </a:cubicBezTo>
                <a:cubicBezTo>
                  <a:pt x="1333161" y="7765"/>
                  <a:pt x="1642740" y="34995"/>
                  <a:pt x="1880680" y="0"/>
                </a:cubicBezTo>
                <a:cubicBezTo>
                  <a:pt x="2118620" y="-34995"/>
                  <a:pt x="2326628" y="756"/>
                  <a:pt x="2496764" y="0"/>
                </a:cubicBezTo>
                <a:cubicBezTo>
                  <a:pt x="2666900" y="-756"/>
                  <a:pt x="2887316" y="25599"/>
                  <a:pt x="3242551" y="0"/>
                </a:cubicBezTo>
                <a:cubicBezTo>
                  <a:pt x="3242744" y="12649"/>
                  <a:pt x="3241563" y="17989"/>
                  <a:pt x="3242551" y="27432"/>
                </a:cubicBezTo>
                <a:cubicBezTo>
                  <a:pt x="3008998" y="-2757"/>
                  <a:pt x="2799879" y="44559"/>
                  <a:pt x="2594041" y="27432"/>
                </a:cubicBezTo>
                <a:cubicBezTo>
                  <a:pt x="2388203" y="10306"/>
                  <a:pt x="2212925" y="-2221"/>
                  <a:pt x="1880680" y="27432"/>
                </a:cubicBezTo>
                <a:cubicBezTo>
                  <a:pt x="1548435" y="57085"/>
                  <a:pt x="1523943" y="37041"/>
                  <a:pt x="1329446" y="27432"/>
                </a:cubicBezTo>
                <a:cubicBezTo>
                  <a:pt x="1134949" y="17823"/>
                  <a:pt x="919920" y="28299"/>
                  <a:pt x="680936" y="27432"/>
                </a:cubicBezTo>
                <a:cubicBezTo>
                  <a:pt x="441952" y="26566"/>
                  <a:pt x="273000" y="57219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F68F18"/>
          </a:solidFill>
          <a:ln w="38100" cap="rnd">
            <a:solidFill>
              <a:srgbClr val="F68F18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B4E4161-1DEF-32A6-6953-0BA58F13DEF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4734" y="87033"/>
            <a:ext cx="4507254" cy="6752442"/>
          </a:xfrm>
          <a:prstGeom prst="rect">
            <a:avLst/>
          </a:prstGeom>
          <a:noFill/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E595B2C-B302-152D-EF91-75B2479945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55049" y="619233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5540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291"/>
    </mc:Choice>
    <mc:Fallback>
      <p:transition spd="slow" advTm="672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29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59A419-2AB4-FAEA-3A8F-A42B981B82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232F8-9C8F-C955-8048-0C0DA6DCDF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77708"/>
            <a:ext cx="10515600" cy="1325563"/>
          </a:xfrm>
        </p:spPr>
        <p:txBody>
          <a:bodyPr/>
          <a:lstStyle/>
          <a:p>
            <a:r>
              <a:rPr lang="en-GB" dirty="0"/>
              <a:t>KEY FINDINGS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03C6B471-9A3C-DE5F-BE93-A97CA70D2F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9842568"/>
              </p:ext>
            </p:extLst>
          </p:nvPr>
        </p:nvGraphicFramePr>
        <p:xfrm>
          <a:off x="838200" y="1929383"/>
          <a:ext cx="10515600" cy="47179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Slide 6">
            <a:hlinkClick r:id="" action="ppaction://media"/>
            <a:extLst>
              <a:ext uri="{FF2B5EF4-FFF2-40B4-BE49-F238E27FC236}">
                <a16:creationId xmlns:a16="http://schemas.microsoft.com/office/drawing/2014/main" id="{3D9A249E-007B-4274-19F6-761BBE22A7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048124" y="606600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77375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7784"/>
    </mc:Choice>
    <mc:Fallback>
      <p:transition spd="slow" advTm="2277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778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7D23A0-C42D-EFAA-6141-A4BF695730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52564-9186-43F2-88BC-5D1C588003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INSIDER RESEARCH CONSIDERATIONS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86E2EA-8ADD-8AFB-8752-B9A490791A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81332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u="sng" dirty="0"/>
              <a:t>Positive:</a:t>
            </a:r>
          </a:p>
          <a:p>
            <a:r>
              <a:rPr lang="en-GB" dirty="0"/>
              <a:t>Easy Access: Researchers face fewer barriers entering the field and can schedule interviews with greater flexibility.</a:t>
            </a:r>
          </a:p>
          <a:p>
            <a:r>
              <a:rPr lang="en-GB" dirty="0"/>
              <a:t>Contextual Insight: Shared language and cultural understanding yields more nuanced data. As an investigator and a practitioner, this provides a unique perspective to the data collection process and interpretation, adding depth and richness to the research.</a:t>
            </a:r>
          </a:p>
          <a:p>
            <a:pPr marL="0" indent="0">
              <a:buNone/>
            </a:pPr>
            <a:r>
              <a:rPr lang="en-GB" u="sng" dirty="0"/>
              <a:t>Negative:</a:t>
            </a:r>
          </a:p>
          <a:p>
            <a:r>
              <a:rPr lang="en-GB" dirty="0"/>
              <a:t>Personal Bias: Pre-existing dogmas, feelings, and beliefs can lead to confirmation bias or difficulty maintaining objective analysis.</a:t>
            </a:r>
          </a:p>
          <a:p>
            <a:r>
              <a:rPr lang="en-GB" dirty="0"/>
              <a:t>Role Dualities: Juggling regular job duties alongside a research role creates ethical tensions and boundary blurring.</a:t>
            </a:r>
          </a:p>
          <a:p>
            <a:r>
              <a:rPr lang="en-GB" dirty="0"/>
              <a:t>Overlooking the Obvious: Immersion in the culture may create scenarios of ‘missing the elephant in the room’.</a:t>
            </a:r>
          </a:p>
        </p:txBody>
      </p:sp>
      <p:pic>
        <p:nvPicPr>
          <p:cNvPr id="7" name="Slide 7">
            <a:hlinkClick r:id="" action="ppaction://media"/>
            <a:extLst>
              <a:ext uri="{FF2B5EF4-FFF2-40B4-BE49-F238E27FC236}">
                <a16:creationId xmlns:a16="http://schemas.microsoft.com/office/drawing/2014/main" id="{5D762148-70C8-0CCD-B864-D2829BEEE8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08710" y="596111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9719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6289"/>
    </mc:Choice>
    <mc:Fallback>
      <p:transition spd="slow" advTm="1062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628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14D5822-0052-CC7A-ACAA-08EB7BDE45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DAA0EF-336D-4CDC-A9A2-8460363E27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D079A19-B31E-4129-A464-7547FF05AE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90556" cy="6858000"/>
          </a:xfrm>
          <a:custGeom>
            <a:avLst/>
            <a:gdLst>
              <a:gd name="connsiteX0" fmla="*/ 0 w 4090556"/>
              <a:gd name="connsiteY0" fmla="*/ 0 h 6858000"/>
              <a:gd name="connsiteX1" fmla="*/ 4077555 w 4090556"/>
              <a:gd name="connsiteY1" fmla="*/ 0 h 6858000"/>
              <a:gd name="connsiteX2" fmla="*/ 4077574 w 4090556"/>
              <a:gd name="connsiteY2" fmla="*/ 720 h 6858000"/>
              <a:gd name="connsiteX3" fmla="*/ 4075790 w 4090556"/>
              <a:gd name="connsiteY3" fmla="*/ 575485 h 6858000"/>
              <a:gd name="connsiteX4" fmla="*/ 4076555 w 4090556"/>
              <a:gd name="connsiteY4" fmla="*/ 932245 h 6858000"/>
              <a:gd name="connsiteX5" fmla="*/ 4076555 w 4090556"/>
              <a:gd name="connsiteY5" fmla="*/ 1286711 h 6858000"/>
              <a:gd name="connsiteX6" fmla="*/ 4082288 w 4090556"/>
              <a:gd name="connsiteY6" fmla="*/ 1595180 h 6858000"/>
              <a:gd name="connsiteX7" fmla="*/ 4078211 w 4090556"/>
              <a:gd name="connsiteY7" fmla="*/ 2133123 h 6858000"/>
              <a:gd name="connsiteX8" fmla="*/ 4071968 w 4090556"/>
              <a:gd name="connsiteY8" fmla="*/ 2946025 h 6858000"/>
              <a:gd name="connsiteX9" fmla="*/ 4068401 w 4090556"/>
              <a:gd name="connsiteY9" fmla="*/ 3502061 h 6858000"/>
              <a:gd name="connsiteX10" fmla="*/ 4087513 w 4090556"/>
              <a:gd name="connsiteY10" fmla="*/ 4076061 h 6858000"/>
              <a:gd name="connsiteX11" fmla="*/ 4076938 w 4090556"/>
              <a:gd name="connsiteY11" fmla="*/ 4442632 h 6858000"/>
              <a:gd name="connsiteX12" fmla="*/ 4071459 w 4090556"/>
              <a:gd name="connsiteY12" fmla="*/ 4827550 h 6858000"/>
              <a:gd name="connsiteX13" fmla="*/ 4071459 w 4090556"/>
              <a:gd name="connsiteY13" fmla="*/ 5019945 h 6858000"/>
              <a:gd name="connsiteX14" fmla="*/ 4084200 w 4090556"/>
              <a:gd name="connsiteY14" fmla="*/ 5490104 h 6858000"/>
              <a:gd name="connsiteX15" fmla="*/ 4077446 w 4090556"/>
              <a:gd name="connsiteY15" fmla="*/ 5844569 h 6858000"/>
              <a:gd name="connsiteX16" fmla="*/ 4082544 w 4090556"/>
              <a:gd name="connsiteY16" fmla="*/ 6260195 h 6858000"/>
              <a:gd name="connsiteX17" fmla="*/ 4086110 w 4090556"/>
              <a:gd name="connsiteY17" fmla="*/ 6706145 h 6858000"/>
              <a:gd name="connsiteX18" fmla="*/ 4086135 w 4090556"/>
              <a:gd name="connsiteY18" fmla="*/ 6794562 h 6858000"/>
              <a:gd name="connsiteX19" fmla="*/ 4080334 w 4090556"/>
              <a:gd name="connsiteY19" fmla="*/ 6858000 h 6858000"/>
              <a:gd name="connsiteX20" fmla="*/ 0 w 4090556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090556" h="6858000">
                <a:moveTo>
                  <a:pt x="0" y="0"/>
                </a:moveTo>
                <a:lnTo>
                  <a:pt x="4077555" y="0"/>
                </a:lnTo>
                <a:lnTo>
                  <a:pt x="4077574" y="720"/>
                </a:lnTo>
                <a:cubicBezTo>
                  <a:pt x="4079358" y="192351"/>
                  <a:pt x="4064960" y="384364"/>
                  <a:pt x="4075790" y="575485"/>
                </a:cubicBezTo>
                <a:cubicBezTo>
                  <a:pt x="4082544" y="694108"/>
                  <a:pt x="4081269" y="814132"/>
                  <a:pt x="4076555" y="932245"/>
                </a:cubicBezTo>
                <a:cubicBezTo>
                  <a:pt x="4071840" y="1050357"/>
                  <a:pt x="4065470" y="1168597"/>
                  <a:pt x="4076555" y="1286711"/>
                </a:cubicBezTo>
                <a:cubicBezTo>
                  <a:pt x="4084710" y="1389317"/>
                  <a:pt x="4086621" y="1492332"/>
                  <a:pt x="4082288" y="1595180"/>
                </a:cubicBezTo>
                <a:cubicBezTo>
                  <a:pt x="4077319" y="1774452"/>
                  <a:pt x="4067637" y="1953851"/>
                  <a:pt x="4078211" y="2133123"/>
                </a:cubicBezTo>
                <a:cubicBezTo>
                  <a:pt x="4094393" y="2404260"/>
                  <a:pt x="4084710" y="2675143"/>
                  <a:pt x="4071968" y="2946025"/>
                </a:cubicBezTo>
                <a:cubicBezTo>
                  <a:pt x="4063049" y="3131413"/>
                  <a:pt x="4055659" y="3316673"/>
                  <a:pt x="4068401" y="3502061"/>
                </a:cubicBezTo>
                <a:cubicBezTo>
                  <a:pt x="4081396" y="3693182"/>
                  <a:pt x="4097323" y="3884176"/>
                  <a:pt x="4087513" y="4076061"/>
                </a:cubicBezTo>
                <a:cubicBezTo>
                  <a:pt x="4081142" y="4198251"/>
                  <a:pt x="4069037" y="4320315"/>
                  <a:pt x="4076938" y="4442632"/>
                </a:cubicBezTo>
                <a:cubicBezTo>
                  <a:pt x="4083270" y="4570925"/>
                  <a:pt x="4081435" y="4699486"/>
                  <a:pt x="4071459" y="4827550"/>
                </a:cubicBezTo>
                <a:cubicBezTo>
                  <a:pt x="4065725" y="4891550"/>
                  <a:pt x="4065725" y="4955945"/>
                  <a:pt x="4071459" y="5019945"/>
                </a:cubicBezTo>
                <a:cubicBezTo>
                  <a:pt x="4087742" y="5176105"/>
                  <a:pt x="4091997" y="5333296"/>
                  <a:pt x="4084200" y="5490104"/>
                </a:cubicBezTo>
                <a:cubicBezTo>
                  <a:pt x="4079740" y="5608217"/>
                  <a:pt x="4071968" y="5726202"/>
                  <a:pt x="4077446" y="5844569"/>
                </a:cubicBezTo>
                <a:cubicBezTo>
                  <a:pt x="4083944" y="5983069"/>
                  <a:pt x="4088914" y="6121696"/>
                  <a:pt x="4082544" y="6260195"/>
                </a:cubicBezTo>
                <a:cubicBezTo>
                  <a:pt x="4075841" y="6408803"/>
                  <a:pt x="4077026" y="6557662"/>
                  <a:pt x="4086110" y="6706145"/>
                </a:cubicBezTo>
                <a:cubicBezTo>
                  <a:pt x="4087467" y="6735616"/>
                  <a:pt x="4087474" y="6765120"/>
                  <a:pt x="4086135" y="6794562"/>
                </a:cubicBezTo>
                <a:lnTo>
                  <a:pt x="4080334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0F67B7-101D-0DDA-277A-3060A6181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1" y="640823"/>
            <a:ext cx="3103194" cy="5583148"/>
          </a:xfrm>
        </p:spPr>
        <p:txBody>
          <a:bodyPr anchor="ctr">
            <a:normAutofit/>
          </a:bodyPr>
          <a:lstStyle/>
          <a:p>
            <a:r>
              <a:rPr lang="en-GB" sz="3700" dirty="0">
                <a:solidFill>
                  <a:schemeClr val="bg1"/>
                </a:solidFill>
              </a:rPr>
              <a:t>REFLECTION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7E4630D-4815-F818-AF18-851F077569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6990901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Slide 8">
            <a:hlinkClick r:id="" action="ppaction://media"/>
            <a:extLst>
              <a:ext uri="{FF2B5EF4-FFF2-40B4-BE49-F238E27FC236}">
                <a16:creationId xmlns:a16="http://schemas.microsoft.com/office/drawing/2014/main" id="{0515095D-F73E-65DB-D99A-B87E89CCE7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063889" y="611108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39452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412"/>
    </mc:Choice>
    <mc:Fallback>
      <p:transition spd="slow" advTm="574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41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89ED1AA-8684-4D37-B208-8777E1A77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51">
            <a:extLst>
              <a:ext uri="{FF2B5EF4-FFF2-40B4-BE49-F238E27FC236}">
                <a16:creationId xmlns:a16="http://schemas.microsoft.com/office/drawing/2014/main" id="{5E0D0E5A-6E97-46A9-AF74-EAEA1E044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19417" y="6756322"/>
            <a:ext cx="5657849" cy="101678"/>
          </a:xfrm>
          <a:custGeom>
            <a:avLst/>
            <a:gdLst>
              <a:gd name="connsiteX0" fmla="*/ 0 w 2374107"/>
              <a:gd name="connsiteY0" fmla="*/ 0 h 45719"/>
              <a:gd name="connsiteX1" fmla="*/ 2374107 w 2374107"/>
              <a:gd name="connsiteY1" fmla="*/ 0 h 45719"/>
              <a:gd name="connsiteX2" fmla="*/ 2374107 w 2374107"/>
              <a:gd name="connsiteY2" fmla="*/ 45719 h 45719"/>
              <a:gd name="connsiteX3" fmla="*/ 0 w 2374107"/>
              <a:gd name="connsiteY3" fmla="*/ 45719 h 45719"/>
              <a:gd name="connsiteX4" fmla="*/ 0 w 2374107"/>
              <a:gd name="connsiteY4" fmla="*/ 0 h 45719"/>
              <a:gd name="connsiteX0" fmla="*/ 0 w 2430067"/>
              <a:gd name="connsiteY0" fmla="*/ 0 h 64769"/>
              <a:gd name="connsiteX1" fmla="*/ 2430067 w 2430067"/>
              <a:gd name="connsiteY1" fmla="*/ 19050 h 64769"/>
              <a:gd name="connsiteX2" fmla="*/ 2430067 w 2430067"/>
              <a:gd name="connsiteY2" fmla="*/ 64769 h 64769"/>
              <a:gd name="connsiteX3" fmla="*/ 55960 w 2430067"/>
              <a:gd name="connsiteY3" fmla="*/ 64769 h 64769"/>
              <a:gd name="connsiteX4" fmla="*/ 0 w 2430067"/>
              <a:gd name="connsiteY4" fmla="*/ 0 h 64769"/>
              <a:gd name="connsiteX0" fmla="*/ 0 w 2431088"/>
              <a:gd name="connsiteY0" fmla="*/ 0 h 94534"/>
              <a:gd name="connsiteX1" fmla="*/ 2431088 w 2431088"/>
              <a:gd name="connsiteY1" fmla="*/ 48815 h 94534"/>
              <a:gd name="connsiteX2" fmla="*/ 2431088 w 2431088"/>
              <a:gd name="connsiteY2" fmla="*/ 94534 h 94534"/>
              <a:gd name="connsiteX3" fmla="*/ 56981 w 2431088"/>
              <a:gd name="connsiteY3" fmla="*/ 94534 h 94534"/>
              <a:gd name="connsiteX4" fmla="*/ 0 w 2431088"/>
              <a:gd name="connsiteY4" fmla="*/ 0 h 94534"/>
              <a:gd name="connsiteX0" fmla="*/ 0 w 2425473"/>
              <a:gd name="connsiteY0" fmla="*/ 0 h 101678"/>
              <a:gd name="connsiteX1" fmla="*/ 2425473 w 2425473"/>
              <a:gd name="connsiteY1" fmla="*/ 55959 h 101678"/>
              <a:gd name="connsiteX2" fmla="*/ 2425473 w 2425473"/>
              <a:gd name="connsiteY2" fmla="*/ 101678 h 101678"/>
              <a:gd name="connsiteX3" fmla="*/ 51366 w 2425473"/>
              <a:gd name="connsiteY3" fmla="*/ 101678 h 101678"/>
              <a:gd name="connsiteX4" fmla="*/ 0 w 2425473"/>
              <a:gd name="connsiteY4" fmla="*/ 0 h 101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473" h="101678">
                <a:moveTo>
                  <a:pt x="0" y="0"/>
                </a:moveTo>
                <a:lnTo>
                  <a:pt x="2425473" y="55959"/>
                </a:lnTo>
                <a:lnTo>
                  <a:pt x="2425473" y="101678"/>
                </a:lnTo>
                <a:lnTo>
                  <a:pt x="51366" y="10167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52">
            <a:extLst>
              <a:ext uri="{FF2B5EF4-FFF2-40B4-BE49-F238E27FC236}">
                <a16:creationId xmlns:a16="http://schemas.microsoft.com/office/drawing/2014/main" id="{E197A7FD-CD8D-4609-AE35-64C89063E3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8697" y="6809135"/>
            <a:ext cx="160496" cy="48864"/>
          </a:xfrm>
          <a:custGeom>
            <a:avLst/>
            <a:gdLst>
              <a:gd name="connsiteX0" fmla="*/ 0 w 91440"/>
              <a:gd name="connsiteY0" fmla="*/ 0 h 27432"/>
              <a:gd name="connsiteX1" fmla="*/ 91440 w 91440"/>
              <a:gd name="connsiteY1" fmla="*/ 0 h 27432"/>
              <a:gd name="connsiteX2" fmla="*/ 91440 w 91440"/>
              <a:gd name="connsiteY2" fmla="*/ 27432 h 27432"/>
              <a:gd name="connsiteX3" fmla="*/ 0 w 91440"/>
              <a:gd name="connsiteY3" fmla="*/ 27432 h 27432"/>
              <a:gd name="connsiteX4" fmla="*/ 0 w 91440"/>
              <a:gd name="connsiteY4" fmla="*/ 0 h 27432"/>
              <a:gd name="connsiteX0" fmla="*/ 0 w 128350"/>
              <a:gd name="connsiteY0" fmla="*/ 0 h 36957"/>
              <a:gd name="connsiteX1" fmla="*/ 128350 w 128350"/>
              <a:gd name="connsiteY1" fmla="*/ 9525 h 36957"/>
              <a:gd name="connsiteX2" fmla="*/ 128350 w 128350"/>
              <a:gd name="connsiteY2" fmla="*/ 36957 h 36957"/>
              <a:gd name="connsiteX3" fmla="*/ 36910 w 128350"/>
              <a:gd name="connsiteY3" fmla="*/ 36957 h 36957"/>
              <a:gd name="connsiteX4" fmla="*/ 0 w 128350"/>
              <a:gd name="connsiteY4" fmla="*/ 0 h 36957"/>
              <a:gd name="connsiteX0" fmla="*/ 0 w 128350"/>
              <a:gd name="connsiteY0" fmla="*/ 0 h 36957"/>
              <a:gd name="connsiteX1" fmla="*/ 83106 w 128350"/>
              <a:gd name="connsiteY1" fmla="*/ 11906 h 36957"/>
              <a:gd name="connsiteX2" fmla="*/ 128350 w 128350"/>
              <a:gd name="connsiteY2" fmla="*/ 36957 h 36957"/>
              <a:gd name="connsiteX3" fmla="*/ 36910 w 128350"/>
              <a:gd name="connsiteY3" fmla="*/ 36957 h 36957"/>
              <a:gd name="connsiteX4" fmla="*/ 0 w 128350"/>
              <a:gd name="connsiteY4" fmla="*/ 0 h 36957"/>
              <a:gd name="connsiteX0" fmla="*/ 0 w 162878"/>
              <a:gd name="connsiteY0" fmla="*/ 0 h 44101"/>
              <a:gd name="connsiteX1" fmla="*/ 117634 w 162878"/>
              <a:gd name="connsiteY1" fmla="*/ 19050 h 44101"/>
              <a:gd name="connsiteX2" fmla="*/ 162878 w 162878"/>
              <a:gd name="connsiteY2" fmla="*/ 44101 h 44101"/>
              <a:gd name="connsiteX3" fmla="*/ 71438 w 162878"/>
              <a:gd name="connsiteY3" fmla="*/ 44101 h 44101"/>
              <a:gd name="connsiteX4" fmla="*/ 0 w 162878"/>
              <a:gd name="connsiteY4" fmla="*/ 0 h 44101"/>
              <a:gd name="connsiteX0" fmla="*/ 0 w 160496"/>
              <a:gd name="connsiteY0" fmla="*/ 0 h 48864"/>
              <a:gd name="connsiteX1" fmla="*/ 115252 w 160496"/>
              <a:gd name="connsiteY1" fmla="*/ 23813 h 48864"/>
              <a:gd name="connsiteX2" fmla="*/ 160496 w 160496"/>
              <a:gd name="connsiteY2" fmla="*/ 48864 h 48864"/>
              <a:gd name="connsiteX3" fmla="*/ 69056 w 160496"/>
              <a:gd name="connsiteY3" fmla="*/ 48864 h 48864"/>
              <a:gd name="connsiteX4" fmla="*/ 0 w 160496"/>
              <a:gd name="connsiteY4" fmla="*/ 0 h 48864"/>
              <a:gd name="connsiteX0" fmla="*/ 0 w 160496"/>
              <a:gd name="connsiteY0" fmla="*/ 0 h 48864"/>
              <a:gd name="connsiteX1" fmla="*/ 115252 w 160496"/>
              <a:gd name="connsiteY1" fmla="*/ 23813 h 48864"/>
              <a:gd name="connsiteX2" fmla="*/ 160496 w 160496"/>
              <a:gd name="connsiteY2" fmla="*/ 48864 h 48864"/>
              <a:gd name="connsiteX3" fmla="*/ 61912 w 160496"/>
              <a:gd name="connsiteY3" fmla="*/ 48864 h 48864"/>
              <a:gd name="connsiteX4" fmla="*/ 0 w 160496"/>
              <a:gd name="connsiteY4" fmla="*/ 0 h 488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0496" h="48864">
                <a:moveTo>
                  <a:pt x="0" y="0"/>
                </a:moveTo>
                <a:lnTo>
                  <a:pt x="115252" y="23813"/>
                </a:lnTo>
                <a:lnTo>
                  <a:pt x="160496" y="48864"/>
                </a:lnTo>
                <a:lnTo>
                  <a:pt x="61912" y="48864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Graphic 33">
            <a:extLst>
              <a:ext uri="{FF2B5EF4-FFF2-40B4-BE49-F238E27FC236}">
                <a16:creationId xmlns:a16="http://schemas.microsoft.com/office/drawing/2014/main" id="{4180E01B-B1F4-437C-807D-1C930718E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18417" y="0"/>
            <a:ext cx="9570431" cy="6858000"/>
          </a:xfrm>
          <a:custGeom>
            <a:avLst/>
            <a:gdLst>
              <a:gd name="connsiteX0" fmla="*/ 7178288 w 7187261"/>
              <a:gd name="connsiteY0" fmla="*/ 2604802 h 5150263"/>
              <a:gd name="connsiteX1" fmla="*/ 7169335 w 7187261"/>
              <a:gd name="connsiteY1" fmla="*/ 2328577 h 5150263"/>
              <a:gd name="connsiteX2" fmla="*/ 7060845 w 7187261"/>
              <a:gd name="connsiteY2" fmla="*/ 1661160 h 5150263"/>
              <a:gd name="connsiteX3" fmla="*/ 6212263 w 7187261"/>
              <a:gd name="connsiteY3" fmla="*/ 243840 h 5150263"/>
              <a:gd name="connsiteX4" fmla="*/ 5953564 w 7187261"/>
              <a:gd name="connsiteY4" fmla="*/ 0 h 5150263"/>
              <a:gd name="connsiteX5" fmla="*/ 1408615 w 7187261"/>
              <a:gd name="connsiteY5" fmla="*/ 0 h 5150263"/>
              <a:gd name="connsiteX6" fmla="*/ 805111 w 7187261"/>
              <a:gd name="connsiteY6" fmla="*/ 676275 h 5150263"/>
              <a:gd name="connsiteX7" fmla="*/ 104928 w 7187261"/>
              <a:gd name="connsiteY7" fmla="*/ 2183035 h 5150263"/>
              <a:gd name="connsiteX8" fmla="*/ 51588 w 7187261"/>
              <a:gd name="connsiteY8" fmla="*/ 2400014 h 5150263"/>
              <a:gd name="connsiteX9" fmla="*/ 41301 w 7187261"/>
              <a:gd name="connsiteY9" fmla="*/ 2424208 h 5150263"/>
              <a:gd name="connsiteX10" fmla="*/ 119692 w 7187261"/>
              <a:gd name="connsiteY10" fmla="*/ 1834801 h 5150263"/>
              <a:gd name="connsiteX11" fmla="*/ 870071 w 7187261"/>
              <a:gd name="connsiteY11" fmla="*/ 462248 h 5150263"/>
              <a:gd name="connsiteX12" fmla="*/ 1389279 w 7187261"/>
              <a:gd name="connsiteY12" fmla="*/ 476 h 5150263"/>
              <a:gd name="connsiteX13" fmla="*/ 1320223 w 7187261"/>
              <a:gd name="connsiteY13" fmla="*/ 476 h 5150263"/>
              <a:gd name="connsiteX14" fmla="*/ 423158 w 7187261"/>
              <a:gd name="connsiteY14" fmla="*/ 989743 h 5150263"/>
              <a:gd name="connsiteX15" fmla="*/ 25585 w 7187261"/>
              <a:gd name="connsiteY15" fmla="*/ 2113693 h 5150263"/>
              <a:gd name="connsiteX16" fmla="*/ 2344 w 7187261"/>
              <a:gd name="connsiteY16" fmla="*/ 2725865 h 5150263"/>
              <a:gd name="connsiteX17" fmla="*/ 447256 w 7187261"/>
              <a:gd name="connsiteY17" fmla="*/ 4210717 h 5150263"/>
              <a:gd name="connsiteX18" fmla="*/ 1138962 w 7187261"/>
              <a:gd name="connsiteY18" fmla="*/ 4988910 h 5150263"/>
              <a:gd name="connsiteX19" fmla="*/ 1348512 w 7187261"/>
              <a:gd name="connsiteY19" fmla="*/ 5146834 h 5150263"/>
              <a:gd name="connsiteX20" fmla="*/ 1422712 w 7187261"/>
              <a:gd name="connsiteY20" fmla="*/ 5146834 h 5150263"/>
              <a:gd name="connsiteX21" fmla="*/ 480594 w 7187261"/>
              <a:gd name="connsiteY21" fmla="*/ 4187952 h 5150263"/>
              <a:gd name="connsiteX22" fmla="*/ 398679 w 7187261"/>
              <a:gd name="connsiteY22" fmla="*/ 4046125 h 5150263"/>
              <a:gd name="connsiteX23" fmla="*/ 411823 w 7187261"/>
              <a:gd name="connsiteY23" fmla="*/ 4053078 h 5150263"/>
              <a:gd name="connsiteX24" fmla="*/ 1439380 w 7187261"/>
              <a:gd name="connsiteY24" fmla="*/ 5147405 h 5150263"/>
              <a:gd name="connsiteX25" fmla="*/ 5710010 w 7187261"/>
              <a:gd name="connsiteY25" fmla="*/ 5150263 h 5150263"/>
              <a:gd name="connsiteX26" fmla="*/ 5999665 w 7187261"/>
              <a:gd name="connsiteY26" fmla="*/ 4910900 h 5150263"/>
              <a:gd name="connsiteX27" fmla="*/ 6954165 w 7187261"/>
              <a:gd name="connsiteY27" fmla="*/ 3545777 h 5150263"/>
              <a:gd name="connsiteX28" fmla="*/ 7137712 w 7187261"/>
              <a:gd name="connsiteY28" fmla="*/ 2799207 h 5150263"/>
              <a:gd name="connsiteX29" fmla="*/ 7142951 w 7187261"/>
              <a:gd name="connsiteY29" fmla="*/ 2754535 h 5150263"/>
              <a:gd name="connsiteX30" fmla="*/ 7149428 w 7187261"/>
              <a:gd name="connsiteY30" fmla="*/ 2774823 h 5150263"/>
              <a:gd name="connsiteX31" fmla="*/ 7066465 w 7187261"/>
              <a:gd name="connsiteY31" fmla="*/ 3465672 h 5150263"/>
              <a:gd name="connsiteX32" fmla="*/ 6452578 w 7187261"/>
              <a:gd name="connsiteY32" fmla="*/ 4552760 h 5150263"/>
              <a:gd name="connsiteX33" fmla="*/ 5752110 w 7187261"/>
              <a:gd name="connsiteY33" fmla="*/ 5150263 h 5150263"/>
              <a:gd name="connsiteX34" fmla="*/ 5827643 w 7187261"/>
              <a:gd name="connsiteY34" fmla="*/ 5150263 h 5150263"/>
              <a:gd name="connsiteX35" fmla="*/ 6642793 w 7187261"/>
              <a:gd name="connsiteY35" fmla="*/ 4389406 h 5150263"/>
              <a:gd name="connsiteX36" fmla="*/ 7102469 w 7187261"/>
              <a:gd name="connsiteY36" fmla="*/ 3490817 h 5150263"/>
              <a:gd name="connsiteX37" fmla="*/ 7187242 w 7187261"/>
              <a:gd name="connsiteY37" fmla="*/ 2990183 h 5150263"/>
              <a:gd name="connsiteX38" fmla="*/ 7178288 w 7187261"/>
              <a:gd name="connsiteY38" fmla="*/ 2604802 h 5150263"/>
              <a:gd name="connsiteX39" fmla="*/ 6342565 w 7187261"/>
              <a:gd name="connsiteY39" fmla="*/ 441389 h 5150263"/>
              <a:gd name="connsiteX40" fmla="*/ 7126567 w 7187261"/>
              <a:gd name="connsiteY40" fmla="*/ 2355056 h 5150263"/>
              <a:gd name="connsiteX41" fmla="*/ 6342565 w 7187261"/>
              <a:gd name="connsiteY41" fmla="*/ 441389 h 5150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7187261" h="5150263">
                <a:moveTo>
                  <a:pt x="7178288" y="2604802"/>
                </a:moveTo>
                <a:cubicBezTo>
                  <a:pt x="7168763" y="2513076"/>
                  <a:pt x="7174478" y="2420684"/>
                  <a:pt x="7169335" y="2328577"/>
                </a:cubicBezTo>
                <a:cubicBezTo>
                  <a:pt x="7156952" y="2102882"/>
                  <a:pt x="7120586" y="1879149"/>
                  <a:pt x="7060845" y="1661160"/>
                </a:cubicBezTo>
                <a:cubicBezTo>
                  <a:pt x="6910588" y="1121007"/>
                  <a:pt x="6617428" y="631374"/>
                  <a:pt x="6212263" y="243840"/>
                </a:cubicBezTo>
                <a:cubicBezTo>
                  <a:pt x="6126538" y="162496"/>
                  <a:pt x="6040813" y="80201"/>
                  <a:pt x="5953564" y="0"/>
                </a:cubicBezTo>
                <a:lnTo>
                  <a:pt x="1408615" y="0"/>
                </a:lnTo>
                <a:cubicBezTo>
                  <a:pt x="1180967" y="200316"/>
                  <a:pt x="978332" y="427387"/>
                  <a:pt x="805111" y="676275"/>
                </a:cubicBezTo>
                <a:cubicBezTo>
                  <a:pt x="481261" y="1136523"/>
                  <a:pt x="252089" y="1640872"/>
                  <a:pt x="104928" y="2183035"/>
                </a:cubicBezTo>
                <a:cubicBezTo>
                  <a:pt x="85878" y="2254853"/>
                  <a:pt x="69495" y="2327720"/>
                  <a:pt x="51588" y="2400014"/>
                </a:cubicBezTo>
                <a:cubicBezTo>
                  <a:pt x="49683" y="2407634"/>
                  <a:pt x="51588" y="2416969"/>
                  <a:pt x="41301" y="2424208"/>
                </a:cubicBezTo>
                <a:cubicBezTo>
                  <a:pt x="45900" y="2225469"/>
                  <a:pt x="72186" y="2027834"/>
                  <a:pt x="119692" y="1834801"/>
                </a:cubicBezTo>
                <a:cubicBezTo>
                  <a:pt x="247993" y="1310926"/>
                  <a:pt x="506121" y="857726"/>
                  <a:pt x="870071" y="462248"/>
                </a:cubicBezTo>
                <a:cubicBezTo>
                  <a:pt x="1027729" y="291823"/>
                  <a:pt x="1201617" y="137169"/>
                  <a:pt x="1389279" y="476"/>
                </a:cubicBezTo>
                <a:lnTo>
                  <a:pt x="1320223" y="476"/>
                </a:lnTo>
                <a:cubicBezTo>
                  <a:pt x="960844" y="274320"/>
                  <a:pt x="656330" y="599123"/>
                  <a:pt x="423158" y="989743"/>
                </a:cubicBezTo>
                <a:cubicBezTo>
                  <a:pt x="215608" y="1337596"/>
                  <a:pt x="80258" y="1711357"/>
                  <a:pt x="25585" y="2113693"/>
                </a:cubicBezTo>
                <a:cubicBezTo>
                  <a:pt x="-2705" y="2316480"/>
                  <a:pt x="-2228" y="2521077"/>
                  <a:pt x="2344" y="2725865"/>
                </a:cubicBezTo>
                <a:cubicBezTo>
                  <a:pt x="14155" y="3261932"/>
                  <a:pt x="170650" y="3754565"/>
                  <a:pt x="447256" y="4210717"/>
                </a:cubicBezTo>
                <a:cubicBezTo>
                  <a:pt x="629851" y="4511612"/>
                  <a:pt x="866356" y="4767167"/>
                  <a:pt x="1138962" y="4988910"/>
                </a:cubicBezTo>
                <a:cubicBezTo>
                  <a:pt x="1207161" y="5044345"/>
                  <a:pt x="1277008" y="5096990"/>
                  <a:pt x="1348512" y="5146834"/>
                </a:cubicBezTo>
                <a:lnTo>
                  <a:pt x="1422712" y="5146834"/>
                </a:lnTo>
                <a:cubicBezTo>
                  <a:pt x="1043426" y="4892802"/>
                  <a:pt x="724720" y="4577334"/>
                  <a:pt x="480594" y="4187952"/>
                </a:cubicBezTo>
                <a:cubicBezTo>
                  <a:pt x="452019" y="4141851"/>
                  <a:pt x="423444" y="4095179"/>
                  <a:pt x="398679" y="4046125"/>
                </a:cubicBezTo>
                <a:cubicBezTo>
                  <a:pt x="407442" y="4043267"/>
                  <a:pt x="409156" y="4048982"/>
                  <a:pt x="411823" y="4053078"/>
                </a:cubicBezTo>
                <a:cubicBezTo>
                  <a:pt x="683572" y="4484656"/>
                  <a:pt x="1033139" y="4842701"/>
                  <a:pt x="1439380" y="5147405"/>
                </a:cubicBezTo>
                <a:lnTo>
                  <a:pt x="5710010" y="5150263"/>
                </a:lnTo>
                <a:cubicBezTo>
                  <a:pt x="5810594" y="5075482"/>
                  <a:pt x="5907272" y="4995587"/>
                  <a:pt x="5999665" y="4910900"/>
                </a:cubicBezTo>
                <a:cubicBezTo>
                  <a:pt x="6418765" y="4526661"/>
                  <a:pt x="6746901" y="4078129"/>
                  <a:pt x="6954165" y="3545777"/>
                </a:cubicBezTo>
                <a:cubicBezTo>
                  <a:pt x="7048234" y="3306175"/>
                  <a:pt x="7109956" y="3055115"/>
                  <a:pt x="7137712" y="2799207"/>
                </a:cubicBezTo>
                <a:cubicBezTo>
                  <a:pt x="7139236" y="2784920"/>
                  <a:pt x="7141046" y="2770632"/>
                  <a:pt x="7142951" y="2754535"/>
                </a:cubicBezTo>
                <a:cubicBezTo>
                  <a:pt x="7151714" y="2760440"/>
                  <a:pt x="7149237" y="2768441"/>
                  <a:pt x="7149428" y="2774823"/>
                </a:cubicBezTo>
                <a:cubicBezTo>
                  <a:pt x="7156743" y="3007967"/>
                  <a:pt x="7128777" y="3240881"/>
                  <a:pt x="7066465" y="3465672"/>
                </a:cubicBezTo>
                <a:cubicBezTo>
                  <a:pt x="6952165" y="3878580"/>
                  <a:pt x="6737948" y="4235863"/>
                  <a:pt x="6452578" y="4552760"/>
                </a:cubicBezTo>
                <a:cubicBezTo>
                  <a:pt x="6244553" y="4783836"/>
                  <a:pt x="6008809" y="4980242"/>
                  <a:pt x="5752110" y="5150263"/>
                </a:cubicBezTo>
                <a:lnTo>
                  <a:pt x="5827643" y="5150263"/>
                </a:lnTo>
                <a:cubicBezTo>
                  <a:pt x="6136539" y="4938904"/>
                  <a:pt x="6412192" y="4689348"/>
                  <a:pt x="6642793" y="4389406"/>
                </a:cubicBezTo>
                <a:cubicBezTo>
                  <a:pt x="6851295" y="4118324"/>
                  <a:pt x="7009125" y="3820859"/>
                  <a:pt x="7102469" y="3490817"/>
                </a:cubicBezTo>
                <a:cubicBezTo>
                  <a:pt x="7148646" y="3327473"/>
                  <a:pt x="7177069" y="3159624"/>
                  <a:pt x="7187242" y="2990183"/>
                </a:cubicBezTo>
                <a:cubicBezTo>
                  <a:pt x="7187623" y="2984087"/>
                  <a:pt x="7182384" y="2642330"/>
                  <a:pt x="7178288" y="2604802"/>
                </a:cubicBezTo>
                <a:close/>
                <a:moveTo>
                  <a:pt x="6342565" y="441389"/>
                </a:moveTo>
                <a:cubicBezTo>
                  <a:pt x="6829797" y="986533"/>
                  <a:pt x="7091135" y="1624422"/>
                  <a:pt x="7126567" y="2355056"/>
                </a:cubicBezTo>
                <a:cubicBezTo>
                  <a:pt x="7001123" y="1661827"/>
                  <a:pt x="6756426" y="1017365"/>
                  <a:pt x="6342565" y="441389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8D8821-A70F-7423-D76F-C819E00CA6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8716" y="955309"/>
            <a:ext cx="7074568" cy="289897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8800" dirty="0">
                <a:solidFill>
                  <a:srgbClr val="FFFFFF"/>
                </a:solidFill>
              </a:rPr>
              <a:t>Thank you for listening</a:t>
            </a:r>
          </a:p>
        </p:txBody>
      </p:sp>
      <p:sp>
        <p:nvSpPr>
          <p:cNvPr id="17" name="Rectangle 6">
            <a:extLst>
              <a:ext uri="{FF2B5EF4-FFF2-40B4-BE49-F238E27FC236}">
                <a16:creationId xmlns:a16="http://schemas.microsoft.com/office/drawing/2014/main" id="{C0B64B74-19BE-47D9-8BB8-7081BF0E0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13338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4340516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ustom 2">
      <a:majorFont>
        <a:latin typeface="Modern Love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Film Burn</Template>
  <TotalTime>318</TotalTime>
  <Words>521</Words>
  <Application>Microsoft Office PowerPoint</Application>
  <PresentationFormat>Widescreen</PresentationFormat>
  <Paragraphs>53</Paragraphs>
  <Slides>9</Slides>
  <Notes>5</Notes>
  <HiddenSlides>0</HiddenSlides>
  <MMClips>8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Adobe Gothic Std B</vt:lpstr>
      <vt:lpstr>Aptos</vt:lpstr>
      <vt:lpstr>Arial</vt:lpstr>
      <vt:lpstr>Modern Love</vt:lpstr>
      <vt:lpstr>The Hand</vt:lpstr>
      <vt:lpstr>SketchyVTI</vt:lpstr>
      <vt:lpstr>Practitioner Learning Project  Project Title: Sustainable Development and England’s Residential Construction Industry: A Critical Analysis of Positive and Negative Interactions with SDGs 9 and 11  </vt:lpstr>
      <vt:lpstr>Contents Page</vt:lpstr>
      <vt:lpstr>TOPIC OVERVIEW</vt:lpstr>
      <vt:lpstr>PROJECT OUTCOMES</vt:lpstr>
      <vt:lpstr>Conceptual Framework</vt:lpstr>
      <vt:lpstr>KEY FINDINGS</vt:lpstr>
      <vt:lpstr>INSIDER RESEARCH CONSIDERATIONS</vt:lpstr>
      <vt:lpstr>REFLECTION</vt:lpstr>
      <vt:lpstr>Thank you for listening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Sachin Gor (2500753)</dc:creator>
  <cp:lastModifiedBy>Sachin Gor (2500753)</cp:lastModifiedBy>
  <cp:revision>11</cp:revision>
  <dcterms:created xsi:type="dcterms:W3CDTF">2025-12-27T14:17:21Z</dcterms:created>
  <dcterms:modified xsi:type="dcterms:W3CDTF">2026-09-09T09:26:14Z</dcterms:modified>
</cp:coreProperties>
</file>