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4" r:id="rId7"/>
    <p:sldId id="261" r:id="rId8"/>
    <p:sldId id="262" r:id="rId9"/>
    <p:sldId id="265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22" autoAdjust="0"/>
    <p:restoredTop sz="94660"/>
  </p:normalViewPr>
  <p:slideViewPr>
    <p:cSldViewPr snapToGrid="0">
      <p:cViewPr varScale="1">
        <p:scale>
          <a:sx n="72" d="100"/>
          <a:sy n="72" d="100"/>
        </p:scale>
        <p:origin x="96" y="5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8233702-78F7-4009-AA65-FC6BA04AA55F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E6A5234-0DE9-4D03-A6AA-799AF60B2ABF}">
      <dgm:prSet/>
      <dgm:spPr/>
      <dgm:t>
        <a:bodyPr/>
        <a:lstStyle/>
        <a:p>
          <a:r>
            <a:rPr lang="en-GB"/>
            <a:t>Definitions</a:t>
          </a:r>
          <a:endParaRPr lang="en-US"/>
        </a:p>
      </dgm:t>
    </dgm:pt>
    <dgm:pt modelId="{5A17F88A-4DC3-4617-BF6C-E9D9BCB95354}" type="parTrans" cxnId="{A1C40CB1-2A89-4FDE-81F1-BEC8B824E226}">
      <dgm:prSet/>
      <dgm:spPr/>
      <dgm:t>
        <a:bodyPr/>
        <a:lstStyle/>
        <a:p>
          <a:endParaRPr lang="en-US"/>
        </a:p>
      </dgm:t>
    </dgm:pt>
    <dgm:pt modelId="{F1C1E100-8B40-451B-A806-1DD8AF9B4C71}" type="sibTrans" cxnId="{A1C40CB1-2A89-4FDE-81F1-BEC8B824E226}">
      <dgm:prSet/>
      <dgm:spPr/>
      <dgm:t>
        <a:bodyPr/>
        <a:lstStyle/>
        <a:p>
          <a:endParaRPr lang="en-US"/>
        </a:p>
      </dgm:t>
    </dgm:pt>
    <dgm:pt modelId="{F8FA2565-4540-4354-991A-0BEE8D5CEB83}">
      <dgm:prSet/>
      <dgm:spPr/>
      <dgm:t>
        <a:bodyPr/>
        <a:lstStyle/>
        <a:p>
          <a:r>
            <a:rPr lang="en-GB"/>
            <a:t>Artificial Intelligence</a:t>
          </a:r>
          <a:endParaRPr lang="en-US"/>
        </a:p>
      </dgm:t>
    </dgm:pt>
    <dgm:pt modelId="{4EA55F84-149B-4113-B86A-6138C5DA65F2}" type="parTrans" cxnId="{B07B5E99-8A5E-41A7-AB97-1B92CBB65418}">
      <dgm:prSet/>
      <dgm:spPr/>
      <dgm:t>
        <a:bodyPr/>
        <a:lstStyle/>
        <a:p>
          <a:endParaRPr lang="en-US"/>
        </a:p>
      </dgm:t>
    </dgm:pt>
    <dgm:pt modelId="{62FD4020-97AC-4241-952F-A715E38B7656}" type="sibTrans" cxnId="{B07B5E99-8A5E-41A7-AB97-1B92CBB65418}">
      <dgm:prSet/>
      <dgm:spPr/>
      <dgm:t>
        <a:bodyPr/>
        <a:lstStyle/>
        <a:p>
          <a:endParaRPr lang="en-US"/>
        </a:p>
      </dgm:t>
    </dgm:pt>
    <dgm:pt modelId="{F5D5AF54-818E-42B8-9517-F52C0957EC0B}">
      <dgm:prSet/>
      <dgm:spPr/>
      <dgm:t>
        <a:bodyPr/>
        <a:lstStyle/>
        <a:p>
          <a:r>
            <a:rPr lang="en-GB"/>
            <a:t>Emotional Intelligence</a:t>
          </a:r>
          <a:endParaRPr lang="en-US"/>
        </a:p>
      </dgm:t>
    </dgm:pt>
    <dgm:pt modelId="{7A54DFFB-E11C-4230-B14A-789E8CC3C603}" type="parTrans" cxnId="{1C78A35B-917E-4BE2-9469-FBDEC3FEA7EB}">
      <dgm:prSet/>
      <dgm:spPr/>
      <dgm:t>
        <a:bodyPr/>
        <a:lstStyle/>
        <a:p>
          <a:endParaRPr lang="en-US"/>
        </a:p>
      </dgm:t>
    </dgm:pt>
    <dgm:pt modelId="{36B19654-C683-41BD-950F-E607ADB720FF}" type="sibTrans" cxnId="{1C78A35B-917E-4BE2-9469-FBDEC3FEA7EB}">
      <dgm:prSet/>
      <dgm:spPr/>
      <dgm:t>
        <a:bodyPr/>
        <a:lstStyle/>
        <a:p>
          <a:endParaRPr lang="en-US"/>
        </a:p>
      </dgm:t>
    </dgm:pt>
    <dgm:pt modelId="{D13BD5AC-F816-4963-B766-226D4FA2AFFF}">
      <dgm:prSet/>
      <dgm:spPr/>
      <dgm:t>
        <a:bodyPr/>
        <a:lstStyle/>
        <a:p>
          <a:r>
            <a:rPr lang="en-GB"/>
            <a:t>Skills</a:t>
          </a:r>
          <a:endParaRPr lang="en-US"/>
        </a:p>
      </dgm:t>
    </dgm:pt>
    <dgm:pt modelId="{9EA365CB-1420-45F2-8D5D-1AFA3F04CC15}" type="parTrans" cxnId="{4487FB5D-B7FD-4175-B69D-F05CB3F5F1BD}">
      <dgm:prSet/>
      <dgm:spPr/>
      <dgm:t>
        <a:bodyPr/>
        <a:lstStyle/>
        <a:p>
          <a:endParaRPr lang="en-US"/>
        </a:p>
      </dgm:t>
    </dgm:pt>
    <dgm:pt modelId="{401E2067-7B09-46CF-88EE-0CE80B8B4B72}" type="sibTrans" cxnId="{4487FB5D-B7FD-4175-B69D-F05CB3F5F1BD}">
      <dgm:prSet/>
      <dgm:spPr/>
      <dgm:t>
        <a:bodyPr/>
        <a:lstStyle/>
        <a:p>
          <a:endParaRPr lang="en-US"/>
        </a:p>
      </dgm:t>
    </dgm:pt>
    <dgm:pt modelId="{FFECF9B8-EDA1-4D5E-AB30-4B8CB0C5006B}">
      <dgm:prSet/>
      <dgm:spPr/>
      <dgm:t>
        <a:bodyPr/>
        <a:lstStyle/>
        <a:p>
          <a:r>
            <a:rPr lang="en-GB"/>
            <a:t>Human Touch</a:t>
          </a:r>
          <a:endParaRPr lang="en-US"/>
        </a:p>
      </dgm:t>
    </dgm:pt>
    <dgm:pt modelId="{23CA5820-0AF1-4674-B0F3-44B220FCD48F}" type="parTrans" cxnId="{60679A59-AE23-4856-A350-9E710039A9E0}">
      <dgm:prSet/>
      <dgm:spPr/>
      <dgm:t>
        <a:bodyPr/>
        <a:lstStyle/>
        <a:p>
          <a:endParaRPr lang="en-US"/>
        </a:p>
      </dgm:t>
    </dgm:pt>
    <dgm:pt modelId="{161189C6-8721-4E1D-83E8-954A33FEA67A}" type="sibTrans" cxnId="{60679A59-AE23-4856-A350-9E710039A9E0}">
      <dgm:prSet/>
      <dgm:spPr/>
      <dgm:t>
        <a:bodyPr/>
        <a:lstStyle/>
        <a:p>
          <a:endParaRPr lang="en-US"/>
        </a:p>
      </dgm:t>
    </dgm:pt>
    <dgm:pt modelId="{AB8D1040-FB5C-4152-8BBE-6822A8FC12CB}">
      <dgm:prSet/>
      <dgm:spPr/>
      <dgm:t>
        <a:bodyPr/>
        <a:lstStyle/>
        <a:p>
          <a:r>
            <a:rPr lang="en-GB"/>
            <a:t>Support Service</a:t>
          </a:r>
          <a:endParaRPr lang="en-US"/>
        </a:p>
      </dgm:t>
    </dgm:pt>
    <dgm:pt modelId="{63C924E9-6A3D-42CC-B3F7-E1CB4E60FC0E}" type="parTrans" cxnId="{B0CA081B-5B4F-4DCC-8F8F-133178D1F2C9}">
      <dgm:prSet/>
      <dgm:spPr/>
      <dgm:t>
        <a:bodyPr/>
        <a:lstStyle/>
        <a:p>
          <a:endParaRPr lang="en-US"/>
        </a:p>
      </dgm:t>
    </dgm:pt>
    <dgm:pt modelId="{5CF472EE-6AEA-4BC3-85D1-88B32A26D730}" type="sibTrans" cxnId="{B0CA081B-5B4F-4DCC-8F8F-133178D1F2C9}">
      <dgm:prSet/>
      <dgm:spPr/>
      <dgm:t>
        <a:bodyPr/>
        <a:lstStyle/>
        <a:p>
          <a:endParaRPr lang="en-US"/>
        </a:p>
      </dgm:t>
    </dgm:pt>
    <dgm:pt modelId="{9806F0D7-66B7-4CF7-8C92-E3618CFCDC7F}">
      <dgm:prSet/>
      <dgm:spPr/>
      <dgm:t>
        <a:bodyPr/>
        <a:lstStyle/>
        <a:p>
          <a:r>
            <a:rPr lang="en-GB"/>
            <a:t>Improve Service </a:t>
          </a:r>
          <a:endParaRPr lang="en-US"/>
        </a:p>
      </dgm:t>
    </dgm:pt>
    <dgm:pt modelId="{FBFC6A34-6097-484F-93F1-124DB04F8CB8}" type="parTrans" cxnId="{24928821-B95B-4552-93DC-2C0CE5620ED1}">
      <dgm:prSet/>
      <dgm:spPr/>
      <dgm:t>
        <a:bodyPr/>
        <a:lstStyle/>
        <a:p>
          <a:endParaRPr lang="en-US"/>
        </a:p>
      </dgm:t>
    </dgm:pt>
    <dgm:pt modelId="{6C9F29C7-ACAE-4EDD-BB89-66F4A03CAB45}" type="sibTrans" cxnId="{24928821-B95B-4552-93DC-2C0CE5620ED1}">
      <dgm:prSet/>
      <dgm:spPr/>
      <dgm:t>
        <a:bodyPr/>
        <a:lstStyle/>
        <a:p>
          <a:endParaRPr lang="en-US"/>
        </a:p>
      </dgm:t>
    </dgm:pt>
    <dgm:pt modelId="{3B885D28-18D4-4E03-802C-09C07BF8E915}">
      <dgm:prSet/>
      <dgm:spPr/>
      <dgm:t>
        <a:bodyPr/>
        <a:lstStyle/>
        <a:p>
          <a:r>
            <a:rPr lang="en-GB"/>
            <a:t>Training</a:t>
          </a:r>
          <a:endParaRPr lang="en-US"/>
        </a:p>
      </dgm:t>
    </dgm:pt>
    <dgm:pt modelId="{B952F2A7-331F-47F2-976C-F55B3A06A4EE}" type="parTrans" cxnId="{17EAD7F6-1FFB-49CC-B5A5-46BADF766740}">
      <dgm:prSet/>
      <dgm:spPr/>
      <dgm:t>
        <a:bodyPr/>
        <a:lstStyle/>
        <a:p>
          <a:endParaRPr lang="en-US"/>
        </a:p>
      </dgm:t>
    </dgm:pt>
    <dgm:pt modelId="{6B2403E7-AA9F-4C7E-A6D0-3F66A2D2A452}" type="sibTrans" cxnId="{17EAD7F6-1FFB-49CC-B5A5-46BADF766740}">
      <dgm:prSet/>
      <dgm:spPr/>
      <dgm:t>
        <a:bodyPr/>
        <a:lstStyle/>
        <a:p>
          <a:endParaRPr lang="en-US"/>
        </a:p>
      </dgm:t>
    </dgm:pt>
    <dgm:pt modelId="{38B80040-E075-48C5-BF2D-1925C5EAEDEC}" type="pres">
      <dgm:prSet presAssocID="{A8233702-78F7-4009-AA65-FC6BA04AA55F}" presName="vert0" presStyleCnt="0">
        <dgm:presLayoutVars>
          <dgm:dir/>
          <dgm:animOne val="branch"/>
          <dgm:animLvl val="lvl"/>
        </dgm:presLayoutVars>
      </dgm:prSet>
      <dgm:spPr/>
    </dgm:pt>
    <dgm:pt modelId="{02C08669-5B38-402E-A825-55694847CE03}" type="pres">
      <dgm:prSet presAssocID="{6E6A5234-0DE9-4D03-A6AA-799AF60B2ABF}" presName="thickLine" presStyleLbl="alignNode1" presStyleIdx="0" presStyleCnt="8"/>
      <dgm:spPr/>
    </dgm:pt>
    <dgm:pt modelId="{A812FE4A-5472-442E-8531-DFDE32141446}" type="pres">
      <dgm:prSet presAssocID="{6E6A5234-0DE9-4D03-A6AA-799AF60B2ABF}" presName="horz1" presStyleCnt="0"/>
      <dgm:spPr/>
    </dgm:pt>
    <dgm:pt modelId="{AC4CA5B4-6656-492C-83C2-5988307B3D74}" type="pres">
      <dgm:prSet presAssocID="{6E6A5234-0DE9-4D03-A6AA-799AF60B2ABF}" presName="tx1" presStyleLbl="revTx" presStyleIdx="0" presStyleCnt="8"/>
      <dgm:spPr/>
    </dgm:pt>
    <dgm:pt modelId="{AD4D6D1C-3218-4929-A85C-5A771B0C421B}" type="pres">
      <dgm:prSet presAssocID="{6E6A5234-0DE9-4D03-A6AA-799AF60B2ABF}" presName="vert1" presStyleCnt="0"/>
      <dgm:spPr/>
    </dgm:pt>
    <dgm:pt modelId="{6519AE8F-1801-483A-AFFF-BCDD17A27920}" type="pres">
      <dgm:prSet presAssocID="{F8FA2565-4540-4354-991A-0BEE8D5CEB83}" presName="thickLine" presStyleLbl="alignNode1" presStyleIdx="1" presStyleCnt="8"/>
      <dgm:spPr/>
    </dgm:pt>
    <dgm:pt modelId="{3472E1FD-62AD-41A5-BA6D-637106449CF2}" type="pres">
      <dgm:prSet presAssocID="{F8FA2565-4540-4354-991A-0BEE8D5CEB83}" presName="horz1" presStyleCnt="0"/>
      <dgm:spPr/>
    </dgm:pt>
    <dgm:pt modelId="{4DBDD0A9-9B6B-4921-B3B7-18133C2F6510}" type="pres">
      <dgm:prSet presAssocID="{F8FA2565-4540-4354-991A-0BEE8D5CEB83}" presName="tx1" presStyleLbl="revTx" presStyleIdx="1" presStyleCnt="8"/>
      <dgm:spPr/>
    </dgm:pt>
    <dgm:pt modelId="{A7542EC1-5316-4D42-BB77-A57FB1F353D1}" type="pres">
      <dgm:prSet presAssocID="{F8FA2565-4540-4354-991A-0BEE8D5CEB83}" presName="vert1" presStyleCnt="0"/>
      <dgm:spPr/>
    </dgm:pt>
    <dgm:pt modelId="{002F7AC2-2C2B-497F-BDE3-364856323A35}" type="pres">
      <dgm:prSet presAssocID="{F5D5AF54-818E-42B8-9517-F52C0957EC0B}" presName="thickLine" presStyleLbl="alignNode1" presStyleIdx="2" presStyleCnt="8"/>
      <dgm:spPr/>
    </dgm:pt>
    <dgm:pt modelId="{2C77F551-5B70-4E9F-9693-E6FCFC0D7D36}" type="pres">
      <dgm:prSet presAssocID="{F5D5AF54-818E-42B8-9517-F52C0957EC0B}" presName="horz1" presStyleCnt="0"/>
      <dgm:spPr/>
    </dgm:pt>
    <dgm:pt modelId="{FC5B4CB6-8BD9-4F92-BC5C-EA4B4928C68D}" type="pres">
      <dgm:prSet presAssocID="{F5D5AF54-818E-42B8-9517-F52C0957EC0B}" presName="tx1" presStyleLbl="revTx" presStyleIdx="2" presStyleCnt="8"/>
      <dgm:spPr/>
    </dgm:pt>
    <dgm:pt modelId="{68348D19-C1A3-4DF5-B766-CB3C2D0324B2}" type="pres">
      <dgm:prSet presAssocID="{F5D5AF54-818E-42B8-9517-F52C0957EC0B}" presName="vert1" presStyleCnt="0"/>
      <dgm:spPr/>
    </dgm:pt>
    <dgm:pt modelId="{03525E98-6EA4-4918-86D2-6685680CD166}" type="pres">
      <dgm:prSet presAssocID="{D13BD5AC-F816-4963-B766-226D4FA2AFFF}" presName="thickLine" presStyleLbl="alignNode1" presStyleIdx="3" presStyleCnt="8"/>
      <dgm:spPr/>
    </dgm:pt>
    <dgm:pt modelId="{0A86BAA6-691A-491A-84E6-A001BDFB599B}" type="pres">
      <dgm:prSet presAssocID="{D13BD5AC-F816-4963-B766-226D4FA2AFFF}" presName="horz1" presStyleCnt="0"/>
      <dgm:spPr/>
    </dgm:pt>
    <dgm:pt modelId="{3E233698-08DA-4A65-BC4A-8A1A2D7F72F8}" type="pres">
      <dgm:prSet presAssocID="{D13BD5AC-F816-4963-B766-226D4FA2AFFF}" presName="tx1" presStyleLbl="revTx" presStyleIdx="3" presStyleCnt="8"/>
      <dgm:spPr/>
    </dgm:pt>
    <dgm:pt modelId="{FBB94BEC-EE0A-4574-9E31-5372093359DB}" type="pres">
      <dgm:prSet presAssocID="{D13BD5AC-F816-4963-B766-226D4FA2AFFF}" presName="vert1" presStyleCnt="0"/>
      <dgm:spPr/>
    </dgm:pt>
    <dgm:pt modelId="{0A29F543-3A56-4C14-94A3-20EC4D83389B}" type="pres">
      <dgm:prSet presAssocID="{FFECF9B8-EDA1-4D5E-AB30-4B8CB0C5006B}" presName="thickLine" presStyleLbl="alignNode1" presStyleIdx="4" presStyleCnt="8"/>
      <dgm:spPr/>
    </dgm:pt>
    <dgm:pt modelId="{15FC977B-414E-4C36-9B49-454EE5F48748}" type="pres">
      <dgm:prSet presAssocID="{FFECF9B8-EDA1-4D5E-AB30-4B8CB0C5006B}" presName="horz1" presStyleCnt="0"/>
      <dgm:spPr/>
    </dgm:pt>
    <dgm:pt modelId="{B94E715B-AD35-40B7-9521-B5DAFA84471E}" type="pres">
      <dgm:prSet presAssocID="{FFECF9B8-EDA1-4D5E-AB30-4B8CB0C5006B}" presName="tx1" presStyleLbl="revTx" presStyleIdx="4" presStyleCnt="8"/>
      <dgm:spPr/>
    </dgm:pt>
    <dgm:pt modelId="{1D25B70E-7F17-4AF0-AE24-5F00703A9200}" type="pres">
      <dgm:prSet presAssocID="{FFECF9B8-EDA1-4D5E-AB30-4B8CB0C5006B}" presName="vert1" presStyleCnt="0"/>
      <dgm:spPr/>
    </dgm:pt>
    <dgm:pt modelId="{ACF4B580-4DC7-4FD9-9D35-6202B90DBD4A}" type="pres">
      <dgm:prSet presAssocID="{AB8D1040-FB5C-4152-8BBE-6822A8FC12CB}" presName="thickLine" presStyleLbl="alignNode1" presStyleIdx="5" presStyleCnt="8"/>
      <dgm:spPr/>
    </dgm:pt>
    <dgm:pt modelId="{7F31F089-B8B3-49E5-9D45-BF9C2C1A8727}" type="pres">
      <dgm:prSet presAssocID="{AB8D1040-FB5C-4152-8BBE-6822A8FC12CB}" presName="horz1" presStyleCnt="0"/>
      <dgm:spPr/>
    </dgm:pt>
    <dgm:pt modelId="{3F533A7F-460F-4220-AEF0-DF45FC566892}" type="pres">
      <dgm:prSet presAssocID="{AB8D1040-FB5C-4152-8BBE-6822A8FC12CB}" presName="tx1" presStyleLbl="revTx" presStyleIdx="5" presStyleCnt="8"/>
      <dgm:spPr/>
    </dgm:pt>
    <dgm:pt modelId="{F7352DC0-9542-4B42-9D5A-40F3AB959931}" type="pres">
      <dgm:prSet presAssocID="{AB8D1040-FB5C-4152-8BBE-6822A8FC12CB}" presName="vert1" presStyleCnt="0"/>
      <dgm:spPr/>
    </dgm:pt>
    <dgm:pt modelId="{CA73F1F3-F29B-4801-B50F-38F74FA40576}" type="pres">
      <dgm:prSet presAssocID="{9806F0D7-66B7-4CF7-8C92-E3618CFCDC7F}" presName="thickLine" presStyleLbl="alignNode1" presStyleIdx="6" presStyleCnt="8"/>
      <dgm:spPr/>
    </dgm:pt>
    <dgm:pt modelId="{1164CAA3-F608-484C-AF9B-44FC2D7DE0ED}" type="pres">
      <dgm:prSet presAssocID="{9806F0D7-66B7-4CF7-8C92-E3618CFCDC7F}" presName="horz1" presStyleCnt="0"/>
      <dgm:spPr/>
    </dgm:pt>
    <dgm:pt modelId="{77CC47DF-6779-4065-8685-ACBAA5076BCF}" type="pres">
      <dgm:prSet presAssocID="{9806F0D7-66B7-4CF7-8C92-E3618CFCDC7F}" presName="tx1" presStyleLbl="revTx" presStyleIdx="6" presStyleCnt="8"/>
      <dgm:spPr/>
    </dgm:pt>
    <dgm:pt modelId="{05D5DE3F-E100-4F76-B671-0CE7985B3C37}" type="pres">
      <dgm:prSet presAssocID="{9806F0D7-66B7-4CF7-8C92-E3618CFCDC7F}" presName="vert1" presStyleCnt="0"/>
      <dgm:spPr/>
    </dgm:pt>
    <dgm:pt modelId="{D39B2FDF-521D-486B-B5F2-12960D6AA330}" type="pres">
      <dgm:prSet presAssocID="{3B885D28-18D4-4E03-802C-09C07BF8E915}" presName="thickLine" presStyleLbl="alignNode1" presStyleIdx="7" presStyleCnt="8"/>
      <dgm:spPr/>
    </dgm:pt>
    <dgm:pt modelId="{91790F48-850F-4CDC-9B86-12BAE1065FD4}" type="pres">
      <dgm:prSet presAssocID="{3B885D28-18D4-4E03-802C-09C07BF8E915}" presName="horz1" presStyleCnt="0"/>
      <dgm:spPr/>
    </dgm:pt>
    <dgm:pt modelId="{9A60E642-D27F-4D39-8A9F-F0484583BD9A}" type="pres">
      <dgm:prSet presAssocID="{3B885D28-18D4-4E03-802C-09C07BF8E915}" presName="tx1" presStyleLbl="revTx" presStyleIdx="7" presStyleCnt="8"/>
      <dgm:spPr/>
    </dgm:pt>
    <dgm:pt modelId="{CC6FCA0F-F3DF-4DC0-B0DF-701E60B76CAC}" type="pres">
      <dgm:prSet presAssocID="{3B885D28-18D4-4E03-802C-09C07BF8E915}" presName="vert1" presStyleCnt="0"/>
      <dgm:spPr/>
    </dgm:pt>
  </dgm:ptLst>
  <dgm:cxnLst>
    <dgm:cxn modelId="{B0CA081B-5B4F-4DCC-8F8F-133178D1F2C9}" srcId="{A8233702-78F7-4009-AA65-FC6BA04AA55F}" destId="{AB8D1040-FB5C-4152-8BBE-6822A8FC12CB}" srcOrd="5" destOrd="0" parTransId="{63C924E9-6A3D-42CC-B3F7-E1CB4E60FC0E}" sibTransId="{5CF472EE-6AEA-4BC3-85D1-88B32A26D730}"/>
    <dgm:cxn modelId="{24928821-B95B-4552-93DC-2C0CE5620ED1}" srcId="{A8233702-78F7-4009-AA65-FC6BA04AA55F}" destId="{9806F0D7-66B7-4CF7-8C92-E3618CFCDC7F}" srcOrd="6" destOrd="0" parTransId="{FBFC6A34-6097-484F-93F1-124DB04F8CB8}" sibTransId="{6C9F29C7-ACAE-4EDD-BB89-66F4A03CAB45}"/>
    <dgm:cxn modelId="{9890D029-2A57-4523-9264-AB1AB8B47A98}" type="presOf" srcId="{F5D5AF54-818E-42B8-9517-F52C0957EC0B}" destId="{FC5B4CB6-8BD9-4F92-BC5C-EA4B4928C68D}" srcOrd="0" destOrd="0" presId="urn:microsoft.com/office/officeart/2008/layout/LinedList"/>
    <dgm:cxn modelId="{EEC2BB34-C1E0-4E3C-A7D2-58D4AC778F2D}" type="presOf" srcId="{FFECF9B8-EDA1-4D5E-AB30-4B8CB0C5006B}" destId="{B94E715B-AD35-40B7-9521-B5DAFA84471E}" srcOrd="0" destOrd="0" presId="urn:microsoft.com/office/officeart/2008/layout/LinedList"/>
    <dgm:cxn modelId="{81A9D934-20DF-4871-AE14-59861E8E492E}" type="presOf" srcId="{3B885D28-18D4-4E03-802C-09C07BF8E915}" destId="{9A60E642-D27F-4D39-8A9F-F0484583BD9A}" srcOrd="0" destOrd="0" presId="urn:microsoft.com/office/officeart/2008/layout/LinedList"/>
    <dgm:cxn modelId="{3C54653E-BB0C-434C-B588-3992A74FE56F}" type="presOf" srcId="{D13BD5AC-F816-4963-B766-226D4FA2AFFF}" destId="{3E233698-08DA-4A65-BC4A-8A1A2D7F72F8}" srcOrd="0" destOrd="0" presId="urn:microsoft.com/office/officeart/2008/layout/LinedList"/>
    <dgm:cxn modelId="{DBEE8D3F-28D3-4602-9EBB-0CF23FF10554}" type="presOf" srcId="{F8FA2565-4540-4354-991A-0BEE8D5CEB83}" destId="{4DBDD0A9-9B6B-4921-B3B7-18133C2F6510}" srcOrd="0" destOrd="0" presId="urn:microsoft.com/office/officeart/2008/layout/LinedList"/>
    <dgm:cxn modelId="{1C78A35B-917E-4BE2-9469-FBDEC3FEA7EB}" srcId="{A8233702-78F7-4009-AA65-FC6BA04AA55F}" destId="{F5D5AF54-818E-42B8-9517-F52C0957EC0B}" srcOrd="2" destOrd="0" parTransId="{7A54DFFB-E11C-4230-B14A-789E8CC3C603}" sibTransId="{36B19654-C683-41BD-950F-E607ADB720FF}"/>
    <dgm:cxn modelId="{4487FB5D-B7FD-4175-B69D-F05CB3F5F1BD}" srcId="{A8233702-78F7-4009-AA65-FC6BA04AA55F}" destId="{D13BD5AC-F816-4963-B766-226D4FA2AFFF}" srcOrd="3" destOrd="0" parTransId="{9EA365CB-1420-45F2-8D5D-1AFA3F04CC15}" sibTransId="{401E2067-7B09-46CF-88EE-0CE80B8B4B72}"/>
    <dgm:cxn modelId="{52956645-2474-4CD6-B809-F0A32A2F8B08}" type="presOf" srcId="{AB8D1040-FB5C-4152-8BBE-6822A8FC12CB}" destId="{3F533A7F-460F-4220-AEF0-DF45FC566892}" srcOrd="0" destOrd="0" presId="urn:microsoft.com/office/officeart/2008/layout/LinedList"/>
    <dgm:cxn modelId="{809E644F-F4D7-4CC9-AEC8-D0D761127743}" type="presOf" srcId="{6E6A5234-0DE9-4D03-A6AA-799AF60B2ABF}" destId="{AC4CA5B4-6656-492C-83C2-5988307B3D74}" srcOrd="0" destOrd="0" presId="urn:microsoft.com/office/officeart/2008/layout/LinedList"/>
    <dgm:cxn modelId="{60679A59-AE23-4856-A350-9E710039A9E0}" srcId="{A8233702-78F7-4009-AA65-FC6BA04AA55F}" destId="{FFECF9B8-EDA1-4D5E-AB30-4B8CB0C5006B}" srcOrd="4" destOrd="0" parTransId="{23CA5820-0AF1-4674-B0F3-44B220FCD48F}" sibTransId="{161189C6-8721-4E1D-83E8-954A33FEA67A}"/>
    <dgm:cxn modelId="{1F495A8C-3203-4E7B-96DC-C1A416AE6850}" type="presOf" srcId="{9806F0D7-66B7-4CF7-8C92-E3618CFCDC7F}" destId="{77CC47DF-6779-4065-8685-ACBAA5076BCF}" srcOrd="0" destOrd="0" presId="urn:microsoft.com/office/officeart/2008/layout/LinedList"/>
    <dgm:cxn modelId="{2A8BD18C-31E8-4F1D-B72C-E3FC98CEBDA8}" type="presOf" srcId="{A8233702-78F7-4009-AA65-FC6BA04AA55F}" destId="{38B80040-E075-48C5-BF2D-1925C5EAEDEC}" srcOrd="0" destOrd="0" presId="urn:microsoft.com/office/officeart/2008/layout/LinedList"/>
    <dgm:cxn modelId="{B07B5E99-8A5E-41A7-AB97-1B92CBB65418}" srcId="{A8233702-78F7-4009-AA65-FC6BA04AA55F}" destId="{F8FA2565-4540-4354-991A-0BEE8D5CEB83}" srcOrd="1" destOrd="0" parTransId="{4EA55F84-149B-4113-B86A-6138C5DA65F2}" sibTransId="{62FD4020-97AC-4241-952F-A715E38B7656}"/>
    <dgm:cxn modelId="{A1C40CB1-2A89-4FDE-81F1-BEC8B824E226}" srcId="{A8233702-78F7-4009-AA65-FC6BA04AA55F}" destId="{6E6A5234-0DE9-4D03-A6AA-799AF60B2ABF}" srcOrd="0" destOrd="0" parTransId="{5A17F88A-4DC3-4617-BF6C-E9D9BCB95354}" sibTransId="{F1C1E100-8B40-451B-A806-1DD8AF9B4C71}"/>
    <dgm:cxn modelId="{17EAD7F6-1FFB-49CC-B5A5-46BADF766740}" srcId="{A8233702-78F7-4009-AA65-FC6BA04AA55F}" destId="{3B885D28-18D4-4E03-802C-09C07BF8E915}" srcOrd="7" destOrd="0" parTransId="{B952F2A7-331F-47F2-976C-F55B3A06A4EE}" sibTransId="{6B2403E7-AA9F-4C7E-A6D0-3F66A2D2A452}"/>
    <dgm:cxn modelId="{EA757A31-5D5C-496D-965C-BFE1F0A372C1}" type="presParOf" srcId="{38B80040-E075-48C5-BF2D-1925C5EAEDEC}" destId="{02C08669-5B38-402E-A825-55694847CE03}" srcOrd="0" destOrd="0" presId="urn:microsoft.com/office/officeart/2008/layout/LinedList"/>
    <dgm:cxn modelId="{50D16497-0D83-4FC2-B517-360733FE97A1}" type="presParOf" srcId="{38B80040-E075-48C5-BF2D-1925C5EAEDEC}" destId="{A812FE4A-5472-442E-8531-DFDE32141446}" srcOrd="1" destOrd="0" presId="urn:microsoft.com/office/officeart/2008/layout/LinedList"/>
    <dgm:cxn modelId="{99476DD8-54BA-4E25-B681-B9B3A2C9A84F}" type="presParOf" srcId="{A812FE4A-5472-442E-8531-DFDE32141446}" destId="{AC4CA5B4-6656-492C-83C2-5988307B3D74}" srcOrd="0" destOrd="0" presId="urn:microsoft.com/office/officeart/2008/layout/LinedList"/>
    <dgm:cxn modelId="{85B14565-A4DB-4254-BA6B-3D50B98AC4BA}" type="presParOf" srcId="{A812FE4A-5472-442E-8531-DFDE32141446}" destId="{AD4D6D1C-3218-4929-A85C-5A771B0C421B}" srcOrd="1" destOrd="0" presId="urn:microsoft.com/office/officeart/2008/layout/LinedList"/>
    <dgm:cxn modelId="{8F1F8B23-7EC1-4FE2-AF25-423C941A04D9}" type="presParOf" srcId="{38B80040-E075-48C5-BF2D-1925C5EAEDEC}" destId="{6519AE8F-1801-483A-AFFF-BCDD17A27920}" srcOrd="2" destOrd="0" presId="urn:microsoft.com/office/officeart/2008/layout/LinedList"/>
    <dgm:cxn modelId="{8D69E86E-9A29-4E72-B7B6-1A8421A9C073}" type="presParOf" srcId="{38B80040-E075-48C5-BF2D-1925C5EAEDEC}" destId="{3472E1FD-62AD-41A5-BA6D-637106449CF2}" srcOrd="3" destOrd="0" presId="urn:microsoft.com/office/officeart/2008/layout/LinedList"/>
    <dgm:cxn modelId="{DB0B4676-9087-4454-9897-F9018F7C0B32}" type="presParOf" srcId="{3472E1FD-62AD-41A5-BA6D-637106449CF2}" destId="{4DBDD0A9-9B6B-4921-B3B7-18133C2F6510}" srcOrd="0" destOrd="0" presId="urn:microsoft.com/office/officeart/2008/layout/LinedList"/>
    <dgm:cxn modelId="{4B1AF4EB-EAE7-45D0-A8BC-D8428B6B3E8B}" type="presParOf" srcId="{3472E1FD-62AD-41A5-BA6D-637106449CF2}" destId="{A7542EC1-5316-4D42-BB77-A57FB1F353D1}" srcOrd="1" destOrd="0" presId="urn:microsoft.com/office/officeart/2008/layout/LinedList"/>
    <dgm:cxn modelId="{9D8ED509-CE8A-4B5C-B335-CD3AD9337D0E}" type="presParOf" srcId="{38B80040-E075-48C5-BF2D-1925C5EAEDEC}" destId="{002F7AC2-2C2B-497F-BDE3-364856323A35}" srcOrd="4" destOrd="0" presId="urn:microsoft.com/office/officeart/2008/layout/LinedList"/>
    <dgm:cxn modelId="{1111EAFB-F669-47B2-8D31-A07CC61704B1}" type="presParOf" srcId="{38B80040-E075-48C5-BF2D-1925C5EAEDEC}" destId="{2C77F551-5B70-4E9F-9693-E6FCFC0D7D36}" srcOrd="5" destOrd="0" presId="urn:microsoft.com/office/officeart/2008/layout/LinedList"/>
    <dgm:cxn modelId="{D365092E-EE98-4609-BD9F-E0B1F3EBE29C}" type="presParOf" srcId="{2C77F551-5B70-4E9F-9693-E6FCFC0D7D36}" destId="{FC5B4CB6-8BD9-4F92-BC5C-EA4B4928C68D}" srcOrd="0" destOrd="0" presId="urn:microsoft.com/office/officeart/2008/layout/LinedList"/>
    <dgm:cxn modelId="{7747E51B-DCE6-43FC-921A-2E4B99BDA6F8}" type="presParOf" srcId="{2C77F551-5B70-4E9F-9693-E6FCFC0D7D36}" destId="{68348D19-C1A3-4DF5-B766-CB3C2D0324B2}" srcOrd="1" destOrd="0" presId="urn:microsoft.com/office/officeart/2008/layout/LinedList"/>
    <dgm:cxn modelId="{A9C947FB-965C-4BAB-8EEA-8AB8B3E2434D}" type="presParOf" srcId="{38B80040-E075-48C5-BF2D-1925C5EAEDEC}" destId="{03525E98-6EA4-4918-86D2-6685680CD166}" srcOrd="6" destOrd="0" presId="urn:microsoft.com/office/officeart/2008/layout/LinedList"/>
    <dgm:cxn modelId="{FBC0AEC6-26BE-4F18-ACEE-53A4AFE4526A}" type="presParOf" srcId="{38B80040-E075-48C5-BF2D-1925C5EAEDEC}" destId="{0A86BAA6-691A-491A-84E6-A001BDFB599B}" srcOrd="7" destOrd="0" presId="urn:microsoft.com/office/officeart/2008/layout/LinedList"/>
    <dgm:cxn modelId="{6F17C122-5836-4C5F-8475-49702D294629}" type="presParOf" srcId="{0A86BAA6-691A-491A-84E6-A001BDFB599B}" destId="{3E233698-08DA-4A65-BC4A-8A1A2D7F72F8}" srcOrd="0" destOrd="0" presId="urn:microsoft.com/office/officeart/2008/layout/LinedList"/>
    <dgm:cxn modelId="{E6BE15F0-2320-4315-824D-CAC0BFE1260B}" type="presParOf" srcId="{0A86BAA6-691A-491A-84E6-A001BDFB599B}" destId="{FBB94BEC-EE0A-4574-9E31-5372093359DB}" srcOrd="1" destOrd="0" presId="urn:microsoft.com/office/officeart/2008/layout/LinedList"/>
    <dgm:cxn modelId="{8F3950FB-E6BD-4BE8-B484-07F19374A78E}" type="presParOf" srcId="{38B80040-E075-48C5-BF2D-1925C5EAEDEC}" destId="{0A29F543-3A56-4C14-94A3-20EC4D83389B}" srcOrd="8" destOrd="0" presId="urn:microsoft.com/office/officeart/2008/layout/LinedList"/>
    <dgm:cxn modelId="{B4D1DCE0-4D66-4000-AA19-806898C5B06C}" type="presParOf" srcId="{38B80040-E075-48C5-BF2D-1925C5EAEDEC}" destId="{15FC977B-414E-4C36-9B49-454EE5F48748}" srcOrd="9" destOrd="0" presId="urn:microsoft.com/office/officeart/2008/layout/LinedList"/>
    <dgm:cxn modelId="{844FC18B-6AFB-4471-8319-EAAB7D33C302}" type="presParOf" srcId="{15FC977B-414E-4C36-9B49-454EE5F48748}" destId="{B94E715B-AD35-40B7-9521-B5DAFA84471E}" srcOrd="0" destOrd="0" presId="urn:microsoft.com/office/officeart/2008/layout/LinedList"/>
    <dgm:cxn modelId="{D22D9CBF-6B40-4029-A796-F5D9A4D10D42}" type="presParOf" srcId="{15FC977B-414E-4C36-9B49-454EE5F48748}" destId="{1D25B70E-7F17-4AF0-AE24-5F00703A9200}" srcOrd="1" destOrd="0" presId="urn:microsoft.com/office/officeart/2008/layout/LinedList"/>
    <dgm:cxn modelId="{0AE34669-B64B-4263-8731-E756355B25AA}" type="presParOf" srcId="{38B80040-E075-48C5-BF2D-1925C5EAEDEC}" destId="{ACF4B580-4DC7-4FD9-9D35-6202B90DBD4A}" srcOrd="10" destOrd="0" presId="urn:microsoft.com/office/officeart/2008/layout/LinedList"/>
    <dgm:cxn modelId="{D87D578E-44B4-4354-B787-A11F29188ADF}" type="presParOf" srcId="{38B80040-E075-48C5-BF2D-1925C5EAEDEC}" destId="{7F31F089-B8B3-49E5-9D45-BF9C2C1A8727}" srcOrd="11" destOrd="0" presId="urn:microsoft.com/office/officeart/2008/layout/LinedList"/>
    <dgm:cxn modelId="{66729290-6BEA-49DD-A58C-2E669463231E}" type="presParOf" srcId="{7F31F089-B8B3-49E5-9D45-BF9C2C1A8727}" destId="{3F533A7F-460F-4220-AEF0-DF45FC566892}" srcOrd="0" destOrd="0" presId="urn:microsoft.com/office/officeart/2008/layout/LinedList"/>
    <dgm:cxn modelId="{3B0CB7CF-F518-4062-891B-A7CF48DA538C}" type="presParOf" srcId="{7F31F089-B8B3-49E5-9D45-BF9C2C1A8727}" destId="{F7352DC0-9542-4B42-9D5A-40F3AB959931}" srcOrd="1" destOrd="0" presId="urn:microsoft.com/office/officeart/2008/layout/LinedList"/>
    <dgm:cxn modelId="{2A1C132C-185B-4F68-9DC0-D4068EBA679D}" type="presParOf" srcId="{38B80040-E075-48C5-BF2D-1925C5EAEDEC}" destId="{CA73F1F3-F29B-4801-B50F-38F74FA40576}" srcOrd="12" destOrd="0" presId="urn:microsoft.com/office/officeart/2008/layout/LinedList"/>
    <dgm:cxn modelId="{E3D7F297-AE07-4D29-8A10-9AD2DFF92750}" type="presParOf" srcId="{38B80040-E075-48C5-BF2D-1925C5EAEDEC}" destId="{1164CAA3-F608-484C-AF9B-44FC2D7DE0ED}" srcOrd="13" destOrd="0" presId="urn:microsoft.com/office/officeart/2008/layout/LinedList"/>
    <dgm:cxn modelId="{90B63B53-A58B-4AEC-B6C4-74A489BCC907}" type="presParOf" srcId="{1164CAA3-F608-484C-AF9B-44FC2D7DE0ED}" destId="{77CC47DF-6779-4065-8685-ACBAA5076BCF}" srcOrd="0" destOrd="0" presId="urn:microsoft.com/office/officeart/2008/layout/LinedList"/>
    <dgm:cxn modelId="{A7767276-E16F-43AA-9A13-B5ACB647775F}" type="presParOf" srcId="{1164CAA3-F608-484C-AF9B-44FC2D7DE0ED}" destId="{05D5DE3F-E100-4F76-B671-0CE7985B3C37}" srcOrd="1" destOrd="0" presId="urn:microsoft.com/office/officeart/2008/layout/LinedList"/>
    <dgm:cxn modelId="{CAE27269-39AB-49F4-92CF-8CC6BC3C9155}" type="presParOf" srcId="{38B80040-E075-48C5-BF2D-1925C5EAEDEC}" destId="{D39B2FDF-521D-486B-B5F2-12960D6AA330}" srcOrd="14" destOrd="0" presId="urn:microsoft.com/office/officeart/2008/layout/LinedList"/>
    <dgm:cxn modelId="{227266B2-9103-4DD2-BF8E-0A845E2DEFC4}" type="presParOf" srcId="{38B80040-E075-48C5-BF2D-1925C5EAEDEC}" destId="{91790F48-850F-4CDC-9B86-12BAE1065FD4}" srcOrd="15" destOrd="0" presId="urn:microsoft.com/office/officeart/2008/layout/LinedList"/>
    <dgm:cxn modelId="{4E9DAB6D-1182-46DD-9C31-0F21E338C517}" type="presParOf" srcId="{91790F48-850F-4CDC-9B86-12BAE1065FD4}" destId="{9A60E642-D27F-4D39-8A9F-F0484583BD9A}" srcOrd="0" destOrd="0" presId="urn:microsoft.com/office/officeart/2008/layout/LinedList"/>
    <dgm:cxn modelId="{E9490CD7-1F51-480C-A3BD-E674F61EEC4A}" type="presParOf" srcId="{91790F48-850F-4CDC-9B86-12BAE1065FD4}" destId="{CC6FCA0F-F3DF-4DC0-B0DF-701E60B76CA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68249B4-DFF2-477A-9CDB-EE91EE0B167A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E4905A8-E959-4D7F-AB99-28C82BAB8F56}">
      <dgm:prSet/>
      <dgm:spPr/>
      <dgm:t>
        <a:bodyPr/>
        <a:lstStyle/>
        <a:p>
          <a:r>
            <a:rPr lang="en-GB"/>
            <a:t>Field of Computer Science</a:t>
          </a:r>
          <a:endParaRPr lang="en-US"/>
        </a:p>
      </dgm:t>
    </dgm:pt>
    <dgm:pt modelId="{F426EF0A-5288-43E3-B5FD-0535D6568A7F}" type="parTrans" cxnId="{BF6168E0-C6C9-48B5-83CA-75D3ED882867}">
      <dgm:prSet/>
      <dgm:spPr/>
      <dgm:t>
        <a:bodyPr/>
        <a:lstStyle/>
        <a:p>
          <a:endParaRPr lang="en-US"/>
        </a:p>
      </dgm:t>
    </dgm:pt>
    <dgm:pt modelId="{B3FE2C16-FFF1-4C28-BA04-0C1FF9A22CF8}" type="sibTrans" cxnId="{BF6168E0-C6C9-48B5-83CA-75D3ED882867}">
      <dgm:prSet/>
      <dgm:spPr/>
      <dgm:t>
        <a:bodyPr/>
        <a:lstStyle/>
        <a:p>
          <a:endParaRPr lang="en-US"/>
        </a:p>
      </dgm:t>
    </dgm:pt>
    <dgm:pt modelId="{30D3CC84-541C-43C0-8660-A7D064C2F023}">
      <dgm:prSet/>
      <dgm:spPr/>
      <dgm:t>
        <a:bodyPr/>
        <a:lstStyle/>
        <a:p>
          <a:r>
            <a:rPr lang="en-GB"/>
            <a:t>Creating Systems Capable of Performing Tasks that typically require Human Intelligence</a:t>
          </a:r>
          <a:endParaRPr lang="en-US"/>
        </a:p>
      </dgm:t>
    </dgm:pt>
    <dgm:pt modelId="{E258EF3D-33D8-4E16-81D9-AF676EDE8146}" type="parTrans" cxnId="{07B37928-0E5F-4FD8-AB93-502DF0DAD2C5}">
      <dgm:prSet/>
      <dgm:spPr/>
      <dgm:t>
        <a:bodyPr/>
        <a:lstStyle/>
        <a:p>
          <a:endParaRPr lang="en-US"/>
        </a:p>
      </dgm:t>
    </dgm:pt>
    <dgm:pt modelId="{FD9A04CD-3033-4E66-A7AD-391C7F0B4750}" type="sibTrans" cxnId="{07B37928-0E5F-4FD8-AB93-502DF0DAD2C5}">
      <dgm:prSet/>
      <dgm:spPr/>
      <dgm:t>
        <a:bodyPr/>
        <a:lstStyle/>
        <a:p>
          <a:endParaRPr lang="en-US"/>
        </a:p>
      </dgm:t>
    </dgm:pt>
    <dgm:pt modelId="{60C5FD29-E64E-40CF-99C7-ACDF0A84D068}">
      <dgm:prSet/>
      <dgm:spPr/>
      <dgm:t>
        <a:bodyPr/>
        <a:lstStyle/>
        <a:p>
          <a:r>
            <a:rPr lang="en-GB"/>
            <a:t>Reasoning</a:t>
          </a:r>
          <a:endParaRPr lang="en-US"/>
        </a:p>
      </dgm:t>
    </dgm:pt>
    <dgm:pt modelId="{168999B1-C1EF-499D-A971-08C34BB48322}" type="parTrans" cxnId="{6E8742A5-4987-4CCB-A11B-1EF3EB1E01B9}">
      <dgm:prSet/>
      <dgm:spPr/>
      <dgm:t>
        <a:bodyPr/>
        <a:lstStyle/>
        <a:p>
          <a:endParaRPr lang="en-US"/>
        </a:p>
      </dgm:t>
    </dgm:pt>
    <dgm:pt modelId="{13E0A798-C66A-427E-BCD5-DA4CD51968AD}" type="sibTrans" cxnId="{6E8742A5-4987-4CCB-A11B-1EF3EB1E01B9}">
      <dgm:prSet/>
      <dgm:spPr/>
      <dgm:t>
        <a:bodyPr/>
        <a:lstStyle/>
        <a:p>
          <a:endParaRPr lang="en-US"/>
        </a:p>
      </dgm:t>
    </dgm:pt>
    <dgm:pt modelId="{7D66E62E-2E5D-4A62-AC41-01AACB0FB39D}">
      <dgm:prSet/>
      <dgm:spPr/>
      <dgm:t>
        <a:bodyPr/>
        <a:lstStyle/>
        <a:p>
          <a:r>
            <a:rPr lang="en-GB"/>
            <a:t>Learning</a:t>
          </a:r>
          <a:endParaRPr lang="en-US"/>
        </a:p>
      </dgm:t>
    </dgm:pt>
    <dgm:pt modelId="{53ACEC94-833A-4E4D-8CD2-3E1AD1097575}" type="parTrans" cxnId="{839A918F-10A8-4F14-8D8B-1279B830877D}">
      <dgm:prSet/>
      <dgm:spPr/>
      <dgm:t>
        <a:bodyPr/>
        <a:lstStyle/>
        <a:p>
          <a:endParaRPr lang="en-US"/>
        </a:p>
      </dgm:t>
    </dgm:pt>
    <dgm:pt modelId="{F4830800-3723-4CEA-8D43-524B631072A4}" type="sibTrans" cxnId="{839A918F-10A8-4F14-8D8B-1279B830877D}">
      <dgm:prSet/>
      <dgm:spPr/>
      <dgm:t>
        <a:bodyPr/>
        <a:lstStyle/>
        <a:p>
          <a:endParaRPr lang="en-US"/>
        </a:p>
      </dgm:t>
    </dgm:pt>
    <dgm:pt modelId="{D86CAD36-BC14-4DBF-9E48-66E06DFB1775}">
      <dgm:prSet/>
      <dgm:spPr/>
      <dgm:t>
        <a:bodyPr/>
        <a:lstStyle/>
        <a:p>
          <a:r>
            <a:rPr lang="en-GB"/>
            <a:t>Perception </a:t>
          </a:r>
          <a:endParaRPr lang="en-US"/>
        </a:p>
      </dgm:t>
    </dgm:pt>
    <dgm:pt modelId="{209E33C7-3ED7-4972-A86C-0E0001D75721}" type="parTrans" cxnId="{21CE38CE-6AE7-43C1-800A-E4563BEDDB54}">
      <dgm:prSet/>
      <dgm:spPr/>
      <dgm:t>
        <a:bodyPr/>
        <a:lstStyle/>
        <a:p>
          <a:endParaRPr lang="en-US"/>
        </a:p>
      </dgm:t>
    </dgm:pt>
    <dgm:pt modelId="{6D736621-7731-41F4-84CD-D3CE9D615DB2}" type="sibTrans" cxnId="{21CE38CE-6AE7-43C1-800A-E4563BEDDB54}">
      <dgm:prSet/>
      <dgm:spPr/>
      <dgm:t>
        <a:bodyPr/>
        <a:lstStyle/>
        <a:p>
          <a:endParaRPr lang="en-US"/>
        </a:p>
      </dgm:t>
    </dgm:pt>
    <dgm:pt modelId="{7607C81B-9330-48FA-8C20-4B50E5C4A18C}">
      <dgm:prSet/>
      <dgm:spPr/>
      <dgm:t>
        <a:bodyPr/>
        <a:lstStyle/>
        <a:p>
          <a:r>
            <a:rPr lang="en-GB"/>
            <a:t>Decision-Making</a:t>
          </a:r>
          <a:endParaRPr lang="en-US"/>
        </a:p>
      </dgm:t>
    </dgm:pt>
    <dgm:pt modelId="{DC10290B-7116-4B62-9464-29A12277D08D}" type="parTrans" cxnId="{0E3363B8-E747-4A8D-9F85-3B949423EACF}">
      <dgm:prSet/>
      <dgm:spPr/>
      <dgm:t>
        <a:bodyPr/>
        <a:lstStyle/>
        <a:p>
          <a:endParaRPr lang="en-US"/>
        </a:p>
      </dgm:t>
    </dgm:pt>
    <dgm:pt modelId="{B86C3D72-268F-4316-828C-9652B9CE7F44}" type="sibTrans" cxnId="{0E3363B8-E747-4A8D-9F85-3B949423EACF}">
      <dgm:prSet/>
      <dgm:spPr/>
      <dgm:t>
        <a:bodyPr/>
        <a:lstStyle/>
        <a:p>
          <a:endParaRPr lang="en-US"/>
        </a:p>
      </dgm:t>
    </dgm:pt>
    <dgm:pt modelId="{AECB7DCA-10F3-4B00-9B5C-1CE0660B465C}">
      <dgm:prSet/>
      <dgm:spPr/>
      <dgm:t>
        <a:bodyPr/>
        <a:lstStyle/>
        <a:p>
          <a:r>
            <a:rPr lang="en-GB"/>
            <a:t>By analysing vast data sets to recognise patterns</a:t>
          </a:r>
          <a:endParaRPr lang="en-US"/>
        </a:p>
      </dgm:t>
    </dgm:pt>
    <dgm:pt modelId="{D6457155-491D-4DEB-A6DB-0647B0671F81}" type="parTrans" cxnId="{C2D00FDA-6823-418E-B2A8-E425C608075B}">
      <dgm:prSet/>
      <dgm:spPr/>
      <dgm:t>
        <a:bodyPr/>
        <a:lstStyle/>
        <a:p>
          <a:endParaRPr lang="en-US"/>
        </a:p>
      </dgm:t>
    </dgm:pt>
    <dgm:pt modelId="{177B3BB0-7159-48DA-99F9-0CDD3B4B2CFD}" type="sibTrans" cxnId="{C2D00FDA-6823-418E-B2A8-E425C608075B}">
      <dgm:prSet/>
      <dgm:spPr/>
      <dgm:t>
        <a:bodyPr/>
        <a:lstStyle/>
        <a:p>
          <a:endParaRPr lang="en-US"/>
        </a:p>
      </dgm:t>
    </dgm:pt>
    <dgm:pt modelId="{07427BC5-DACF-45CA-8D20-4D158993D2DC}">
      <dgm:prSet/>
      <dgm:spPr/>
      <dgm:t>
        <a:bodyPr/>
        <a:lstStyle/>
        <a:p>
          <a:r>
            <a:rPr lang="en-GB"/>
            <a:t>Enables the performance of specific tasks </a:t>
          </a:r>
          <a:endParaRPr lang="en-US"/>
        </a:p>
      </dgm:t>
    </dgm:pt>
    <dgm:pt modelId="{EEF5100E-5D05-4A56-9388-20F9E80FEE0D}" type="parTrans" cxnId="{C6BFD830-8AAA-4D2D-BD53-FEEB011BF87B}">
      <dgm:prSet/>
      <dgm:spPr/>
      <dgm:t>
        <a:bodyPr/>
        <a:lstStyle/>
        <a:p>
          <a:endParaRPr lang="en-US"/>
        </a:p>
      </dgm:t>
    </dgm:pt>
    <dgm:pt modelId="{FEEAF401-4024-4C98-A1D1-5131B466CCE3}" type="sibTrans" cxnId="{C6BFD830-8AAA-4D2D-BD53-FEEB011BF87B}">
      <dgm:prSet/>
      <dgm:spPr/>
      <dgm:t>
        <a:bodyPr/>
        <a:lstStyle/>
        <a:p>
          <a:endParaRPr lang="en-US"/>
        </a:p>
      </dgm:t>
    </dgm:pt>
    <dgm:pt modelId="{DF97B041-A55A-4249-9C83-FFA8E12D02FF}">
      <dgm:prSet/>
      <dgm:spPr/>
      <dgm:t>
        <a:bodyPr/>
        <a:lstStyle/>
        <a:p>
          <a:r>
            <a:rPr lang="en-GB"/>
            <a:t>Image recognition / Language </a:t>
          </a:r>
          <a:endParaRPr lang="en-US"/>
        </a:p>
      </dgm:t>
    </dgm:pt>
    <dgm:pt modelId="{C1F73817-D942-4DBF-8406-8B264E174961}" type="parTrans" cxnId="{EB8A7CA0-CD37-45CF-86EA-E1B7074027BC}">
      <dgm:prSet/>
      <dgm:spPr/>
      <dgm:t>
        <a:bodyPr/>
        <a:lstStyle/>
        <a:p>
          <a:endParaRPr lang="en-US"/>
        </a:p>
      </dgm:t>
    </dgm:pt>
    <dgm:pt modelId="{54B9F03C-2FB0-46B7-A5BC-BC0BF3F88E7A}" type="sibTrans" cxnId="{EB8A7CA0-CD37-45CF-86EA-E1B7074027BC}">
      <dgm:prSet/>
      <dgm:spPr/>
      <dgm:t>
        <a:bodyPr/>
        <a:lstStyle/>
        <a:p>
          <a:endParaRPr lang="en-US"/>
        </a:p>
      </dgm:t>
    </dgm:pt>
    <dgm:pt modelId="{22879911-8C09-43FE-89A1-91A4F3355D84}">
      <dgm:prSet/>
      <dgm:spPr/>
      <dgm:t>
        <a:bodyPr/>
        <a:lstStyle/>
        <a:p>
          <a:r>
            <a:rPr lang="en-GB"/>
            <a:t>Speed &amp; Efficiency</a:t>
          </a:r>
          <a:endParaRPr lang="en-US"/>
        </a:p>
      </dgm:t>
    </dgm:pt>
    <dgm:pt modelId="{0FBCE45D-78BE-4921-BC29-3E99B1F2B552}" type="parTrans" cxnId="{3FE2E011-F46D-40CE-B9A0-FEC5A0F35558}">
      <dgm:prSet/>
      <dgm:spPr/>
      <dgm:t>
        <a:bodyPr/>
        <a:lstStyle/>
        <a:p>
          <a:endParaRPr lang="en-US"/>
        </a:p>
      </dgm:t>
    </dgm:pt>
    <dgm:pt modelId="{4D1F0FBC-3572-4DF2-9E5D-057058AA58F2}" type="sibTrans" cxnId="{3FE2E011-F46D-40CE-B9A0-FEC5A0F35558}">
      <dgm:prSet/>
      <dgm:spPr/>
      <dgm:t>
        <a:bodyPr/>
        <a:lstStyle/>
        <a:p>
          <a:endParaRPr lang="en-US"/>
        </a:p>
      </dgm:t>
    </dgm:pt>
    <dgm:pt modelId="{19718899-2C1E-4D18-AD53-A557C5D0107E}" type="pres">
      <dgm:prSet presAssocID="{B68249B4-DFF2-477A-9CDB-EE91EE0B167A}" presName="vert0" presStyleCnt="0">
        <dgm:presLayoutVars>
          <dgm:dir/>
          <dgm:animOne val="branch"/>
          <dgm:animLvl val="lvl"/>
        </dgm:presLayoutVars>
      </dgm:prSet>
      <dgm:spPr/>
    </dgm:pt>
    <dgm:pt modelId="{6B941A4C-A1AD-43E7-B28A-A1B0805996E7}" type="pres">
      <dgm:prSet presAssocID="{3E4905A8-E959-4D7F-AB99-28C82BAB8F56}" presName="thickLine" presStyleLbl="alignNode1" presStyleIdx="0" presStyleCnt="10"/>
      <dgm:spPr/>
    </dgm:pt>
    <dgm:pt modelId="{2B2B63B6-3173-4C35-AF3D-D965B9A629D9}" type="pres">
      <dgm:prSet presAssocID="{3E4905A8-E959-4D7F-AB99-28C82BAB8F56}" presName="horz1" presStyleCnt="0"/>
      <dgm:spPr/>
    </dgm:pt>
    <dgm:pt modelId="{94BBCD02-770A-4FF8-AC0D-05141BC9E616}" type="pres">
      <dgm:prSet presAssocID="{3E4905A8-E959-4D7F-AB99-28C82BAB8F56}" presName="tx1" presStyleLbl="revTx" presStyleIdx="0" presStyleCnt="10"/>
      <dgm:spPr/>
    </dgm:pt>
    <dgm:pt modelId="{0097F1DB-B45B-4926-8AFC-7042C607EF87}" type="pres">
      <dgm:prSet presAssocID="{3E4905A8-E959-4D7F-AB99-28C82BAB8F56}" presName="vert1" presStyleCnt="0"/>
      <dgm:spPr/>
    </dgm:pt>
    <dgm:pt modelId="{FF36E537-D8BD-470C-80F8-C95B31182114}" type="pres">
      <dgm:prSet presAssocID="{30D3CC84-541C-43C0-8660-A7D064C2F023}" presName="thickLine" presStyleLbl="alignNode1" presStyleIdx="1" presStyleCnt="10"/>
      <dgm:spPr/>
    </dgm:pt>
    <dgm:pt modelId="{AB4CE9D8-DF95-4E69-A65C-FCAAF13C3956}" type="pres">
      <dgm:prSet presAssocID="{30D3CC84-541C-43C0-8660-A7D064C2F023}" presName="horz1" presStyleCnt="0"/>
      <dgm:spPr/>
    </dgm:pt>
    <dgm:pt modelId="{A266B124-7004-4740-9863-42C3D08FB7C4}" type="pres">
      <dgm:prSet presAssocID="{30D3CC84-541C-43C0-8660-A7D064C2F023}" presName="tx1" presStyleLbl="revTx" presStyleIdx="1" presStyleCnt="10"/>
      <dgm:spPr/>
    </dgm:pt>
    <dgm:pt modelId="{A03D30E6-729F-4C9C-89EC-F5BDC390B4BC}" type="pres">
      <dgm:prSet presAssocID="{30D3CC84-541C-43C0-8660-A7D064C2F023}" presName="vert1" presStyleCnt="0"/>
      <dgm:spPr/>
    </dgm:pt>
    <dgm:pt modelId="{574D76BF-CE29-4622-B619-54FFBA27C577}" type="pres">
      <dgm:prSet presAssocID="{60C5FD29-E64E-40CF-99C7-ACDF0A84D068}" presName="thickLine" presStyleLbl="alignNode1" presStyleIdx="2" presStyleCnt="10"/>
      <dgm:spPr/>
    </dgm:pt>
    <dgm:pt modelId="{8AD611D9-9D0F-4AB6-9DA6-2469B629AF63}" type="pres">
      <dgm:prSet presAssocID="{60C5FD29-E64E-40CF-99C7-ACDF0A84D068}" presName="horz1" presStyleCnt="0"/>
      <dgm:spPr/>
    </dgm:pt>
    <dgm:pt modelId="{2FD6DC43-54F6-4598-BAA2-5FD57BD3E948}" type="pres">
      <dgm:prSet presAssocID="{60C5FD29-E64E-40CF-99C7-ACDF0A84D068}" presName="tx1" presStyleLbl="revTx" presStyleIdx="2" presStyleCnt="10"/>
      <dgm:spPr/>
    </dgm:pt>
    <dgm:pt modelId="{CE831F74-2FA2-45F9-804D-266FFE50379F}" type="pres">
      <dgm:prSet presAssocID="{60C5FD29-E64E-40CF-99C7-ACDF0A84D068}" presName="vert1" presStyleCnt="0"/>
      <dgm:spPr/>
    </dgm:pt>
    <dgm:pt modelId="{C758D009-34AF-42C0-9125-9F64EF061FE9}" type="pres">
      <dgm:prSet presAssocID="{7D66E62E-2E5D-4A62-AC41-01AACB0FB39D}" presName="thickLine" presStyleLbl="alignNode1" presStyleIdx="3" presStyleCnt="10"/>
      <dgm:spPr/>
    </dgm:pt>
    <dgm:pt modelId="{E4593352-48A6-4AA9-8DDA-2D60C1175B34}" type="pres">
      <dgm:prSet presAssocID="{7D66E62E-2E5D-4A62-AC41-01AACB0FB39D}" presName="horz1" presStyleCnt="0"/>
      <dgm:spPr/>
    </dgm:pt>
    <dgm:pt modelId="{36DBA48C-6413-4AF6-A95D-0AAFAC883D41}" type="pres">
      <dgm:prSet presAssocID="{7D66E62E-2E5D-4A62-AC41-01AACB0FB39D}" presName="tx1" presStyleLbl="revTx" presStyleIdx="3" presStyleCnt="10"/>
      <dgm:spPr/>
    </dgm:pt>
    <dgm:pt modelId="{39369C37-BD54-464F-ABDC-58D76090793E}" type="pres">
      <dgm:prSet presAssocID="{7D66E62E-2E5D-4A62-AC41-01AACB0FB39D}" presName="vert1" presStyleCnt="0"/>
      <dgm:spPr/>
    </dgm:pt>
    <dgm:pt modelId="{C2FBF45A-A05D-4936-B434-383C6839D912}" type="pres">
      <dgm:prSet presAssocID="{D86CAD36-BC14-4DBF-9E48-66E06DFB1775}" presName="thickLine" presStyleLbl="alignNode1" presStyleIdx="4" presStyleCnt="10"/>
      <dgm:spPr/>
    </dgm:pt>
    <dgm:pt modelId="{92B68918-88EB-42CB-A1A9-9B8E990B8579}" type="pres">
      <dgm:prSet presAssocID="{D86CAD36-BC14-4DBF-9E48-66E06DFB1775}" presName="horz1" presStyleCnt="0"/>
      <dgm:spPr/>
    </dgm:pt>
    <dgm:pt modelId="{18ADFA7C-0FFC-4192-B98A-5E9229DA48E2}" type="pres">
      <dgm:prSet presAssocID="{D86CAD36-BC14-4DBF-9E48-66E06DFB1775}" presName="tx1" presStyleLbl="revTx" presStyleIdx="4" presStyleCnt="10"/>
      <dgm:spPr/>
    </dgm:pt>
    <dgm:pt modelId="{AC909C1D-4F64-4B7E-A84F-136A342107F9}" type="pres">
      <dgm:prSet presAssocID="{D86CAD36-BC14-4DBF-9E48-66E06DFB1775}" presName="vert1" presStyleCnt="0"/>
      <dgm:spPr/>
    </dgm:pt>
    <dgm:pt modelId="{07DB8137-4FE8-46C5-BF77-F5227F2B6227}" type="pres">
      <dgm:prSet presAssocID="{7607C81B-9330-48FA-8C20-4B50E5C4A18C}" presName="thickLine" presStyleLbl="alignNode1" presStyleIdx="5" presStyleCnt="10"/>
      <dgm:spPr/>
    </dgm:pt>
    <dgm:pt modelId="{D48F983B-9ACB-4728-9C30-41E7B64DF1F0}" type="pres">
      <dgm:prSet presAssocID="{7607C81B-9330-48FA-8C20-4B50E5C4A18C}" presName="horz1" presStyleCnt="0"/>
      <dgm:spPr/>
    </dgm:pt>
    <dgm:pt modelId="{87DFAF67-9306-40FC-AC4F-2E730B791C0E}" type="pres">
      <dgm:prSet presAssocID="{7607C81B-9330-48FA-8C20-4B50E5C4A18C}" presName="tx1" presStyleLbl="revTx" presStyleIdx="5" presStyleCnt="10"/>
      <dgm:spPr/>
    </dgm:pt>
    <dgm:pt modelId="{02BA2567-A9FC-47AE-BBE7-0524CFD02AC2}" type="pres">
      <dgm:prSet presAssocID="{7607C81B-9330-48FA-8C20-4B50E5C4A18C}" presName="vert1" presStyleCnt="0"/>
      <dgm:spPr/>
    </dgm:pt>
    <dgm:pt modelId="{BD9AA9BA-F6A8-4148-9B18-B5D47204EFBD}" type="pres">
      <dgm:prSet presAssocID="{AECB7DCA-10F3-4B00-9B5C-1CE0660B465C}" presName="thickLine" presStyleLbl="alignNode1" presStyleIdx="6" presStyleCnt="10"/>
      <dgm:spPr/>
    </dgm:pt>
    <dgm:pt modelId="{F7249A09-411F-4439-B9BC-E2DD2D99418F}" type="pres">
      <dgm:prSet presAssocID="{AECB7DCA-10F3-4B00-9B5C-1CE0660B465C}" presName="horz1" presStyleCnt="0"/>
      <dgm:spPr/>
    </dgm:pt>
    <dgm:pt modelId="{31A6D56E-B29F-4CF4-961B-D00F7B90F129}" type="pres">
      <dgm:prSet presAssocID="{AECB7DCA-10F3-4B00-9B5C-1CE0660B465C}" presName="tx1" presStyleLbl="revTx" presStyleIdx="6" presStyleCnt="10"/>
      <dgm:spPr/>
    </dgm:pt>
    <dgm:pt modelId="{DE382FFA-0125-4E64-BBC4-05299AD8C40E}" type="pres">
      <dgm:prSet presAssocID="{AECB7DCA-10F3-4B00-9B5C-1CE0660B465C}" presName="vert1" presStyleCnt="0"/>
      <dgm:spPr/>
    </dgm:pt>
    <dgm:pt modelId="{A424C2B3-E972-40FE-8840-458E9086E68B}" type="pres">
      <dgm:prSet presAssocID="{07427BC5-DACF-45CA-8D20-4D158993D2DC}" presName="thickLine" presStyleLbl="alignNode1" presStyleIdx="7" presStyleCnt="10"/>
      <dgm:spPr/>
    </dgm:pt>
    <dgm:pt modelId="{2D57FE9E-EE63-4842-8784-6C1AE1A7F59F}" type="pres">
      <dgm:prSet presAssocID="{07427BC5-DACF-45CA-8D20-4D158993D2DC}" presName="horz1" presStyleCnt="0"/>
      <dgm:spPr/>
    </dgm:pt>
    <dgm:pt modelId="{EFF92555-13EE-4289-87BA-AD7B4A14D339}" type="pres">
      <dgm:prSet presAssocID="{07427BC5-DACF-45CA-8D20-4D158993D2DC}" presName="tx1" presStyleLbl="revTx" presStyleIdx="7" presStyleCnt="10"/>
      <dgm:spPr/>
    </dgm:pt>
    <dgm:pt modelId="{BA7566A3-F3CB-403F-B5DA-340C00519EEC}" type="pres">
      <dgm:prSet presAssocID="{07427BC5-DACF-45CA-8D20-4D158993D2DC}" presName="vert1" presStyleCnt="0"/>
      <dgm:spPr/>
    </dgm:pt>
    <dgm:pt modelId="{128FC9B8-4BFF-496F-B519-EC25EC421F59}" type="pres">
      <dgm:prSet presAssocID="{DF97B041-A55A-4249-9C83-FFA8E12D02FF}" presName="thickLine" presStyleLbl="alignNode1" presStyleIdx="8" presStyleCnt="10"/>
      <dgm:spPr/>
    </dgm:pt>
    <dgm:pt modelId="{99F78994-79BA-49E3-A9EB-18D72B8062AD}" type="pres">
      <dgm:prSet presAssocID="{DF97B041-A55A-4249-9C83-FFA8E12D02FF}" presName="horz1" presStyleCnt="0"/>
      <dgm:spPr/>
    </dgm:pt>
    <dgm:pt modelId="{8AD1BCAA-068B-4979-9B55-6AE902258F89}" type="pres">
      <dgm:prSet presAssocID="{DF97B041-A55A-4249-9C83-FFA8E12D02FF}" presName="tx1" presStyleLbl="revTx" presStyleIdx="8" presStyleCnt="10"/>
      <dgm:spPr/>
    </dgm:pt>
    <dgm:pt modelId="{625F854C-D50C-4367-90F2-99E7929D1C0D}" type="pres">
      <dgm:prSet presAssocID="{DF97B041-A55A-4249-9C83-FFA8E12D02FF}" presName="vert1" presStyleCnt="0"/>
      <dgm:spPr/>
    </dgm:pt>
    <dgm:pt modelId="{8D1F9F84-3A1A-4BDC-85CF-C131A8320D29}" type="pres">
      <dgm:prSet presAssocID="{22879911-8C09-43FE-89A1-91A4F3355D84}" presName="thickLine" presStyleLbl="alignNode1" presStyleIdx="9" presStyleCnt="10"/>
      <dgm:spPr/>
    </dgm:pt>
    <dgm:pt modelId="{1F0347BD-FF29-4023-9FD0-63CB0AB72E9D}" type="pres">
      <dgm:prSet presAssocID="{22879911-8C09-43FE-89A1-91A4F3355D84}" presName="horz1" presStyleCnt="0"/>
      <dgm:spPr/>
    </dgm:pt>
    <dgm:pt modelId="{4290B685-F10C-4CA6-93D4-CF5F0EE716BA}" type="pres">
      <dgm:prSet presAssocID="{22879911-8C09-43FE-89A1-91A4F3355D84}" presName="tx1" presStyleLbl="revTx" presStyleIdx="9" presStyleCnt="10"/>
      <dgm:spPr/>
    </dgm:pt>
    <dgm:pt modelId="{47FD3168-6D72-4491-8766-D178B70504C4}" type="pres">
      <dgm:prSet presAssocID="{22879911-8C09-43FE-89A1-91A4F3355D84}" presName="vert1" presStyleCnt="0"/>
      <dgm:spPr/>
    </dgm:pt>
  </dgm:ptLst>
  <dgm:cxnLst>
    <dgm:cxn modelId="{9288EC01-5F10-4A4A-9D29-002BCC040C27}" type="presOf" srcId="{AECB7DCA-10F3-4B00-9B5C-1CE0660B465C}" destId="{31A6D56E-B29F-4CF4-961B-D00F7B90F129}" srcOrd="0" destOrd="0" presId="urn:microsoft.com/office/officeart/2008/layout/LinedList"/>
    <dgm:cxn modelId="{BBDD6E09-93F9-4518-940B-66B9972E3DBD}" type="presOf" srcId="{DF97B041-A55A-4249-9C83-FFA8E12D02FF}" destId="{8AD1BCAA-068B-4979-9B55-6AE902258F89}" srcOrd="0" destOrd="0" presId="urn:microsoft.com/office/officeart/2008/layout/LinedList"/>
    <dgm:cxn modelId="{3FE2E011-F46D-40CE-B9A0-FEC5A0F35558}" srcId="{B68249B4-DFF2-477A-9CDB-EE91EE0B167A}" destId="{22879911-8C09-43FE-89A1-91A4F3355D84}" srcOrd="9" destOrd="0" parTransId="{0FBCE45D-78BE-4921-BC29-3E99B1F2B552}" sibTransId="{4D1F0FBC-3572-4DF2-9E5D-057058AA58F2}"/>
    <dgm:cxn modelId="{D7BCAE16-0D87-4EB3-A3C6-E387ACB4CF79}" type="presOf" srcId="{3E4905A8-E959-4D7F-AB99-28C82BAB8F56}" destId="{94BBCD02-770A-4FF8-AC0D-05141BC9E616}" srcOrd="0" destOrd="0" presId="urn:microsoft.com/office/officeart/2008/layout/LinedList"/>
    <dgm:cxn modelId="{7BB1D31B-ABE1-45CB-8F0A-42B0DC05A455}" type="presOf" srcId="{30D3CC84-541C-43C0-8660-A7D064C2F023}" destId="{A266B124-7004-4740-9863-42C3D08FB7C4}" srcOrd="0" destOrd="0" presId="urn:microsoft.com/office/officeart/2008/layout/LinedList"/>
    <dgm:cxn modelId="{F732BF20-4417-4C98-A4E7-70D04DA0111C}" type="presOf" srcId="{B68249B4-DFF2-477A-9CDB-EE91EE0B167A}" destId="{19718899-2C1E-4D18-AD53-A557C5D0107E}" srcOrd="0" destOrd="0" presId="urn:microsoft.com/office/officeart/2008/layout/LinedList"/>
    <dgm:cxn modelId="{07B37928-0E5F-4FD8-AB93-502DF0DAD2C5}" srcId="{B68249B4-DFF2-477A-9CDB-EE91EE0B167A}" destId="{30D3CC84-541C-43C0-8660-A7D064C2F023}" srcOrd="1" destOrd="0" parTransId="{E258EF3D-33D8-4E16-81D9-AF676EDE8146}" sibTransId="{FD9A04CD-3033-4E66-A7AD-391C7F0B4750}"/>
    <dgm:cxn modelId="{C6BFD830-8AAA-4D2D-BD53-FEEB011BF87B}" srcId="{B68249B4-DFF2-477A-9CDB-EE91EE0B167A}" destId="{07427BC5-DACF-45CA-8D20-4D158993D2DC}" srcOrd="7" destOrd="0" parTransId="{EEF5100E-5D05-4A56-9388-20F9E80FEE0D}" sibTransId="{FEEAF401-4024-4C98-A1D1-5131B466CCE3}"/>
    <dgm:cxn modelId="{A5E9A469-7DC1-4788-A32E-74A6626C0856}" type="presOf" srcId="{60C5FD29-E64E-40CF-99C7-ACDF0A84D068}" destId="{2FD6DC43-54F6-4598-BAA2-5FD57BD3E948}" srcOrd="0" destOrd="0" presId="urn:microsoft.com/office/officeart/2008/layout/LinedList"/>
    <dgm:cxn modelId="{95BB726C-61A0-4FBE-BFC7-2451B64F8BE8}" type="presOf" srcId="{7D66E62E-2E5D-4A62-AC41-01AACB0FB39D}" destId="{36DBA48C-6413-4AF6-A95D-0AAFAC883D41}" srcOrd="0" destOrd="0" presId="urn:microsoft.com/office/officeart/2008/layout/LinedList"/>
    <dgm:cxn modelId="{B7F66051-801E-4377-9340-80C025F89A7A}" type="presOf" srcId="{D86CAD36-BC14-4DBF-9E48-66E06DFB1775}" destId="{18ADFA7C-0FFC-4192-B98A-5E9229DA48E2}" srcOrd="0" destOrd="0" presId="urn:microsoft.com/office/officeart/2008/layout/LinedList"/>
    <dgm:cxn modelId="{C7641F8E-8F4A-4228-BD6E-5AF018714B57}" type="presOf" srcId="{7607C81B-9330-48FA-8C20-4B50E5C4A18C}" destId="{87DFAF67-9306-40FC-AC4F-2E730B791C0E}" srcOrd="0" destOrd="0" presId="urn:microsoft.com/office/officeart/2008/layout/LinedList"/>
    <dgm:cxn modelId="{839A918F-10A8-4F14-8D8B-1279B830877D}" srcId="{B68249B4-DFF2-477A-9CDB-EE91EE0B167A}" destId="{7D66E62E-2E5D-4A62-AC41-01AACB0FB39D}" srcOrd="3" destOrd="0" parTransId="{53ACEC94-833A-4E4D-8CD2-3E1AD1097575}" sibTransId="{F4830800-3723-4CEA-8D43-524B631072A4}"/>
    <dgm:cxn modelId="{EB8A7CA0-CD37-45CF-86EA-E1B7074027BC}" srcId="{B68249B4-DFF2-477A-9CDB-EE91EE0B167A}" destId="{DF97B041-A55A-4249-9C83-FFA8E12D02FF}" srcOrd="8" destOrd="0" parTransId="{C1F73817-D942-4DBF-8406-8B264E174961}" sibTransId="{54B9F03C-2FB0-46B7-A5BC-BC0BF3F88E7A}"/>
    <dgm:cxn modelId="{6E8742A5-4987-4CCB-A11B-1EF3EB1E01B9}" srcId="{B68249B4-DFF2-477A-9CDB-EE91EE0B167A}" destId="{60C5FD29-E64E-40CF-99C7-ACDF0A84D068}" srcOrd="2" destOrd="0" parTransId="{168999B1-C1EF-499D-A971-08C34BB48322}" sibTransId="{13E0A798-C66A-427E-BCD5-DA4CD51968AD}"/>
    <dgm:cxn modelId="{709116A6-61DC-4761-AEB3-AC8897A861F2}" type="presOf" srcId="{07427BC5-DACF-45CA-8D20-4D158993D2DC}" destId="{EFF92555-13EE-4289-87BA-AD7B4A14D339}" srcOrd="0" destOrd="0" presId="urn:microsoft.com/office/officeart/2008/layout/LinedList"/>
    <dgm:cxn modelId="{0E3363B8-E747-4A8D-9F85-3B949423EACF}" srcId="{B68249B4-DFF2-477A-9CDB-EE91EE0B167A}" destId="{7607C81B-9330-48FA-8C20-4B50E5C4A18C}" srcOrd="5" destOrd="0" parTransId="{DC10290B-7116-4B62-9464-29A12277D08D}" sibTransId="{B86C3D72-268F-4316-828C-9652B9CE7F44}"/>
    <dgm:cxn modelId="{60B77CBF-51D7-4A36-8D88-5593CDE10B4C}" type="presOf" srcId="{22879911-8C09-43FE-89A1-91A4F3355D84}" destId="{4290B685-F10C-4CA6-93D4-CF5F0EE716BA}" srcOrd="0" destOrd="0" presId="urn:microsoft.com/office/officeart/2008/layout/LinedList"/>
    <dgm:cxn modelId="{21CE38CE-6AE7-43C1-800A-E4563BEDDB54}" srcId="{B68249B4-DFF2-477A-9CDB-EE91EE0B167A}" destId="{D86CAD36-BC14-4DBF-9E48-66E06DFB1775}" srcOrd="4" destOrd="0" parTransId="{209E33C7-3ED7-4972-A86C-0E0001D75721}" sibTransId="{6D736621-7731-41F4-84CD-D3CE9D615DB2}"/>
    <dgm:cxn modelId="{C2D00FDA-6823-418E-B2A8-E425C608075B}" srcId="{B68249B4-DFF2-477A-9CDB-EE91EE0B167A}" destId="{AECB7DCA-10F3-4B00-9B5C-1CE0660B465C}" srcOrd="6" destOrd="0" parTransId="{D6457155-491D-4DEB-A6DB-0647B0671F81}" sibTransId="{177B3BB0-7159-48DA-99F9-0CDD3B4B2CFD}"/>
    <dgm:cxn modelId="{BF6168E0-C6C9-48B5-83CA-75D3ED882867}" srcId="{B68249B4-DFF2-477A-9CDB-EE91EE0B167A}" destId="{3E4905A8-E959-4D7F-AB99-28C82BAB8F56}" srcOrd="0" destOrd="0" parTransId="{F426EF0A-5288-43E3-B5FD-0535D6568A7F}" sibTransId="{B3FE2C16-FFF1-4C28-BA04-0C1FF9A22CF8}"/>
    <dgm:cxn modelId="{0BEF4C98-4B22-40BB-814F-E1DF1C3400BD}" type="presParOf" srcId="{19718899-2C1E-4D18-AD53-A557C5D0107E}" destId="{6B941A4C-A1AD-43E7-B28A-A1B0805996E7}" srcOrd="0" destOrd="0" presId="urn:microsoft.com/office/officeart/2008/layout/LinedList"/>
    <dgm:cxn modelId="{6C9C2C9C-0234-41BA-8567-32469E3592EA}" type="presParOf" srcId="{19718899-2C1E-4D18-AD53-A557C5D0107E}" destId="{2B2B63B6-3173-4C35-AF3D-D965B9A629D9}" srcOrd="1" destOrd="0" presId="urn:microsoft.com/office/officeart/2008/layout/LinedList"/>
    <dgm:cxn modelId="{D63DDF0D-F150-477D-B04C-6710DDC15637}" type="presParOf" srcId="{2B2B63B6-3173-4C35-AF3D-D965B9A629D9}" destId="{94BBCD02-770A-4FF8-AC0D-05141BC9E616}" srcOrd="0" destOrd="0" presId="urn:microsoft.com/office/officeart/2008/layout/LinedList"/>
    <dgm:cxn modelId="{F8008251-E20B-4256-9934-1686C42BBA5B}" type="presParOf" srcId="{2B2B63B6-3173-4C35-AF3D-D965B9A629D9}" destId="{0097F1DB-B45B-4926-8AFC-7042C607EF87}" srcOrd="1" destOrd="0" presId="urn:microsoft.com/office/officeart/2008/layout/LinedList"/>
    <dgm:cxn modelId="{316576AE-31AC-4261-9993-5CC083CE6567}" type="presParOf" srcId="{19718899-2C1E-4D18-AD53-A557C5D0107E}" destId="{FF36E537-D8BD-470C-80F8-C95B31182114}" srcOrd="2" destOrd="0" presId="urn:microsoft.com/office/officeart/2008/layout/LinedList"/>
    <dgm:cxn modelId="{BC0E7A05-8775-4D2B-9001-FCF03AA1949E}" type="presParOf" srcId="{19718899-2C1E-4D18-AD53-A557C5D0107E}" destId="{AB4CE9D8-DF95-4E69-A65C-FCAAF13C3956}" srcOrd="3" destOrd="0" presId="urn:microsoft.com/office/officeart/2008/layout/LinedList"/>
    <dgm:cxn modelId="{3E241970-0A0D-4EF9-A7C8-BD1298F82693}" type="presParOf" srcId="{AB4CE9D8-DF95-4E69-A65C-FCAAF13C3956}" destId="{A266B124-7004-4740-9863-42C3D08FB7C4}" srcOrd="0" destOrd="0" presId="urn:microsoft.com/office/officeart/2008/layout/LinedList"/>
    <dgm:cxn modelId="{A3C2CC76-AE48-4CEB-ADE3-5C45A0615671}" type="presParOf" srcId="{AB4CE9D8-DF95-4E69-A65C-FCAAF13C3956}" destId="{A03D30E6-729F-4C9C-89EC-F5BDC390B4BC}" srcOrd="1" destOrd="0" presId="urn:microsoft.com/office/officeart/2008/layout/LinedList"/>
    <dgm:cxn modelId="{81FE6A20-AD2F-4968-8644-1267483DCA5C}" type="presParOf" srcId="{19718899-2C1E-4D18-AD53-A557C5D0107E}" destId="{574D76BF-CE29-4622-B619-54FFBA27C577}" srcOrd="4" destOrd="0" presId="urn:microsoft.com/office/officeart/2008/layout/LinedList"/>
    <dgm:cxn modelId="{2B67B9D1-903A-4CAF-93DB-67EBF5352A07}" type="presParOf" srcId="{19718899-2C1E-4D18-AD53-A557C5D0107E}" destId="{8AD611D9-9D0F-4AB6-9DA6-2469B629AF63}" srcOrd="5" destOrd="0" presId="urn:microsoft.com/office/officeart/2008/layout/LinedList"/>
    <dgm:cxn modelId="{6D33AEA9-B04C-4C3C-8A93-348CDFE8F1AC}" type="presParOf" srcId="{8AD611D9-9D0F-4AB6-9DA6-2469B629AF63}" destId="{2FD6DC43-54F6-4598-BAA2-5FD57BD3E948}" srcOrd="0" destOrd="0" presId="urn:microsoft.com/office/officeart/2008/layout/LinedList"/>
    <dgm:cxn modelId="{BADF86D8-47AB-4AC4-91AB-EE42579EB0FC}" type="presParOf" srcId="{8AD611D9-9D0F-4AB6-9DA6-2469B629AF63}" destId="{CE831F74-2FA2-45F9-804D-266FFE50379F}" srcOrd="1" destOrd="0" presId="urn:microsoft.com/office/officeart/2008/layout/LinedList"/>
    <dgm:cxn modelId="{1253AF28-3485-4E4E-8F5B-B85E5301726A}" type="presParOf" srcId="{19718899-2C1E-4D18-AD53-A557C5D0107E}" destId="{C758D009-34AF-42C0-9125-9F64EF061FE9}" srcOrd="6" destOrd="0" presId="urn:microsoft.com/office/officeart/2008/layout/LinedList"/>
    <dgm:cxn modelId="{B122F0E0-3F95-4D1A-828D-675347400A81}" type="presParOf" srcId="{19718899-2C1E-4D18-AD53-A557C5D0107E}" destId="{E4593352-48A6-4AA9-8DDA-2D60C1175B34}" srcOrd="7" destOrd="0" presId="urn:microsoft.com/office/officeart/2008/layout/LinedList"/>
    <dgm:cxn modelId="{EA1B6D94-6934-4EF3-A9ED-3F53B4BAFF14}" type="presParOf" srcId="{E4593352-48A6-4AA9-8DDA-2D60C1175B34}" destId="{36DBA48C-6413-4AF6-A95D-0AAFAC883D41}" srcOrd="0" destOrd="0" presId="urn:microsoft.com/office/officeart/2008/layout/LinedList"/>
    <dgm:cxn modelId="{D922376A-A82B-4E1F-8B54-92A40E72510C}" type="presParOf" srcId="{E4593352-48A6-4AA9-8DDA-2D60C1175B34}" destId="{39369C37-BD54-464F-ABDC-58D76090793E}" srcOrd="1" destOrd="0" presId="urn:microsoft.com/office/officeart/2008/layout/LinedList"/>
    <dgm:cxn modelId="{C629219C-87EA-49FA-8736-B86AADC0F832}" type="presParOf" srcId="{19718899-2C1E-4D18-AD53-A557C5D0107E}" destId="{C2FBF45A-A05D-4936-B434-383C6839D912}" srcOrd="8" destOrd="0" presId="urn:microsoft.com/office/officeart/2008/layout/LinedList"/>
    <dgm:cxn modelId="{BDEA8C06-B7F1-447B-B809-5C5812B2BEA0}" type="presParOf" srcId="{19718899-2C1E-4D18-AD53-A557C5D0107E}" destId="{92B68918-88EB-42CB-A1A9-9B8E990B8579}" srcOrd="9" destOrd="0" presId="urn:microsoft.com/office/officeart/2008/layout/LinedList"/>
    <dgm:cxn modelId="{3B6AA59F-128F-414F-8C00-A680EA356115}" type="presParOf" srcId="{92B68918-88EB-42CB-A1A9-9B8E990B8579}" destId="{18ADFA7C-0FFC-4192-B98A-5E9229DA48E2}" srcOrd="0" destOrd="0" presId="urn:microsoft.com/office/officeart/2008/layout/LinedList"/>
    <dgm:cxn modelId="{6B69DB1F-CD3C-425D-BBB9-D2DA19341C50}" type="presParOf" srcId="{92B68918-88EB-42CB-A1A9-9B8E990B8579}" destId="{AC909C1D-4F64-4B7E-A84F-136A342107F9}" srcOrd="1" destOrd="0" presId="urn:microsoft.com/office/officeart/2008/layout/LinedList"/>
    <dgm:cxn modelId="{E1C71143-732D-49A1-A016-4C3401C18524}" type="presParOf" srcId="{19718899-2C1E-4D18-AD53-A557C5D0107E}" destId="{07DB8137-4FE8-46C5-BF77-F5227F2B6227}" srcOrd="10" destOrd="0" presId="urn:microsoft.com/office/officeart/2008/layout/LinedList"/>
    <dgm:cxn modelId="{F8B9EB11-E725-4C48-920B-9B3A322C9DED}" type="presParOf" srcId="{19718899-2C1E-4D18-AD53-A557C5D0107E}" destId="{D48F983B-9ACB-4728-9C30-41E7B64DF1F0}" srcOrd="11" destOrd="0" presId="urn:microsoft.com/office/officeart/2008/layout/LinedList"/>
    <dgm:cxn modelId="{7E46CB5D-0FF0-4874-B162-55628858B31A}" type="presParOf" srcId="{D48F983B-9ACB-4728-9C30-41E7B64DF1F0}" destId="{87DFAF67-9306-40FC-AC4F-2E730B791C0E}" srcOrd="0" destOrd="0" presId="urn:microsoft.com/office/officeart/2008/layout/LinedList"/>
    <dgm:cxn modelId="{81C1BAF2-1229-4120-BC32-0931BADB3915}" type="presParOf" srcId="{D48F983B-9ACB-4728-9C30-41E7B64DF1F0}" destId="{02BA2567-A9FC-47AE-BBE7-0524CFD02AC2}" srcOrd="1" destOrd="0" presId="urn:microsoft.com/office/officeart/2008/layout/LinedList"/>
    <dgm:cxn modelId="{E9A2007C-0AEB-4F27-9DC9-ED30E804DB2C}" type="presParOf" srcId="{19718899-2C1E-4D18-AD53-A557C5D0107E}" destId="{BD9AA9BA-F6A8-4148-9B18-B5D47204EFBD}" srcOrd="12" destOrd="0" presId="urn:microsoft.com/office/officeart/2008/layout/LinedList"/>
    <dgm:cxn modelId="{E1FE82E8-649A-4940-ACA0-760BC4FC842C}" type="presParOf" srcId="{19718899-2C1E-4D18-AD53-A557C5D0107E}" destId="{F7249A09-411F-4439-B9BC-E2DD2D99418F}" srcOrd="13" destOrd="0" presId="urn:microsoft.com/office/officeart/2008/layout/LinedList"/>
    <dgm:cxn modelId="{4149F24F-8E51-46C1-91BE-2AE0F9063DE5}" type="presParOf" srcId="{F7249A09-411F-4439-B9BC-E2DD2D99418F}" destId="{31A6D56E-B29F-4CF4-961B-D00F7B90F129}" srcOrd="0" destOrd="0" presId="urn:microsoft.com/office/officeart/2008/layout/LinedList"/>
    <dgm:cxn modelId="{4A3852B3-AF08-4E13-96A5-16553ED86EBE}" type="presParOf" srcId="{F7249A09-411F-4439-B9BC-E2DD2D99418F}" destId="{DE382FFA-0125-4E64-BBC4-05299AD8C40E}" srcOrd="1" destOrd="0" presId="urn:microsoft.com/office/officeart/2008/layout/LinedList"/>
    <dgm:cxn modelId="{FA8B83A3-0E0B-4A7F-8AA1-881EA57B076A}" type="presParOf" srcId="{19718899-2C1E-4D18-AD53-A557C5D0107E}" destId="{A424C2B3-E972-40FE-8840-458E9086E68B}" srcOrd="14" destOrd="0" presId="urn:microsoft.com/office/officeart/2008/layout/LinedList"/>
    <dgm:cxn modelId="{8A2B6D24-7931-4C26-9ACE-80E5EE4DE7AE}" type="presParOf" srcId="{19718899-2C1E-4D18-AD53-A557C5D0107E}" destId="{2D57FE9E-EE63-4842-8784-6C1AE1A7F59F}" srcOrd="15" destOrd="0" presId="urn:microsoft.com/office/officeart/2008/layout/LinedList"/>
    <dgm:cxn modelId="{21E08DC2-2A70-48A5-ADF8-91ABA3C35FC3}" type="presParOf" srcId="{2D57FE9E-EE63-4842-8784-6C1AE1A7F59F}" destId="{EFF92555-13EE-4289-87BA-AD7B4A14D339}" srcOrd="0" destOrd="0" presId="urn:microsoft.com/office/officeart/2008/layout/LinedList"/>
    <dgm:cxn modelId="{2B7CDB94-C8D6-47F8-A697-D8187610B4F9}" type="presParOf" srcId="{2D57FE9E-EE63-4842-8784-6C1AE1A7F59F}" destId="{BA7566A3-F3CB-403F-B5DA-340C00519EEC}" srcOrd="1" destOrd="0" presId="urn:microsoft.com/office/officeart/2008/layout/LinedList"/>
    <dgm:cxn modelId="{2F1220D6-BB25-4A6E-9B1F-60ADFBA81B6A}" type="presParOf" srcId="{19718899-2C1E-4D18-AD53-A557C5D0107E}" destId="{128FC9B8-4BFF-496F-B519-EC25EC421F59}" srcOrd="16" destOrd="0" presId="urn:microsoft.com/office/officeart/2008/layout/LinedList"/>
    <dgm:cxn modelId="{09F58396-497A-40F5-A6FC-1D2F6F21B261}" type="presParOf" srcId="{19718899-2C1E-4D18-AD53-A557C5D0107E}" destId="{99F78994-79BA-49E3-A9EB-18D72B8062AD}" srcOrd="17" destOrd="0" presId="urn:microsoft.com/office/officeart/2008/layout/LinedList"/>
    <dgm:cxn modelId="{BFD60623-10A7-4D86-B37C-35CA205410E0}" type="presParOf" srcId="{99F78994-79BA-49E3-A9EB-18D72B8062AD}" destId="{8AD1BCAA-068B-4979-9B55-6AE902258F89}" srcOrd="0" destOrd="0" presId="urn:microsoft.com/office/officeart/2008/layout/LinedList"/>
    <dgm:cxn modelId="{EB7B4BA3-4C42-44A8-9CA7-0D4D48CAA9AA}" type="presParOf" srcId="{99F78994-79BA-49E3-A9EB-18D72B8062AD}" destId="{625F854C-D50C-4367-90F2-99E7929D1C0D}" srcOrd="1" destOrd="0" presId="urn:microsoft.com/office/officeart/2008/layout/LinedList"/>
    <dgm:cxn modelId="{BC82A312-95D5-4A96-8BF9-68D8DE9E2AAB}" type="presParOf" srcId="{19718899-2C1E-4D18-AD53-A557C5D0107E}" destId="{8D1F9F84-3A1A-4BDC-85CF-C131A8320D29}" srcOrd="18" destOrd="0" presId="urn:microsoft.com/office/officeart/2008/layout/LinedList"/>
    <dgm:cxn modelId="{04BFDF9D-CCB9-4F93-AC15-48943CE28198}" type="presParOf" srcId="{19718899-2C1E-4D18-AD53-A557C5D0107E}" destId="{1F0347BD-FF29-4023-9FD0-63CB0AB72E9D}" srcOrd="19" destOrd="0" presId="urn:microsoft.com/office/officeart/2008/layout/LinedList"/>
    <dgm:cxn modelId="{99A00705-758A-468C-9B9A-E477119933FC}" type="presParOf" srcId="{1F0347BD-FF29-4023-9FD0-63CB0AB72E9D}" destId="{4290B685-F10C-4CA6-93D4-CF5F0EE716BA}" srcOrd="0" destOrd="0" presId="urn:microsoft.com/office/officeart/2008/layout/LinedList"/>
    <dgm:cxn modelId="{4A662E46-0944-4825-8CF7-325455532B88}" type="presParOf" srcId="{1F0347BD-FF29-4023-9FD0-63CB0AB72E9D}" destId="{47FD3168-6D72-4491-8766-D178B70504C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51967C6-9D57-4ED6-B266-9A0B4A5540A2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C354998-0F5E-43BD-B27E-F2FBA2DA2679}">
      <dgm:prSet/>
      <dgm:spPr/>
      <dgm:t>
        <a:bodyPr/>
        <a:lstStyle/>
        <a:p>
          <a:r>
            <a:rPr lang="en-GB"/>
            <a:t>Data Collection</a:t>
          </a:r>
          <a:endParaRPr lang="en-US"/>
        </a:p>
      </dgm:t>
    </dgm:pt>
    <dgm:pt modelId="{F1F1D20C-33D2-4BE1-9E9A-78DFDA27D8F8}" type="parTrans" cxnId="{DC2D349B-9831-4115-BF11-09F55DCDEE55}">
      <dgm:prSet/>
      <dgm:spPr/>
      <dgm:t>
        <a:bodyPr/>
        <a:lstStyle/>
        <a:p>
          <a:endParaRPr lang="en-US"/>
        </a:p>
      </dgm:t>
    </dgm:pt>
    <dgm:pt modelId="{4EF09CB4-7E73-41B4-9161-D9F6BDE49D6E}" type="sibTrans" cxnId="{DC2D349B-9831-4115-BF11-09F55DCDEE55}">
      <dgm:prSet/>
      <dgm:spPr/>
      <dgm:t>
        <a:bodyPr/>
        <a:lstStyle/>
        <a:p>
          <a:endParaRPr lang="en-US"/>
        </a:p>
      </dgm:t>
    </dgm:pt>
    <dgm:pt modelId="{56235C03-C3CA-4630-A1CA-46B6AC683AEA}">
      <dgm:prSet/>
      <dgm:spPr/>
      <dgm:t>
        <a:bodyPr/>
        <a:lstStyle/>
        <a:p>
          <a:r>
            <a:rPr lang="en-GB"/>
            <a:t>Learning &amp; Pattern Recognition</a:t>
          </a:r>
          <a:endParaRPr lang="en-US"/>
        </a:p>
      </dgm:t>
    </dgm:pt>
    <dgm:pt modelId="{F20B3D0B-A9F8-4E6B-97BD-82198074063A}" type="parTrans" cxnId="{20EC687B-B87B-4981-97E5-FA7CEB4F729D}">
      <dgm:prSet/>
      <dgm:spPr/>
      <dgm:t>
        <a:bodyPr/>
        <a:lstStyle/>
        <a:p>
          <a:endParaRPr lang="en-US"/>
        </a:p>
      </dgm:t>
    </dgm:pt>
    <dgm:pt modelId="{97F2891E-F704-4365-B75E-5F3FE998AA82}" type="sibTrans" cxnId="{20EC687B-B87B-4981-97E5-FA7CEB4F729D}">
      <dgm:prSet/>
      <dgm:spPr/>
      <dgm:t>
        <a:bodyPr/>
        <a:lstStyle/>
        <a:p>
          <a:endParaRPr lang="en-US"/>
        </a:p>
      </dgm:t>
    </dgm:pt>
    <dgm:pt modelId="{F6FE7662-A89B-437F-B6A1-E9F3F45B78C8}">
      <dgm:prSet/>
      <dgm:spPr/>
      <dgm:t>
        <a:bodyPr/>
        <a:lstStyle/>
        <a:p>
          <a:r>
            <a:rPr lang="en-GB"/>
            <a:t>Prediction &amp; Optimisation</a:t>
          </a:r>
          <a:endParaRPr lang="en-US"/>
        </a:p>
      </dgm:t>
    </dgm:pt>
    <dgm:pt modelId="{030C4427-7701-4015-8656-B7F82CFBD876}" type="parTrans" cxnId="{2E0B80E8-3435-4B37-8485-780F570ED0AC}">
      <dgm:prSet/>
      <dgm:spPr/>
      <dgm:t>
        <a:bodyPr/>
        <a:lstStyle/>
        <a:p>
          <a:endParaRPr lang="en-US"/>
        </a:p>
      </dgm:t>
    </dgm:pt>
    <dgm:pt modelId="{6BFCD324-5DBA-4599-8C37-840A555803BD}" type="sibTrans" cxnId="{2E0B80E8-3435-4B37-8485-780F570ED0AC}">
      <dgm:prSet/>
      <dgm:spPr/>
      <dgm:t>
        <a:bodyPr/>
        <a:lstStyle/>
        <a:p>
          <a:endParaRPr lang="en-US"/>
        </a:p>
      </dgm:t>
    </dgm:pt>
    <dgm:pt modelId="{C12B61A4-D665-4ADA-82FD-229A31680920}">
      <dgm:prSet/>
      <dgm:spPr/>
      <dgm:t>
        <a:bodyPr/>
        <a:lstStyle/>
        <a:p>
          <a:r>
            <a:rPr lang="en-GB"/>
            <a:t>Improvement</a:t>
          </a:r>
          <a:endParaRPr lang="en-US"/>
        </a:p>
      </dgm:t>
    </dgm:pt>
    <dgm:pt modelId="{86AFCF76-360E-4DA2-A466-9DAD89EAABF3}" type="parTrans" cxnId="{6F3FBAA1-7669-4752-9AA0-D2EE2490EEBC}">
      <dgm:prSet/>
      <dgm:spPr/>
      <dgm:t>
        <a:bodyPr/>
        <a:lstStyle/>
        <a:p>
          <a:endParaRPr lang="en-US"/>
        </a:p>
      </dgm:t>
    </dgm:pt>
    <dgm:pt modelId="{D8733AB9-1B8E-456E-89B6-ADC1ABE32C38}" type="sibTrans" cxnId="{6F3FBAA1-7669-4752-9AA0-D2EE2490EEBC}">
      <dgm:prSet/>
      <dgm:spPr/>
      <dgm:t>
        <a:bodyPr/>
        <a:lstStyle/>
        <a:p>
          <a:endParaRPr lang="en-US"/>
        </a:p>
      </dgm:t>
    </dgm:pt>
    <dgm:pt modelId="{710D21C3-E30B-4DBC-B6F0-08AD2C70B710}">
      <dgm:prSet/>
      <dgm:spPr/>
      <dgm:t>
        <a:bodyPr/>
        <a:lstStyle/>
        <a:p>
          <a:r>
            <a:rPr lang="en-GB"/>
            <a:t>Key Concepts</a:t>
          </a:r>
          <a:endParaRPr lang="en-US"/>
        </a:p>
      </dgm:t>
    </dgm:pt>
    <dgm:pt modelId="{A5A8105E-EBA2-420C-BFBA-FF4DCEF8D9D1}" type="parTrans" cxnId="{B257BE47-2C4A-4A8A-8A98-F00880A55ED9}">
      <dgm:prSet/>
      <dgm:spPr/>
      <dgm:t>
        <a:bodyPr/>
        <a:lstStyle/>
        <a:p>
          <a:endParaRPr lang="en-US"/>
        </a:p>
      </dgm:t>
    </dgm:pt>
    <dgm:pt modelId="{C558E59C-C5C4-474B-BA05-E3D17BAA5465}" type="sibTrans" cxnId="{B257BE47-2C4A-4A8A-8A98-F00880A55ED9}">
      <dgm:prSet/>
      <dgm:spPr/>
      <dgm:t>
        <a:bodyPr/>
        <a:lstStyle/>
        <a:p>
          <a:endParaRPr lang="en-US"/>
        </a:p>
      </dgm:t>
    </dgm:pt>
    <dgm:pt modelId="{3CACBAA9-020C-4599-8C09-1FEAAA2A87E5}">
      <dgm:prSet/>
      <dgm:spPr/>
      <dgm:t>
        <a:bodyPr/>
        <a:lstStyle/>
        <a:p>
          <a:r>
            <a:rPr lang="en-GB"/>
            <a:t>Machine Learning – Data</a:t>
          </a:r>
          <a:endParaRPr lang="en-US"/>
        </a:p>
      </dgm:t>
    </dgm:pt>
    <dgm:pt modelId="{1F942B9C-F43A-4308-BF6A-D81989B9B40D}" type="parTrans" cxnId="{DE1A34B3-C925-4B8A-ADFF-BB7383918628}">
      <dgm:prSet/>
      <dgm:spPr/>
      <dgm:t>
        <a:bodyPr/>
        <a:lstStyle/>
        <a:p>
          <a:endParaRPr lang="en-US"/>
        </a:p>
      </dgm:t>
    </dgm:pt>
    <dgm:pt modelId="{551D407A-FF3C-41D0-9CE2-0F3E545F307B}" type="sibTrans" cxnId="{DE1A34B3-C925-4B8A-ADFF-BB7383918628}">
      <dgm:prSet/>
      <dgm:spPr/>
      <dgm:t>
        <a:bodyPr/>
        <a:lstStyle/>
        <a:p>
          <a:endParaRPr lang="en-US"/>
        </a:p>
      </dgm:t>
    </dgm:pt>
    <dgm:pt modelId="{9A412CFB-1CD4-49DE-A25E-AA487AC9793D}">
      <dgm:prSet/>
      <dgm:spPr/>
      <dgm:t>
        <a:bodyPr/>
        <a:lstStyle/>
        <a:p>
          <a:r>
            <a:rPr lang="en-GB"/>
            <a:t>Deep Learning  - ChatGPT</a:t>
          </a:r>
          <a:endParaRPr lang="en-US"/>
        </a:p>
      </dgm:t>
    </dgm:pt>
    <dgm:pt modelId="{664D84F6-4D3C-4080-A338-DEC7DCA2C6D6}" type="parTrans" cxnId="{C36C1293-123D-4417-8CD1-FC751BE6B483}">
      <dgm:prSet/>
      <dgm:spPr/>
      <dgm:t>
        <a:bodyPr/>
        <a:lstStyle/>
        <a:p>
          <a:endParaRPr lang="en-US"/>
        </a:p>
      </dgm:t>
    </dgm:pt>
    <dgm:pt modelId="{438EDE95-DBA6-4E50-BE9C-5AEF796D56D8}" type="sibTrans" cxnId="{C36C1293-123D-4417-8CD1-FC751BE6B483}">
      <dgm:prSet/>
      <dgm:spPr/>
      <dgm:t>
        <a:bodyPr/>
        <a:lstStyle/>
        <a:p>
          <a:endParaRPr lang="en-US"/>
        </a:p>
      </dgm:t>
    </dgm:pt>
    <dgm:pt modelId="{67C1D759-B4BA-4C8C-A637-D737DB94105F}">
      <dgm:prSet/>
      <dgm:spPr/>
      <dgm:t>
        <a:bodyPr/>
        <a:lstStyle/>
        <a:p>
          <a:r>
            <a:rPr lang="en-GB"/>
            <a:t>Generative AI – Content Creation</a:t>
          </a:r>
          <a:endParaRPr lang="en-US"/>
        </a:p>
      </dgm:t>
    </dgm:pt>
    <dgm:pt modelId="{D944F910-F0B3-413B-BBD3-2FA31BDAEAEA}" type="parTrans" cxnId="{683E8C47-A4F8-4A3B-8F40-AA3C77265FED}">
      <dgm:prSet/>
      <dgm:spPr/>
      <dgm:t>
        <a:bodyPr/>
        <a:lstStyle/>
        <a:p>
          <a:endParaRPr lang="en-US"/>
        </a:p>
      </dgm:t>
    </dgm:pt>
    <dgm:pt modelId="{3FC34E27-3F16-49BE-8798-EBC7695C3792}" type="sibTrans" cxnId="{683E8C47-A4F8-4A3B-8F40-AA3C77265FED}">
      <dgm:prSet/>
      <dgm:spPr/>
      <dgm:t>
        <a:bodyPr/>
        <a:lstStyle/>
        <a:p>
          <a:endParaRPr lang="en-US"/>
        </a:p>
      </dgm:t>
    </dgm:pt>
    <dgm:pt modelId="{A0EA14F9-ED5A-43DB-AD2D-2310D547E6B0}">
      <dgm:prSet/>
      <dgm:spPr/>
      <dgm:t>
        <a:bodyPr/>
        <a:lstStyle/>
        <a:p>
          <a:r>
            <a:rPr lang="en-GB"/>
            <a:t>Narrow v General – Specific Tasks v Generic</a:t>
          </a:r>
          <a:endParaRPr lang="en-US"/>
        </a:p>
      </dgm:t>
    </dgm:pt>
    <dgm:pt modelId="{DBCD0E2E-756F-4BB8-A910-764A1553FA32}" type="parTrans" cxnId="{357BBACF-5D9D-4B8A-8739-B5A4E04A5B7A}">
      <dgm:prSet/>
      <dgm:spPr/>
      <dgm:t>
        <a:bodyPr/>
        <a:lstStyle/>
        <a:p>
          <a:endParaRPr lang="en-US"/>
        </a:p>
      </dgm:t>
    </dgm:pt>
    <dgm:pt modelId="{CB567A33-8472-4EFB-8241-0EDC00F2B1DA}" type="sibTrans" cxnId="{357BBACF-5D9D-4B8A-8739-B5A4E04A5B7A}">
      <dgm:prSet/>
      <dgm:spPr/>
      <dgm:t>
        <a:bodyPr/>
        <a:lstStyle/>
        <a:p>
          <a:endParaRPr lang="en-US"/>
        </a:p>
      </dgm:t>
    </dgm:pt>
    <dgm:pt modelId="{B854D6DE-C7F3-4068-84E0-ADDC53407FE4}" type="pres">
      <dgm:prSet presAssocID="{D51967C6-9D57-4ED6-B266-9A0B4A5540A2}" presName="vert0" presStyleCnt="0">
        <dgm:presLayoutVars>
          <dgm:dir/>
          <dgm:animOne val="branch"/>
          <dgm:animLvl val="lvl"/>
        </dgm:presLayoutVars>
      </dgm:prSet>
      <dgm:spPr/>
    </dgm:pt>
    <dgm:pt modelId="{00892AFF-2031-4BEA-BDF6-F744F9B4F003}" type="pres">
      <dgm:prSet presAssocID="{3C354998-0F5E-43BD-B27E-F2FBA2DA2679}" presName="thickLine" presStyleLbl="alignNode1" presStyleIdx="0" presStyleCnt="9"/>
      <dgm:spPr/>
    </dgm:pt>
    <dgm:pt modelId="{E164FEF4-ECD0-4AFB-8068-4DD71B254051}" type="pres">
      <dgm:prSet presAssocID="{3C354998-0F5E-43BD-B27E-F2FBA2DA2679}" presName="horz1" presStyleCnt="0"/>
      <dgm:spPr/>
    </dgm:pt>
    <dgm:pt modelId="{88CDA139-E06B-4C1F-9C1A-6FEEF27C3C52}" type="pres">
      <dgm:prSet presAssocID="{3C354998-0F5E-43BD-B27E-F2FBA2DA2679}" presName="tx1" presStyleLbl="revTx" presStyleIdx="0" presStyleCnt="9"/>
      <dgm:spPr/>
    </dgm:pt>
    <dgm:pt modelId="{8AE7141E-4570-48B6-AE60-4CEA4C313814}" type="pres">
      <dgm:prSet presAssocID="{3C354998-0F5E-43BD-B27E-F2FBA2DA2679}" presName="vert1" presStyleCnt="0"/>
      <dgm:spPr/>
    </dgm:pt>
    <dgm:pt modelId="{D8F1BD84-BA69-4320-A5FE-13CFC6CDD9BB}" type="pres">
      <dgm:prSet presAssocID="{56235C03-C3CA-4630-A1CA-46B6AC683AEA}" presName="thickLine" presStyleLbl="alignNode1" presStyleIdx="1" presStyleCnt="9"/>
      <dgm:spPr/>
    </dgm:pt>
    <dgm:pt modelId="{CE70CF62-26B7-4E58-AEC6-42F330C80C7A}" type="pres">
      <dgm:prSet presAssocID="{56235C03-C3CA-4630-A1CA-46B6AC683AEA}" presName="horz1" presStyleCnt="0"/>
      <dgm:spPr/>
    </dgm:pt>
    <dgm:pt modelId="{C0071FF8-7598-44A7-93CB-0A30363A4CB4}" type="pres">
      <dgm:prSet presAssocID="{56235C03-C3CA-4630-A1CA-46B6AC683AEA}" presName="tx1" presStyleLbl="revTx" presStyleIdx="1" presStyleCnt="9"/>
      <dgm:spPr/>
    </dgm:pt>
    <dgm:pt modelId="{EFF3679C-B57C-4211-9F1A-636AC5553A98}" type="pres">
      <dgm:prSet presAssocID="{56235C03-C3CA-4630-A1CA-46B6AC683AEA}" presName="vert1" presStyleCnt="0"/>
      <dgm:spPr/>
    </dgm:pt>
    <dgm:pt modelId="{2C57E11C-1267-40DE-A8D1-E32F3BF43CE3}" type="pres">
      <dgm:prSet presAssocID="{F6FE7662-A89B-437F-B6A1-E9F3F45B78C8}" presName="thickLine" presStyleLbl="alignNode1" presStyleIdx="2" presStyleCnt="9"/>
      <dgm:spPr/>
    </dgm:pt>
    <dgm:pt modelId="{18964B31-3A49-442C-BD31-462D4276E9E5}" type="pres">
      <dgm:prSet presAssocID="{F6FE7662-A89B-437F-B6A1-E9F3F45B78C8}" presName="horz1" presStyleCnt="0"/>
      <dgm:spPr/>
    </dgm:pt>
    <dgm:pt modelId="{A6AC58FB-D6C2-45CD-8FC9-C29D65D979B2}" type="pres">
      <dgm:prSet presAssocID="{F6FE7662-A89B-437F-B6A1-E9F3F45B78C8}" presName="tx1" presStyleLbl="revTx" presStyleIdx="2" presStyleCnt="9"/>
      <dgm:spPr/>
    </dgm:pt>
    <dgm:pt modelId="{E12E440D-DC17-4CBA-B85F-51E57789B93A}" type="pres">
      <dgm:prSet presAssocID="{F6FE7662-A89B-437F-B6A1-E9F3F45B78C8}" presName="vert1" presStyleCnt="0"/>
      <dgm:spPr/>
    </dgm:pt>
    <dgm:pt modelId="{6D7DB975-371F-4DAE-A853-F76842056347}" type="pres">
      <dgm:prSet presAssocID="{C12B61A4-D665-4ADA-82FD-229A31680920}" presName="thickLine" presStyleLbl="alignNode1" presStyleIdx="3" presStyleCnt="9"/>
      <dgm:spPr/>
    </dgm:pt>
    <dgm:pt modelId="{0807A6EB-4764-4CDC-AB56-9F6A889C1EAB}" type="pres">
      <dgm:prSet presAssocID="{C12B61A4-D665-4ADA-82FD-229A31680920}" presName="horz1" presStyleCnt="0"/>
      <dgm:spPr/>
    </dgm:pt>
    <dgm:pt modelId="{04845290-165B-4D14-8EA4-FF331BAE29A8}" type="pres">
      <dgm:prSet presAssocID="{C12B61A4-D665-4ADA-82FD-229A31680920}" presName="tx1" presStyleLbl="revTx" presStyleIdx="3" presStyleCnt="9"/>
      <dgm:spPr/>
    </dgm:pt>
    <dgm:pt modelId="{1FC9B273-455C-4B5B-9EE3-D80E0DD162A7}" type="pres">
      <dgm:prSet presAssocID="{C12B61A4-D665-4ADA-82FD-229A31680920}" presName="vert1" presStyleCnt="0"/>
      <dgm:spPr/>
    </dgm:pt>
    <dgm:pt modelId="{174BDDD7-170F-49C4-B5B8-122219387833}" type="pres">
      <dgm:prSet presAssocID="{710D21C3-E30B-4DBC-B6F0-08AD2C70B710}" presName="thickLine" presStyleLbl="alignNode1" presStyleIdx="4" presStyleCnt="9"/>
      <dgm:spPr/>
    </dgm:pt>
    <dgm:pt modelId="{13575B1E-C10D-482F-BFFA-F28775441C88}" type="pres">
      <dgm:prSet presAssocID="{710D21C3-E30B-4DBC-B6F0-08AD2C70B710}" presName="horz1" presStyleCnt="0"/>
      <dgm:spPr/>
    </dgm:pt>
    <dgm:pt modelId="{ADF0779D-D1C9-4B01-AB6B-985BDCA4173D}" type="pres">
      <dgm:prSet presAssocID="{710D21C3-E30B-4DBC-B6F0-08AD2C70B710}" presName="tx1" presStyleLbl="revTx" presStyleIdx="4" presStyleCnt="9"/>
      <dgm:spPr/>
    </dgm:pt>
    <dgm:pt modelId="{2CBA7810-9A65-49AD-AD54-1CDBA7635000}" type="pres">
      <dgm:prSet presAssocID="{710D21C3-E30B-4DBC-B6F0-08AD2C70B710}" presName="vert1" presStyleCnt="0"/>
      <dgm:spPr/>
    </dgm:pt>
    <dgm:pt modelId="{826DE25E-A298-4677-8471-0070AF8ADD80}" type="pres">
      <dgm:prSet presAssocID="{3CACBAA9-020C-4599-8C09-1FEAAA2A87E5}" presName="thickLine" presStyleLbl="alignNode1" presStyleIdx="5" presStyleCnt="9"/>
      <dgm:spPr/>
    </dgm:pt>
    <dgm:pt modelId="{0C9E1CE1-7DBE-4A8B-9977-C881490A8BCF}" type="pres">
      <dgm:prSet presAssocID="{3CACBAA9-020C-4599-8C09-1FEAAA2A87E5}" presName="horz1" presStyleCnt="0"/>
      <dgm:spPr/>
    </dgm:pt>
    <dgm:pt modelId="{FD49215D-F2E9-4829-B660-85C39061CE03}" type="pres">
      <dgm:prSet presAssocID="{3CACBAA9-020C-4599-8C09-1FEAAA2A87E5}" presName="tx1" presStyleLbl="revTx" presStyleIdx="5" presStyleCnt="9"/>
      <dgm:spPr/>
    </dgm:pt>
    <dgm:pt modelId="{E0A2A502-4F7B-4249-AAB3-F8E038E2985A}" type="pres">
      <dgm:prSet presAssocID="{3CACBAA9-020C-4599-8C09-1FEAAA2A87E5}" presName="vert1" presStyleCnt="0"/>
      <dgm:spPr/>
    </dgm:pt>
    <dgm:pt modelId="{20095266-EF5E-470B-985C-7969BEF27CA1}" type="pres">
      <dgm:prSet presAssocID="{9A412CFB-1CD4-49DE-A25E-AA487AC9793D}" presName="thickLine" presStyleLbl="alignNode1" presStyleIdx="6" presStyleCnt="9"/>
      <dgm:spPr/>
    </dgm:pt>
    <dgm:pt modelId="{F74B9723-9E6B-4C4E-810C-02A6DD126775}" type="pres">
      <dgm:prSet presAssocID="{9A412CFB-1CD4-49DE-A25E-AA487AC9793D}" presName="horz1" presStyleCnt="0"/>
      <dgm:spPr/>
    </dgm:pt>
    <dgm:pt modelId="{092A5A5B-2316-4A8F-BCDB-0830FD0D819A}" type="pres">
      <dgm:prSet presAssocID="{9A412CFB-1CD4-49DE-A25E-AA487AC9793D}" presName="tx1" presStyleLbl="revTx" presStyleIdx="6" presStyleCnt="9"/>
      <dgm:spPr/>
    </dgm:pt>
    <dgm:pt modelId="{60D951C0-69E7-4578-85CE-D0758BE0298F}" type="pres">
      <dgm:prSet presAssocID="{9A412CFB-1CD4-49DE-A25E-AA487AC9793D}" presName="vert1" presStyleCnt="0"/>
      <dgm:spPr/>
    </dgm:pt>
    <dgm:pt modelId="{E4500075-6E57-4465-9995-8F0AF95C70B2}" type="pres">
      <dgm:prSet presAssocID="{67C1D759-B4BA-4C8C-A637-D737DB94105F}" presName="thickLine" presStyleLbl="alignNode1" presStyleIdx="7" presStyleCnt="9"/>
      <dgm:spPr/>
    </dgm:pt>
    <dgm:pt modelId="{40BF503D-9F27-4F5F-ABAB-1AE9903F2401}" type="pres">
      <dgm:prSet presAssocID="{67C1D759-B4BA-4C8C-A637-D737DB94105F}" presName="horz1" presStyleCnt="0"/>
      <dgm:spPr/>
    </dgm:pt>
    <dgm:pt modelId="{1A891B0F-4FD1-4363-8C79-BAD619D1F2B9}" type="pres">
      <dgm:prSet presAssocID="{67C1D759-B4BA-4C8C-A637-D737DB94105F}" presName="tx1" presStyleLbl="revTx" presStyleIdx="7" presStyleCnt="9"/>
      <dgm:spPr/>
    </dgm:pt>
    <dgm:pt modelId="{53F23780-C968-4236-8692-7BCF0D7AA4F2}" type="pres">
      <dgm:prSet presAssocID="{67C1D759-B4BA-4C8C-A637-D737DB94105F}" presName="vert1" presStyleCnt="0"/>
      <dgm:spPr/>
    </dgm:pt>
    <dgm:pt modelId="{9C8C4A32-B115-40CB-83D8-70EF7973CEBB}" type="pres">
      <dgm:prSet presAssocID="{A0EA14F9-ED5A-43DB-AD2D-2310D547E6B0}" presName="thickLine" presStyleLbl="alignNode1" presStyleIdx="8" presStyleCnt="9"/>
      <dgm:spPr/>
    </dgm:pt>
    <dgm:pt modelId="{A0A2FD9F-E234-4413-8767-1FF54F7AC148}" type="pres">
      <dgm:prSet presAssocID="{A0EA14F9-ED5A-43DB-AD2D-2310D547E6B0}" presName="horz1" presStyleCnt="0"/>
      <dgm:spPr/>
    </dgm:pt>
    <dgm:pt modelId="{FCBDC491-EB63-4967-98C0-92BC07AA1E43}" type="pres">
      <dgm:prSet presAssocID="{A0EA14F9-ED5A-43DB-AD2D-2310D547E6B0}" presName="tx1" presStyleLbl="revTx" presStyleIdx="8" presStyleCnt="9"/>
      <dgm:spPr/>
    </dgm:pt>
    <dgm:pt modelId="{C3FB2C96-AC64-48FB-B627-DC30A7AA856B}" type="pres">
      <dgm:prSet presAssocID="{A0EA14F9-ED5A-43DB-AD2D-2310D547E6B0}" presName="vert1" presStyleCnt="0"/>
      <dgm:spPr/>
    </dgm:pt>
  </dgm:ptLst>
  <dgm:cxnLst>
    <dgm:cxn modelId="{7C738D27-BCF4-4C88-8A47-67D33EEA59B6}" type="presOf" srcId="{56235C03-C3CA-4630-A1CA-46B6AC683AEA}" destId="{C0071FF8-7598-44A7-93CB-0A30363A4CB4}" srcOrd="0" destOrd="0" presId="urn:microsoft.com/office/officeart/2008/layout/LinedList"/>
    <dgm:cxn modelId="{E1BFFD5B-05D4-4686-90B0-D2C22A8E2077}" type="presOf" srcId="{9A412CFB-1CD4-49DE-A25E-AA487AC9793D}" destId="{092A5A5B-2316-4A8F-BCDB-0830FD0D819A}" srcOrd="0" destOrd="0" presId="urn:microsoft.com/office/officeart/2008/layout/LinedList"/>
    <dgm:cxn modelId="{683E8C47-A4F8-4A3B-8F40-AA3C77265FED}" srcId="{D51967C6-9D57-4ED6-B266-9A0B4A5540A2}" destId="{67C1D759-B4BA-4C8C-A637-D737DB94105F}" srcOrd="7" destOrd="0" parTransId="{D944F910-F0B3-413B-BBD3-2FA31BDAEAEA}" sibTransId="{3FC34E27-3F16-49BE-8798-EBC7695C3792}"/>
    <dgm:cxn modelId="{B257BE47-2C4A-4A8A-8A98-F00880A55ED9}" srcId="{D51967C6-9D57-4ED6-B266-9A0B4A5540A2}" destId="{710D21C3-E30B-4DBC-B6F0-08AD2C70B710}" srcOrd="4" destOrd="0" parTransId="{A5A8105E-EBA2-420C-BFBA-FF4DCEF8D9D1}" sibTransId="{C558E59C-C5C4-474B-BA05-E3D17BAA5465}"/>
    <dgm:cxn modelId="{20EC687B-B87B-4981-97E5-FA7CEB4F729D}" srcId="{D51967C6-9D57-4ED6-B266-9A0B4A5540A2}" destId="{56235C03-C3CA-4630-A1CA-46B6AC683AEA}" srcOrd="1" destOrd="0" parTransId="{F20B3D0B-A9F8-4E6B-97BD-82198074063A}" sibTransId="{97F2891E-F704-4365-B75E-5F3FE998AA82}"/>
    <dgm:cxn modelId="{C36C1293-123D-4417-8CD1-FC751BE6B483}" srcId="{D51967C6-9D57-4ED6-B266-9A0B4A5540A2}" destId="{9A412CFB-1CD4-49DE-A25E-AA487AC9793D}" srcOrd="6" destOrd="0" parTransId="{664D84F6-4D3C-4080-A338-DEC7DCA2C6D6}" sibTransId="{438EDE95-DBA6-4E50-BE9C-5AEF796D56D8}"/>
    <dgm:cxn modelId="{DC2D349B-9831-4115-BF11-09F55DCDEE55}" srcId="{D51967C6-9D57-4ED6-B266-9A0B4A5540A2}" destId="{3C354998-0F5E-43BD-B27E-F2FBA2DA2679}" srcOrd="0" destOrd="0" parTransId="{F1F1D20C-33D2-4BE1-9E9A-78DFDA27D8F8}" sibTransId="{4EF09CB4-7E73-41B4-9161-D9F6BDE49D6E}"/>
    <dgm:cxn modelId="{6F3FBAA1-7669-4752-9AA0-D2EE2490EEBC}" srcId="{D51967C6-9D57-4ED6-B266-9A0B4A5540A2}" destId="{C12B61A4-D665-4ADA-82FD-229A31680920}" srcOrd="3" destOrd="0" parTransId="{86AFCF76-360E-4DA2-A466-9DAD89EAABF3}" sibTransId="{D8733AB9-1B8E-456E-89B6-ADC1ABE32C38}"/>
    <dgm:cxn modelId="{325043A7-4988-43AA-8CEC-0BF9B00AECCA}" type="presOf" srcId="{3C354998-0F5E-43BD-B27E-F2FBA2DA2679}" destId="{88CDA139-E06B-4C1F-9C1A-6FEEF27C3C52}" srcOrd="0" destOrd="0" presId="urn:microsoft.com/office/officeart/2008/layout/LinedList"/>
    <dgm:cxn modelId="{CE3133B1-531F-4841-B579-B3ADB1D82BFF}" type="presOf" srcId="{67C1D759-B4BA-4C8C-A637-D737DB94105F}" destId="{1A891B0F-4FD1-4363-8C79-BAD619D1F2B9}" srcOrd="0" destOrd="0" presId="urn:microsoft.com/office/officeart/2008/layout/LinedList"/>
    <dgm:cxn modelId="{DE1A34B3-C925-4B8A-ADFF-BB7383918628}" srcId="{D51967C6-9D57-4ED6-B266-9A0B4A5540A2}" destId="{3CACBAA9-020C-4599-8C09-1FEAAA2A87E5}" srcOrd="5" destOrd="0" parTransId="{1F942B9C-F43A-4308-BF6A-D81989B9B40D}" sibTransId="{551D407A-FF3C-41D0-9CE2-0F3E545F307B}"/>
    <dgm:cxn modelId="{834964C6-4D46-48D4-8893-5C2336C6C68B}" type="presOf" srcId="{710D21C3-E30B-4DBC-B6F0-08AD2C70B710}" destId="{ADF0779D-D1C9-4B01-AB6B-985BDCA4173D}" srcOrd="0" destOrd="0" presId="urn:microsoft.com/office/officeart/2008/layout/LinedList"/>
    <dgm:cxn modelId="{357BBACF-5D9D-4B8A-8739-B5A4E04A5B7A}" srcId="{D51967C6-9D57-4ED6-B266-9A0B4A5540A2}" destId="{A0EA14F9-ED5A-43DB-AD2D-2310D547E6B0}" srcOrd="8" destOrd="0" parTransId="{DBCD0E2E-756F-4BB8-A910-764A1553FA32}" sibTransId="{CB567A33-8472-4EFB-8241-0EDC00F2B1DA}"/>
    <dgm:cxn modelId="{1FF8DCCF-1F8D-49B9-A7EB-6718BD4386AF}" type="presOf" srcId="{D51967C6-9D57-4ED6-B266-9A0B4A5540A2}" destId="{B854D6DE-C7F3-4068-84E0-ADDC53407FE4}" srcOrd="0" destOrd="0" presId="urn:microsoft.com/office/officeart/2008/layout/LinedList"/>
    <dgm:cxn modelId="{53B852D4-F3AC-4B77-A0DB-36BEDACEE7CB}" type="presOf" srcId="{F6FE7662-A89B-437F-B6A1-E9F3F45B78C8}" destId="{A6AC58FB-D6C2-45CD-8FC9-C29D65D979B2}" srcOrd="0" destOrd="0" presId="urn:microsoft.com/office/officeart/2008/layout/LinedList"/>
    <dgm:cxn modelId="{BC01F2DC-7F74-413C-BFCF-CE4A794E1B5C}" type="presOf" srcId="{C12B61A4-D665-4ADA-82FD-229A31680920}" destId="{04845290-165B-4D14-8EA4-FF331BAE29A8}" srcOrd="0" destOrd="0" presId="urn:microsoft.com/office/officeart/2008/layout/LinedList"/>
    <dgm:cxn modelId="{58B90CE1-E2FE-4C47-B366-A07965298907}" type="presOf" srcId="{3CACBAA9-020C-4599-8C09-1FEAAA2A87E5}" destId="{FD49215D-F2E9-4829-B660-85C39061CE03}" srcOrd="0" destOrd="0" presId="urn:microsoft.com/office/officeart/2008/layout/LinedList"/>
    <dgm:cxn modelId="{2E0B80E8-3435-4B37-8485-780F570ED0AC}" srcId="{D51967C6-9D57-4ED6-B266-9A0B4A5540A2}" destId="{F6FE7662-A89B-437F-B6A1-E9F3F45B78C8}" srcOrd="2" destOrd="0" parTransId="{030C4427-7701-4015-8656-B7F82CFBD876}" sibTransId="{6BFCD324-5DBA-4599-8C37-840A555803BD}"/>
    <dgm:cxn modelId="{48780FEE-98A9-4954-A63A-DBDB9743479E}" type="presOf" srcId="{A0EA14F9-ED5A-43DB-AD2D-2310D547E6B0}" destId="{FCBDC491-EB63-4967-98C0-92BC07AA1E43}" srcOrd="0" destOrd="0" presId="urn:microsoft.com/office/officeart/2008/layout/LinedList"/>
    <dgm:cxn modelId="{9E867385-BC69-46D0-852C-B4438EE77B90}" type="presParOf" srcId="{B854D6DE-C7F3-4068-84E0-ADDC53407FE4}" destId="{00892AFF-2031-4BEA-BDF6-F744F9B4F003}" srcOrd="0" destOrd="0" presId="urn:microsoft.com/office/officeart/2008/layout/LinedList"/>
    <dgm:cxn modelId="{07704878-67CD-4162-A283-DEFDF188FD78}" type="presParOf" srcId="{B854D6DE-C7F3-4068-84E0-ADDC53407FE4}" destId="{E164FEF4-ECD0-4AFB-8068-4DD71B254051}" srcOrd="1" destOrd="0" presId="urn:microsoft.com/office/officeart/2008/layout/LinedList"/>
    <dgm:cxn modelId="{7FC9ACA1-751F-4ECA-B0E7-F3500DB6A33E}" type="presParOf" srcId="{E164FEF4-ECD0-4AFB-8068-4DD71B254051}" destId="{88CDA139-E06B-4C1F-9C1A-6FEEF27C3C52}" srcOrd="0" destOrd="0" presId="urn:microsoft.com/office/officeart/2008/layout/LinedList"/>
    <dgm:cxn modelId="{2CF8CBBA-7AA8-4319-81B6-D892B9926B18}" type="presParOf" srcId="{E164FEF4-ECD0-4AFB-8068-4DD71B254051}" destId="{8AE7141E-4570-48B6-AE60-4CEA4C313814}" srcOrd="1" destOrd="0" presId="urn:microsoft.com/office/officeart/2008/layout/LinedList"/>
    <dgm:cxn modelId="{7F7916EB-242E-4AB3-8F5F-1C41893BC18F}" type="presParOf" srcId="{B854D6DE-C7F3-4068-84E0-ADDC53407FE4}" destId="{D8F1BD84-BA69-4320-A5FE-13CFC6CDD9BB}" srcOrd="2" destOrd="0" presId="urn:microsoft.com/office/officeart/2008/layout/LinedList"/>
    <dgm:cxn modelId="{6CC125B1-C442-4193-BAEC-7FF72DA4C1D0}" type="presParOf" srcId="{B854D6DE-C7F3-4068-84E0-ADDC53407FE4}" destId="{CE70CF62-26B7-4E58-AEC6-42F330C80C7A}" srcOrd="3" destOrd="0" presId="urn:microsoft.com/office/officeart/2008/layout/LinedList"/>
    <dgm:cxn modelId="{8CFEE902-0445-477D-9347-C331BAE12E8C}" type="presParOf" srcId="{CE70CF62-26B7-4E58-AEC6-42F330C80C7A}" destId="{C0071FF8-7598-44A7-93CB-0A30363A4CB4}" srcOrd="0" destOrd="0" presId="urn:microsoft.com/office/officeart/2008/layout/LinedList"/>
    <dgm:cxn modelId="{74243B6D-FB1E-4890-B45A-59A4893A537D}" type="presParOf" srcId="{CE70CF62-26B7-4E58-AEC6-42F330C80C7A}" destId="{EFF3679C-B57C-4211-9F1A-636AC5553A98}" srcOrd="1" destOrd="0" presId="urn:microsoft.com/office/officeart/2008/layout/LinedList"/>
    <dgm:cxn modelId="{9D9AD616-F3CE-4884-A9B6-2D5E82F4469D}" type="presParOf" srcId="{B854D6DE-C7F3-4068-84E0-ADDC53407FE4}" destId="{2C57E11C-1267-40DE-A8D1-E32F3BF43CE3}" srcOrd="4" destOrd="0" presId="urn:microsoft.com/office/officeart/2008/layout/LinedList"/>
    <dgm:cxn modelId="{464CF948-962D-4AB6-B342-BAD707D4D327}" type="presParOf" srcId="{B854D6DE-C7F3-4068-84E0-ADDC53407FE4}" destId="{18964B31-3A49-442C-BD31-462D4276E9E5}" srcOrd="5" destOrd="0" presId="urn:microsoft.com/office/officeart/2008/layout/LinedList"/>
    <dgm:cxn modelId="{A83D9919-558D-4AAD-9D84-30DB61A6FCED}" type="presParOf" srcId="{18964B31-3A49-442C-BD31-462D4276E9E5}" destId="{A6AC58FB-D6C2-45CD-8FC9-C29D65D979B2}" srcOrd="0" destOrd="0" presId="urn:microsoft.com/office/officeart/2008/layout/LinedList"/>
    <dgm:cxn modelId="{C6FCE46D-87BC-43CE-B86B-DBA4676C7F3B}" type="presParOf" srcId="{18964B31-3A49-442C-BD31-462D4276E9E5}" destId="{E12E440D-DC17-4CBA-B85F-51E57789B93A}" srcOrd="1" destOrd="0" presId="urn:microsoft.com/office/officeart/2008/layout/LinedList"/>
    <dgm:cxn modelId="{D6FC1121-7980-4A19-839D-6A4172BC7A00}" type="presParOf" srcId="{B854D6DE-C7F3-4068-84E0-ADDC53407FE4}" destId="{6D7DB975-371F-4DAE-A853-F76842056347}" srcOrd="6" destOrd="0" presId="urn:microsoft.com/office/officeart/2008/layout/LinedList"/>
    <dgm:cxn modelId="{28802CF2-5B53-482D-9A0A-B42E9EAD007B}" type="presParOf" srcId="{B854D6DE-C7F3-4068-84E0-ADDC53407FE4}" destId="{0807A6EB-4764-4CDC-AB56-9F6A889C1EAB}" srcOrd="7" destOrd="0" presId="urn:microsoft.com/office/officeart/2008/layout/LinedList"/>
    <dgm:cxn modelId="{FD874DE2-3C8E-4540-9777-0D778DD203D4}" type="presParOf" srcId="{0807A6EB-4764-4CDC-AB56-9F6A889C1EAB}" destId="{04845290-165B-4D14-8EA4-FF331BAE29A8}" srcOrd="0" destOrd="0" presId="urn:microsoft.com/office/officeart/2008/layout/LinedList"/>
    <dgm:cxn modelId="{7D29A97D-78EE-4AFB-BE7A-84F563903658}" type="presParOf" srcId="{0807A6EB-4764-4CDC-AB56-9F6A889C1EAB}" destId="{1FC9B273-455C-4B5B-9EE3-D80E0DD162A7}" srcOrd="1" destOrd="0" presId="urn:microsoft.com/office/officeart/2008/layout/LinedList"/>
    <dgm:cxn modelId="{8CF66A33-6920-411A-8D05-579C8CCB15F0}" type="presParOf" srcId="{B854D6DE-C7F3-4068-84E0-ADDC53407FE4}" destId="{174BDDD7-170F-49C4-B5B8-122219387833}" srcOrd="8" destOrd="0" presId="urn:microsoft.com/office/officeart/2008/layout/LinedList"/>
    <dgm:cxn modelId="{F1619916-7EF7-403E-A5C0-C59114E48F33}" type="presParOf" srcId="{B854D6DE-C7F3-4068-84E0-ADDC53407FE4}" destId="{13575B1E-C10D-482F-BFFA-F28775441C88}" srcOrd="9" destOrd="0" presId="urn:microsoft.com/office/officeart/2008/layout/LinedList"/>
    <dgm:cxn modelId="{F0E641F3-2F59-4E90-A0D6-19995E59AA92}" type="presParOf" srcId="{13575B1E-C10D-482F-BFFA-F28775441C88}" destId="{ADF0779D-D1C9-4B01-AB6B-985BDCA4173D}" srcOrd="0" destOrd="0" presId="urn:microsoft.com/office/officeart/2008/layout/LinedList"/>
    <dgm:cxn modelId="{8BEC7FCF-CD57-404B-B72B-5D0921227E1D}" type="presParOf" srcId="{13575B1E-C10D-482F-BFFA-F28775441C88}" destId="{2CBA7810-9A65-49AD-AD54-1CDBA7635000}" srcOrd="1" destOrd="0" presId="urn:microsoft.com/office/officeart/2008/layout/LinedList"/>
    <dgm:cxn modelId="{C34A88B3-BB54-4B1F-B5C1-69AB86EE61B5}" type="presParOf" srcId="{B854D6DE-C7F3-4068-84E0-ADDC53407FE4}" destId="{826DE25E-A298-4677-8471-0070AF8ADD80}" srcOrd="10" destOrd="0" presId="urn:microsoft.com/office/officeart/2008/layout/LinedList"/>
    <dgm:cxn modelId="{69B8E927-0AC2-4BA5-A4A6-5299825261B8}" type="presParOf" srcId="{B854D6DE-C7F3-4068-84E0-ADDC53407FE4}" destId="{0C9E1CE1-7DBE-4A8B-9977-C881490A8BCF}" srcOrd="11" destOrd="0" presId="urn:microsoft.com/office/officeart/2008/layout/LinedList"/>
    <dgm:cxn modelId="{9664A5C9-AB4D-4879-B2D8-FB7F423A4107}" type="presParOf" srcId="{0C9E1CE1-7DBE-4A8B-9977-C881490A8BCF}" destId="{FD49215D-F2E9-4829-B660-85C39061CE03}" srcOrd="0" destOrd="0" presId="urn:microsoft.com/office/officeart/2008/layout/LinedList"/>
    <dgm:cxn modelId="{7774A754-24C6-4C3D-A2F6-CEEF154CA757}" type="presParOf" srcId="{0C9E1CE1-7DBE-4A8B-9977-C881490A8BCF}" destId="{E0A2A502-4F7B-4249-AAB3-F8E038E2985A}" srcOrd="1" destOrd="0" presId="urn:microsoft.com/office/officeart/2008/layout/LinedList"/>
    <dgm:cxn modelId="{D539BCCB-52A9-4958-AE2C-605E043C68C7}" type="presParOf" srcId="{B854D6DE-C7F3-4068-84E0-ADDC53407FE4}" destId="{20095266-EF5E-470B-985C-7969BEF27CA1}" srcOrd="12" destOrd="0" presId="urn:microsoft.com/office/officeart/2008/layout/LinedList"/>
    <dgm:cxn modelId="{4BA57F41-FDDD-4AD4-9436-A1BA99176648}" type="presParOf" srcId="{B854D6DE-C7F3-4068-84E0-ADDC53407FE4}" destId="{F74B9723-9E6B-4C4E-810C-02A6DD126775}" srcOrd="13" destOrd="0" presId="urn:microsoft.com/office/officeart/2008/layout/LinedList"/>
    <dgm:cxn modelId="{85411E98-8BF1-46F9-96F3-7A287844047E}" type="presParOf" srcId="{F74B9723-9E6B-4C4E-810C-02A6DD126775}" destId="{092A5A5B-2316-4A8F-BCDB-0830FD0D819A}" srcOrd="0" destOrd="0" presId="urn:microsoft.com/office/officeart/2008/layout/LinedList"/>
    <dgm:cxn modelId="{223D7439-6021-4F71-8ED3-484F399AA2D8}" type="presParOf" srcId="{F74B9723-9E6B-4C4E-810C-02A6DD126775}" destId="{60D951C0-69E7-4578-85CE-D0758BE0298F}" srcOrd="1" destOrd="0" presId="urn:microsoft.com/office/officeart/2008/layout/LinedList"/>
    <dgm:cxn modelId="{A6BC6646-FAD7-4476-901D-9FF1FA5860DC}" type="presParOf" srcId="{B854D6DE-C7F3-4068-84E0-ADDC53407FE4}" destId="{E4500075-6E57-4465-9995-8F0AF95C70B2}" srcOrd="14" destOrd="0" presId="urn:microsoft.com/office/officeart/2008/layout/LinedList"/>
    <dgm:cxn modelId="{577B1B4F-0B50-414D-A5D3-2C624DACE23B}" type="presParOf" srcId="{B854D6DE-C7F3-4068-84E0-ADDC53407FE4}" destId="{40BF503D-9F27-4F5F-ABAB-1AE9903F2401}" srcOrd="15" destOrd="0" presId="urn:microsoft.com/office/officeart/2008/layout/LinedList"/>
    <dgm:cxn modelId="{18AF67AF-68E1-40EE-A367-689299BAB084}" type="presParOf" srcId="{40BF503D-9F27-4F5F-ABAB-1AE9903F2401}" destId="{1A891B0F-4FD1-4363-8C79-BAD619D1F2B9}" srcOrd="0" destOrd="0" presId="urn:microsoft.com/office/officeart/2008/layout/LinedList"/>
    <dgm:cxn modelId="{C6039A7A-8ED5-4374-8143-62B103B5DF66}" type="presParOf" srcId="{40BF503D-9F27-4F5F-ABAB-1AE9903F2401}" destId="{53F23780-C968-4236-8692-7BCF0D7AA4F2}" srcOrd="1" destOrd="0" presId="urn:microsoft.com/office/officeart/2008/layout/LinedList"/>
    <dgm:cxn modelId="{1D58533D-6528-4406-81B0-16960D5CF718}" type="presParOf" srcId="{B854D6DE-C7F3-4068-84E0-ADDC53407FE4}" destId="{9C8C4A32-B115-40CB-83D8-70EF7973CEBB}" srcOrd="16" destOrd="0" presId="urn:microsoft.com/office/officeart/2008/layout/LinedList"/>
    <dgm:cxn modelId="{EF706594-132A-47B0-BE67-9A955DCB89E1}" type="presParOf" srcId="{B854D6DE-C7F3-4068-84E0-ADDC53407FE4}" destId="{A0A2FD9F-E234-4413-8767-1FF54F7AC148}" srcOrd="17" destOrd="0" presId="urn:microsoft.com/office/officeart/2008/layout/LinedList"/>
    <dgm:cxn modelId="{E3DE2D33-C2F7-4329-BF7E-38FCC5302E9A}" type="presParOf" srcId="{A0A2FD9F-E234-4413-8767-1FF54F7AC148}" destId="{FCBDC491-EB63-4967-98C0-92BC07AA1E43}" srcOrd="0" destOrd="0" presId="urn:microsoft.com/office/officeart/2008/layout/LinedList"/>
    <dgm:cxn modelId="{7C5126AE-FCBB-4831-84D9-F6BA1AD2C9FE}" type="presParOf" srcId="{A0A2FD9F-E234-4413-8767-1FF54F7AC148}" destId="{C3FB2C96-AC64-48FB-B627-DC30A7AA85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531A303-51D2-4AC5-9AC3-8BCF3036285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66A801-A82A-4219-902A-8811035DB457}">
      <dgm:prSet/>
      <dgm:spPr/>
      <dgm:t>
        <a:bodyPr/>
        <a:lstStyle/>
        <a:p>
          <a:r>
            <a:rPr lang="en-GB"/>
            <a:t>Virtual Assistants</a:t>
          </a:r>
          <a:endParaRPr lang="en-US"/>
        </a:p>
      </dgm:t>
    </dgm:pt>
    <dgm:pt modelId="{79CE17CE-24C0-425A-8F26-B2CAB936534C}" type="parTrans" cxnId="{83F97156-48D1-4E57-8F39-5A9A874E6E2D}">
      <dgm:prSet/>
      <dgm:spPr/>
      <dgm:t>
        <a:bodyPr/>
        <a:lstStyle/>
        <a:p>
          <a:endParaRPr lang="en-US"/>
        </a:p>
      </dgm:t>
    </dgm:pt>
    <dgm:pt modelId="{0B7D93A3-89D8-4FF2-A58F-8B03F203890A}" type="sibTrans" cxnId="{83F97156-48D1-4E57-8F39-5A9A874E6E2D}">
      <dgm:prSet/>
      <dgm:spPr/>
      <dgm:t>
        <a:bodyPr/>
        <a:lstStyle/>
        <a:p>
          <a:endParaRPr lang="en-US"/>
        </a:p>
      </dgm:t>
    </dgm:pt>
    <dgm:pt modelId="{83A351E9-D226-490A-A78C-E225724DD1BD}">
      <dgm:prSet/>
      <dgm:spPr/>
      <dgm:t>
        <a:bodyPr/>
        <a:lstStyle/>
        <a:p>
          <a:r>
            <a:rPr lang="en-GB"/>
            <a:t>Personalised Recs</a:t>
          </a:r>
          <a:endParaRPr lang="en-US"/>
        </a:p>
      </dgm:t>
    </dgm:pt>
    <dgm:pt modelId="{F9325A13-AE63-42D2-9D03-F4E6E3D09600}" type="parTrans" cxnId="{E3265ECC-B240-4A48-B48F-7D5B59CAF336}">
      <dgm:prSet/>
      <dgm:spPr/>
      <dgm:t>
        <a:bodyPr/>
        <a:lstStyle/>
        <a:p>
          <a:endParaRPr lang="en-US"/>
        </a:p>
      </dgm:t>
    </dgm:pt>
    <dgm:pt modelId="{0E70FE0E-816A-4C81-86E8-2108EB6F50ED}" type="sibTrans" cxnId="{E3265ECC-B240-4A48-B48F-7D5B59CAF336}">
      <dgm:prSet/>
      <dgm:spPr/>
      <dgm:t>
        <a:bodyPr/>
        <a:lstStyle/>
        <a:p>
          <a:endParaRPr lang="en-US"/>
        </a:p>
      </dgm:t>
    </dgm:pt>
    <dgm:pt modelId="{708A6B90-E72A-4E65-A13F-56A049B6BBA2}">
      <dgm:prSet/>
      <dgm:spPr/>
      <dgm:t>
        <a:bodyPr/>
        <a:lstStyle/>
        <a:p>
          <a:r>
            <a:rPr lang="en-GB"/>
            <a:t>Transportation</a:t>
          </a:r>
          <a:endParaRPr lang="en-US"/>
        </a:p>
      </dgm:t>
    </dgm:pt>
    <dgm:pt modelId="{044E2FBF-F465-4EC6-893F-404938BB44EA}" type="parTrans" cxnId="{330AFE9E-6C3C-4152-9F2F-002EF1DF06E8}">
      <dgm:prSet/>
      <dgm:spPr/>
      <dgm:t>
        <a:bodyPr/>
        <a:lstStyle/>
        <a:p>
          <a:endParaRPr lang="en-US"/>
        </a:p>
      </dgm:t>
    </dgm:pt>
    <dgm:pt modelId="{964441BE-65D3-4B1D-8700-F3B4F68B6788}" type="sibTrans" cxnId="{330AFE9E-6C3C-4152-9F2F-002EF1DF06E8}">
      <dgm:prSet/>
      <dgm:spPr/>
      <dgm:t>
        <a:bodyPr/>
        <a:lstStyle/>
        <a:p>
          <a:endParaRPr lang="en-US"/>
        </a:p>
      </dgm:t>
    </dgm:pt>
    <dgm:pt modelId="{88D93F23-536B-431E-9D00-0CAF805ADEC8}">
      <dgm:prSet/>
      <dgm:spPr/>
      <dgm:t>
        <a:bodyPr/>
        <a:lstStyle/>
        <a:p>
          <a:r>
            <a:rPr lang="en-GB"/>
            <a:t>Security</a:t>
          </a:r>
          <a:endParaRPr lang="en-US"/>
        </a:p>
      </dgm:t>
    </dgm:pt>
    <dgm:pt modelId="{CADBE322-C072-4AB6-A3A8-2B2EFFA84301}" type="parTrans" cxnId="{DFD2621D-F258-4C50-A868-DE81BB119A71}">
      <dgm:prSet/>
      <dgm:spPr/>
      <dgm:t>
        <a:bodyPr/>
        <a:lstStyle/>
        <a:p>
          <a:endParaRPr lang="en-US"/>
        </a:p>
      </dgm:t>
    </dgm:pt>
    <dgm:pt modelId="{59A8102E-6B1F-435A-BCED-6154B572A6D3}" type="sibTrans" cxnId="{DFD2621D-F258-4C50-A868-DE81BB119A71}">
      <dgm:prSet/>
      <dgm:spPr/>
      <dgm:t>
        <a:bodyPr/>
        <a:lstStyle/>
        <a:p>
          <a:endParaRPr lang="en-US"/>
        </a:p>
      </dgm:t>
    </dgm:pt>
    <dgm:pt modelId="{43A4D091-6F35-43D0-AA0E-58B07208786E}">
      <dgm:prSet/>
      <dgm:spPr/>
      <dgm:t>
        <a:bodyPr/>
        <a:lstStyle/>
        <a:p>
          <a:r>
            <a:rPr lang="en-GB"/>
            <a:t>Translation</a:t>
          </a:r>
          <a:endParaRPr lang="en-US"/>
        </a:p>
      </dgm:t>
    </dgm:pt>
    <dgm:pt modelId="{EE0E0D5E-E700-461E-BB86-6030367D1AAF}" type="parTrans" cxnId="{30AB1B21-61BF-4646-8E7F-BB72E973C3B2}">
      <dgm:prSet/>
      <dgm:spPr/>
      <dgm:t>
        <a:bodyPr/>
        <a:lstStyle/>
        <a:p>
          <a:endParaRPr lang="en-US"/>
        </a:p>
      </dgm:t>
    </dgm:pt>
    <dgm:pt modelId="{CD1921E7-5010-44E0-99ED-47016C4BB736}" type="sibTrans" cxnId="{30AB1B21-61BF-4646-8E7F-BB72E973C3B2}">
      <dgm:prSet/>
      <dgm:spPr/>
      <dgm:t>
        <a:bodyPr/>
        <a:lstStyle/>
        <a:p>
          <a:endParaRPr lang="en-US"/>
        </a:p>
      </dgm:t>
    </dgm:pt>
    <dgm:pt modelId="{DDD6EC6F-1A1B-4228-A350-87B3B92E00FD}" type="pres">
      <dgm:prSet presAssocID="{C531A303-51D2-4AC5-9AC3-8BCF30362859}" presName="linear" presStyleCnt="0">
        <dgm:presLayoutVars>
          <dgm:animLvl val="lvl"/>
          <dgm:resizeHandles val="exact"/>
        </dgm:presLayoutVars>
      </dgm:prSet>
      <dgm:spPr/>
    </dgm:pt>
    <dgm:pt modelId="{9BE9A657-705E-42B6-90F0-20DDB84A0E0F}" type="pres">
      <dgm:prSet presAssocID="{B966A801-A82A-4219-902A-8811035DB45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143D4FA-0F06-4DB6-843A-FD6B2B25492B}" type="pres">
      <dgm:prSet presAssocID="{0B7D93A3-89D8-4FF2-A58F-8B03F203890A}" presName="spacer" presStyleCnt="0"/>
      <dgm:spPr/>
    </dgm:pt>
    <dgm:pt modelId="{E55E2EFD-5F6E-42B8-B8A0-F14B008616FD}" type="pres">
      <dgm:prSet presAssocID="{83A351E9-D226-490A-A78C-E225724DD1B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D7DC5C0-95F5-4C23-8EFB-A40863BF0F52}" type="pres">
      <dgm:prSet presAssocID="{0E70FE0E-816A-4C81-86E8-2108EB6F50ED}" presName="spacer" presStyleCnt="0"/>
      <dgm:spPr/>
    </dgm:pt>
    <dgm:pt modelId="{B8964AFD-7B68-468F-B5ED-CC21996D53C8}" type="pres">
      <dgm:prSet presAssocID="{708A6B90-E72A-4E65-A13F-56A049B6BBA2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2CF83E0-85BF-4E42-A9DD-7F3E91E714EB}" type="pres">
      <dgm:prSet presAssocID="{964441BE-65D3-4B1D-8700-F3B4F68B6788}" presName="spacer" presStyleCnt="0"/>
      <dgm:spPr/>
    </dgm:pt>
    <dgm:pt modelId="{10F7EA5E-5ECD-4176-9DBF-1D6F4D0C9E01}" type="pres">
      <dgm:prSet presAssocID="{88D93F23-536B-431E-9D00-0CAF805ADEC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74B3F3B0-0C63-4E7D-AF50-5141CC45A4C5}" type="pres">
      <dgm:prSet presAssocID="{59A8102E-6B1F-435A-BCED-6154B572A6D3}" presName="spacer" presStyleCnt="0"/>
      <dgm:spPr/>
    </dgm:pt>
    <dgm:pt modelId="{CB6582A0-DF40-4E7F-94CD-D97AF9E439EC}" type="pres">
      <dgm:prSet presAssocID="{43A4D091-6F35-43D0-AA0E-58B07208786E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2A007C0B-EE97-48C0-BD39-4D43CB4F9720}" type="presOf" srcId="{83A351E9-D226-490A-A78C-E225724DD1BD}" destId="{E55E2EFD-5F6E-42B8-B8A0-F14B008616FD}" srcOrd="0" destOrd="0" presId="urn:microsoft.com/office/officeart/2005/8/layout/vList2"/>
    <dgm:cxn modelId="{3CACAC0F-6A72-4231-821D-B0ECACEB051A}" type="presOf" srcId="{708A6B90-E72A-4E65-A13F-56A049B6BBA2}" destId="{B8964AFD-7B68-468F-B5ED-CC21996D53C8}" srcOrd="0" destOrd="0" presId="urn:microsoft.com/office/officeart/2005/8/layout/vList2"/>
    <dgm:cxn modelId="{DFD2621D-F258-4C50-A868-DE81BB119A71}" srcId="{C531A303-51D2-4AC5-9AC3-8BCF30362859}" destId="{88D93F23-536B-431E-9D00-0CAF805ADEC8}" srcOrd="3" destOrd="0" parTransId="{CADBE322-C072-4AB6-A3A8-2B2EFFA84301}" sibTransId="{59A8102E-6B1F-435A-BCED-6154B572A6D3}"/>
    <dgm:cxn modelId="{30AB1B21-61BF-4646-8E7F-BB72E973C3B2}" srcId="{C531A303-51D2-4AC5-9AC3-8BCF30362859}" destId="{43A4D091-6F35-43D0-AA0E-58B07208786E}" srcOrd="4" destOrd="0" parTransId="{EE0E0D5E-E700-461E-BB86-6030367D1AAF}" sibTransId="{CD1921E7-5010-44E0-99ED-47016C4BB736}"/>
    <dgm:cxn modelId="{68803A2A-27A9-41D8-86E8-E996E4EF198D}" type="presOf" srcId="{43A4D091-6F35-43D0-AA0E-58B07208786E}" destId="{CB6582A0-DF40-4E7F-94CD-D97AF9E439EC}" srcOrd="0" destOrd="0" presId="urn:microsoft.com/office/officeart/2005/8/layout/vList2"/>
    <dgm:cxn modelId="{C513E032-AD71-4053-A4C9-B9417B0C6185}" type="presOf" srcId="{88D93F23-536B-431E-9D00-0CAF805ADEC8}" destId="{10F7EA5E-5ECD-4176-9DBF-1D6F4D0C9E01}" srcOrd="0" destOrd="0" presId="urn:microsoft.com/office/officeart/2005/8/layout/vList2"/>
    <dgm:cxn modelId="{83F97156-48D1-4E57-8F39-5A9A874E6E2D}" srcId="{C531A303-51D2-4AC5-9AC3-8BCF30362859}" destId="{B966A801-A82A-4219-902A-8811035DB457}" srcOrd="0" destOrd="0" parTransId="{79CE17CE-24C0-425A-8F26-B2CAB936534C}" sibTransId="{0B7D93A3-89D8-4FF2-A58F-8B03F203890A}"/>
    <dgm:cxn modelId="{BC99EC90-F805-4735-973D-0AAFE715DF53}" type="presOf" srcId="{C531A303-51D2-4AC5-9AC3-8BCF30362859}" destId="{DDD6EC6F-1A1B-4228-A350-87B3B92E00FD}" srcOrd="0" destOrd="0" presId="urn:microsoft.com/office/officeart/2005/8/layout/vList2"/>
    <dgm:cxn modelId="{330AFE9E-6C3C-4152-9F2F-002EF1DF06E8}" srcId="{C531A303-51D2-4AC5-9AC3-8BCF30362859}" destId="{708A6B90-E72A-4E65-A13F-56A049B6BBA2}" srcOrd="2" destOrd="0" parTransId="{044E2FBF-F465-4EC6-893F-404938BB44EA}" sibTransId="{964441BE-65D3-4B1D-8700-F3B4F68B6788}"/>
    <dgm:cxn modelId="{E3265ECC-B240-4A48-B48F-7D5B59CAF336}" srcId="{C531A303-51D2-4AC5-9AC3-8BCF30362859}" destId="{83A351E9-D226-490A-A78C-E225724DD1BD}" srcOrd="1" destOrd="0" parTransId="{F9325A13-AE63-42D2-9D03-F4E6E3D09600}" sibTransId="{0E70FE0E-816A-4C81-86E8-2108EB6F50ED}"/>
    <dgm:cxn modelId="{F4B004DE-31C7-4B7A-AFEB-2BD4B2B33C9E}" type="presOf" srcId="{B966A801-A82A-4219-902A-8811035DB457}" destId="{9BE9A657-705E-42B6-90F0-20DDB84A0E0F}" srcOrd="0" destOrd="0" presId="urn:microsoft.com/office/officeart/2005/8/layout/vList2"/>
    <dgm:cxn modelId="{A30923CF-6080-4F67-8121-1F4BFEC16742}" type="presParOf" srcId="{DDD6EC6F-1A1B-4228-A350-87B3B92E00FD}" destId="{9BE9A657-705E-42B6-90F0-20DDB84A0E0F}" srcOrd="0" destOrd="0" presId="urn:microsoft.com/office/officeart/2005/8/layout/vList2"/>
    <dgm:cxn modelId="{EAAC8BFF-1890-487B-B99B-70E684184A58}" type="presParOf" srcId="{DDD6EC6F-1A1B-4228-A350-87B3B92E00FD}" destId="{3143D4FA-0F06-4DB6-843A-FD6B2B25492B}" srcOrd="1" destOrd="0" presId="urn:microsoft.com/office/officeart/2005/8/layout/vList2"/>
    <dgm:cxn modelId="{99553665-9685-4325-9EF2-3D919C705BE8}" type="presParOf" srcId="{DDD6EC6F-1A1B-4228-A350-87B3B92E00FD}" destId="{E55E2EFD-5F6E-42B8-B8A0-F14B008616FD}" srcOrd="2" destOrd="0" presId="urn:microsoft.com/office/officeart/2005/8/layout/vList2"/>
    <dgm:cxn modelId="{15947860-737C-4D97-A78A-22426A063F5B}" type="presParOf" srcId="{DDD6EC6F-1A1B-4228-A350-87B3B92E00FD}" destId="{4D7DC5C0-95F5-4C23-8EFB-A40863BF0F52}" srcOrd="3" destOrd="0" presId="urn:microsoft.com/office/officeart/2005/8/layout/vList2"/>
    <dgm:cxn modelId="{F08339DA-EF0A-4211-83C3-C193DE2CE6A0}" type="presParOf" srcId="{DDD6EC6F-1A1B-4228-A350-87B3B92E00FD}" destId="{B8964AFD-7B68-468F-B5ED-CC21996D53C8}" srcOrd="4" destOrd="0" presId="urn:microsoft.com/office/officeart/2005/8/layout/vList2"/>
    <dgm:cxn modelId="{7F4A9D8E-9669-4E81-9525-FCADBA1678F6}" type="presParOf" srcId="{DDD6EC6F-1A1B-4228-A350-87B3B92E00FD}" destId="{92CF83E0-85BF-4E42-A9DD-7F3E91E714EB}" srcOrd="5" destOrd="0" presId="urn:microsoft.com/office/officeart/2005/8/layout/vList2"/>
    <dgm:cxn modelId="{15AF2681-B979-4BD2-8279-5190C2A18EF8}" type="presParOf" srcId="{DDD6EC6F-1A1B-4228-A350-87B3B92E00FD}" destId="{10F7EA5E-5ECD-4176-9DBF-1D6F4D0C9E01}" srcOrd="6" destOrd="0" presId="urn:microsoft.com/office/officeart/2005/8/layout/vList2"/>
    <dgm:cxn modelId="{325A87E9-CFC1-4D6B-A204-B0B8451C1371}" type="presParOf" srcId="{DDD6EC6F-1A1B-4228-A350-87B3B92E00FD}" destId="{74B3F3B0-0C63-4E7D-AF50-5141CC45A4C5}" srcOrd="7" destOrd="0" presId="urn:microsoft.com/office/officeart/2005/8/layout/vList2"/>
    <dgm:cxn modelId="{161BC8FC-C61F-4561-A38A-C8AC701DFE68}" type="presParOf" srcId="{DDD6EC6F-1A1B-4228-A350-87B3B92E00FD}" destId="{CB6582A0-DF40-4E7F-94CD-D97AF9E439EC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092EB0-3B2F-4228-975E-0D4DD90A1B1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91D8784-C35C-4B07-9143-4D3376FFFB27}">
      <dgm:prSet/>
      <dgm:spPr/>
      <dgm:t>
        <a:bodyPr/>
        <a:lstStyle/>
        <a:p>
          <a:r>
            <a:rPr lang="en-GB"/>
            <a:t>Recruitment</a:t>
          </a:r>
          <a:endParaRPr lang="en-US"/>
        </a:p>
      </dgm:t>
    </dgm:pt>
    <dgm:pt modelId="{8553D7B9-737B-45F8-9468-35B6C137A6AE}" type="parTrans" cxnId="{3E219788-DB20-45AF-B683-C4F346BDB827}">
      <dgm:prSet/>
      <dgm:spPr/>
      <dgm:t>
        <a:bodyPr/>
        <a:lstStyle/>
        <a:p>
          <a:endParaRPr lang="en-US"/>
        </a:p>
      </dgm:t>
    </dgm:pt>
    <dgm:pt modelId="{B4C6EE61-50EF-49D5-8BAB-38998C1FB397}" type="sibTrans" cxnId="{3E219788-DB20-45AF-B683-C4F346BDB827}">
      <dgm:prSet/>
      <dgm:spPr/>
      <dgm:t>
        <a:bodyPr/>
        <a:lstStyle/>
        <a:p>
          <a:endParaRPr lang="en-US"/>
        </a:p>
      </dgm:t>
    </dgm:pt>
    <dgm:pt modelId="{4AC59099-6069-4A34-96A8-443523EC1C74}">
      <dgm:prSet/>
      <dgm:spPr/>
      <dgm:t>
        <a:bodyPr/>
        <a:lstStyle/>
        <a:p>
          <a:r>
            <a:rPr lang="en-GB"/>
            <a:t>Training</a:t>
          </a:r>
          <a:endParaRPr lang="en-US"/>
        </a:p>
      </dgm:t>
    </dgm:pt>
    <dgm:pt modelId="{2C9EBD20-AF99-4FEC-B46C-874D090FC51C}" type="parTrans" cxnId="{155173EC-4164-4228-87CA-6EC8698B235E}">
      <dgm:prSet/>
      <dgm:spPr/>
      <dgm:t>
        <a:bodyPr/>
        <a:lstStyle/>
        <a:p>
          <a:endParaRPr lang="en-US"/>
        </a:p>
      </dgm:t>
    </dgm:pt>
    <dgm:pt modelId="{4C891FB0-94DD-455C-A54E-025D26EAA85E}" type="sibTrans" cxnId="{155173EC-4164-4228-87CA-6EC8698B235E}">
      <dgm:prSet/>
      <dgm:spPr/>
      <dgm:t>
        <a:bodyPr/>
        <a:lstStyle/>
        <a:p>
          <a:endParaRPr lang="en-US"/>
        </a:p>
      </dgm:t>
    </dgm:pt>
    <dgm:pt modelId="{D18AE295-DCB6-441F-97EB-250703481FE4}">
      <dgm:prSet/>
      <dgm:spPr/>
      <dgm:t>
        <a:bodyPr/>
        <a:lstStyle/>
        <a:p>
          <a:r>
            <a:rPr lang="en-GB"/>
            <a:t>Operations</a:t>
          </a:r>
          <a:endParaRPr lang="en-US"/>
        </a:p>
      </dgm:t>
    </dgm:pt>
    <dgm:pt modelId="{3D1833F0-DE30-4245-9F19-41DF84905737}" type="parTrans" cxnId="{6FB0FAC9-7FFD-4926-B134-4DA5C085E478}">
      <dgm:prSet/>
      <dgm:spPr/>
      <dgm:t>
        <a:bodyPr/>
        <a:lstStyle/>
        <a:p>
          <a:endParaRPr lang="en-US"/>
        </a:p>
      </dgm:t>
    </dgm:pt>
    <dgm:pt modelId="{CC66067B-5216-4B85-8254-39DA1FB71081}" type="sibTrans" cxnId="{6FB0FAC9-7FFD-4926-B134-4DA5C085E478}">
      <dgm:prSet/>
      <dgm:spPr/>
      <dgm:t>
        <a:bodyPr/>
        <a:lstStyle/>
        <a:p>
          <a:endParaRPr lang="en-US"/>
        </a:p>
      </dgm:t>
    </dgm:pt>
    <dgm:pt modelId="{73027CBC-0268-4D89-8D34-12DF6CCA33FD}">
      <dgm:prSet/>
      <dgm:spPr/>
      <dgm:t>
        <a:bodyPr/>
        <a:lstStyle/>
        <a:p>
          <a:r>
            <a:rPr lang="en-GB"/>
            <a:t>Tasks</a:t>
          </a:r>
          <a:endParaRPr lang="en-US"/>
        </a:p>
      </dgm:t>
    </dgm:pt>
    <dgm:pt modelId="{D29EFEEF-BA7D-4D98-96D7-48795168DB70}" type="parTrans" cxnId="{BAC82DA4-990E-46D8-92CA-9D00A0E03264}">
      <dgm:prSet/>
      <dgm:spPr/>
      <dgm:t>
        <a:bodyPr/>
        <a:lstStyle/>
        <a:p>
          <a:endParaRPr lang="en-US"/>
        </a:p>
      </dgm:t>
    </dgm:pt>
    <dgm:pt modelId="{D7B7E63D-0554-4538-B6B7-004652A5DBB9}" type="sibTrans" cxnId="{BAC82DA4-990E-46D8-92CA-9D00A0E03264}">
      <dgm:prSet/>
      <dgm:spPr/>
      <dgm:t>
        <a:bodyPr/>
        <a:lstStyle/>
        <a:p>
          <a:endParaRPr lang="en-US"/>
        </a:p>
      </dgm:t>
    </dgm:pt>
    <dgm:pt modelId="{B09DB2F4-2AE0-4EFF-A4E6-675EA30CBDDC}">
      <dgm:prSet/>
      <dgm:spPr/>
      <dgm:t>
        <a:bodyPr/>
        <a:lstStyle/>
        <a:p>
          <a:r>
            <a:rPr lang="en-GB"/>
            <a:t>Performance Support</a:t>
          </a:r>
          <a:endParaRPr lang="en-US"/>
        </a:p>
      </dgm:t>
    </dgm:pt>
    <dgm:pt modelId="{16A9C78E-4DEA-4493-B108-D0F831ECFD4A}" type="parTrans" cxnId="{FC06BECF-5575-4050-950D-37D9D726F467}">
      <dgm:prSet/>
      <dgm:spPr/>
      <dgm:t>
        <a:bodyPr/>
        <a:lstStyle/>
        <a:p>
          <a:endParaRPr lang="en-US"/>
        </a:p>
      </dgm:t>
    </dgm:pt>
    <dgm:pt modelId="{F0F19CF9-8A6E-495A-B2AC-EC5B162FC321}" type="sibTrans" cxnId="{FC06BECF-5575-4050-950D-37D9D726F467}">
      <dgm:prSet/>
      <dgm:spPr/>
      <dgm:t>
        <a:bodyPr/>
        <a:lstStyle/>
        <a:p>
          <a:endParaRPr lang="en-US"/>
        </a:p>
      </dgm:t>
    </dgm:pt>
    <dgm:pt modelId="{F908CA6B-3C69-43BF-8E3F-180CD7044B1C}">
      <dgm:prSet/>
      <dgm:spPr/>
      <dgm:t>
        <a:bodyPr/>
        <a:lstStyle/>
        <a:p>
          <a:r>
            <a:rPr lang="en-GB"/>
            <a:t>Information</a:t>
          </a:r>
          <a:endParaRPr lang="en-US"/>
        </a:p>
      </dgm:t>
    </dgm:pt>
    <dgm:pt modelId="{6A48973B-3431-46DF-BC84-50679A5600A4}" type="parTrans" cxnId="{FAE61DBE-A6BE-4CD3-A94A-FC96F665C782}">
      <dgm:prSet/>
      <dgm:spPr/>
      <dgm:t>
        <a:bodyPr/>
        <a:lstStyle/>
        <a:p>
          <a:endParaRPr lang="en-US"/>
        </a:p>
      </dgm:t>
    </dgm:pt>
    <dgm:pt modelId="{9468D72B-9982-460D-8C69-C1BE40BC44E6}" type="sibTrans" cxnId="{FAE61DBE-A6BE-4CD3-A94A-FC96F665C782}">
      <dgm:prSet/>
      <dgm:spPr/>
      <dgm:t>
        <a:bodyPr/>
        <a:lstStyle/>
        <a:p>
          <a:endParaRPr lang="en-US"/>
        </a:p>
      </dgm:t>
    </dgm:pt>
    <dgm:pt modelId="{AA03EA94-5F2C-42E3-8553-A75DE92303E4}">
      <dgm:prSet/>
      <dgm:spPr/>
      <dgm:t>
        <a:bodyPr/>
        <a:lstStyle/>
        <a:p>
          <a:r>
            <a:rPr lang="en-GB"/>
            <a:t>Performance Review </a:t>
          </a:r>
          <a:endParaRPr lang="en-US"/>
        </a:p>
      </dgm:t>
    </dgm:pt>
    <dgm:pt modelId="{1157E7F9-9993-42A9-8461-1668543FB9B7}" type="parTrans" cxnId="{488454C5-51EA-47FA-8488-AB526209A6A7}">
      <dgm:prSet/>
      <dgm:spPr/>
      <dgm:t>
        <a:bodyPr/>
        <a:lstStyle/>
        <a:p>
          <a:endParaRPr lang="en-US"/>
        </a:p>
      </dgm:t>
    </dgm:pt>
    <dgm:pt modelId="{CB90C195-285D-4F11-A2D4-BA115032DC68}" type="sibTrans" cxnId="{488454C5-51EA-47FA-8488-AB526209A6A7}">
      <dgm:prSet/>
      <dgm:spPr/>
      <dgm:t>
        <a:bodyPr/>
        <a:lstStyle/>
        <a:p>
          <a:endParaRPr lang="en-US"/>
        </a:p>
      </dgm:t>
    </dgm:pt>
    <dgm:pt modelId="{A5FC7656-1448-441F-9A4E-681272ADD8E4}">
      <dgm:prSet/>
      <dgm:spPr/>
      <dgm:t>
        <a:bodyPr/>
        <a:lstStyle/>
        <a:p>
          <a:r>
            <a:rPr lang="en-GB"/>
            <a:t>Standardisation</a:t>
          </a:r>
          <a:endParaRPr lang="en-US"/>
        </a:p>
      </dgm:t>
    </dgm:pt>
    <dgm:pt modelId="{500957DB-8F24-4E52-8F09-750E56C0B704}" type="parTrans" cxnId="{0E70FF4C-080B-401A-8E29-2D4DABBDBCD6}">
      <dgm:prSet/>
      <dgm:spPr/>
      <dgm:t>
        <a:bodyPr/>
        <a:lstStyle/>
        <a:p>
          <a:endParaRPr lang="en-US"/>
        </a:p>
      </dgm:t>
    </dgm:pt>
    <dgm:pt modelId="{5B32FC50-BB54-4B91-9AEC-C06A208A905E}" type="sibTrans" cxnId="{0E70FF4C-080B-401A-8E29-2D4DABBDBCD6}">
      <dgm:prSet/>
      <dgm:spPr/>
      <dgm:t>
        <a:bodyPr/>
        <a:lstStyle/>
        <a:p>
          <a:endParaRPr lang="en-US"/>
        </a:p>
      </dgm:t>
    </dgm:pt>
    <dgm:pt modelId="{D6EEA6AC-FBAF-44A4-8DF0-32DF194045B8}" type="pres">
      <dgm:prSet presAssocID="{08092EB0-3B2F-4228-975E-0D4DD90A1B18}" presName="linear" presStyleCnt="0">
        <dgm:presLayoutVars>
          <dgm:animLvl val="lvl"/>
          <dgm:resizeHandles val="exact"/>
        </dgm:presLayoutVars>
      </dgm:prSet>
      <dgm:spPr/>
    </dgm:pt>
    <dgm:pt modelId="{1FBF9C56-5400-44A3-8619-BEBF60CDDFAB}" type="pres">
      <dgm:prSet presAssocID="{591D8784-C35C-4B07-9143-4D3376FFFB27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C5655F0A-3EF0-45BB-AFA7-F9A8D41967D1}" type="pres">
      <dgm:prSet presAssocID="{B4C6EE61-50EF-49D5-8BAB-38998C1FB397}" presName="spacer" presStyleCnt="0"/>
      <dgm:spPr/>
    </dgm:pt>
    <dgm:pt modelId="{A7FC48B6-C959-4DF9-8670-E51637B54A44}" type="pres">
      <dgm:prSet presAssocID="{4AC59099-6069-4A34-96A8-443523EC1C7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CB18D753-B53C-4354-95EA-658F8699E06F}" type="pres">
      <dgm:prSet presAssocID="{4C891FB0-94DD-455C-A54E-025D26EAA85E}" presName="spacer" presStyleCnt="0"/>
      <dgm:spPr/>
    </dgm:pt>
    <dgm:pt modelId="{F6B5348C-EB33-474C-B93A-D7A49EEBCB49}" type="pres">
      <dgm:prSet presAssocID="{D18AE295-DCB6-441F-97EB-250703481FE4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86E0E5D8-07E0-4C98-9745-49E4257E0CEC}" type="pres">
      <dgm:prSet presAssocID="{CC66067B-5216-4B85-8254-39DA1FB71081}" presName="spacer" presStyleCnt="0"/>
      <dgm:spPr/>
    </dgm:pt>
    <dgm:pt modelId="{4E184CD0-24FA-41DB-BA30-71FD53DD4087}" type="pres">
      <dgm:prSet presAssocID="{73027CBC-0268-4D89-8D34-12DF6CCA33FD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2357B5BA-D55F-4AB8-AD11-022224799D75}" type="pres">
      <dgm:prSet presAssocID="{D7B7E63D-0554-4538-B6B7-004652A5DBB9}" presName="spacer" presStyleCnt="0"/>
      <dgm:spPr/>
    </dgm:pt>
    <dgm:pt modelId="{E7E69DD2-7696-47C9-869D-E4E5C3727D08}" type="pres">
      <dgm:prSet presAssocID="{B09DB2F4-2AE0-4EFF-A4E6-675EA30CBDDC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1E63170E-32C9-48E3-9AD6-73A9B0BDB84F}" type="pres">
      <dgm:prSet presAssocID="{F0F19CF9-8A6E-495A-B2AC-EC5B162FC321}" presName="spacer" presStyleCnt="0"/>
      <dgm:spPr/>
    </dgm:pt>
    <dgm:pt modelId="{0407C3CF-6CAF-4DD9-B07D-164ACE26BA8D}" type="pres">
      <dgm:prSet presAssocID="{F908CA6B-3C69-43BF-8E3F-180CD7044B1C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AF7531E4-CAD1-4E3B-8C26-5CF2042CE3A3}" type="pres">
      <dgm:prSet presAssocID="{9468D72B-9982-460D-8C69-C1BE40BC44E6}" presName="spacer" presStyleCnt="0"/>
      <dgm:spPr/>
    </dgm:pt>
    <dgm:pt modelId="{E376BA64-DA21-4FF7-B04F-1092A9C926C9}" type="pres">
      <dgm:prSet presAssocID="{AA03EA94-5F2C-42E3-8553-A75DE92303E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4BD3B01-12E2-482E-9809-AC940D600E7E}" type="pres">
      <dgm:prSet presAssocID="{CB90C195-285D-4F11-A2D4-BA115032DC68}" presName="spacer" presStyleCnt="0"/>
      <dgm:spPr/>
    </dgm:pt>
    <dgm:pt modelId="{7460BA69-5B79-4008-885B-1179EA725020}" type="pres">
      <dgm:prSet presAssocID="{A5FC7656-1448-441F-9A4E-681272ADD8E4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B8E1F701-AA00-420F-B67A-5DB49F689CEC}" type="presOf" srcId="{4AC59099-6069-4A34-96A8-443523EC1C74}" destId="{A7FC48B6-C959-4DF9-8670-E51637B54A44}" srcOrd="0" destOrd="0" presId="urn:microsoft.com/office/officeart/2005/8/layout/vList2"/>
    <dgm:cxn modelId="{BCB81A13-8176-409F-B4E2-2E7803E3E619}" type="presOf" srcId="{08092EB0-3B2F-4228-975E-0D4DD90A1B18}" destId="{D6EEA6AC-FBAF-44A4-8DF0-32DF194045B8}" srcOrd="0" destOrd="0" presId="urn:microsoft.com/office/officeart/2005/8/layout/vList2"/>
    <dgm:cxn modelId="{E4C96233-E9C6-4DB7-B52D-192ABAB3A0EB}" type="presOf" srcId="{73027CBC-0268-4D89-8D34-12DF6CCA33FD}" destId="{4E184CD0-24FA-41DB-BA30-71FD53DD4087}" srcOrd="0" destOrd="0" presId="urn:microsoft.com/office/officeart/2005/8/layout/vList2"/>
    <dgm:cxn modelId="{13EFBC5D-3B14-4070-BA56-A3D1C9A263B8}" type="presOf" srcId="{591D8784-C35C-4B07-9143-4D3376FFFB27}" destId="{1FBF9C56-5400-44A3-8619-BEBF60CDDFAB}" srcOrd="0" destOrd="0" presId="urn:microsoft.com/office/officeart/2005/8/layout/vList2"/>
    <dgm:cxn modelId="{512BCC47-23E0-44E3-85B1-E6ACB06185D5}" type="presOf" srcId="{F908CA6B-3C69-43BF-8E3F-180CD7044B1C}" destId="{0407C3CF-6CAF-4DD9-B07D-164ACE26BA8D}" srcOrd="0" destOrd="0" presId="urn:microsoft.com/office/officeart/2005/8/layout/vList2"/>
    <dgm:cxn modelId="{93AA4C4C-F7D2-43F4-AF54-AE9F889F02D6}" type="presOf" srcId="{A5FC7656-1448-441F-9A4E-681272ADD8E4}" destId="{7460BA69-5B79-4008-885B-1179EA725020}" srcOrd="0" destOrd="0" presId="urn:microsoft.com/office/officeart/2005/8/layout/vList2"/>
    <dgm:cxn modelId="{0E70FF4C-080B-401A-8E29-2D4DABBDBCD6}" srcId="{08092EB0-3B2F-4228-975E-0D4DD90A1B18}" destId="{A5FC7656-1448-441F-9A4E-681272ADD8E4}" srcOrd="7" destOrd="0" parTransId="{500957DB-8F24-4E52-8F09-750E56C0B704}" sibTransId="{5B32FC50-BB54-4B91-9AEC-C06A208A905E}"/>
    <dgm:cxn modelId="{1372CF87-3BB3-48D9-A9B4-3C16F465B94A}" type="presOf" srcId="{B09DB2F4-2AE0-4EFF-A4E6-675EA30CBDDC}" destId="{E7E69DD2-7696-47C9-869D-E4E5C3727D08}" srcOrd="0" destOrd="0" presId="urn:microsoft.com/office/officeart/2005/8/layout/vList2"/>
    <dgm:cxn modelId="{3E219788-DB20-45AF-B683-C4F346BDB827}" srcId="{08092EB0-3B2F-4228-975E-0D4DD90A1B18}" destId="{591D8784-C35C-4B07-9143-4D3376FFFB27}" srcOrd="0" destOrd="0" parTransId="{8553D7B9-737B-45F8-9468-35B6C137A6AE}" sibTransId="{B4C6EE61-50EF-49D5-8BAB-38998C1FB397}"/>
    <dgm:cxn modelId="{BAC82DA4-990E-46D8-92CA-9D00A0E03264}" srcId="{08092EB0-3B2F-4228-975E-0D4DD90A1B18}" destId="{73027CBC-0268-4D89-8D34-12DF6CCA33FD}" srcOrd="3" destOrd="0" parTransId="{D29EFEEF-BA7D-4D98-96D7-48795168DB70}" sibTransId="{D7B7E63D-0554-4538-B6B7-004652A5DBB9}"/>
    <dgm:cxn modelId="{FAE61DBE-A6BE-4CD3-A94A-FC96F665C782}" srcId="{08092EB0-3B2F-4228-975E-0D4DD90A1B18}" destId="{F908CA6B-3C69-43BF-8E3F-180CD7044B1C}" srcOrd="5" destOrd="0" parTransId="{6A48973B-3431-46DF-BC84-50679A5600A4}" sibTransId="{9468D72B-9982-460D-8C69-C1BE40BC44E6}"/>
    <dgm:cxn modelId="{66487ABE-3D1B-41E3-B13D-B2DD96FE3C74}" type="presOf" srcId="{D18AE295-DCB6-441F-97EB-250703481FE4}" destId="{F6B5348C-EB33-474C-B93A-D7A49EEBCB49}" srcOrd="0" destOrd="0" presId="urn:microsoft.com/office/officeart/2005/8/layout/vList2"/>
    <dgm:cxn modelId="{488454C5-51EA-47FA-8488-AB526209A6A7}" srcId="{08092EB0-3B2F-4228-975E-0D4DD90A1B18}" destId="{AA03EA94-5F2C-42E3-8553-A75DE92303E4}" srcOrd="6" destOrd="0" parTransId="{1157E7F9-9993-42A9-8461-1668543FB9B7}" sibTransId="{CB90C195-285D-4F11-A2D4-BA115032DC68}"/>
    <dgm:cxn modelId="{6FB0FAC9-7FFD-4926-B134-4DA5C085E478}" srcId="{08092EB0-3B2F-4228-975E-0D4DD90A1B18}" destId="{D18AE295-DCB6-441F-97EB-250703481FE4}" srcOrd="2" destOrd="0" parTransId="{3D1833F0-DE30-4245-9F19-41DF84905737}" sibTransId="{CC66067B-5216-4B85-8254-39DA1FB71081}"/>
    <dgm:cxn modelId="{FC06BECF-5575-4050-950D-37D9D726F467}" srcId="{08092EB0-3B2F-4228-975E-0D4DD90A1B18}" destId="{B09DB2F4-2AE0-4EFF-A4E6-675EA30CBDDC}" srcOrd="4" destOrd="0" parTransId="{16A9C78E-4DEA-4493-B108-D0F831ECFD4A}" sibTransId="{F0F19CF9-8A6E-495A-B2AC-EC5B162FC321}"/>
    <dgm:cxn modelId="{00CBA6D7-DBE3-45EC-B699-115E57655254}" type="presOf" srcId="{AA03EA94-5F2C-42E3-8553-A75DE92303E4}" destId="{E376BA64-DA21-4FF7-B04F-1092A9C926C9}" srcOrd="0" destOrd="0" presId="urn:microsoft.com/office/officeart/2005/8/layout/vList2"/>
    <dgm:cxn modelId="{155173EC-4164-4228-87CA-6EC8698B235E}" srcId="{08092EB0-3B2F-4228-975E-0D4DD90A1B18}" destId="{4AC59099-6069-4A34-96A8-443523EC1C74}" srcOrd="1" destOrd="0" parTransId="{2C9EBD20-AF99-4FEC-B46C-874D090FC51C}" sibTransId="{4C891FB0-94DD-455C-A54E-025D26EAA85E}"/>
    <dgm:cxn modelId="{1E6E6803-F5BC-41B7-8000-FFB806CF910E}" type="presParOf" srcId="{D6EEA6AC-FBAF-44A4-8DF0-32DF194045B8}" destId="{1FBF9C56-5400-44A3-8619-BEBF60CDDFAB}" srcOrd="0" destOrd="0" presId="urn:microsoft.com/office/officeart/2005/8/layout/vList2"/>
    <dgm:cxn modelId="{80A5F00A-8C56-426D-BCB9-6E144E3A6519}" type="presParOf" srcId="{D6EEA6AC-FBAF-44A4-8DF0-32DF194045B8}" destId="{C5655F0A-3EF0-45BB-AFA7-F9A8D41967D1}" srcOrd="1" destOrd="0" presId="urn:microsoft.com/office/officeart/2005/8/layout/vList2"/>
    <dgm:cxn modelId="{EADDFAD6-D9F9-4E69-AE6D-2F623C71ECA6}" type="presParOf" srcId="{D6EEA6AC-FBAF-44A4-8DF0-32DF194045B8}" destId="{A7FC48B6-C959-4DF9-8670-E51637B54A44}" srcOrd="2" destOrd="0" presId="urn:microsoft.com/office/officeart/2005/8/layout/vList2"/>
    <dgm:cxn modelId="{5B5E058F-5331-4D3D-9775-D2124DDA2249}" type="presParOf" srcId="{D6EEA6AC-FBAF-44A4-8DF0-32DF194045B8}" destId="{CB18D753-B53C-4354-95EA-658F8699E06F}" srcOrd="3" destOrd="0" presId="urn:microsoft.com/office/officeart/2005/8/layout/vList2"/>
    <dgm:cxn modelId="{534ADAE5-B3E0-4A05-A1CE-925E1AE5CC6A}" type="presParOf" srcId="{D6EEA6AC-FBAF-44A4-8DF0-32DF194045B8}" destId="{F6B5348C-EB33-474C-B93A-D7A49EEBCB49}" srcOrd="4" destOrd="0" presId="urn:microsoft.com/office/officeart/2005/8/layout/vList2"/>
    <dgm:cxn modelId="{4D3B2561-792E-423B-80BF-9CBA7CFF77AF}" type="presParOf" srcId="{D6EEA6AC-FBAF-44A4-8DF0-32DF194045B8}" destId="{86E0E5D8-07E0-4C98-9745-49E4257E0CEC}" srcOrd="5" destOrd="0" presId="urn:microsoft.com/office/officeart/2005/8/layout/vList2"/>
    <dgm:cxn modelId="{B9B7B381-7A53-48E8-A7B1-AC38DBE960E0}" type="presParOf" srcId="{D6EEA6AC-FBAF-44A4-8DF0-32DF194045B8}" destId="{4E184CD0-24FA-41DB-BA30-71FD53DD4087}" srcOrd="6" destOrd="0" presId="urn:microsoft.com/office/officeart/2005/8/layout/vList2"/>
    <dgm:cxn modelId="{F83AC3D5-C9D3-41A6-9E0D-F6D6F45D59F8}" type="presParOf" srcId="{D6EEA6AC-FBAF-44A4-8DF0-32DF194045B8}" destId="{2357B5BA-D55F-4AB8-AD11-022224799D75}" srcOrd="7" destOrd="0" presId="urn:microsoft.com/office/officeart/2005/8/layout/vList2"/>
    <dgm:cxn modelId="{ECF3B360-6716-4870-AB5F-BDEE99F9746D}" type="presParOf" srcId="{D6EEA6AC-FBAF-44A4-8DF0-32DF194045B8}" destId="{E7E69DD2-7696-47C9-869D-E4E5C3727D08}" srcOrd="8" destOrd="0" presId="urn:microsoft.com/office/officeart/2005/8/layout/vList2"/>
    <dgm:cxn modelId="{740E03DC-C4E4-46E0-9061-A758CFF0236A}" type="presParOf" srcId="{D6EEA6AC-FBAF-44A4-8DF0-32DF194045B8}" destId="{1E63170E-32C9-48E3-9AD6-73A9B0BDB84F}" srcOrd="9" destOrd="0" presId="urn:microsoft.com/office/officeart/2005/8/layout/vList2"/>
    <dgm:cxn modelId="{22FFC022-CF7D-429D-805B-CC0439ACB5CB}" type="presParOf" srcId="{D6EEA6AC-FBAF-44A4-8DF0-32DF194045B8}" destId="{0407C3CF-6CAF-4DD9-B07D-164ACE26BA8D}" srcOrd="10" destOrd="0" presId="urn:microsoft.com/office/officeart/2005/8/layout/vList2"/>
    <dgm:cxn modelId="{C18A2AE8-99B4-4E9F-907D-7CFC605111C6}" type="presParOf" srcId="{D6EEA6AC-FBAF-44A4-8DF0-32DF194045B8}" destId="{AF7531E4-CAD1-4E3B-8C26-5CF2042CE3A3}" srcOrd="11" destOrd="0" presId="urn:microsoft.com/office/officeart/2005/8/layout/vList2"/>
    <dgm:cxn modelId="{E5B254DE-6658-46C5-8030-A11FE2CB953D}" type="presParOf" srcId="{D6EEA6AC-FBAF-44A4-8DF0-32DF194045B8}" destId="{E376BA64-DA21-4FF7-B04F-1092A9C926C9}" srcOrd="12" destOrd="0" presId="urn:microsoft.com/office/officeart/2005/8/layout/vList2"/>
    <dgm:cxn modelId="{7455A660-9836-48C5-94F0-23580AEB7238}" type="presParOf" srcId="{D6EEA6AC-FBAF-44A4-8DF0-32DF194045B8}" destId="{84BD3B01-12E2-482E-9809-AC940D600E7E}" srcOrd="13" destOrd="0" presId="urn:microsoft.com/office/officeart/2005/8/layout/vList2"/>
    <dgm:cxn modelId="{63A67046-4D05-4438-8CEF-CF0701EE9E11}" type="presParOf" srcId="{D6EEA6AC-FBAF-44A4-8DF0-32DF194045B8}" destId="{7460BA69-5B79-4008-885B-1179EA725020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31C6632-9A93-43B8-88EB-AFF0E43AF404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2B229857-0507-45A2-B60C-358F13DCDC32}">
      <dgm:prSet/>
      <dgm:spPr/>
      <dgm:t>
        <a:bodyPr/>
        <a:lstStyle/>
        <a:p>
          <a:r>
            <a:rPr lang="en-GB"/>
            <a:t>Ability to  </a:t>
          </a:r>
          <a:endParaRPr lang="en-US"/>
        </a:p>
      </dgm:t>
    </dgm:pt>
    <dgm:pt modelId="{259B091F-DACC-49F2-B4C1-D14BF6BB9C21}" type="parTrans" cxnId="{D060F8C4-9B92-489A-893A-ED7A52C0BAFF}">
      <dgm:prSet/>
      <dgm:spPr/>
      <dgm:t>
        <a:bodyPr/>
        <a:lstStyle/>
        <a:p>
          <a:endParaRPr lang="en-US"/>
        </a:p>
      </dgm:t>
    </dgm:pt>
    <dgm:pt modelId="{0C5BDFD8-BF90-4AE3-B953-7A0C624F9C9D}" type="sibTrans" cxnId="{D060F8C4-9B92-489A-893A-ED7A52C0BAFF}">
      <dgm:prSet/>
      <dgm:spPr/>
      <dgm:t>
        <a:bodyPr/>
        <a:lstStyle/>
        <a:p>
          <a:endParaRPr lang="en-US"/>
        </a:p>
      </dgm:t>
    </dgm:pt>
    <dgm:pt modelId="{71FB71B1-21E4-4815-A026-85F71E0A0BA1}">
      <dgm:prSet/>
      <dgm:spPr/>
      <dgm:t>
        <a:bodyPr/>
        <a:lstStyle/>
        <a:p>
          <a:r>
            <a:rPr lang="en-GB"/>
            <a:t>Recognize</a:t>
          </a:r>
          <a:endParaRPr lang="en-US"/>
        </a:p>
      </dgm:t>
    </dgm:pt>
    <dgm:pt modelId="{E6D157A4-637D-49D5-9589-26DECF10417F}" type="parTrans" cxnId="{7D687325-7245-4D03-B041-E67B8989D1F3}">
      <dgm:prSet/>
      <dgm:spPr/>
      <dgm:t>
        <a:bodyPr/>
        <a:lstStyle/>
        <a:p>
          <a:endParaRPr lang="en-US"/>
        </a:p>
      </dgm:t>
    </dgm:pt>
    <dgm:pt modelId="{0469964B-D231-4082-8B2B-E857F0C2682D}" type="sibTrans" cxnId="{7D687325-7245-4D03-B041-E67B8989D1F3}">
      <dgm:prSet/>
      <dgm:spPr/>
      <dgm:t>
        <a:bodyPr/>
        <a:lstStyle/>
        <a:p>
          <a:endParaRPr lang="en-US"/>
        </a:p>
      </dgm:t>
    </dgm:pt>
    <dgm:pt modelId="{4DBD37D2-C803-4DAA-8241-19DEFBBD6DDE}">
      <dgm:prSet/>
      <dgm:spPr/>
      <dgm:t>
        <a:bodyPr/>
        <a:lstStyle/>
        <a:p>
          <a:r>
            <a:rPr lang="en-GB"/>
            <a:t>Understand</a:t>
          </a:r>
          <a:endParaRPr lang="en-US"/>
        </a:p>
      </dgm:t>
    </dgm:pt>
    <dgm:pt modelId="{249434B0-FD17-4369-9B60-12BA154B94AC}" type="parTrans" cxnId="{025D94BF-2767-40C2-8DE3-8334630D3742}">
      <dgm:prSet/>
      <dgm:spPr/>
      <dgm:t>
        <a:bodyPr/>
        <a:lstStyle/>
        <a:p>
          <a:endParaRPr lang="en-US"/>
        </a:p>
      </dgm:t>
    </dgm:pt>
    <dgm:pt modelId="{1FD51B24-5B7F-4B02-8E6C-BD2EAC113810}" type="sibTrans" cxnId="{025D94BF-2767-40C2-8DE3-8334630D3742}">
      <dgm:prSet/>
      <dgm:spPr/>
      <dgm:t>
        <a:bodyPr/>
        <a:lstStyle/>
        <a:p>
          <a:endParaRPr lang="en-US"/>
        </a:p>
      </dgm:t>
    </dgm:pt>
    <dgm:pt modelId="{7E297801-FEC1-4CCF-9C3B-B400AE473EF9}">
      <dgm:prSet/>
      <dgm:spPr/>
      <dgm:t>
        <a:bodyPr/>
        <a:lstStyle/>
        <a:p>
          <a:r>
            <a:rPr lang="en-GB"/>
            <a:t>Manage </a:t>
          </a:r>
          <a:endParaRPr lang="en-US"/>
        </a:p>
      </dgm:t>
    </dgm:pt>
    <dgm:pt modelId="{519E4C44-ADE9-4548-A34D-D292B22D225B}" type="parTrans" cxnId="{A557C929-0DCB-4F32-96EA-A9A5FD16CB8C}">
      <dgm:prSet/>
      <dgm:spPr/>
      <dgm:t>
        <a:bodyPr/>
        <a:lstStyle/>
        <a:p>
          <a:endParaRPr lang="en-US"/>
        </a:p>
      </dgm:t>
    </dgm:pt>
    <dgm:pt modelId="{615AE807-42CC-4B94-AB57-7C0ECE50B9ED}" type="sibTrans" cxnId="{A557C929-0DCB-4F32-96EA-A9A5FD16CB8C}">
      <dgm:prSet/>
      <dgm:spPr/>
      <dgm:t>
        <a:bodyPr/>
        <a:lstStyle/>
        <a:p>
          <a:endParaRPr lang="en-US"/>
        </a:p>
      </dgm:t>
    </dgm:pt>
    <dgm:pt modelId="{2BE7FBA0-1431-41C2-8D24-A4DB33925C6F}">
      <dgm:prSet/>
      <dgm:spPr/>
      <dgm:t>
        <a:bodyPr/>
        <a:lstStyle/>
        <a:p>
          <a:r>
            <a:rPr lang="en-GB"/>
            <a:t>Utilise</a:t>
          </a:r>
          <a:endParaRPr lang="en-US"/>
        </a:p>
      </dgm:t>
    </dgm:pt>
    <dgm:pt modelId="{E3D3FD7E-75CF-4F11-A5A5-433C2693ED57}" type="parTrans" cxnId="{72D1D304-E81B-4A68-B1A3-C6AB96ADDE8D}">
      <dgm:prSet/>
      <dgm:spPr/>
      <dgm:t>
        <a:bodyPr/>
        <a:lstStyle/>
        <a:p>
          <a:endParaRPr lang="en-US"/>
        </a:p>
      </dgm:t>
    </dgm:pt>
    <dgm:pt modelId="{608C36E9-CDA0-4A39-872C-8FD2B1B31369}" type="sibTrans" cxnId="{72D1D304-E81B-4A68-B1A3-C6AB96ADDE8D}">
      <dgm:prSet/>
      <dgm:spPr/>
      <dgm:t>
        <a:bodyPr/>
        <a:lstStyle/>
        <a:p>
          <a:endParaRPr lang="en-US"/>
        </a:p>
      </dgm:t>
    </dgm:pt>
    <dgm:pt modelId="{ECB225D4-403E-45AE-AAD1-44473A95BB5A}">
      <dgm:prSet/>
      <dgm:spPr/>
      <dgm:t>
        <a:bodyPr/>
        <a:lstStyle/>
        <a:p>
          <a:r>
            <a:rPr lang="en-GB"/>
            <a:t>Emotions Effectively</a:t>
          </a:r>
          <a:endParaRPr lang="en-US"/>
        </a:p>
      </dgm:t>
    </dgm:pt>
    <dgm:pt modelId="{704F03AC-02AD-47FD-B167-B1CDBE726BB2}" type="parTrans" cxnId="{3EE62F31-7ADA-4B00-A090-A0E9CA7FA63E}">
      <dgm:prSet/>
      <dgm:spPr/>
      <dgm:t>
        <a:bodyPr/>
        <a:lstStyle/>
        <a:p>
          <a:endParaRPr lang="en-US"/>
        </a:p>
      </dgm:t>
    </dgm:pt>
    <dgm:pt modelId="{F6C0FA39-2502-4497-A8E9-9EDF697BF4F9}" type="sibTrans" cxnId="{3EE62F31-7ADA-4B00-A090-A0E9CA7FA63E}">
      <dgm:prSet/>
      <dgm:spPr/>
      <dgm:t>
        <a:bodyPr/>
        <a:lstStyle/>
        <a:p>
          <a:endParaRPr lang="en-US"/>
        </a:p>
      </dgm:t>
    </dgm:pt>
    <dgm:pt modelId="{3BEDF971-F6E0-40E9-9168-0444D7F282E5}" type="pres">
      <dgm:prSet presAssocID="{231C6632-9A93-43B8-88EB-AFF0E43AF404}" presName="vert0" presStyleCnt="0">
        <dgm:presLayoutVars>
          <dgm:dir/>
          <dgm:animOne val="branch"/>
          <dgm:animLvl val="lvl"/>
        </dgm:presLayoutVars>
      </dgm:prSet>
      <dgm:spPr/>
    </dgm:pt>
    <dgm:pt modelId="{4185D8AA-82C9-497A-A8AC-A180971A6B77}" type="pres">
      <dgm:prSet presAssocID="{2B229857-0507-45A2-B60C-358F13DCDC32}" presName="thickLine" presStyleLbl="alignNode1" presStyleIdx="0" presStyleCnt="6"/>
      <dgm:spPr/>
    </dgm:pt>
    <dgm:pt modelId="{340031FD-89B6-4551-BC0C-22AA035EA29E}" type="pres">
      <dgm:prSet presAssocID="{2B229857-0507-45A2-B60C-358F13DCDC32}" presName="horz1" presStyleCnt="0"/>
      <dgm:spPr/>
    </dgm:pt>
    <dgm:pt modelId="{9BAAD3D1-E42A-4039-9A6A-9FB21F445B84}" type="pres">
      <dgm:prSet presAssocID="{2B229857-0507-45A2-B60C-358F13DCDC32}" presName="tx1" presStyleLbl="revTx" presStyleIdx="0" presStyleCnt="6"/>
      <dgm:spPr/>
    </dgm:pt>
    <dgm:pt modelId="{71A39414-7887-43A4-A04A-1785E6EE24D6}" type="pres">
      <dgm:prSet presAssocID="{2B229857-0507-45A2-B60C-358F13DCDC32}" presName="vert1" presStyleCnt="0"/>
      <dgm:spPr/>
    </dgm:pt>
    <dgm:pt modelId="{45ACB494-FEEA-4CBE-B633-532AC32D67A1}" type="pres">
      <dgm:prSet presAssocID="{71FB71B1-21E4-4815-A026-85F71E0A0BA1}" presName="thickLine" presStyleLbl="alignNode1" presStyleIdx="1" presStyleCnt="6"/>
      <dgm:spPr/>
    </dgm:pt>
    <dgm:pt modelId="{AEBF9E5D-8193-41CB-B4C9-74789B9332DF}" type="pres">
      <dgm:prSet presAssocID="{71FB71B1-21E4-4815-A026-85F71E0A0BA1}" presName="horz1" presStyleCnt="0"/>
      <dgm:spPr/>
    </dgm:pt>
    <dgm:pt modelId="{83D0810B-AE64-4FD6-958A-E1A95E4346F6}" type="pres">
      <dgm:prSet presAssocID="{71FB71B1-21E4-4815-A026-85F71E0A0BA1}" presName="tx1" presStyleLbl="revTx" presStyleIdx="1" presStyleCnt="6"/>
      <dgm:spPr/>
    </dgm:pt>
    <dgm:pt modelId="{D9824370-E09C-4F32-9010-7BB2B1AE992E}" type="pres">
      <dgm:prSet presAssocID="{71FB71B1-21E4-4815-A026-85F71E0A0BA1}" presName="vert1" presStyleCnt="0"/>
      <dgm:spPr/>
    </dgm:pt>
    <dgm:pt modelId="{9FCF6687-D8BB-495E-8992-E5C2922EFBE3}" type="pres">
      <dgm:prSet presAssocID="{4DBD37D2-C803-4DAA-8241-19DEFBBD6DDE}" presName="thickLine" presStyleLbl="alignNode1" presStyleIdx="2" presStyleCnt="6"/>
      <dgm:spPr/>
    </dgm:pt>
    <dgm:pt modelId="{40D670A5-008D-4D86-A870-2CA68F96E565}" type="pres">
      <dgm:prSet presAssocID="{4DBD37D2-C803-4DAA-8241-19DEFBBD6DDE}" presName="horz1" presStyleCnt="0"/>
      <dgm:spPr/>
    </dgm:pt>
    <dgm:pt modelId="{0019CF5B-289A-4901-AF39-4D4010C73771}" type="pres">
      <dgm:prSet presAssocID="{4DBD37D2-C803-4DAA-8241-19DEFBBD6DDE}" presName="tx1" presStyleLbl="revTx" presStyleIdx="2" presStyleCnt="6"/>
      <dgm:spPr/>
    </dgm:pt>
    <dgm:pt modelId="{A9958190-6ECC-45F2-A451-97E82476608F}" type="pres">
      <dgm:prSet presAssocID="{4DBD37D2-C803-4DAA-8241-19DEFBBD6DDE}" presName="vert1" presStyleCnt="0"/>
      <dgm:spPr/>
    </dgm:pt>
    <dgm:pt modelId="{D58896BE-0625-48B5-B12E-BC5BF5410EAF}" type="pres">
      <dgm:prSet presAssocID="{7E297801-FEC1-4CCF-9C3B-B400AE473EF9}" presName="thickLine" presStyleLbl="alignNode1" presStyleIdx="3" presStyleCnt="6"/>
      <dgm:spPr/>
    </dgm:pt>
    <dgm:pt modelId="{BE395C08-F8E2-4FC1-95DD-6AB2265CDE97}" type="pres">
      <dgm:prSet presAssocID="{7E297801-FEC1-4CCF-9C3B-B400AE473EF9}" presName="horz1" presStyleCnt="0"/>
      <dgm:spPr/>
    </dgm:pt>
    <dgm:pt modelId="{1C810E9A-0DDE-47F7-923B-1728A759A9A6}" type="pres">
      <dgm:prSet presAssocID="{7E297801-FEC1-4CCF-9C3B-B400AE473EF9}" presName="tx1" presStyleLbl="revTx" presStyleIdx="3" presStyleCnt="6"/>
      <dgm:spPr/>
    </dgm:pt>
    <dgm:pt modelId="{7B10A669-F601-4A80-A669-18B9490BCD58}" type="pres">
      <dgm:prSet presAssocID="{7E297801-FEC1-4CCF-9C3B-B400AE473EF9}" presName="vert1" presStyleCnt="0"/>
      <dgm:spPr/>
    </dgm:pt>
    <dgm:pt modelId="{22F90694-0492-4292-8408-E97EC3AD3C4F}" type="pres">
      <dgm:prSet presAssocID="{2BE7FBA0-1431-41C2-8D24-A4DB33925C6F}" presName="thickLine" presStyleLbl="alignNode1" presStyleIdx="4" presStyleCnt="6"/>
      <dgm:spPr/>
    </dgm:pt>
    <dgm:pt modelId="{71E12E41-3767-4BB7-AF13-72008F205C35}" type="pres">
      <dgm:prSet presAssocID="{2BE7FBA0-1431-41C2-8D24-A4DB33925C6F}" presName="horz1" presStyleCnt="0"/>
      <dgm:spPr/>
    </dgm:pt>
    <dgm:pt modelId="{F99AA374-1A72-4AF4-9E7A-9A7A5E457A10}" type="pres">
      <dgm:prSet presAssocID="{2BE7FBA0-1431-41C2-8D24-A4DB33925C6F}" presName="tx1" presStyleLbl="revTx" presStyleIdx="4" presStyleCnt="6"/>
      <dgm:spPr/>
    </dgm:pt>
    <dgm:pt modelId="{26618191-78DE-4904-9194-43514621403F}" type="pres">
      <dgm:prSet presAssocID="{2BE7FBA0-1431-41C2-8D24-A4DB33925C6F}" presName="vert1" presStyleCnt="0"/>
      <dgm:spPr/>
    </dgm:pt>
    <dgm:pt modelId="{D6157D74-20EB-49AE-923A-05D5A58C3328}" type="pres">
      <dgm:prSet presAssocID="{ECB225D4-403E-45AE-AAD1-44473A95BB5A}" presName="thickLine" presStyleLbl="alignNode1" presStyleIdx="5" presStyleCnt="6"/>
      <dgm:spPr/>
    </dgm:pt>
    <dgm:pt modelId="{0CBFB9E7-6ED6-45B0-9399-A7277EA3D0CF}" type="pres">
      <dgm:prSet presAssocID="{ECB225D4-403E-45AE-AAD1-44473A95BB5A}" presName="horz1" presStyleCnt="0"/>
      <dgm:spPr/>
    </dgm:pt>
    <dgm:pt modelId="{CB82F0F3-14B0-4B6E-BBB5-D951D015E497}" type="pres">
      <dgm:prSet presAssocID="{ECB225D4-403E-45AE-AAD1-44473A95BB5A}" presName="tx1" presStyleLbl="revTx" presStyleIdx="5" presStyleCnt="6"/>
      <dgm:spPr/>
    </dgm:pt>
    <dgm:pt modelId="{C7914094-99D3-4668-9C26-91D81288CF7A}" type="pres">
      <dgm:prSet presAssocID="{ECB225D4-403E-45AE-AAD1-44473A95BB5A}" presName="vert1" presStyleCnt="0"/>
      <dgm:spPr/>
    </dgm:pt>
  </dgm:ptLst>
  <dgm:cxnLst>
    <dgm:cxn modelId="{72D1D304-E81B-4A68-B1A3-C6AB96ADDE8D}" srcId="{231C6632-9A93-43B8-88EB-AFF0E43AF404}" destId="{2BE7FBA0-1431-41C2-8D24-A4DB33925C6F}" srcOrd="4" destOrd="0" parTransId="{E3D3FD7E-75CF-4F11-A5A5-433C2693ED57}" sibTransId="{608C36E9-CDA0-4A39-872C-8FD2B1B31369}"/>
    <dgm:cxn modelId="{7D687325-7245-4D03-B041-E67B8989D1F3}" srcId="{231C6632-9A93-43B8-88EB-AFF0E43AF404}" destId="{71FB71B1-21E4-4815-A026-85F71E0A0BA1}" srcOrd="1" destOrd="0" parTransId="{E6D157A4-637D-49D5-9589-26DECF10417F}" sibTransId="{0469964B-D231-4082-8B2B-E857F0C2682D}"/>
    <dgm:cxn modelId="{A557C929-0DCB-4F32-96EA-A9A5FD16CB8C}" srcId="{231C6632-9A93-43B8-88EB-AFF0E43AF404}" destId="{7E297801-FEC1-4CCF-9C3B-B400AE473EF9}" srcOrd="3" destOrd="0" parTransId="{519E4C44-ADE9-4548-A34D-D292B22D225B}" sibTransId="{615AE807-42CC-4B94-AB57-7C0ECE50B9ED}"/>
    <dgm:cxn modelId="{3EE62F31-7ADA-4B00-A090-A0E9CA7FA63E}" srcId="{231C6632-9A93-43B8-88EB-AFF0E43AF404}" destId="{ECB225D4-403E-45AE-AAD1-44473A95BB5A}" srcOrd="5" destOrd="0" parTransId="{704F03AC-02AD-47FD-B167-B1CDBE726BB2}" sibTransId="{F6C0FA39-2502-4497-A8E9-9EDF697BF4F9}"/>
    <dgm:cxn modelId="{ADF80535-909E-458E-BC8E-626C9B39C596}" type="presOf" srcId="{7E297801-FEC1-4CCF-9C3B-B400AE473EF9}" destId="{1C810E9A-0DDE-47F7-923B-1728A759A9A6}" srcOrd="0" destOrd="0" presId="urn:microsoft.com/office/officeart/2008/layout/LinedList"/>
    <dgm:cxn modelId="{AA054138-3B43-4673-AA2F-6FCC2784A8C7}" type="presOf" srcId="{71FB71B1-21E4-4815-A026-85F71E0A0BA1}" destId="{83D0810B-AE64-4FD6-958A-E1A95E4346F6}" srcOrd="0" destOrd="0" presId="urn:microsoft.com/office/officeart/2008/layout/LinedList"/>
    <dgm:cxn modelId="{2ABEB73B-42D9-44AC-90C0-3BC1BF71D50F}" type="presOf" srcId="{2BE7FBA0-1431-41C2-8D24-A4DB33925C6F}" destId="{F99AA374-1A72-4AF4-9E7A-9A7A5E457A10}" srcOrd="0" destOrd="0" presId="urn:microsoft.com/office/officeart/2008/layout/LinedList"/>
    <dgm:cxn modelId="{7C6D2750-3F22-4DEA-8F61-DEF60B863E08}" type="presOf" srcId="{231C6632-9A93-43B8-88EB-AFF0E43AF404}" destId="{3BEDF971-F6E0-40E9-9168-0444D7F282E5}" srcOrd="0" destOrd="0" presId="urn:microsoft.com/office/officeart/2008/layout/LinedList"/>
    <dgm:cxn modelId="{687F64BB-4D4E-4CC9-8093-45A8AECCA9A8}" type="presOf" srcId="{2B229857-0507-45A2-B60C-358F13DCDC32}" destId="{9BAAD3D1-E42A-4039-9A6A-9FB21F445B84}" srcOrd="0" destOrd="0" presId="urn:microsoft.com/office/officeart/2008/layout/LinedList"/>
    <dgm:cxn modelId="{025D94BF-2767-40C2-8DE3-8334630D3742}" srcId="{231C6632-9A93-43B8-88EB-AFF0E43AF404}" destId="{4DBD37D2-C803-4DAA-8241-19DEFBBD6DDE}" srcOrd="2" destOrd="0" parTransId="{249434B0-FD17-4369-9B60-12BA154B94AC}" sibTransId="{1FD51B24-5B7F-4B02-8E6C-BD2EAC113810}"/>
    <dgm:cxn modelId="{D060F8C4-9B92-489A-893A-ED7A52C0BAFF}" srcId="{231C6632-9A93-43B8-88EB-AFF0E43AF404}" destId="{2B229857-0507-45A2-B60C-358F13DCDC32}" srcOrd="0" destOrd="0" parTransId="{259B091F-DACC-49F2-B4C1-D14BF6BB9C21}" sibTransId="{0C5BDFD8-BF90-4AE3-B953-7A0C624F9C9D}"/>
    <dgm:cxn modelId="{2E4139C7-0037-4C1C-88C2-B2F1CBE449FF}" type="presOf" srcId="{ECB225D4-403E-45AE-AAD1-44473A95BB5A}" destId="{CB82F0F3-14B0-4B6E-BBB5-D951D015E497}" srcOrd="0" destOrd="0" presId="urn:microsoft.com/office/officeart/2008/layout/LinedList"/>
    <dgm:cxn modelId="{479DABC8-1AB9-4B66-A12A-AC442A0D380B}" type="presOf" srcId="{4DBD37D2-C803-4DAA-8241-19DEFBBD6DDE}" destId="{0019CF5B-289A-4901-AF39-4D4010C73771}" srcOrd="0" destOrd="0" presId="urn:microsoft.com/office/officeart/2008/layout/LinedList"/>
    <dgm:cxn modelId="{3047D7A2-1E0F-4A22-A568-C7051AE41649}" type="presParOf" srcId="{3BEDF971-F6E0-40E9-9168-0444D7F282E5}" destId="{4185D8AA-82C9-497A-A8AC-A180971A6B77}" srcOrd="0" destOrd="0" presId="urn:microsoft.com/office/officeart/2008/layout/LinedList"/>
    <dgm:cxn modelId="{2EF35668-BD04-40EA-9875-93347758BF64}" type="presParOf" srcId="{3BEDF971-F6E0-40E9-9168-0444D7F282E5}" destId="{340031FD-89B6-4551-BC0C-22AA035EA29E}" srcOrd="1" destOrd="0" presId="urn:microsoft.com/office/officeart/2008/layout/LinedList"/>
    <dgm:cxn modelId="{A088FBA5-1953-4C89-A4D7-00B91BADA7D9}" type="presParOf" srcId="{340031FD-89B6-4551-BC0C-22AA035EA29E}" destId="{9BAAD3D1-E42A-4039-9A6A-9FB21F445B84}" srcOrd="0" destOrd="0" presId="urn:microsoft.com/office/officeart/2008/layout/LinedList"/>
    <dgm:cxn modelId="{8BEA36B3-60E6-47DC-9F3F-ADAF089C6CCD}" type="presParOf" srcId="{340031FD-89B6-4551-BC0C-22AA035EA29E}" destId="{71A39414-7887-43A4-A04A-1785E6EE24D6}" srcOrd="1" destOrd="0" presId="urn:microsoft.com/office/officeart/2008/layout/LinedList"/>
    <dgm:cxn modelId="{CA0E9C83-6725-4D6D-ABCF-32A2E588124E}" type="presParOf" srcId="{3BEDF971-F6E0-40E9-9168-0444D7F282E5}" destId="{45ACB494-FEEA-4CBE-B633-532AC32D67A1}" srcOrd="2" destOrd="0" presId="urn:microsoft.com/office/officeart/2008/layout/LinedList"/>
    <dgm:cxn modelId="{15F606C4-5DDD-42E5-A36A-999AF93BA609}" type="presParOf" srcId="{3BEDF971-F6E0-40E9-9168-0444D7F282E5}" destId="{AEBF9E5D-8193-41CB-B4C9-74789B9332DF}" srcOrd="3" destOrd="0" presId="urn:microsoft.com/office/officeart/2008/layout/LinedList"/>
    <dgm:cxn modelId="{87B4A6B9-638A-4EB6-92F0-C11669BCEC7A}" type="presParOf" srcId="{AEBF9E5D-8193-41CB-B4C9-74789B9332DF}" destId="{83D0810B-AE64-4FD6-958A-E1A95E4346F6}" srcOrd="0" destOrd="0" presId="urn:microsoft.com/office/officeart/2008/layout/LinedList"/>
    <dgm:cxn modelId="{6DAC47C4-BF57-4DBF-82D4-DD06633D1839}" type="presParOf" srcId="{AEBF9E5D-8193-41CB-B4C9-74789B9332DF}" destId="{D9824370-E09C-4F32-9010-7BB2B1AE992E}" srcOrd="1" destOrd="0" presId="urn:microsoft.com/office/officeart/2008/layout/LinedList"/>
    <dgm:cxn modelId="{E10D10DF-EF14-430A-920B-BEB365B7B0BA}" type="presParOf" srcId="{3BEDF971-F6E0-40E9-9168-0444D7F282E5}" destId="{9FCF6687-D8BB-495E-8992-E5C2922EFBE3}" srcOrd="4" destOrd="0" presId="urn:microsoft.com/office/officeart/2008/layout/LinedList"/>
    <dgm:cxn modelId="{E70CCB40-4F60-4837-BAC7-FE4FEA86F7BB}" type="presParOf" srcId="{3BEDF971-F6E0-40E9-9168-0444D7F282E5}" destId="{40D670A5-008D-4D86-A870-2CA68F96E565}" srcOrd="5" destOrd="0" presId="urn:microsoft.com/office/officeart/2008/layout/LinedList"/>
    <dgm:cxn modelId="{3C499D6B-1875-48B6-A95E-17B3D41070DD}" type="presParOf" srcId="{40D670A5-008D-4D86-A870-2CA68F96E565}" destId="{0019CF5B-289A-4901-AF39-4D4010C73771}" srcOrd="0" destOrd="0" presId="urn:microsoft.com/office/officeart/2008/layout/LinedList"/>
    <dgm:cxn modelId="{54B1E2D9-3E88-49A4-A056-FA3006419E5C}" type="presParOf" srcId="{40D670A5-008D-4D86-A870-2CA68F96E565}" destId="{A9958190-6ECC-45F2-A451-97E82476608F}" srcOrd="1" destOrd="0" presId="urn:microsoft.com/office/officeart/2008/layout/LinedList"/>
    <dgm:cxn modelId="{7ABBCD99-2BCF-4E48-9E97-6CB5E85D2973}" type="presParOf" srcId="{3BEDF971-F6E0-40E9-9168-0444D7F282E5}" destId="{D58896BE-0625-48B5-B12E-BC5BF5410EAF}" srcOrd="6" destOrd="0" presId="urn:microsoft.com/office/officeart/2008/layout/LinedList"/>
    <dgm:cxn modelId="{90868D70-B495-4D56-87C4-954F5D3F968E}" type="presParOf" srcId="{3BEDF971-F6E0-40E9-9168-0444D7F282E5}" destId="{BE395C08-F8E2-4FC1-95DD-6AB2265CDE97}" srcOrd="7" destOrd="0" presId="urn:microsoft.com/office/officeart/2008/layout/LinedList"/>
    <dgm:cxn modelId="{C017B1D5-D6D4-4C9D-8020-641BBED03006}" type="presParOf" srcId="{BE395C08-F8E2-4FC1-95DD-6AB2265CDE97}" destId="{1C810E9A-0DDE-47F7-923B-1728A759A9A6}" srcOrd="0" destOrd="0" presId="urn:microsoft.com/office/officeart/2008/layout/LinedList"/>
    <dgm:cxn modelId="{CE0D7FD0-44F7-444A-9555-AA2829129A6C}" type="presParOf" srcId="{BE395C08-F8E2-4FC1-95DD-6AB2265CDE97}" destId="{7B10A669-F601-4A80-A669-18B9490BCD58}" srcOrd="1" destOrd="0" presId="urn:microsoft.com/office/officeart/2008/layout/LinedList"/>
    <dgm:cxn modelId="{E411FFFE-8062-4927-9CAE-269C5CFBE7CE}" type="presParOf" srcId="{3BEDF971-F6E0-40E9-9168-0444D7F282E5}" destId="{22F90694-0492-4292-8408-E97EC3AD3C4F}" srcOrd="8" destOrd="0" presId="urn:microsoft.com/office/officeart/2008/layout/LinedList"/>
    <dgm:cxn modelId="{1FD4E545-331B-4501-8EC9-FA80E91DAF71}" type="presParOf" srcId="{3BEDF971-F6E0-40E9-9168-0444D7F282E5}" destId="{71E12E41-3767-4BB7-AF13-72008F205C35}" srcOrd="9" destOrd="0" presId="urn:microsoft.com/office/officeart/2008/layout/LinedList"/>
    <dgm:cxn modelId="{F39B2EF3-B0AD-4F1E-AF0A-FD355A1DCAF8}" type="presParOf" srcId="{71E12E41-3767-4BB7-AF13-72008F205C35}" destId="{F99AA374-1A72-4AF4-9E7A-9A7A5E457A10}" srcOrd="0" destOrd="0" presId="urn:microsoft.com/office/officeart/2008/layout/LinedList"/>
    <dgm:cxn modelId="{FFFF11C2-E6DA-4EB6-80C7-13A81AF29FE8}" type="presParOf" srcId="{71E12E41-3767-4BB7-AF13-72008F205C35}" destId="{26618191-78DE-4904-9194-43514621403F}" srcOrd="1" destOrd="0" presId="urn:microsoft.com/office/officeart/2008/layout/LinedList"/>
    <dgm:cxn modelId="{7FDDFCF3-CF2B-49C4-BF13-51EB7D6B500D}" type="presParOf" srcId="{3BEDF971-F6E0-40E9-9168-0444D7F282E5}" destId="{D6157D74-20EB-49AE-923A-05D5A58C3328}" srcOrd="10" destOrd="0" presId="urn:microsoft.com/office/officeart/2008/layout/LinedList"/>
    <dgm:cxn modelId="{43CBBC53-AD10-4456-9BE1-9A5A3E768DFB}" type="presParOf" srcId="{3BEDF971-F6E0-40E9-9168-0444D7F282E5}" destId="{0CBFB9E7-6ED6-45B0-9399-A7277EA3D0CF}" srcOrd="11" destOrd="0" presId="urn:microsoft.com/office/officeart/2008/layout/LinedList"/>
    <dgm:cxn modelId="{BC7956BD-DBCC-47C3-B722-FE63D33D053C}" type="presParOf" srcId="{0CBFB9E7-6ED6-45B0-9399-A7277EA3D0CF}" destId="{CB82F0F3-14B0-4B6E-BBB5-D951D015E497}" srcOrd="0" destOrd="0" presId="urn:microsoft.com/office/officeart/2008/layout/LinedList"/>
    <dgm:cxn modelId="{F8B01E2B-0DC0-43FB-A43D-8BDEA86A607F}" type="presParOf" srcId="{0CBFB9E7-6ED6-45B0-9399-A7277EA3D0CF}" destId="{C7914094-99D3-4668-9C26-91D81288CF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23EF7D3-EF0E-4627-B387-9210BF46B489}" type="doc">
      <dgm:prSet loTypeId="urn:microsoft.com/office/officeart/2008/layout/LinedLis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06FF65AF-1A54-4918-B6DD-6BEDEDD41C91}">
      <dgm:prSet/>
      <dgm:spPr/>
      <dgm:t>
        <a:bodyPr/>
        <a:lstStyle/>
        <a:p>
          <a:r>
            <a:rPr lang="en-GB"/>
            <a:t>Balancing Emotional Awareness</a:t>
          </a:r>
          <a:endParaRPr lang="en-US"/>
        </a:p>
      </dgm:t>
    </dgm:pt>
    <dgm:pt modelId="{2EC5F3A9-0C5E-412B-987E-1A7714F0B5CB}" type="parTrans" cxnId="{6CA101D7-0937-4D3B-A631-AD07ECC90B19}">
      <dgm:prSet/>
      <dgm:spPr/>
      <dgm:t>
        <a:bodyPr/>
        <a:lstStyle/>
        <a:p>
          <a:endParaRPr lang="en-US"/>
        </a:p>
      </dgm:t>
    </dgm:pt>
    <dgm:pt modelId="{FBB5244D-5C6E-4FAB-A7FE-E87B973C1E49}" type="sibTrans" cxnId="{6CA101D7-0937-4D3B-A631-AD07ECC90B19}">
      <dgm:prSet/>
      <dgm:spPr/>
      <dgm:t>
        <a:bodyPr/>
        <a:lstStyle/>
        <a:p>
          <a:endParaRPr lang="en-US"/>
        </a:p>
      </dgm:t>
    </dgm:pt>
    <dgm:pt modelId="{F633959F-707A-459C-927D-6608C9281F2F}">
      <dgm:prSet/>
      <dgm:spPr/>
      <dgm:t>
        <a:bodyPr/>
        <a:lstStyle/>
        <a:p>
          <a:r>
            <a:rPr lang="en-GB"/>
            <a:t>Logical Thought</a:t>
          </a:r>
          <a:endParaRPr lang="en-US"/>
        </a:p>
      </dgm:t>
    </dgm:pt>
    <dgm:pt modelId="{E2116BD4-93C0-4EBB-A307-6306E2D1C7F7}" type="parTrans" cxnId="{266AD3BE-8C45-4B46-8957-CC5F7286F108}">
      <dgm:prSet/>
      <dgm:spPr/>
      <dgm:t>
        <a:bodyPr/>
        <a:lstStyle/>
        <a:p>
          <a:endParaRPr lang="en-US"/>
        </a:p>
      </dgm:t>
    </dgm:pt>
    <dgm:pt modelId="{845BC030-8660-4E77-8347-9869DCA3C14D}" type="sibTrans" cxnId="{266AD3BE-8C45-4B46-8957-CC5F7286F108}">
      <dgm:prSet/>
      <dgm:spPr/>
      <dgm:t>
        <a:bodyPr/>
        <a:lstStyle/>
        <a:p>
          <a:endParaRPr lang="en-US"/>
        </a:p>
      </dgm:t>
    </dgm:pt>
    <dgm:pt modelId="{A48DF767-8BE4-45EB-9FA9-13E89AE54168}">
      <dgm:prSet/>
      <dgm:spPr/>
      <dgm:t>
        <a:bodyPr/>
        <a:lstStyle/>
        <a:p>
          <a:r>
            <a:rPr lang="en-GB"/>
            <a:t>Social Exchange</a:t>
          </a:r>
          <a:endParaRPr lang="en-US"/>
        </a:p>
      </dgm:t>
    </dgm:pt>
    <dgm:pt modelId="{0F08217F-8DFC-4538-9FCB-96EA6818EABA}" type="parTrans" cxnId="{7B273BEB-35E2-4050-8F59-78E2187DB50D}">
      <dgm:prSet/>
      <dgm:spPr/>
      <dgm:t>
        <a:bodyPr/>
        <a:lstStyle/>
        <a:p>
          <a:endParaRPr lang="en-US"/>
        </a:p>
      </dgm:t>
    </dgm:pt>
    <dgm:pt modelId="{085992C0-4E4F-4633-82A4-7D9C21BAF7B2}" type="sibTrans" cxnId="{7B273BEB-35E2-4050-8F59-78E2187DB50D}">
      <dgm:prSet/>
      <dgm:spPr/>
      <dgm:t>
        <a:bodyPr/>
        <a:lstStyle/>
        <a:p>
          <a:endParaRPr lang="en-US"/>
        </a:p>
      </dgm:t>
    </dgm:pt>
    <dgm:pt modelId="{74ADDD69-A66E-45F3-8C5A-433AD75B04B3}">
      <dgm:prSet/>
      <dgm:spPr/>
      <dgm:t>
        <a:bodyPr/>
        <a:lstStyle/>
        <a:p>
          <a:r>
            <a:rPr lang="en-GB"/>
            <a:t>Social Complexities</a:t>
          </a:r>
          <a:endParaRPr lang="en-US"/>
        </a:p>
      </dgm:t>
    </dgm:pt>
    <dgm:pt modelId="{64A3EE22-240E-424A-8D75-421E42279268}" type="parTrans" cxnId="{97F71954-E419-46EF-9247-DD199D646450}">
      <dgm:prSet/>
      <dgm:spPr/>
      <dgm:t>
        <a:bodyPr/>
        <a:lstStyle/>
        <a:p>
          <a:endParaRPr lang="en-US"/>
        </a:p>
      </dgm:t>
    </dgm:pt>
    <dgm:pt modelId="{09EADADE-79F4-43CB-AD66-7CCDD7F2917F}" type="sibTrans" cxnId="{97F71954-E419-46EF-9247-DD199D646450}">
      <dgm:prSet/>
      <dgm:spPr/>
      <dgm:t>
        <a:bodyPr/>
        <a:lstStyle/>
        <a:p>
          <a:endParaRPr lang="en-US"/>
        </a:p>
      </dgm:t>
    </dgm:pt>
    <dgm:pt modelId="{C9D7C8DF-B11A-41CF-9974-47865A5D5273}">
      <dgm:prSet/>
      <dgm:spPr/>
      <dgm:t>
        <a:bodyPr/>
        <a:lstStyle/>
        <a:p>
          <a:r>
            <a:rPr lang="en-GB"/>
            <a:t>Achieve Goals</a:t>
          </a:r>
          <a:endParaRPr lang="en-US"/>
        </a:p>
      </dgm:t>
    </dgm:pt>
    <dgm:pt modelId="{8E229550-D285-4480-BDCB-65F588CC965D}" type="parTrans" cxnId="{ABA964C3-D01D-4D37-8A25-BDF3760C4007}">
      <dgm:prSet/>
      <dgm:spPr/>
      <dgm:t>
        <a:bodyPr/>
        <a:lstStyle/>
        <a:p>
          <a:endParaRPr lang="en-US"/>
        </a:p>
      </dgm:t>
    </dgm:pt>
    <dgm:pt modelId="{23D190DD-079E-4774-BC68-5D218BBE6B72}" type="sibTrans" cxnId="{ABA964C3-D01D-4D37-8A25-BDF3760C4007}">
      <dgm:prSet/>
      <dgm:spPr/>
      <dgm:t>
        <a:bodyPr/>
        <a:lstStyle/>
        <a:p>
          <a:endParaRPr lang="en-US"/>
        </a:p>
      </dgm:t>
    </dgm:pt>
    <dgm:pt modelId="{28824667-41FE-4DC9-8833-FB084E948EDE}">
      <dgm:prSet/>
      <dgm:spPr/>
      <dgm:t>
        <a:bodyPr/>
        <a:lstStyle/>
        <a:p>
          <a:r>
            <a:rPr lang="en-GB"/>
            <a:t>Reduce Stress</a:t>
          </a:r>
          <a:endParaRPr lang="en-US"/>
        </a:p>
      </dgm:t>
    </dgm:pt>
    <dgm:pt modelId="{AD70066B-6B0B-49D7-B6F8-B0B73421203E}" type="parTrans" cxnId="{27198CA3-BFCD-4EF5-A8D3-D12E8FD16536}">
      <dgm:prSet/>
      <dgm:spPr/>
      <dgm:t>
        <a:bodyPr/>
        <a:lstStyle/>
        <a:p>
          <a:endParaRPr lang="en-US"/>
        </a:p>
      </dgm:t>
    </dgm:pt>
    <dgm:pt modelId="{E2B9788C-3B3E-4ED6-AA52-C66B6F818A93}" type="sibTrans" cxnId="{27198CA3-BFCD-4EF5-A8D3-D12E8FD16536}">
      <dgm:prSet/>
      <dgm:spPr/>
      <dgm:t>
        <a:bodyPr/>
        <a:lstStyle/>
        <a:p>
          <a:endParaRPr lang="en-US"/>
        </a:p>
      </dgm:t>
    </dgm:pt>
    <dgm:pt modelId="{1614B4D4-C135-446E-AAF3-68B58BB45AD5}">
      <dgm:prSet/>
      <dgm:spPr/>
      <dgm:t>
        <a:bodyPr/>
        <a:lstStyle/>
        <a:p>
          <a:r>
            <a:rPr lang="en-GB"/>
            <a:t>Encompass Key Skills </a:t>
          </a:r>
          <a:endParaRPr lang="en-US"/>
        </a:p>
      </dgm:t>
    </dgm:pt>
    <dgm:pt modelId="{7E7C8E8D-69F8-49D9-8160-283B01609728}" type="parTrans" cxnId="{90F886C3-97C1-4C4B-AAED-C2EC9DB95DE8}">
      <dgm:prSet/>
      <dgm:spPr/>
      <dgm:t>
        <a:bodyPr/>
        <a:lstStyle/>
        <a:p>
          <a:endParaRPr lang="en-US"/>
        </a:p>
      </dgm:t>
    </dgm:pt>
    <dgm:pt modelId="{B0624245-7CF6-4D16-90F8-45696A8AE19E}" type="sibTrans" cxnId="{90F886C3-97C1-4C4B-AAED-C2EC9DB95DE8}">
      <dgm:prSet/>
      <dgm:spPr/>
      <dgm:t>
        <a:bodyPr/>
        <a:lstStyle/>
        <a:p>
          <a:endParaRPr lang="en-US"/>
        </a:p>
      </dgm:t>
    </dgm:pt>
    <dgm:pt modelId="{A62C390D-1C84-49A4-B0D3-91C7B9D08ACF}">
      <dgm:prSet/>
      <dgm:spPr/>
      <dgm:t>
        <a:bodyPr/>
        <a:lstStyle/>
        <a:p>
          <a:r>
            <a:rPr lang="en-GB"/>
            <a:t>Self Regulation, Empathy &amp; Motivation</a:t>
          </a:r>
          <a:endParaRPr lang="en-US"/>
        </a:p>
      </dgm:t>
    </dgm:pt>
    <dgm:pt modelId="{D654F579-D060-4B27-A065-B4790EFA893F}" type="parTrans" cxnId="{190847F8-0FF9-4EC3-8F77-9B7265560FB1}">
      <dgm:prSet/>
      <dgm:spPr/>
      <dgm:t>
        <a:bodyPr/>
        <a:lstStyle/>
        <a:p>
          <a:endParaRPr lang="en-US"/>
        </a:p>
      </dgm:t>
    </dgm:pt>
    <dgm:pt modelId="{CDFA893C-5104-4EAD-86C9-0085F5159D3B}" type="sibTrans" cxnId="{190847F8-0FF9-4EC3-8F77-9B7265560FB1}">
      <dgm:prSet/>
      <dgm:spPr/>
      <dgm:t>
        <a:bodyPr/>
        <a:lstStyle/>
        <a:p>
          <a:endParaRPr lang="en-US"/>
        </a:p>
      </dgm:t>
    </dgm:pt>
    <dgm:pt modelId="{99C8EDC3-13ED-4221-8826-EE703F5B2F52}">
      <dgm:prSet/>
      <dgm:spPr/>
      <dgm:t>
        <a:bodyPr/>
        <a:lstStyle/>
        <a:p>
          <a:r>
            <a:rPr lang="en-GB"/>
            <a:t>Social Skills</a:t>
          </a:r>
          <a:endParaRPr lang="en-US"/>
        </a:p>
      </dgm:t>
    </dgm:pt>
    <dgm:pt modelId="{83C0C70F-6856-4C98-BFF8-43316129B53E}" type="parTrans" cxnId="{79FBCBB2-4652-4C91-BFCF-B676A1E2EED7}">
      <dgm:prSet/>
      <dgm:spPr/>
      <dgm:t>
        <a:bodyPr/>
        <a:lstStyle/>
        <a:p>
          <a:endParaRPr lang="en-US"/>
        </a:p>
      </dgm:t>
    </dgm:pt>
    <dgm:pt modelId="{E85E4D33-02DB-497A-9771-818892C319EA}" type="sibTrans" cxnId="{79FBCBB2-4652-4C91-BFCF-B676A1E2EED7}">
      <dgm:prSet/>
      <dgm:spPr/>
      <dgm:t>
        <a:bodyPr/>
        <a:lstStyle/>
        <a:p>
          <a:endParaRPr lang="en-US"/>
        </a:p>
      </dgm:t>
    </dgm:pt>
    <dgm:pt modelId="{C7F3BBDD-B7C1-45A5-9F70-4EE1A63EB222}">
      <dgm:prSet/>
      <dgm:spPr/>
      <dgm:t>
        <a:bodyPr/>
        <a:lstStyle/>
        <a:p>
          <a:r>
            <a:rPr lang="en-GB"/>
            <a:t>Relationships </a:t>
          </a:r>
          <a:endParaRPr lang="en-US"/>
        </a:p>
      </dgm:t>
    </dgm:pt>
    <dgm:pt modelId="{CA31B314-47A4-4479-A46D-3A5EFD708F05}" type="parTrans" cxnId="{B132926C-C996-419C-BEA9-2D706E6FAD63}">
      <dgm:prSet/>
      <dgm:spPr/>
      <dgm:t>
        <a:bodyPr/>
        <a:lstStyle/>
        <a:p>
          <a:endParaRPr lang="en-US"/>
        </a:p>
      </dgm:t>
    </dgm:pt>
    <dgm:pt modelId="{1E7DA9F4-CBDD-4D1D-ABB2-BD4BD75827E3}" type="sibTrans" cxnId="{B132926C-C996-419C-BEA9-2D706E6FAD63}">
      <dgm:prSet/>
      <dgm:spPr/>
      <dgm:t>
        <a:bodyPr/>
        <a:lstStyle/>
        <a:p>
          <a:endParaRPr lang="en-US"/>
        </a:p>
      </dgm:t>
    </dgm:pt>
    <dgm:pt modelId="{EE44D012-5BDD-4DCF-8EF0-5DF1671BE552}">
      <dgm:prSet/>
      <dgm:spPr/>
      <dgm:t>
        <a:bodyPr/>
        <a:lstStyle/>
        <a:p>
          <a:r>
            <a:rPr lang="en-GB"/>
            <a:t>Decision Making </a:t>
          </a:r>
          <a:endParaRPr lang="en-US"/>
        </a:p>
      </dgm:t>
    </dgm:pt>
    <dgm:pt modelId="{29730886-5FB2-4F5B-AF0E-7C4F9435A461}" type="parTrans" cxnId="{29A68A64-94D9-40A6-B96E-248044E53021}">
      <dgm:prSet/>
      <dgm:spPr/>
      <dgm:t>
        <a:bodyPr/>
        <a:lstStyle/>
        <a:p>
          <a:endParaRPr lang="en-US"/>
        </a:p>
      </dgm:t>
    </dgm:pt>
    <dgm:pt modelId="{DEFAA870-DCA0-4694-AB14-A16B05E4BB00}" type="sibTrans" cxnId="{29A68A64-94D9-40A6-B96E-248044E53021}">
      <dgm:prSet/>
      <dgm:spPr/>
      <dgm:t>
        <a:bodyPr/>
        <a:lstStyle/>
        <a:p>
          <a:endParaRPr lang="en-US"/>
        </a:p>
      </dgm:t>
    </dgm:pt>
    <dgm:pt modelId="{EF85130F-1C9B-4457-BE86-6B882252417A}" type="pres">
      <dgm:prSet presAssocID="{E23EF7D3-EF0E-4627-B387-9210BF46B489}" presName="vert0" presStyleCnt="0">
        <dgm:presLayoutVars>
          <dgm:dir/>
          <dgm:animOne val="branch"/>
          <dgm:animLvl val="lvl"/>
        </dgm:presLayoutVars>
      </dgm:prSet>
      <dgm:spPr/>
    </dgm:pt>
    <dgm:pt modelId="{CAA039A8-E433-442A-BCA3-70B09B61DE1F}" type="pres">
      <dgm:prSet presAssocID="{06FF65AF-1A54-4918-B6DD-6BEDEDD41C91}" presName="thickLine" presStyleLbl="alignNode1" presStyleIdx="0" presStyleCnt="11"/>
      <dgm:spPr/>
    </dgm:pt>
    <dgm:pt modelId="{DDCAE4A2-3C0C-437D-9A58-A3AB1B471FFA}" type="pres">
      <dgm:prSet presAssocID="{06FF65AF-1A54-4918-B6DD-6BEDEDD41C91}" presName="horz1" presStyleCnt="0"/>
      <dgm:spPr/>
    </dgm:pt>
    <dgm:pt modelId="{AE1BB881-9CAE-4A28-9F64-349C51AC6E0A}" type="pres">
      <dgm:prSet presAssocID="{06FF65AF-1A54-4918-B6DD-6BEDEDD41C91}" presName="tx1" presStyleLbl="revTx" presStyleIdx="0" presStyleCnt="11"/>
      <dgm:spPr/>
    </dgm:pt>
    <dgm:pt modelId="{96396805-7923-4424-9EFF-DC85FAF161CC}" type="pres">
      <dgm:prSet presAssocID="{06FF65AF-1A54-4918-B6DD-6BEDEDD41C91}" presName="vert1" presStyleCnt="0"/>
      <dgm:spPr/>
    </dgm:pt>
    <dgm:pt modelId="{8D763055-987E-4C78-AE69-12976A9DCBDE}" type="pres">
      <dgm:prSet presAssocID="{F633959F-707A-459C-927D-6608C9281F2F}" presName="thickLine" presStyleLbl="alignNode1" presStyleIdx="1" presStyleCnt="11"/>
      <dgm:spPr/>
    </dgm:pt>
    <dgm:pt modelId="{AF66C824-2147-460A-B28D-4FFC52DC6398}" type="pres">
      <dgm:prSet presAssocID="{F633959F-707A-459C-927D-6608C9281F2F}" presName="horz1" presStyleCnt="0"/>
      <dgm:spPr/>
    </dgm:pt>
    <dgm:pt modelId="{07CEACFB-8C24-4E1D-8782-324A8DDFEB82}" type="pres">
      <dgm:prSet presAssocID="{F633959F-707A-459C-927D-6608C9281F2F}" presName="tx1" presStyleLbl="revTx" presStyleIdx="1" presStyleCnt="11"/>
      <dgm:spPr/>
    </dgm:pt>
    <dgm:pt modelId="{1F32D3AE-0E93-46A8-826D-D5C0F2797712}" type="pres">
      <dgm:prSet presAssocID="{F633959F-707A-459C-927D-6608C9281F2F}" presName="vert1" presStyleCnt="0"/>
      <dgm:spPr/>
    </dgm:pt>
    <dgm:pt modelId="{601CF753-D4C9-4B84-876C-C3BF737FB100}" type="pres">
      <dgm:prSet presAssocID="{A48DF767-8BE4-45EB-9FA9-13E89AE54168}" presName="thickLine" presStyleLbl="alignNode1" presStyleIdx="2" presStyleCnt="11"/>
      <dgm:spPr/>
    </dgm:pt>
    <dgm:pt modelId="{F29E145A-75D7-4290-A4F5-0BE8A3A2F66C}" type="pres">
      <dgm:prSet presAssocID="{A48DF767-8BE4-45EB-9FA9-13E89AE54168}" presName="horz1" presStyleCnt="0"/>
      <dgm:spPr/>
    </dgm:pt>
    <dgm:pt modelId="{831739CB-F2B1-40E9-BA81-9411E2B69328}" type="pres">
      <dgm:prSet presAssocID="{A48DF767-8BE4-45EB-9FA9-13E89AE54168}" presName="tx1" presStyleLbl="revTx" presStyleIdx="2" presStyleCnt="11"/>
      <dgm:spPr/>
    </dgm:pt>
    <dgm:pt modelId="{107B3A35-F85C-43A8-AC57-03AB5F4B791D}" type="pres">
      <dgm:prSet presAssocID="{A48DF767-8BE4-45EB-9FA9-13E89AE54168}" presName="vert1" presStyleCnt="0"/>
      <dgm:spPr/>
    </dgm:pt>
    <dgm:pt modelId="{D1321915-FCFF-49E9-A635-6DBA35CB08F7}" type="pres">
      <dgm:prSet presAssocID="{74ADDD69-A66E-45F3-8C5A-433AD75B04B3}" presName="thickLine" presStyleLbl="alignNode1" presStyleIdx="3" presStyleCnt="11"/>
      <dgm:spPr/>
    </dgm:pt>
    <dgm:pt modelId="{1E234277-FE7D-45C4-B154-1C8F91389A40}" type="pres">
      <dgm:prSet presAssocID="{74ADDD69-A66E-45F3-8C5A-433AD75B04B3}" presName="horz1" presStyleCnt="0"/>
      <dgm:spPr/>
    </dgm:pt>
    <dgm:pt modelId="{8FAB4F99-9836-4E6C-86C7-7FDCDA892090}" type="pres">
      <dgm:prSet presAssocID="{74ADDD69-A66E-45F3-8C5A-433AD75B04B3}" presName="tx1" presStyleLbl="revTx" presStyleIdx="3" presStyleCnt="11"/>
      <dgm:spPr/>
    </dgm:pt>
    <dgm:pt modelId="{D1A3D1D2-FE2D-4B3B-B096-BC194083E84C}" type="pres">
      <dgm:prSet presAssocID="{74ADDD69-A66E-45F3-8C5A-433AD75B04B3}" presName="vert1" presStyleCnt="0"/>
      <dgm:spPr/>
    </dgm:pt>
    <dgm:pt modelId="{3BCCAAB5-B8FA-4A51-8DE2-3F226474904E}" type="pres">
      <dgm:prSet presAssocID="{C9D7C8DF-B11A-41CF-9974-47865A5D5273}" presName="thickLine" presStyleLbl="alignNode1" presStyleIdx="4" presStyleCnt="11"/>
      <dgm:spPr/>
    </dgm:pt>
    <dgm:pt modelId="{A0401B23-A7B1-4734-967F-003B29238E29}" type="pres">
      <dgm:prSet presAssocID="{C9D7C8DF-B11A-41CF-9974-47865A5D5273}" presName="horz1" presStyleCnt="0"/>
      <dgm:spPr/>
    </dgm:pt>
    <dgm:pt modelId="{E9E8BDE7-26ED-4BE4-982A-274C8861F090}" type="pres">
      <dgm:prSet presAssocID="{C9D7C8DF-B11A-41CF-9974-47865A5D5273}" presName="tx1" presStyleLbl="revTx" presStyleIdx="4" presStyleCnt="11"/>
      <dgm:spPr/>
    </dgm:pt>
    <dgm:pt modelId="{DE7CDCA2-2376-493B-945F-C694C39265E5}" type="pres">
      <dgm:prSet presAssocID="{C9D7C8DF-B11A-41CF-9974-47865A5D5273}" presName="vert1" presStyleCnt="0"/>
      <dgm:spPr/>
    </dgm:pt>
    <dgm:pt modelId="{C393F9A9-905A-4CE8-81CC-73BD24254A87}" type="pres">
      <dgm:prSet presAssocID="{28824667-41FE-4DC9-8833-FB084E948EDE}" presName="thickLine" presStyleLbl="alignNode1" presStyleIdx="5" presStyleCnt="11"/>
      <dgm:spPr/>
    </dgm:pt>
    <dgm:pt modelId="{4E6DEE19-C4EF-4F28-8BDD-7CFF04B4F6F5}" type="pres">
      <dgm:prSet presAssocID="{28824667-41FE-4DC9-8833-FB084E948EDE}" presName="horz1" presStyleCnt="0"/>
      <dgm:spPr/>
    </dgm:pt>
    <dgm:pt modelId="{99CD9788-B37C-4429-8D85-48E2D39C9B44}" type="pres">
      <dgm:prSet presAssocID="{28824667-41FE-4DC9-8833-FB084E948EDE}" presName="tx1" presStyleLbl="revTx" presStyleIdx="5" presStyleCnt="11"/>
      <dgm:spPr/>
    </dgm:pt>
    <dgm:pt modelId="{BC1FA8D0-DC5F-41D8-BEEA-5A70F1120491}" type="pres">
      <dgm:prSet presAssocID="{28824667-41FE-4DC9-8833-FB084E948EDE}" presName="vert1" presStyleCnt="0"/>
      <dgm:spPr/>
    </dgm:pt>
    <dgm:pt modelId="{A9C65201-E5E3-4CB7-A69B-1B1C294D4843}" type="pres">
      <dgm:prSet presAssocID="{1614B4D4-C135-446E-AAF3-68B58BB45AD5}" presName="thickLine" presStyleLbl="alignNode1" presStyleIdx="6" presStyleCnt="11"/>
      <dgm:spPr/>
    </dgm:pt>
    <dgm:pt modelId="{2462B698-5CF8-46DB-9699-EF272B7AF621}" type="pres">
      <dgm:prSet presAssocID="{1614B4D4-C135-446E-AAF3-68B58BB45AD5}" presName="horz1" presStyleCnt="0"/>
      <dgm:spPr/>
    </dgm:pt>
    <dgm:pt modelId="{0D1D4EFD-B427-420E-9D31-E47EEC5AAFCD}" type="pres">
      <dgm:prSet presAssocID="{1614B4D4-C135-446E-AAF3-68B58BB45AD5}" presName="tx1" presStyleLbl="revTx" presStyleIdx="6" presStyleCnt="11"/>
      <dgm:spPr/>
    </dgm:pt>
    <dgm:pt modelId="{13768E64-AB90-4B78-BECB-A6E87E415E70}" type="pres">
      <dgm:prSet presAssocID="{1614B4D4-C135-446E-AAF3-68B58BB45AD5}" presName="vert1" presStyleCnt="0"/>
      <dgm:spPr/>
    </dgm:pt>
    <dgm:pt modelId="{94471254-DFE0-4338-AC9C-140DD781A3AD}" type="pres">
      <dgm:prSet presAssocID="{A62C390D-1C84-49A4-B0D3-91C7B9D08ACF}" presName="thickLine" presStyleLbl="alignNode1" presStyleIdx="7" presStyleCnt="11"/>
      <dgm:spPr/>
    </dgm:pt>
    <dgm:pt modelId="{3916B788-7829-4FE8-B5FF-DFA2A8034FE0}" type="pres">
      <dgm:prSet presAssocID="{A62C390D-1C84-49A4-B0D3-91C7B9D08ACF}" presName="horz1" presStyleCnt="0"/>
      <dgm:spPr/>
    </dgm:pt>
    <dgm:pt modelId="{57247E93-3E6F-433D-BCD2-5E0437A5C25F}" type="pres">
      <dgm:prSet presAssocID="{A62C390D-1C84-49A4-B0D3-91C7B9D08ACF}" presName="tx1" presStyleLbl="revTx" presStyleIdx="7" presStyleCnt="11"/>
      <dgm:spPr/>
    </dgm:pt>
    <dgm:pt modelId="{CF0B3509-C75A-476C-A64A-6E3234328C56}" type="pres">
      <dgm:prSet presAssocID="{A62C390D-1C84-49A4-B0D3-91C7B9D08ACF}" presName="vert1" presStyleCnt="0"/>
      <dgm:spPr/>
    </dgm:pt>
    <dgm:pt modelId="{9611261C-CCBB-4818-9150-E17B20278C9C}" type="pres">
      <dgm:prSet presAssocID="{99C8EDC3-13ED-4221-8826-EE703F5B2F52}" presName="thickLine" presStyleLbl="alignNode1" presStyleIdx="8" presStyleCnt="11"/>
      <dgm:spPr/>
    </dgm:pt>
    <dgm:pt modelId="{D180F8F2-AA57-4752-AF82-3CAD6EF34F12}" type="pres">
      <dgm:prSet presAssocID="{99C8EDC3-13ED-4221-8826-EE703F5B2F52}" presName="horz1" presStyleCnt="0"/>
      <dgm:spPr/>
    </dgm:pt>
    <dgm:pt modelId="{377F06FF-F290-405F-8119-5DB23A7DF6C5}" type="pres">
      <dgm:prSet presAssocID="{99C8EDC3-13ED-4221-8826-EE703F5B2F52}" presName="tx1" presStyleLbl="revTx" presStyleIdx="8" presStyleCnt="11"/>
      <dgm:spPr/>
    </dgm:pt>
    <dgm:pt modelId="{A6392C73-759E-43B1-AECD-D5541C60EDBB}" type="pres">
      <dgm:prSet presAssocID="{99C8EDC3-13ED-4221-8826-EE703F5B2F52}" presName="vert1" presStyleCnt="0"/>
      <dgm:spPr/>
    </dgm:pt>
    <dgm:pt modelId="{2E8DC6E5-6661-4479-936C-668162F5AE7A}" type="pres">
      <dgm:prSet presAssocID="{C7F3BBDD-B7C1-45A5-9F70-4EE1A63EB222}" presName="thickLine" presStyleLbl="alignNode1" presStyleIdx="9" presStyleCnt="11"/>
      <dgm:spPr/>
    </dgm:pt>
    <dgm:pt modelId="{5DD80F35-CB5F-4204-AB62-534F9D24AB14}" type="pres">
      <dgm:prSet presAssocID="{C7F3BBDD-B7C1-45A5-9F70-4EE1A63EB222}" presName="horz1" presStyleCnt="0"/>
      <dgm:spPr/>
    </dgm:pt>
    <dgm:pt modelId="{C88DA29E-945F-4913-9FE8-D105CA5AA637}" type="pres">
      <dgm:prSet presAssocID="{C7F3BBDD-B7C1-45A5-9F70-4EE1A63EB222}" presName="tx1" presStyleLbl="revTx" presStyleIdx="9" presStyleCnt="11"/>
      <dgm:spPr/>
    </dgm:pt>
    <dgm:pt modelId="{C2097AC4-0690-4F16-8F71-ED2B9C1F5BE3}" type="pres">
      <dgm:prSet presAssocID="{C7F3BBDD-B7C1-45A5-9F70-4EE1A63EB222}" presName="vert1" presStyleCnt="0"/>
      <dgm:spPr/>
    </dgm:pt>
    <dgm:pt modelId="{B59967A0-0CBA-4575-9F48-EDF3FF7D475B}" type="pres">
      <dgm:prSet presAssocID="{EE44D012-5BDD-4DCF-8EF0-5DF1671BE552}" presName="thickLine" presStyleLbl="alignNode1" presStyleIdx="10" presStyleCnt="11"/>
      <dgm:spPr/>
    </dgm:pt>
    <dgm:pt modelId="{4B4DF540-6719-4CEC-81E2-6FE2EC14120B}" type="pres">
      <dgm:prSet presAssocID="{EE44D012-5BDD-4DCF-8EF0-5DF1671BE552}" presName="horz1" presStyleCnt="0"/>
      <dgm:spPr/>
    </dgm:pt>
    <dgm:pt modelId="{A0DB834C-3819-4710-919A-1E86E329817C}" type="pres">
      <dgm:prSet presAssocID="{EE44D012-5BDD-4DCF-8EF0-5DF1671BE552}" presName="tx1" presStyleLbl="revTx" presStyleIdx="10" presStyleCnt="11"/>
      <dgm:spPr/>
    </dgm:pt>
    <dgm:pt modelId="{CFCDA0CD-5AA3-4F7D-8FD3-15086C6BB894}" type="pres">
      <dgm:prSet presAssocID="{EE44D012-5BDD-4DCF-8EF0-5DF1671BE552}" presName="vert1" presStyleCnt="0"/>
      <dgm:spPr/>
    </dgm:pt>
  </dgm:ptLst>
  <dgm:cxnLst>
    <dgm:cxn modelId="{D7DE8904-4419-4402-BFC3-024468280004}" type="presOf" srcId="{E23EF7D3-EF0E-4627-B387-9210BF46B489}" destId="{EF85130F-1C9B-4457-BE86-6B882252417A}" srcOrd="0" destOrd="0" presId="urn:microsoft.com/office/officeart/2008/layout/LinedList"/>
    <dgm:cxn modelId="{A861AB20-7CB0-48B2-95A0-28B8BF739F90}" type="presOf" srcId="{A48DF767-8BE4-45EB-9FA9-13E89AE54168}" destId="{831739CB-F2B1-40E9-BA81-9411E2B69328}" srcOrd="0" destOrd="0" presId="urn:microsoft.com/office/officeart/2008/layout/LinedList"/>
    <dgm:cxn modelId="{375C202A-04CD-49FE-978A-CD991A7B7693}" type="presOf" srcId="{06FF65AF-1A54-4918-B6DD-6BEDEDD41C91}" destId="{AE1BB881-9CAE-4A28-9F64-349C51AC6E0A}" srcOrd="0" destOrd="0" presId="urn:microsoft.com/office/officeart/2008/layout/LinedList"/>
    <dgm:cxn modelId="{7D61DD2F-E114-4CF6-9113-B4EA59A0052C}" type="presOf" srcId="{1614B4D4-C135-446E-AAF3-68B58BB45AD5}" destId="{0D1D4EFD-B427-420E-9D31-E47EEC5AAFCD}" srcOrd="0" destOrd="0" presId="urn:microsoft.com/office/officeart/2008/layout/LinedList"/>
    <dgm:cxn modelId="{8CA5FE30-03E0-44F8-B366-DF5BE08DFB0D}" type="presOf" srcId="{74ADDD69-A66E-45F3-8C5A-433AD75B04B3}" destId="{8FAB4F99-9836-4E6C-86C7-7FDCDA892090}" srcOrd="0" destOrd="0" presId="urn:microsoft.com/office/officeart/2008/layout/LinedList"/>
    <dgm:cxn modelId="{862F0360-84AE-490A-851B-B793B31131B2}" type="presOf" srcId="{EE44D012-5BDD-4DCF-8EF0-5DF1671BE552}" destId="{A0DB834C-3819-4710-919A-1E86E329817C}" srcOrd="0" destOrd="0" presId="urn:microsoft.com/office/officeart/2008/layout/LinedList"/>
    <dgm:cxn modelId="{29A68A64-94D9-40A6-B96E-248044E53021}" srcId="{E23EF7D3-EF0E-4627-B387-9210BF46B489}" destId="{EE44D012-5BDD-4DCF-8EF0-5DF1671BE552}" srcOrd="10" destOrd="0" parTransId="{29730886-5FB2-4F5B-AF0E-7C4F9435A461}" sibTransId="{DEFAA870-DCA0-4694-AB14-A16B05E4BB00}"/>
    <dgm:cxn modelId="{B132926C-C996-419C-BEA9-2D706E6FAD63}" srcId="{E23EF7D3-EF0E-4627-B387-9210BF46B489}" destId="{C7F3BBDD-B7C1-45A5-9F70-4EE1A63EB222}" srcOrd="9" destOrd="0" parTransId="{CA31B314-47A4-4479-A46D-3A5EFD708F05}" sibTransId="{1E7DA9F4-CBDD-4D1D-ABB2-BD4BD75827E3}"/>
    <dgm:cxn modelId="{97F71954-E419-46EF-9247-DD199D646450}" srcId="{E23EF7D3-EF0E-4627-B387-9210BF46B489}" destId="{74ADDD69-A66E-45F3-8C5A-433AD75B04B3}" srcOrd="3" destOrd="0" parTransId="{64A3EE22-240E-424A-8D75-421E42279268}" sibTransId="{09EADADE-79F4-43CB-AD66-7CCDD7F2917F}"/>
    <dgm:cxn modelId="{27198CA3-BFCD-4EF5-A8D3-D12E8FD16536}" srcId="{E23EF7D3-EF0E-4627-B387-9210BF46B489}" destId="{28824667-41FE-4DC9-8833-FB084E948EDE}" srcOrd="5" destOrd="0" parTransId="{AD70066B-6B0B-49D7-B6F8-B0B73421203E}" sibTransId="{E2B9788C-3B3E-4ED6-AA52-C66B6F818A93}"/>
    <dgm:cxn modelId="{79FBCBB2-4652-4C91-BFCF-B676A1E2EED7}" srcId="{E23EF7D3-EF0E-4627-B387-9210BF46B489}" destId="{99C8EDC3-13ED-4221-8826-EE703F5B2F52}" srcOrd="8" destOrd="0" parTransId="{83C0C70F-6856-4C98-BFF8-43316129B53E}" sibTransId="{E85E4D33-02DB-497A-9771-818892C319EA}"/>
    <dgm:cxn modelId="{266AD3BE-8C45-4B46-8957-CC5F7286F108}" srcId="{E23EF7D3-EF0E-4627-B387-9210BF46B489}" destId="{F633959F-707A-459C-927D-6608C9281F2F}" srcOrd="1" destOrd="0" parTransId="{E2116BD4-93C0-4EBB-A307-6306E2D1C7F7}" sibTransId="{845BC030-8660-4E77-8347-9869DCA3C14D}"/>
    <dgm:cxn modelId="{FEBB0EC1-CD4B-487B-8D0B-7F58D69B2AFC}" type="presOf" srcId="{99C8EDC3-13ED-4221-8826-EE703F5B2F52}" destId="{377F06FF-F290-405F-8119-5DB23A7DF6C5}" srcOrd="0" destOrd="0" presId="urn:microsoft.com/office/officeart/2008/layout/LinedList"/>
    <dgm:cxn modelId="{ABA964C3-D01D-4D37-8A25-BDF3760C4007}" srcId="{E23EF7D3-EF0E-4627-B387-9210BF46B489}" destId="{C9D7C8DF-B11A-41CF-9974-47865A5D5273}" srcOrd="4" destOrd="0" parTransId="{8E229550-D285-4480-BDCB-65F588CC965D}" sibTransId="{23D190DD-079E-4774-BC68-5D218BBE6B72}"/>
    <dgm:cxn modelId="{90F886C3-97C1-4C4B-AAED-C2EC9DB95DE8}" srcId="{E23EF7D3-EF0E-4627-B387-9210BF46B489}" destId="{1614B4D4-C135-446E-AAF3-68B58BB45AD5}" srcOrd="6" destOrd="0" parTransId="{7E7C8E8D-69F8-49D9-8160-283B01609728}" sibTransId="{B0624245-7CF6-4D16-90F8-45696A8AE19E}"/>
    <dgm:cxn modelId="{5A86ECC9-3590-4D5C-B3DE-52E4B53EE042}" type="presOf" srcId="{F633959F-707A-459C-927D-6608C9281F2F}" destId="{07CEACFB-8C24-4E1D-8782-324A8DDFEB82}" srcOrd="0" destOrd="0" presId="urn:microsoft.com/office/officeart/2008/layout/LinedList"/>
    <dgm:cxn modelId="{591F31D4-4AE6-4604-8BBA-CAF41041E299}" type="presOf" srcId="{28824667-41FE-4DC9-8833-FB084E948EDE}" destId="{99CD9788-B37C-4429-8D85-48E2D39C9B44}" srcOrd="0" destOrd="0" presId="urn:microsoft.com/office/officeart/2008/layout/LinedList"/>
    <dgm:cxn modelId="{6CA101D7-0937-4D3B-A631-AD07ECC90B19}" srcId="{E23EF7D3-EF0E-4627-B387-9210BF46B489}" destId="{06FF65AF-1A54-4918-B6DD-6BEDEDD41C91}" srcOrd="0" destOrd="0" parTransId="{2EC5F3A9-0C5E-412B-987E-1A7714F0B5CB}" sibTransId="{FBB5244D-5C6E-4FAB-A7FE-E87B973C1E49}"/>
    <dgm:cxn modelId="{BAAC28DE-2926-4207-86E2-8C7677A4A75E}" type="presOf" srcId="{A62C390D-1C84-49A4-B0D3-91C7B9D08ACF}" destId="{57247E93-3E6F-433D-BCD2-5E0437A5C25F}" srcOrd="0" destOrd="0" presId="urn:microsoft.com/office/officeart/2008/layout/LinedList"/>
    <dgm:cxn modelId="{E7AABAE5-F742-48FC-8C8C-4AE0034DE8F6}" type="presOf" srcId="{C9D7C8DF-B11A-41CF-9974-47865A5D5273}" destId="{E9E8BDE7-26ED-4BE4-982A-274C8861F090}" srcOrd="0" destOrd="0" presId="urn:microsoft.com/office/officeart/2008/layout/LinedList"/>
    <dgm:cxn modelId="{7B273BEB-35E2-4050-8F59-78E2187DB50D}" srcId="{E23EF7D3-EF0E-4627-B387-9210BF46B489}" destId="{A48DF767-8BE4-45EB-9FA9-13E89AE54168}" srcOrd="2" destOrd="0" parTransId="{0F08217F-8DFC-4538-9FCB-96EA6818EABA}" sibTransId="{085992C0-4E4F-4633-82A4-7D9C21BAF7B2}"/>
    <dgm:cxn modelId="{190847F8-0FF9-4EC3-8F77-9B7265560FB1}" srcId="{E23EF7D3-EF0E-4627-B387-9210BF46B489}" destId="{A62C390D-1C84-49A4-B0D3-91C7B9D08ACF}" srcOrd="7" destOrd="0" parTransId="{D654F579-D060-4B27-A065-B4790EFA893F}" sibTransId="{CDFA893C-5104-4EAD-86C9-0085F5159D3B}"/>
    <dgm:cxn modelId="{D508C7F9-5C12-47F1-A7FB-2AF5367000CE}" type="presOf" srcId="{C7F3BBDD-B7C1-45A5-9F70-4EE1A63EB222}" destId="{C88DA29E-945F-4913-9FE8-D105CA5AA637}" srcOrd="0" destOrd="0" presId="urn:microsoft.com/office/officeart/2008/layout/LinedList"/>
    <dgm:cxn modelId="{3983742C-30A7-45F1-8F9A-15C81E016FF3}" type="presParOf" srcId="{EF85130F-1C9B-4457-BE86-6B882252417A}" destId="{CAA039A8-E433-442A-BCA3-70B09B61DE1F}" srcOrd="0" destOrd="0" presId="urn:microsoft.com/office/officeart/2008/layout/LinedList"/>
    <dgm:cxn modelId="{0DBEBCE2-C410-49DE-A029-389C13F6A3FF}" type="presParOf" srcId="{EF85130F-1C9B-4457-BE86-6B882252417A}" destId="{DDCAE4A2-3C0C-437D-9A58-A3AB1B471FFA}" srcOrd="1" destOrd="0" presId="urn:microsoft.com/office/officeart/2008/layout/LinedList"/>
    <dgm:cxn modelId="{BD8997A8-1CED-4A1B-A72B-BE9B0509B01C}" type="presParOf" srcId="{DDCAE4A2-3C0C-437D-9A58-A3AB1B471FFA}" destId="{AE1BB881-9CAE-4A28-9F64-349C51AC6E0A}" srcOrd="0" destOrd="0" presId="urn:microsoft.com/office/officeart/2008/layout/LinedList"/>
    <dgm:cxn modelId="{28CA1AFE-6765-47E2-AEA9-171DA29157D0}" type="presParOf" srcId="{DDCAE4A2-3C0C-437D-9A58-A3AB1B471FFA}" destId="{96396805-7923-4424-9EFF-DC85FAF161CC}" srcOrd="1" destOrd="0" presId="urn:microsoft.com/office/officeart/2008/layout/LinedList"/>
    <dgm:cxn modelId="{ABC95888-2F2B-4F96-AE78-6890CCAAD49A}" type="presParOf" srcId="{EF85130F-1C9B-4457-BE86-6B882252417A}" destId="{8D763055-987E-4C78-AE69-12976A9DCBDE}" srcOrd="2" destOrd="0" presId="urn:microsoft.com/office/officeart/2008/layout/LinedList"/>
    <dgm:cxn modelId="{BC1B8740-ACBE-482F-8355-833EF787AE79}" type="presParOf" srcId="{EF85130F-1C9B-4457-BE86-6B882252417A}" destId="{AF66C824-2147-460A-B28D-4FFC52DC6398}" srcOrd="3" destOrd="0" presId="urn:microsoft.com/office/officeart/2008/layout/LinedList"/>
    <dgm:cxn modelId="{BDBD5AF1-13C7-4B93-B0F6-65E4E918FF33}" type="presParOf" srcId="{AF66C824-2147-460A-B28D-4FFC52DC6398}" destId="{07CEACFB-8C24-4E1D-8782-324A8DDFEB82}" srcOrd="0" destOrd="0" presId="urn:microsoft.com/office/officeart/2008/layout/LinedList"/>
    <dgm:cxn modelId="{A2A6EC9D-8EC0-4147-9DEE-E136C601CA31}" type="presParOf" srcId="{AF66C824-2147-460A-B28D-4FFC52DC6398}" destId="{1F32D3AE-0E93-46A8-826D-D5C0F2797712}" srcOrd="1" destOrd="0" presId="urn:microsoft.com/office/officeart/2008/layout/LinedList"/>
    <dgm:cxn modelId="{DC43BC4A-6566-41E3-8825-955879E9E6B3}" type="presParOf" srcId="{EF85130F-1C9B-4457-BE86-6B882252417A}" destId="{601CF753-D4C9-4B84-876C-C3BF737FB100}" srcOrd="4" destOrd="0" presId="urn:microsoft.com/office/officeart/2008/layout/LinedList"/>
    <dgm:cxn modelId="{B14EA41A-0F06-49E1-933C-8D2C5BA65F80}" type="presParOf" srcId="{EF85130F-1C9B-4457-BE86-6B882252417A}" destId="{F29E145A-75D7-4290-A4F5-0BE8A3A2F66C}" srcOrd="5" destOrd="0" presId="urn:microsoft.com/office/officeart/2008/layout/LinedList"/>
    <dgm:cxn modelId="{CB8B0238-85EE-4346-A569-191D137B18E2}" type="presParOf" srcId="{F29E145A-75D7-4290-A4F5-0BE8A3A2F66C}" destId="{831739CB-F2B1-40E9-BA81-9411E2B69328}" srcOrd="0" destOrd="0" presId="urn:microsoft.com/office/officeart/2008/layout/LinedList"/>
    <dgm:cxn modelId="{26CA7904-3B2A-47C6-A462-8CAF5E32C47D}" type="presParOf" srcId="{F29E145A-75D7-4290-A4F5-0BE8A3A2F66C}" destId="{107B3A35-F85C-43A8-AC57-03AB5F4B791D}" srcOrd="1" destOrd="0" presId="urn:microsoft.com/office/officeart/2008/layout/LinedList"/>
    <dgm:cxn modelId="{7F46ECD1-3E5A-41EA-9C75-D6B3897A5CD8}" type="presParOf" srcId="{EF85130F-1C9B-4457-BE86-6B882252417A}" destId="{D1321915-FCFF-49E9-A635-6DBA35CB08F7}" srcOrd="6" destOrd="0" presId="urn:microsoft.com/office/officeart/2008/layout/LinedList"/>
    <dgm:cxn modelId="{35E2BBE0-1189-4E2D-B198-F918263B0A07}" type="presParOf" srcId="{EF85130F-1C9B-4457-BE86-6B882252417A}" destId="{1E234277-FE7D-45C4-B154-1C8F91389A40}" srcOrd="7" destOrd="0" presId="urn:microsoft.com/office/officeart/2008/layout/LinedList"/>
    <dgm:cxn modelId="{A23292FE-7ED6-4B6F-A9F7-0163E9625E88}" type="presParOf" srcId="{1E234277-FE7D-45C4-B154-1C8F91389A40}" destId="{8FAB4F99-9836-4E6C-86C7-7FDCDA892090}" srcOrd="0" destOrd="0" presId="urn:microsoft.com/office/officeart/2008/layout/LinedList"/>
    <dgm:cxn modelId="{79694C3F-6978-47F2-993A-BB755CFB02A2}" type="presParOf" srcId="{1E234277-FE7D-45C4-B154-1C8F91389A40}" destId="{D1A3D1D2-FE2D-4B3B-B096-BC194083E84C}" srcOrd="1" destOrd="0" presId="urn:microsoft.com/office/officeart/2008/layout/LinedList"/>
    <dgm:cxn modelId="{91A7DCE1-4147-4F25-9723-9910CB6FD557}" type="presParOf" srcId="{EF85130F-1C9B-4457-BE86-6B882252417A}" destId="{3BCCAAB5-B8FA-4A51-8DE2-3F226474904E}" srcOrd="8" destOrd="0" presId="urn:microsoft.com/office/officeart/2008/layout/LinedList"/>
    <dgm:cxn modelId="{AE10DF03-1C5C-44EC-BCB7-0726D425D82B}" type="presParOf" srcId="{EF85130F-1C9B-4457-BE86-6B882252417A}" destId="{A0401B23-A7B1-4734-967F-003B29238E29}" srcOrd="9" destOrd="0" presId="urn:microsoft.com/office/officeart/2008/layout/LinedList"/>
    <dgm:cxn modelId="{CC328AE5-BE05-4EA2-9FCC-299CDC889325}" type="presParOf" srcId="{A0401B23-A7B1-4734-967F-003B29238E29}" destId="{E9E8BDE7-26ED-4BE4-982A-274C8861F090}" srcOrd="0" destOrd="0" presId="urn:microsoft.com/office/officeart/2008/layout/LinedList"/>
    <dgm:cxn modelId="{2483D823-0452-4A2F-99E2-DD2E6B633A1C}" type="presParOf" srcId="{A0401B23-A7B1-4734-967F-003B29238E29}" destId="{DE7CDCA2-2376-493B-945F-C694C39265E5}" srcOrd="1" destOrd="0" presId="urn:microsoft.com/office/officeart/2008/layout/LinedList"/>
    <dgm:cxn modelId="{B1452DE6-7A74-4B1A-8BE3-63C27F2C4E2D}" type="presParOf" srcId="{EF85130F-1C9B-4457-BE86-6B882252417A}" destId="{C393F9A9-905A-4CE8-81CC-73BD24254A87}" srcOrd="10" destOrd="0" presId="urn:microsoft.com/office/officeart/2008/layout/LinedList"/>
    <dgm:cxn modelId="{5D817BCE-3723-4EEA-9248-C335C4956BFD}" type="presParOf" srcId="{EF85130F-1C9B-4457-BE86-6B882252417A}" destId="{4E6DEE19-C4EF-4F28-8BDD-7CFF04B4F6F5}" srcOrd="11" destOrd="0" presId="urn:microsoft.com/office/officeart/2008/layout/LinedList"/>
    <dgm:cxn modelId="{B0991A8E-9AA4-47B0-BB6F-73478FDDB359}" type="presParOf" srcId="{4E6DEE19-C4EF-4F28-8BDD-7CFF04B4F6F5}" destId="{99CD9788-B37C-4429-8D85-48E2D39C9B44}" srcOrd="0" destOrd="0" presId="urn:microsoft.com/office/officeart/2008/layout/LinedList"/>
    <dgm:cxn modelId="{931D7B7C-23DE-4BA0-81E5-EBBCF4523A96}" type="presParOf" srcId="{4E6DEE19-C4EF-4F28-8BDD-7CFF04B4F6F5}" destId="{BC1FA8D0-DC5F-41D8-BEEA-5A70F1120491}" srcOrd="1" destOrd="0" presId="urn:microsoft.com/office/officeart/2008/layout/LinedList"/>
    <dgm:cxn modelId="{54176A00-2B2E-4A9C-B4EF-FE960366507E}" type="presParOf" srcId="{EF85130F-1C9B-4457-BE86-6B882252417A}" destId="{A9C65201-E5E3-4CB7-A69B-1B1C294D4843}" srcOrd="12" destOrd="0" presId="urn:microsoft.com/office/officeart/2008/layout/LinedList"/>
    <dgm:cxn modelId="{89685BA0-4124-4726-B446-4A8E16517869}" type="presParOf" srcId="{EF85130F-1C9B-4457-BE86-6B882252417A}" destId="{2462B698-5CF8-46DB-9699-EF272B7AF621}" srcOrd="13" destOrd="0" presId="urn:microsoft.com/office/officeart/2008/layout/LinedList"/>
    <dgm:cxn modelId="{A87E034E-0C16-4254-9553-DA41F23DE4D8}" type="presParOf" srcId="{2462B698-5CF8-46DB-9699-EF272B7AF621}" destId="{0D1D4EFD-B427-420E-9D31-E47EEC5AAFCD}" srcOrd="0" destOrd="0" presId="urn:microsoft.com/office/officeart/2008/layout/LinedList"/>
    <dgm:cxn modelId="{AF2211B3-5141-4E03-A56B-E5A5608A5286}" type="presParOf" srcId="{2462B698-5CF8-46DB-9699-EF272B7AF621}" destId="{13768E64-AB90-4B78-BECB-A6E87E415E70}" srcOrd="1" destOrd="0" presId="urn:microsoft.com/office/officeart/2008/layout/LinedList"/>
    <dgm:cxn modelId="{D3CB48CD-2F8A-468E-BE62-28CE5F310081}" type="presParOf" srcId="{EF85130F-1C9B-4457-BE86-6B882252417A}" destId="{94471254-DFE0-4338-AC9C-140DD781A3AD}" srcOrd="14" destOrd="0" presId="urn:microsoft.com/office/officeart/2008/layout/LinedList"/>
    <dgm:cxn modelId="{10BDA632-750F-42B6-BDEB-BC26A5E77308}" type="presParOf" srcId="{EF85130F-1C9B-4457-BE86-6B882252417A}" destId="{3916B788-7829-4FE8-B5FF-DFA2A8034FE0}" srcOrd="15" destOrd="0" presId="urn:microsoft.com/office/officeart/2008/layout/LinedList"/>
    <dgm:cxn modelId="{6365A5F0-9221-406B-9521-B8DAC92FB44F}" type="presParOf" srcId="{3916B788-7829-4FE8-B5FF-DFA2A8034FE0}" destId="{57247E93-3E6F-433D-BCD2-5E0437A5C25F}" srcOrd="0" destOrd="0" presId="urn:microsoft.com/office/officeart/2008/layout/LinedList"/>
    <dgm:cxn modelId="{81F8DA7B-D18C-4197-B8B9-8CD7E7157B91}" type="presParOf" srcId="{3916B788-7829-4FE8-B5FF-DFA2A8034FE0}" destId="{CF0B3509-C75A-476C-A64A-6E3234328C56}" srcOrd="1" destOrd="0" presId="urn:microsoft.com/office/officeart/2008/layout/LinedList"/>
    <dgm:cxn modelId="{CACDED4F-8910-48F8-89F9-75F22E621B38}" type="presParOf" srcId="{EF85130F-1C9B-4457-BE86-6B882252417A}" destId="{9611261C-CCBB-4818-9150-E17B20278C9C}" srcOrd="16" destOrd="0" presId="urn:microsoft.com/office/officeart/2008/layout/LinedList"/>
    <dgm:cxn modelId="{E9CF850E-4CE9-4221-932B-FE8AFD9E5D36}" type="presParOf" srcId="{EF85130F-1C9B-4457-BE86-6B882252417A}" destId="{D180F8F2-AA57-4752-AF82-3CAD6EF34F12}" srcOrd="17" destOrd="0" presId="urn:microsoft.com/office/officeart/2008/layout/LinedList"/>
    <dgm:cxn modelId="{A5F102DC-CF97-4053-BA16-19832AD8E26A}" type="presParOf" srcId="{D180F8F2-AA57-4752-AF82-3CAD6EF34F12}" destId="{377F06FF-F290-405F-8119-5DB23A7DF6C5}" srcOrd="0" destOrd="0" presId="urn:microsoft.com/office/officeart/2008/layout/LinedList"/>
    <dgm:cxn modelId="{0EC64A97-066D-46FB-A887-431D88389ECC}" type="presParOf" srcId="{D180F8F2-AA57-4752-AF82-3CAD6EF34F12}" destId="{A6392C73-759E-43B1-AECD-D5541C60EDBB}" srcOrd="1" destOrd="0" presId="urn:microsoft.com/office/officeart/2008/layout/LinedList"/>
    <dgm:cxn modelId="{8E715FF2-D494-44F0-A723-E30AA32D8834}" type="presParOf" srcId="{EF85130F-1C9B-4457-BE86-6B882252417A}" destId="{2E8DC6E5-6661-4479-936C-668162F5AE7A}" srcOrd="18" destOrd="0" presId="urn:microsoft.com/office/officeart/2008/layout/LinedList"/>
    <dgm:cxn modelId="{E0436CF3-4378-4550-A0FD-6FDD8391C68C}" type="presParOf" srcId="{EF85130F-1C9B-4457-BE86-6B882252417A}" destId="{5DD80F35-CB5F-4204-AB62-534F9D24AB14}" srcOrd="19" destOrd="0" presId="urn:microsoft.com/office/officeart/2008/layout/LinedList"/>
    <dgm:cxn modelId="{CEC2A200-E6C4-4D55-879F-609B23CAEAB3}" type="presParOf" srcId="{5DD80F35-CB5F-4204-AB62-534F9D24AB14}" destId="{C88DA29E-945F-4913-9FE8-D105CA5AA637}" srcOrd="0" destOrd="0" presId="urn:microsoft.com/office/officeart/2008/layout/LinedList"/>
    <dgm:cxn modelId="{869A3C22-3765-4A1E-BBA9-569FB50623A7}" type="presParOf" srcId="{5DD80F35-CB5F-4204-AB62-534F9D24AB14}" destId="{C2097AC4-0690-4F16-8F71-ED2B9C1F5BE3}" srcOrd="1" destOrd="0" presId="urn:microsoft.com/office/officeart/2008/layout/LinedList"/>
    <dgm:cxn modelId="{8E271E7F-2C6F-4032-AC3F-F48FC67F5F9D}" type="presParOf" srcId="{EF85130F-1C9B-4457-BE86-6B882252417A}" destId="{B59967A0-0CBA-4575-9F48-EDF3FF7D475B}" srcOrd="20" destOrd="0" presId="urn:microsoft.com/office/officeart/2008/layout/LinedList"/>
    <dgm:cxn modelId="{05D91371-49FC-4D17-80DC-375E4D01677B}" type="presParOf" srcId="{EF85130F-1C9B-4457-BE86-6B882252417A}" destId="{4B4DF540-6719-4CEC-81E2-6FE2EC14120B}" srcOrd="21" destOrd="0" presId="urn:microsoft.com/office/officeart/2008/layout/LinedList"/>
    <dgm:cxn modelId="{D8C83C47-D90D-41F7-98E9-45F1181EBCBF}" type="presParOf" srcId="{4B4DF540-6719-4CEC-81E2-6FE2EC14120B}" destId="{A0DB834C-3819-4710-919A-1E86E329817C}" srcOrd="0" destOrd="0" presId="urn:microsoft.com/office/officeart/2008/layout/LinedList"/>
    <dgm:cxn modelId="{98671E16-D480-4A84-AAE0-A2B498B59F00}" type="presParOf" srcId="{4B4DF540-6719-4CEC-81E2-6FE2EC14120B}" destId="{CFCDA0CD-5AA3-4F7D-8FD3-15086C6BB89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EE5BAAF5-D40D-45EC-BFD8-DC56A87A5EC2}" type="doc">
      <dgm:prSet loTypeId="urn:microsoft.com/office/officeart/2008/layout/LinedList" loCatId="list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9E26F179-4C9C-4041-A3F3-5DE183EC1352}">
      <dgm:prSet/>
      <dgm:spPr/>
      <dgm:t>
        <a:bodyPr/>
        <a:lstStyle/>
        <a:p>
          <a:r>
            <a:rPr lang="en-GB"/>
            <a:t>Sales &amp; Reservations</a:t>
          </a:r>
          <a:endParaRPr lang="en-US"/>
        </a:p>
      </dgm:t>
    </dgm:pt>
    <dgm:pt modelId="{9E9303FE-49FF-4CBA-A9C5-C4DCE91431F5}" type="parTrans" cxnId="{6B81E822-CE06-4BE9-A3C2-502BCEA00F49}">
      <dgm:prSet/>
      <dgm:spPr/>
      <dgm:t>
        <a:bodyPr/>
        <a:lstStyle/>
        <a:p>
          <a:endParaRPr lang="en-US"/>
        </a:p>
      </dgm:t>
    </dgm:pt>
    <dgm:pt modelId="{E2682C9B-1AB5-4FEE-9F4D-EA87D7AC4230}" type="sibTrans" cxnId="{6B81E822-CE06-4BE9-A3C2-502BCEA00F49}">
      <dgm:prSet/>
      <dgm:spPr/>
      <dgm:t>
        <a:bodyPr/>
        <a:lstStyle/>
        <a:p>
          <a:endParaRPr lang="en-US"/>
        </a:p>
      </dgm:t>
    </dgm:pt>
    <dgm:pt modelId="{014AD0D1-A7A4-42AF-8E3E-C312D3853EB6}">
      <dgm:prSet/>
      <dgm:spPr/>
      <dgm:t>
        <a:bodyPr/>
        <a:lstStyle/>
        <a:p>
          <a:r>
            <a:rPr lang="en-GB"/>
            <a:t>Ticketing</a:t>
          </a:r>
          <a:endParaRPr lang="en-US"/>
        </a:p>
      </dgm:t>
    </dgm:pt>
    <dgm:pt modelId="{9B781111-1BE1-4275-B44F-51C82B426820}" type="parTrans" cxnId="{650B706A-42C5-4B77-A70F-481E53432F56}">
      <dgm:prSet/>
      <dgm:spPr/>
      <dgm:t>
        <a:bodyPr/>
        <a:lstStyle/>
        <a:p>
          <a:endParaRPr lang="en-US"/>
        </a:p>
      </dgm:t>
    </dgm:pt>
    <dgm:pt modelId="{7A174C5F-702A-42DB-8B9E-AE43CA46BEBD}" type="sibTrans" cxnId="{650B706A-42C5-4B77-A70F-481E53432F56}">
      <dgm:prSet/>
      <dgm:spPr/>
      <dgm:t>
        <a:bodyPr/>
        <a:lstStyle/>
        <a:p>
          <a:endParaRPr lang="en-US"/>
        </a:p>
      </dgm:t>
    </dgm:pt>
    <dgm:pt modelId="{ADA0787A-19EF-4EDB-B912-E51F66136BAD}">
      <dgm:prSet/>
      <dgm:spPr/>
      <dgm:t>
        <a:bodyPr/>
        <a:lstStyle/>
        <a:p>
          <a:r>
            <a:rPr lang="en-GB"/>
            <a:t>Yield Management</a:t>
          </a:r>
          <a:endParaRPr lang="en-US"/>
        </a:p>
      </dgm:t>
    </dgm:pt>
    <dgm:pt modelId="{A34FBDED-E5B3-4382-B16F-42B8C38B9C45}" type="parTrans" cxnId="{7B8E7090-43E0-49F5-86D8-84F5D1F1C503}">
      <dgm:prSet/>
      <dgm:spPr/>
      <dgm:t>
        <a:bodyPr/>
        <a:lstStyle/>
        <a:p>
          <a:endParaRPr lang="en-US"/>
        </a:p>
      </dgm:t>
    </dgm:pt>
    <dgm:pt modelId="{02652CFC-62B7-4CAC-B574-D15B04ADADF5}" type="sibTrans" cxnId="{7B8E7090-43E0-49F5-86D8-84F5D1F1C503}">
      <dgm:prSet/>
      <dgm:spPr/>
      <dgm:t>
        <a:bodyPr/>
        <a:lstStyle/>
        <a:p>
          <a:endParaRPr lang="en-US"/>
        </a:p>
      </dgm:t>
    </dgm:pt>
    <dgm:pt modelId="{8274C99E-7AA5-4E66-A90B-4F5332F3E527}">
      <dgm:prSet/>
      <dgm:spPr/>
      <dgm:t>
        <a:bodyPr/>
        <a:lstStyle/>
        <a:p>
          <a:r>
            <a:rPr lang="en-GB"/>
            <a:t>Housekeeping</a:t>
          </a:r>
          <a:endParaRPr lang="en-US"/>
        </a:p>
      </dgm:t>
    </dgm:pt>
    <dgm:pt modelId="{C44D78CF-A439-4D03-AB05-65296F848687}" type="parTrans" cxnId="{C876A13E-0478-440C-A03B-6717FB4E41B0}">
      <dgm:prSet/>
      <dgm:spPr/>
      <dgm:t>
        <a:bodyPr/>
        <a:lstStyle/>
        <a:p>
          <a:endParaRPr lang="en-US"/>
        </a:p>
      </dgm:t>
    </dgm:pt>
    <dgm:pt modelId="{F0C815D9-7121-44A5-AF8F-81BAD838B90D}" type="sibTrans" cxnId="{C876A13E-0478-440C-A03B-6717FB4E41B0}">
      <dgm:prSet/>
      <dgm:spPr/>
      <dgm:t>
        <a:bodyPr/>
        <a:lstStyle/>
        <a:p>
          <a:endParaRPr lang="en-US"/>
        </a:p>
      </dgm:t>
    </dgm:pt>
    <dgm:pt modelId="{BFF661C4-E5F1-46D1-B9A1-5243B8F34652}">
      <dgm:prSet/>
      <dgm:spPr/>
      <dgm:t>
        <a:bodyPr/>
        <a:lstStyle/>
        <a:p>
          <a:r>
            <a:rPr lang="en-GB"/>
            <a:t>Maintenance</a:t>
          </a:r>
          <a:endParaRPr lang="en-US"/>
        </a:p>
      </dgm:t>
    </dgm:pt>
    <dgm:pt modelId="{138F056E-3C09-4075-92F9-D667AB9484FD}" type="parTrans" cxnId="{64EDFD5A-2D34-42BD-BEB1-60D535BBBC99}">
      <dgm:prSet/>
      <dgm:spPr/>
      <dgm:t>
        <a:bodyPr/>
        <a:lstStyle/>
        <a:p>
          <a:endParaRPr lang="en-US"/>
        </a:p>
      </dgm:t>
    </dgm:pt>
    <dgm:pt modelId="{CD661772-E71B-408D-A00F-316A9DA70A22}" type="sibTrans" cxnId="{64EDFD5A-2D34-42BD-BEB1-60D535BBBC99}">
      <dgm:prSet/>
      <dgm:spPr/>
      <dgm:t>
        <a:bodyPr/>
        <a:lstStyle/>
        <a:p>
          <a:endParaRPr lang="en-US"/>
        </a:p>
      </dgm:t>
    </dgm:pt>
    <dgm:pt modelId="{AEFD4639-10B5-4124-AB76-73CE43BC6C28}">
      <dgm:prSet/>
      <dgm:spPr/>
      <dgm:t>
        <a:bodyPr/>
        <a:lstStyle/>
        <a:p>
          <a:r>
            <a:rPr lang="en-GB"/>
            <a:t>Check In </a:t>
          </a:r>
          <a:endParaRPr lang="en-US"/>
        </a:p>
      </dgm:t>
    </dgm:pt>
    <dgm:pt modelId="{17DB0E19-CEEC-48FC-A4DC-5F87B75C130B}" type="parTrans" cxnId="{A99E8AEC-3B7D-4FBE-81EB-EE8541411084}">
      <dgm:prSet/>
      <dgm:spPr/>
      <dgm:t>
        <a:bodyPr/>
        <a:lstStyle/>
        <a:p>
          <a:endParaRPr lang="en-US"/>
        </a:p>
      </dgm:t>
    </dgm:pt>
    <dgm:pt modelId="{443BA5B5-BC35-4B43-98F1-A00B8E7BB6C2}" type="sibTrans" cxnId="{A99E8AEC-3B7D-4FBE-81EB-EE8541411084}">
      <dgm:prSet/>
      <dgm:spPr/>
      <dgm:t>
        <a:bodyPr/>
        <a:lstStyle/>
        <a:p>
          <a:endParaRPr lang="en-US"/>
        </a:p>
      </dgm:t>
    </dgm:pt>
    <dgm:pt modelId="{7AF75307-1AC5-4D46-883B-F1A8B922411A}">
      <dgm:prSet/>
      <dgm:spPr/>
      <dgm:t>
        <a:bodyPr/>
        <a:lstStyle/>
        <a:p>
          <a:r>
            <a:rPr lang="en-GB"/>
            <a:t>Robotic Bars</a:t>
          </a:r>
          <a:endParaRPr lang="en-US"/>
        </a:p>
      </dgm:t>
    </dgm:pt>
    <dgm:pt modelId="{943D57FD-8728-4C5B-AF33-43A7804A3205}" type="parTrans" cxnId="{D5FDE265-689E-4706-ADCB-034BA64B2C4E}">
      <dgm:prSet/>
      <dgm:spPr/>
      <dgm:t>
        <a:bodyPr/>
        <a:lstStyle/>
        <a:p>
          <a:endParaRPr lang="en-US"/>
        </a:p>
      </dgm:t>
    </dgm:pt>
    <dgm:pt modelId="{C22AEB96-9EE4-41BC-9423-DC3EBBF51E1B}" type="sibTrans" cxnId="{D5FDE265-689E-4706-ADCB-034BA64B2C4E}">
      <dgm:prSet/>
      <dgm:spPr/>
      <dgm:t>
        <a:bodyPr/>
        <a:lstStyle/>
        <a:p>
          <a:endParaRPr lang="en-US"/>
        </a:p>
      </dgm:t>
    </dgm:pt>
    <dgm:pt modelId="{CC168AAF-267F-47C0-8405-E8F67539C3C3}">
      <dgm:prSet/>
      <dgm:spPr/>
      <dgm:t>
        <a:bodyPr/>
        <a:lstStyle/>
        <a:p>
          <a:r>
            <a:rPr lang="en-GB"/>
            <a:t>Ordering</a:t>
          </a:r>
          <a:endParaRPr lang="en-US"/>
        </a:p>
      </dgm:t>
    </dgm:pt>
    <dgm:pt modelId="{133A12AE-39BE-4312-AF3A-1FD9034899B8}" type="parTrans" cxnId="{DC5CED75-6101-4078-ABB6-AFB6ADC81F57}">
      <dgm:prSet/>
      <dgm:spPr/>
      <dgm:t>
        <a:bodyPr/>
        <a:lstStyle/>
        <a:p>
          <a:endParaRPr lang="en-US"/>
        </a:p>
      </dgm:t>
    </dgm:pt>
    <dgm:pt modelId="{A46454F1-74C6-4E7B-9F47-4669D9FFF703}" type="sibTrans" cxnId="{DC5CED75-6101-4078-ABB6-AFB6ADC81F57}">
      <dgm:prSet/>
      <dgm:spPr/>
      <dgm:t>
        <a:bodyPr/>
        <a:lstStyle/>
        <a:p>
          <a:endParaRPr lang="en-US"/>
        </a:p>
      </dgm:t>
    </dgm:pt>
    <dgm:pt modelId="{E2D3028D-1E7B-4129-A297-9FB2AD519E2C}">
      <dgm:prSet/>
      <dgm:spPr/>
      <dgm:t>
        <a:bodyPr/>
        <a:lstStyle/>
        <a:p>
          <a:r>
            <a:rPr lang="en-GB"/>
            <a:t>Service</a:t>
          </a:r>
          <a:endParaRPr lang="en-US"/>
        </a:p>
      </dgm:t>
    </dgm:pt>
    <dgm:pt modelId="{0780C019-1160-4EE4-9F39-173650B210C8}" type="parTrans" cxnId="{6DEFFE7B-BDE0-4418-B068-0413CAA73691}">
      <dgm:prSet/>
      <dgm:spPr/>
      <dgm:t>
        <a:bodyPr/>
        <a:lstStyle/>
        <a:p>
          <a:endParaRPr lang="en-US"/>
        </a:p>
      </dgm:t>
    </dgm:pt>
    <dgm:pt modelId="{085AC18C-1AE8-451D-BCDE-376047796CEE}" type="sibTrans" cxnId="{6DEFFE7B-BDE0-4418-B068-0413CAA73691}">
      <dgm:prSet/>
      <dgm:spPr/>
      <dgm:t>
        <a:bodyPr/>
        <a:lstStyle/>
        <a:p>
          <a:endParaRPr lang="en-US"/>
        </a:p>
      </dgm:t>
    </dgm:pt>
    <dgm:pt modelId="{E79A8A12-20F6-4B2F-8816-AAB43F1BADB5}">
      <dgm:prSet/>
      <dgm:spPr/>
      <dgm:t>
        <a:bodyPr/>
        <a:lstStyle/>
        <a:p>
          <a:r>
            <a:rPr lang="en-GB"/>
            <a:t>Tour Packaging </a:t>
          </a:r>
          <a:endParaRPr lang="en-US"/>
        </a:p>
      </dgm:t>
    </dgm:pt>
    <dgm:pt modelId="{E239C5F2-C76C-4C73-AA1F-977E5E6ADEF4}" type="parTrans" cxnId="{6C8C4CF9-C982-4EA4-B467-22E907916291}">
      <dgm:prSet/>
      <dgm:spPr/>
      <dgm:t>
        <a:bodyPr/>
        <a:lstStyle/>
        <a:p>
          <a:endParaRPr lang="en-US"/>
        </a:p>
      </dgm:t>
    </dgm:pt>
    <dgm:pt modelId="{D3C6798E-FDAC-4D39-96FF-472031E20082}" type="sibTrans" cxnId="{6C8C4CF9-C982-4EA4-B467-22E907916291}">
      <dgm:prSet/>
      <dgm:spPr/>
      <dgm:t>
        <a:bodyPr/>
        <a:lstStyle/>
        <a:p>
          <a:endParaRPr lang="en-US"/>
        </a:p>
      </dgm:t>
    </dgm:pt>
    <dgm:pt modelId="{BDF12517-3742-4897-8DCE-22EF62ED72E4}">
      <dgm:prSet/>
      <dgm:spPr/>
      <dgm:t>
        <a:bodyPr/>
        <a:lstStyle/>
        <a:p>
          <a:r>
            <a:rPr lang="en-GB"/>
            <a:t>Transportation</a:t>
          </a:r>
          <a:endParaRPr lang="en-US"/>
        </a:p>
      </dgm:t>
    </dgm:pt>
    <dgm:pt modelId="{4C9EE4A9-D943-4886-9D41-73355D086229}" type="parTrans" cxnId="{8377649B-7E83-42C1-97EC-0295777200A6}">
      <dgm:prSet/>
      <dgm:spPr/>
      <dgm:t>
        <a:bodyPr/>
        <a:lstStyle/>
        <a:p>
          <a:endParaRPr lang="en-US"/>
        </a:p>
      </dgm:t>
    </dgm:pt>
    <dgm:pt modelId="{8E7DA207-E480-41E8-80BC-2FDC0D895CDA}" type="sibTrans" cxnId="{8377649B-7E83-42C1-97EC-0295777200A6}">
      <dgm:prSet/>
      <dgm:spPr/>
      <dgm:t>
        <a:bodyPr/>
        <a:lstStyle/>
        <a:p>
          <a:endParaRPr lang="en-US"/>
        </a:p>
      </dgm:t>
    </dgm:pt>
    <dgm:pt modelId="{8754835D-2D78-4999-9A79-E9CDA8E9E43C}">
      <dgm:prSet/>
      <dgm:spPr/>
      <dgm:t>
        <a:bodyPr/>
        <a:lstStyle/>
        <a:p>
          <a:r>
            <a:rPr lang="en-GB"/>
            <a:t>Event Planning</a:t>
          </a:r>
          <a:endParaRPr lang="en-US"/>
        </a:p>
      </dgm:t>
    </dgm:pt>
    <dgm:pt modelId="{BE3BB57F-9916-4A8B-AABD-E8B348DBE5CC}" type="parTrans" cxnId="{AC23ECDD-2CC9-4459-B72D-B5A921F55EE3}">
      <dgm:prSet/>
      <dgm:spPr/>
      <dgm:t>
        <a:bodyPr/>
        <a:lstStyle/>
        <a:p>
          <a:endParaRPr lang="en-US"/>
        </a:p>
      </dgm:t>
    </dgm:pt>
    <dgm:pt modelId="{FB824483-AD1B-4267-83BE-7762DF45CF3D}" type="sibTrans" cxnId="{AC23ECDD-2CC9-4459-B72D-B5A921F55EE3}">
      <dgm:prSet/>
      <dgm:spPr/>
      <dgm:t>
        <a:bodyPr/>
        <a:lstStyle/>
        <a:p>
          <a:endParaRPr lang="en-US"/>
        </a:p>
      </dgm:t>
    </dgm:pt>
    <dgm:pt modelId="{688F8C10-B225-4446-BDD8-C30E161DC213}" type="pres">
      <dgm:prSet presAssocID="{EE5BAAF5-D40D-45EC-BFD8-DC56A87A5EC2}" presName="vert0" presStyleCnt="0">
        <dgm:presLayoutVars>
          <dgm:dir/>
          <dgm:animOne val="branch"/>
          <dgm:animLvl val="lvl"/>
        </dgm:presLayoutVars>
      </dgm:prSet>
      <dgm:spPr/>
    </dgm:pt>
    <dgm:pt modelId="{E4B17DF1-E29C-4C03-8207-5B6FF8AFA83A}" type="pres">
      <dgm:prSet presAssocID="{9E26F179-4C9C-4041-A3F3-5DE183EC1352}" presName="thickLine" presStyleLbl="alignNode1" presStyleIdx="0" presStyleCnt="12"/>
      <dgm:spPr/>
    </dgm:pt>
    <dgm:pt modelId="{C0F57FC1-043C-4794-8395-004FF308AEFE}" type="pres">
      <dgm:prSet presAssocID="{9E26F179-4C9C-4041-A3F3-5DE183EC1352}" presName="horz1" presStyleCnt="0"/>
      <dgm:spPr/>
    </dgm:pt>
    <dgm:pt modelId="{8914956E-09E5-4C1A-8BE4-E5F0D5838089}" type="pres">
      <dgm:prSet presAssocID="{9E26F179-4C9C-4041-A3F3-5DE183EC1352}" presName="tx1" presStyleLbl="revTx" presStyleIdx="0" presStyleCnt="12"/>
      <dgm:spPr/>
    </dgm:pt>
    <dgm:pt modelId="{F3358CC0-D026-4E25-B27B-00E5E7261564}" type="pres">
      <dgm:prSet presAssocID="{9E26F179-4C9C-4041-A3F3-5DE183EC1352}" presName="vert1" presStyleCnt="0"/>
      <dgm:spPr/>
    </dgm:pt>
    <dgm:pt modelId="{C36B7A0E-7519-4708-894F-DF6B47DB8933}" type="pres">
      <dgm:prSet presAssocID="{014AD0D1-A7A4-42AF-8E3E-C312D3853EB6}" presName="thickLine" presStyleLbl="alignNode1" presStyleIdx="1" presStyleCnt="12"/>
      <dgm:spPr/>
    </dgm:pt>
    <dgm:pt modelId="{B1B5AE2C-C809-45FB-8916-E5834637B150}" type="pres">
      <dgm:prSet presAssocID="{014AD0D1-A7A4-42AF-8E3E-C312D3853EB6}" presName="horz1" presStyleCnt="0"/>
      <dgm:spPr/>
    </dgm:pt>
    <dgm:pt modelId="{CFC81D57-226F-47D3-84D5-18203054FB87}" type="pres">
      <dgm:prSet presAssocID="{014AD0D1-A7A4-42AF-8E3E-C312D3853EB6}" presName="tx1" presStyleLbl="revTx" presStyleIdx="1" presStyleCnt="12"/>
      <dgm:spPr/>
    </dgm:pt>
    <dgm:pt modelId="{183E2948-071D-437F-B7BA-DCE3C821D19B}" type="pres">
      <dgm:prSet presAssocID="{014AD0D1-A7A4-42AF-8E3E-C312D3853EB6}" presName="vert1" presStyleCnt="0"/>
      <dgm:spPr/>
    </dgm:pt>
    <dgm:pt modelId="{CCB9D42B-7B2D-4D1F-854B-AE34DFAF4B9A}" type="pres">
      <dgm:prSet presAssocID="{ADA0787A-19EF-4EDB-B912-E51F66136BAD}" presName="thickLine" presStyleLbl="alignNode1" presStyleIdx="2" presStyleCnt="12"/>
      <dgm:spPr/>
    </dgm:pt>
    <dgm:pt modelId="{096D7761-4CBD-461D-9697-2A1C4FE6B65B}" type="pres">
      <dgm:prSet presAssocID="{ADA0787A-19EF-4EDB-B912-E51F66136BAD}" presName="horz1" presStyleCnt="0"/>
      <dgm:spPr/>
    </dgm:pt>
    <dgm:pt modelId="{99DABD31-DE1F-41AB-A156-27AB6A00CD80}" type="pres">
      <dgm:prSet presAssocID="{ADA0787A-19EF-4EDB-B912-E51F66136BAD}" presName="tx1" presStyleLbl="revTx" presStyleIdx="2" presStyleCnt="12"/>
      <dgm:spPr/>
    </dgm:pt>
    <dgm:pt modelId="{F147137B-E293-4D62-8411-1F3B7DCFD5F3}" type="pres">
      <dgm:prSet presAssocID="{ADA0787A-19EF-4EDB-B912-E51F66136BAD}" presName="vert1" presStyleCnt="0"/>
      <dgm:spPr/>
    </dgm:pt>
    <dgm:pt modelId="{03F02641-1463-44A7-98EA-75E1466C8426}" type="pres">
      <dgm:prSet presAssocID="{8274C99E-7AA5-4E66-A90B-4F5332F3E527}" presName="thickLine" presStyleLbl="alignNode1" presStyleIdx="3" presStyleCnt="12"/>
      <dgm:spPr/>
    </dgm:pt>
    <dgm:pt modelId="{6FD1BF31-53B6-4E92-8003-99FE686954EE}" type="pres">
      <dgm:prSet presAssocID="{8274C99E-7AA5-4E66-A90B-4F5332F3E527}" presName="horz1" presStyleCnt="0"/>
      <dgm:spPr/>
    </dgm:pt>
    <dgm:pt modelId="{E7792132-3CFC-404F-82A6-D387967E983B}" type="pres">
      <dgm:prSet presAssocID="{8274C99E-7AA5-4E66-A90B-4F5332F3E527}" presName="tx1" presStyleLbl="revTx" presStyleIdx="3" presStyleCnt="12"/>
      <dgm:spPr/>
    </dgm:pt>
    <dgm:pt modelId="{4978D0BD-D32D-4458-82C9-BF67B2AF2B36}" type="pres">
      <dgm:prSet presAssocID="{8274C99E-7AA5-4E66-A90B-4F5332F3E527}" presName="vert1" presStyleCnt="0"/>
      <dgm:spPr/>
    </dgm:pt>
    <dgm:pt modelId="{23DE787E-FE36-429F-9346-B8AA392260FD}" type="pres">
      <dgm:prSet presAssocID="{BFF661C4-E5F1-46D1-B9A1-5243B8F34652}" presName="thickLine" presStyleLbl="alignNode1" presStyleIdx="4" presStyleCnt="12"/>
      <dgm:spPr/>
    </dgm:pt>
    <dgm:pt modelId="{7BDE4AB5-0EF0-404C-BE29-6246B9D9EDCE}" type="pres">
      <dgm:prSet presAssocID="{BFF661C4-E5F1-46D1-B9A1-5243B8F34652}" presName="horz1" presStyleCnt="0"/>
      <dgm:spPr/>
    </dgm:pt>
    <dgm:pt modelId="{D112A795-415D-4E0D-AC0B-E16ADCED1656}" type="pres">
      <dgm:prSet presAssocID="{BFF661C4-E5F1-46D1-B9A1-5243B8F34652}" presName="tx1" presStyleLbl="revTx" presStyleIdx="4" presStyleCnt="12"/>
      <dgm:spPr/>
    </dgm:pt>
    <dgm:pt modelId="{AFF07454-B045-41CB-AF21-6C107B2FDE19}" type="pres">
      <dgm:prSet presAssocID="{BFF661C4-E5F1-46D1-B9A1-5243B8F34652}" presName="vert1" presStyleCnt="0"/>
      <dgm:spPr/>
    </dgm:pt>
    <dgm:pt modelId="{83D41FF8-956B-4C34-BE81-E3D9D1275813}" type="pres">
      <dgm:prSet presAssocID="{AEFD4639-10B5-4124-AB76-73CE43BC6C28}" presName="thickLine" presStyleLbl="alignNode1" presStyleIdx="5" presStyleCnt="12"/>
      <dgm:spPr/>
    </dgm:pt>
    <dgm:pt modelId="{CE12A7B8-1BF4-4FF9-834E-956B2EAF4A52}" type="pres">
      <dgm:prSet presAssocID="{AEFD4639-10B5-4124-AB76-73CE43BC6C28}" presName="horz1" presStyleCnt="0"/>
      <dgm:spPr/>
    </dgm:pt>
    <dgm:pt modelId="{29AAD7B3-D1B0-4620-9FD4-3D7C5F623791}" type="pres">
      <dgm:prSet presAssocID="{AEFD4639-10B5-4124-AB76-73CE43BC6C28}" presName="tx1" presStyleLbl="revTx" presStyleIdx="5" presStyleCnt="12"/>
      <dgm:spPr/>
    </dgm:pt>
    <dgm:pt modelId="{524BDAD5-8084-42D8-B298-8A1A545564A7}" type="pres">
      <dgm:prSet presAssocID="{AEFD4639-10B5-4124-AB76-73CE43BC6C28}" presName="vert1" presStyleCnt="0"/>
      <dgm:spPr/>
    </dgm:pt>
    <dgm:pt modelId="{1C9135CC-D7A2-4F84-8D0B-DA587201473C}" type="pres">
      <dgm:prSet presAssocID="{7AF75307-1AC5-4D46-883B-F1A8B922411A}" presName="thickLine" presStyleLbl="alignNode1" presStyleIdx="6" presStyleCnt="12"/>
      <dgm:spPr/>
    </dgm:pt>
    <dgm:pt modelId="{BF7503C4-2CCA-4463-8463-FB0168704CD2}" type="pres">
      <dgm:prSet presAssocID="{7AF75307-1AC5-4D46-883B-F1A8B922411A}" presName="horz1" presStyleCnt="0"/>
      <dgm:spPr/>
    </dgm:pt>
    <dgm:pt modelId="{89340CDA-0E4F-47E0-B694-273EF5695FB6}" type="pres">
      <dgm:prSet presAssocID="{7AF75307-1AC5-4D46-883B-F1A8B922411A}" presName="tx1" presStyleLbl="revTx" presStyleIdx="6" presStyleCnt="12"/>
      <dgm:spPr/>
    </dgm:pt>
    <dgm:pt modelId="{3D055FF4-D8F5-4551-BCC8-8A55298EA6C7}" type="pres">
      <dgm:prSet presAssocID="{7AF75307-1AC5-4D46-883B-F1A8B922411A}" presName="vert1" presStyleCnt="0"/>
      <dgm:spPr/>
    </dgm:pt>
    <dgm:pt modelId="{41DF5935-623E-468A-A66F-6158DBBA027A}" type="pres">
      <dgm:prSet presAssocID="{CC168AAF-267F-47C0-8405-E8F67539C3C3}" presName="thickLine" presStyleLbl="alignNode1" presStyleIdx="7" presStyleCnt="12"/>
      <dgm:spPr/>
    </dgm:pt>
    <dgm:pt modelId="{45F3372E-4E45-425F-8EA9-36E917263475}" type="pres">
      <dgm:prSet presAssocID="{CC168AAF-267F-47C0-8405-E8F67539C3C3}" presName="horz1" presStyleCnt="0"/>
      <dgm:spPr/>
    </dgm:pt>
    <dgm:pt modelId="{CA6A43F7-7503-4F38-A4BE-9A6F54BA05A2}" type="pres">
      <dgm:prSet presAssocID="{CC168AAF-267F-47C0-8405-E8F67539C3C3}" presName="tx1" presStyleLbl="revTx" presStyleIdx="7" presStyleCnt="12"/>
      <dgm:spPr/>
    </dgm:pt>
    <dgm:pt modelId="{7857F928-EC89-4898-B24C-DFB5192D5AC1}" type="pres">
      <dgm:prSet presAssocID="{CC168AAF-267F-47C0-8405-E8F67539C3C3}" presName="vert1" presStyleCnt="0"/>
      <dgm:spPr/>
    </dgm:pt>
    <dgm:pt modelId="{6E3321A8-FDC3-48D9-92A5-B6F48D1CB64F}" type="pres">
      <dgm:prSet presAssocID="{E2D3028D-1E7B-4129-A297-9FB2AD519E2C}" presName="thickLine" presStyleLbl="alignNode1" presStyleIdx="8" presStyleCnt="12"/>
      <dgm:spPr/>
    </dgm:pt>
    <dgm:pt modelId="{D6A3C7F1-BCC1-4093-BFB7-F8F028652A94}" type="pres">
      <dgm:prSet presAssocID="{E2D3028D-1E7B-4129-A297-9FB2AD519E2C}" presName="horz1" presStyleCnt="0"/>
      <dgm:spPr/>
    </dgm:pt>
    <dgm:pt modelId="{526C4E16-591B-45FB-B008-C8F43E9A20EE}" type="pres">
      <dgm:prSet presAssocID="{E2D3028D-1E7B-4129-A297-9FB2AD519E2C}" presName="tx1" presStyleLbl="revTx" presStyleIdx="8" presStyleCnt="12"/>
      <dgm:spPr/>
    </dgm:pt>
    <dgm:pt modelId="{EA73DDDF-B666-489C-B6FA-8FCFCC263E39}" type="pres">
      <dgm:prSet presAssocID="{E2D3028D-1E7B-4129-A297-9FB2AD519E2C}" presName="vert1" presStyleCnt="0"/>
      <dgm:spPr/>
    </dgm:pt>
    <dgm:pt modelId="{D927CC09-4DD9-4126-9F98-196DCA508C15}" type="pres">
      <dgm:prSet presAssocID="{E79A8A12-20F6-4B2F-8816-AAB43F1BADB5}" presName="thickLine" presStyleLbl="alignNode1" presStyleIdx="9" presStyleCnt="12"/>
      <dgm:spPr/>
    </dgm:pt>
    <dgm:pt modelId="{CD0441C3-9CC8-4AF7-A969-BB3C7EA8B33D}" type="pres">
      <dgm:prSet presAssocID="{E79A8A12-20F6-4B2F-8816-AAB43F1BADB5}" presName="horz1" presStyleCnt="0"/>
      <dgm:spPr/>
    </dgm:pt>
    <dgm:pt modelId="{E7C7F4D7-6D19-495F-829C-2429CFDFE6D8}" type="pres">
      <dgm:prSet presAssocID="{E79A8A12-20F6-4B2F-8816-AAB43F1BADB5}" presName="tx1" presStyleLbl="revTx" presStyleIdx="9" presStyleCnt="12"/>
      <dgm:spPr/>
    </dgm:pt>
    <dgm:pt modelId="{D1AE4012-6F03-40A2-B956-7BFDAB22F45C}" type="pres">
      <dgm:prSet presAssocID="{E79A8A12-20F6-4B2F-8816-AAB43F1BADB5}" presName="vert1" presStyleCnt="0"/>
      <dgm:spPr/>
    </dgm:pt>
    <dgm:pt modelId="{1C326DA9-CA9E-4974-BDB7-C06FE976ACC3}" type="pres">
      <dgm:prSet presAssocID="{BDF12517-3742-4897-8DCE-22EF62ED72E4}" presName="thickLine" presStyleLbl="alignNode1" presStyleIdx="10" presStyleCnt="12"/>
      <dgm:spPr/>
    </dgm:pt>
    <dgm:pt modelId="{A9E2939F-E5AC-4453-AB11-8CFB6AF67292}" type="pres">
      <dgm:prSet presAssocID="{BDF12517-3742-4897-8DCE-22EF62ED72E4}" presName="horz1" presStyleCnt="0"/>
      <dgm:spPr/>
    </dgm:pt>
    <dgm:pt modelId="{0FE72B0E-0852-49D6-A303-DB08B020782B}" type="pres">
      <dgm:prSet presAssocID="{BDF12517-3742-4897-8DCE-22EF62ED72E4}" presName="tx1" presStyleLbl="revTx" presStyleIdx="10" presStyleCnt="12"/>
      <dgm:spPr/>
    </dgm:pt>
    <dgm:pt modelId="{F2E2ED77-54C4-46AA-A6B5-4F5483B4FE85}" type="pres">
      <dgm:prSet presAssocID="{BDF12517-3742-4897-8DCE-22EF62ED72E4}" presName="vert1" presStyleCnt="0"/>
      <dgm:spPr/>
    </dgm:pt>
    <dgm:pt modelId="{F25E1594-9838-438D-B102-3D00509ABC43}" type="pres">
      <dgm:prSet presAssocID="{8754835D-2D78-4999-9A79-E9CDA8E9E43C}" presName="thickLine" presStyleLbl="alignNode1" presStyleIdx="11" presStyleCnt="12"/>
      <dgm:spPr/>
    </dgm:pt>
    <dgm:pt modelId="{AB3CDB64-B3E8-401B-8D67-990C43639B3F}" type="pres">
      <dgm:prSet presAssocID="{8754835D-2D78-4999-9A79-E9CDA8E9E43C}" presName="horz1" presStyleCnt="0"/>
      <dgm:spPr/>
    </dgm:pt>
    <dgm:pt modelId="{0F908D9D-92CE-41D6-9C81-09D7F01BFB54}" type="pres">
      <dgm:prSet presAssocID="{8754835D-2D78-4999-9A79-E9CDA8E9E43C}" presName="tx1" presStyleLbl="revTx" presStyleIdx="11" presStyleCnt="12"/>
      <dgm:spPr/>
    </dgm:pt>
    <dgm:pt modelId="{D48F11AE-B747-4BF7-9B28-F40B6710287F}" type="pres">
      <dgm:prSet presAssocID="{8754835D-2D78-4999-9A79-E9CDA8E9E43C}" presName="vert1" presStyleCnt="0"/>
      <dgm:spPr/>
    </dgm:pt>
  </dgm:ptLst>
  <dgm:cxnLst>
    <dgm:cxn modelId="{10737518-9B1C-43A0-9E0D-582F75489334}" type="presOf" srcId="{7AF75307-1AC5-4D46-883B-F1A8B922411A}" destId="{89340CDA-0E4F-47E0-B694-273EF5695FB6}" srcOrd="0" destOrd="0" presId="urn:microsoft.com/office/officeart/2008/layout/LinedList"/>
    <dgm:cxn modelId="{5081B21F-019D-4716-9C0D-5B3F92539F64}" type="presOf" srcId="{8274C99E-7AA5-4E66-A90B-4F5332F3E527}" destId="{E7792132-3CFC-404F-82A6-D387967E983B}" srcOrd="0" destOrd="0" presId="urn:microsoft.com/office/officeart/2008/layout/LinedList"/>
    <dgm:cxn modelId="{6B81E822-CE06-4BE9-A3C2-502BCEA00F49}" srcId="{EE5BAAF5-D40D-45EC-BFD8-DC56A87A5EC2}" destId="{9E26F179-4C9C-4041-A3F3-5DE183EC1352}" srcOrd="0" destOrd="0" parTransId="{9E9303FE-49FF-4CBA-A9C5-C4DCE91431F5}" sibTransId="{E2682C9B-1AB5-4FEE-9F4D-EA87D7AC4230}"/>
    <dgm:cxn modelId="{C876A13E-0478-440C-A03B-6717FB4E41B0}" srcId="{EE5BAAF5-D40D-45EC-BFD8-DC56A87A5EC2}" destId="{8274C99E-7AA5-4E66-A90B-4F5332F3E527}" srcOrd="3" destOrd="0" parTransId="{C44D78CF-A439-4D03-AB05-65296F848687}" sibTransId="{F0C815D9-7121-44A5-AF8F-81BAD838B90D}"/>
    <dgm:cxn modelId="{EF8C1C5D-6399-4C02-8391-4AC8391277D0}" type="presOf" srcId="{BDF12517-3742-4897-8DCE-22EF62ED72E4}" destId="{0FE72B0E-0852-49D6-A303-DB08B020782B}" srcOrd="0" destOrd="0" presId="urn:microsoft.com/office/officeart/2008/layout/LinedList"/>
    <dgm:cxn modelId="{D5FDE265-689E-4706-ADCB-034BA64B2C4E}" srcId="{EE5BAAF5-D40D-45EC-BFD8-DC56A87A5EC2}" destId="{7AF75307-1AC5-4D46-883B-F1A8B922411A}" srcOrd="6" destOrd="0" parTransId="{943D57FD-8728-4C5B-AF33-43A7804A3205}" sibTransId="{C22AEB96-9EE4-41BC-9423-DC3EBBF51E1B}"/>
    <dgm:cxn modelId="{650B706A-42C5-4B77-A70F-481E53432F56}" srcId="{EE5BAAF5-D40D-45EC-BFD8-DC56A87A5EC2}" destId="{014AD0D1-A7A4-42AF-8E3E-C312D3853EB6}" srcOrd="1" destOrd="0" parTransId="{9B781111-1BE1-4275-B44F-51C82B426820}" sibTransId="{7A174C5F-702A-42DB-8B9E-AE43CA46BEBD}"/>
    <dgm:cxn modelId="{33212D74-0807-4618-A78F-7AFC99A9743D}" type="presOf" srcId="{CC168AAF-267F-47C0-8405-E8F67539C3C3}" destId="{CA6A43F7-7503-4F38-A4BE-9A6F54BA05A2}" srcOrd="0" destOrd="0" presId="urn:microsoft.com/office/officeart/2008/layout/LinedList"/>
    <dgm:cxn modelId="{DC5CED75-6101-4078-ABB6-AFB6ADC81F57}" srcId="{EE5BAAF5-D40D-45EC-BFD8-DC56A87A5EC2}" destId="{CC168AAF-267F-47C0-8405-E8F67539C3C3}" srcOrd="7" destOrd="0" parTransId="{133A12AE-39BE-4312-AF3A-1FD9034899B8}" sibTransId="{A46454F1-74C6-4E7B-9F47-4669D9FFF703}"/>
    <dgm:cxn modelId="{B273947A-5A4C-4800-B59A-1853349774DC}" type="presOf" srcId="{E79A8A12-20F6-4B2F-8816-AAB43F1BADB5}" destId="{E7C7F4D7-6D19-495F-829C-2429CFDFE6D8}" srcOrd="0" destOrd="0" presId="urn:microsoft.com/office/officeart/2008/layout/LinedList"/>
    <dgm:cxn modelId="{64EDFD5A-2D34-42BD-BEB1-60D535BBBC99}" srcId="{EE5BAAF5-D40D-45EC-BFD8-DC56A87A5EC2}" destId="{BFF661C4-E5F1-46D1-B9A1-5243B8F34652}" srcOrd="4" destOrd="0" parTransId="{138F056E-3C09-4075-92F9-D667AB9484FD}" sibTransId="{CD661772-E71B-408D-A00F-316A9DA70A22}"/>
    <dgm:cxn modelId="{6DEFFE7B-BDE0-4418-B068-0413CAA73691}" srcId="{EE5BAAF5-D40D-45EC-BFD8-DC56A87A5EC2}" destId="{E2D3028D-1E7B-4129-A297-9FB2AD519E2C}" srcOrd="8" destOrd="0" parTransId="{0780C019-1160-4EE4-9F39-173650B210C8}" sibTransId="{085AC18C-1AE8-451D-BCDE-376047796CEE}"/>
    <dgm:cxn modelId="{B523C87D-B25C-42E1-A661-F1CC1978125D}" type="presOf" srcId="{ADA0787A-19EF-4EDB-B912-E51F66136BAD}" destId="{99DABD31-DE1F-41AB-A156-27AB6A00CD80}" srcOrd="0" destOrd="0" presId="urn:microsoft.com/office/officeart/2008/layout/LinedList"/>
    <dgm:cxn modelId="{7B8E7090-43E0-49F5-86D8-84F5D1F1C503}" srcId="{EE5BAAF5-D40D-45EC-BFD8-DC56A87A5EC2}" destId="{ADA0787A-19EF-4EDB-B912-E51F66136BAD}" srcOrd="2" destOrd="0" parTransId="{A34FBDED-E5B3-4382-B16F-42B8C38B9C45}" sibTransId="{02652CFC-62B7-4CAC-B574-D15B04ADADF5}"/>
    <dgm:cxn modelId="{D857F191-5251-4969-9321-DB0204624E04}" type="presOf" srcId="{E2D3028D-1E7B-4129-A297-9FB2AD519E2C}" destId="{526C4E16-591B-45FB-B008-C8F43E9A20EE}" srcOrd="0" destOrd="0" presId="urn:microsoft.com/office/officeart/2008/layout/LinedList"/>
    <dgm:cxn modelId="{4D924892-18BC-4CA7-BCEF-870B0C3EF680}" type="presOf" srcId="{EE5BAAF5-D40D-45EC-BFD8-DC56A87A5EC2}" destId="{688F8C10-B225-4446-BDD8-C30E161DC213}" srcOrd="0" destOrd="0" presId="urn:microsoft.com/office/officeart/2008/layout/LinedList"/>
    <dgm:cxn modelId="{8377649B-7E83-42C1-97EC-0295777200A6}" srcId="{EE5BAAF5-D40D-45EC-BFD8-DC56A87A5EC2}" destId="{BDF12517-3742-4897-8DCE-22EF62ED72E4}" srcOrd="10" destOrd="0" parTransId="{4C9EE4A9-D943-4886-9D41-73355D086229}" sibTransId="{8E7DA207-E480-41E8-80BC-2FDC0D895CDA}"/>
    <dgm:cxn modelId="{401F59BA-C234-4821-BB3E-F6B3BB37721D}" type="presOf" srcId="{BFF661C4-E5F1-46D1-B9A1-5243B8F34652}" destId="{D112A795-415D-4E0D-AC0B-E16ADCED1656}" srcOrd="0" destOrd="0" presId="urn:microsoft.com/office/officeart/2008/layout/LinedList"/>
    <dgm:cxn modelId="{5AF7C8DC-71D3-4037-BEBD-FD7FD6CF5B49}" type="presOf" srcId="{014AD0D1-A7A4-42AF-8E3E-C312D3853EB6}" destId="{CFC81D57-226F-47D3-84D5-18203054FB87}" srcOrd="0" destOrd="0" presId="urn:microsoft.com/office/officeart/2008/layout/LinedList"/>
    <dgm:cxn modelId="{AC23ECDD-2CC9-4459-B72D-B5A921F55EE3}" srcId="{EE5BAAF5-D40D-45EC-BFD8-DC56A87A5EC2}" destId="{8754835D-2D78-4999-9A79-E9CDA8E9E43C}" srcOrd="11" destOrd="0" parTransId="{BE3BB57F-9916-4A8B-AABD-E8B348DBE5CC}" sibTransId="{FB824483-AD1B-4267-83BE-7762DF45CF3D}"/>
    <dgm:cxn modelId="{B67E3BE7-F6F5-4E33-B1A6-C38B976BA96C}" type="presOf" srcId="{9E26F179-4C9C-4041-A3F3-5DE183EC1352}" destId="{8914956E-09E5-4C1A-8BE4-E5F0D5838089}" srcOrd="0" destOrd="0" presId="urn:microsoft.com/office/officeart/2008/layout/LinedList"/>
    <dgm:cxn modelId="{A99E8AEC-3B7D-4FBE-81EB-EE8541411084}" srcId="{EE5BAAF5-D40D-45EC-BFD8-DC56A87A5EC2}" destId="{AEFD4639-10B5-4124-AB76-73CE43BC6C28}" srcOrd="5" destOrd="0" parTransId="{17DB0E19-CEEC-48FC-A4DC-5F87B75C130B}" sibTransId="{443BA5B5-BC35-4B43-98F1-A00B8E7BB6C2}"/>
    <dgm:cxn modelId="{8BBA4BF6-762C-4F44-885F-15A4872A9E53}" type="presOf" srcId="{8754835D-2D78-4999-9A79-E9CDA8E9E43C}" destId="{0F908D9D-92CE-41D6-9C81-09D7F01BFB54}" srcOrd="0" destOrd="0" presId="urn:microsoft.com/office/officeart/2008/layout/LinedList"/>
    <dgm:cxn modelId="{6C8C4CF9-C982-4EA4-B467-22E907916291}" srcId="{EE5BAAF5-D40D-45EC-BFD8-DC56A87A5EC2}" destId="{E79A8A12-20F6-4B2F-8816-AAB43F1BADB5}" srcOrd="9" destOrd="0" parTransId="{E239C5F2-C76C-4C73-AA1F-977E5E6ADEF4}" sibTransId="{D3C6798E-FDAC-4D39-96FF-472031E20082}"/>
    <dgm:cxn modelId="{1AC457FD-8D9F-44E7-8BC2-826063C3880B}" type="presOf" srcId="{AEFD4639-10B5-4124-AB76-73CE43BC6C28}" destId="{29AAD7B3-D1B0-4620-9FD4-3D7C5F623791}" srcOrd="0" destOrd="0" presId="urn:microsoft.com/office/officeart/2008/layout/LinedList"/>
    <dgm:cxn modelId="{3DF65A7F-3FF1-4373-9D09-E23646A23D51}" type="presParOf" srcId="{688F8C10-B225-4446-BDD8-C30E161DC213}" destId="{E4B17DF1-E29C-4C03-8207-5B6FF8AFA83A}" srcOrd="0" destOrd="0" presId="urn:microsoft.com/office/officeart/2008/layout/LinedList"/>
    <dgm:cxn modelId="{FFF278C4-4994-42BC-8B35-2CF2294A07CA}" type="presParOf" srcId="{688F8C10-B225-4446-BDD8-C30E161DC213}" destId="{C0F57FC1-043C-4794-8395-004FF308AEFE}" srcOrd="1" destOrd="0" presId="urn:microsoft.com/office/officeart/2008/layout/LinedList"/>
    <dgm:cxn modelId="{1C6FA2EB-62A5-42E7-BAC7-FE7604003C53}" type="presParOf" srcId="{C0F57FC1-043C-4794-8395-004FF308AEFE}" destId="{8914956E-09E5-4C1A-8BE4-E5F0D5838089}" srcOrd="0" destOrd="0" presId="urn:microsoft.com/office/officeart/2008/layout/LinedList"/>
    <dgm:cxn modelId="{28370438-D59E-4264-B8BF-7D21184DDC5E}" type="presParOf" srcId="{C0F57FC1-043C-4794-8395-004FF308AEFE}" destId="{F3358CC0-D026-4E25-B27B-00E5E7261564}" srcOrd="1" destOrd="0" presId="urn:microsoft.com/office/officeart/2008/layout/LinedList"/>
    <dgm:cxn modelId="{6B50825A-B46D-4E5B-B8C1-A22EDE095535}" type="presParOf" srcId="{688F8C10-B225-4446-BDD8-C30E161DC213}" destId="{C36B7A0E-7519-4708-894F-DF6B47DB8933}" srcOrd="2" destOrd="0" presId="urn:microsoft.com/office/officeart/2008/layout/LinedList"/>
    <dgm:cxn modelId="{85807237-5920-4C24-BAD4-2214536EC24A}" type="presParOf" srcId="{688F8C10-B225-4446-BDD8-C30E161DC213}" destId="{B1B5AE2C-C809-45FB-8916-E5834637B150}" srcOrd="3" destOrd="0" presId="urn:microsoft.com/office/officeart/2008/layout/LinedList"/>
    <dgm:cxn modelId="{B4249697-F847-45AD-AB21-27ADD4E76E8C}" type="presParOf" srcId="{B1B5AE2C-C809-45FB-8916-E5834637B150}" destId="{CFC81D57-226F-47D3-84D5-18203054FB87}" srcOrd="0" destOrd="0" presId="urn:microsoft.com/office/officeart/2008/layout/LinedList"/>
    <dgm:cxn modelId="{8A57C0A3-E4F9-484D-98C1-0A737DB6A7A5}" type="presParOf" srcId="{B1B5AE2C-C809-45FB-8916-E5834637B150}" destId="{183E2948-071D-437F-B7BA-DCE3C821D19B}" srcOrd="1" destOrd="0" presId="urn:microsoft.com/office/officeart/2008/layout/LinedList"/>
    <dgm:cxn modelId="{F5C4D0B5-6B7D-4125-99A0-BBB01475ED74}" type="presParOf" srcId="{688F8C10-B225-4446-BDD8-C30E161DC213}" destId="{CCB9D42B-7B2D-4D1F-854B-AE34DFAF4B9A}" srcOrd="4" destOrd="0" presId="urn:microsoft.com/office/officeart/2008/layout/LinedList"/>
    <dgm:cxn modelId="{310BEBF6-26D5-4DFE-8F22-1E8765FA1576}" type="presParOf" srcId="{688F8C10-B225-4446-BDD8-C30E161DC213}" destId="{096D7761-4CBD-461D-9697-2A1C4FE6B65B}" srcOrd="5" destOrd="0" presId="urn:microsoft.com/office/officeart/2008/layout/LinedList"/>
    <dgm:cxn modelId="{8A3D8DB5-F396-4180-9C48-E575B16FF7A4}" type="presParOf" srcId="{096D7761-4CBD-461D-9697-2A1C4FE6B65B}" destId="{99DABD31-DE1F-41AB-A156-27AB6A00CD80}" srcOrd="0" destOrd="0" presId="urn:microsoft.com/office/officeart/2008/layout/LinedList"/>
    <dgm:cxn modelId="{C8A76687-B8A7-4FFE-BDC3-D69669D3C7D5}" type="presParOf" srcId="{096D7761-4CBD-461D-9697-2A1C4FE6B65B}" destId="{F147137B-E293-4D62-8411-1F3B7DCFD5F3}" srcOrd="1" destOrd="0" presId="urn:microsoft.com/office/officeart/2008/layout/LinedList"/>
    <dgm:cxn modelId="{CE9BAA83-C818-4AF1-A91F-020AC6AB2142}" type="presParOf" srcId="{688F8C10-B225-4446-BDD8-C30E161DC213}" destId="{03F02641-1463-44A7-98EA-75E1466C8426}" srcOrd="6" destOrd="0" presId="urn:microsoft.com/office/officeart/2008/layout/LinedList"/>
    <dgm:cxn modelId="{9B4DAACE-DD41-4598-B5B9-CE7182D0C681}" type="presParOf" srcId="{688F8C10-B225-4446-BDD8-C30E161DC213}" destId="{6FD1BF31-53B6-4E92-8003-99FE686954EE}" srcOrd="7" destOrd="0" presId="urn:microsoft.com/office/officeart/2008/layout/LinedList"/>
    <dgm:cxn modelId="{8D09E637-BA53-416F-BB6B-BFC9B64469D2}" type="presParOf" srcId="{6FD1BF31-53B6-4E92-8003-99FE686954EE}" destId="{E7792132-3CFC-404F-82A6-D387967E983B}" srcOrd="0" destOrd="0" presId="urn:microsoft.com/office/officeart/2008/layout/LinedList"/>
    <dgm:cxn modelId="{CAB621A5-C93A-4C19-887F-DBE140353C15}" type="presParOf" srcId="{6FD1BF31-53B6-4E92-8003-99FE686954EE}" destId="{4978D0BD-D32D-4458-82C9-BF67B2AF2B36}" srcOrd="1" destOrd="0" presId="urn:microsoft.com/office/officeart/2008/layout/LinedList"/>
    <dgm:cxn modelId="{1A08C0A2-57A7-4003-A5AD-CC9D842E7415}" type="presParOf" srcId="{688F8C10-B225-4446-BDD8-C30E161DC213}" destId="{23DE787E-FE36-429F-9346-B8AA392260FD}" srcOrd="8" destOrd="0" presId="urn:microsoft.com/office/officeart/2008/layout/LinedList"/>
    <dgm:cxn modelId="{189BDE63-0042-42CB-A308-B105C7822077}" type="presParOf" srcId="{688F8C10-B225-4446-BDD8-C30E161DC213}" destId="{7BDE4AB5-0EF0-404C-BE29-6246B9D9EDCE}" srcOrd="9" destOrd="0" presId="urn:microsoft.com/office/officeart/2008/layout/LinedList"/>
    <dgm:cxn modelId="{228BA85C-2E9A-4158-B4BF-8BAEA110FD28}" type="presParOf" srcId="{7BDE4AB5-0EF0-404C-BE29-6246B9D9EDCE}" destId="{D112A795-415D-4E0D-AC0B-E16ADCED1656}" srcOrd="0" destOrd="0" presId="urn:microsoft.com/office/officeart/2008/layout/LinedList"/>
    <dgm:cxn modelId="{D2B2B460-39B9-4471-B1CE-10EF8444832A}" type="presParOf" srcId="{7BDE4AB5-0EF0-404C-BE29-6246B9D9EDCE}" destId="{AFF07454-B045-41CB-AF21-6C107B2FDE19}" srcOrd="1" destOrd="0" presId="urn:microsoft.com/office/officeart/2008/layout/LinedList"/>
    <dgm:cxn modelId="{891FC561-D20F-4302-9A0B-6B8E1301473E}" type="presParOf" srcId="{688F8C10-B225-4446-BDD8-C30E161DC213}" destId="{83D41FF8-956B-4C34-BE81-E3D9D1275813}" srcOrd="10" destOrd="0" presId="urn:microsoft.com/office/officeart/2008/layout/LinedList"/>
    <dgm:cxn modelId="{95492299-AEA0-4557-B689-6A50DFD6DD2C}" type="presParOf" srcId="{688F8C10-B225-4446-BDD8-C30E161DC213}" destId="{CE12A7B8-1BF4-4FF9-834E-956B2EAF4A52}" srcOrd="11" destOrd="0" presId="urn:microsoft.com/office/officeart/2008/layout/LinedList"/>
    <dgm:cxn modelId="{916ACC0F-0565-4DAF-AF45-32B67F0F01D2}" type="presParOf" srcId="{CE12A7B8-1BF4-4FF9-834E-956B2EAF4A52}" destId="{29AAD7B3-D1B0-4620-9FD4-3D7C5F623791}" srcOrd="0" destOrd="0" presId="urn:microsoft.com/office/officeart/2008/layout/LinedList"/>
    <dgm:cxn modelId="{3239C1D3-0CC4-49AA-95AA-8D94136BE0C6}" type="presParOf" srcId="{CE12A7B8-1BF4-4FF9-834E-956B2EAF4A52}" destId="{524BDAD5-8084-42D8-B298-8A1A545564A7}" srcOrd="1" destOrd="0" presId="urn:microsoft.com/office/officeart/2008/layout/LinedList"/>
    <dgm:cxn modelId="{086F4AD3-6EB7-482E-9F79-99F22C6AD3D0}" type="presParOf" srcId="{688F8C10-B225-4446-BDD8-C30E161DC213}" destId="{1C9135CC-D7A2-4F84-8D0B-DA587201473C}" srcOrd="12" destOrd="0" presId="urn:microsoft.com/office/officeart/2008/layout/LinedList"/>
    <dgm:cxn modelId="{A35F6ECF-B334-42DC-9A2E-40C8E4197F62}" type="presParOf" srcId="{688F8C10-B225-4446-BDD8-C30E161DC213}" destId="{BF7503C4-2CCA-4463-8463-FB0168704CD2}" srcOrd="13" destOrd="0" presId="urn:microsoft.com/office/officeart/2008/layout/LinedList"/>
    <dgm:cxn modelId="{2B093E67-8769-446D-BA97-5DB6AC8F7725}" type="presParOf" srcId="{BF7503C4-2CCA-4463-8463-FB0168704CD2}" destId="{89340CDA-0E4F-47E0-B694-273EF5695FB6}" srcOrd="0" destOrd="0" presId="urn:microsoft.com/office/officeart/2008/layout/LinedList"/>
    <dgm:cxn modelId="{0FC2940D-2564-431D-8FDF-D2DD7655ED4B}" type="presParOf" srcId="{BF7503C4-2CCA-4463-8463-FB0168704CD2}" destId="{3D055FF4-D8F5-4551-BCC8-8A55298EA6C7}" srcOrd="1" destOrd="0" presId="urn:microsoft.com/office/officeart/2008/layout/LinedList"/>
    <dgm:cxn modelId="{B342AC06-044B-487B-A3CA-8C37D55535B5}" type="presParOf" srcId="{688F8C10-B225-4446-BDD8-C30E161DC213}" destId="{41DF5935-623E-468A-A66F-6158DBBA027A}" srcOrd="14" destOrd="0" presId="urn:microsoft.com/office/officeart/2008/layout/LinedList"/>
    <dgm:cxn modelId="{C645B82C-AFEE-467C-A59A-F02171703DB4}" type="presParOf" srcId="{688F8C10-B225-4446-BDD8-C30E161DC213}" destId="{45F3372E-4E45-425F-8EA9-36E917263475}" srcOrd="15" destOrd="0" presId="urn:microsoft.com/office/officeart/2008/layout/LinedList"/>
    <dgm:cxn modelId="{2DD8D6F9-767F-4888-9FF9-DA30B54398F6}" type="presParOf" srcId="{45F3372E-4E45-425F-8EA9-36E917263475}" destId="{CA6A43F7-7503-4F38-A4BE-9A6F54BA05A2}" srcOrd="0" destOrd="0" presId="urn:microsoft.com/office/officeart/2008/layout/LinedList"/>
    <dgm:cxn modelId="{181053A0-DD00-4AC8-A98D-CED01134E556}" type="presParOf" srcId="{45F3372E-4E45-425F-8EA9-36E917263475}" destId="{7857F928-EC89-4898-B24C-DFB5192D5AC1}" srcOrd="1" destOrd="0" presId="urn:microsoft.com/office/officeart/2008/layout/LinedList"/>
    <dgm:cxn modelId="{0C6C88A7-109B-4B57-A6BA-EA5F50BE8A9B}" type="presParOf" srcId="{688F8C10-B225-4446-BDD8-C30E161DC213}" destId="{6E3321A8-FDC3-48D9-92A5-B6F48D1CB64F}" srcOrd="16" destOrd="0" presId="urn:microsoft.com/office/officeart/2008/layout/LinedList"/>
    <dgm:cxn modelId="{403A9CA9-EE2C-40D1-8D8F-0D026D23A5E1}" type="presParOf" srcId="{688F8C10-B225-4446-BDD8-C30E161DC213}" destId="{D6A3C7F1-BCC1-4093-BFB7-F8F028652A94}" srcOrd="17" destOrd="0" presId="urn:microsoft.com/office/officeart/2008/layout/LinedList"/>
    <dgm:cxn modelId="{67A777A7-DCE9-4D9D-A690-6057C8B64FCD}" type="presParOf" srcId="{D6A3C7F1-BCC1-4093-BFB7-F8F028652A94}" destId="{526C4E16-591B-45FB-B008-C8F43E9A20EE}" srcOrd="0" destOrd="0" presId="urn:microsoft.com/office/officeart/2008/layout/LinedList"/>
    <dgm:cxn modelId="{C73B9D72-39D1-4C3A-B1C3-A24A8C6D6E52}" type="presParOf" srcId="{D6A3C7F1-BCC1-4093-BFB7-F8F028652A94}" destId="{EA73DDDF-B666-489C-B6FA-8FCFCC263E39}" srcOrd="1" destOrd="0" presId="urn:microsoft.com/office/officeart/2008/layout/LinedList"/>
    <dgm:cxn modelId="{FA37EEF8-ECA3-4B9A-85CF-5B3F48E01C47}" type="presParOf" srcId="{688F8C10-B225-4446-BDD8-C30E161DC213}" destId="{D927CC09-4DD9-4126-9F98-196DCA508C15}" srcOrd="18" destOrd="0" presId="urn:microsoft.com/office/officeart/2008/layout/LinedList"/>
    <dgm:cxn modelId="{1B909CC3-7F37-43A4-8891-784B243F775D}" type="presParOf" srcId="{688F8C10-B225-4446-BDD8-C30E161DC213}" destId="{CD0441C3-9CC8-4AF7-A969-BB3C7EA8B33D}" srcOrd="19" destOrd="0" presId="urn:microsoft.com/office/officeart/2008/layout/LinedList"/>
    <dgm:cxn modelId="{224117DF-526A-410A-A7B3-DB64FC7BAD5C}" type="presParOf" srcId="{CD0441C3-9CC8-4AF7-A969-BB3C7EA8B33D}" destId="{E7C7F4D7-6D19-495F-829C-2429CFDFE6D8}" srcOrd="0" destOrd="0" presId="urn:microsoft.com/office/officeart/2008/layout/LinedList"/>
    <dgm:cxn modelId="{C040ED88-78AF-43B3-8C84-C16471D7A5AD}" type="presParOf" srcId="{CD0441C3-9CC8-4AF7-A969-BB3C7EA8B33D}" destId="{D1AE4012-6F03-40A2-B956-7BFDAB22F45C}" srcOrd="1" destOrd="0" presId="urn:microsoft.com/office/officeart/2008/layout/LinedList"/>
    <dgm:cxn modelId="{531D785F-C9F5-447E-8BA7-7A49A159E13A}" type="presParOf" srcId="{688F8C10-B225-4446-BDD8-C30E161DC213}" destId="{1C326DA9-CA9E-4974-BDB7-C06FE976ACC3}" srcOrd="20" destOrd="0" presId="urn:microsoft.com/office/officeart/2008/layout/LinedList"/>
    <dgm:cxn modelId="{1B706880-AAB1-4606-BB26-A039EF2B1B2C}" type="presParOf" srcId="{688F8C10-B225-4446-BDD8-C30E161DC213}" destId="{A9E2939F-E5AC-4453-AB11-8CFB6AF67292}" srcOrd="21" destOrd="0" presId="urn:microsoft.com/office/officeart/2008/layout/LinedList"/>
    <dgm:cxn modelId="{559411DF-C52E-4C18-95DF-FE86DB8F2C89}" type="presParOf" srcId="{A9E2939F-E5AC-4453-AB11-8CFB6AF67292}" destId="{0FE72B0E-0852-49D6-A303-DB08B020782B}" srcOrd="0" destOrd="0" presId="urn:microsoft.com/office/officeart/2008/layout/LinedList"/>
    <dgm:cxn modelId="{937FC3C2-49E0-497F-90C0-EF26B10A8AF9}" type="presParOf" srcId="{A9E2939F-E5AC-4453-AB11-8CFB6AF67292}" destId="{F2E2ED77-54C4-46AA-A6B5-4F5483B4FE85}" srcOrd="1" destOrd="0" presId="urn:microsoft.com/office/officeart/2008/layout/LinedList"/>
    <dgm:cxn modelId="{02098A52-2A6C-4584-BC75-D9CFA29DC0C2}" type="presParOf" srcId="{688F8C10-B225-4446-BDD8-C30E161DC213}" destId="{F25E1594-9838-438D-B102-3D00509ABC43}" srcOrd="22" destOrd="0" presId="urn:microsoft.com/office/officeart/2008/layout/LinedList"/>
    <dgm:cxn modelId="{4A646B82-F689-4EC4-A869-FFC2882B69AA}" type="presParOf" srcId="{688F8C10-B225-4446-BDD8-C30E161DC213}" destId="{AB3CDB64-B3E8-401B-8D67-990C43639B3F}" srcOrd="23" destOrd="0" presId="urn:microsoft.com/office/officeart/2008/layout/LinedList"/>
    <dgm:cxn modelId="{902B31E9-E0C2-42AD-B38D-6EB0D99F4323}" type="presParOf" srcId="{AB3CDB64-B3E8-401B-8D67-990C43639B3F}" destId="{0F908D9D-92CE-41D6-9C81-09D7F01BFB54}" srcOrd="0" destOrd="0" presId="urn:microsoft.com/office/officeart/2008/layout/LinedList"/>
    <dgm:cxn modelId="{33FD12C0-CCC8-41D3-B426-9A8D431C6AE5}" type="presParOf" srcId="{AB3CDB64-B3E8-401B-8D67-990C43639B3F}" destId="{D48F11AE-B747-4BF7-9B28-F40B671028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E5E353E6-842F-4D85-B97D-E252FC4080FF}" type="doc">
      <dgm:prSet loTypeId="urn:microsoft.com/office/officeart/2008/layout/LinedList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2C1653B-3E5B-4DDE-A78D-7412E3B05E77}">
      <dgm:prSet/>
      <dgm:spPr/>
      <dgm:t>
        <a:bodyPr/>
        <a:lstStyle/>
        <a:p>
          <a:r>
            <a:rPr lang="en-GB"/>
            <a:t>FUTURE? </a:t>
          </a:r>
          <a:endParaRPr lang="en-US"/>
        </a:p>
      </dgm:t>
    </dgm:pt>
    <dgm:pt modelId="{1D1164CD-E29E-48DC-BBB9-E750B1DDD62C}" type="parTrans" cxnId="{E5057D2E-810C-420C-8912-81C063588A3D}">
      <dgm:prSet/>
      <dgm:spPr/>
      <dgm:t>
        <a:bodyPr/>
        <a:lstStyle/>
        <a:p>
          <a:endParaRPr lang="en-US"/>
        </a:p>
      </dgm:t>
    </dgm:pt>
    <dgm:pt modelId="{4684619F-4714-4025-9949-085A601A292B}" type="sibTrans" cxnId="{E5057D2E-810C-420C-8912-81C063588A3D}">
      <dgm:prSet/>
      <dgm:spPr/>
      <dgm:t>
        <a:bodyPr/>
        <a:lstStyle/>
        <a:p>
          <a:endParaRPr lang="en-US"/>
        </a:p>
      </dgm:t>
    </dgm:pt>
    <dgm:pt modelId="{AB8C73E7-E093-452F-8266-CD93EC3BC9CB}">
      <dgm:prSet/>
      <dgm:spPr/>
      <dgm:t>
        <a:bodyPr/>
        <a:lstStyle/>
        <a:p>
          <a:r>
            <a:rPr lang="en-GB"/>
            <a:t>AI or EI?</a:t>
          </a:r>
          <a:endParaRPr lang="en-US"/>
        </a:p>
      </dgm:t>
    </dgm:pt>
    <dgm:pt modelId="{FA63B61E-6C66-4FA4-835A-AA8D975951EA}" type="parTrans" cxnId="{7FDA3085-D52D-44CE-A5AB-A7A10BE17857}">
      <dgm:prSet/>
      <dgm:spPr/>
      <dgm:t>
        <a:bodyPr/>
        <a:lstStyle/>
        <a:p>
          <a:endParaRPr lang="en-US"/>
        </a:p>
      </dgm:t>
    </dgm:pt>
    <dgm:pt modelId="{C52559DB-1E20-4CF6-AED8-20BE730F3F0A}" type="sibTrans" cxnId="{7FDA3085-D52D-44CE-A5AB-A7A10BE17857}">
      <dgm:prSet/>
      <dgm:spPr/>
      <dgm:t>
        <a:bodyPr/>
        <a:lstStyle/>
        <a:p>
          <a:endParaRPr lang="en-US"/>
        </a:p>
      </dgm:t>
    </dgm:pt>
    <dgm:pt modelId="{957D2C62-10E7-40F7-951B-9DCD6B72E9F8}">
      <dgm:prSet/>
      <dgm:spPr/>
      <dgm:t>
        <a:bodyPr/>
        <a:lstStyle/>
        <a:p>
          <a:r>
            <a:rPr lang="en-GB"/>
            <a:t>Human Touch</a:t>
          </a:r>
          <a:endParaRPr lang="en-US"/>
        </a:p>
      </dgm:t>
    </dgm:pt>
    <dgm:pt modelId="{C709AF92-A574-4CF0-9B60-A682422554EC}" type="parTrans" cxnId="{0D3FC882-0442-46D9-BB6C-C16F317EEDD1}">
      <dgm:prSet/>
      <dgm:spPr/>
      <dgm:t>
        <a:bodyPr/>
        <a:lstStyle/>
        <a:p>
          <a:endParaRPr lang="en-US"/>
        </a:p>
      </dgm:t>
    </dgm:pt>
    <dgm:pt modelId="{ACED5442-233A-417A-8076-192284E62D22}" type="sibTrans" cxnId="{0D3FC882-0442-46D9-BB6C-C16F317EEDD1}">
      <dgm:prSet/>
      <dgm:spPr/>
      <dgm:t>
        <a:bodyPr/>
        <a:lstStyle/>
        <a:p>
          <a:endParaRPr lang="en-US"/>
        </a:p>
      </dgm:t>
    </dgm:pt>
    <dgm:pt modelId="{7B436AFD-877B-4010-B759-70599C2C3686}">
      <dgm:prSet/>
      <dgm:spPr/>
      <dgm:t>
        <a:bodyPr/>
        <a:lstStyle/>
        <a:p>
          <a:r>
            <a:rPr lang="en-GB"/>
            <a:t>Personal Service</a:t>
          </a:r>
          <a:endParaRPr lang="en-US"/>
        </a:p>
      </dgm:t>
    </dgm:pt>
    <dgm:pt modelId="{497E011E-C667-41C3-B4C9-029675C0456F}" type="parTrans" cxnId="{1D619090-CA14-49F4-A055-B86A6FA7B347}">
      <dgm:prSet/>
      <dgm:spPr/>
      <dgm:t>
        <a:bodyPr/>
        <a:lstStyle/>
        <a:p>
          <a:endParaRPr lang="en-US"/>
        </a:p>
      </dgm:t>
    </dgm:pt>
    <dgm:pt modelId="{999FD1AE-6003-4109-8700-FB170CF9BCB3}" type="sibTrans" cxnId="{1D619090-CA14-49F4-A055-B86A6FA7B347}">
      <dgm:prSet/>
      <dgm:spPr/>
      <dgm:t>
        <a:bodyPr/>
        <a:lstStyle/>
        <a:p>
          <a:endParaRPr lang="en-US"/>
        </a:p>
      </dgm:t>
    </dgm:pt>
    <dgm:pt modelId="{328A1432-3AB3-491A-BC8F-47661A289FB2}">
      <dgm:prSet/>
      <dgm:spPr/>
      <dgm:t>
        <a:bodyPr/>
        <a:lstStyle/>
        <a:p>
          <a:r>
            <a:rPr lang="en-GB"/>
            <a:t>Interaction</a:t>
          </a:r>
          <a:endParaRPr lang="en-US"/>
        </a:p>
      </dgm:t>
    </dgm:pt>
    <dgm:pt modelId="{0543E738-83C3-4A5C-BB98-50611514D21C}" type="parTrans" cxnId="{B936C873-6690-457D-86B2-7856DC6DFAC8}">
      <dgm:prSet/>
      <dgm:spPr/>
      <dgm:t>
        <a:bodyPr/>
        <a:lstStyle/>
        <a:p>
          <a:endParaRPr lang="en-US"/>
        </a:p>
      </dgm:t>
    </dgm:pt>
    <dgm:pt modelId="{B0C410FA-9C2B-4027-9909-7CB4F4503C50}" type="sibTrans" cxnId="{B936C873-6690-457D-86B2-7856DC6DFAC8}">
      <dgm:prSet/>
      <dgm:spPr/>
      <dgm:t>
        <a:bodyPr/>
        <a:lstStyle/>
        <a:p>
          <a:endParaRPr lang="en-US"/>
        </a:p>
      </dgm:t>
    </dgm:pt>
    <dgm:pt modelId="{8C992A59-6614-4914-99F3-1EB7C7ECAC1D}">
      <dgm:prSet/>
      <dgm:spPr/>
      <dgm:t>
        <a:bodyPr/>
        <a:lstStyle/>
        <a:p>
          <a:r>
            <a:rPr lang="en-GB"/>
            <a:t>Anticipation</a:t>
          </a:r>
          <a:endParaRPr lang="en-US"/>
        </a:p>
      </dgm:t>
    </dgm:pt>
    <dgm:pt modelId="{42B5C9D6-7420-4D7B-BB9C-32F0F3DE3A5B}" type="parTrans" cxnId="{02484554-4D84-4301-A628-B852DB12CC8B}">
      <dgm:prSet/>
      <dgm:spPr/>
      <dgm:t>
        <a:bodyPr/>
        <a:lstStyle/>
        <a:p>
          <a:endParaRPr lang="en-US"/>
        </a:p>
      </dgm:t>
    </dgm:pt>
    <dgm:pt modelId="{607A0DB4-6837-497A-86F3-1791C31CFF44}" type="sibTrans" cxnId="{02484554-4D84-4301-A628-B852DB12CC8B}">
      <dgm:prSet/>
      <dgm:spPr/>
      <dgm:t>
        <a:bodyPr/>
        <a:lstStyle/>
        <a:p>
          <a:endParaRPr lang="en-US"/>
        </a:p>
      </dgm:t>
    </dgm:pt>
    <dgm:pt modelId="{0BF1286A-48A8-4EA9-B6BD-6D6D36C39E61}" type="pres">
      <dgm:prSet presAssocID="{E5E353E6-842F-4D85-B97D-E252FC4080FF}" presName="vert0" presStyleCnt="0">
        <dgm:presLayoutVars>
          <dgm:dir/>
          <dgm:animOne val="branch"/>
          <dgm:animLvl val="lvl"/>
        </dgm:presLayoutVars>
      </dgm:prSet>
      <dgm:spPr/>
    </dgm:pt>
    <dgm:pt modelId="{627D85A4-2531-494C-AE2E-17ADB8C47831}" type="pres">
      <dgm:prSet presAssocID="{F2C1653B-3E5B-4DDE-A78D-7412E3B05E77}" presName="thickLine" presStyleLbl="alignNode1" presStyleIdx="0" presStyleCnt="6"/>
      <dgm:spPr/>
    </dgm:pt>
    <dgm:pt modelId="{57A1803F-C8BB-4935-8309-01970FF22A44}" type="pres">
      <dgm:prSet presAssocID="{F2C1653B-3E5B-4DDE-A78D-7412E3B05E77}" presName="horz1" presStyleCnt="0"/>
      <dgm:spPr/>
    </dgm:pt>
    <dgm:pt modelId="{CDA12B77-C212-415E-8616-06582CCBCABF}" type="pres">
      <dgm:prSet presAssocID="{F2C1653B-3E5B-4DDE-A78D-7412E3B05E77}" presName="tx1" presStyleLbl="revTx" presStyleIdx="0" presStyleCnt="6"/>
      <dgm:spPr/>
    </dgm:pt>
    <dgm:pt modelId="{570A8E89-346A-4DE6-87D2-71233FA8F572}" type="pres">
      <dgm:prSet presAssocID="{F2C1653B-3E5B-4DDE-A78D-7412E3B05E77}" presName="vert1" presStyleCnt="0"/>
      <dgm:spPr/>
    </dgm:pt>
    <dgm:pt modelId="{D55D1A98-93FE-4B55-A1A5-5FC97A5A8A78}" type="pres">
      <dgm:prSet presAssocID="{AB8C73E7-E093-452F-8266-CD93EC3BC9CB}" presName="thickLine" presStyleLbl="alignNode1" presStyleIdx="1" presStyleCnt="6"/>
      <dgm:spPr/>
    </dgm:pt>
    <dgm:pt modelId="{C39D13A1-65D5-470B-9123-3899D4B2BD31}" type="pres">
      <dgm:prSet presAssocID="{AB8C73E7-E093-452F-8266-CD93EC3BC9CB}" presName="horz1" presStyleCnt="0"/>
      <dgm:spPr/>
    </dgm:pt>
    <dgm:pt modelId="{B1E2DDCC-2431-42C4-A336-0FB46E28E3F3}" type="pres">
      <dgm:prSet presAssocID="{AB8C73E7-E093-452F-8266-CD93EC3BC9CB}" presName="tx1" presStyleLbl="revTx" presStyleIdx="1" presStyleCnt="6"/>
      <dgm:spPr/>
    </dgm:pt>
    <dgm:pt modelId="{EFE34D1C-260E-4433-8B90-01008EF7496D}" type="pres">
      <dgm:prSet presAssocID="{AB8C73E7-E093-452F-8266-CD93EC3BC9CB}" presName="vert1" presStyleCnt="0"/>
      <dgm:spPr/>
    </dgm:pt>
    <dgm:pt modelId="{EBCAF2FE-DCFF-4CB8-AAD7-2C157B2F13B2}" type="pres">
      <dgm:prSet presAssocID="{957D2C62-10E7-40F7-951B-9DCD6B72E9F8}" presName="thickLine" presStyleLbl="alignNode1" presStyleIdx="2" presStyleCnt="6"/>
      <dgm:spPr/>
    </dgm:pt>
    <dgm:pt modelId="{A16CEB00-46B7-481F-AAC8-D65842DF46D6}" type="pres">
      <dgm:prSet presAssocID="{957D2C62-10E7-40F7-951B-9DCD6B72E9F8}" presName="horz1" presStyleCnt="0"/>
      <dgm:spPr/>
    </dgm:pt>
    <dgm:pt modelId="{3584D01F-D31A-4EF1-A5F7-C2FF611138A2}" type="pres">
      <dgm:prSet presAssocID="{957D2C62-10E7-40F7-951B-9DCD6B72E9F8}" presName="tx1" presStyleLbl="revTx" presStyleIdx="2" presStyleCnt="6"/>
      <dgm:spPr/>
    </dgm:pt>
    <dgm:pt modelId="{FC963894-ADD1-4E29-9723-83464BD35B63}" type="pres">
      <dgm:prSet presAssocID="{957D2C62-10E7-40F7-951B-9DCD6B72E9F8}" presName="vert1" presStyleCnt="0"/>
      <dgm:spPr/>
    </dgm:pt>
    <dgm:pt modelId="{8E9DC330-D171-426D-955E-8CA0D1AF1851}" type="pres">
      <dgm:prSet presAssocID="{7B436AFD-877B-4010-B759-70599C2C3686}" presName="thickLine" presStyleLbl="alignNode1" presStyleIdx="3" presStyleCnt="6"/>
      <dgm:spPr/>
    </dgm:pt>
    <dgm:pt modelId="{98658F24-A972-4A48-BF6D-72B95263B801}" type="pres">
      <dgm:prSet presAssocID="{7B436AFD-877B-4010-B759-70599C2C3686}" presName="horz1" presStyleCnt="0"/>
      <dgm:spPr/>
    </dgm:pt>
    <dgm:pt modelId="{EFF71D69-EB7C-47B3-9C6E-E09BFDC77E26}" type="pres">
      <dgm:prSet presAssocID="{7B436AFD-877B-4010-B759-70599C2C3686}" presName="tx1" presStyleLbl="revTx" presStyleIdx="3" presStyleCnt="6"/>
      <dgm:spPr/>
    </dgm:pt>
    <dgm:pt modelId="{66160846-9ADC-4364-A24A-00550A94B29B}" type="pres">
      <dgm:prSet presAssocID="{7B436AFD-877B-4010-B759-70599C2C3686}" presName="vert1" presStyleCnt="0"/>
      <dgm:spPr/>
    </dgm:pt>
    <dgm:pt modelId="{5252F40D-45E7-4B82-8781-9CA413944655}" type="pres">
      <dgm:prSet presAssocID="{328A1432-3AB3-491A-BC8F-47661A289FB2}" presName="thickLine" presStyleLbl="alignNode1" presStyleIdx="4" presStyleCnt="6"/>
      <dgm:spPr/>
    </dgm:pt>
    <dgm:pt modelId="{7170D676-D30D-4A4D-8C25-2F6DE57C8853}" type="pres">
      <dgm:prSet presAssocID="{328A1432-3AB3-491A-BC8F-47661A289FB2}" presName="horz1" presStyleCnt="0"/>
      <dgm:spPr/>
    </dgm:pt>
    <dgm:pt modelId="{C940CC01-0690-4B71-BAFC-C6322D641583}" type="pres">
      <dgm:prSet presAssocID="{328A1432-3AB3-491A-BC8F-47661A289FB2}" presName="tx1" presStyleLbl="revTx" presStyleIdx="4" presStyleCnt="6"/>
      <dgm:spPr/>
    </dgm:pt>
    <dgm:pt modelId="{14D0ED98-F214-4742-B0E6-2B5874F32778}" type="pres">
      <dgm:prSet presAssocID="{328A1432-3AB3-491A-BC8F-47661A289FB2}" presName="vert1" presStyleCnt="0"/>
      <dgm:spPr/>
    </dgm:pt>
    <dgm:pt modelId="{2AD0AA31-63D6-440E-B57D-BFE27C0ABA0B}" type="pres">
      <dgm:prSet presAssocID="{8C992A59-6614-4914-99F3-1EB7C7ECAC1D}" presName="thickLine" presStyleLbl="alignNode1" presStyleIdx="5" presStyleCnt="6"/>
      <dgm:spPr/>
    </dgm:pt>
    <dgm:pt modelId="{6CF60ED4-C698-4306-8D86-31B1CE7DF92A}" type="pres">
      <dgm:prSet presAssocID="{8C992A59-6614-4914-99F3-1EB7C7ECAC1D}" presName="horz1" presStyleCnt="0"/>
      <dgm:spPr/>
    </dgm:pt>
    <dgm:pt modelId="{D4E6298F-F971-406F-A8C6-13221BE5E44C}" type="pres">
      <dgm:prSet presAssocID="{8C992A59-6614-4914-99F3-1EB7C7ECAC1D}" presName="tx1" presStyleLbl="revTx" presStyleIdx="5" presStyleCnt="6"/>
      <dgm:spPr/>
    </dgm:pt>
    <dgm:pt modelId="{6F0763F0-87B6-4E3F-B881-9BEBF936303D}" type="pres">
      <dgm:prSet presAssocID="{8C992A59-6614-4914-99F3-1EB7C7ECAC1D}" presName="vert1" presStyleCnt="0"/>
      <dgm:spPr/>
    </dgm:pt>
  </dgm:ptLst>
  <dgm:cxnLst>
    <dgm:cxn modelId="{34B6B903-B392-4958-90F3-56B5EFC6A566}" type="presOf" srcId="{328A1432-3AB3-491A-BC8F-47661A289FB2}" destId="{C940CC01-0690-4B71-BAFC-C6322D641583}" srcOrd="0" destOrd="0" presId="urn:microsoft.com/office/officeart/2008/layout/LinedList"/>
    <dgm:cxn modelId="{6E7BD90F-340D-4F52-A9DA-951673B08113}" type="presOf" srcId="{E5E353E6-842F-4D85-B97D-E252FC4080FF}" destId="{0BF1286A-48A8-4EA9-B6BD-6D6D36C39E61}" srcOrd="0" destOrd="0" presId="urn:microsoft.com/office/officeart/2008/layout/LinedList"/>
    <dgm:cxn modelId="{E5057D2E-810C-420C-8912-81C063588A3D}" srcId="{E5E353E6-842F-4D85-B97D-E252FC4080FF}" destId="{F2C1653B-3E5B-4DDE-A78D-7412E3B05E77}" srcOrd="0" destOrd="0" parTransId="{1D1164CD-E29E-48DC-BBB9-E750B1DDD62C}" sibTransId="{4684619F-4714-4025-9949-085A601A292B}"/>
    <dgm:cxn modelId="{7303C253-6407-4AFE-95BA-DDF5AFACEFD8}" type="presOf" srcId="{7B436AFD-877B-4010-B759-70599C2C3686}" destId="{EFF71D69-EB7C-47B3-9C6E-E09BFDC77E26}" srcOrd="0" destOrd="0" presId="urn:microsoft.com/office/officeart/2008/layout/LinedList"/>
    <dgm:cxn modelId="{B936C873-6690-457D-86B2-7856DC6DFAC8}" srcId="{E5E353E6-842F-4D85-B97D-E252FC4080FF}" destId="{328A1432-3AB3-491A-BC8F-47661A289FB2}" srcOrd="4" destOrd="0" parTransId="{0543E738-83C3-4A5C-BB98-50611514D21C}" sibTransId="{B0C410FA-9C2B-4027-9909-7CB4F4503C50}"/>
    <dgm:cxn modelId="{02484554-4D84-4301-A628-B852DB12CC8B}" srcId="{E5E353E6-842F-4D85-B97D-E252FC4080FF}" destId="{8C992A59-6614-4914-99F3-1EB7C7ECAC1D}" srcOrd="5" destOrd="0" parTransId="{42B5C9D6-7420-4D7B-BB9C-32F0F3DE3A5B}" sibTransId="{607A0DB4-6837-497A-86F3-1791C31CFF44}"/>
    <dgm:cxn modelId="{2904F97F-9E39-4D73-BE24-A40D7E16D71A}" type="presOf" srcId="{F2C1653B-3E5B-4DDE-A78D-7412E3B05E77}" destId="{CDA12B77-C212-415E-8616-06582CCBCABF}" srcOrd="0" destOrd="0" presId="urn:microsoft.com/office/officeart/2008/layout/LinedList"/>
    <dgm:cxn modelId="{0D3FC882-0442-46D9-BB6C-C16F317EEDD1}" srcId="{E5E353E6-842F-4D85-B97D-E252FC4080FF}" destId="{957D2C62-10E7-40F7-951B-9DCD6B72E9F8}" srcOrd="2" destOrd="0" parTransId="{C709AF92-A574-4CF0-9B60-A682422554EC}" sibTransId="{ACED5442-233A-417A-8076-192284E62D22}"/>
    <dgm:cxn modelId="{7FDA3085-D52D-44CE-A5AB-A7A10BE17857}" srcId="{E5E353E6-842F-4D85-B97D-E252FC4080FF}" destId="{AB8C73E7-E093-452F-8266-CD93EC3BC9CB}" srcOrd="1" destOrd="0" parTransId="{FA63B61E-6C66-4FA4-835A-AA8D975951EA}" sibTransId="{C52559DB-1E20-4CF6-AED8-20BE730F3F0A}"/>
    <dgm:cxn modelId="{1D619090-CA14-49F4-A055-B86A6FA7B347}" srcId="{E5E353E6-842F-4D85-B97D-E252FC4080FF}" destId="{7B436AFD-877B-4010-B759-70599C2C3686}" srcOrd="3" destOrd="0" parTransId="{497E011E-C667-41C3-B4C9-029675C0456F}" sibTransId="{999FD1AE-6003-4109-8700-FB170CF9BCB3}"/>
    <dgm:cxn modelId="{86FD28AF-D6BC-4AA1-B31B-9BB147CCEA81}" type="presOf" srcId="{AB8C73E7-E093-452F-8266-CD93EC3BC9CB}" destId="{B1E2DDCC-2431-42C4-A336-0FB46E28E3F3}" srcOrd="0" destOrd="0" presId="urn:microsoft.com/office/officeart/2008/layout/LinedList"/>
    <dgm:cxn modelId="{D49432CE-1CE0-4B20-AE79-3197988E6271}" type="presOf" srcId="{8C992A59-6614-4914-99F3-1EB7C7ECAC1D}" destId="{D4E6298F-F971-406F-A8C6-13221BE5E44C}" srcOrd="0" destOrd="0" presId="urn:microsoft.com/office/officeart/2008/layout/LinedList"/>
    <dgm:cxn modelId="{17C3A2D0-DC4A-46AC-870F-0CD2542C50C3}" type="presOf" srcId="{957D2C62-10E7-40F7-951B-9DCD6B72E9F8}" destId="{3584D01F-D31A-4EF1-A5F7-C2FF611138A2}" srcOrd="0" destOrd="0" presId="urn:microsoft.com/office/officeart/2008/layout/LinedList"/>
    <dgm:cxn modelId="{1482393B-EE2C-4D0C-A0DC-84B5D19C277E}" type="presParOf" srcId="{0BF1286A-48A8-4EA9-B6BD-6D6D36C39E61}" destId="{627D85A4-2531-494C-AE2E-17ADB8C47831}" srcOrd="0" destOrd="0" presId="urn:microsoft.com/office/officeart/2008/layout/LinedList"/>
    <dgm:cxn modelId="{1D8AB8C4-20F8-4D52-AD78-CDA2321D2930}" type="presParOf" srcId="{0BF1286A-48A8-4EA9-B6BD-6D6D36C39E61}" destId="{57A1803F-C8BB-4935-8309-01970FF22A44}" srcOrd="1" destOrd="0" presId="urn:microsoft.com/office/officeart/2008/layout/LinedList"/>
    <dgm:cxn modelId="{C70E2324-1E87-471E-9DD3-1AD318D3845B}" type="presParOf" srcId="{57A1803F-C8BB-4935-8309-01970FF22A44}" destId="{CDA12B77-C212-415E-8616-06582CCBCABF}" srcOrd="0" destOrd="0" presId="urn:microsoft.com/office/officeart/2008/layout/LinedList"/>
    <dgm:cxn modelId="{05856B54-747A-4018-BD11-5A04D61ADB94}" type="presParOf" srcId="{57A1803F-C8BB-4935-8309-01970FF22A44}" destId="{570A8E89-346A-4DE6-87D2-71233FA8F572}" srcOrd="1" destOrd="0" presId="urn:microsoft.com/office/officeart/2008/layout/LinedList"/>
    <dgm:cxn modelId="{0BC06460-E7E4-4960-87B8-E3357E0CDFD3}" type="presParOf" srcId="{0BF1286A-48A8-4EA9-B6BD-6D6D36C39E61}" destId="{D55D1A98-93FE-4B55-A1A5-5FC97A5A8A78}" srcOrd="2" destOrd="0" presId="urn:microsoft.com/office/officeart/2008/layout/LinedList"/>
    <dgm:cxn modelId="{8244C6BA-1B43-43E3-8D29-7AEB380FDACE}" type="presParOf" srcId="{0BF1286A-48A8-4EA9-B6BD-6D6D36C39E61}" destId="{C39D13A1-65D5-470B-9123-3899D4B2BD31}" srcOrd="3" destOrd="0" presId="urn:microsoft.com/office/officeart/2008/layout/LinedList"/>
    <dgm:cxn modelId="{29D2D2A0-BEC5-45D6-AAB8-970B79CB9F64}" type="presParOf" srcId="{C39D13A1-65D5-470B-9123-3899D4B2BD31}" destId="{B1E2DDCC-2431-42C4-A336-0FB46E28E3F3}" srcOrd="0" destOrd="0" presId="urn:microsoft.com/office/officeart/2008/layout/LinedList"/>
    <dgm:cxn modelId="{FAD7D37E-7FB0-4817-B56A-BC6C56E13E4D}" type="presParOf" srcId="{C39D13A1-65D5-470B-9123-3899D4B2BD31}" destId="{EFE34D1C-260E-4433-8B90-01008EF7496D}" srcOrd="1" destOrd="0" presId="urn:microsoft.com/office/officeart/2008/layout/LinedList"/>
    <dgm:cxn modelId="{86F88B8F-95D3-4D60-8CF0-043CDA5FFCCC}" type="presParOf" srcId="{0BF1286A-48A8-4EA9-B6BD-6D6D36C39E61}" destId="{EBCAF2FE-DCFF-4CB8-AAD7-2C157B2F13B2}" srcOrd="4" destOrd="0" presId="urn:microsoft.com/office/officeart/2008/layout/LinedList"/>
    <dgm:cxn modelId="{104FD38B-7B83-44B3-B791-B7B65FF93D14}" type="presParOf" srcId="{0BF1286A-48A8-4EA9-B6BD-6D6D36C39E61}" destId="{A16CEB00-46B7-481F-AAC8-D65842DF46D6}" srcOrd="5" destOrd="0" presId="urn:microsoft.com/office/officeart/2008/layout/LinedList"/>
    <dgm:cxn modelId="{93580615-F90F-4086-A20C-2D1AA2DC7488}" type="presParOf" srcId="{A16CEB00-46B7-481F-AAC8-D65842DF46D6}" destId="{3584D01F-D31A-4EF1-A5F7-C2FF611138A2}" srcOrd="0" destOrd="0" presId="urn:microsoft.com/office/officeart/2008/layout/LinedList"/>
    <dgm:cxn modelId="{A561FEE0-12EE-43E0-BCAB-4074808C0086}" type="presParOf" srcId="{A16CEB00-46B7-481F-AAC8-D65842DF46D6}" destId="{FC963894-ADD1-4E29-9723-83464BD35B63}" srcOrd="1" destOrd="0" presId="urn:microsoft.com/office/officeart/2008/layout/LinedList"/>
    <dgm:cxn modelId="{8073A9F0-1FD0-4A95-96A3-F63DB60B62F3}" type="presParOf" srcId="{0BF1286A-48A8-4EA9-B6BD-6D6D36C39E61}" destId="{8E9DC330-D171-426D-955E-8CA0D1AF1851}" srcOrd="6" destOrd="0" presId="urn:microsoft.com/office/officeart/2008/layout/LinedList"/>
    <dgm:cxn modelId="{64BBD6BE-2630-4A68-A090-8B4857134557}" type="presParOf" srcId="{0BF1286A-48A8-4EA9-B6BD-6D6D36C39E61}" destId="{98658F24-A972-4A48-BF6D-72B95263B801}" srcOrd="7" destOrd="0" presId="urn:microsoft.com/office/officeart/2008/layout/LinedList"/>
    <dgm:cxn modelId="{4CEDC491-008F-4525-B771-E8050AF88307}" type="presParOf" srcId="{98658F24-A972-4A48-BF6D-72B95263B801}" destId="{EFF71D69-EB7C-47B3-9C6E-E09BFDC77E26}" srcOrd="0" destOrd="0" presId="urn:microsoft.com/office/officeart/2008/layout/LinedList"/>
    <dgm:cxn modelId="{6DD1B292-88DF-48CA-A024-82A5D53E110A}" type="presParOf" srcId="{98658F24-A972-4A48-BF6D-72B95263B801}" destId="{66160846-9ADC-4364-A24A-00550A94B29B}" srcOrd="1" destOrd="0" presId="urn:microsoft.com/office/officeart/2008/layout/LinedList"/>
    <dgm:cxn modelId="{3A6F9E40-1BD2-4B92-8A29-0FF08A433FE6}" type="presParOf" srcId="{0BF1286A-48A8-4EA9-B6BD-6D6D36C39E61}" destId="{5252F40D-45E7-4B82-8781-9CA413944655}" srcOrd="8" destOrd="0" presId="urn:microsoft.com/office/officeart/2008/layout/LinedList"/>
    <dgm:cxn modelId="{422D5C5D-56BA-4875-B82F-CAAFA46A4AFD}" type="presParOf" srcId="{0BF1286A-48A8-4EA9-B6BD-6D6D36C39E61}" destId="{7170D676-D30D-4A4D-8C25-2F6DE57C8853}" srcOrd="9" destOrd="0" presId="urn:microsoft.com/office/officeart/2008/layout/LinedList"/>
    <dgm:cxn modelId="{86655C6A-BAEC-4C91-8936-C20AFBCE4662}" type="presParOf" srcId="{7170D676-D30D-4A4D-8C25-2F6DE57C8853}" destId="{C940CC01-0690-4B71-BAFC-C6322D641583}" srcOrd="0" destOrd="0" presId="urn:microsoft.com/office/officeart/2008/layout/LinedList"/>
    <dgm:cxn modelId="{0F6FFCDC-09CA-4822-8221-F27A243AF233}" type="presParOf" srcId="{7170D676-D30D-4A4D-8C25-2F6DE57C8853}" destId="{14D0ED98-F214-4742-B0E6-2B5874F32778}" srcOrd="1" destOrd="0" presId="urn:microsoft.com/office/officeart/2008/layout/LinedList"/>
    <dgm:cxn modelId="{44B570B9-B574-4EC5-9A5C-3DEFADF8E6D9}" type="presParOf" srcId="{0BF1286A-48A8-4EA9-B6BD-6D6D36C39E61}" destId="{2AD0AA31-63D6-440E-B57D-BFE27C0ABA0B}" srcOrd="10" destOrd="0" presId="urn:microsoft.com/office/officeart/2008/layout/LinedList"/>
    <dgm:cxn modelId="{7FF19005-0D7E-4496-AFDF-430714615867}" type="presParOf" srcId="{0BF1286A-48A8-4EA9-B6BD-6D6D36C39E61}" destId="{6CF60ED4-C698-4306-8D86-31B1CE7DF92A}" srcOrd="11" destOrd="0" presId="urn:microsoft.com/office/officeart/2008/layout/LinedList"/>
    <dgm:cxn modelId="{B7C7E022-5AF0-4E03-B2E4-4C8EB578B7F5}" type="presParOf" srcId="{6CF60ED4-C698-4306-8D86-31B1CE7DF92A}" destId="{D4E6298F-F971-406F-A8C6-13221BE5E44C}" srcOrd="0" destOrd="0" presId="urn:microsoft.com/office/officeart/2008/layout/LinedList"/>
    <dgm:cxn modelId="{054EAE42-CF91-4E3F-B260-302FA1F9D685}" type="presParOf" srcId="{6CF60ED4-C698-4306-8D86-31B1CE7DF92A}" destId="{6F0763F0-87B6-4E3F-B881-9BEBF936303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C08669-5B38-402E-A825-55694847CE03}">
      <dsp:nvSpPr>
        <dsp:cNvPr id="0" name=""/>
        <dsp:cNvSpPr/>
      </dsp:nvSpPr>
      <dsp:spPr>
        <a:xfrm>
          <a:off x="0" y="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4CA5B4-6656-492C-83C2-5988307B3D74}">
      <dsp:nvSpPr>
        <dsp:cNvPr id="0" name=""/>
        <dsp:cNvSpPr/>
      </dsp:nvSpPr>
      <dsp:spPr>
        <a:xfrm>
          <a:off x="0" y="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Definitions</a:t>
          </a:r>
          <a:endParaRPr lang="en-US" sz="3100" kern="1200"/>
        </a:p>
      </dsp:txBody>
      <dsp:txXfrm>
        <a:off x="0" y="0"/>
        <a:ext cx="6666833" cy="681740"/>
      </dsp:txXfrm>
    </dsp:sp>
    <dsp:sp modelId="{6519AE8F-1801-483A-AFFF-BCDD17A27920}">
      <dsp:nvSpPr>
        <dsp:cNvPr id="0" name=""/>
        <dsp:cNvSpPr/>
      </dsp:nvSpPr>
      <dsp:spPr>
        <a:xfrm>
          <a:off x="0" y="68174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DBDD0A9-9B6B-4921-B3B7-18133C2F6510}">
      <dsp:nvSpPr>
        <dsp:cNvPr id="0" name=""/>
        <dsp:cNvSpPr/>
      </dsp:nvSpPr>
      <dsp:spPr>
        <a:xfrm>
          <a:off x="0" y="6817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Artificial Intelligence</a:t>
          </a:r>
          <a:endParaRPr lang="en-US" sz="3100" kern="1200"/>
        </a:p>
      </dsp:txBody>
      <dsp:txXfrm>
        <a:off x="0" y="681740"/>
        <a:ext cx="6666833" cy="681740"/>
      </dsp:txXfrm>
    </dsp:sp>
    <dsp:sp modelId="{002F7AC2-2C2B-497F-BDE3-364856323A35}">
      <dsp:nvSpPr>
        <dsp:cNvPr id="0" name=""/>
        <dsp:cNvSpPr/>
      </dsp:nvSpPr>
      <dsp:spPr>
        <a:xfrm>
          <a:off x="0" y="1363480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5B4CB6-8BD9-4F92-BC5C-EA4B4928C68D}">
      <dsp:nvSpPr>
        <dsp:cNvPr id="0" name=""/>
        <dsp:cNvSpPr/>
      </dsp:nvSpPr>
      <dsp:spPr>
        <a:xfrm>
          <a:off x="0" y="13634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Emotional Intelligence</a:t>
          </a:r>
          <a:endParaRPr lang="en-US" sz="3100" kern="1200"/>
        </a:p>
      </dsp:txBody>
      <dsp:txXfrm>
        <a:off x="0" y="1363480"/>
        <a:ext cx="6666833" cy="681740"/>
      </dsp:txXfrm>
    </dsp:sp>
    <dsp:sp modelId="{03525E98-6EA4-4918-86D2-6685680CD166}">
      <dsp:nvSpPr>
        <dsp:cNvPr id="0" name=""/>
        <dsp:cNvSpPr/>
      </dsp:nvSpPr>
      <dsp:spPr>
        <a:xfrm>
          <a:off x="0" y="204522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233698-08DA-4A65-BC4A-8A1A2D7F72F8}">
      <dsp:nvSpPr>
        <dsp:cNvPr id="0" name=""/>
        <dsp:cNvSpPr/>
      </dsp:nvSpPr>
      <dsp:spPr>
        <a:xfrm>
          <a:off x="0" y="204522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Skills</a:t>
          </a:r>
          <a:endParaRPr lang="en-US" sz="3100" kern="1200"/>
        </a:p>
      </dsp:txBody>
      <dsp:txXfrm>
        <a:off x="0" y="2045220"/>
        <a:ext cx="6666833" cy="681740"/>
      </dsp:txXfrm>
    </dsp:sp>
    <dsp:sp modelId="{0A29F543-3A56-4C14-94A3-20EC4D83389B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94E715B-AD35-40B7-9521-B5DAFA84471E}">
      <dsp:nvSpPr>
        <dsp:cNvPr id="0" name=""/>
        <dsp:cNvSpPr/>
      </dsp:nvSpPr>
      <dsp:spPr>
        <a:xfrm>
          <a:off x="0" y="272696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Human Touch</a:t>
          </a:r>
          <a:endParaRPr lang="en-US" sz="3100" kern="1200"/>
        </a:p>
      </dsp:txBody>
      <dsp:txXfrm>
        <a:off x="0" y="2726960"/>
        <a:ext cx="6666833" cy="681740"/>
      </dsp:txXfrm>
    </dsp:sp>
    <dsp:sp modelId="{ACF4B580-4DC7-4FD9-9D35-6202B90DBD4A}">
      <dsp:nvSpPr>
        <dsp:cNvPr id="0" name=""/>
        <dsp:cNvSpPr/>
      </dsp:nvSpPr>
      <dsp:spPr>
        <a:xfrm>
          <a:off x="0" y="340870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533A7F-460F-4220-AEF0-DF45FC566892}">
      <dsp:nvSpPr>
        <dsp:cNvPr id="0" name=""/>
        <dsp:cNvSpPr/>
      </dsp:nvSpPr>
      <dsp:spPr>
        <a:xfrm>
          <a:off x="0" y="340870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Support Service</a:t>
          </a:r>
          <a:endParaRPr lang="en-US" sz="3100" kern="1200"/>
        </a:p>
      </dsp:txBody>
      <dsp:txXfrm>
        <a:off x="0" y="3408700"/>
        <a:ext cx="6666833" cy="681740"/>
      </dsp:txXfrm>
    </dsp:sp>
    <dsp:sp modelId="{CA73F1F3-F29B-4801-B50F-38F74FA40576}">
      <dsp:nvSpPr>
        <dsp:cNvPr id="0" name=""/>
        <dsp:cNvSpPr/>
      </dsp:nvSpPr>
      <dsp:spPr>
        <a:xfrm>
          <a:off x="0" y="4090440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7CC47DF-6779-4065-8685-ACBAA5076BCF}">
      <dsp:nvSpPr>
        <dsp:cNvPr id="0" name=""/>
        <dsp:cNvSpPr/>
      </dsp:nvSpPr>
      <dsp:spPr>
        <a:xfrm>
          <a:off x="0" y="409044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Improve Service </a:t>
          </a:r>
          <a:endParaRPr lang="en-US" sz="3100" kern="1200"/>
        </a:p>
      </dsp:txBody>
      <dsp:txXfrm>
        <a:off x="0" y="4090440"/>
        <a:ext cx="6666833" cy="681740"/>
      </dsp:txXfrm>
    </dsp:sp>
    <dsp:sp modelId="{D39B2FDF-521D-486B-B5F2-12960D6AA330}">
      <dsp:nvSpPr>
        <dsp:cNvPr id="0" name=""/>
        <dsp:cNvSpPr/>
      </dsp:nvSpPr>
      <dsp:spPr>
        <a:xfrm>
          <a:off x="0" y="4772179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A60E642-D27F-4D39-8A9F-F0484583BD9A}">
      <dsp:nvSpPr>
        <dsp:cNvPr id="0" name=""/>
        <dsp:cNvSpPr/>
      </dsp:nvSpPr>
      <dsp:spPr>
        <a:xfrm>
          <a:off x="0" y="4772180"/>
          <a:ext cx="6666833" cy="6817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Training</a:t>
          </a:r>
          <a:endParaRPr lang="en-US" sz="3100" kern="1200"/>
        </a:p>
      </dsp:txBody>
      <dsp:txXfrm>
        <a:off x="0" y="4772180"/>
        <a:ext cx="6666833" cy="6817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941A4C-A1AD-43E7-B28A-A1B0805996E7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BBCD02-770A-4FF8-AC0D-05141BC9E616}">
      <dsp:nvSpPr>
        <dsp:cNvPr id="0" name=""/>
        <dsp:cNvSpPr/>
      </dsp:nvSpPr>
      <dsp:spPr>
        <a:xfrm>
          <a:off x="0" y="53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Field of Computer Science</a:t>
          </a:r>
          <a:endParaRPr lang="en-US" sz="2000" kern="1200"/>
        </a:p>
      </dsp:txBody>
      <dsp:txXfrm>
        <a:off x="0" y="531"/>
        <a:ext cx="10515600" cy="435027"/>
      </dsp:txXfrm>
    </dsp:sp>
    <dsp:sp modelId="{FF36E537-D8BD-470C-80F8-C95B31182114}">
      <dsp:nvSpPr>
        <dsp:cNvPr id="0" name=""/>
        <dsp:cNvSpPr/>
      </dsp:nvSpPr>
      <dsp:spPr>
        <a:xfrm>
          <a:off x="0" y="43555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66B124-7004-4740-9863-42C3D08FB7C4}">
      <dsp:nvSpPr>
        <dsp:cNvPr id="0" name=""/>
        <dsp:cNvSpPr/>
      </dsp:nvSpPr>
      <dsp:spPr>
        <a:xfrm>
          <a:off x="0" y="435558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Creating Systems Capable of Performing Tasks that typically require Human Intelligence</a:t>
          </a:r>
          <a:endParaRPr lang="en-US" sz="2000" kern="1200"/>
        </a:p>
      </dsp:txBody>
      <dsp:txXfrm>
        <a:off x="0" y="435558"/>
        <a:ext cx="10515600" cy="435027"/>
      </dsp:txXfrm>
    </dsp:sp>
    <dsp:sp modelId="{574D76BF-CE29-4622-B619-54FFBA27C577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6DC43-54F6-4598-BAA2-5FD57BD3E948}">
      <dsp:nvSpPr>
        <dsp:cNvPr id="0" name=""/>
        <dsp:cNvSpPr/>
      </dsp:nvSpPr>
      <dsp:spPr>
        <a:xfrm>
          <a:off x="0" y="87058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Reasoning</a:t>
          </a:r>
          <a:endParaRPr lang="en-US" sz="2000" kern="1200"/>
        </a:p>
      </dsp:txBody>
      <dsp:txXfrm>
        <a:off x="0" y="870586"/>
        <a:ext cx="10515600" cy="435027"/>
      </dsp:txXfrm>
    </dsp:sp>
    <dsp:sp modelId="{C758D009-34AF-42C0-9125-9F64EF061FE9}">
      <dsp:nvSpPr>
        <dsp:cNvPr id="0" name=""/>
        <dsp:cNvSpPr/>
      </dsp:nvSpPr>
      <dsp:spPr>
        <a:xfrm>
          <a:off x="0" y="130561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DBA48C-6413-4AF6-A95D-0AAFAC883D41}">
      <dsp:nvSpPr>
        <dsp:cNvPr id="0" name=""/>
        <dsp:cNvSpPr/>
      </dsp:nvSpPr>
      <dsp:spPr>
        <a:xfrm>
          <a:off x="0" y="1305613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Learning</a:t>
          </a:r>
          <a:endParaRPr lang="en-US" sz="2000" kern="1200"/>
        </a:p>
      </dsp:txBody>
      <dsp:txXfrm>
        <a:off x="0" y="1305613"/>
        <a:ext cx="10515600" cy="435027"/>
      </dsp:txXfrm>
    </dsp:sp>
    <dsp:sp modelId="{C2FBF45A-A05D-4936-B434-383C6839D912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ADFA7C-0FFC-4192-B98A-5E9229DA48E2}">
      <dsp:nvSpPr>
        <dsp:cNvPr id="0" name=""/>
        <dsp:cNvSpPr/>
      </dsp:nvSpPr>
      <dsp:spPr>
        <a:xfrm>
          <a:off x="0" y="174064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Perception </a:t>
          </a:r>
          <a:endParaRPr lang="en-US" sz="2000" kern="1200"/>
        </a:p>
      </dsp:txBody>
      <dsp:txXfrm>
        <a:off x="0" y="1740641"/>
        <a:ext cx="10515600" cy="435027"/>
      </dsp:txXfrm>
    </dsp:sp>
    <dsp:sp modelId="{07DB8137-4FE8-46C5-BF77-F5227F2B6227}">
      <dsp:nvSpPr>
        <dsp:cNvPr id="0" name=""/>
        <dsp:cNvSpPr/>
      </dsp:nvSpPr>
      <dsp:spPr>
        <a:xfrm>
          <a:off x="0" y="217566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DFAF67-9306-40FC-AC4F-2E730B791C0E}">
      <dsp:nvSpPr>
        <dsp:cNvPr id="0" name=""/>
        <dsp:cNvSpPr/>
      </dsp:nvSpPr>
      <dsp:spPr>
        <a:xfrm>
          <a:off x="0" y="217566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Decision-Making</a:t>
          </a:r>
          <a:endParaRPr lang="en-US" sz="2000" kern="1200"/>
        </a:p>
      </dsp:txBody>
      <dsp:txXfrm>
        <a:off x="0" y="2175669"/>
        <a:ext cx="10515600" cy="435027"/>
      </dsp:txXfrm>
    </dsp:sp>
    <dsp:sp modelId="{BD9AA9BA-F6A8-4148-9B18-B5D47204EFBD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A6D56E-B29F-4CF4-961B-D00F7B90F129}">
      <dsp:nvSpPr>
        <dsp:cNvPr id="0" name=""/>
        <dsp:cNvSpPr/>
      </dsp:nvSpPr>
      <dsp:spPr>
        <a:xfrm>
          <a:off x="0" y="2610696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By analysing vast data sets to recognise patterns</a:t>
          </a:r>
          <a:endParaRPr lang="en-US" sz="2000" kern="1200"/>
        </a:p>
      </dsp:txBody>
      <dsp:txXfrm>
        <a:off x="0" y="2610696"/>
        <a:ext cx="10515600" cy="435027"/>
      </dsp:txXfrm>
    </dsp:sp>
    <dsp:sp modelId="{A424C2B3-E972-40FE-8840-458E9086E68B}">
      <dsp:nvSpPr>
        <dsp:cNvPr id="0" name=""/>
        <dsp:cNvSpPr/>
      </dsp:nvSpPr>
      <dsp:spPr>
        <a:xfrm>
          <a:off x="0" y="30457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F92555-13EE-4289-87BA-AD7B4A14D339}">
      <dsp:nvSpPr>
        <dsp:cNvPr id="0" name=""/>
        <dsp:cNvSpPr/>
      </dsp:nvSpPr>
      <dsp:spPr>
        <a:xfrm>
          <a:off x="0" y="3045724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Enables the performance of specific tasks </a:t>
          </a:r>
          <a:endParaRPr lang="en-US" sz="2000" kern="1200"/>
        </a:p>
      </dsp:txBody>
      <dsp:txXfrm>
        <a:off x="0" y="3045724"/>
        <a:ext cx="10515600" cy="435027"/>
      </dsp:txXfrm>
    </dsp:sp>
    <dsp:sp modelId="{128FC9B8-4BFF-496F-B519-EC25EC421F59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D1BCAA-068B-4979-9B55-6AE902258F89}">
      <dsp:nvSpPr>
        <dsp:cNvPr id="0" name=""/>
        <dsp:cNvSpPr/>
      </dsp:nvSpPr>
      <dsp:spPr>
        <a:xfrm>
          <a:off x="0" y="3480751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Image recognition / Language </a:t>
          </a:r>
          <a:endParaRPr lang="en-US" sz="2000" kern="1200"/>
        </a:p>
      </dsp:txBody>
      <dsp:txXfrm>
        <a:off x="0" y="3480751"/>
        <a:ext cx="10515600" cy="435027"/>
      </dsp:txXfrm>
    </dsp:sp>
    <dsp:sp modelId="{8D1F9F84-3A1A-4BDC-85CF-C131A8320D29}">
      <dsp:nvSpPr>
        <dsp:cNvPr id="0" name=""/>
        <dsp:cNvSpPr/>
      </dsp:nvSpPr>
      <dsp:spPr>
        <a:xfrm>
          <a:off x="0" y="391577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90B685-F10C-4CA6-93D4-CF5F0EE716BA}">
      <dsp:nvSpPr>
        <dsp:cNvPr id="0" name=""/>
        <dsp:cNvSpPr/>
      </dsp:nvSpPr>
      <dsp:spPr>
        <a:xfrm>
          <a:off x="0" y="3915779"/>
          <a:ext cx="10515600" cy="4350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Speed &amp; Efficiency</a:t>
          </a:r>
          <a:endParaRPr lang="en-US" sz="2000" kern="1200"/>
        </a:p>
      </dsp:txBody>
      <dsp:txXfrm>
        <a:off x="0" y="3915779"/>
        <a:ext cx="10515600" cy="43502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892AFF-2031-4BEA-BDF6-F744F9B4F003}">
      <dsp:nvSpPr>
        <dsp:cNvPr id="0" name=""/>
        <dsp:cNvSpPr/>
      </dsp:nvSpPr>
      <dsp:spPr>
        <a:xfrm>
          <a:off x="0" y="66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CDA139-E06B-4C1F-9C1A-6FEEF27C3C52}">
      <dsp:nvSpPr>
        <dsp:cNvPr id="0" name=""/>
        <dsp:cNvSpPr/>
      </dsp:nvSpPr>
      <dsp:spPr>
        <a:xfrm>
          <a:off x="0" y="66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Data Collection</a:t>
          </a:r>
          <a:endParaRPr lang="en-US" sz="2700" kern="1200"/>
        </a:p>
      </dsp:txBody>
      <dsp:txXfrm>
        <a:off x="0" y="665"/>
        <a:ext cx="6666833" cy="605843"/>
      </dsp:txXfrm>
    </dsp:sp>
    <dsp:sp modelId="{D8F1BD84-BA69-4320-A5FE-13CFC6CDD9BB}">
      <dsp:nvSpPr>
        <dsp:cNvPr id="0" name=""/>
        <dsp:cNvSpPr/>
      </dsp:nvSpPr>
      <dsp:spPr>
        <a:xfrm>
          <a:off x="0" y="60650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0071FF8-7598-44A7-93CB-0A30363A4CB4}">
      <dsp:nvSpPr>
        <dsp:cNvPr id="0" name=""/>
        <dsp:cNvSpPr/>
      </dsp:nvSpPr>
      <dsp:spPr>
        <a:xfrm>
          <a:off x="0" y="60650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Learning &amp; Pattern Recognition</a:t>
          </a:r>
          <a:endParaRPr lang="en-US" sz="2700" kern="1200"/>
        </a:p>
      </dsp:txBody>
      <dsp:txXfrm>
        <a:off x="0" y="606508"/>
        <a:ext cx="6666833" cy="605843"/>
      </dsp:txXfrm>
    </dsp:sp>
    <dsp:sp modelId="{2C57E11C-1267-40DE-A8D1-E32F3BF43CE3}">
      <dsp:nvSpPr>
        <dsp:cNvPr id="0" name=""/>
        <dsp:cNvSpPr/>
      </dsp:nvSpPr>
      <dsp:spPr>
        <a:xfrm>
          <a:off x="0" y="1212352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AC58FB-D6C2-45CD-8FC9-C29D65D979B2}">
      <dsp:nvSpPr>
        <dsp:cNvPr id="0" name=""/>
        <dsp:cNvSpPr/>
      </dsp:nvSpPr>
      <dsp:spPr>
        <a:xfrm>
          <a:off x="0" y="1212352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Prediction &amp; Optimisation</a:t>
          </a:r>
          <a:endParaRPr lang="en-US" sz="2700" kern="1200"/>
        </a:p>
      </dsp:txBody>
      <dsp:txXfrm>
        <a:off x="0" y="1212352"/>
        <a:ext cx="6666833" cy="605843"/>
      </dsp:txXfrm>
    </dsp:sp>
    <dsp:sp modelId="{6D7DB975-371F-4DAE-A853-F76842056347}">
      <dsp:nvSpPr>
        <dsp:cNvPr id="0" name=""/>
        <dsp:cNvSpPr/>
      </dsp:nvSpPr>
      <dsp:spPr>
        <a:xfrm>
          <a:off x="0" y="1818195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4845290-165B-4D14-8EA4-FF331BAE29A8}">
      <dsp:nvSpPr>
        <dsp:cNvPr id="0" name=""/>
        <dsp:cNvSpPr/>
      </dsp:nvSpPr>
      <dsp:spPr>
        <a:xfrm>
          <a:off x="0" y="1818195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Improvement</a:t>
          </a:r>
          <a:endParaRPr lang="en-US" sz="2700" kern="1200"/>
        </a:p>
      </dsp:txBody>
      <dsp:txXfrm>
        <a:off x="0" y="1818195"/>
        <a:ext cx="6666833" cy="605843"/>
      </dsp:txXfrm>
    </dsp:sp>
    <dsp:sp modelId="{174BDDD7-170F-49C4-B5B8-122219387833}">
      <dsp:nvSpPr>
        <dsp:cNvPr id="0" name=""/>
        <dsp:cNvSpPr/>
      </dsp:nvSpPr>
      <dsp:spPr>
        <a:xfrm>
          <a:off x="0" y="2424038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DF0779D-D1C9-4B01-AB6B-985BDCA4173D}">
      <dsp:nvSpPr>
        <dsp:cNvPr id="0" name=""/>
        <dsp:cNvSpPr/>
      </dsp:nvSpPr>
      <dsp:spPr>
        <a:xfrm>
          <a:off x="0" y="2424038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Key Concepts</a:t>
          </a:r>
          <a:endParaRPr lang="en-US" sz="2700" kern="1200"/>
        </a:p>
      </dsp:txBody>
      <dsp:txXfrm>
        <a:off x="0" y="2424038"/>
        <a:ext cx="6666833" cy="605843"/>
      </dsp:txXfrm>
    </dsp:sp>
    <dsp:sp modelId="{826DE25E-A298-4677-8471-0070AF8ADD80}">
      <dsp:nvSpPr>
        <dsp:cNvPr id="0" name=""/>
        <dsp:cNvSpPr/>
      </dsp:nvSpPr>
      <dsp:spPr>
        <a:xfrm>
          <a:off x="0" y="302988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49215D-F2E9-4829-B660-85C39061CE03}">
      <dsp:nvSpPr>
        <dsp:cNvPr id="0" name=""/>
        <dsp:cNvSpPr/>
      </dsp:nvSpPr>
      <dsp:spPr>
        <a:xfrm>
          <a:off x="0" y="302988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Machine Learning – Data</a:t>
          </a:r>
          <a:endParaRPr lang="en-US" sz="2700" kern="1200"/>
        </a:p>
      </dsp:txBody>
      <dsp:txXfrm>
        <a:off x="0" y="3029881"/>
        <a:ext cx="6666833" cy="605843"/>
      </dsp:txXfrm>
    </dsp:sp>
    <dsp:sp modelId="{20095266-EF5E-470B-985C-7969BEF27CA1}">
      <dsp:nvSpPr>
        <dsp:cNvPr id="0" name=""/>
        <dsp:cNvSpPr/>
      </dsp:nvSpPr>
      <dsp:spPr>
        <a:xfrm>
          <a:off x="0" y="3635724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2A5A5B-2316-4A8F-BCDB-0830FD0D819A}">
      <dsp:nvSpPr>
        <dsp:cNvPr id="0" name=""/>
        <dsp:cNvSpPr/>
      </dsp:nvSpPr>
      <dsp:spPr>
        <a:xfrm>
          <a:off x="0" y="3635724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Deep Learning  - ChatGPT</a:t>
          </a:r>
          <a:endParaRPr lang="en-US" sz="2700" kern="1200"/>
        </a:p>
      </dsp:txBody>
      <dsp:txXfrm>
        <a:off x="0" y="3635724"/>
        <a:ext cx="6666833" cy="605843"/>
      </dsp:txXfrm>
    </dsp:sp>
    <dsp:sp modelId="{E4500075-6E57-4465-9995-8F0AF95C70B2}">
      <dsp:nvSpPr>
        <dsp:cNvPr id="0" name=""/>
        <dsp:cNvSpPr/>
      </dsp:nvSpPr>
      <dsp:spPr>
        <a:xfrm>
          <a:off x="0" y="4241567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A891B0F-4FD1-4363-8C79-BAD619D1F2B9}">
      <dsp:nvSpPr>
        <dsp:cNvPr id="0" name=""/>
        <dsp:cNvSpPr/>
      </dsp:nvSpPr>
      <dsp:spPr>
        <a:xfrm>
          <a:off x="0" y="4241567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Generative AI – Content Creation</a:t>
          </a:r>
          <a:endParaRPr lang="en-US" sz="2700" kern="1200"/>
        </a:p>
      </dsp:txBody>
      <dsp:txXfrm>
        <a:off x="0" y="4241567"/>
        <a:ext cx="6666833" cy="605843"/>
      </dsp:txXfrm>
    </dsp:sp>
    <dsp:sp modelId="{9C8C4A32-B115-40CB-83D8-70EF7973CEBB}">
      <dsp:nvSpPr>
        <dsp:cNvPr id="0" name=""/>
        <dsp:cNvSpPr/>
      </dsp:nvSpPr>
      <dsp:spPr>
        <a:xfrm>
          <a:off x="0" y="4847411"/>
          <a:ext cx="6666833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dk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BDC491-EB63-4967-98C0-92BC07AA1E43}">
      <dsp:nvSpPr>
        <dsp:cNvPr id="0" name=""/>
        <dsp:cNvSpPr/>
      </dsp:nvSpPr>
      <dsp:spPr>
        <a:xfrm>
          <a:off x="0" y="4847411"/>
          <a:ext cx="6666833" cy="6058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t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Narrow v General – Specific Tasks v Generic</a:t>
          </a:r>
          <a:endParaRPr lang="en-US" sz="2700" kern="1200"/>
        </a:p>
      </dsp:txBody>
      <dsp:txXfrm>
        <a:off x="0" y="4847411"/>
        <a:ext cx="6666833" cy="60584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E9A657-705E-42B6-90F0-20DDB84A0E0F}">
      <dsp:nvSpPr>
        <dsp:cNvPr id="0" name=""/>
        <dsp:cNvSpPr/>
      </dsp:nvSpPr>
      <dsp:spPr>
        <a:xfrm>
          <a:off x="0" y="39559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Virtual Assistants</a:t>
          </a:r>
          <a:endParaRPr lang="en-US" sz="4000" kern="1200"/>
        </a:p>
      </dsp:txBody>
      <dsp:txXfrm>
        <a:off x="47976" y="87535"/>
        <a:ext cx="6570881" cy="886848"/>
      </dsp:txXfrm>
    </dsp:sp>
    <dsp:sp modelId="{E55E2EFD-5F6E-42B8-B8A0-F14B008616FD}">
      <dsp:nvSpPr>
        <dsp:cNvPr id="0" name=""/>
        <dsp:cNvSpPr/>
      </dsp:nvSpPr>
      <dsp:spPr>
        <a:xfrm>
          <a:off x="0" y="1137559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Personalised Recs</a:t>
          </a:r>
          <a:endParaRPr lang="en-US" sz="4000" kern="1200"/>
        </a:p>
      </dsp:txBody>
      <dsp:txXfrm>
        <a:off x="47976" y="1185535"/>
        <a:ext cx="6570881" cy="886848"/>
      </dsp:txXfrm>
    </dsp:sp>
    <dsp:sp modelId="{B8964AFD-7B68-468F-B5ED-CC21996D53C8}">
      <dsp:nvSpPr>
        <dsp:cNvPr id="0" name=""/>
        <dsp:cNvSpPr/>
      </dsp:nvSpPr>
      <dsp:spPr>
        <a:xfrm>
          <a:off x="0" y="2235560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Transportation</a:t>
          </a:r>
          <a:endParaRPr lang="en-US" sz="4000" kern="1200"/>
        </a:p>
      </dsp:txBody>
      <dsp:txXfrm>
        <a:off x="47976" y="2283536"/>
        <a:ext cx="6570881" cy="886848"/>
      </dsp:txXfrm>
    </dsp:sp>
    <dsp:sp modelId="{10F7EA5E-5ECD-4176-9DBF-1D6F4D0C9E01}">
      <dsp:nvSpPr>
        <dsp:cNvPr id="0" name=""/>
        <dsp:cNvSpPr/>
      </dsp:nvSpPr>
      <dsp:spPr>
        <a:xfrm>
          <a:off x="0" y="3333560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Security</a:t>
          </a:r>
          <a:endParaRPr lang="en-US" sz="4000" kern="1200"/>
        </a:p>
      </dsp:txBody>
      <dsp:txXfrm>
        <a:off x="47976" y="3381536"/>
        <a:ext cx="6570881" cy="886848"/>
      </dsp:txXfrm>
    </dsp:sp>
    <dsp:sp modelId="{CB6582A0-DF40-4E7F-94CD-D97AF9E439EC}">
      <dsp:nvSpPr>
        <dsp:cNvPr id="0" name=""/>
        <dsp:cNvSpPr/>
      </dsp:nvSpPr>
      <dsp:spPr>
        <a:xfrm>
          <a:off x="0" y="4431560"/>
          <a:ext cx="6666833" cy="98280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Translation</a:t>
          </a:r>
          <a:endParaRPr lang="en-US" sz="4000" kern="1200"/>
        </a:p>
      </dsp:txBody>
      <dsp:txXfrm>
        <a:off x="47976" y="4479536"/>
        <a:ext cx="6570881" cy="88684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F9C56-5400-44A3-8619-BEBF60CDDFAB}">
      <dsp:nvSpPr>
        <dsp:cNvPr id="0" name=""/>
        <dsp:cNvSpPr/>
      </dsp:nvSpPr>
      <dsp:spPr>
        <a:xfrm>
          <a:off x="0" y="17959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Recruitment</a:t>
          </a:r>
          <a:endParaRPr lang="en-US" sz="2500" kern="1200"/>
        </a:p>
      </dsp:txBody>
      <dsp:txXfrm>
        <a:off x="29985" y="47944"/>
        <a:ext cx="6606863" cy="554280"/>
      </dsp:txXfrm>
    </dsp:sp>
    <dsp:sp modelId="{A7FC48B6-C959-4DF9-8670-E51637B54A44}">
      <dsp:nvSpPr>
        <dsp:cNvPr id="0" name=""/>
        <dsp:cNvSpPr/>
      </dsp:nvSpPr>
      <dsp:spPr>
        <a:xfrm>
          <a:off x="0" y="704209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920516"/>
                <a:satOff val="-2642"/>
                <a:lumOff val="-42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920516"/>
                <a:satOff val="-2642"/>
                <a:lumOff val="-42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920516"/>
                <a:satOff val="-2642"/>
                <a:lumOff val="-42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Training</a:t>
          </a:r>
          <a:endParaRPr lang="en-US" sz="2500" kern="1200"/>
        </a:p>
      </dsp:txBody>
      <dsp:txXfrm>
        <a:off x="29985" y="734194"/>
        <a:ext cx="6606863" cy="554280"/>
      </dsp:txXfrm>
    </dsp:sp>
    <dsp:sp modelId="{F6B5348C-EB33-474C-B93A-D7A49EEBCB49}">
      <dsp:nvSpPr>
        <dsp:cNvPr id="0" name=""/>
        <dsp:cNvSpPr/>
      </dsp:nvSpPr>
      <dsp:spPr>
        <a:xfrm>
          <a:off x="0" y="1390459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1841033"/>
                <a:satOff val="-5284"/>
                <a:lumOff val="-84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841033"/>
                <a:satOff val="-5284"/>
                <a:lumOff val="-84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841033"/>
                <a:satOff val="-5284"/>
                <a:lumOff val="-84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Operations</a:t>
          </a:r>
          <a:endParaRPr lang="en-US" sz="2500" kern="1200"/>
        </a:p>
      </dsp:txBody>
      <dsp:txXfrm>
        <a:off x="29985" y="1420444"/>
        <a:ext cx="6606863" cy="554280"/>
      </dsp:txXfrm>
    </dsp:sp>
    <dsp:sp modelId="{4E184CD0-24FA-41DB-BA30-71FD53DD4087}">
      <dsp:nvSpPr>
        <dsp:cNvPr id="0" name=""/>
        <dsp:cNvSpPr/>
      </dsp:nvSpPr>
      <dsp:spPr>
        <a:xfrm>
          <a:off x="0" y="2076710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2761549"/>
                <a:satOff val="-7926"/>
                <a:lumOff val="-126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761549"/>
                <a:satOff val="-7926"/>
                <a:lumOff val="-126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761549"/>
                <a:satOff val="-7926"/>
                <a:lumOff val="-126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Tasks</a:t>
          </a:r>
          <a:endParaRPr lang="en-US" sz="2500" kern="1200"/>
        </a:p>
      </dsp:txBody>
      <dsp:txXfrm>
        <a:off x="29985" y="2106695"/>
        <a:ext cx="6606863" cy="554280"/>
      </dsp:txXfrm>
    </dsp:sp>
    <dsp:sp modelId="{E7E69DD2-7696-47C9-869D-E4E5C3727D08}">
      <dsp:nvSpPr>
        <dsp:cNvPr id="0" name=""/>
        <dsp:cNvSpPr/>
      </dsp:nvSpPr>
      <dsp:spPr>
        <a:xfrm>
          <a:off x="0" y="2762960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3682065"/>
                <a:satOff val="-10567"/>
                <a:lumOff val="-169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682065"/>
                <a:satOff val="-10567"/>
                <a:lumOff val="-169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682065"/>
                <a:satOff val="-10567"/>
                <a:lumOff val="-169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Performance Support</a:t>
          </a:r>
          <a:endParaRPr lang="en-US" sz="2500" kern="1200"/>
        </a:p>
      </dsp:txBody>
      <dsp:txXfrm>
        <a:off x="29985" y="2792945"/>
        <a:ext cx="6606863" cy="554280"/>
      </dsp:txXfrm>
    </dsp:sp>
    <dsp:sp modelId="{0407C3CF-6CAF-4DD9-B07D-164ACE26BA8D}">
      <dsp:nvSpPr>
        <dsp:cNvPr id="0" name=""/>
        <dsp:cNvSpPr/>
      </dsp:nvSpPr>
      <dsp:spPr>
        <a:xfrm>
          <a:off x="0" y="3449210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4602581"/>
                <a:satOff val="-13209"/>
                <a:lumOff val="-2114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602581"/>
                <a:satOff val="-13209"/>
                <a:lumOff val="-2114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602581"/>
                <a:satOff val="-13209"/>
                <a:lumOff val="-2114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Information</a:t>
          </a:r>
          <a:endParaRPr lang="en-US" sz="2500" kern="1200"/>
        </a:p>
      </dsp:txBody>
      <dsp:txXfrm>
        <a:off x="29985" y="3479195"/>
        <a:ext cx="6606863" cy="554280"/>
      </dsp:txXfrm>
    </dsp:sp>
    <dsp:sp modelId="{E376BA64-DA21-4FF7-B04F-1092A9C926C9}">
      <dsp:nvSpPr>
        <dsp:cNvPr id="0" name=""/>
        <dsp:cNvSpPr/>
      </dsp:nvSpPr>
      <dsp:spPr>
        <a:xfrm>
          <a:off x="0" y="4135460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5523098"/>
                <a:satOff val="-15851"/>
                <a:lumOff val="-2537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523098"/>
                <a:satOff val="-15851"/>
                <a:lumOff val="-2537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523098"/>
                <a:satOff val="-15851"/>
                <a:lumOff val="-2537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Performance Review </a:t>
          </a:r>
          <a:endParaRPr lang="en-US" sz="2500" kern="1200"/>
        </a:p>
      </dsp:txBody>
      <dsp:txXfrm>
        <a:off x="29985" y="4165445"/>
        <a:ext cx="6606863" cy="554280"/>
      </dsp:txXfrm>
    </dsp:sp>
    <dsp:sp modelId="{7460BA69-5B79-4008-885B-1179EA725020}">
      <dsp:nvSpPr>
        <dsp:cNvPr id="0" name=""/>
        <dsp:cNvSpPr/>
      </dsp:nvSpPr>
      <dsp:spPr>
        <a:xfrm>
          <a:off x="0" y="4821709"/>
          <a:ext cx="6666833" cy="61425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Standardisation</a:t>
          </a:r>
          <a:endParaRPr lang="en-US" sz="2500" kern="1200"/>
        </a:p>
      </dsp:txBody>
      <dsp:txXfrm>
        <a:off x="29985" y="4851694"/>
        <a:ext cx="6606863" cy="55428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85D8AA-82C9-497A-A8AC-A180971A6B77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AAD3D1-E42A-4039-9A6A-9FB21F445B84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Ability to  </a:t>
          </a:r>
          <a:endParaRPr lang="en-US" sz="4100" kern="1200"/>
        </a:p>
      </dsp:txBody>
      <dsp:txXfrm>
        <a:off x="0" y="2663"/>
        <a:ext cx="6666833" cy="908098"/>
      </dsp:txXfrm>
    </dsp:sp>
    <dsp:sp modelId="{45ACB494-FEEA-4CBE-B633-532AC32D67A1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D0810B-AE64-4FD6-958A-E1A95E4346F6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Recognize</a:t>
          </a:r>
          <a:endParaRPr lang="en-US" sz="4100" kern="1200"/>
        </a:p>
      </dsp:txBody>
      <dsp:txXfrm>
        <a:off x="0" y="910762"/>
        <a:ext cx="6666833" cy="908098"/>
      </dsp:txXfrm>
    </dsp:sp>
    <dsp:sp modelId="{9FCF6687-D8BB-495E-8992-E5C2922EFBE3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19CF5B-289A-4901-AF39-4D4010C73771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Understand</a:t>
          </a:r>
          <a:endParaRPr lang="en-US" sz="4100" kern="1200"/>
        </a:p>
      </dsp:txBody>
      <dsp:txXfrm>
        <a:off x="0" y="1818861"/>
        <a:ext cx="6666833" cy="908098"/>
      </dsp:txXfrm>
    </dsp:sp>
    <dsp:sp modelId="{D58896BE-0625-48B5-B12E-BC5BF5410EAF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810E9A-0DDE-47F7-923B-1728A759A9A6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Manage </a:t>
          </a:r>
          <a:endParaRPr lang="en-US" sz="4100" kern="1200"/>
        </a:p>
      </dsp:txBody>
      <dsp:txXfrm>
        <a:off x="0" y="2726960"/>
        <a:ext cx="6666833" cy="908098"/>
      </dsp:txXfrm>
    </dsp:sp>
    <dsp:sp modelId="{22F90694-0492-4292-8408-E97EC3AD3C4F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99AA374-1A72-4AF4-9E7A-9A7A5E457A10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Utilise</a:t>
          </a:r>
          <a:endParaRPr lang="en-US" sz="4100" kern="1200"/>
        </a:p>
      </dsp:txBody>
      <dsp:txXfrm>
        <a:off x="0" y="3635058"/>
        <a:ext cx="6666833" cy="908098"/>
      </dsp:txXfrm>
    </dsp:sp>
    <dsp:sp modelId="{D6157D74-20EB-49AE-923A-05D5A58C3328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B82F0F3-14B0-4B6E-BBB5-D951D015E497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Emotions Effectively</a:t>
          </a:r>
          <a:endParaRPr lang="en-US" sz="4100" kern="1200"/>
        </a:p>
      </dsp:txBody>
      <dsp:txXfrm>
        <a:off x="0" y="4543157"/>
        <a:ext cx="6666833" cy="90809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A039A8-E433-442A-BCA3-70B09B61DE1F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E1BB881-9CAE-4A28-9F64-349C51AC6E0A}">
      <dsp:nvSpPr>
        <dsp:cNvPr id="0" name=""/>
        <dsp:cNvSpPr/>
      </dsp:nvSpPr>
      <dsp:spPr>
        <a:xfrm>
          <a:off x="0" y="266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Balancing Emotional Awareness</a:t>
          </a:r>
          <a:endParaRPr lang="en-US" sz="2200" kern="1200"/>
        </a:p>
      </dsp:txBody>
      <dsp:txXfrm>
        <a:off x="0" y="2663"/>
        <a:ext cx="6666833" cy="495326"/>
      </dsp:txXfrm>
    </dsp:sp>
    <dsp:sp modelId="{8D763055-987E-4C78-AE69-12976A9DCBDE}">
      <dsp:nvSpPr>
        <dsp:cNvPr id="0" name=""/>
        <dsp:cNvSpPr/>
      </dsp:nvSpPr>
      <dsp:spPr>
        <a:xfrm>
          <a:off x="0" y="49798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7CEACFB-8C24-4E1D-8782-324A8DDFEB82}">
      <dsp:nvSpPr>
        <dsp:cNvPr id="0" name=""/>
        <dsp:cNvSpPr/>
      </dsp:nvSpPr>
      <dsp:spPr>
        <a:xfrm>
          <a:off x="0" y="497989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Logical Thought</a:t>
          </a:r>
          <a:endParaRPr lang="en-US" sz="2200" kern="1200"/>
        </a:p>
      </dsp:txBody>
      <dsp:txXfrm>
        <a:off x="0" y="497989"/>
        <a:ext cx="6666833" cy="495326"/>
      </dsp:txXfrm>
    </dsp:sp>
    <dsp:sp modelId="{601CF753-D4C9-4B84-876C-C3BF737FB100}">
      <dsp:nvSpPr>
        <dsp:cNvPr id="0" name=""/>
        <dsp:cNvSpPr/>
      </dsp:nvSpPr>
      <dsp:spPr>
        <a:xfrm>
          <a:off x="0" y="99331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1739CB-F2B1-40E9-BA81-9411E2B69328}">
      <dsp:nvSpPr>
        <dsp:cNvPr id="0" name=""/>
        <dsp:cNvSpPr/>
      </dsp:nvSpPr>
      <dsp:spPr>
        <a:xfrm>
          <a:off x="0" y="993316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Social Exchange</a:t>
          </a:r>
          <a:endParaRPr lang="en-US" sz="2200" kern="1200"/>
        </a:p>
      </dsp:txBody>
      <dsp:txXfrm>
        <a:off x="0" y="993316"/>
        <a:ext cx="6666833" cy="495326"/>
      </dsp:txXfrm>
    </dsp:sp>
    <dsp:sp modelId="{D1321915-FCFF-49E9-A635-6DBA35CB08F7}">
      <dsp:nvSpPr>
        <dsp:cNvPr id="0" name=""/>
        <dsp:cNvSpPr/>
      </dsp:nvSpPr>
      <dsp:spPr>
        <a:xfrm>
          <a:off x="0" y="148864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FAB4F99-9836-4E6C-86C7-7FDCDA892090}">
      <dsp:nvSpPr>
        <dsp:cNvPr id="0" name=""/>
        <dsp:cNvSpPr/>
      </dsp:nvSpPr>
      <dsp:spPr>
        <a:xfrm>
          <a:off x="0" y="148864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Social Complexities</a:t>
          </a:r>
          <a:endParaRPr lang="en-US" sz="2200" kern="1200"/>
        </a:p>
      </dsp:txBody>
      <dsp:txXfrm>
        <a:off x="0" y="1488643"/>
        <a:ext cx="6666833" cy="495326"/>
      </dsp:txXfrm>
    </dsp:sp>
    <dsp:sp modelId="{3BCCAAB5-B8FA-4A51-8DE2-3F226474904E}">
      <dsp:nvSpPr>
        <dsp:cNvPr id="0" name=""/>
        <dsp:cNvSpPr/>
      </dsp:nvSpPr>
      <dsp:spPr>
        <a:xfrm>
          <a:off x="0" y="1983969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9E8BDE7-26ED-4BE4-982A-274C8861F090}">
      <dsp:nvSpPr>
        <dsp:cNvPr id="0" name=""/>
        <dsp:cNvSpPr/>
      </dsp:nvSpPr>
      <dsp:spPr>
        <a:xfrm>
          <a:off x="0" y="1983969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Achieve Goals</a:t>
          </a:r>
          <a:endParaRPr lang="en-US" sz="2200" kern="1200"/>
        </a:p>
      </dsp:txBody>
      <dsp:txXfrm>
        <a:off x="0" y="1983969"/>
        <a:ext cx="6666833" cy="495326"/>
      </dsp:txXfrm>
    </dsp:sp>
    <dsp:sp modelId="{C393F9A9-905A-4CE8-81CC-73BD24254A87}">
      <dsp:nvSpPr>
        <dsp:cNvPr id="0" name=""/>
        <dsp:cNvSpPr/>
      </dsp:nvSpPr>
      <dsp:spPr>
        <a:xfrm>
          <a:off x="0" y="247929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CD9788-B37C-4429-8D85-48E2D39C9B44}">
      <dsp:nvSpPr>
        <dsp:cNvPr id="0" name=""/>
        <dsp:cNvSpPr/>
      </dsp:nvSpPr>
      <dsp:spPr>
        <a:xfrm>
          <a:off x="0" y="2479296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Reduce Stress</a:t>
          </a:r>
          <a:endParaRPr lang="en-US" sz="2200" kern="1200"/>
        </a:p>
      </dsp:txBody>
      <dsp:txXfrm>
        <a:off x="0" y="2479296"/>
        <a:ext cx="6666833" cy="495326"/>
      </dsp:txXfrm>
    </dsp:sp>
    <dsp:sp modelId="{A9C65201-E5E3-4CB7-A69B-1B1C294D4843}">
      <dsp:nvSpPr>
        <dsp:cNvPr id="0" name=""/>
        <dsp:cNvSpPr/>
      </dsp:nvSpPr>
      <dsp:spPr>
        <a:xfrm>
          <a:off x="0" y="297462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1D4EFD-B427-420E-9D31-E47EEC5AAFCD}">
      <dsp:nvSpPr>
        <dsp:cNvPr id="0" name=""/>
        <dsp:cNvSpPr/>
      </dsp:nvSpPr>
      <dsp:spPr>
        <a:xfrm>
          <a:off x="0" y="297462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Encompass Key Skills </a:t>
          </a:r>
          <a:endParaRPr lang="en-US" sz="2200" kern="1200"/>
        </a:p>
      </dsp:txBody>
      <dsp:txXfrm>
        <a:off x="0" y="2974623"/>
        <a:ext cx="6666833" cy="495326"/>
      </dsp:txXfrm>
    </dsp:sp>
    <dsp:sp modelId="{94471254-DFE0-4338-AC9C-140DD781A3AD}">
      <dsp:nvSpPr>
        <dsp:cNvPr id="0" name=""/>
        <dsp:cNvSpPr/>
      </dsp:nvSpPr>
      <dsp:spPr>
        <a:xfrm>
          <a:off x="0" y="346995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247E93-3E6F-433D-BCD2-5E0437A5C25F}">
      <dsp:nvSpPr>
        <dsp:cNvPr id="0" name=""/>
        <dsp:cNvSpPr/>
      </dsp:nvSpPr>
      <dsp:spPr>
        <a:xfrm>
          <a:off x="0" y="3469950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Self Regulation, Empathy &amp; Motivation</a:t>
          </a:r>
          <a:endParaRPr lang="en-US" sz="2200" kern="1200"/>
        </a:p>
      </dsp:txBody>
      <dsp:txXfrm>
        <a:off x="0" y="3469950"/>
        <a:ext cx="6666833" cy="495326"/>
      </dsp:txXfrm>
    </dsp:sp>
    <dsp:sp modelId="{9611261C-CCBB-4818-9150-E17B20278C9C}">
      <dsp:nvSpPr>
        <dsp:cNvPr id="0" name=""/>
        <dsp:cNvSpPr/>
      </dsp:nvSpPr>
      <dsp:spPr>
        <a:xfrm>
          <a:off x="0" y="3965276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77F06FF-F290-405F-8119-5DB23A7DF6C5}">
      <dsp:nvSpPr>
        <dsp:cNvPr id="0" name=""/>
        <dsp:cNvSpPr/>
      </dsp:nvSpPr>
      <dsp:spPr>
        <a:xfrm>
          <a:off x="0" y="3965276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Social Skills</a:t>
          </a:r>
          <a:endParaRPr lang="en-US" sz="2200" kern="1200"/>
        </a:p>
      </dsp:txBody>
      <dsp:txXfrm>
        <a:off x="0" y="3965276"/>
        <a:ext cx="6666833" cy="495326"/>
      </dsp:txXfrm>
    </dsp:sp>
    <dsp:sp modelId="{2E8DC6E5-6661-4479-936C-668162F5AE7A}">
      <dsp:nvSpPr>
        <dsp:cNvPr id="0" name=""/>
        <dsp:cNvSpPr/>
      </dsp:nvSpPr>
      <dsp:spPr>
        <a:xfrm>
          <a:off x="0" y="446060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88DA29E-945F-4913-9FE8-D105CA5AA637}">
      <dsp:nvSpPr>
        <dsp:cNvPr id="0" name=""/>
        <dsp:cNvSpPr/>
      </dsp:nvSpPr>
      <dsp:spPr>
        <a:xfrm>
          <a:off x="0" y="4460603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Relationships </a:t>
          </a:r>
          <a:endParaRPr lang="en-US" sz="2200" kern="1200"/>
        </a:p>
      </dsp:txBody>
      <dsp:txXfrm>
        <a:off x="0" y="4460603"/>
        <a:ext cx="6666833" cy="495326"/>
      </dsp:txXfrm>
    </dsp:sp>
    <dsp:sp modelId="{B59967A0-0CBA-4575-9F48-EDF3FF7D475B}">
      <dsp:nvSpPr>
        <dsp:cNvPr id="0" name=""/>
        <dsp:cNvSpPr/>
      </dsp:nvSpPr>
      <dsp:spPr>
        <a:xfrm>
          <a:off x="0" y="495593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0DB834C-3819-4710-919A-1E86E329817C}">
      <dsp:nvSpPr>
        <dsp:cNvPr id="0" name=""/>
        <dsp:cNvSpPr/>
      </dsp:nvSpPr>
      <dsp:spPr>
        <a:xfrm>
          <a:off x="0" y="4955930"/>
          <a:ext cx="6666833" cy="4953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Decision Making </a:t>
          </a:r>
          <a:endParaRPr lang="en-US" sz="2200" kern="1200"/>
        </a:p>
      </dsp:txBody>
      <dsp:txXfrm>
        <a:off x="0" y="4955930"/>
        <a:ext cx="6666833" cy="49532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B17DF1-E29C-4C03-8207-5B6FF8AFA83A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14956E-09E5-4C1A-8BE4-E5F0D5838089}">
      <dsp:nvSpPr>
        <dsp:cNvPr id="0" name=""/>
        <dsp:cNvSpPr/>
      </dsp:nvSpPr>
      <dsp:spPr>
        <a:xfrm>
          <a:off x="0" y="2663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Sales &amp; Reservations</a:t>
          </a:r>
          <a:endParaRPr lang="en-US" sz="2000" kern="1200"/>
        </a:p>
      </dsp:txBody>
      <dsp:txXfrm>
        <a:off x="0" y="2663"/>
        <a:ext cx="6666833" cy="454049"/>
      </dsp:txXfrm>
    </dsp:sp>
    <dsp:sp modelId="{C36B7A0E-7519-4708-894F-DF6B47DB8933}">
      <dsp:nvSpPr>
        <dsp:cNvPr id="0" name=""/>
        <dsp:cNvSpPr/>
      </dsp:nvSpPr>
      <dsp:spPr>
        <a:xfrm>
          <a:off x="0" y="456712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C81D57-226F-47D3-84D5-18203054FB87}">
      <dsp:nvSpPr>
        <dsp:cNvPr id="0" name=""/>
        <dsp:cNvSpPr/>
      </dsp:nvSpPr>
      <dsp:spPr>
        <a:xfrm>
          <a:off x="0" y="45671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Ticketing</a:t>
          </a:r>
          <a:endParaRPr lang="en-US" sz="2000" kern="1200"/>
        </a:p>
      </dsp:txBody>
      <dsp:txXfrm>
        <a:off x="0" y="456712"/>
        <a:ext cx="6666833" cy="454049"/>
      </dsp:txXfrm>
    </dsp:sp>
    <dsp:sp modelId="{CCB9D42B-7B2D-4D1F-854B-AE34DFAF4B9A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DABD31-DE1F-41AB-A156-27AB6A00CD80}">
      <dsp:nvSpPr>
        <dsp:cNvPr id="0" name=""/>
        <dsp:cNvSpPr/>
      </dsp:nvSpPr>
      <dsp:spPr>
        <a:xfrm>
          <a:off x="0" y="910762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Yield Management</a:t>
          </a:r>
          <a:endParaRPr lang="en-US" sz="2000" kern="1200"/>
        </a:p>
      </dsp:txBody>
      <dsp:txXfrm>
        <a:off x="0" y="910762"/>
        <a:ext cx="6666833" cy="454049"/>
      </dsp:txXfrm>
    </dsp:sp>
    <dsp:sp modelId="{03F02641-1463-44A7-98EA-75E1466C8426}">
      <dsp:nvSpPr>
        <dsp:cNvPr id="0" name=""/>
        <dsp:cNvSpPr/>
      </dsp:nvSpPr>
      <dsp:spPr>
        <a:xfrm>
          <a:off x="0" y="1364811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792132-3CFC-404F-82A6-D387967E983B}">
      <dsp:nvSpPr>
        <dsp:cNvPr id="0" name=""/>
        <dsp:cNvSpPr/>
      </dsp:nvSpPr>
      <dsp:spPr>
        <a:xfrm>
          <a:off x="0" y="136481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Housekeeping</a:t>
          </a:r>
          <a:endParaRPr lang="en-US" sz="2000" kern="1200"/>
        </a:p>
      </dsp:txBody>
      <dsp:txXfrm>
        <a:off x="0" y="1364811"/>
        <a:ext cx="6666833" cy="454049"/>
      </dsp:txXfrm>
    </dsp:sp>
    <dsp:sp modelId="{23DE787E-FE36-429F-9346-B8AA392260FD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12A795-415D-4E0D-AC0B-E16ADCED1656}">
      <dsp:nvSpPr>
        <dsp:cNvPr id="0" name=""/>
        <dsp:cNvSpPr/>
      </dsp:nvSpPr>
      <dsp:spPr>
        <a:xfrm>
          <a:off x="0" y="1818861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Maintenance</a:t>
          </a:r>
          <a:endParaRPr lang="en-US" sz="2000" kern="1200"/>
        </a:p>
      </dsp:txBody>
      <dsp:txXfrm>
        <a:off x="0" y="1818861"/>
        <a:ext cx="6666833" cy="454049"/>
      </dsp:txXfrm>
    </dsp:sp>
    <dsp:sp modelId="{83D41FF8-956B-4C34-BE81-E3D9D1275813}">
      <dsp:nvSpPr>
        <dsp:cNvPr id="0" name=""/>
        <dsp:cNvSpPr/>
      </dsp:nvSpPr>
      <dsp:spPr>
        <a:xfrm>
          <a:off x="0" y="2272910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9AAD7B3-D1B0-4620-9FD4-3D7C5F623791}">
      <dsp:nvSpPr>
        <dsp:cNvPr id="0" name=""/>
        <dsp:cNvSpPr/>
      </dsp:nvSpPr>
      <dsp:spPr>
        <a:xfrm>
          <a:off x="0" y="227291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Check In </a:t>
          </a:r>
          <a:endParaRPr lang="en-US" sz="2000" kern="1200"/>
        </a:p>
      </dsp:txBody>
      <dsp:txXfrm>
        <a:off x="0" y="2272910"/>
        <a:ext cx="6666833" cy="454049"/>
      </dsp:txXfrm>
    </dsp:sp>
    <dsp:sp modelId="{1C9135CC-D7A2-4F84-8D0B-DA587201473C}">
      <dsp:nvSpPr>
        <dsp:cNvPr id="0" name=""/>
        <dsp:cNvSpPr/>
      </dsp:nvSpPr>
      <dsp:spPr>
        <a:xfrm>
          <a:off x="0" y="2726959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340CDA-0E4F-47E0-B694-273EF5695FB6}">
      <dsp:nvSpPr>
        <dsp:cNvPr id="0" name=""/>
        <dsp:cNvSpPr/>
      </dsp:nvSpPr>
      <dsp:spPr>
        <a:xfrm>
          <a:off x="0" y="2726960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Robotic Bars</a:t>
          </a:r>
          <a:endParaRPr lang="en-US" sz="2000" kern="1200"/>
        </a:p>
      </dsp:txBody>
      <dsp:txXfrm>
        <a:off x="0" y="2726960"/>
        <a:ext cx="6666833" cy="454049"/>
      </dsp:txXfrm>
    </dsp:sp>
    <dsp:sp modelId="{41DF5935-623E-468A-A66F-6158DBBA027A}">
      <dsp:nvSpPr>
        <dsp:cNvPr id="0" name=""/>
        <dsp:cNvSpPr/>
      </dsp:nvSpPr>
      <dsp:spPr>
        <a:xfrm>
          <a:off x="0" y="3181009"/>
          <a:ext cx="6666833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A6A43F7-7503-4F38-A4BE-9A6F54BA05A2}">
      <dsp:nvSpPr>
        <dsp:cNvPr id="0" name=""/>
        <dsp:cNvSpPr/>
      </dsp:nvSpPr>
      <dsp:spPr>
        <a:xfrm>
          <a:off x="0" y="3181009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Ordering</a:t>
          </a:r>
          <a:endParaRPr lang="en-US" sz="2000" kern="1200"/>
        </a:p>
      </dsp:txBody>
      <dsp:txXfrm>
        <a:off x="0" y="3181009"/>
        <a:ext cx="6666833" cy="454049"/>
      </dsp:txXfrm>
    </dsp:sp>
    <dsp:sp modelId="{6E3321A8-FDC3-48D9-92A5-B6F48D1CB64F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26C4E16-591B-45FB-B008-C8F43E9A20EE}">
      <dsp:nvSpPr>
        <dsp:cNvPr id="0" name=""/>
        <dsp:cNvSpPr/>
      </dsp:nvSpPr>
      <dsp:spPr>
        <a:xfrm>
          <a:off x="0" y="363505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Service</a:t>
          </a:r>
          <a:endParaRPr lang="en-US" sz="2000" kern="1200"/>
        </a:p>
      </dsp:txBody>
      <dsp:txXfrm>
        <a:off x="0" y="3635058"/>
        <a:ext cx="6666833" cy="454049"/>
      </dsp:txXfrm>
    </dsp:sp>
    <dsp:sp modelId="{D927CC09-4DD9-4126-9F98-196DCA508C15}">
      <dsp:nvSpPr>
        <dsp:cNvPr id="0" name=""/>
        <dsp:cNvSpPr/>
      </dsp:nvSpPr>
      <dsp:spPr>
        <a:xfrm>
          <a:off x="0" y="4089108"/>
          <a:ext cx="6666833" cy="0"/>
        </a:xfrm>
        <a:prstGeom prst="line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C7F4D7-6D19-495F-829C-2429CFDFE6D8}">
      <dsp:nvSpPr>
        <dsp:cNvPr id="0" name=""/>
        <dsp:cNvSpPr/>
      </dsp:nvSpPr>
      <dsp:spPr>
        <a:xfrm>
          <a:off x="0" y="4089108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Tour Packaging </a:t>
          </a:r>
          <a:endParaRPr lang="en-US" sz="2000" kern="1200"/>
        </a:p>
      </dsp:txBody>
      <dsp:txXfrm>
        <a:off x="0" y="4089108"/>
        <a:ext cx="6666833" cy="454049"/>
      </dsp:txXfrm>
    </dsp:sp>
    <dsp:sp modelId="{1C326DA9-CA9E-4974-BDB7-C06FE976ACC3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E72B0E-0852-49D6-A303-DB08B020782B}">
      <dsp:nvSpPr>
        <dsp:cNvPr id="0" name=""/>
        <dsp:cNvSpPr/>
      </dsp:nvSpPr>
      <dsp:spPr>
        <a:xfrm>
          <a:off x="0" y="454315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Transportation</a:t>
          </a:r>
          <a:endParaRPr lang="en-US" sz="2000" kern="1200"/>
        </a:p>
      </dsp:txBody>
      <dsp:txXfrm>
        <a:off x="0" y="4543157"/>
        <a:ext cx="6666833" cy="454049"/>
      </dsp:txXfrm>
    </dsp:sp>
    <dsp:sp modelId="{F25E1594-9838-438D-B102-3D00509ABC43}">
      <dsp:nvSpPr>
        <dsp:cNvPr id="0" name=""/>
        <dsp:cNvSpPr/>
      </dsp:nvSpPr>
      <dsp:spPr>
        <a:xfrm>
          <a:off x="0" y="4997207"/>
          <a:ext cx="6666833" cy="0"/>
        </a:xfrm>
        <a:prstGeom prst="line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908D9D-92CE-41D6-9C81-09D7F01BFB54}">
      <dsp:nvSpPr>
        <dsp:cNvPr id="0" name=""/>
        <dsp:cNvSpPr/>
      </dsp:nvSpPr>
      <dsp:spPr>
        <a:xfrm>
          <a:off x="0" y="4997207"/>
          <a:ext cx="6666833" cy="4540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Event Planning</a:t>
          </a:r>
          <a:endParaRPr lang="en-US" sz="2000" kern="1200"/>
        </a:p>
      </dsp:txBody>
      <dsp:txXfrm>
        <a:off x="0" y="4997207"/>
        <a:ext cx="6666833" cy="45404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7D85A4-2531-494C-AE2E-17ADB8C47831}">
      <dsp:nvSpPr>
        <dsp:cNvPr id="0" name=""/>
        <dsp:cNvSpPr/>
      </dsp:nvSpPr>
      <dsp:spPr>
        <a:xfrm>
          <a:off x="0" y="2663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DA12B77-C212-415E-8616-06582CCBCABF}">
      <dsp:nvSpPr>
        <dsp:cNvPr id="0" name=""/>
        <dsp:cNvSpPr/>
      </dsp:nvSpPr>
      <dsp:spPr>
        <a:xfrm>
          <a:off x="0" y="2663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FUTURE? </a:t>
          </a:r>
          <a:endParaRPr lang="en-US" sz="4100" kern="1200"/>
        </a:p>
      </dsp:txBody>
      <dsp:txXfrm>
        <a:off x="0" y="2663"/>
        <a:ext cx="6666833" cy="908098"/>
      </dsp:txXfrm>
    </dsp:sp>
    <dsp:sp modelId="{D55D1A98-93FE-4B55-A1A5-5FC97A5A8A78}">
      <dsp:nvSpPr>
        <dsp:cNvPr id="0" name=""/>
        <dsp:cNvSpPr/>
      </dsp:nvSpPr>
      <dsp:spPr>
        <a:xfrm>
          <a:off x="0" y="910762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2430430"/>
              <a:satOff val="-165"/>
              <a:lumOff val="392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1E2DDCC-2431-42C4-A336-0FB46E28E3F3}">
      <dsp:nvSpPr>
        <dsp:cNvPr id="0" name=""/>
        <dsp:cNvSpPr/>
      </dsp:nvSpPr>
      <dsp:spPr>
        <a:xfrm>
          <a:off x="0" y="910762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AI or EI?</a:t>
          </a:r>
          <a:endParaRPr lang="en-US" sz="4100" kern="1200"/>
        </a:p>
      </dsp:txBody>
      <dsp:txXfrm>
        <a:off x="0" y="910762"/>
        <a:ext cx="6666833" cy="908098"/>
      </dsp:txXfrm>
    </dsp:sp>
    <dsp:sp modelId="{EBCAF2FE-DCFF-4CB8-AAD7-2C157B2F13B2}">
      <dsp:nvSpPr>
        <dsp:cNvPr id="0" name=""/>
        <dsp:cNvSpPr/>
      </dsp:nvSpPr>
      <dsp:spPr>
        <a:xfrm>
          <a:off x="0" y="1818861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4860860"/>
              <a:satOff val="-330"/>
              <a:lumOff val="78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584D01F-D31A-4EF1-A5F7-C2FF611138A2}">
      <dsp:nvSpPr>
        <dsp:cNvPr id="0" name=""/>
        <dsp:cNvSpPr/>
      </dsp:nvSpPr>
      <dsp:spPr>
        <a:xfrm>
          <a:off x="0" y="1818861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Human Touch</a:t>
          </a:r>
          <a:endParaRPr lang="en-US" sz="4100" kern="1200"/>
        </a:p>
      </dsp:txBody>
      <dsp:txXfrm>
        <a:off x="0" y="1818861"/>
        <a:ext cx="6666833" cy="908098"/>
      </dsp:txXfrm>
    </dsp:sp>
    <dsp:sp modelId="{8E9DC330-D171-426D-955E-8CA0D1AF1851}">
      <dsp:nvSpPr>
        <dsp:cNvPr id="0" name=""/>
        <dsp:cNvSpPr/>
      </dsp:nvSpPr>
      <dsp:spPr>
        <a:xfrm>
          <a:off x="0" y="2726960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7291290"/>
              <a:satOff val="-496"/>
              <a:lumOff val="117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F71D69-EB7C-47B3-9C6E-E09BFDC77E26}">
      <dsp:nvSpPr>
        <dsp:cNvPr id="0" name=""/>
        <dsp:cNvSpPr/>
      </dsp:nvSpPr>
      <dsp:spPr>
        <a:xfrm>
          <a:off x="0" y="2726960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Personal Service</a:t>
          </a:r>
          <a:endParaRPr lang="en-US" sz="4100" kern="1200"/>
        </a:p>
      </dsp:txBody>
      <dsp:txXfrm>
        <a:off x="0" y="2726960"/>
        <a:ext cx="6666833" cy="908098"/>
      </dsp:txXfrm>
    </dsp:sp>
    <dsp:sp modelId="{5252F40D-45E7-4B82-8781-9CA413944655}">
      <dsp:nvSpPr>
        <dsp:cNvPr id="0" name=""/>
        <dsp:cNvSpPr/>
      </dsp:nvSpPr>
      <dsp:spPr>
        <a:xfrm>
          <a:off x="0" y="3635058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9721720"/>
              <a:satOff val="-661"/>
              <a:lumOff val="1569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940CC01-0690-4B71-BAFC-C6322D641583}">
      <dsp:nvSpPr>
        <dsp:cNvPr id="0" name=""/>
        <dsp:cNvSpPr/>
      </dsp:nvSpPr>
      <dsp:spPr>
        <a:xfrm>
          <a:off x="0" y="3635058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Interaction</a:t>
          </a:r>
          <a:endParaRPr lang="en-US" sz="4100" kern="1200"/>
        </a:p>
      </dsp:txBody>
      <dsp:txXfrm>
        <a:off x="0" y="3635058"/>
        <a:ext cx="6666833" cy="908098"/>
      </dsp:txXfrm>
    </dsp:sp>
    <dsp:sp modelId="{2AD0AA31-63D6-440E-B57D-BFE27C0ABA0B}">
      <dsp:nvSpPr>
        <dsp:cNvPr id="0" name=""/>
        <dsp:cNvSpPr/>
      </dsp:nvSpPr>
      <dsp:spPr>
        <a:xfrm>
          <a:off x="0" y="4543157"/>
          <a:ext cx="6666833" cy="0"/>
        </a:xfrm>
        <a:prstGeom prst="line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E6298F-F971-406F-A8C6-13221BE5E44C}">
      <dsp:nvSpPr>
        <dsp:cNvPr id="0" name=""/>
        <dsp:cNvSpPr/>
      </dsp:nvSpPr>
      <dsp:spPr>
        <a:xfrm>
          <a:off x="0" y="4543157"/>
          <a:ext cx="6666833" cy="9080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210" tIns="156210" rIns="156210" bIns="156210" numCol="1" spcCol="1270" anchor="t" anchorCtr="0">
          <a:noAutofit/>
        </a:bodyPr>
        <a:lstStyle/>
        <a:p>
          <a:pPr marL="0" lvl="0" indent="0" algn="l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kern="1200"/>
            <a:t>Anticipation</a:t>
          </a:r>
          <a:endParaRPr lang="en-US" sz="4100" kern="1200"/>
        </a:p>
      </dsp:txBody>
      <dsp:txXfrm>
        <a:off x="0" y="4543157"/>
        <a:ext cx="6666833" cy="9080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21395B-088C-C8AC-AFBD-182E297F2F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FF65AA8-3531-9AA0-677E-8FC947CD66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BBC064-1F37-A63E-126B-70BF36DB1A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3E572-11E3-7769-90E2-C946B29B1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B66774-50D6-70B6-31D9-3D654D6D6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522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FB8B25-EE76-16D8-0E4E-A06463639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78BDAE-7BAD-4B98-AE2B-851AE67C35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B03AB4-915B-AC5F-20F7-2749D985E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5AC10-689B-B753-691C-1969741A26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527C2E-ACE1-4DE0-4D00-00957B950F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48120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1D7FC-DB9F-6B74-675E-939030637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A3D3E8-F5C2-B703-9828-B7EC79687A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26AAFA-8C36-E9F4-E7C4-05B0FCC4B9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F2C18-12C0-EAC8-7940-DEEC40C78A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757F2F-8A2E-5581-607C-065508E9BA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82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EBBA4A-ACF9-4569-69CE-394C523D7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9FF59E-5EBA-8879-7506-305A61A4362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12E7FD-5CC4-8B68-D6B3-B4EDB2312E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692825-2676-2A4B-ADDA-D4ACD83EA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9A1FA4-7E54-5B8F-198E-9300AF9A45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89A9C-38D9-AD29-5A18-54745B291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407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94A46-BA0D-62AC-07A1-C925B332D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7584DC-FBCA-B164-5DAA-DDC1FF2D67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E89AC6-86D4-643E-2C8A-D20523F3D5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8EB672-15DA-4DB2-C396-7AF6B8862E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412D91A-9CF8-3095-3CA1-1DA042F420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A8C85-9D1E-7812-AB1F-A7CB4F4B89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7D1942-FF9A-52D5-8631-02BAF54F1C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13A6C69-4C99-42F9-FC16-0EE0C31E0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29636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A9CA90-7285-87C5-3832-F60CEF6EDF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9873F6-1F42-BD72-B973-D5BE94CAB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1DB5C7-D14F-F2FB-FA18-F8136483E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A54EF6-F855-293D-C2C2-588C8BF4D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519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7D7C22-7000-5912-A81A-1D56BD0A07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80D975-555B-7AA6-320D-A05806D49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705338-06B6-5564-1245-0100AA19F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7971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850F3-14B6-3D5C-F429-082AB9474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11B7C-62B8-184B-5684-2201101C5C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1792F6-96BA-394F-B04B-56E6D4E92B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E76F6B-3996-EFDF-90E1-52C7785C0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8FC294-DB56-B846-F9A6-1DFA8F953F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4BC657-558E-1D2E-59F0-1A846FA8C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9686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C03D4-F2E1-E1D1-5569-60B7005183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F9BAB2-B5A3-1FA7-8F3E-94A1FC4FB8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EDDBAA-5CEB-DF93-1F59-7AAF17552C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876820-B57D-F8F5-EB1E-D805ECB42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0B77E6-D50F-297F-E57D-95E6346A0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73B6F7-1A57-E030-6C33-DEFF95665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95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489656-0F95-6D7F-EAE3-9954AAE68C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73A6D8-DE79-2B6A-5ABE-83017CBC95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C9459C-F87B-A900-6F94-DB7B489A26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0F8CC1-904A-316E-65FA-7CBA5A6E3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37DFD-C6CF-3F3A-CDBC-475DF3750B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90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557B53-D1FD-6302-2297-E3E8A1F9177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4CA717-098C-7EC4-7D75-F7160F3C89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8921DE-0D7F-97A4-5FA0-292F285E1B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1D23CE-FE88-2148-92EE-EBC85D6035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A39CE6-6ADF-6330-E591-127B55D92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221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13D9D1-B129-1967-E5B8-CD7F2BB6C2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F6F346-B6D8-32E8-13BB-AD197D3869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055873-254D-1653-248E-4E7EA2D054D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75DA2F3-370A-44BC-96C6-B99F11A862AC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D52A9-C942-D8E7-18B3-9736DFAE426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1DAD84-3FAC-0FE6-CC75-F9C3AC9A85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839DA5-288E-4A26-A4BF-6B3E799EA9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802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Video 6" descr="Concept View To Office Building And Sky">
            <a:extLst>
              <a:ext uri="{FF2B5EF4-FFF2-40B4-BE49-F238E27FC236}">
                <a16:creationId xmlns:a16="http://schemas.microsoft.com/office/drawing/2014/main" id="{DD04F26E-F395-342C-B387-549F3237F4D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t="284" r="1" b="1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4D2974B6-9188-C071-B96E-1C6D22EE26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>
                <a:solidFill>
                  <a:srgbClr val="FFFFFF"/>
                </a:solidFill>
              </a:rPr>
              <a:t>New Developments for The Future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AE6A5D-66F0-9B7F-23C1-C3212963DB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Hospitality &amp; Guest Service</a:t>
            </a:r>
          </a:p>
        </p:txBody>
      </p:sp>
    </p:spTree>
    <p:extLst>
      <p:ext uri="{BB962C8B-B14F-4D97-AF65-F5344CB8AC3E}">
        <p14:creationId xmlns:p14="http://schemas.microsoft.com/office/powerpoint/2010/main" val="3746321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00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BB4122-0055-68D6-5C99-A96CE6DC6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Session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543EC0A-B324-565B-63C2-B146C98E4B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751461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93004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9262EA-523D-DD93-C389-0F85E194D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Definition of Artificial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F45540A-E374-BD7B-726E-B5B1620FCFC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756027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C2B332-B52E-8003-3C62-5ECF56F98A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How AI Works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64887F-1DA1-0C47-2B5B-85E8074FA3F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1585699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31056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BCD765-88EB-44CE-D344-D0EFEF121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Hospitality Application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6370F4-C57C-D870-E7DD-0D80D2ADA43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811890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98807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E228F7-1564-2846-AA99-0A056F9AAB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Effective 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0518AC5-8025-E71A-4E19-46E59F05B7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209807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0600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007920-8560-D2D0-1BA6-7A52FA104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Define Emotional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B8244C-0DCE-BC60-09E5-560F7B9852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7766144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14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BFB9B42-3722-B162-9724-DF70153E42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Concepts of Emotional Intelligence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58A4B9C-CEDB-2BE9-1198-5BD5EFF877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205579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42136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DE4167-F392-49B9-DC78-94E1921743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Future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4EFC314-02C6-B837-7025-F8C7298633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128653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5361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F98A59-D72D-BD61-06A0-48B17834E0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A14020-44B5-A40D-D866-322BDFACB7D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576035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480946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200</Words>
  <Application>Microsoft Office PowerPoint</Application>
  <PresentationFormat>Widescreen</PresentationFormat>
  <Paragraphs>86</Paragraphs>
  <Slides>10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New Developments for The Future</vt:lpstr>
      <vt:lpstr>Session Overview</vt:lpstr>
      <vt:lpstr>Definition of Artificial Intelligence</vt:lpstr>
      <vt:lpstr>How AI Works</vt:lpstr>
      <vt:lpstr>Hospitality Application</vt:lpstr>
      <vt:lpstr>Effective Use</vt:lpstr>
      <vt:lpstr>Define Emotional Intelligence</vt:lpstr>
      <vt:lpstr>Concepts of Emotional Intelligence</vt:lpstr>
      <vt:lpstr>Future</vt:lpstr>
      <vt:lpstr>REVIEW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Jacqui Jones</dc:creator>
  <cp:lastModifiedBy>Jacqui Jones</cp:lastModifiedBy>
  <cp:revision>2</cp:revision>
  <dcterms:created xsi:type="dcterms:W3CDTF">2026-03-18T22:11:41Z</dcterms:created>
  <dcterms:modified xsi:type="dcterms:W3CDTF">2026-03-19T09:10:42Z</dcterms:modified>
</cp:coreProperties>
</file>