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51" r:id="rId1"/>
  </p:sldMasterIdLst>
  <p:sldIdLst>
    <p:sldId id="256" r:id="rId2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374756B4-4B56-4B6D-8BE1-37A3109A53C3}" v="3" dt="2019-10-03T15:58:24.201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68" d="100"/>
          <a:sy n="68" d="100"/>
        </p:scale>
        <p:origin x="792" y="6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presProps" Target="presProps.xml"/><Relationship Id="rId7" Type="http://schemas.microsoft.com/office/2015/10/relationships/revisionInfo" Target="revisionInfo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5" Type="http://schemas.openxmlformats.org/officeDocument/2006/relationships/theme" Target="theme/theme1.xml"/><Relationship Id="rId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9" name="Rectangle 8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0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54955" y="2099733"/>
            <a:ext cx="8825658" cy="2677648"/>
          </a:xfrm>
        </p:spPr>
        <p:txBody>
          <a:bodyPr anchor="b"/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 bwMode="gray">
          <a:xfrm>
            <a:off x="1154955" y="4777380"/>
            <a:ext cx="8825658" cy="861420"/>
          </a:xfrm>
        </p:spPr>
        <p:txBody>
          <a:bodyPr anchor="t"/>
          <a:lstStyle>
            <a:lvl1pPr marL="0" indent="0" algn="l">
              <a:buNone/>
              <a:defRPr cap="all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 bwMode="gray">
          <a:xfrm rot="5400000">
            <a:off x="10158984" y="1792224"/>
            <a:ext cx="990599" cy="304799"/>
          </a:xfrm>
        </p:spPr>
        <p:txBody>
          <a:bodyPr anchor="t"/>
          <a:lstStyle>
            <a:lvl1pPr algn="l">
              <a:defRPr b="0" i="0">
                <a:solidFill>
                  <a:schemeClr val="bg1">
                    <a:alpha val="60000"/>
                  </a:schemeClr>
                </a:solidFill>
              </a:defRPr>
            </a:lvl1pPr>
          </a:lstStyle>
          <a:p>
            <a:fld id="{EA0C0817-A112-4847-8014-A94B7D2A4EA3}" type="datetime1">
              <a:rPr lang="en-US" smtClean="0"/>
              <a:t>10/3/2019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 bwMode="gray">
          <a:xfrm rot="5400000">
            <a:off x="8951976" y="3227832"/>
            <a:ext cx="3859795" cy="304801"/>
          </a:xfrm>
        </p:spPr>
        <p:txBody>
          <a:bodyPr/>
          <a:lstStyle>
            <a:lvl1pPr>
              <a:defRPr b="0" i="0">
                <a:solidFill>
                  <a:schemeClr val="bg1">
                    <a:alpha val="60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11" name="Rectangle 10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2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352540" y="295729"/>
            <a:ext cx="838199" cy="767687"/>
          </a:xfrm>
        </p:spPr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7972397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54954" y="2603500"/>
            <a:ext cx="8825659" cy="34163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10/3/2019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57660157"/>
      </p:ext>
    </p:extLst>
  </p:cSld>
  <p:clrMapOvr>
    <a:masterClrMapping/>
  </p:clrMapOvr>
  <p:hf sldNum="0" hdr="0" ftr="0" dt="0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4" name="Rectangle 13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0" name="Rectangle 9"/>
            <p:cNvSpPr/>
            <p:nvPr/>
          </p:nvSpPr>
          <p:spPr bwMode="gray">
            <a:xfrm>
              <a:off x="7289800" y="402165"/>
              <a:ext cx="4478865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Freeform 5"/>
            <p:cNvSpPr/>
            <p:nvPr/>
          </p:nvSpPr>
          <p:spPr bwMode="gray">
            <a:xfrm rot="16200000">
              <a:off x="3787244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 rot="15922489">
              <a:off x="4698352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2677645"/>
            <a:ext cx="4351025" cy="2283824"/>
          </a:xfrm>
        </p:spPr>
        <p:txBody>
          <a:bodyPr anchor="ctr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95559" y="2677644"/>
            <a:ext cx="3757545" cy="2283824"/>
          </a:xfrm>
        </p:spPr>
        <p:txBody>
          <a:bodyPr anchor="ctr"/>
          <a:lstStyle>
            <a:lvl1pPr marL="0" indent="0" algn="l">
              <a:buNone/>
              <a:defRPr sz="2000" cap="all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10/3/2019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64559314"/>
      </p:ext>
    </p:extLst>
  </p:cSld>
  <p:clrMapOvr>
    <a:masterClrMapping/>
  </p:clrMapOvr>
  <p:hf sldNum="0" hdr="0" ftr="0" dt="0"/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54954" y="2603500"/>
            <a:ext cx="4825158" cy="3416301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08712" y="2603500"/>
            <a:ext cx="4825159" cy="3416300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10/3/2019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70609931"/>
      </p:ext>
    </p:extLst>
  </p:cSld>
  <p:clrMapOvr>
    <a:masterClrMapping/>
  </p:clrMapOvr>
  <p:hf sldNum="0" hdr="0" ftr="0" dt="0"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2603500"/>
            <a:ext cx="4825157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4954" y="3179762"/>
            <a:ext cx="4825158" cy="2840039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208712" y="2603500"/>
            <a:ext cx="482515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208712" y="3179762"/>
            <a:ext cx="4825159" cy="28400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10/3/2019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33090896"/>
      </p:ext>
    </p:extLst>
  </p:cSld>
  <p:clrMapOvr>
    <a:masterClrMapping/>
  </p:clrMapOvr>
  <p:hf sldNum="0" hdr="0" ftr="0" dt="0"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761413" cy="706964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10/3/2019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44213337"/>
      </p:ext>
    </p:extLst>
  </p:cSld>
  <p:clrMapOvr>
    <a:masterClrMapping/>
  </p:clrMapOvr>
  <p:hf sldNum="0" hdr="0" ftr="0" dt="0"/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10/3/2019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Rectangle 6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2716879"/>
      </p:ext>
    </p:extLst>
  </p:cSld>
  <p:clrMapOvr>
    <a:masterClrMapping/>
  </p:clrMapOvr>
  <p:hf sldNum="0" hdr="0" ftr="0" dt="0"/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4" name="Rectangle 13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Oval 21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Rectangle 10"/>
            <p:cNvSpPr/>
            <p:nvPr/>
          </p:nvSpPr>
          <p:spPr bwMode="gray">
            <a:xfrm>
              <a:off x="5713412" y="402165"/>
              <a:ext cx="6055253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Freeform 5"/>
            <p:cNvSpPr/>
            <p:nvPr/>
          </p:nvSpPr>
          <p:spPr bwMode="gray">
            <a:xfrm rot="15922489">
              <a:off x="3140485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 rot="16200000">
              <a:off x="2229377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5" y="1295400"/>
            <a:ext cx="2793158" cy="1600200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781146" y="1447800"/>
            <a:ext cx="5190066" cy="4572000"/>
          </a:xfrm>
        </p:spPr>
        <p:txBody>
          <a:bodyPr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 bwMode="gray">
          <a:xfrm>
            <a:off x="1154954" y="3129280"/>
            <a:ext cx="2793158" cy="2895599"/>
          </a:xfrm>
        </p:spPr>
        <p:txBody>
          <a:bodyPr/>
          <a:lstStyle>
            <a:lvl1pPr marL="0" indent="0">
              <a:buNone/>
              <a:defRPr sz="140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10/3/2019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30854328"/>
      </p:ext>
    </p:extLst>
  </p:cSld>
  <p:clrMapOvr>
    <a:masterClrMapping/>
  </p:clrMapOvr>
  <p:hf sldNum="0" hdr="0" ftr="0" dt="0"/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4" name="Rectangle 13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Rectangle 10"/>
            <p:cNvSpPr/>
            <p:nvPr/>
          </p:nvSpPr>
          <p:spPr bwMode="gray">
            <a:xfrm>
              <a:off x="6172200" y="402165"/>
              <a:ext cx="5596465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Freeform 5"/>
            <p:cNvSpPr/>
            <p:nvPr/>
          </p:nvSpPr>
          <p:spPr bwMode="gray">
            <a:xfrm rot="15922489">
              <a:off x="4203594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 rot="16200000">
              <a:off x="3295432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5" y="1693333"/>
            <a:ext cx="3865134" cy="1735667"/>
          </a:xfrm>
        </p:spPr>
        <p:txBody>
          <a:bodyPr anchor="b">
            <a:normAutofit/>
          </a:bodyPr>
          <a:lstStyle>
            <a:lvl1pPr algn="l">
              <a:defRPr sz="36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547870" y="1143000"/>
            <a:ext cx="3227193" cy="4572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pPr marL="0" lvl="0" indent="0" algn="ctr">
              <a:buNone/>
            </a:pPr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 bwMode="gray">
          <a:xfrm>
            <a:off x="1154954" y="3657600"/>
            <a:ext cx="3859212" cy="1371600"/>
          </a:xfrm>
        </p:spPr>
        <p:txBody>
          <a:bodyPr>
            <a:normAutofit/>
          </a:bodyPr>
          <a:lstStyle>
            <a:lvl1pPr marL="0" indent="0">
              <a:buNone/>
              <a:defRPr sz="140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10/3/2019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47568095"/>
      </p:ext>
    </p:extLst>
  </p:cSld>
  <p:clrMapOvr>
    <a:masterClrMapping/>
  </p:clrMapOvr>
  <p:hf sldNum="0" hdr="0" ftr="0" dt="0"/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3" name="Rectangle 12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Freeform 5"/>
            <p:cNvSpPr/>
            <p:nvPr/>
          </p:nvSpPr>
          <p:spPr bwMode="gray">
            <a:xfrm rot="10371525">
              <a:off x="263767" y="4438254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1" name="Freeform 5"/>
            <p:cNvSpPr/>
            <p:nvPr/>
          </p:nvSpPr>
          <p:spPr bwMode="gray">
            <a:xfrm rot="10800000">
              <a:off x="459506" y="321130"/>
              <a:ext cx="11277600" cy="4533900"/>
            </a:xfrm>
            <a:custGeom>
              <a:avLst/>
              <a:gdLst/>
              <a:ahLst/>
              <a:cxnLst/>
              <a:rect l="0" t="0" r="r" b="b"/>
              <a:pathLst>
                <a:path w="7104" h="2856">
                  <a:moveTo>
                    <a:pt x="0" y="0"/>
                  </a:moveTo>
                  <a:lnTo>
                    <a:pt x="0" y="2856"/>
                  </a:lnTo>
                  <a:lnTo>
                    <a:pt x="7104" y="2856"/>
                  </a:lnTo>
                  <a:lnTo>
                    <a:pt x="7104" y="1"/>
                  </a:lnTo>
                  <a:lnTo>
                    <a:pt x="7104" y="1"/>
                  </a:lnTo>
                  <a:lnTo>
                    <a:pt x="6943" y="26"/>
                  </a:lnTo>
                  <a:lnTo>
                    <a:pt x="6782" y="50"/>
                  </a:lnTo>
                  <a:lnTo>
                    <a:pt x="6621" y="73"/>
                  </a:lnTo>
                  <a:lnTo>
                    <a:pt x="6459" y="93"/>
                  </a:lnTo>
                  <a:lnTo>
                    <a:pt x="6298" y="113"/>
                  </a:lnTo>
                  <a:lnTo>
                    <a:pt x="6136" y="132"/>
                  </a:lnTo>
                  <a:lnTo>
                    <a:pt x="5976" y="148"/>
                  </a:lnTo>
                  <a:lnTo>
                    <a:pt x="5814" y="163"/>
                  </a:lnTo>
                  <a:lnTo>
                    <a:pt x="5653" y="177"/>
                  </a:lnTo>
                  <a:lnTo>
                    <a:pt x="5494" y="189"/>
                  </a:lnTo>
                  <a:lnTo>
                    <a:pt x="5334" y="201"/>
                  </a:lnTo>
                  <a:lnTo>
                    <a:pt x="5175" y="211"/>
                  </a:lnTo>
                  <a:lnTo>
                    <a:pt x="5017" y="219"/>
                  </a:lnTo>
                  <a:lnTo>
                    <a:pt x="4859" y="227"/>
                  </a:lnTo>
                  <a:lnTo>
                    <a:pt x="4703" y="234"/>
                  </a:lnTo>
                  <a:lnTo>
                    <a:pt x="4548" y="239"/>
                  </a:lnTo>
                  <a:lnTo>
                    <a:pt x="4393" y="243"/>
                  </a:lnTo>
                  <a:lnTo>
                    <a:pt x="4240" y="247"/>
                  </a:lnTo>
                  <a:lnTo>
                    <a:pt x="4088" y="249"/>
                  </a:lnTo>
                  <a:lnTo>
                    <a:pt x="3937" y="251"/>
                  </a:lnTo>
                  <a:lnTo>
                    <a:pt x="3788" y="252"/>
                  </a:lnTo>
                  <a:lnTo>
                    <a:pt x="3640" y="251"/>
                  </a:lnTo>
                  <a:lnTo>
                    <a:pt x="3494" y="251"/>
                  </a:lnTo>
                  <a:lnTo>
                    <a:pt x="3349" y="249"/>
                  </a:lnTo>
                  <a:lnTo>
                    <a:pt x="3207" y="246"/>
                  </a:lnTo>
                  <a:lnTo>
                    <a:pt x="3066" y="243"/>
                  </a:lnTo>
                  <a:lnTo>
                    <a:pt x="2928" y="240"/>
                  </a:lnTo>
                  <a:lnTo>
                    <a:pt x="2791" y="235"/>
                  </a:lnTo>
                  <a:lnTo>
                    <a:pt x="2656" y="230"/>
                  </a:lnTo>
                  <a:lnTo>
                    <a:pt x="2524" y="225"/>
                  </a:lnTo>
                  <a:lnTo>
                    <a:pt x="2266" y="212"/>
                  </a:lnTo>
                  <a:lnTo>
                    <a:pt x="2019" y="198"/>
                  </a:lnTo>
                  <a:lnTo>
                    <a:pt x="1782" y="183"/>
                  </a:lnTo>
                  <a:lnTo>
                    <a:pt x="1557" y="167"/>
                  </a:lnTo>
                  <a:lnTo>
                    <a:pt x="1343" y="150"/>
                  </a:lnTo>
                  <a:lnTo>
                    <a:pt x="1144" y="132"/>
                  </a:lnTo>
                  <a:lnTo>
                    <a:pt x="957" y="114"/>
                  </a:lnTo>
                  <a:lnTo>
                    <a:pt x="785" y="96"/>
                  </a:lnTo>
                  <a:lnTo>
                    <a:pt x="627" y="79"/>
                  </a:lnTo>
                  <a:lnTo>
                    <a:pt x="487" y="63"/>
                  </a:lnTo>
                  <a:lnTo>
                    <a:pt x="361" y="48"/>
                  </a:lnTo>
                  <a:lnTo>
                    <a:pt x="254" y="35"/>
                  </a:lnTo>
                  <a:lnTo>
                    <a:pt x="165" y="23"/>
                  </a:lnTo>
                  <a:lnTo>
                    <a:pt x="42" y="6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4969927"/>
            <a:ext cx="8825659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54954" y="685800"/>
            <a:ext cx="8825659" cy="3429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5536665"/>
            <a:ext cx="8825658" cy="493712"/>
          </a:xfrm>
        </p:spPr>
        <p:txBody>
          <a:bodyPr>
            <a:normAutofit/>
          </a:bodyPr>
          <a:lstStyle>
            <a:lvl1pPr marL="0" indent="0">
              <a:buNone/>
              <a:defRPr sz="120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10/3/2019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16326741"/>
      </p:ext>
    </p:extLst>
  </p:cSld>
  <p:clrMapOvr>
    <a:masterClrMapping/>
  </p:clrMapOvr>
  <p:hf sldNum="0" hdr="0" ftr="0" dt="0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1" name="Rectangle 10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Oval 13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Freeform 5"/>
            <p:cNvSpPr/>
            <p:nvPr/>
          </p:nvSpPr>
          <p:spPr bwMode="gray">
            <a:xfrm rot="21010068">
              <a:off x="8490951" y="2714874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7" name="Freeform 5"/>
            <p:cNvSpPr/>
            <p:nvPr/>
          </p:nvSpPr>
          <p:spPr bwMode="gray">
            <a:xfrm>
              <a:off x="455612" y="2801319"/>
              <a:ext cx="11277600" cy="3602637"/>
            </a:xfrm>
            <a:custGeom>
              <a:avLst/>
              <a:gdLst/>
              <a:ahLst/>
              <a:cxnLst/>
              <a:rect l="l" t="t" r="r" b="b"/>
              <a:pathLst>
                <a:path w="10000" h="7946">
                  <a:moveTo>
                    <a:pt x="0" y="0"/>
                  </a:moveTo>
                  <a:lnTo>
                    <a:pt x="0" y="7945"/>
                  </a:lnTo>
                  <a:lnTo>
                    <a:pt x="10000" y="7946"/>
                  </a:lnTo>
                  <a:lnTo>
                    <a:pt x="10000" y="4"/>
                  </a:lnTo>
                  <a:lnTo>
                    <a:pt x="10000" y="4"/>
                  </a:lnTo>
                  <a:lnTo>
                    <a:pt x="9773" y="91"/>
                  </a:lnTo>
                  <a:lnTo>
                    <a:pt x="9547" y="175"/>
                  </a:lnTo>
                  <a:lnTo>
                    <a:pt x="9320" y="256"/>
                  </a:lnTo>
                  <a:lnTo>
                    <a:pt x="9092" y="326"/>
                  </a:lnTo>
                  <a:lnTo>
                    <a:pt x="8865" y="396"/>
                  </a:lnTo>
                  <a:lnTo>
                    <a:pt x="8637" y="462"/>
                  </a:lnTo>
                  <a:lnTo>
                    <a:pt x="8412" y="518"/>
                  </a:lnTo>
                  <a:lnTo>
                    <a:pt x="8184" y="571"/>
                  </a:lnTo>
                  <a:lnTo>
                    <a:pt x="7957" y="620"/>
                  </a:lnTo>
                  <a:lnTo>
                    <a:pt x="7734" y="662"/>
                  </a:lnTo>
                  <a:lnTo>
                    <a:pt x="7508" y="704"/>
                  </a:lnTo>
                  <a:lnTo>
                    <a:pt x="7285" y="739"/>
                  </a:lnTo>
                  <a:lnTo>
                    <a:pt x="7062" y="767"/>
                  </a:lnTo>
                  <a:lnTo>
                    <a:pt x="6840" y="795"/>
                  </a:lnTo>
                  <a:lnTo>
                    <a:pt x="6620" y="819"/>
                  </a:lnTo>
                  <a:lnTo>
                    <a:pt x="6402" y="837"/>
                  </a:lnTo>
                  <a:lnTo>
                    <a:pt x="6184" y="851"/>
                  </a:lnTo>
                  <a:lnTo>
                    <a:pt x="5968" y="865"/>
                  </a:lnTo>
                  <a:lnTo>
                    <a:pt x="5755" y="872"/>
                  </a:lnTo>
                  <a:lnTo>
                    <a:pt x="5542" y="879"/>
                  </a:lnTo>
                  <a:lnTo>
                    <a:pt x="5332" y="882"/>
                  </a:lnTo>
                  <a:lnTo>
                    <a:pt x="5124" y="879"/>
                  </a:lnTo>
                  <a:lnTo>
                    <a:pt x="4918" y="879"/>
                  </a:lnTo>
                  <a:lnTo>
                    <a:pt x="4714" y="872"/>
                  </a:lnTo>
                  <a:lnTo>
                    <a:pt x="4514" y="861"/>
                  </a:lnTo>
                  <a:lnTo>
                    <a:pt x="4316" y="851"/>
                  </a:lnTo>
                  <a:lnTo>
                    <a:pt x="4122" y="840"/>
                  </a:lnTo>
                  <a:lnTo>
                    <a:pt x="3929" y="823"/>
                  </a:lnTo>
                  <a:lnTo>
                    <a:pt x="3739" y="805"/>
                  </a:lnTo>
                  <a:lnTo>
                    <a:pt x="3553" y="788"/>
                  </a:lnTo>
                  <a:lnTo>
                    <a:pt x="3190" y="742"/>
                  </a:lnTo>
                  <a:lnTo>
                    <a:pt x="2842" y="693"/>
                  </a:lnTo>
                  <a:lnTo>
                    <a:pt x="2508" y="641"/>
                  </a:lnTo>
                  <a:lnTo>
                    <a:pt x="2192" y="585"/>
                  </a:lnTo>
                  <a:lnTo>
                    <a:pt x="1890" y="525"/>
                  </a:lnTo>
                  <a:lnTo>
                    <a:pt x="1610" y="462"/>
                  </a:lnTo>
                  <a:lnTo>
                    <a:pt x="1347" y="399"/>
                  </a:lnTo>
                  <a:lnTo>
                    <a:pt x="1105" y="336"/>
                  </a:lnTo>
                  <a:lnTo>
                    <a:pt x="883" y="277"/>
                  </a:lnTo>
                  <a:lnTo>
                    <a:pt x="686" y="221"/>
                  </a:lnTo>
                  <a:lnTo>
                    <a:pt x="508" y="168"/>
                  </a:lnTo>
                  <a:lnTo>
                    <a:pt x="358" y="123"/>
                  </a:lnTo>
                  <a:lnTo>
                    <a:pt x="232" y="81"/>
                  </a:lnTo>
                  <a:lnTo>
                    <a:pt x="59" y="21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2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8798" y="1063417"/>
            <a:ext cx="8831816" cy="1372986"/>
          </a:xfrm>
        </p:spPr>
        <p:txBody>
          <a:bodyPr/>
          <a:lstStyle>
            <a:lvl1pPr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543300"/>
            <a:ext cx="8825659" cy="24765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10/3/2019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31932103"/>
      </p:ext>
    </p:extLst>
  </p:cSld>
  <p:clrMapOvr>
    <a:masterClrMapping/>
  </p:clrMapOvr>
  <p:hf sldNum="0" hdr="0" ftr="0" dt="0"/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" name="Group 2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7" name="Rectangle 16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Oval 21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Oval 22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Oval 23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Oval 24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Freeform 5"/>
            <p:cNvSpPr/>
            <p:nvPr/>
          </p:nvSpPr>
          <p:spPr bwMode="gray">
            <a:xfrm rot="21010068">
              <a:off x="8490951" y="418511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>
              <a:off x="455612" y="4241801"/>
              <a:ext cx="11277600" cy="2337161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8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16" name="TextBox 15"/>
          <p:cNvSpPr txBox="1"/>
          <p:nvPr/>
        </p:nvSpPr>
        <p:spPr bwMode="gray">
          <a:xfrm>
            <a:off x="881566" y="607336"/>
            <a:ext cx="801912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9600" b="0" i="0" dirty="0"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  <a:cs typeface="Arial"/>
              </a:rPr>
              <a:t>“</a:t>
            </a:r>
          </a:p>
        </p:txBody>
      </p:sp>
      <p:sp>
        <p:nvSpPr>
          <p:cNvPr id="13" name="TextBox 12"/>
          <p:cNvSpPr txBox="1"/>
          <p:nvPr/>
        </p:nvSpPr>
        <p:spPr bwMode="gray">
          <a:xfrm>
            <a:off x="9884458" y="2613787"/>
            <a:ext cx="652763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9600" b="0" i="0" dirty="0"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  <a:cs typeface="Arial"/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81878" y="982134"/>
            <a:ext cx="8453906" cy="2696632"/>
          </a:xfrm>
        </p:spPr>
        <p:txBody>
          <a:bodyPr/>
          <a:lstStyle>
            <a:lvl1pPr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4" name="Text Placeholder 3"/>
          <p:cNvSpPr>
            <a:spLocks noGrp="1"/>
          </p:cNvSpPr>
          <p:nvPr>
            <p:ph type="body" sz="half" idx="13"/>
          </p:nvPr>
        </p:nvSpPr>
        <p:spPr bwMode="gray">
          <a:xfrm>
            <a:off x="1945945" y="3678766"/>
            <a:ext cx="7731219" cy="342174"/>
          </a:xfrm>
        </p:spPr>
        <p:txBody>
          <a:bodyPr anchor="t">
            <a:normAutofit/>
          </a:bodyPr>
          <a:lstStyle>
            <a:lvl1pPr marL="0" indent="0">
              <a:buNone/>
              <a:defRPr lang="en-US" sz="1400" b="0" i="0" kern="1200" cap="small" dirty="0">
                <a:solidFill>
                  <a:schemeClr val="accent1">
                    <a:lumMod val="60000"/>
                    <a:lumOff val="40000"/>
                  </a:schemeClr>
                </a:solidFill>
                <a:latin typeface="+mn-lt"/>
                <a:ea typeface="+mn-ea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5029199"/>
            <a:ext cx="9244897" cy="997857"/>
          </a:xfrm>
        </p:spPr>
        <p:txBody>
          <a:bodyPr anchor="ctr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10/3/2019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9" name="Rectangle 18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96296043"/>
      </p:ext>
    </p:extLst>
  </p:cSld>
  <p:clrMapOvr>
    <a:masterClrMapping/>
  </p:clrMapOvr>
  <p:hf sldNum="0" hdr="0" ftr="0" dt="0"/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1" name="Rectangle 10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Freeform 5"/>
            <p:cNvSpPr/>
            <p:nvPr/>
          </p:nvSpPr>
          <p:spPr bwMode="gray">
            <a:xfrm rot="21010068">
              <a:off x="8490951" y="4193583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8" name="Freeform 5"/>
            <p:cNvSpPr/>
            <p:nvPr/>
          </p:nvSpPr>
          <p:spPr bwMode="gray">
            <a:xfrm>
              <a:off x="455612" y="4241801"/>
              <a:ext cx="11277600" cy="2337161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2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2370667"/>
            <a:ext cx="8825660" cy="1822514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5024967"/>
            <a:ext cx="8825659" cy="860400"/>
          </a:xfrm>
        </p:spPr>
        <p:txBody>
          <a:bodyPr anchor="t"/>
          <a:lstStyle>
            <a:lvl1pPr marL="0" indent="0" algn="l">
              <a:buNone/>
              <a:defRPr sz="2000" cap="none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10/3/2019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19156974"/>
      </p:ext>
    </p:extLst>
  </p:cSld>
  <p:clrMapOvr>
    <a:masterClrMapping/>
  </p:clrMapOvr>
  <p:hf sldNum="0" hdr="0" ftr="0" dt="0"/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825659" cy="706964"/>
          </a:xfrm>
        </p:spPr>
        <p:txBody>
          <a:bodyPr/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2603502"/>
            <a:ext cx="314187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6" name="Text Placeholder 3"/>
          <p:cNvSpPr>
            <a:spLocks noGrp="1"/>
          </p:cNvSpPr>
          <p:nvPr>
            <p:ph type="body" sz="half" idx="15"/>
          </p:nvPr>
        </p:nvSpPr>
        <p:spPr>
          <a:xfrm>
            <a:off x="1154953" y="3179764"/>
            <a:ext cx="3141879" cy="284729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512721" y="2603500"/>
            <a:ext cx="314700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9" name="Text Placeholder 3"/>
          <p:cNvSpPr>
            <a:spLocks noGrp="1"/>
          </p:cNvSpPr>
          <p:nvPr>
            <p:ph type="body" sz="half" idx="16"/>
          </p:nvPr>
        </p:nvSpPr>
        <p:spPr>
          <a:xfrm>
            <a:off x="4512721" y="3179763"/>
            <a:ext cx="3147009" cy="284729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888135" y="2603501"/>
            <a:ext cx="314573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17"/>
          </p:nvPr>
        </p:nvSpPr>
        <p:spPr>
          <a:xfrm>
            <a:off x="7888329" y="3179762"/>
            <a:ext cx="3145536" cy="284729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4403971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7772401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10/3/2019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15853950"/>
      </p:ext>
    </p:extLst>
  </p:cSld>
  <p:clrMapOvr>
    <a:masterClrMapping/>
  </p:clrMapOvr>
  <p:hf sldNum="0" hdr="0" ftr="0" dt="0"/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825659" cy="706964"/>
          </a:xfrm>
        </p:spPr>
        <p:txBody>
          <a:bodyPr/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4532844"/>
            <a:ext cx="305043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9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1334553" y="2603500"/>
            <a:ext cx="2691242" cy="159151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2" name="Text Placeholder 3"/>
          <p:cNvSpPr>
            <a:spLocks noGrp="1"/>
          </p:cNvSpPr>
          <p:nvPr>
            <p:ph type="body" sz="half" idx="18"/>
          </p:nvPr>
        </p:nvSpPr>
        <p:spPr>
          <a:xfrm>
            <a:off x="1154954" y="5109106"/>
            <a:ext cx="3050438" cy="91795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568865" y="4532844"/>
            <a:ext cx="3050438" cy="576263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1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748462" y="2603500"/>
            <a:ext cx="2691243" cy="159151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3" name="Text Placeholder 3"/>
          <p:cNvSpPr>
            <a:spLocks noGrp="1"/>
          </p:cNvSpPr>
          <p:nvPr>
            <p:ph type="body" sz="half" idx="19"/>
          </p:nvPr>
        </p:nvSpPr>
        <p:spPr>
          <a:xfrm>
            <a:off x="4570172" y="5109105"/>
            <a:ext cx="3050438" cy="91795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82775" y="4532845"/>
            <a:ext cx="305109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2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8163031" y="2603500"/>
            <a:ext cx="2691242" cy="159151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20"/>
          </p:nvPr>
        </p:nvSpPr>
        <p:spPr>
          <a:xfrm>
            <a:off x="7982775" y="5109104"/>
            <a:ext cx="3051096" cy="91795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43" name="Straight Connector 42"/>
          <p:cNvCxnSpPr/>
          <p:nvPr/>
        </p:nvCxnSpPr>
        <p:spPr>
          <a:xfrm>
            <a:off x="4405831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44" name="Straight Connector 43"/>
          <p:cNvCxnSpPr/>
          <p:nvPr/>
        </p:nvCxnSpPr>
        <p:spPr>
          <a:xfrm>
            <a:off x="7797802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10/3/2019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>
          <a:xfrm>
            <a:off x="561111" y="6391838"/>
            <a:ext cx="3644282" cy="304801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34936955"/>
      </p:ext>
    </p:extLst>
  </p:cSld>
  <p:clrMapOvr>
    <a:masterClrMapping/>
  </p:clrMapOvr>
  <p:hf sldNum="0" hdr="0" ftr="0" dt="0"/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825659" cy="706964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54954" y="2603500"/>
            <a:ext cx="8825659" cy="3416300"/>
          </a:xfrm>
        </p:spPr>
        <p:txBody>
          <a:bodyPr vert="eaVert" anchor="t" anchorCtr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10695439" y="6391838"/>
            <a:ext cx="990599" cy="304799"/>
          </a:xfrm>
        </p:spPr>
        <p:txBody>
          <a:bodyPr/>
          <a:lstStyle/>
          <a:p>
            <a:fld id="{F6FA2B21-3FCD-4721-B95C-427943F61125}" type="datetime1">
              <a:rPr lang="en-US" smtClean="0"/>
              <a:t>10/3/2019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23611253"/>
      </p:ext>
    </p:extLst>
  </p:cSld>
  <p:clrMapOvr>
    <a:masterClrMapping/>
  </p:clrMapOvr>
  <p:hf sldNum="0" hdr="0" ftr="0" dt="0"/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2" name="Rectangle 11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7" name="Rectangle 6"/>
            <p:cNvSpPr/>
            <p:nvPr/>
          </p:nvSpPr>
          <p:spPr bwMode="gray">
            <a:xfrm>
              <a:off x="414867" y="402165"/>
              <a:ext cx="6510866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Freeform 5"/>
            <p:cNvSpPr/>
            <p:nvPr/>
          </p:nvSpPr>
          <p:spPr bwMode="gray">
            <a:xfrm rot="5101749">
              <a:off x="6294738" y="457773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0" name="Freeform 5"/>
            <p:cNvSpPr/>
            <p:nvPr/>
          </p:nvSpPr>
          <p:spPr bwMode="gray">
            <a:xfrm rot="5400000">
              <a:off x="4449232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3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585235" y="1278467"/>
            <a:ext cx="1409965" cy="4748590"/>
          </a:xfrm>
        </p:spPr>
        <p:txBody>
          <a:bodyPr vert="eaVert" anchor="b" anchorCtr="0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54954" y="1278467"/>
            <a:ext cx="6256025" cy="474859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10653104" y="6391838"/>
            <a:ext cx="992135" cy="304799"/>
          </a:xfrm>
        </p:spPr>
        <p:txBody>
          <a:bodyPr/>
          <a:lstStyle/>
          <a:p>
            <a:fld id="{F6FA2B21-3FCD-4721-B95C-427943F61125}" type="datetime1">
              <a:rPr lang="en-US" smtClean="0"/>
              <a:t>10/3/2019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42010126"/>
      </p:ext>
    </p:extLst>
  </p:cSld>
  <p:clrMapOvr>
    <a:masterClrMapping/>
  </p:clrMapOvr>
  <p:hf sldNum="0" hdr="0" ftr="0" dt="0"/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1.jpe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7" name="Rectangle 6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19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Oval 12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Freeform 5"/>
            <p:cNvSpPr/>
            <p:nvPr/>
          </p:nvSpPr>
          <p:spPr bwMode="gray">
            <a:xfrm rot="21010068">
              <a:off x="8490951" y="179751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9" name="Freeform 5"/>
            <p:cNvSpPr/>
            <p:nvPr/>
          </p:nvSpPr>
          <p:spPr bwMode="gray">
            <a:xfrm>
              <a:off x="459506" y="1866405"/>
              <a:ext cx="11277600" cy="4533900"/>
            </a:xfrm>
            <a:custGeom>
              <a:avLst/>
              <a:gdLst/>
              <a:ahLst/>
              <a:cxnLst/>
              <a:rect l="0" t="0" r="r" b="b"/>
              <a:pathLst>
                <a:path w="7104" h="2856">
                  <a:moveTo>
                    <a:pt x="0" y="0"/>
                  </a:moveTo>
                  <a:lnTo>
                    <a:pt x="0" y="2856"/>
                  </a:lnTo>
                  <a:lnTo>
                    <a:pt x="7104" y="2856"/>
                  </a:lnTo>
                  <a:lnTo>
                    <a:pt x="7104" y="1"/>
                  </a:lnTo>
                  <a:lnTo>
                    <a:pt x="7104" y="1"/>
                  </a:lnTo>
                  <a:lnTo>
                    <a:pt x="6943" y="26"/>
                  </a:lnTo>
                  <a:lnTo>
                    <a:pt x="6782" y="50"/>
                  </a:lnTo>
                  <a:lnTo>
                    <a:pt x="6621" y="73"/>
                  </a:lnTo>
                  <a:lnTo>
                    <a:pt x="6459" y="93"/>
                  </a:lnTo>
                  <a:lnTo>
                    <a:pt x="6298" y="113"/>
                  </a:lnTo>
                  <a:lnTo>
                    <a:pt x="6136" y="132"/>
                  </a:lnTo>
                  <a:lnTo>
                    <a:pt x="5976" y="148"/>
                  </a:lnTo>
                  <a:lnTo>
                    <a:pt x="5814" y="163"/>
                  </a:lnTo>
                  <a:lnTo>
                    <a:pt x="5653" y="177"/>
                  </a:lnTo>
                  <a:lnTo>
                    <a:pt x="5494" y="189"/>
                  </a:lnTo>
                  <a:lnTo>
                    <a:pt x="5334" y="201"/>
                  </a:lnTo>
                  <a:lnTo>
                    <a:pt x="5175" y="211"/>
                  </a:lnTo>
                  <a:lnTo>
                    <a:pt x="5017" y="219"/>
                  </a:lnTo>
                  <a:lnTo>
                    <a:pt x="4859" y="227"/>
                  </a:lnTo>
                  <a:lnTo>
                    <a:pt x="4703" y="234"/>
                  </a:lnTo>
                  <a:lnTo>
                    <a:pt x="4548" y="239"/>
                  </a:lnTo>
                  <a:lnTo>
                    <a:pt x="4393" y="243"/>
                  </a:lnTo>
                  <a:lnTo>
                    <a:pt x="4240" y="247"/>
                  </a:lnTo>
                  <a:lnTo>
                    <a:pt x="4088" y="249"/>
                  </a:lnTo>
                  <a:lnTo>
                    <a:pt x="3937" y="251"/>
                  </a:lnTo>
                  <a:lnTo>
                    <a:pt x="3788" y="252"/>
                  </a:lnTo>
                  <a:lnTo>
                    <a:pt x="3640" y="251"/>
                  </a:lnTo>
                  <a:lnTo>
                    <a:pt x="3494" y="251"/>
                  </a:lnTo>
                  <a:lnTo>
                    <a:pt x="3349" y="249"/>
                  </a:lnTo>
                  <a:lnTo>
                    <a:pt x="3207" y="246"/>
                  </a:lnTo>
                  <a:lnTo>
                    <a:pt x="3066" y="243"/>
                  </a:lnTo>
                  <a:lnTo>
                    <a:pt x="2928" y="240"/>
                  </a:lnTo>
                  <a:lnTo>
                    <a:pt x="2791" y="235"/>
                  </a:lnTo>
                  <a:lnTo>
                    <a:pt x="2656" y="230"/>
                  </a:lnTo>
                  <a:lnTo>
                    <a:pt x="2524" y="225"/>
                  </a:lnTo>
                  <a:lnTo>
                    <a:pt x="2266" y="212"/>
                  </a:lnTo>
                  <a:lnTo>
                    <a:pt x="2019" y="198"/>
                  </a:lnTo>
                  <a:lnTo>
                    <a:pt x="1782" y="183"/>
                  </a:lnTo>
                  <a:lnTo>
                    <a:pt x="1557" y="167"/>
                  </a:lnTo>
                  <a:lnTo>
                    <a:pt x="1343" y="150"/>
                  </a:lnTo>
                  <a:lnTo>
                    <a:pt x="1144" y="132"/>
                  </a:lnTo>
                  <a:lnTo>
                    <a:pt x="957" y="114"/>
                  </a:lnTo>
                  <a:lnTo>
                    <a:pt x="785" y="96"/>
                  </a:lnTo>
                  <a:lnTo>
                    <a:pt x="627" y="79"/>
                  </a:lnTo>
                  <a:lnTo>
                    <a:pt x="487" y="63"/>
                  </a:lnTo>
                  <a:lnTo>
                    <a:pt x="361" y="48"/>
                  </a:lnTo>
                  <a:lnTo>
                    <a:pt x="254" y="35"/>
                  </a:lnTo>
                  <a:lnTo>
                    <a:pt x="165" y="23"/>
                  </a:lnTo>
                  <a:lnTo>
                    <a:pt x="42" y="6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4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 bwMode="gray">
          <a:xfrm>
            <a:off x="1154954" y="973668"/>
            <a:ext cx="8761413" cy="706964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2603500"/>
            <a:ext cx="8761413" cy="34163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653104" y="6391838"/>
            <a:ext cx="990599" cy="304799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1" i="0">
                <a:solidFill>
                  <a:schemeClr val="accent1"/>
                </a:solidFill>
              </a:defRPr>
            </a:lvl1pPr>
          </a:lstStyle>
          <a:p>
            <a:fld id="{F6FA2B21-3FCD-4721-B95C-427943F61125}" type="datetime1">
              <a:rPr lang="en-US" smtClean="0"/>
              <a:t>10/3/2019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561110" y="6391838"/>
            <a:ext cx="3859795" cy="3048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b="1" i="0">
                <a:solidFill>
                  <a:schemeClr val="accent1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21" name="Rectangle 20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10352540" y="295729"/>
            <a:ext cx="838199" cy="7676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2800" b="0" i="0">
                <a:solidFill>
                  <a:schemeClr val="bg1"/>
                </a:solidFill>
              </a:defRPr>
            </a:lvl1pPr>
          </a:lstStyle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30512012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752" r:id="rId1"/>
    <p:sldLayoutId id="2147483753" r:id="rId2"/>
    <p:sldLayoutId id="2147483754" r:id="rId3"/>
    <p:sldLayoutId id="2147483755" r:id="rId4"/>
    <p:sldLayoutId id="2147483756" r:id="rId5"/>
    <p:sldLayoutId id="2147483757" r:id="rId6"/>
    <p:sldLayoutId id="2147483758" r:id="rId7"/>
    <p:sldLayoutId id="2147483759" r:id="rId8"/>
    <p:sldLayoutId id="2147483760" r:id="rId9"/>
    <p:sldLayoutId id="2147483761" r:id="rId10"/>
    <p:sldLayoutId id="2147483762" r:id="rId11"/>
    <p:sldLayoutId id="2147483763" r:id="rId12"/>
    <p:sldLayoutId id="2147483764" r:id="rId13"/>
    <p:sldLayoutId id="2147483765" r:id="rId14"/>
    <p:sldLayoutId id="2147483766" r:id="rId15"/>
    <p:sldLayoutId id="2147483767" r:id="rId16"/>
    <p:sldLayoutId id="2147483768" r:id="rId17"/>
  </p:sldLayoutIdLst>
  <p:hf sldNum="0" hdr="0" ftr="0" dt="0"/>
  <p:txStyles>
    <p:titleStyle>
      <a:lvl1pPr algn="l" defTabSz="457200" rtl="0" eaLnBrk="1" latinLnBrk="0" hangingPunct="1">
        <a:spcBef>
          <a:spcPct val="0"/>
        </a:spcBef>
        <a:buNone/>
        <a:defRPr sz="3600" b="0" i="0" kern="1200">
          <a:solidFill>
            <a:schemeClr val="bg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TextBox 20">
            <a:extLst>
              <a:ext uri="{FF2B5EF4-FFF2-40B4-BE49-F238E27FC236}">
                <a16:creationId xmlns:a16="http://schemas.microsoft.com/office/drawing/2014/main" id="{DC771D86-6842-4144-B7C4-4336EFD70876}"/>
              </a:ext>
            </a:extLst>
          </p:cNvPr>
          <p:cNvSpPr txBox="1"/>
          <p:nvPr/>
        </p:nvSpPr>
        <p:spPr>
          <a:xfrm>
            <a:off x="264424" y="296051"/>
            <a:ext cx="3488787" cy="252376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b="1" u="sng" dirty="0" err="1"/>
              <a:t>Amdana</a:t>
            </a:r>
            <a:r>
              <a:rPr lang="en-GB" sz="1400" b="1" u="sng" dirty="0"/>
              <a:t> </a:t>
            </a:r>
            <a:r>
              <a:rPr lang="en-GB" sz="1400" b="1" u="sng" dirty="0" err="1"/>
              <a:t>i</a:t>
            </a:r>
            <a:endParaRPr lang="en-GB" sz="1400" b="1" u="sng" dirty="0"/>
          </a:p>
          <a:p>
            <a:r>
              <a:rPr lang="en-GB" sz="1200" dirty="0" err="1"/>
              <a:t>Fy</a:t>
            </a:r>
            <a:r>
              <a:rPr lang="en-GB" sz="1200" dirty="0"/>
              <a:t> </a:t>
            </a:r>
            <a:r>
              <a:rPr lang="en-GB" sz="1200" dirty="0" err="1"/>
              <a:t>enw</a:t>
            </a:r>
            <a:r>
              <a:rPr lang="en-GB" sz="1200" dirty="0"/>
              <a:t> </a:t>
            </a:r>
            <a:r>
              <a:rPr lang="en-GB" sz="1200" dirty="0" err="1"/>
              <a:t>i</a:t>
            </a:r>
            <a:r>
              <a:rPr lang="en-GB" sz="1200" dirty="0"/>
              <a:t> </a:t>
            </a:r>
            <a:r>
              <a:rPr lang="en-GB" sz="1200" dirty="0" err="1"/>
              <a:t>yw</a:t>
            </a:r>
            <a:r>
              <a:rPr lang="en-GB" sz="1200" dirty="0"/>
              <a:t> Rhys, </a:t>
            </a:r>
            <a:r>
              <a:rPr lang="en-GB" sz="1200" dirty="0" err="1"/>
              <a:t>rwy’n</a:t>
            </a:r>
            <a:r>
              <a:rPr lang="en-GB" sz="1200" dirty="0"/>
              <a:t> </a:t>
            </a:r>
            <a:r>
              <a:rPr lang="en-GB" sz="1200" dirty="0" err="1"/>
              <a:t>tair</a:t>
            </a:r>
            <a:r>
              <a:rPr lang="en-GB" sz="1200" dirty="0"/>
              <a:t> </a:t>
            </a:r>
            <a:r>
              <a:rPr lang="en-GB" sz="1200" dirty="0" err="1"/>
              <a:t>ar</a:t>
            </a:r>
            <a:r>
              <a:rPr lang="en-GB" sz="1200" dirty="0"/>
              <a:t> </a:t>
            </a:r>
            <a:r>
              <a:rPr lang="en-GB" sz="1200" dirty="0" err="1"/>
              <a:t>hugain</a:t>
            </a:r>
            <a:r>
              <a:rPr lang="en-GB" sz="1200" dirty="0"/>
              <a:t> </a:t>
            </a:r>
            <a:r>
              <a:rPr lang="en-GB" sz="1200" dirty="0" err="1"/>
              <a:t>mlwydd</a:t>
            </a:r>
            <a:r>
              <a:rPr lang="en-GB" sz="1200" dirty="0"/>
              <a:t> </a:t>
            </a:r>
            <a:r>
              <a:rPr lang="en-GB" sz="1200" dirty="0" err="1"/>
              <a:t>oed</a:t>
            </a:r>
            <a:r>
              <a:rPr lang="en-GB" sz="1200" dirty="0"/>
              <a:t> ac </a:t>
            </a:r>
            <a:r>
              <a:rPr lang="en-GB" sz="1200" dirty="0" err="1"/>
              <a:t>yn</a:t>
            </a:r>
            <a:r>
              <a:rPr lang="en-GB" sz="1200" dirty="0"/>
              <a:t> </a:t>
            </a:r>
            <a:r>
              <a:rPr lang="en-GB" sz="1200" dirty="0" err="1"/>
              <a:t>dod</a:t>
            </a:r>
            <a:r>
              <a:rPr lang="en-GB" sz="1200" dirty="0"/>
              <a:t> o </a:t>
            </a:r>
            <a:r>
              <a:rPr lang="en-GB" sz="1200" dirty="0" err="1"/>
              <a:t>Lanelli</a:t>
            </a:r>
            <a:r>
              <a:rPr lang="en-GB" sz="1200" dirty="0"/>
              <a:t>. </a:t>
            </a:r>
            <a:r>
              <a:rPr lang="en-GB" sz="1200" dirty="0" err="1"/>
              <a:t>Rwy'n</a:t>
            </a:r>
            <a:r>
              <a:rPr lang="en-GB" sz="1200" dirty="0"/>
              <a:t> person </a:t>
            </a:r>
            <a:r>
              <a:rPr lang="en-GB" sz="1200" dirty="0" err="1"/>
              <a:t>hapus</a:t>
            </a:r>
            <a:r>
              <a:rPr lang="en-GB" sz="1200" dirty="0"/>
              <a:t> a </a:t>
            </a:r>
            <a:r>
              <a:rPr lang="en-GB" sz="1200" dirty="0" err="1"/>
              <a:t>chyffrous</a:t>
            </a:r>
            <a:r>
              <a:rPr lang="en-GB" sz="1200" dirty="0"/>
              <a:t> </a:t>
            </a:r>
            <a:r>
              <a:rPr lang="en-GB" sz="1200" dirty="0" err="1"/>
              <a:t>sy’n</a:t>
            </a:r>
            <a:r>
              <a:rPr lang="en-GB" sz="1200" dirty="0"/>
              <a:t> </a:t>
            </a:r>
            <a:r>
              <a:rPr lang="en-GB" sz="1200" dirty="0" err="1"/>
              <a:t>hoff</a:t>
            </a:r>
            <a:r>
              <a:rPr lang="en-GB" sz="1200" dirty="0"/>
              <a:t> </a:t>
            </a:r>
            <a:r>
              <a:rPr lang="en-GB" sz="1200" dirty="0" err="1"/>
              <a:t>iawn</a:t>
            </a:r>
            <a:r>
              <a:rPr lang="en-GB" sz="1200" dirty="0"/>
              <a:t> o </a:t>
            </a:r>
            <a:r>
              <a:rPr lang="en-GB" sz="1200" dirty="0" err="1"/>
              <a:t>chwaraeon</a:t>
            </a:r>
            <a:r>
              <a:rPr lang="en-GB" sz="1200" dirty="0"/>
              <a:t>. </a:t>
            </a:r>
            <a:r>
              <a:rPr lang="en-GB" sz="1200" dirty="0" err="1"/>
              <a:t>Yn</a:t>
            </a:r>
            <a:r>
              <a:rPr lang="en-GB" sz="1200" dirty="0"/>
              <a:t> </a:t>
            </a:r>
            <a:r>
              <a:rPr lang="en-GB" sz="1200" dirty="0" err="1"/>
              <a:t>fy</a:t>
            </a:r>
            <a:r>
              <a:rPr lang="en-GB" sz="1200" dirty="0"/>
              <a:t> </a:t>
            </a:r>
            <a:r>
              <a:rPr lang="en-GB" sz="1200" dirty="0" err="1"/>
              <a:t>rhan</a:t>
            </a:r>
            <a:r>
              <a:rPr lang="en-GB" sz="1200" dirty="0"/>
              <a:t> </a:t>
            </a:r>
            <a:r>
              <a:rPr lang="en-GB" sz="1200" dirty="0" err="1"/>
              <a:t>amser</a:t>
            </a:r>
            <a:r>
              <a:rPr lang="en-GB" sz="1200" dirty="0"/>
              <a:t> </a:t>
            </a:r>
            <a:r>
              <a:rPr lang="en-GB" sz="1200" dirty="0" err="1"/>
              <a:t>rwy'n</a:t>
            </a:r>
            <a:r>
              <a:rPr lang="en-GB" sz="1200" dirty="0"/>
              <a:t> </a:t>
            </a:r>
            <a:r>
              <a:rPr lang="en-GB" sz="1200" dirty="0" err="1"/>
              <a:t>mynd</a:t>
            </a:r>
            <a:r>
              <a:rPr lang="en-GB" sz="1200" dirty="0"/>
              <a:t> </a:t>
            </a:r>
            <a:r>
              <a:rPr lang="en-GB" sz="1200" dirty="0" err="1"/>
              <a:t>i’r</a:t>
            </a:r>
            <a:r>
              <a:rPr lang="en-GB" sz="1200" dirty="0"/>
              <a:t> </a:t>
            </a:r>
            <a:r>
              <a:rPr lang="en-GB" sz="1200" dirty="0" err="1"/>
              <a:t>gampfa</a:t>
            </a:r>
            <a:r>
              <a:rPr lang="en-GB" sz="1200" dirty="0"/>
              <a:t> </a:t>
            </a:r>
            <a:r>
              <a:rPr lang="en-GB" sz="1200" dirty="0" err="1"/>
              <a:t>i</a:t>
            </a:r>
            <a:r>
              <a:rPr lang="en-GB" sz="1200" dirty="0"/>
              <a:t> </a:t>
            </a:r>
            <a:r>
              <a:rPr lang="en-GB" sz="1200" dirty="0" err="1"/>
              <a:t>godi</a:t>
            </a:r>
            <a:r>
              <a:rPr lang="en-GB" sz="1200" dirty="0"/>
              <a:t> </a:t>
            </a:r>
            <a:r>
              <a:rPr lang="en-GB" sz="1200" dirty="0" err="1"/>
              <a:t>pwysau</a:t>
            </a:r>
            <a:r>
              <a:rPr lang="en-GB" sz="1200" dirty="0"/>
              <a:t>, </a:t>
            </a:r>
            <a:r>
              <a:rPr lang="en-GB" sz="1200" dirty="0" err="1"/>
              <a:t>yn</a:t>
            </a:r>
            <a:r>
              <a:rPr lang="en-GB" sz="1200" dirty="0"/>
              <a:t> </a:t>
            </a:r>
            <a:r>
              <a:rPr lang="en-GB" sz="1200" dirty="0" err="1"/>
              <a:t>nofiwr</a:t>
            </a:r>
            <a:r>
              <a:rPr lang="en-GB" sz="1200" dirty="0"/>
              <a:t> am </a:t>
            </a:r>
            <a:r>
              <a:rPr lang="en-GB" sz="1200" dirty="0" err="1"/>
              <a:t>glwb</a:t>
            </a:r>
            <a:r>
              <a:rPr lang="en-GB" sz="1200" dirty="0"/>
              <a:t> </a:t>
            </a:r>
            <a:r>
              <a:rPr lang="en-GB" sz="1200" dirty="0" err="1"/>
              <a:t>nofio</a:t>
            </a:r>
            <a:r>
              <a:rPr lang="en-GB" sz="1200" dirty="0"/>
              <a:t> Llanelli a </a:t>
            </a:r>
            <a:r>
              <a:rPr lang="en-GB" sz="1200" dirty="0" err="1"/>
              <a:t>hefyd</a:t>
            </a:r>
            <a:r>
              <a:rPr lang="en-GB" sz="1200" dirty="0"/>
              <a:t> </a:t>
            </a:r>
            <a:r>
              <a:rPr lang="en-GB" sz="1200" dirty="0" err="1"/>
              <a:t>yn</a:t>
            </a:r>
            <a:r>
              <a:rPr lang="en-GB" sz="1200" dirty="0"/>
              <a:t> </a:t>
            </a:r>
            <a:r>
              <a:rPr lang="en-GB" sz="1200" dirty="0" err="1"/>
              <a:t>hoff</a:t>
            </a:r>
            <a:r>
              <a:rPr lang="en-GB" sz="1200" dirty="0"/>
              <a:t> </a:t>
            </a:r>
            <a:r>
              <a:rPr lang="en-GB" sz="1200" dirty="0" err="1"/>
              <a:t>iawn</a:t>
            </a:r>
            <a:r>
              <a:rPr lang="en-GB" sz="1200" dirty="0"/>
              <a:t> o </a:t>
            </a:r>
            <a:r>
              <a:rPr lang="en-GB" sz="1200" dirty="0" err="1"/>
              <a:t>chwarae</a:t>
            </a:r>
            <a:r>
              <a:rPr lang="en-GB" sz="1200" dirty="0"/>
              <a:t> </a:t>
            </a:r>
            <a:r>
              <a:rPr lang="en-GB" sz="1200" dirty="0" err="1"/>
              <a:t>pêl</a:t>
            </a:r>
            <a:r>
              <a:rPr lang="en-GB" sz="1200" dirty="0"/>
              <a:t> </a:t>
            </a:r>
            <a:r>
              <a:rPr lang="en-GB" sz="1200" dirty="0" err="1"/>
              <a:t>droed</a:t>
            </a:r>
            <a:r>
              <a:rPr lang="en-GB" sz="1200" dirty="0"/>
              <a:t>. Mae gen </a:t>
            </a:r>
            <a:r>
              <a:rPr lang="en-GB" sz="1200" dirty="0" err="1"/>
              <a:t>i</a:t>
            </a:r>
            <a:r>
              <a:rPr lang="en-GB" sz="1200" dirty="0"/>
              <a:t> </a:t>
            </a:r>
            <a:r>
              <a:rPr lang="en-GB" sz="1200" dirty="0" err="1"/>
              <a:t>swydd</a:t>
            </a:r>
            <a:r>
              <a:rPr lang="en-GB" sz="1200" dirty="0"/>
              <a:t> </a:t>
            </a:r>
            <a:r>
              <a:rPr lang="en-GB" sz="1200" dirty="0" err="1"/>
              <a:t>rhan</a:t>
            </a:r>
            <a:r>
              <a:rPr lang="en-GB" sz="1200" dirty="0"/>
              <a:t> </a:t>
            </a:r>
            <a:r>
              <a:rPr lang="en-GB" sz="1200" dirty="0" err="1"/>
              <a:t>amser</a:t>
            </a:r>
            <a:r>
              <a:rPr lang="en-GB" sz="1200" dirty="0"/>
              <a:t> </a:t>
            </a:r>
            <a:r>
              <a:rPr lang="en-GB" sz="1200" dirty="0" err="1"/>
              <a:t>ym</a:t>
            </a:r>
            <a:r>
              <a:rPr lang="en-GB" sz="1200" dirty="0"/>
              <a:t> </a:t>
            </a:r>
            <a:r>
              <a:rPr lang="en-GB" sz="1200" dirty="0" err="1"/>
              <a:t>mhwll</a:t>
            </a:r>
            <a:r>
              <a:rPr lang="en-GB" sz="1200" dirty="0"/>
              <a:t> </a:t>
            </a:r>
            <a:r>
              <a:rPr lang="en-GB" sz="1200" dirty="0" err="1"/>
              <a:t>nofio</a:t>
            </a:r>
            <a:r>
              <a:rPr lang="en-GB" sz="1200" dirty="0"/>
              <a:t> </a:t>
            </a:r>
            <a:r>
              <a:rPr lang="en-GB" sz="1200" dirty="0" err="1"/>
              <a:t>Rhyd</a:t>
            </a:r>
            <a:r>
              <a:rPr lang="en-GB" sz="1200" dirty="0"/>
              <a:t> Aman a Llanelli </a:t>
            </a:r>
            <a:r>
              <a:rPr lang="en-GB" sz="1200" dirty="0" err="1"/>
              <a:t>fel</a:t>
            </a:r>
            <a:r>
              <a:rPr lang="en-GB" sz="1200" dirty="0"/>
              <a:t> </a:t>
            </a:r>
            <a:r>
              <a:rPr lang="en-GB" sz="1200" dirty="0" err="1"/>
              <a:t>achubwr</a:t>
            </a:r>
            <a:r>
              <a:rPr lang="en-GB" sz="1200" dirty="0"/>
              <a:t> </a:t>
            </a:r>
            <a:r>
              <a:rPr lang="en-GB" sz="1200" dirty="0" err="1"/>
              <a:t>bywyd</a:t>
            </a:r>
            <a:r>
              <a:rPr lang="en-GB" sz="1200" dirty="0"/>
              <a:t> ac </a:t>
            </a:r>
            <a:r>
              <a:rPr lang="en-GB" sz="1200" dirty="0" err="1"/>
              <a:t>athro</a:t>
            </a:r>
            <a:r>
              <a:rPr lang="en-GB" sz="1200" dirty="0"/>
              <a:t> </a:t>
            </a:r>
            <a:r>
              <a:rPr lang="en-GB" sz="1200" dirty="0" err="1"/>
              <a:t>nofio</a:t>
            </a:r>
            <a:r>
              <a:rPr lang="en-GB" sz="1200" dirty="0"/>
              <a:t>, </a:t>
            </a:r>
            <a:r>
              <a:rPr lang="en-GB" sz="1200" dirty="0" err="1"/>
              <a:t>rwyf</a:t>
            </a:r>
            <a:r>
              <a:rPr lang="en-GB" sz="1200" dirty="0"/>
              <a:t> </a:t>
            </a:r>
            <a:r>
              <a:rPr lang="en-GB" sz="1200" dirty="0" err="1"/>
              <a:t>wedi</a:t>
            </a:r>
            <a:r>
              <a:rPr lang="en-GB" sz="1200" dirty="0"/>
              <a:t> </a:t>
            </a:r>
            <a:r>
              <a:rPr lang="en-GB" sz="1200" dirty="0" err="1"/>
              <a:t>gweithio</a:t>
            </a:r>
            <a:r>
              <a:rPr lang="en-GB" sz="1200" dirty="0"/>
              <a:t> </a:t>
            </a:r>
            <a:r>
              <a:rPr lang="en-GB" sz="1200" dirty="0" err="1"/>
              <a:t>yma</a:t>
            </a:r>
            <a:r>
              <a:rPr lang="en-GB" sz="1200" dirty="0"/>
              <a:t> </a:t>
            </a:r>
            <a:r>
              <a:rPr lang="en-GB" sz="1200" dirty="0" err="1"/>
              <a:t>dros</a:t>
            </a:r>
            <a:r>
              <a:rPr lang="en-GB" sz="1200" dirty="0"/>
              <a:t> y </a:t>
            </a:r>
            <a:r>
              <a:rPr lang="en-GB" sz="1200" dirty="0" err="1"/>
              <a:t>tair</a:t>
            </a:r>
            <a:r>
              <a:rPr lang="en-GB" sz="1200" dirty="0"/>
              <a:t> </a:t>
            </a:r>
            <a:r>
              <a:rPr lang="en-GB" sz="1200" dirty="0" err="1"/>
              <a:t>blynedd</a:t>
            </a:r>
            <a:r>
              <a:rPr lang="en-GB" sz="1200" dirty="0"/>
              <a:t> </a:t>
            </a:r>
            <a:r>
              <a:rPr lang="en-GB" sz="1200" dirty="0" err="1"/>
              <a:t>diwethaf</a:t>
            </a:r>
            <a:r>
              <a:rPr lang="en-GB" sz="1200" dirty="0"/>
              <a:t>. </a:t>
            </a:r>
            <a:r>
              <a:rPr lang="en-GB" sz="1200" dirty="0" err="1"/>
              <a:t>Chwaraeais</a:t>
            </a:r>
            <a:r>
              <a:rPr lang="en-GB" sz="1200" dirty="0"/>
              <a:t> y </a:t>
            </a:r>
            <a:r>
              <a:rPr lang="en-GB" sz="1200" dirty="0" err="1"/>
              <a:t>gitâr</a:t>
            </a:r>
            <a:r>
              <a:rPr lang="en-GB" sz="1200" dirty="0"/>
              <a:t>  </a:t>
            </a:r>
            <a:r>
              <a:rPr lang="en-GB" sz="1200" dirty="0" err="1"/>
              <a:t>trydan</a:t>
            </a:r>
            <a:r>
              <a:rPr lang="en-GB" sz="1200" dirty="0"/>
              <a:t> am </a:t>
            </a:r>
            <a:r>
              <a:rPr lang="en-GB" sz="1200" dirty="0" err="1"/>
              <a:t>wyth</a:t>
            </a:r>
            <a:r>
              <a:rPr lang="en-GB" sz="1200" dirty="0"/>
              <a:t> </a:t>
            </a:r>
            <a:r>
              <a:rPr lang="en-GB" sz="1200" dirty="0" err="1"/>
              <a:t>mlynedd</a:t>
            </a:r>
            <a:r>
              <a:rPr lang="en-GB" sz="1200" dirty="0"/>
              <a:t> </a:t>
            </a:r>
            <a:r>
              <a:rPr lang="en-GB" sz="1200" dirty="0" err="1"/>
              <a:t>yn</a:t>
            </a:r>
            <a:r>
              <a:rPr lang="en-GB" sz="1200" dirty="0"/>
              <a:t> </a:t>
            </a:r>
            <a:r>
              <a:rPr lang="en-GB" sz="1200" dirty="0" err="1"/>
              <a:t>cyrraedd</a:t>
            </a:r>
            <a:r>
              <a:rPr lang="en-GB" sz="1200" dirty="0"/>
              <a:t> </a:t>
            </a:r>
            <a:r>
              <a:rPr lang="en-GB" sz="1200" dirty="0" err="1"/>
              <a:t>gradd</a:t>
            </a:r>
            <a:r>
              <a:rPr lang="en-GB" sz="1200" dirty="0"/>
              <a:t> 6 </a:t>
            </a:r>
          </a:p>
        </p:txBody>
      </p:sp>
      <p:sp>
        <p:nvSpPr>
          <p:cNvPr id="26" name="TextBox 25">
            <a:extLst>
              <a:ext uri="{FF2B5EF4-FFF2-40B4-BE49-F238E27FC236}">
                <a16:creationId xmlns:a16="http://schemas.microsoft.com/office/drawing/2014/main" id="{DC883CD3-C83C-4023-86A9-8EB1A4090D56}"/>
              </a:ext>
            </a:extLst>
          </p:cNvPr>
          <p:cNvSpPr txBox="1"/>
          <p:nvPr/>
        </p:nvSpPr>
        <p:spPr>
          <a:xfrm>
            <a:off x="264424" y="2900199"/>
            <a:ext cx="3960142" cy="221599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b="1" u="sng" dirty="0" err="1"/>
              <a:t>Profiad</a:t>
            </a:r>
            <a:r>
              <a:rPr lang="en-GB" sz="1200" b="1" u="sng" dirty="0"/>
              <a:t> </a:t>
            </a:r>
            <a:r>
              <a:rPr lang="en-GB" sz="1200" b="1" u="sng" dirty="0" err="1"/>
              <a:t>addysgu</a:t>
            </a:r>
            <a:r>
              <a:rPr lang="en-GB" sz="1200" b="1" u="sng" dirty="0"/>
              <a:t> </a:t>
            </a:r>
            <a:r>
              <a:rPr lang="en-GB" sz="1200" b="1" u="sng" dirty="0" err="1"/>
              <a:t>blaenorol</a:t>
            </a:r>
            <a:endParaRPr lang="en-GB" sz="1200" dirty="0"/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200" dirty="0"/>
              <a:t>.</a:t>
            </a:r>
            <a:r>
              <a:rPr lang="en-GB" sz="1200" dirty="0" err="1"/>
              <a:t>Gwirfoddolais</a:t>
            </a:r>
            <a:r>
              <a:rPr lang="en-GB" sz="1200" dirty="0"/>
              <a:t> </a:t>
            </a:r>
            <a:r>
              <a:rPr lang="en-GB" sz="1200" dirty="0" err="1"/>
              <a:t>yn</a:t>
            </a:r>
            <a:r>
              <a:rPr lang="en-GB" sz="1200" dirty="0"/>
              <a:t> </a:t>
            </a:r>
            <a:r>
              <a:rPr lang="en-GB" sz="1200" dirty="0" err="1"/>
              <a:t>ysgol</a:t>
            </a:r>
            <a:r>
              <a:rPr lang="en-GB" sz="1200" dirty="0"/>
              <a:t> </a:t>
            </a:r>
            <a:r>
              <a:rPr lang="en-GB" sz="1200" dirty="0" err="1"/>
              <a:t>Dewi</a:t>
            </a:r>
            <a:r>
              <a:rPr lang="en-GB" sz="1200" dirty="0"/>
              <a:t> Sant </a:t>
            </a:r>
            <a:r>
              <a:rPr lang="en-GB" sz="1200" dirty="0" err="1"/>
              <a:t>pob</a:t>
            </a:r>
            <a:r>
              <a:rPr lang="en-GB" sz="1200" dirty="0"/>
              <a:t> </a:t>
            </a:r>
            <a:r>
              <a:rPr lang="en-GB" sz="1200" dirty="0" err="1"/>
              <a:t>dydd</a:t>
            </a:r>
            <a:r>
              <a:rPr lang="en-GB" sz="1200" dirty="0"/>
              <a:t> </a:t>
            </a:r>
            <a:r>
              <a:rPr lang="en-GB" sz="1200" dirty="0" err="1"/>
              <a:t>Gwener</a:t>
            </a:r>
            <a:r>
              <a:rPr lang="en-GB" sz="1200" dirty="0"/>
              <a:t> am </a:t>
            </a:r>
            <a:r>
              <a:rPr lang="en-GB" sz="1200" dirty="0" err="1"/>
              <a:t>gyfnod</a:t>
            </a:r>
            <a:r>
              <a:rPr lang="en-GB" sz="1200" dirty="0"/>
              <a:t> o </a:t>
            </a:r>
            <a:r>
              <a:rPr lang="en-GB" sz="1200" dirty="0" err="1"/>
              <a:t>chwe</a:t>
            </a:r>
            <a:r>
              <a:rPr lang="en-GB" sz="1200" dirty="0"/>
              <a:t> </a:t>
            </a:r>
            <a:r>
              <a:rPr lang="en-GB" sz="1200" dirty="0" err="1"/>
              <a:t>wythnos</a:t>
            </a:r>
            <a:r>
              <a:rPr lang="en-GB" sz="1200" dirty="0"/>
              <a:t>, </a:t>
            </a:r>
            <a:r>
              <a:rPr lang="en-GB" sz="1200" dirty="0" err="1"/>
              <a:t>yn</a:t>
            </a:r>
            <a:r>
              <a:rPr lang="en-GB" sz="1200" dirty="0"/>
              <a:t> </a:t>
            </a:r>
            <a:r>
              <a:rPr lang="en-GB" sz="1200" dirty="0" err="1"/>
              <a:t>helpu</a:t>
            </a:r>
            <a:r>
              <a:rPr lang="en-GB" sz="1200" dirty="0"/>
              <a:t> </a:t>
            </a:r>
            <a:r>
              <a:rPr lang="en-GB" sz="1200" dirty="0" err="1"/>
              <a:t>darparu</a:t>
            </a:r>
            <a:r>
              <a:rPr lang="en-GB" sz="1200" dirty="0"/>
              <a:t> </a:t>
            </a:r>
            <a:r>
              <a:rPr lang="en-GB" sz="1200" dirty="0" err="1"/>
              <a:t>gwaith</a:t>
            </a:r>
            <a:r>
              <a:rPr lang="en-GB" sz="1200" dirty="0"/>
              <a:t> ac </a:t>
            </a:r>
            <a:r>
              <a:rPr lang="en-GB" sz="1200" dirty="0" err="1"/>
              <a:t>adnoddau</a:t>
            </a:r>
            <a:r>
              <a:rPr lang="en-GB" sz="1200" dirty="0"/>
              <a:t> </a:t>
            </a:r>
            <a:r>
              <a:rPr lang="en-GB" sz="1200" dirty="0" err="1"/>
              <a:t>yn</a:t>
            </a:r>
            <a:r>
              <a:rPr lang="en-GB" sz="1200" dirty="0"/>
              <a:t> </a:t>
            </a:r>
            <a:r>
              <a:rPr lang="en-GB" sz="1200" dirty="0" err="1"/>
              <a:t>ystod</a:t>
            </a:r>
            <a:r>
              <a:rPr lang="en-GB" sz="1200" dirty="0"/>
              <a:t> </a:t>
            </a:r>
            <a:r>
              <a:rPr lang="en-GB" sz="1200" dirty="0" err="1"/>
              <a:t>gwersi</a:t>
            </a:r>
            <a:r>
              <a:rPr lang="en-GB" sz="1200" dirty="0"/>
              <a:t> a </a:t>
            </a:r>
            <a:r>
              <a:rPr lang="en-GB" sz="1200" dirty="0" err="1"/>
              <a:t>chynnal</a:t>
            </a:r>
            <a:r>
              <a:rPr lang="en-GB" sz="1200" dirty="0"/>
              <a:t> </a:t>
            </a:r>
            <a:r>
              <a:rPr lang="en-GB" sz="1200" dirty="0" err="1"/>
              <a:t>gwersi</a:t>
            </a:r>
            <a:r>
              <a:rPr lang="en-GB" sz="1200" dirty="0"/>
              <a:t> </a:t>
            </a:r>
            <a:r>
              <a:rPr lang="en-GB" sz="1200" dirty="0" err="1"/>
              <a:t>addysg</a:t>
            </a:r>
            <a:r>
              <a:rPr lang="en-GB" sz="1200" dirty="0"/>
              <a:t> </a:t>
            </a:r>
            <a:r>
              <a:rPr lang="en-GB" sz="1200" dirty="0" err="1"/>
              <a:t>gorfforol</a:t>
            </a:r>
            <a:r>
              <a:rPr lang="en-GB" sz="1200" dirty="0"/>
              <a:t>. 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200" dirty="0" err="1"/>
              <a:t>Gweithiais</a:t>
            </a:r>
            <a:r>
              <a:rPr lang="en-GB" sz="1200" dirty="0"/>
              <a:t> </a:t>
            </a:r>
            <a:r>
              <a:rPr lang="en-GB" sz="1200" dirty="0" err="1"/>
              <a:t>fel</a:t>
            </a:r>
            <a:r>
              <a:rPr lang="en-GB" sz="1200" dirty="0"/>
              <a:t> </a:t>
            </a:r>
            <a:r>
              <a:rPr lang="en-GB" sz="1200" dirty="0" err="1"/>
              <a:t>Cynorthwyydd</a:t>
            </a:r>
            <a:r>
              <a:rPr lang="en-GB" sz="1200" dirty="0"/>
              <a:t> </a:t>
            </a:r>
            <a:r>
              <a:rPr lang="en-GB" sz="1200" dirty="0" err="1"/>
              <a:t>dosbarth</a:t>
            </a:r>
            <a:r>
              <a:rPr lang="en-GB" sz="1200" dirty="0"/>
              <a:t> y </a:t>
            </a:r>
            <a:r>
              <a:rPr lang="en-GB" sz="1200" dirty="0" err="1"/>
              <a:t>dderbynfa</a:t>
            </a:r>
            <a:r>
              <a:rPr lang="en-GB" sz="1200" dirty="0"/>
              <a:t> am 12 </a:t>
            </a:r>
            <a:r>
              <a:rPr lang="en-GB" sz="1200" dirty="0" err="1"/>
              <a:t>wythnos</a:t>
            </a:r>
            <a:r>
              <a:rPr lang="en-GB" sz="1200" dirty="0"/>
              <a:t> </a:t>
            </a:r>
            <a:r>
              <a:rPr lang="en-GB" sz="1200" dirty="0" err="1"/>
              <a:t>mewn</a:t>
            </a:r>
            <a:r>
              <a:rPr lang="en-GB" sz="1200" dirty="0"/>
              <a:t> Ysgol </a:t>
            </a:r>
            <a:r>
              <a:rPr lang="en-GB" sz="1200" dirty="0" err="1"/>
              <a:t>Gynradd</a:t>
            </a:r>
            <a:r>
              <a:rPr lang="en-GB" sz="1200" dirty="0"/>
              <a:t> </a:t>
            </a:r>
            <a:r>
              <a:rPr lang="en-GB" sz="1200" dirty="0" err="1"/>
              <a:t>Llangennech</a:t>
            </a:r>
            <a:endParaRPr lang="en-GB" sz="1200" dirty="0"/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200" dirty="0" err="1"/>
              <a:t>Dysgu</a:t>
            </a:r>
            <a:r>
              <a:rPr lang="en-GB" sz="1200" dirty="0"/>
              <a:t> </a:t>
            </a:r>
            <a:r>
              <a:rPr lang="en-GB" sz="1200" dirty="0" err="1"/>
              <a:t>Nofio</a:t>
            </a:r>
            <a:r>
              <a:rPr lang="en-GB" sz="1200" dirty="0"/>
              <a:t> </a:t>
            </a:r>
            <a:r>
              <a:rPr lang="en-GB" sz="1200" dirty="0" err="1"/>
              <a:t>mewn</a:t>
            </a:r>
            <a:r>
              <a:rPr lang="en-GB" sz="1200" dirty="0"/>
              <a:t> </a:t>
            </a:r>
            <a:r>
              <a:rPr lang="en-GB" sz="1200" dirty="0" err="1"/>
              <a:t>canolfan</a:t>
            </a:r>
            <a:r>
              <a:rPr lang="en-GB" sz="1200" dirty="0"/>
              <a:t> </a:t>
            </a:r>
            <a:r>
              <a:rPr lang="en-GB" sz="1200" dirty="0" err="1"/>
              <a:t>hamdden</a:t>
            </a:r>
            <a:r>
              <a:rPr lang="en-GB" sz="1200" dirty="0"/>
              <a:t> Llanelli a </a:t>
            </a:r>
            <a:r>
              <a:rPr lang="en-GB" sz="1200" dirty="0" err="1"/>
              <a:t>Rhydaman</a:t>
            </a:r>
            <a:r>
              <a:rPr lang="en-GB" sz="1200" dirty="0"/>
              <a:t> am 2 </a:t>
            </a:r>
            <a:r>
              <a:rPr lang="en-GB" sz="1200" dirty="0" err="1"/>
              <a:t>mlynedd</a:t>
            </a:r>
            <a:r>
              <a:rPr lang="en-GB" sz="1200" dirty="0"/>
              <a:t>. </a:t>
            </a:r>
          </a:p>
          <a:p>
            <a:endParaRPr lang="en-GB" dirty="0"/>
          </a:p>
        </p:txBody>
      </p:sp>
      <p:sp>
        <p:nvSpPr>
          <p:cNvPr id="28" name="TextBox 27">
            <a:extLst>
              <a:ext uri="{FF2B5EF4-FFF2-40B4-BE49-F238E27FC236}">
                <a16:creationId xmlns:a16="http://schemas.microsoft.com/office/drawing/2014/main" id="{790B48A9-DCB0-4E73-BD5B-5F3E3E50BE70}"/>
              </a:ext>
            </a:extLst>
          </p:cNvPr>
          <p:cNvSpPr txBox="1"/>
          <p:nvPr/>
        </p:nvSpPr>
        <p:spPr>
          <a:xfrm>
            <a:off x="3720817" y="336241"/>
            <a:ext cx="4309186" cy="252376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b="1" u="sng" dirty="0" err="1"/>
              <a:t>Rhesymau</a:t>
            </a:r>
            <a:r>
              <a:rPr lang="en-GB" sz="1400" b="1" u="sng" dirty="0"/>
              <a:t> </a:t>
            </a:r>
            <a:r>
              <a:rPr lang="en-GB" sz="1400" b="1" u="sng" dirty="0" err="1"/>
              <a:t>dros</a:t>
            </a:r>
            <a:r>
              <a:rPr lang="en-GB" sz="1400" b="1" u="sng" dirty="0"/>
              <a:t> </a:t>
            </a:r>
            <a:r>
              <a:rPr lang="en-GB" sz="1400" b="1" u="sng" dirty="0" err="1"/>
              <a:t>ddewis</a:t>
            </a:r>
            <a:r>
              <a:rPr lang="en-GB" sz="1400" b="1" u="sng" dirty="0"/>
              <a:t> </a:t>
            </a:r>
            <a:r>
              <a:rPr lang="en-GB" sz="1400" b="1" u="sng" dirty="0" err="1"/>
              <a:t>addysgu</a:t>
            </a:r>
            <a:r>
              <a:rPr lang="en-GB" sz="1400" b="1" u="sng" dirty="0"/>
              <a:t> </a:t>
            </a:r>
            <a:r>
              <a:rPr lang="en-GB" sz="1400" b="1" u="sng" dirty="0" err="1"/>
              <a:t>fel</a:t>
            </a:r>
            <a:r>
              <a:rPr lang="en-GB" sz="1400" b="1" u="sng" dirty="0"/>
              <a:t> </a:t>
            </a:r>
            <a:r>
              <a:rPr lang="en-GB" sz="1400" b="1" u="sng" dirty="0" err="1"/>
              <a:t>proffesiwn</a:t>
            </a:r>
            <a:endParaRPr lang="en-GB" sz="1400" b="1" u="sng" dirty="0"/>
          </a:p>
          <a:p>
            <a:r>
              <a:rPr lang="en-GB" sz="1200" dirty="0" err="1"/>
              <a:t>Dewisais</a:t>
            </a:r>
            <a:r>
              <a:rPr lang="en-GB" sz="1200" dirty="0"/>
              <a:t> </a:t>
            </a:r>
            <a:r>
              <a:rPr lang="en-GB" sz="1200" dirty="0" err="1"/>
              <a:t>ymaelodi</a:t>
            </a:r>
            <a:r>
              <a:rPr lang="en-GB" sz="1200" dirty="0"/>
              <a:t> </a:t>
            </a:r>
            <a:r>
              <a:rPr lang="en-GB" sz="1200" dirty="0" err="1"/>
              <a:t>a’r</a:t>
            </a:r>
            <a:r>
              <a:rPr lang="en-GB" sz="1200" dirty="0"/>
              <a:t> </a:t>
            </a:r>
            <a:r>
              <a:rPr lang="en-GB" sz="1200" dirty="0" err="1"/>
              <a:t>cwrs</a:t>
            </a:r>
            <a:r>
              <a:rPr lang="en-GB" sz="1200" dirty="0"/>
              <a:t> TAR a </a:t>
            </a:r>
            <a:r>
              <a:rPr lang="en-GB" sz="1200" dirty="0" err="1"/>
              <a:t>cheisio</a:t>
            </a:r>
            <a:r>
              <a:rPr lang="en-GB" sz="1200" dirty="0"/>
              <a:t> </a:t>
            </a:r>
            <a:r>
              <a:rPr lang="en-GB" sz="1200" dirty="0" err="1"/>
              <a:t>dysgu</a:t>
            </a:r>
            <a:r>
              <a:rPr lang="en-GB" sz="1200" dirty="0"/>
              <a:t> </a:t>
            </a:r>
            <a:r>
              <a:rPr lang="en-GB" sz="1200" dirty="0" err="1"/>
              <a:t>i</a:t>
            </a:r>
            <a:r>
              <a:rPr lang="en-GB" sz="1200" dirty="0"/>
              <a:t> </a:t>
            </a:r>
            <a:r>
              <a:rPr lang="en-GB" sz="1200" dirty="0" err="1"/>
              <a:t>fod</a:t>
            </a:r>
            <a:r>
              <a:rPr lang="en-GB" sz="1200" dirty="0"/>
              <a:t> </a:t>
            </a:r>
            <a:r>
              <a:rPr lang="en-GB" sz="1200" dirty="0" err="1"/>
              <a:t>yn</a:t>
            </a:r>
            <a:r>
              <a:rPr lang="en-GB" sz="1200" dirty="0"/>
              <a:t> </a:t>
            </a:r>
            <a:r>
              <a:rPr lang="en-GB" sz="1200" dirty="0" err="1"/>
              <a:t>athro</a:t>
            </a:r>
            <a:r>
              <a:rPr lang="en-GB" sz="1200" dirty="0"/>
              <a:t> </a:t>
            </a:r>
            <a:r>
              <a:rPr lang="en-GB" sz="1200" dirty="0" err="1"/>
              <a:t>oherwydd</a:t>
            </a:r>
            <a:r>
              <a:rPr lang="en-GB" sz="1200" dirty="0"/>
              <a:t> y </a:t>
            </a:r>
            <a:r>
              <a:rPr lang="en-GB" sz="1200" dirty="0" err="1"/>
              <a:t>profiad</a:t>
            </a:r>
            <a:r>
              <a:rPr lang="en-GB" sz="1200" dirty="0"/>
              <a:t> </a:t>
            </a:r>
            <a:r>
              <a:rPr lang="en-GB" sz="1200" dirty="0" err="1"/>
              <a:t>ar</a:t>
            </a:r>
            <a:r>
              <a:rPr lang="en-GB" sz="1200" dirty="0"/>
              <a:t> </a:t>
            </a:r>
            <a:r>
              <a:rPr lang="en-GB" sz="1200" dirty="0" err="1"/>
              <a:t>ysbrydoliaeth</a:t>
            </a:r>
            <a:r>
              <a:rPr lang="en-GB" sz="1200" dirty="0"/>
              <a:t> </a:t>
            </a:r>
            <a:r>
              <a:rPr lang="en-GB" sz="1200" dirty="0" err="1"/>
              <a:t>cefais</a:t>
            </a:r>
            <a:r>
              <a:rPr lang="en-GB" sz="1200" dirty="0"/>
              <a:t> </a:t>
            </a:r>
            <a:r>
              <a:rPr lang="en-GB" sz="1200" dirty="0" err="1"/>
              <a:t>gan</a:t>
            </a:r>
            <a:r>
              <a:rPr lang="en-GB" sz="1200" dirty="0"/>
              <a:t> </a:t>
            </a:r>
            <a:r>
              <a:rPr lang="en-GB" sz="1200" dirty="0" err="1"/>
              <a:t>weithio</a:t>
            </a:r>
            <a:r>
              <a:rPr lang="en-GB" sz="1200" dirty="0"/>
              <a:t> </a:t>
            </a:r>
            <a:r>
              <a:rPr lang="en-GB" sz="1200" dirty="0" err="1"/>
              <a:t>fel</a:t>
            </a:r>
            <a:r>
              <a:rPr lang="en-GB" sz="1200" dirty="0"/>
              <a:t> </a:t>
            </a:r>
            <a:r>
              <a:rPr lang="en-GB" sz="1200" dirty="0" err="1"/>
              <a:t>athro</a:t>
            </a:r>
            <a:r>
              <a:rPr lang="en-GB" sz="1200" dirty="0"/>
              <a:t> </a:t>
            </a:r>
            <a:r>
              <a:rPr lang="en-GB" sz="1200" dirty="0" err="1"/>
              <a:t>nofio</a:t>
            </a:r>
            <a:r>
              <a:rPr lang="en-GB" sz="1200" dirty="0"/>
              <a:t> </a:t>
            </a:r>
            <a:r>
              <a:rPr lang="en-GB" sz="1200" dirty="0" err="1"/>
              <a:t>ym</a:t>
            </a:r>
            <a:r>
              <a:rPr lang="en-GB" sz="1200" dirty="0"/>
              <a:t> </a:t>
            </a:r>
            <a:r>
              <a:rPr lang="en-GB" sz="1200" dirty="0" err="1"/>
              <a:t>mhwll</a:t>
            </a:r>
            <a:r>
              <a:rPr lang="en-GB" sz="1200" dirty="0"/>
              <a:t> </a:t>
            </a:r>
            <a:r>
              <a:rPr lang="en-GB" sz="1200" dirty="0" err="1"/>
              <a:t>nofio</a:t>
            </a:r>
            <a:r>
              <a:rPr lang="en-GB" sz="1200" dirty="0"/>
              <a:t> </a:t>
            </a:r>
            <a:r>
              <a:rPr lang="en-GB" sz="1200" dirty="0" err="1"/>
              <a:t>Rhyd</a:t>
            </a:r>
            <a:r>
              <a:rPr lang="en-GB" sz="1200" dirty="0"/>
              <a:t> Aman a </a:t>
            </a:r>
            <a:r>
              <a:rPr lang="en-GB" sz="1200" dirty="0" err="1"/>
              <a:t>Lanelli</a:t>
            </a:r>
            <a:r>
              <a:rPr lang="en-GB" sz="1200" dirty="0"/>
              <a:t>.  </a:t>
            </a:r>
            <a:r>
              <a:rPr lang="en-GB" sz="1200" dirty="0" err="1"/>
              <a:t>Dysgais</a:t>
            </a:r>
            <a:r>
              <a:rPr lang="en-GB" sz="1200" dirty="0"/>
              <a:t> </a:t>
            </a:r>
            <a:r>
              <a:rPr lang="en-GB" sz="1200" dirty="0" err="1"/>
              <a:t>nifer</a:t>
            </a:r>
            <a:r>
              <a:rPr lang="en-GB" sz="1200" dirty="0"/>
              <a:t> o </a:t>
            </a:r>
            <a:r>
              <a:rPr lang="en-GB" sz="1200" dirty="0" err="1"/>
              <a:t>blant</a:t>
            </a:r>
            <a:r>
              <a:rPr lang="en-GB" sz="1200" dirty="0"/>
              <a:t> </a:t>
            </a:r>
            <a:r>
              <a:rPr lang="en-GB" sz="1200" dirty="0" err="1"/>
              <a:t>rhwng</a:t>
            </a:r>
            <a:r>
              <a:rPr lang="en-GB" sz="1200" dirty="0"/>
              <a:t> </a:t>
            </a:r>
            <a:r>
              <a:rPr lang="en-GB" sz="1200" dirty="0" err="1"/>
              <a:t>yr</a:t>
            </a:r>
            <a:r>
              <a:rPr lang="en-GB" sz="1200" dirty="0"/>
              <a:t> </a:t>
            </a:r>
            <a:r>
              <a:rPr lang="en-GB" sz="1200" dirty="0" err="1"/>
              <a:t>oedrannau</a:t>
            </a:r>
            <a:r>
              <a:rPr lang="en-GB" sz="1200" dirty="0"/>
              <a:t> o </a:t>
            </a:r>
            <a:r>
              <a:rPr lang="en-GB" sz="1200" dirty="0" err="1"/>
              <a:t>dair</a:t>
            </a:r>
            <a:r>
              <a:rPr lang="en-GB" sz="1200" dirty="0"/>
              <a:t> </a:t>
            </a:r>
            <a:r>
              <a:rPr lang="en-GB" sz="1200" dirty="0" err="1"/>
              <a:t>i</a:t>
            </a:r>
            <a:r>
              <a:rPr lang="en-GB" sz="1200" dirty="0"/>
              <a:t> </a:t>
            </a:r>
            <a:r>
              <a:rPr lang="en-GB" sz="1200" dirty="0" err="1"/>
              <a:t>ddeg</a:t>
            </a:r>
            <a:r>
              <a:rPr lang="en-GB" sz="1200" dirty="0"/>
              <a:t> </a:t>
            </a:r>
            <a:r>
              <a:rPr lang="en-GB" sz="1200" dirty="0" err="1"/>
              <a:t>mlwydd</a:t>
            </a:r>
            <a:r>
              <a:rPr lang="en-GB" sz="1200" dirty="0"/>
              <a:t> </a:t>
            </a:r>
            <a:r>
              <a:rPr lang="en-GB" sz="1200" dirty="0" err="1"/>
              <a:t>oed</a:t>
            </a:r>
            <a:r>
              <a:rPr lang="en-GB" sz="1200" dirty="0"/>
              <a:t>, </a:t>
            </a:r>
            <a:r>
              <a:rPr lang="en-GB" sz="1200" dirty="0" err="1"/>
              <a:t>yn</a:t>
            </a:r>
            <a:r>
              <a:rPr lang="en-GB" sz="1200" dirty="0"/>
              <a:t> </a:t>
            </a:r>
            <a:r>
              <a:rPr lang="en-GB" sz="1200" dirty="0" err="1"/>
              <a:t>cael</a:t>
            </a:r>
            <a:r>
              <a:rPr lang="en-GB" sz="1200" dirty="0"/>
              <a:t> </a:t>
            </a:r>
            <a:r>
              <a:rPr lang="en-GB" sz="1200" dirty="0" err="1"/>
              <a:t>amrywiaeth</a:t>
            </a:r>
            <a:r>
              <a:rPr lang="en-GB" sz="1200" dirty="0"/>
              <a:t> o </a:t>
            </a:r>
            <a:r>
              <a:rPr lang="en-GB" sz="1200" dirty="0" err="1"/>
              <a:t>ddisgyblion</a:t>
            </a:r>
            <a:r>
              <a:rPr lang="en-GB" sz="1200" dirty="0"/>
              <a:t> a </a:t>
            </a:r>
            <a:r>
              <a:rPr lang="en-GB" sz="1200" dirty="0" err="1"/>
              <a:t>hefyd</a:t>
            </a:r>
            <a:r>
              <a:rPr lang="en-GB" sz="1200" dirty="0"/>
              <a:t> plant </a:t>
            </a:r>
            <a:r>
              <a:rPr lang="en-GB" sz="1200" dirty="0" err="1"/>
              <a:t>efo</a:t>
            </a:r>
            <a:r>
              <a:rPr lang="en-GB" sz="1200" dirty="0"/>
              <a:t> </a:t>
            </a:r>
            <a:r>
              <a:rPr lang="en-GB" sz="1200" dirty="0" err="1"/>
              <a:t>anghenion</a:t>
            </a:r>
            <a:r>
              <a:rPr lang="en-GB" sz="1200" dirty="0"/>
              <a:t> </a:t>
            </a:r>
            <a:r>
              <a:rPr lang="en-GB" sz="1200" dirty="0" err="1"/>
              <a:t>dysgu</a:t>
            </a:r>
            <a:r>
              <a:rPr lang="en-GB" sz="1200" dirty="0"/>
              <a:t> a </a:t>
            </a:r>
            <a:r>
              <a:rPr lang="en-GB" sz="1200" dirty="0" err="1"/>
              <a:t>chorfforol</a:t>
            </a:r>
            <a:r>
              <a:rPr lang="en-GB" sz="1200" dirty="0"/>
              <a:t>. </a:t>
            </a:r>
            <a:r>
              <a:rPr lang="en-GB" sz="1200" dirty="0" err="1"/>
              <a:t>Cefais</a:t>
            </a:r>
            <a:r>
              <a:rPr lang="en-GB" sz="1200" dirty="0"/>
              <a:t> </a:t>
            </a:r>
            <a:r>
              <a:rPr lang="en-GB" sz="1200" dirty="0" err="1"/>
              <a:t>i</a:t>
            </a:r>
            <a:r>
              <a:rPr lang="en-GB" sz="1200" dirty="0"/>
              <a:t> </a:t>
            </a:r>
            <a:r>
              <a:rPr lang="en-GB" sz="1200" dirty="0" err="1"/>
              <a:t>bleser</a:t>
            </a:r>
            <a:r>
              <a:rPr lang="en-GB" sz="1200" dirty="0"/>
              <a:t> </a:t>
            </a:r>
            <a:r>
              <a:rPr lang="en-GB" sz="1200" dirty="0" err="1"/>
              <a:t>gan</a:t>
            </a:r>
            <a:r>
              <a:rPr lang="en-GB" sz="1200" dirty="0"/>
              <a:t> </a:t>
            </a:r>
            <a:r>
              <a:rPr lang="en-GB" sz="1200" dirty="0" err="1"/>
              <a:t>wylio</a:t>
            </a:r>
            <a:r>
              <a:rPr lang="en-GB" sz="1200" dirty="0"/>
              <a:t> </a:t>
            </a:r>
            <a:r>
              <a:rPr lang="en-GB" sz="1200" dirty="0" err="1"/>
              <a:t>datblygiad</a:t>
            </a:r>
            <a:r>
              <a:rPr lang="en-GB" sz="1200" dirty="0"/>
              <a:t> y plant o ran </a:t>
            </a:r>
            <a:r>
              <a:rPr lang="en-GB" sz="1200" dirty="0" err="1"/>
              <a:t>fy</a:t>
            </a:r>
            <a:r>
              <a:rPr lang="en-GB" sz="1200" dirty="0"/>
              <a:t> </a:t>
            </a:r>
            <a:r>
              <a:rPr lang="en-GB" sz="1200" dirty="0" err="1"/>
              <a:t>ngwersi</a:t>
            </a:r>
            <a:r>
              <a:rPr lang="en-GB" sz="1200" dirty="0"/>
              <a:t> </a:t>
            </a:r>
            <a:r>
              <a:rPr lang="en-GB" sz="1200" dirty="0" err="1"/>
              <a:t>i</a:t>
            </a:r>
            <a:r>
              <a:rPr lang="en-GB" sz="1200" dirty="0"/>
              <a:t> a </a:t>
            </a:r>
            <a:r>
              <a:rPr lang="en-GB" sz="1200" dirty="0" err="1"/>
              <a:t>meddyliais</a:t>
            </a:r>
            <a:r>
              <a:rPr lang="en-GB" sz="1200" dirty="0"/>
              <a:t> </a:t>
            </a:r>
            <a:r>
              <a:rPr lang="en-GB" sz="1200" dirty="0" err="1"/>
              <a:t>os</a:t>
            </a:r>
            <a:r>
              <a:rPr lang="en-GB" sz="1200" dirty="0"/>
              <a:t> </a:t>
            </a:r>
            <a:r>
              <a:rPr lang="en-GB" sz="1200" dirty="0" err="1"/>
              <a:t>allai</a:t>
            </a:r>
            <a:r>
              <a:rPr lang="en-GB" sz="1200" dirty="0"/>
              <a:t> </a:t>
            </a:r>
            <a:r>
              <a:rPr lang="en-GB" sz="1200" dirty="0" err="1"/>
              <a:t>cael</a:t>
            </a:r>
            <a:r>
              <a:rPr lang="en-GB" sz="1200" dirty="0"/>
              <a:t> </a:t>
            </a:r>
            <a:r>
              <a:rPr lang="en-GB" sz="1200" dirty="0" err="1"/>
              <a:t>effaith</a:t>
            </a:r>
            <a:r>
              <a:rPr lang="en-GB" sz="1200" dirty="0"/>
              <a:t> </a:t>
            </a:r>
            <a:r>
              <a:rPr lang="en-GB" sz="1200" dirty="0" err="1"/>
              <a:t>tebyg</a:t>
            </a:r>
            <a:r>
              <a:rPr lang="en-GB" sz="1200" dirty="0"/>
              <a:t> </a:t>
            </a:r>
            <a:r>
              <a:rPr lang="en-GB" sz="1200" dirty="0" err="1"/>
              <a:t>ar</a:t>
            </a:r>
            <a:r>
              <a:rPr lang="en-GB" sz="1200" dirty="0"/>
              <a:t> </a:t>
            </a:r>
            <a:r>
              <a:rPr lang="en-GB" sz="1200" dirty="0" err="1"/>
              <a:t>blant</a:t>
            </a:r>
            <a:r>
              <a:rPr lang="en-GB" sz="1200" dirty="0"/>
              <a:t> </a:t>
            </a:r>
            <a:r>
              <a:rPr lang="en-GB" sz="1200" dirty="0" err="1"/>
              <a:t>yn</a:t>
            </a:r>
            <a:r>
              <a:rPr lang="en-GB" sz="1200" dirty="0"/>
              <a:t> </a:t>
            </a:r>
            <a:r>
              <a:rPr lang="en-GB" sz="1200" dirty="0" err="1"/>
              <a:t>ei</a:t>
            </a:r>
            <a:r>
              <a:rPr lang="en-GB" sz="1200" dirty="0"/>
              <a:t> </a:t>
            </a:r>
            <a:r>
              <a:rPr lang="en-GB" sz="1200" dirty="0" err="1"/>
              <a:t>addysg</a:t>
            </a:r>
            <a:r>
              <a:rPr lang="en-GB" sz="1200" dirty="0"/>
              <a:t>. </a:t>
            </a:r>
            <a:r>
              <a:rPr lang="en-GB" sz="1200" dirty="0" err="1"/>
              <a:t>Efo</a:t>
            </a:r>
            <a:r>
              <a:rPr lang="en-GB" sz="1200" dirty="0"/>
              <a:t> her </a:t>
            </a:r>
            <a:r>
              <a:rPr lang="en-GB" sz="1200" dirty="0" err="1"/>
              <a:t>gan</a:t>
            </a:r>
            <a:r>
              <a:rPr lang="en-GB" sz="1200" dirty="0"/>
              <a:t> y </a:t>
            </a:r>
            <a:r>
              <a:rPr lang="en-GB" sz="1200" dirty="0" err="1"/>
              <a:t>teulu</a:t>
            </a:r>
            <a:r>
              <a:rPr lang="en-GB" sz="1200" dirty="0"/>
              <a:t> a </a:t>
            </a:r>
            <a:r>
              <a:rPr lang="en-GB" sz="1200" dirty="0" err="1"/>
              <a:t>phrofiad</a:t>
            </a:r>
            <a:r>
              <a:rPr lang="en-GB" sz="1200" dirty="0"/>
              <a:t> </a:t>
            </a:r>
            <a:r>
              <a:rPr lang="en-GB" sz="1200" dirty="0" err="1"/>
              <a:t>personol</a:t>
            </a:r>
            <a:r>
              <a:rPr lang="en-GB" sz="1200" dirty="0"/>
              <a:t> </a:t>
            </a:r>
            <a:r>
              <a:rPr lang="en-GB" sz="1200" dirty="0" err="1"/>
              <a:t>efo</a:t>
            </a:r>
            <a:r>
              <a:rPr lang="en-GB" sz="1200" dirty="0"/>
              <a:t> </a:t>
            </a:r>
            <a:r>
              <a:rPr lang="en-GB" sz="1200" dirty="0" err="1"/>
              <a:t>athrawon</a:t>
            </a:r>
            <a:r>
              <a:rPr lang="en-GB" sz="1200" dirty="0"/>
              <a:t> </a:t>
            </a:r>
            <a:r>
              <a:rPr lang="en-GB" sz="1200" dirty="0" err="1"/>
              <a:t>ysgol</a:t>
            </a:r>
            <a:r>
              <a:rPr lang="en-GB" sz="1200" dirty="0"/>
              <a:t> </a:t>
            </a:r>
            <a:r>
              <a:rPr lang="en-GB" sz="1200" dirty="0" err="1"/>
              <a:t>uwchradd</a:t>
            </a:r>
            <a:r>
              <a:rPr lang="en-GB" sz="1200" dirty="0"/>
              <a:t> </a:t>
            </a:r>
            <a:r>
              <a:rPr lang="en-GB" sz="1200" dirty="0" err="1"/>
              <a:t>ar</a:t>
            </a:r>
            <a:r>
              <a:rPr lang="en-GB" sz="1200" dirty="0"/>
              <a:t> ben </a:t>
            </a:r>
            <a:r>
              <a:rPr lang="en-GB" sz="1200" dirty="0" err="1"/>
              <a:t>hynny</a:t>
            </a:r>
            <a:r>
              <a:rPr lang="en-GB" sz="1200" dirty="0"/>
              <a:t>, </a:t>
            </a:r>
            <a:r>
              <a:rPr lang="en-GB" sz="1200" dirty="0" err="1"/>
              <a:t>roedd</a:t>
            </a:r>
            <a:r>
              <a:rPr lang="en-GB" sz="1200" dirty="0"/>
              <a:t> </a:t>
            </a:r>
            <a:r>
              <a:rPr lang="en-GB" sz="1200" dirty="0" err="1"/>
              <a:t>yn</a:t>
            </a:r>
            <a:r>
              <a:rPr lang="en-GB" sz="1200" dirty="0"/>
              <a:t> </a:t>
            </a:r>
            <a:r>
              <a:rPr lang="en-GB" sz="1200" dirty="0" err="1"/>
              <a:t>amlwg</a:t>
            </a:r>
            <a:r>
              <a:rPr lang="en-GB" sz="1200" dirty="0"/>
              <a:t> </a:t>
            </a:r>
            <a:r>
              <a:rPr lang="en-GB" sz="1200" dirty="0" err="1"/>
              <a:t>i</a:t>
            </a:r>
            <a:r>
              <a:rPr lang="en-GB" sz="1200" dirty="0"/>
              <a:t> mi </a:t>
            </a:r>
            <a:r>
              <a:rPr lang="en-GB" sz="1200" dirty="0" err="1"/>
              <a:t>roeddwn</a:t>
            </a:r>
            <a:r>
              <a:rPr lang="en-GB" sz="1200" dirty="0"/>
              <a:t> </a:t>
            </a:r>
            <a:r>
              <a:rPr lang="en-GB" sz="1200" dirty="0" err="1"/>
              <a:t>ni</a:t>
            </a:r>
            <a:r>
              <a:rPr lang="en-GB" sz="1200" dirty="0"/>
              <a:t> </a:t>
            </a:r>
            <a:r>
              <a:rPr lang="en-GB" sz="1200" dirty="0" err="1"/>
              <a:t>eisiau</a:t>
            </a:r>
            <a:r>
              <a:rPr lang="en-GB" sz="1200" dirty="0"/>
              <a:t> </a:t>
            </a:r>
            <a:r>
              <a:rPr lang="en-GB" sz="1200" dirty="0" err="1"/>
              <a:t>dewis</a:t>
            </a:r>
            <a:r>
              <a:rPr lang="en-GB" sz="1200" dirty="0"/>
              <a:t> </a:t>
            </a:r>
            <a:r>
              <a:rPr lang="en-GB" sz="1200" dirty="0" err="1"/>
              <a:t>addysg</a:t>
            </a:r>
            <a:r>
              <a:rPr lang="en-GB" sz="1200" dirty="0"/>
              <a:t> </a:t>
            </a:r>
            <a:r>
              <a:rPr lang="en-GB" sz="1200" dirty="0" err="1"/>
              <a:t>fel</a:t>
            </a:r>
            <a:r>
              <a:rPr lang="en-GB" sz="1200" dirty="0"/>
              <a:t> </a:t>
            </a:r>
            <a:r>
              <a:rPr lang="en-GB" sz="1200" dirty="0" err="1"/>
              <a:t>proffesiwn</a:t>
            </a:r>
            <a:r>
              <a:rPr lang="en-GB" sz="1200" dirty="0"/>
              <a:t>.</a:t>
            </a:r>
          </a:p>
        </p:txBody>
      </p:sp>
      <p:sp>
        <p:nvSpPr>
          <p:cNvPr id="30" name="TextBox 29">
            <a:extLst>
              <a:ext uri="{FF2B5EF4-FFF2-40B4-BE49-F238E27FC236}">
                <a16:creationId xmlns:a16="http://schemas.microsoft.com/office/drawing/2014/main" id="{9B5B33C0-C8D5-40A4-8E7B-A15741A16A2F}"/>
              </a:ext>
            </a:extLst>
          </p:cNvPr>
          <p:cNvSpPr txBox="1"/>
          <p:nvPr/>
        </p:nvSpPr>
        <p:spPr>
          <a:xfrm>
            <a:off x="8686498" y="296051"/>
            <a:ext cx="3505502" cy="270843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b="1" u="sng" dirty="0"/>
              <a:t>Y math o </a:t>
            </a:r>
            <a:r>
              <a:rPr lang="en-GB" sz="1400" b="1" u="sng" dirty="0" err="1"/>
              <a:t>athro</a:t>
            </a:r>
            <a:r>
              <a:rPr lang="en-GB" sz="1400" b="1" u="sng" dirty="0"/>
              <a:t> </a:t>
            </a:r>
            <a:r>
              <a:rPr lang="en-GB" sz="1400" b="1" u="sng" dirty="0" err="1"/>
              <a:t>hoffaf</a:t>
            </a:r>
            <a:r>
              <a:rPr lang="en-GB" sz="1400" b="1" u="sng" dirty="0"/>
              <a:t> bod</a:t>
            </a:r>
          </a:p>
          <a:p>
            <a:r>
              <a:rPr lang="en-GB" sz="1200" dirty="0" err="1"/>
              <a:t>Yn</a:t>
            </a:r>
            <a:r>
              <a:rPr lang="en-GB" sz="1200" dirty="0"/>
              <a:t> y </a:t>
            </a:r>
            <a:r>
              <a:rPr lang="en-GB" sz="1200" dirty="0" err="1"/>
              <a:t>dyfodol</a:t>
            </a:r>
            <a:r>
              <a:rPr lang="en-GB" sz="1200" dirty="0"/>
              <a:t> </a:t>
            </a:r>
            <a:r>
              <a:rPr lang="en-GB" sz="1200" dirty="0" err="1"/>
              <a:t>rwy’n</a:t>
            </a:r>
            <a:r>
              <a:rPr lang="en-GB" sz="1200" dirty="0"/>
              <a:t> </a:t>
            </a:r>
            <a:r>
              <a:rPr lang="en-GB" sz="1200" dirty="0" err="1"/>
              <a:t>gobeithio</a:t>
            </a:r>
            <a:r>
              <a:rPr lang="en-GB" sz="1200" dirty="0"/>
              <a:t> </a:t>
            </a:r>
            <a:r>
              <a:rPr lang="en-GB" sz="1200" dirty="0" err="1"/>
              <a:t>byddaf</a:t>
            </a:r>
            <a:r>
              <a:rPr lang="en-GB" sz="1200" dirty="0"/>
              <a:t> </a:t>
            </a:r>
            <a:r>
              <a:rPr lang="en-GB" sz="1200" dirty="0" err="1"/>
              <a:t>yn</a:t>
            </a:r>
            <a:r>
              <a:rPr lang="en-GB" sz="1200" dirty="0"/>
              <a:t> </a:t>
            </a:r>
            <a:r>
              <a:rPr lang="en-GB" sz="1200" dirty="0" err="1"/>
              <a:t>athro</a:t>
            </a:r>
            <a:r>
              <a:rPr lang="en-GB" sz="1200" dirty="0"/>
              <a:t> </a:t>
            </a:r>
            <a:r>
              <a:rPr lang="en-GB" sz="1200" dirty="0" err="1"/>
              <a:t>sy’n</a:t>
            </a:r>
            <a:r>
              <a:rPr lang="en-GB" sz="1200" dirty="0"/>
              <a:t> </a:t>
            </a:r>
            <a:r>
              <a:rPr lang="en-GB" sz="1200" dirty="0" err="1"/>
              <a:t>herio’r</a:t>
            </a:r>
            <a:r>
              <a:rPr lang="en-GB" sz="1200" dirty="0"/>
              <a:t> plant </a:t>
            </a:r>
            <a:r>
              <a:rPr lang="en-GB" sz="1200" dirty="0" err="1"/>
              <a:t>cymaint</a:t>
            </a:r>
            <a:r>
              <a:rPr lang="en-GB" sz="1200" dirty="0"/>
              <a:t> a </a:t>
            </a:r>
            <a:r>
              <a:rPr lang="en-GB" sz="1200" dirty="0" err="1"/>
              <a:t>gallai</a:t>
            </a:r>
            <a:r>
              <a:rPr lang="en-GB" sz="1200" dirty="0"/>
              <a:t>. </a:t>
            </a:r>
            <a:r>
              <a:rPr lang="en-GB" sz="1200" dirty="0" err="1"/>
              <a:t>Mae’n</a:t>
            </a:r>
            <a:r>
              <a:rPr lang="en-GB" sz="1200" dirty="0"/>
              <a:t> </a:t>
            </a:r>
            <a:r>
              <a:rPr lang="en-GB" sz="1200" dirty="0" err="1"/>
              <a:t>bwysig</a:t>
            </a:r>
            <a:r>
              <a:rPr lang="en-GB" sz="1200" dirty="0"/>
              <a:t> I mi </a:t>
            </a:r>
            <a:r>
              <a:rPr lang="en-GB" sz="1200" dirty="0" err="1"/>
              <a:t>fod</a:t>
            </a:r>
            <a:r>
              <a:rPr lang="en-GB" sz="1200" dirty="0"/>
              <a:t> </a:t>
            </a:r>
            <a:r>
              <a:rPr lang="en-GB" sz="1200" dirty="0" err="1"/>
              <a:t>yn</a:t>
            </a:r>
            <a:r>
              <a:rPr lang="en-GB" sz="1200" dirty="0"/>
              <a:t> </a:t>
            </a:r>
            <a:r>
              <a:rPr lang="en-GB" sz="1200" dirty="0" err="1"/>
              <a:t>athro</a:t>
            </a:r>
            <a:r>
              <a:rPr lang="en-GB" sz="1200" dirty="0"/>
              <a:t> </a:t>
            </a:r>
            <a:r>
              <a:rPr lang="en-GB" sz="1200" dirty="0" err="1"/>
              <a:t>sy’n</a:t>
            </a:r>
            <a:r>
              <a:rPr lang="en-GB" sz="1200" dirty="0"/>
              <a:t> </a:t>
            </a:r>
            <a:r>
              <a:rPr lang="en-GB" sz="1200" dirty="0" err="1"/>
              <a:t>llym</a:t>
            </a:r>
            <a:r>
              <a:rPr lang="en-GB" sz="1200" dirty="0"/>
              <a:t> </a:t>
            </a:r>
            <a:r>
              <a:rPr lang="en-GB" sz="1200" dirty="0" err="1"/>
              <a:t>ond</a:t>
            </a:r>
            <a:r>
              <a:rPr lang="en-GB" sz="1200" dirty="0"/>
              <a:t> </a:t>
            </a:r>
            <a:r>
              <a:rPr lang="en-GB" sz="1200" dirty="0" err="1"/>
              <a:t>yn</a:t>
            </a:r>
            <a:r>
              <a:rPr lang="en-GB" sz="1200" dirty="0"/>
              <a:t> </a:t>
            </a:r>
            <a:r>
              <a:rPr lang="en-GB" sz="1200" dirty="0" err="1"/>
              <a:t>teg</a:t>
            </a:r>
            <a:r>
              <a:rPr lang="en-GB" sz="1200" dirty="0"/>
              <a:t>. Am </a:t>
            </a:r>
            <a:r>
              <a:rPr lang="en-GB" sz="1200" dirty="0" err="1"/>
              <a:t>yr</a:t>
            </a:r>
            <a:r>
              <a:rPr lang="en-GB" sz="1200" dirty="0"/>
              <a:t> </a:t>
            </a:r>
            <a:r>
              <a:rPr lang="en-GB" sz="1200" dirty="0" err="1"/>
              <a:t>athro</a:t>
            </a:r>
            <a:r>
              <a:rPr lang="en-GB" sz="1200" dirty="0"/>
              <a:t> </a:t>
            </a:r>
            <a:r>
              <a:rPr lang="en-GB" sz="1200" dirty="0" err="1"/>
              <a:t>hoffaf</a:t>
            </a:r>
            <a:r>
              <a:rPr lang="en-GB" sz="1200" dirty="0"/>
              <a:t> bod </a:t>
            </a:r>
            <a:r>
              <a:rPr lang="en-GB" sz="1200" dirty="0" err="1"/>
              <a:t>mae</a:t>
            </a:r>
            <a:r>
              <a:rPr lang="en-GB" sz="1200" dirty="0"/>
              <a:t> </a:t>
            </a:r>
            <a:r>
              <a:rPr lang="en-GB" sz="1200" dirty="0" err="1"/>
              <a:t>angen</a:t>
            </a:r>
            <a:r>
              <a:rPr lang="en-GB" sz="1200" dirty="0"/>
              <a:t> y  </a:t>
            </a:r>
            <a:r>
              <a:rPr lang="en-GB" sz="1200" dirty="0" err="1"/>
              <a:t>rhinweddau</a:t>
            </a:r>
            <a:r>
              <a:rPr lang="en-GB" sz="1200" dirty="0"/>
              <a:t> </a:t>
            </a:r>
            <a:r>
              <a:rPr lang="en-GB" sz="1200" dirty="0" err="1"/>
              <a:t>canlynol</a:t>
            </a:r>
            <a:r>
              <a:rPr lang="en-GB" sz="1200" dirty="0"/>
              <a:t>:</a:t>
            </a:r>
          </a:p>
          <a:p>
            <a:pPr marL="228600" indent="-228600">
              <a:buAutoNum type="arabicParenR"/>
            </a:pPr>
            <a:r>
              <a:rPr lang="en-GB" sz="1200" dirty="0" err="1"/>
              <a:t>Caredig</a:t>
            </a:r>
            <a:endParaRPr lang="en-GB" sz="1200" dirty="0"/>
          </a:p>
          <a:p>
            <a:pPr marL="228600" indent="-228600">
              <a:buAutoNum type="arabicParenR"/>
            </a:pPr>
            <a:r>
              <a:rPr lang="en-GB" sz="1200" dirty="0" err="1"/>
              <a:t>Parchus</a:t>
            </a:r>
            <a:endParaRPr lang="en-GB" sz="1200" dirty="0"/>
          </a:p>
          <a:p>
            <a:pPr marL="228600" indent="-228600">
              <a:buAutoNum type="arabicParenR"/>
            </a:pPr>
            <a:r>
              <a:rPr lang="en-GB" sz="1200" dirty="0" err="1"/>
              <a:t>Llym</a:t>
            </a:r>
            <a:endParaRPr lang="en-GB" sz="1200" dirty="0"/>
          </a:p>
          <a:p>
            <a:pPr marL="228600" indent="-228600">
              <a:buAutoNum type="arabicParenR"/>
            </a:pPr>
            <a:r>
              <a:rPr lang="en-GB" sz="1200" dirty="0" err="1"/>
              <a:t>Cadarn</a:t>
            </a:r>
            <a:endParaRPr lang="en-GB" sz="1200" dirty="0"/>
          </a:p>
          <a:p>
            <a:pPr marL="228600" indent="-228600">
              <a:buAutoNum type="arabicParenR"/>
            </a:pPr>
            <a:r>
              <a:rPr lang="en-GB" sz="1200" dirty="0" err="1"/>
              <a:t>Ysbrydoliaeth</a:t>
            </a:r>
            <a:endParaRPr lang="en-GB" sz="1200" dirty="0"/>
          </a:p>
          <a:p>
            <a:pPr marL="228600" indent="-228600">
              <a:buAutoNum type="arabicParenR"/>
            </a:pPr>
            <a:r>
              <a:rPr lang="en-GB" sz="1200" dirty="0" err="1"/>
              <a:t>Teg</a:t>
            </a:r>
            <a:endParaRPr lang="en-GB" sz="1200" dirty="0"/>
          </a:p>
          <a:p>
            <a:pPr marL="228600" indent="-228600">
              <a:buAutoNum type="arabicParenR"/>
            </a:pPr>
            <a:r>
              <a:rPr lang="en-GB" sz="1200" dirty="0" err="1"/>
              <a:t>Dealltwriaeth</a:t>
            </a:r>
            <a:endParaRPr lang="en-GB" sz="1200" dirty="0"/>
          </a:p>
          <a:p>
            <a:pPr marL="228600" indent="-228600">
              <a:buAutoNum type="arabicParenR"/>
            </a:pPr>
            <a:r>
              <a:rPr lang="en-GB" sz="1200" dirty="0"/>
              <a:t>Dim </a:t>
            </a:r>
            <a:r>
              <a:rPr lang="en-GB" sz="1200" dirty="0" err="1"/>
              <a:t>rhagfarnau</a:t>
            </a:r>
            <a:endParaRPr lang="en-GB" sz="1200" dirty="0"/>
          </a:p>
        </p:txBody>
      </p:sp>
      <p:sp>
        <p:nvSpPr>
          <p:cNvPr id="32" name="TextBox 31">
            <a:extLst>
              <a:ext uri="{FF2B5EF4-FFF2-40B4-BE49-F238E27FC236}">
                <a16:creationId xmlns:a16="http://schemas.microsoft.com/office/drawing/2014/main" id="{64B893A5-04B7-4831-9F75-23466AF3DA69}"/>
              </a:ext>
            </a:extLst>
          </p:cNvPr>
          <p:cNvSpPr txBox="1"/>
          <p:nvPr/>
        </p:nvSpPr>
        <p:spPr>
          <a:xfrm>
            <a:off x="264424" y="4992288"/>
            <a:ext cx="3144216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b="1" u="sng" dirty="0" err="1"/>
              <a:t>Meysydd</a:t>
            </a:r>
            <a:r>
              <a:rPr lang="en-GB" sz="1200" b="1" u="sng" dirty="0"/>
              <a:t> / </a:t>
            </a:r>
            <a:r>
              <a:rPr lang="en-GB" sz="1200" b="1" u="sng" dirty="0" err="1"/>
              <a:t>pynciau</a:t>
            </a:r>
            <a:r>
              <a:rPr lang="en-GB" sz="1200" b="1" u="sng" dirty="0"/>
              <a:t> </a:t>
            </a:r>
            <a:r>
              <a:rPr lang="en-GB" sz="1200" b="1" u="sng" dirty="0" err="1"/>
              <a:t>medraf</a:t>
            </a:r>
            <a:r>
              <a:rPr lang="en-GB" sz="1200" b="1" u="sng" dirty="0"/>
              <a:t> </a:t>
            </a:r>
            <a:r>
              <a:rPr lang="en-GB" sz="1200" b="1" u="sng" dirty="0" err="1"/>
              <a:t>eu</a:t>
            </a:r>
            <a:r>
              <a:rPr lang="en-GB" sz="1200" b="1" u="sng" dirty="0"/>
              <a:t> </a:t>
            </a:r>
            <a:r>
              <a:rPr lang="en-GB" sz="1200" b="1" u="sng" dirty="0" err="1"/>
              <a:t>haddysgu</a:t>
            </a:r>
            <a:endParaRPr lang="en-GB" sz="1200" b="1" u="sng" dirty="0"/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200" dirty="0" err="1"/>
              <a:t>Chwaraeon</a:t>
            </a:r>
            <a:r>
              <a:rPr lang="en-GB" sz="1200" dirty="0"/>
              <a:t>/</a:t>
            </a:r>
            <a:r>
              <a:rPr lang="en-GB" sz="1200" dirty="0" err="1"/>
              <a:t>Addysg</a:t>
            </a:r>
            <a:r>
              <a:rPr lang="en-GB" sz="1200" dirty="0"/>
              <a:t> </a:t>
            </a:r>
            <a:r>
              <a:rPr lang="en-GB" sz="1200" dirty="0" err="1"/>
              <a:t>Gorfforol</a:t>
            </a:r>
            <a:r>
              <a:rPr lang="en-GB" sz="1200" dirty="0"/>
              <a:t> (</a:t>
            </a:r>
            <a:r>
              <a:rPr lang="en-GB" sz="1200" dirty="0" err="1"/>
              <a:t>Pencampwriaethau</a:t>
            </a:r>
            <a:r>
              <a:rPr lang="en-GB" sz="1200" dirty="0"/>
              <a:t> </a:t>
            </a:r>
            <a:r>
              <a:rPr lang="en-GB" sz="1200" dirty="0" err="1"/>
              <a:t>nofio</a:t>
            </a:r>
            <a:r>
              <a:rPr lang="en-GB" sz="1200" dirty="0"/>
              <a:t>)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200" dirty="0" err="1"/>
              <a:t>Mathemateg</a:t>
            </a:r>
            <a:endParaRPr lang="en-GB" sz="1200" dirty="0"/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200" dirty="0" err="1"/>
              <a:t>Saesneg</a:t>
            </a:r>
            <a:r>
              <a:rPr lang="en-GB" sz="1200" dirty="0"/>
              <a:t> 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200" dirty="0"/>
              <a:t>Hanes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200" dirty="0" err="1"/>
              <a:t>Cymraeg</a:t>
            </a:r>
            <a:r>
              <a:rPr lang="en-GB" sz="1200" dirty="0"/>
              <a:t> 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endParaRPr lang="en-GB" sz="1200" dirty="0"/>
          </a:p>
        </p:txBody>
      </p:sp>
      <p:sp>
        <p:nvSpPr>
          <p:cNvPr id="24" name="TextBox 23">
            <a:extLst>
              <a:ext uri="{FF2B5EF4-FFF2-40B4-BE49-F238E27FC236}">
                <a16:creationId xmlns:a16="http://schemas.microsoft.com/office/drawing/2014/main" id="{DC883CD3-C83C-4023-86A9-8EB1A4090D56}"/>
              </a:ext>
            </a:extLst>
          </p:cNvPr>
          <p:cNvSpPr txBox="1"/>
          <p:nvPr/>
        </p:nvSpPr>
        <p:spPr>
          <a:xfrm>
            <a:off x="8686498" y="3422628"/>
            <a:ext cx="3488787" cy="31393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b="1" u="sng" dirty="0" err="1"/>
              <a:t>Cefndir</a:t>
            </a:r>
            <a:r>
              <a:rPr lang="en-GB" sz="1200" b="1" u="sng" dirty="0"/>
              <a:t> </a:t>
            </a:r>
            <a:r>
              <a:rPr lang="en-GB" sz="1200" b="1" u="sng" dirty="0" err="1"/>
              <a:t>academaidd</a:t>
            </a:r>
            <a:endParaRPr lang="en-GB" sz="1200" b="1" u="sng" dirty="0"/>
          </a:p>
          <a:p>
            <a:r>
              <a:rPr lang="en-GB" sz="1200" b="1" u="sng" dirty="0"/>
              <a:t>Academic history</a:t>
            </a:r>
          </a:p>
          <a:p>
            <a:r>
              <a:rPr lang="en-GB" sz="1200" b="1" dirty="0"/>
              <a:t>Ysgol </a:t>
            </a:r>
            <a:r>
              <a:rPr lang="en-GB" sz="1200" b="1" dirty="0" err="1"/>
              <a:t>Gynradd</a:t>
            </a:r>
            <a:r>
              <a:rPr lang="en-GB" sz="1200" b="1" dirty="0"/>
              <a:t> </a:t>
            </a:r>
            <a:r>
              <a:rPr lang="en-GB" sz="1200" b="1" dirty="0" err="1"/>
              <a:t>Dewi</a:t>
            </a:r>
            <a:r>
              <a:rPr lang="en-GB" sz="1200" b="1" dirty="0"/>
              <a:t> Sant</a:t>
            </a:r>
          </a:p>
          <a:p>
            <a:endParaRPr lang="en-GB" sz="1200" b="1" dirty="0"/>
          </a:p>
          <a:p>
            <a:r>
              <a:rPr lang="en-GB" sz="1200" b="1" dirty="0"/>
              <a:t>Ysgol Gyfun </a:t>
            </a:r>
            <a:r>
              <a:rPr lang="en-GB" sz="1200" b="1" dirty="0" err="1"/>
              <a:t>Gymraeg</a:t>
            </a:r>
            <a:r>
              <a:rPr lang="en-GB" sz="1200" b="1" dirty="0"/>
              <a:t> Y </a:t>
            </a:r>
            <a:r>
              <a:rPr lang="en-GB" sz="1200" b="1" dirty="0" err="1"/>
              <a:t>Strade</a:t>
            </a:r>
            <a:endParaRPr lang="en-GB" sz="1200" b="1" dirty="0"/>
          </a:p>
          <a:p>
            <a:r>
              <a:rPr lang="en-GB" sz="1200" dirty="0"/>
              <a:t>TGAU – </a:t>
            </a:r>
            <a:r>
              <a:rPr lang="en-GB" sz="1200" dirty="0" err="1"/>
              <a:t>Cymraeg</a:t>
            </a:r>
            <a:r>
              <a:rPr lang="en-GB" sz="1200" dirty="0"/>
              <a:t> </a:t>
            </a:r>
            <a:r>
              <a:rPr lang="en-GB" sz="1200" dirty="0" err="1"/>
              <a:t>Iaith</a:t>
            </a:r>
            <a:r>
              <a:rPr lang="en-GB" sz="1200" dirty="0"/>
              <a:t> </a:t>
            </a:r>
            <a:r>
              <a:rPr lang="en-GB" sz="1200" dirty="0" err="1"/>
              <a:t>Cyntaf</a:t>
            </a:r>
            <a:r>
              <a:rPr lang="en-GB" sz="1200" dirty="0"/>
              <a:t> </a:t>
            </a:r>
            <a:r>
              <a:rPr lang="en-GB" sz="1200" dirty="0" err="1"/>
              <a:t>Llythrenned</a:t>
            </a:r>
            <a:r>
              <a:rPr lang="en-GB" sz="1200" dirty="0"/>
              <a:t> a </a:t>
            </a:r>
            <a:r>
              <a:rPr lang="en-GB" sz="1200" dirty="0" err="1"/>
              <a:t>Iaith</a:t>
            </a:r>
            <a:r>
              <a:rPr lang="en-GB" sz="1200" dirty="0"/>
              <a:t>, </a:t>
            </a:r>
            <a:r>
              <a:rPr lang="en-GB" sz="1200" dirty="0" err="1"/>
              <a:t>Saesneg</a:t>
            </a:r>
            <a:r>
              <a:rPr lang="en-GB" sz="1200" dirty="0"/>
              <a:t> </a:t>
            </a:r>
            <a:r>
              <a:rPr lang="en-GB" sz="1200" dirty="0" err="1"/>
              <a:t>Llythrenned</a:t>
            </a:r>
            <a:r>
              <a:rPr lang="en-GB" sz="1200" dirty="0"/>
              <a:t> a </a:t>
            </a:r>
            <a:r>
              <a:rPr lang="en-GB" sz="1200" dirty="0" err="1"/>
              <a:t>Iaith</a:t>
            </a:r>
            <a:r>
              <a:rPr lang="en-GB" sz="1200" dirty="0"/>
              <a:t>, </a:t>
            </a:r>
            <a:r>
              <a:rPr lang="en-GB" sz="1200" dirty="0" err="1"/>
              <a:t>Mathemateg</a:t>
            </a:r>
            <a:r>
              <a:rPr lang="en-GB" sz="1200" dirty="0"/>
              <a:t>, </a:t>
            </a:r>
            <a:r>
              <a:rPr lang="en-GB" sz="1200" dirty="0" err="1"/>
              <a:t>Gwyddoniaeth</a:t>
            </a:r>
            <a:r>
              <a:rPr lang="en-GB" sz="1200" dirty="0"/>
              <a:t>, Hanes, </a:t>
            </a:r>
            <a:r>
              <a:rPr lang="en-GB" sz="1200" dirty="0" err="1"/>
              <a:t>Addysg</a:t>
            </a:r>
            <a:r>
              <a:rPr lang="en-GB" sz="1200" dirty="0"/>
              <a:t> </a:t>
            </a:r>
            <a:r>
              <a:rPr lang="en-GB" sz="1200" dirty="0" err="1"/>
              <a:t>Grefyddol</a:t>
            </a:r>
            <a:r>
              <a:rPr lang="en-GB" sz="1200" dirty="0"/>
              <a:t>, </a:t>
            </a:r>
            <a:r>
              <a:rPr lang="en-GB" sz="1200" dirty="0" err="1"/>
              <a:t>Dylunio</a:t>
            </a:r>
            <a:r>
              <a:rPr lang="en-GB" sz="1200" dirty="0"/>
              <a:t> a </a:t>
            </a:r>
            <a:r>
              <a:rPr lang="en-GB" sz="1200" dirty="0" err="1"/>
              <a:t>Thechnoleg</a:t>
            </a:r>
            <a:r>
              <a:rPr lang="en-GB" sz="1200" dirty="0"/>
              <a:t>. </a:t>
            </a:r>
            <a:r>
              <a:rPr lang="en-GB" sz="1200" dirty="0" err="1"/>
              <a:t>Ffrangeg</a:t>
            </a:r>
            <a:r>
              <a:rPr lang="en-GB" sz="1200" dirty="0"/>
              <a:t> a </a:t>
            </a:r>
            <a:r>
              <a:rPr lang="en-GB" sz="1200" dirty="0" err="1"/>
              <a:t>Sbaeneg</a:t>
            </a:r>
            <a:r>
              <a:rPr lang="en-GB" sz="1200" dirty="0"/>
              <a:t>. </a:t>
            </a:r>
          </a:p>
          <a:p>
            <a:r>
              <a:rPr lang="en-GB" sz="1200" dirty="0" err="1"/>
              <a:t>Lefel</a:t>
            </a:r>
            <a:r>
              <a:rPr lang="en-GB" sz="1200" dirty="0"/>
              <a:t> A – </a:t>
            </a:r>
            <a:r>
              <a:rPr lang="en-GB" sz="1200" dirty="0" err="1"/>
              <a:t>Mathemateg</a:t>
            </a:r>
            <a:r>
              <a:rPr lang="en-GB" sz="1200" dirty="0"/>
              <a:t>, </a:t>
            </a:r>
            <a:r>
              <a:rPr lang="en-GB" sz="1200" dirty="0" err="1"/>
              <a:t>Gwleidyddiaeth</a:t>
            </a:r>
            <a:r>
              <a:rPr lang="en-GB" sz="1200" dirty="0"/>
              <a:t> a Hanes</a:t>
            </a:r>
          </a:p>
          <a:p>
            <a:endParaRPr lang="en-GB" sz="1200" dirty="0"/>
          </a:p>
          <a:p>
            <a:r>
              <a:rPr lang="en-GB" sz="1200" b="1" dirty="0" err="1"/>
              <a:t>Prifysgol</a:t>
            </a:r>
            <a:r>
              <a:rPr lang="en-GB" sz="1200" b="1" dirty="0"/>
              <a:t> – UWTSD/PCYDDS</a:t>
            </a:r>
          </a:p>
          <a:p>
            <a:r>
              <a:rPr lang="en-GB" sz="1200" dirty="0" err="1"/>
              <a:t>Cwrs</a:t>
            </a:r>
            <a:r>
              <a:rPr lang="en-GB" sz="1200" dirty="0"/>
              <a:t> TAR</a:t>
            </a:r>
          </a:p>
          <a:p>
            <a:endParaRPr lang="en-GB" dirty="0"/>
          </a:p>
        </p:txBody>
      </p:sp>
      <p:pic>
        <p:nvPicPr>
          <p:cNvPr id="3" name="Picture 2" descr="A person standing in a room&#10;&#10;Description automatically generated">
            <a:extLst>
              <a:ext uri="{FF2B5EF4-FFF2-40B4-BE49-F238E27FC236}">
                <a16:creationId xmlns:a16="http://schemas.microsoft.com/office/drawing/2014/main" id="{F6712BCA-F018-42CA-9045-04AE98AC0DE1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630571" y="3036159"/>
            <a:ext cx="1725981" cy="3429000"/>
          </a:xfrm>
          <a:prstGeom prst="rect">
            <a:avLst/>
          </a:prstGeom>
        </p:spPr>
      </p:pic>
      <p:pic>
        <p:nvPicPr>
          <p:cNvPr id="5" name="Picture 4" descr="A person in a blue shirt&#10;&#10;Description automatically generated">
            <a:extLst>
              <a:ext uri="{FF2B5EF4-FFF2-40B4-BE49-F238E27FC236}">
                <a16:creationId xmlns:a16="http://schemas.microsoft.com/office/drawing/2014/main" id="{85A1A8C7-974D-409E-A027-D60AB7C4AAB0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0800000" flipV="1">
            <a:off x="4465383" y="3036159"/>
            <a:ext cx="1754470" cy="3485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84158819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on Boardroom">
  <a:themeElements>
    <a:clrScheme name="Ion Boardroom">
      <a:dk1>
        <a:sysClr val="windowText" lastClr="000000"/>
      </a:dk1>
      <a:lt1>
        <a:sysClr val="window" lastClr="FFFFFF"/>
      </a:lt1>
      <a:dk2>
        <a:srgbClr val="3B3059"/>
      </a:dk2>
      <a:lt2>
        <a:srgbClr val="EBEBEB"/>
      </a:lt2>
      <a:accent1>
        <a:srgbClr val="B31166"/>
      </a:accent1>
      <a:accent2>
        <a:srgbClr val="E33D6F"/>
      </a:accent2>
      <a:accent3>
        <a:srgbClr val="E45F3C"/>
      </a:accent3>
      <a:accent4>
        <a:srgbClr val="E9943A"/>
      </a:accent4>
      <a:accent5>
        <a:srgbClr val="9B6BF2"/>
      </a:accent5>
      <a:accent6>
        <a:srgbClr val="D53DD0"/>
      </a:accent6>
      <a:hlink>
        <a:srgbClr val="8F8F8F"/>
      </a:hlink>
      <a:folHlink>
        <a:srgbClr val="A5A5A5"/>
      </a:folHlink>
    </a:clrScheme>
    <a:fontScheme name="Ion Boardroom">
      <a:maj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Ion Boardroom">
      <a:fillStyleLst>
        <a:solidFill>
          <a:schemeClr val="phClr"/>
        </a:solidFill>
        <a:gradFill rotWithShape="1">
          <a:gsLst>
            <a:gs pos="0">
              <a:schemeClr val="phClr">
                <a:tint val="64000"/>
                <a:lumMod val="118000"/>
              </a:schemeClr>
            </a:gs>
            <a:gs pos="100000">
              <a:schemeClr val="phClr">
                <a:tint val="92000"/>
                <a:alpha val="100000"/>
                <a:lumMod val="11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14000"/>
              </a:schemeClr>
            </a:gs>
            <a:gs pos="100000">
              <a:schemeClr val="phClr">
                <a:shade val="90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hueMod val="124000"/>
                <a:satMod val="148000"/>
                <a:lumMod val="124000"/>
              </a:schemeClr>
            </a:gs>
            <a:gs pos="100000">
              <a:schemeClr val="phClr">
                <a:shade val="76000"/>
                <a:hueMod val="89000"/>
                <a:satMod val="164000"/>
                <a:lumMod val="56000"/>
              </a:schemeClr>
            </a:gs>
          </a:gsLst>
          <a:path path="circle">
            <a:fillToRect l="45000" t="65000" r="125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69000"/>
                <a:hueMod val="91000"/>
                <a:satMod val="164000"/>
                <a:lumMod val="74000"/>
              </a:schemeClr>
              <a:schemeClr val="phClr">
                <a:hueMod val="124000"/>
                <a:satMod val="140000"/>
                <a:lumMod val="142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on Boardroom" id="{FC33163D-4339-46B1-8EED-24C834239D99}" vid="{B8502691-933B-45FE-8764-BA278511EF27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TM04033927[[fn=Main Event]]</Template>
  <TotalTime>170</TotalTime>
  <Words>409</Words>
  <Application>Microsoft Office PowerPoint</Application>
  <PresentationFormat>Widescreen</PresentationFormat>
  <Paragraphs>34</Paragraphs>
  <Slides>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5" baseType="lpstr">
      <vt:lpstr>Arial</vt:lpstr>
      <vt:lpstr>Century Gothic</vt:lpstr>
      <vt:lpstr>Wingdings 3</vt:lpstr>
      <vt:lpstr>Ion Boardroom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jack Davies</dc:creator>
  <cp:lastModifiedBy>Rhys Richards</cp:lastModifiedBy>
  <cp:revision>18</cp:revision>
  <dcterms:created xsi:type="dcterms:W3CDTF">2019-09-05T20:58:34Z</dcterms:created>
  <dcterms:modified xsi:type="dcterms:W3CDTF">2019-10-03T15:59:42Z</dcterms:modified>
</cp:coreProperties>
</file>