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8" r:id="rId3"/>
    <p:sldId id="257" r:id="rId4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5" d="100"/>
          <a:sy n="45" d="100"/>
        </p:scale>
        <p:origin x="14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853" y="-11855"/>
            <a:ext cx="12837726" cy="9624909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2834" y="3366348"/>
            <a:ext cx="8157407" cy="2304823"/>
          </a:xfrm>
        </p:spPr>
        <p:txBody>
          <a:bodyPr anchor="b">
            <a:noAutofit/>
          </a:bodyPr>
          <a:lstStyle>
            <a:lvl1pPr algn="r">
              <a:defRPr sz="756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2834" y="5671168"/>
            <a:ext cx="8157407" cy="153565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36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766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3781216"/>
            <a:ext cx="8886801" cy="2557213"/>
          </a:xfrm>
        </p:spPr>
        <p:txBody>
          <a:bodyPr anchor="b"/>
          <a:lstStyle>
            <a:lvl1pPr algn="l">
              <a:defRPr sz="5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1204560"/>
          </a:xfrm>
        </p:spPr>
        <p:txBody>
          <a:bodyPr anchor="t"/>
          <a:lstStyle>
            <a:lvl1pPr marL="0" indent="0" algn="l">
              <a:buNone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054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853440"/>
            <a:ext cx="8886800" cy="18491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3441" y="3024825"/>
            <a:ext cx="4323353" cy="5433081"/>
          </a:xfrm>
        </p:spPr>
        <p:txBody>
          <a:bodyPr>
            <a:normAutofit/>
          </a:bodyPr>
          <a:lstStyle>
            <a:lvl1pPr>
              <a:defRPr sz="2520"/>
            </a:lvl1pPr>
            <a:lvl2pPr>
              <a:defRPr sz="2240"/>
            </a:lvl2pPr>
            <a:lvl3pPr>
              <a:defRPr sz="1960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6886" y="3024827"/>
            <a:ext cx="4323354" cy="5433082"/>
          </a:xfrm>
        </p:spPr>
        <p:txBody>
          <a:bodyPr>
            <a:normAutofit/>
          </a:bodyPr>
          <a:lstStyle>
            <a:lvl1pPr>
              <a:defRPr sz="2520"/>
            </a:lvl1pPr>
            <a:lvl2pPr>
              <a:defRPr sz="2240"/>
            </a:lvl2pPr>
            <a:lvl3pPr>
              <a:defRPr sz="1960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97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9" y="853440"/>
            <a:ext cx="8886798" cy="18491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9" y="3025376"/>
            <a:ext cx="4326941" cy="806767"/>
          </a:xfrm>
        </p:spPr>
        <p:txBody>
          <a:bodyPr anchor="b">
            <a:noAutofit/>
          </a:bodyPr>
          <a:lstStyle>
            <a:lvl1pPr marL="0" indent="0">
              <a:buNone/>
              <a:defRPr sz="3360" b="0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3439" y="3832145"/>
            <a:ext cx="4326941" cy="4625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296" y="3025376"/>
            <a:ext cx="4326941" cy="806767"/>
          </a:xfrm>
        </p:spPr>
        <p:txBody>
          <a:bodyPr anchor="b">
            <a:noAutofit/>
          </a:bodyPr>
          <a:lstStyle>
            <a:lvl1pPr marL="0" indent="0">
              <a:buNone/>
              <a:defRPr sz="3360" b="0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296" y="3832145"/>
            <a:ext cx="4326941" cy="4625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3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853440"/>
            <a:ext cx="8886800" cy="18491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3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8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9" y="2098046"/>
            <a:ext cx="3906255" cy="1789852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9786" y="720896"/>
            <a:ext cx="4740452" cy="773701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439" y="3887897"/>
            <a:ext cx="3906255" cy="3618229"/>
          </a:xfrm>
        </p:spPr>
        <p:txBody>
          <a:bodyPr>
            <a:normAutofit/>
          </a:bodyPr>
          <a:lstStyle>
            <a:lvl1pPr marL="0" indent="0">
              <a:buNone/>
              <a:defRPr sz="196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67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6720840"/>
            <a:ext cx="8886800" cy="793433"/>
          </a:xfrm>
        </p:spPr>
        <p:txBody>
          <a:bodyPr anchor="b">
            <a:normAutofit/>
          </a:bodyPr>
          <a:lstStyle>
            <a:lvl1pPr algn="l">
              <a:defRPr sz="3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3438" y="853440"/>
            <a:ext cx="8886800" cy="5384005"/>
          </a:xfrm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438" y="7514273"/>
            <a:ext cx="8886800" cy="943634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9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853440"/>
            <a:ext cx="8886800" cy="4765040"/>
          </a:xfrm>
        </p:spPr>
        <p:txBody>
          <a:bodyPr anchor="ctr">
            <a:normAutofit/>
          </a:bodyPr>
          <a:lstStyle>
            <a:lvl1pPr algn="l">
              <a:defRPr sz="616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40" y="6258560"/>
            <a:ext cx="8886800" cy="2199347"/>
          </a:xfrm>
        </p:spPr>
        <p:txBody>
          <a:bodyPr anchor="ctr">
            <a:normAutofit/>
          </a:bodyPr>
          <a:lstStyle>
            <a:lvl1pPr marL="0" indent="0" algn="l">
              <a:buNone/>
              <a:defRPr sz="25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566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39" y="853440"/>
            <a:ext cx="8501055" cy="4231640"/>
          </a:xfrm>
        </p:spPr>
        <p:txBody>
          <a:bodyPr anchor="ctr">
            <a:normAutofit/>
          </a:bodyPr>
          <a:lstStyle>
            <a:lvl1pPr algn="l">
              <a:defRPr sz="616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41503" y="5085080"/>
            <a:ext cx="7587726" cy="5334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24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40080" indent="0">
              <a:buFontTx/>
              <a:buNone/>
              <a:defRPr/>
            </a:lvl2pPr>
            <a:lvl3pPr marL="1280160" indent="0">
              <a:buFontTx/>
              <a:buNone/>
              <a:defRPr/>
            </a:lvl3pPr>
            <a:lvl4pPr marL="1920240" indent="0">
              <a:buFontTx/>
              <a:buNone/>
              <a:defRPr/>
            </a:lvl4pPr>
            <a:lvl5pPr marL="256032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258560"/>
            <a:ext cx="8886801" cy="2199347"/>
          </a:xfrm>
        </p:spPr>
        <p:txBody>
          <a:bodyPr anchor="ctr">
            <a:normAutofit/>
          </a:bodyPr>
          <a:lstStyle>
            <a:lvl1pPr marL="0" indent="0" algn="l">
              <a:buNone/>
              <a:defRPr sz="25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75796" y="1106529"/>
            <a:ext cx="640247" cy="818686"/>
          </a:xfrm>
          <a:prstGeom prst="rect">
            <a:avLst/>
          </a:prstGeom>
        </p:spPr>
        <p:txBody>
          <a:bodyPr vert="horz" lIns="128016" tIns="64008" rIns="128016" bIns="64008" rtlCol="0" anchor="ctr">
            <a:noAutofit/>
          </a:bodyPr>
          <a:lstStyle/>
          <a:p>
            <a:pPr lvl="0"/>
            <a:r>
              <a:rPr lang="en-US" sz="112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46779" y="4041179"/>
            <a:ext cx="640247" cy="818686"/>
          </a:xfrm>
          <a:prstGeom prst="rect">
            <a:avLst/>
          </a:prstGeom>
        </p:spPr>
        <p:txBody>
          <a:bodyPr vert="horz" lIns="128016" tIns="64008" rIns="128016" bIns="64008" rtlCol="0" anchor="ctr">
            <a:noAutofit/>
          </a:bodyPr>
          <a:lstStyle/>
          <a:p>
            <a:pPr lvl="0"/>
            <a:r>
              <a:rPr lang="en-US" sz="112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0135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2704783"/>
            <a:ext cx="8886801" cy="3633644"/>
          </a:xfrm>
        </p:spPr>
        <p:txBody>
          <a:bodyPr anchor="b">
            <a:normAutofit/>
          </a:bodyPr>
          <a:lstStyle>
            <a:lvl1pPr algn="l">
              <a:defRPr sz="616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5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995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39" y="853440"/>
            <a:ext cx="8501055" cy="4231640"/>
          </a:xfrm>
        </p:spPr>
        <p:txBody>
          <a:bodyPr anchor="ctr">
            <a:normAutofit/>
          </a:bodyPr>
          <a:lstStyle>
            <a:lvl1pPr algn="l">
              <a:defRPr sz="616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3436" y="5618480"/>
            <a:ext cx="8886802" cy="71994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3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FontTx/>
              <a:buNone/>
              <a:defRPr/>
            </a:lvl2pPr>
            <a:lvl3pPr marL="1280160" indent="0">
              <a:buFontTx/>
              <a:buNone/>
              <a:defRPr/>
            </a:lvl3pPr>
            <a:lvl4pPr marL="1920240" indent="0">
              <a:buFontTx/>
              <a:buNone/>
              <a:defRPr/>
            </a:lvl4pPr>
            <a:lvl5pPr marL="256032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5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75796" y="1106529"/>
            <a:ext cx="640247" cy="818686"/>
          </a:xfrm>
          <a:prstGeom prst="rect">
            <a:avLst/>
          </a:prstGeom>
        </p:spPr>
        <p:txBody>
          <a:bodyPr vert="horz" lIns="128016" tIns="64008" rIns="128016" bIns="64008" rtlCol="0" anchor="ctr">
            <a:noAutofit/>
          </a:bodyPr>
          <a:lstStyle/>
          <a:p>
            <a:pPr lvl="0"/>
            <a:r>
              <a:rPr lang="en-US" sz="112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46779" y="4041179"/>
            <a:ext cx="640247" cy="818686"/>
          </a:xfrm>
          <a:prstGeom prst="rect">
            <a:avLst/>
          </a:prstGeom>
        </p:spPr>
        <p:txBody>
          <a:bodyPr vert="horz" lIns="128016" tIns="64008" rIns="128016" bIns="64008" rtlCol="0" anchor="ctr">
            <a:noAutofit/>
          </a:bodyPr>
          <a:lstStyle/>
          <a:p>
            <a:pPr lvl="0"/>
            <a:r>
              <a:rPr lang="en-US" sz="112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9258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88" y="853440"/>
            <a:ext cx="8878051" cy="4231640"/>
          </a:xfrm>
        </p:spPr>
        <p:txBody>
          <a:bodyPr anchor="ctr">
            <a:normAutofit/>
          </a:bodyPr>
          <a:lstStyle>
            <a:lvl1pPr algn="l">
              <a:defRPr sz="616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3436" y="5618480"/>
            <a:ext cx="8886802" cy="71994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360">
                <a:solidFill>
                  <a:schemeClr val="accent1"/>
                </a:solidFill>
              </a:defRPr>
            </a:lvl1pPr>
            <a:lvl2pPr marL="640080" indent="0">
              <a:buFontTx/>
              <a:buNone/>
              <a:defRPr/>
            </a:lvl2pPr>
            <a:lvl3pPr marL="1280160" indent="0">
              <a:buFontTx/>
              <a:buNone/>
              <a:defRPr/>
            </a:lvl3pPr>
            <a:lvl4pPr marL="1920240" indent="0">
              <a:buFontTx/>
              <a:buNone/>
              <a:defRPr/>
            </a:lvl4pPr>
            <a:lvl5pPr marL="256032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5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132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45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68237" y="853441"/>
            <a:ext cx="1370337" cy="735203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3439" y="853441"/>
            <a:ext cx="7273036" cy="735203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979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853" y="-11855"/>
            <a:ext cx="12837727" cy="9624909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3439" y="853440"/>
            <a:ext cx="8886798" cy="1849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3024827"/>
            <a:ext cx="8886800" cy="5433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67361" y="8457909"/>
            <a:ext cx="957785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D92BC-42A9-434B-8530-ADBF4485E407}" type="datetimeFigureOut">
              <a:rPr lang="en-US" smtClean="0"/>
              <a:pPr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3439" y="8457909"/>
            <a:ext cx="6472162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2547" y="8457909"/>
            <a:ext cx="717693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accent1"/>
                </a:solidFill>
              </a:defRPr>
            </a:lvl1pPr>
          </a:lstStyle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714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640080" rtl="0" eaLnBrk="1" latinLnBrk="0" hangingPunct="1">
        <a:spcBef>
          <a:spcPct val="0"/>
        </a:spcBef>
        <a:buNone/>
        <a:defRPr sz="504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0060" indent="-48006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5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040130" indent="-40005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2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60020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9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24028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88036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52044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416052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80060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44068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lorful liquid art">
            <a:extLst>
              <a:ext uri="{FF2B5EF4-FFF2-40B4-BE49-F238E27FC236}">
                <a16:creationId xmlns:a16="http://schemas.microsoft.com/office/drawing/2014/main" id="{F72F7F99-526A-6055-BA86-BCCBE2B00D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3333" r="3334"/>
          <a:stretch/>
        </p:blipFill>
        <p:spPr>
          <a:xfrm>
            <a:off x="131100" y="270805"/>
            <a:ext cx="12801601" cy="96011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A94E1C2-9B7E-5755-E621-A75D5517A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486105"/>
            <a:ext cx="8662213" cy="65559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digital safety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07C84-ECA3-20F2-F06F-6738B0297F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6888191"/>
            <a:ext cx="7530941" cy="157130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070AF52-E26E-C46E-C77A-67315DDF708F}"/>
              </a:ext>
            </a:extLst>
          </p:cNvPr>
          <p:cNvSpPr/>
          <p:nvPr/>
        </p:nvSpPr>
        <p:spPr>
          <a:xfrm>
            <a:off x="131100" y="1144791"/>
            <a:ext cx="3716999" cy="797030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8B6EE0-3B1E-EC04-6177-B50378DFB0E6}"/>
              </a:ext>
            </a:extLst>
          </p:cNvPr>
          <p:cNvSpPr/>
          <p:nvPr/>
        </p:nvSpPr>
        <p:spPr>
          <a:xfrm>
            <a:off x="548148" y="1383243"/>
            <a:ext cx="2918951" cy="79161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Safety at work   </a:t>
            </a:r>
          </a:p>
          <a:p>
            <a:pPr algn="ctr"/>
            <a:r>
              <a:rPr lang="en-GB" dirty="0"/>
              <a:t>SAFETY AT WORK</a:t>
            </a:r>
          </a:p>
        </p:txBody>
      </p:sp>
      <p:pic>
        <p:nvPicPr>
          <p:cNvPr id="1050" name="Picture 26" descr="Online Safety Tips | An Nasihah Publications">
            <a:extLst>
              <a:ext uri="{FF2B5EF4-FFF2-40B4-BE49-F238E27FC236}">
                <a16:creationId xmlns:a16="http://schemas.microsoft.com/office/drawing/2014/main" id="{53BEC963-8133-E752-E744-90847E230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2" y="2574494"/>
            <a:ext cx="2070259" cy="207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12 Online Safety Tips Every Child Needs To Know - LagosMums">
            <a:extLst>
              <a:ext uri="{FF2B5EF4-FFF2-40B4-BE49-F238E27FC236}">
                <a16:creationId xmlns:a16="http://schemas.microsoft.com/office/drawing/2014/main" id="{75A39EE2-1A3B-CE81-26E9-F35698D39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27" y="5357099"/>
            <a:ext cx="3253143" cy="325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70CA987-C0D8-DE36-A477-18FE68CA78C5}"/>
              </a:ext>
            </a:extLst>
          </p:cNvPr>
          <p:cNvSpPr/>
          <p:nvPr/>
        </p:nvSpPr>
        <p:spPr>
          <a:xfrm>
            <a:off x="4429936" y="978688"/>
            <a:ext cx="3957449" cy="79703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Safety at home</a:t>
            </a:r>
          </a:p>
          <a:p>
            <a:pPr algn="ctr"/>
            <a:r>
              <a:rPr lang="en-GB" dirty="0"/>
              <a:t>SAFETY AT HOME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A0F979-A0A7-E5E8-CDF3-FAA99DCBEBCA}"/>
              </a:ext>
            </a:extLst>
          </p:cNvPr>
          <p:cNvSpPr/>
          <p:nvPr/>
        </p:nvSpPr>
        <p:spPr>
          <a:xfrm>
            <a:off x="8721574" y="978688"/>
            <a:ext cx="4080026" cy="80778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Safety AT public place</a:t>
            </a:r>
          </a:p>
          <a:p>
            <a:pPr algn="ctr"/>
            <a:r>
              <a:rPr lang="en-GB" dirty="0"/>
              <a:t>SAFETYAT PUBLIC PLACE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SA</a:t>
            </a:r>
          </a:p>
        </p:txBody>
      </p:sp>
      <p:pic>
        <p:nvPicPr>
          <p:cNvPr id="1054" name="Picture 30" descr="Christchurch Primary School - Internet Safety">
            <a:extLst>
              <a:ext uri="{FF2B5EF4-FFF2-40B4-BE49-F238E27FC236}">
                <a16:creationId xmlns:a16="http://schemas.microsoft.com/office/drawing/2014/main" id="{CAE09296-74B0-3B68-8F3D-55D8A5329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130" y="1970140"/>
            <a:ext cx="3493336" cy="2469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National Online Safety - Cyber Resilience at Home — Ryburn Valley High  School">
            <a:extLst>
              <a:ext uri="{FF2B5EF4-FFF2-40B4-BE49-F238E27FC236}">
                <a16:creationId xmlns:a16="http://schemas.microsoft.com/office/drawing/2014/main" id="{CA8EFE64-D385-1EA6-72A9-61C95D05F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130" y="4665619"/>
            <a:ext cx="3220628" cy="439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What does Internet Safety Mean and Why It is Important?">
            <a:extLst>
              <a:ext uri="{FF2B5EF4-FFF2-40B4-BE49-F238E27FC236}">
                <a16:creationId xmlns:a16="http://schemas.microsoft.com/office/drawing/2014/main" id="{BCF97182-1DE9-AA93-CDBA-9F639B51B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108" y="1999886"/>
            <a:ext cx="2851558" cy="34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The Edward Richardson Primary School - Staying Safe Online">
            <a:extLst>
              <a:ext uri="{FF2B5EF4-FFF2-40B4-BE49-F238E27FC236}">
                <a16:creationId xmlns:a16="http://schemas.microsoft.com/office/drawing/2014/main" id="{F0BDE363-1EA7-9FEA-2D8C-56CC794A9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11" y="5636709"/>
            <a:ext cx="2622360" cy="347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E1D6AEE-84B4-2933-36B2-2CE99AA41CB5}"/>
              </a:ext>
            </a:extLst>
          </p:cNvPr>
          <p:cNvSpPr/>
          <p:nvPr/>
        </p:nvSpPr>
        <p:spPr>
          <a:xfrm>
            <a:off x="10017457" y="270805"/>
            <a:ext cx="2784143" cy="649341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Ken prince(2326288)</a:t>
            </a:r>
          </a:p>
        </p:txBody>
      </p:sp>
    </p:spTree>
    <p:extLst>
      <p:ext uri="{BB962C8B-B14F-4D97-AF65-F5344CB8AC3E}">
        <p14:creationId xmlns:p14="http://schemas.microsoft.com/office/powerpoint/2010/main" val="29007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B4B5F-DA1F-AFD1-5B4E-3B0310244F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3200" dirty="0"/>
              <a:t>LCLM4002 – DIGITAL SKILLS AND RESEARCH METHODS</a:t>
            </a:r>
            <a:br>
              <a:rPr lang="en-GB" sz="3200" dirty="0"/>
            </a:br>
            <a:r>
              <a:rPr lang="en-GB" sz="3200" dirty="0"/>
              <a:t>ASSIGNMENT 1 TASK 2 – INFORMATIVE POSTER INDIVIDUAL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F5E582-EBC8-8B0D-4A97-EE12B72E13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Student Name: Ken Prince</a:t>
            </a:r>
          </a:p>
          <a:p>
            <a:r>
              <a:rPr lang="en-GB" dirty="0"/>
              <a:t>Lecturer Name: Fernando </a:t>
            </a:r>
            <a:r>
              <a:rPr lang="en-GB" dirty="0" err="1"/>
              <a:t>Suneth</a:t>
            </a:r>
            <a:endParaRPr lang="en-GB" dirty="0"/>
          </a:p>
          <a:p>
            <a:r>
              <a:rPr lang="en-GB" dirty="0"/>
              <a:t>Cert He Business Skills Level 4</a:t>
            </a:r>
          </a:p>
        </p:txBody>
      </p:sp>
    </p:spTree>
    <p:extLst>
      <p:ext uri="{BB962C8B-B14F-4D97-AF65-F5344CB8AC3E}">
        <p14:creationId xmlns:p14="http://schemas.microsoft.com/office/powerpoint/2010/main" val="1679980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1E8E9-2FA5-800C-6801-60B9725053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4392" y="3366345"/>
            <a:ext cx="8157407" cy="2304823"/>
          </a:xfrm>
        </p:spPr>
        <p:txBody>
          <a:bodyPr/>
          <a:lstStyle/>
          <a:p>
            <a:r>
              <a:rPr lang="en-GB" sz="1800" dirty="0"/>
              <a:t>LCLM4002 – DIGITAL SKILLS AND RESEARCH METHODS</a:t>
            </a:r>
            <a:br>
              <a:rPr lang="en-GB" sz="1800" dirty="0"/>
            </a:br>
            <a:r>
              <a:rPr lang="en-GB" sz="1800" dirty="0"/>
              <a:t>Assignment 1 Task 2 – Informative Poster Individual presentation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A964E2-0613-E2FF-7D45-B6E943B76D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Student Name: ken </a:t>
            </a:r>
            <a:r>
              <a:rPr lang="en-GB"/>
              <a:t>prince (2326288)</a:t>
            </a:r>
            <a:endParaRPr lang="en-GB" dirty="0"/>
          </a:p>
          <a:p>
            <a:r>
              <a:rPr lang="en-GB" dirty="0"/>
              <a:t>Lecturer: Fernando </a:t>
            </a:r>
            <a:r>
              <a:rPr lang="en-GB" dirty="0" err="1"/>
              <a:t>Suneth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55969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148</TotalTime>
  <Words>90</Words>
  <Application>Microsoft Office PowerPoint</Application>
  <PresentationFormat>A3 Paper (297x420 mm)</PresentationFormat>
  <Paragraphs>60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Basic digital safety</vt:lpstr>
      <vt:lpstr>LCLM4002 – DIGITAL SKILLS AND RESEARCH METHODS ASSIGNMENT 1 TASK 2 – INFORMATIVE POSTER INDIVIDUAL PRESENTATION</vt:lpstr>
      <vt:lpstr>LCLM4002 – DIGITAL SKILLS AND RESEARCH METHODS Assignment 1 Task 2 – Informative Poster Individual presentation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digital safety</dc:title>
  <dc:creator>Ken Roy Prince (2326288)</dc:creator>
  <cp:lastModifiedBy>ken prince</cp:lastModifiedBy>
  <cp:revision>2</cp:revision>
  <dcterms:created xsi:type="dcterms:W3CDTF">2024-03-24T10:38:56Z</dcterms:created>
  <dcterms:modified xsi:type="dcterms:W3CDTF">2024-04-03T12:21:17Z</dcterms:modified>
</cp:coreProperties>
</file>