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3"/>
  </p:notesMasterIdLst>
  <p:sldIdLst>
    <p:sldId id="256" r:id="rId2"/>
    <p:sldId id="265" r:id="rId3"/>
    <p:sldId id="257" r:id="rId4"/>
    <p:sldId id="258" r:id="rId5"/>
    <p:sldId id="259" r:id="rId6"/>
    <p:sldId id="260" r:id="rId7"/>
    <p:sldId id="261" r:id="rId8"/>
    <p:sldId id="262" r:id="rId9"/>
    <p:sldId id="263" r:id="rId10"/>
    <p:sldId id="264" r:id="rId11"/>
    <p:sldId id="266"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7992" autoAdjust="0"/>
    <p:restoredTop sz="79795" autoAdjust="0"/>
  </p:normalViewPr>
  <p:slideViewPr>
    <p:cSldViewPr snapToGrid="0">
      <p:cViewPr varScale="1">
        <p:scale>
          <a:sx n="91" d="100"/>
          <a:sy n="91" d="100"/>
        </p:scale>
        <p:origin x="1182"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849E528-9F3C-41B1-93A5-2B44292C1F37}" type="datetimeFigureOut">
              <a:rPr lang="en-GB" smtClean="0"/>
              <a:t>31/01/2023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9AEB015-F6E3-4F1B-B5D0-4090DA7E669F}" type="slidenum">
              <a:rPr lang="en-GB" smtClean="0"/>
              <a:t>‹#›</a:t>
            </a:fld>
            <a:endParaRPr lang="en-GB"/>
          </a:p>
        </p:txBody>
      </p:sp>
    </p:spTree>
    <p:extLst>
      <p:ext uri="{BB962C8B-B14F-4D97-AF65-F5344CB8AC3E}">
        <p14:creationId xmlns:p14="http://schemas.microsoft.com/office/powerpoint/2010/main" val="251368599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latin typeface="+mn-lt"/>
              </a:rPr>
              <a:t>Iron and coal were the main industries in Wales between 1760 and 1914. Iron was one of the first industries to affect society and the landscape of Wales, but by 1850 there was a worldwide demand for Welsh coal, and this was having a huge effect on Wales. South Wales became one of the most important industrial areas in the world during this period.</a:t>
            </a:r>
          </a:p>
          <a:p>
            <a:endParaRPr lang="en-GB" sz="1200" dirty="0">
              <a:latin typeface="+mn-lt"/>
            </a:endParaRPr>
          </a:p>
          <a:p>
            <a:r>
              <a:rPr lang="en-GB" sz="1200" dirty="0">
                <a:latin typeface="+mn-lt"/>
              </a:rPr>
              <a:t>1760-1850 – Iron - </a:t>
            </a:r>
            <a:r>
              <a:rPr lang="en-GB" dirty="0"/>
              <a:t>The iron industry was the main driver for the first stage of the Industrial </a:t>
            </a:r>
            <a:r>
              <a:rPr lang="en-GB" dirty="0" err="1"/>
              <a:t>Revolu;on</a:t>
            </a:r>
            <a:r>
              <a:rPr lang="en-GB" dirty="0"/>
              <a:t> in south Wales. By 1847 south Wales produced 35% of all </a:t>
            </a:r>
            <a:r>
              <a:rPr lang="en-GB" dirty="0" err="1"/>
              <a:t>Bri;sh</a:t>
            </a:r>
            <a:r>
              <a:rPr lang="en-GB" dirty="0"/>
              <a:t> iron. </a:t>
            </a:r>
            <a:r>
              <a:rPr lang="en-GB" dirty="0" err="1"/>
              <a:t>TTithe</a:t>
            </a:r>
            <a:r>
              <a:rPr lang="en-GB" dirty="0"/>
              <a:t> maps show that the iron industry was well established in Wales by the 1830s. </a:t>
            </a:r>
          </a:p>
          <a:p>
            <a:endParaRPr lang="en-GB" sz="1200" dirty="0">
              <a:latin typeface="+mn-lt"/>
            </a:endParaRPr>
          </a:p>
          <a:p>
            <a:r>
              <a:rPr lang="en-GB" sz="1200" dirty="0">
                <a:latin typeface="+mn-lt"/>
              </a:rPr>
              <a:t>1850 -1914 – Coal - </a:t>
            </a:r>
            <a:r>
              <a:rPr lang="en-GB" dirty="0"/>
              <a:t>Coal was the main industry in Wales during the second part of the Industrial </a:t>
            </a:r>
            <a:r>
              <a:rPr lang="en-GB" dirty="0" err="1"/>
              <a:t>Revolu;on</a:t>
            </a:r>
            <a:r>
              <a:rPr lang="en-GB" dirty="0"/>
              <a:t>. A staggering amount of coal was mined in Wales and exported across the world. Some of the biggest towns in south Wales did not exist when ;the maps were produced in the 1830s and 1840s. You can use maps to compare areas before and </a:t>
            </a:r>
            <a:r>
              <a:rPr lang="en-GB" dirty="0" err="1"/>
              <a:t>aQer</a:t>
            </a:r>
            <a:r>
              <a:rPr lang="en-GB" dirty="0"/>
              <a:t> the development of the coal industry.</a:t>
            </a:r>
            <a:endParaRPr lang="en-GB" sz="1200" dirty="0">
              <a:latin typeface="+mn-lt"/>
            </a:endParaRPr>
          </a:p>
        </p:txBody>
      </p:sp>
      <p:sp>
        <p:nvSpPr>
          <p:cNvPr id="4" name="Slide Number Placeholder 3"/>
          <p:cNvSpPr>
            <a:spLocks noGrp="1"/>
          </p:cNvSpPr>
          <p:nvPr>
            <p:ph type="sldNum" sz="quarter" idx="5"/>
          </p:nvPr>
        </p:nvSpPr>
        <p:spPr/>
        <p:txBody>
          <a:bodyPr/>
          <a:lstStyle/>
          <a:p>
            <a:fld id="{B9AEB015-F6E3-4F1B-B5D0-4090DA7E669F}" type="slidenum">
              <a:rPr lang="en-GB" smtClean="0"/>
              <a:t>3</a:t>
            </a:fld>
            <a:endParaRPr lang="en-GB"/>
          </a:p>
        </p:txBody>
      </p:sp>
    </p:spTree>
    <p:extLst>
      <p:ext uri="{BB962C8B-B14F-4D97-AF65-F5344CB8AC3E}">
        <p14:creationId xmlns:p14="http://schemas.microsoft.com/office/powerpoint/2010/main" val="26114132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Wales was a rural, agricultural country at the end of the 18th century. Businessmen from south Wales </a:t>
            </a:r>
            <a:r>
              <a:rPr lang="en-GB" dirty="0" err="1"/>
              <a:t>no;ced</a:t>
            </a:r>
            <a:r>
              <a:rPr lang="en-GB" dirty="0"/>
              <a:t> that the south Wales valleys had all the raw materials to produce high quality iron. • Iron ore (rocks with iron) • Coal (to heat the iron) • Limestone (to accelerate the process) At the beginning of the 19th century, canals transported iron from the valleys to the docks. Railways were developed in the middle of the 19th century. They were a quick and </a:t>
            </a:r>
            <a:r>
              <a:rPr lang="en-GB" dirty="0" err="1"/>
              <a:t>effec;ve</a:t>
            </a:r>
            <a:r>
              <a:rPr lang="en-GB" dirty="0"/>
              <a:t> means of </a:t>
            </a:r>
            <a:r>
              <a:rPr lang="en-GB" dirty="0" err="1"/>
              <a:t>transpor;ng</a:t>
            </a:r>
            <a:r>
              <a:rPr lang="en-GB" dirty="0"/>
              <a:t> tonnes of iron and coal to the docks to be exported worldwide. By the end of the 19th century south Wales had changed from being a rural area, and Wales became one of the first industrial countries in the world.</a:t>
            </a:r>
          </a:p>
        </p:txBody>
      </p:sp>
      <p:sp>
        <p:nvSpPr>
          <p:cNvPr id="4" name="Slide Number Placeholder 3"/>
          <p:cNvSpPr>
            <a:spLocks noGrp="1"/>
          </p:cNvSpPr>
          <p:nvPr>
            <p:ph type="sldNum" sz="quarter" idx="5"/>
          </p:nvPr>
        </p:nvSpPr>
        <p:spPr/>
        <p:txBody>
          <a:bodyPr/>
          <a:lstStyle/>
          <a:p>
            <a:fld id="{B9AEB015-F6E3-4F1B-B5D0-4090DA7E669F}" type="slidenum">
              <a:rPr lang="en-GB" smtClean="0"/>
              <a:t>4</a:t>
            </a:fld>
            <a:endParaRPr lang="en-GB"/>
          </a:p>
        </p:txBody>
      </p:sp>
    </p:spTree>
    <p:extLst>
      <p:ext uri="{BB962C8B-B14F-4D97-AF65-F5344CB8AC3E}">
        <p14:creationId xmlns:p14="http://schemas.microsoft.com/office/powerpoint/2010/main" val="376184547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Iron was one of the first industries to change Wales during the Industrial </a:t>
            </a:r>
            <a:r>
              <a:rPr lang="en-GB" dirty="0" err="1"/>
              <a:t>Revolu;on</a:t>
            </a:r>
            <a:r>
              <a:rPr lang="en-GB" dirty="0"/>
              <a:t> in the late 18th century. Some of the first iron works were built in Monmouthshire and Glamorgan. Large iron works were built around Merthyr Tydfil and </a:t>
            </a:r>
            <a:r>
              <a:rPr lang="en-GB" dirty="0" err="1"/>
              <a:t>Dowlais</a:t>
            </a:r>
            <a:r>
              <a:rPr lang="en-GB" dirty="0"/>
              <a:t>. The </a:t>
            </a:r>
            <a:r>
              <a:rPr lang="en-GB" dirty="0" err="1"/>
              <a:t>Crawshay</a:t>
            </a:r>
            <a:r>
              <a:rPr lang="en-GB" dirty="0"/>
              <a:t> family were famous iron masters that owned a number of iron works in the area. Other iron works were opened to the east of Merthyr in Nant-y-glo, Blaenavon, and Tredegar in Monmouthshire.</a:t>
            </a:r>
          </a:p>
        </p:txBody>
      </p:sp>
      <p:sp>
        <p:nvSpPr>
          <p:cNvPr id="4" name="Slide Number Placeholder 3"/>
          <p:cNvSpPr>
            <a:spLocks noGrp="1"/>
          </p:cNvSpPr>
          <p:nvPr>
            <p:ph type="sldNum" sz="quarter" idx="5"/>
          </p:nvPr>
        </p:nvSpPr>
        <p:spPr/>
        <p:txBody>
          <a:bodyPr/>
          <a:lstStyle/>
          <a:p>
            <a:fld id="{B9AEB015-F6E3-4F1B-B5D0-4090DA7E669F}" type="slidenum">
              <a:rPr lang="en-GB" smtClean="0"/>
              <a:t>5</a:t>
            </a:fld>
            <a:endParaRPr lang="en-GB"/>
          </a:p>
        </p:txBody>
      </p:sp>
    </p:spTree>
    <p:extLst>
      <p:ext uri="{BB962C8B-B14F-4D97-AF65-F5344CB8AC3E}">
        <p14:creationId xmlns:p14="http://schemas.microsoft.com/office/powerpoint/2010/main" val="46282490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Towns like Tredegar were established around the iron works. Below is a ;the map of Tredegar from 1838.</a:t>
            </a:r>
          </a:p>
          <a:p>
            <a:endParaRPr lang="en-GB" dirty="0"/>
          </a:p>
          <a:p>
            <a:r>
              <a:rPr lang="en-GB" dirty="0"/>
              <a:t>Merthyr Tydfil was the main iron town in Wales during the 19th century. There were 4 large iron works in Merthyr; the </a:t>
            </a:r>
            <a:r>
              <a:rPr lang="en-GB" dirty="0" err="1"/>
              <a:t>Cyfarthfa</a:t>
            </a:r>
            <a:r>
              <a:rPr lang="en-GB" dirty="0"/>
              <a:t> iron works are shown on the map. The Merthyr iron works produced the </a:t>
            </a:r>
            <a:r>
              <a:rPr lang="en-GB" dirty="0" err="1"/>
              <a:t>sa</a:t>
            </a:r>
            <a:endParaRPr lang="en-GB" dirty="0"/>
          </a:p>
          <a:p>
            <a:r>
              <a:rPr lang="en-GB" dirty="0"/>
              <a:t>me amount of iron as 25% of the iron produced in the whole of the United States.</a:t>
            </a:r>
          </a:p>
          <a:p>
            <a:r>
              <a:rPr lang="en-GB" dirty="0"/>
              <a:t>In 1696 there were only around 40 houses in Merthyr Tydfil. The first iron works were built in Merthyr in 1765. Merthyr town centre grew with the iron industry. By 1851 there were 46,378 living in Merthyr.</a:t>
            </a:r>
          </a:p>
        </p:txBody>
      </p:sp>
      <p:sp>
        <p:nvSpPr>
          <p:cNvPr id="4" name="Slide Number Placeholder 3"/>
          <p:cNvSpPr>
            <a:spLocks noGrp="1"/>
          </p:cNvSpPr>
          <p:nvPr>
            <p:ph type="sldNum" sz="quarter" idx="5"/>
          </p:nvPr>
        </p:nvSpPr>
        <p:spPr/>
        <p:txBody>
          <a:bodyPr/>
          <a:lstStyle/>
          <a:p>
            <a:fld id="{B9AEB015-F6E3-4F1B-B5D0-4090DA7E669F}" type="slidenum">
              <a:rPr lang="en-GB" smtClean="0"/>
              <a:t>6</a:t>
            </a:fld>
            <a:endParaRPr lang="en-GB"/>
          </a:p>
        </p:txBody>
      </p:sp>
    </p:spTree>
    <p:extLst>
      <p:ext uri="{BB962C8B-B14F-4D97-AF65-F5344CB8AC3E}">
        <p14:creationId xmlns:p14="http://schemas.microsoft.com/office/powerpoint/2010/main" val="182879278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iron masters </a:t>
            </a:r>
          </a:p>
          <a:p>
            <a:r>
              <a:rPr lang="en-GB" dirty="0"/>
              <a:t>The majority of south Wales iron masters were wealthy businessmen from London and Bristol South Wales changed forever because of the influence of these men, and they played a crucial role in shaping modern Wales. Thousands of people came to live in the area because there was enough work available in the iron works. The workers were paid low wages and the masters profited from their hard work.</a:t>
            </a:r>
          </a:p>
          <a:p>
            <a:endParaRPr lang="en-GB" dirty="0"/>
          </a:p>
          <a:p>
            <a:r>
              <a:rPr lang="en-GB" dirty="0"/>
              <a:t>Richard </a:t>
            </a:r>
            <a:r>
              <a:rPr lang="en-GB" dirty="0" err="1"/>
              <a:t>Crawshay</a:t>
            </a:r>
            <a:r>
              <a:rPr lang="en-GB" dirty="0"/>
              <a:t> (1739-1810) Richard </a:t>
            </a:r>
            <a:r>
              <a:rPr lang="en-GB" dirty="0" err="1"/>
              <a:t>Crawshay</a:t>
            </a:r>
            <a:r>
              <a:rPr lang="en-GB" dirty="0"/>
              <a:t> was a businessman. He began his career in the iron industry in London in the 1760s. In 1786 he saw an opportunity to manage the iron works in </a:t>
            </a:r>
            <a:r>
              <a:rPr lang="en-GB" dirty="0" err="1"/>
              <a:t>Cyfarthfa</a:t>
            </a:r>
            <a:r>
              <a:rPr lang="en-GB" dirty="0"/>
              <a:t> in Merthyr. The venture was successful and the </a:t>
            </a:r>
            <a:r>
              <a:rPr lang="en-GB" dirty="0" err="1"/>
              <a:t>Cyfarthfa</a:t>
            </a:r>
            <a:r>
              <a:rPr lang="en-GB" dirty="0"/>
              <a:t> works grew to be one of the largest iron works in Britain. Richard </a:t>
            </a:r>
            <a:r>
              <a:rPr lang="en-GB" dirty="0" err="1"/>
              <a:t>Crawshay’s</a:t>
            </a:r>
            <a:r>
              <a:rPr lang="en-GB" dirty="0"/>
              <a:t> grandson, William </a:t>
            </a:r>
            <a:r>
              <a:rPr lang="en-GB" dirty="0" err="1"/>
              <a:t>Crawshay</a:t>
            </a:r>
            <a:r>
              <a:rPr lang="en-GB" dirty="0"/>
              <a:t> II built </a:t>
            </a:r>
            <a:r>
              <a:rPr lang="en-GB" dirty="0" err="1"/>
              <a:t>Cyfarthfa</a:t>
            </a:r>
            <a:r>
              <a:rPr lang="en-GB" dirty="0"/>
              <a:t> Castle. This large mansion looked over the iron works and was a symbol of the family’s status. The </a:t>
            </a:r>
            <a:r>
              <a:rPr lang="en-GB" dirty="0" err="1"/>
              <a:t>Crawshays</a:t>
            </a:r>
            <a:r>
              <a:rPr lang="en-GB" dirty="0"/>
              <a:t> had a big influence in South Wales, but they were not the only </a:t>
            </a:r>
            <a:r>
              <a:rPr lang="en-GB" dirty="0" err="1"/>
              <a:t>influen;al</a:t>
            </a:r>
            <a:r>
              <a:rPr lang="en-GB" dirty="0"/>
              <a:t> family. Many businessmen like Richard </a:t>
            </a:r>
            <a:r>
              <a:rPr lang="en-GB" dirty="0" err="1"/>
              <a:t>Crawshay</a:t>
            </a:r>
            <a:r>
              <a:rPr lang="en-GB" dirty="0"/>
              <a:t> took advantage of the </a:t>
            </a:r>
            <a:r>
              <a:rPr lang="en-GB" dirty="0" err="1"/>
              <a:t>opportuni;es</a:t>
            </a:r>
            <a:r>
              <a:rPr lang="en-GB" dirty="0"/>
              <a:t> that were available in the south Wales valleys. </a:t>
            </a:r>
          </a:p>
          <a:p>
            <a:endParaRPr lang="en-GB" dirty="0"/>
          </a:p>
        </p:txBody>
      </p:sp>
      <p:sp>
        <p:nvSpPr>
          <p:cNvPr id="4" name="Slide Number Placeholder 3"/>
          <p:cNvSpPr>
            <a:spLocks noGrp="1"/>
          </p:cNvSpPr>
          <p:nvPr>
            <p:ph type="sldNum" sz="quarter" idx="5"/>
          </p:nvPr>
        </p:nvSpPr>
        <p:spPr/>
        <p:txBody>
          <a:bodyPr/>
          <a:lstStyle/>
          <a:p>
            <a:fld id="{B9AEB015-F6E3-4F1B-B5D0-4090DA7E669F}" type="slidenum">
              <a:rPr lang="en-GB" smtClean="0"/>
              <a:t>7</a:t>
            </a:fld>
            <a:endParaRPr lang="en-GB"/>
          </a:p>
        </p:txBody>
      </p:sp>
    </p:spTree>
    <p:extLst>
      <p:ext uri="{BB962C8B-B14F-4D97-AF65-F5344CB8AC3E}">
        <p14:creationId xmlns:p14="http://schemas.microsoft.com/office/powerpoint/2010/main" val="310082389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By 1830 Monmouthshire and east Glamorgan produced 50% of iron produced in the whole of Britain. By 1840 around 40,000 people in Monmouthshire and east Glamorgan worked in the iron industry.</a:t>
            </a:r>
          </a:p>
          <a:p>
            <a:endParaRPr lang="en-GB" dirty="0"/>
          </a:p>
          <a:p>
            <a:r>
              <a:rPr lang="en-GB" dirty="0"/>
              <a:t>The Industrial </a:t>
            </a:r>
            <a:r>
              <a:rPr lang="en-GB" dirty="0" err="1"/>
              <a:t>Revolu;on</a:t>
            </a:r>
            <a:r>
              <a:rPr lang="en-GB" dirty="0"/>
              <a:t> brought big changes to society in Wales. There was constant tension and </a:t>
            </a:r>
            <a:r>
              <a:rPr lang="en-GB" dirty="0" err="1"/>
              <a:t>fric;on</a:t>
            </a:r>
            <a:r>
              <a:rPr lang="en-GB" dirty="0"/>
              <a:t> between the workers and their masters. The workers were unhappy with their working </a:t>
            </a:r>
            <a:r>
              <a:rPr lang="en-GB" dirty="0" err="1"/>
              <a:t>condi;ons</a:t>
            </a:r>
            <a:r>
              <a:rPr lang="en-GB" dirty="0"/>
              <a:t>, and many workers families were living in poverty. This lead to many strikes, rioting and </a:t>
            </a:r>
            <a:r>
              <a:rPr lang="en-GB" dirty="0" err="1"/>
              <a:t>protes;ng</a:t>
            </a:r>
            <a:r>
              <a:rPr lang="en-GB" dirty="0"/>
              <a:t>. South Wales was seen as a turbulent area which was a threat to law and order by the Government. Protests from the Scotch </a:t>
            </a:r>
            <a:r>
              <a:rPr lang="en-GB" dirty="0" err="1"/>
              <a:t>Caele</a:t>
            </a:r>
            <a:r>
              <a:rPr lang="en-GB" dirty="0"/>
              <a:t> were a regular occurrence in Monmouthshire during the 1820s, there were riots in Merthyr in 1831, </a:t>
            </a:r>
            <a:r>
              <a:rPr lang="en-GB" dirty="0" err="1"/>
              <a:t>Charterist</a:t>
            </a:r>
            <a:r>
              <a:rPr lang="en-GB" dirty="0"/>
              <a:t> protests in Newport and the surrounding area in 1839, and the Rebecca Riots in west Wales between 1839 and 1844.</a:t>
            </a:r>
          </a:p>
        </p:txBody>
      </p:sp>
      <p:sp>
        <p:nvSpPr>
          <p:cNvPr id="4" name="Slide Number Placeholder 3"/>
          <p:cNvSpPr>
            <a:spLocks noGrp="1"/>
          </p:cNvSpPr>
          <p:nvPr>
            <p:ph type="sldNum" sz="quarter" idx="5"/>
          </p:nvPr>
        </p:nvSpPr>
        <p:spPr/>
        <p:txBody>
          <a:bodyPr/>
          <a:lstStyle/>
          <a:p>
            <a:fld id="{B9AEB015-F6E3-4F1B-B5D0-4090DA7E669F}" type="slidenum">
              <a:rPr lang="en-GB" smtClean="0"/>
              <a:t>8</a:t>
            </a:fld>
            <a:endParaRPr lang="en-GB"/>
          </a:p>
        </p:txBody>
      </p:sp>
    </p:spTree>
    <p:extLst>
      <p:ext uri="{BB962C8B-B14F-4D97-AF65-F5344CB8AC3E}">
        <p14:creationId xmlns:p14="http://schemas.microsoft.com/office/powerpoint/2010/main" val="286714211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Coal was used to fuel trains, ships and factories. South Wales became an important region in Britain and throughout the world because of the coal it produced.</a:t>
            </a:r>
          </a:p>
          <a:p>
            <a:endParaRPr lang="en-GB" dirty="0"/>
          </a:p>
          <a:p>
            <a:r>
              <a:rPr lang="en-GB" dirty="0"/>
              <a:t>Coal exports in 1913 In 1913 the Welsh mines reached a peak in output. 36 million tonnes of coal were produced that year, more than at any other ;me in the country’s history.</a:t>
            </a:r>
          </a:p>
          <a:p>
            <a:endParaRPr lang="en-GB" dirty="0"/>
          </a:p>
          <a:p>
            <a:r>
              <a:rPr lang="en-GB" dirty="0"/>
              <a:t>• In 1840 only about 1,000 people lived in the Rhondda. It was a rural region with land for farming • In 1853 a large coal mine was opened, and within four years a railway was built to transport the coal to the docks. • The area changed quickly! By 1921 the Rhondda had a </a:t>
            </a:r>
            <a:r>
              <a:rPr lang="en-GB" dirty="0" err="1"/>
              <a:t>popula;on</a:t>
            </a:r>
            <a:r>
              <a:rPr lang="en-GB" dirty="0"/>
              <a:t> of 163,000.</a:t>
            </a:r>
          </a:p>
        </p:txBody>
      </p:sp>
      <p:sp>
        <p:nvSpPr>
          <p:cNvPr id="4" name="Slide Number Placeholder 3"/>
          <p:cNvSpPr>
            <a:spLocks noGrp="1"/>
          </p:cNvSpPr>
          <p:nvPr>
            <p:ph type="sldNum" sz="quarter" idx="5"/>
          </p:nvPr>
        </p:nvSpPr>
        <p:spPr/>
        <p:txBody>
          <a:bodyPr/>
          <a:lstStyle/>
          <a:p>
            <a:fld id="{B9AEB015-F6E3-4F1B-B5D0-4090DA7E669F}" type="slidenum">
              <a:rPr lang="en-GB" smtClean="0"/>
              <a:t>9</a:t>
            </a:fld>
            <a:endParaRPr lang="en-GB"/>
          </a:p>
        </p:txBody>
      </p:sp>
    </p:spTree>
    <p:extLst>
      <p:ext uri="{BB962C8B-B14F-4D97-AF65-F5344CB8AC3E}">
        <p14:creationId xmlns:p14="http://schemas.microsoft.com/office/powerpoint/2010/main" val="238732139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railway was one of the main reasons why the iron and coal industries grew so rapidly. Coal from the valleys could be transported quickly and easily to Cardiff and Barry docks to be exported across the world. By 1913 Barry docks was the busiest coal port in the world, with Cardiff dock being the second most busy.</a:t>
            </a:r>
          </a:p>
        </p:txBody>
      </p:sp>
      <p:sp>
        <p:nvSpPr>
          <p:cNvPr id="4" name="Slide Number Placeholder 3"/>
          <p:cNvSpPr>
            <a:spLocks noGrp="1"/>
          </p:cNvSpPr>
          <p:nvPr>
            <p:ph type="sldNum" sz="quarter" idx="5"/>
          </p:nvPr>
        </p:nvSpPr>
        <p:spPr/>
        <p:txBody>
          <a:bodyPr/>
          <a:lstStyle/>
          <a:p>
            <a:fld id="{B9AEB015-F6E3-4F1B-B5D0-4090DA7E669F}" type="slidenum">
              <a:rPr lang="en-GB" smtClean="0"/>
              <a:t>10</a:t>
            </a:fld>
            <a:endParaRPr lang="en-GB"/>
          </a:p>
        </p:txBody>
      </p:sp>
    </p:spTree>
    <p:extLst>
      <p:ext uri="{BB962C8B-B14F-4D97-AF65-F5344CB8AC3E}">
        <p14:creationId xmlns:p14="http://schemas.microsoft.com/office/powerpoint/2010/main" val="180488592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14A29E-86EC-6B4B-2459-5F482A9F013B}"/>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360BE00-476A-98D1-E06C-0870DF5A2FE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59654EE9-6B0D-6D75-DE75-A44F22890611}"/>
              </a:ext>
            </a:extLst>
          </p:cNvPr>
          <p:cNvSpPr>
            <a:spLocks noGrp="1"/>
          </p:cNvSpPr>
          <p:nvPr>
            <p:ph type="dt" sz="half" idx="10"/>
          </p:nvPr>
        </p:nvSpPr>
        <p:spPr/>
        <p:txBody>
          <a:bodyPr/>
          <a:lstStyle/>
          <a:p>
            <a:fld id="{4EF76B53-D384-451A-9419-22A4243FFAAD}" type="datetimeFigureOut">
              <a:rPr lang="en-GB" smtClean="0"/>
              <a:t>31/01/2023</a:t>
            </a:fld>
            <a:endParaRPr lang="en-GB"/>
          </a:p>
        </p:txBody>
      </p:sp>
      <p:sp>
        <p:nvSpPr>
          <p:cNvPr id="5" name="Footer Placeholder 4">
            <a:extLst>
              <a:ext uri="{FF2B5EF4-FFF2-40B4-BE49-F238E27FC236}">
                <a16:creationId xmlns:a16="http://schemas.microsoft.com/office/drawing/2014/main" id="{BB7BA03C-E543-6717-4933-6E6B6115E1C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94B42C7-21FD-B262-4A9B-4BD894006188}"/>
              </a:ext>
            </a:extLst>
          </p:cNvPr>
          <p:cNvSpPr>
            <a:spLocks noGrp="1"/>
          </p:cNvSpPr>
          <p:nvPr>
            <p:ph type="sldNum" sz="quarter" idx="12"/>
          </p:nvPr>
        </p:nvSpPr>
        <p:spPr/>
        <p:txBody>
          <a:bodyPr/>
          <a:lstStyle/>
          <a:p>
            <a:fld id="{952A0BEB-D258-4AEC-BF41-973A370CACB9}" type="slidenum">
              <a:rPr lang="en-GB" smtClean="0"/>
              <a:t>‹#›</a:t>
            </a:fld>
            <a:endParaRPr lang="en-GB"/>
          </a:p>
        </p:txBody>
      </p:sp>
    </p:spTree>
    <p:extLst>
      <p:ext uri="{BB962C8B-B14F-4D97-AF65-F5344CB8AC3E}">
        <p14:creationId xmlns:p14="http://schemas.microsoft.com/office/powerpoint/2010/main" val="65609894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B8F31E-C5C6-8482-50CD-29C4CD6447D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97A9B77-BF53-92CE-C43D-1B7D980272F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92A32CE-1F63-D3C3-B31F-40F6E485574A}"/>
              </a:ext>
            </a:extLst>
          </p:cNvPr>
          <p:cNvSpPr>
            <a:spLocks noGrp="1"/>
          </p:cNvSpPr>
          <p:nvPr>
            <p:ph type="dt" sz="half" idx="10"/>
          </p:nvPr>
        </p:nvSpPr>
        <p:spPr/>
        <p:txBody>
          <a:bodyPr/>
          <a:lstStyle/>
          <a:p>
            <a:fld id="{4EF76B53-D384-451A-9419-22A4243FFAAD}" type="datetimeFigureOut">
              <a:rPr lang="en-GB" smtClean="0"/>
              <a:t>31/01/2023</a:t>
            </a:fld>
            <a:endParaRPr lang="en-GB"/>
          </a:p>
        </p:txBody>
      </p:sp>
      <p:sp>
        <p:nvSpPr>
          <p:cNvPr id="5" name="Footer Placeholder 4">
            <a:extLst>
              <a:ext uri="{FF2B5EF4-FFF2-40B4-BE49-F238E27FC236}">
                <a16:creationId xmlns:a16="http://schemas.microsoft.com/office/drawing/2014/main" id="{3ADB8366-3CD0-01D3-8171-BB02BA673BD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8385A44-8A57-C9C3-4858-0A4798E28646}"/>
              </a:ext>
            </a:extLst>
          </p:cNvPr>
          <p:cNvSpPr>
            <a:spLocks noGrp="1"/>
          </p:cNvSpPr>
          <p:nvPr>
            <p:ph type="sldNum" sz="quarter" idx="12"/>
          </p:nvPr>
        </p:nvSpPr>
        <p:spPr/>
        <p:txBody>
          <a:bodyPr/>
          <a:lstStyle/>
          <a:p>
            <a:fld id="{952A0BEB-D258-4AEC-BF41-973A370CACB9}" type="slidenum">
              <a:rPr lang="en-GB" smtClean="0"/>
              <a:t>‹#›</a:t>
            </a:fld>
            <a:endParaRPr lang="en-GB"/>
          </a:p>
        </p:txBody>
      </p:sp>
    </p:spTree>
    <p:extLst>
      <p:ext uri="{BB962C8B-B14F-4D97-AF65-F5344CB8AC3E}">
        <p14:creationId xmlns:p14="http://schemas.microsoft.com/office/powerpoint/2010/main" val="360166540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01D616-424C-BA8F-AB43-87BF84A21444}"/>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BF51B9DF-192C-E580-BC63-FDFC6053481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D3985B5-7911-F2AE-2D42-61462011D673}"/>
              </a:ext>
            </a:extLst>
          </p:cNvPr>
          <p:cNvSpPr>
            <a:spLocks noGrp="1"/>
          </p:cNvSpPr>
          <p:nvPr>
            <p:ph type="dt" sz="half" idx="10"/>
          </p:nvPr>
        </p:nvSpPr>
        <p:spPr/>
        <p:txBody>
          <a:bodyPr/>
          <a:lstStyle/>
          <a:p>
            <a:fld id="{4EF76B53-D384-451A-9419-22A4243FFAAD}" type="datetimeFigureOut">
              <a:rPr lang="en-GB" smtClean="0"/>
              <a:t>31/01/2023</a:t>
            </a:fld>
            <a:endParaRPr lang="en-GB"/>
          </a:p>
        </p:txBody>
      </p:sp>
      <p:sp>
        <p:nvSpPr>
          <p:cNvPr id="5" name="Footer Placeholder 4">
            <a:extLst>
              <a:ext uri="{FF2B5EF4-FFF2-40B4-BE49-F238E27FC236}">
                <a16:creationId xmlns:a16="http://schemas.microsoft.com/office/drawing/2014/main" id="{391E655C-D121-48A7-79E0-7627CF5D0C3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5584C7D-5180-EAE3-E05C-CA52E8563AD4}"/>
              </a:ext>
            </a:extLst>
          </p:cNvPr>
          <p:cNvSpPr>
            <a:spLocks noGrp="1"/>
          </p:cNvSpPr>
          <p:nvPr>
            <p:ph type="sldNum" sz="quarter" idx="12"/>
          </p:nvPr>
        </p:nvSpPr>
        <p:spPr/>
        <p:txBody>
          <a:bodyPr/>
          <a:lstStyle/>
          <a:p>
            <a:fld id="{952A0BEB-D258-4AEC-BF41-973A370CACB9}" type="slidenum">
              <a:rPr lang="en-GB" smtClean="0"/>
              <a:t>‹#›</a:t>
            </a:fld>
            <a:endParaRPr lang="en-GB"/>
          </a:p>
        </p:txBody>
      </p:sp>
    </p:spTree>
    <p:extLst>
      <p:ext uri="{BB962C8B-B14F-4D97-AF65-F5344CB8AC3E}">
        <p14:creationId xmlns:p14="http://schemas.microsoft.com/office/powerpoint/2010/main" val="357675087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068501-F56A-EA53-ED18-28616FE95E2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DE97CCE-8554-A147-C49E-D6FD8AB2E9A3}"/>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1EFCD0B-8512-8C91-8678-0834365EA4BC}"/>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E21A68CD-6803-468A-8CE1-F91DFD38EE5D}"/>
              </a:ext>
            </a:extLst>
          </p:cNvPr>
          <p:cNvSpPr>
            <a:spLocks noGrp="1"/>
          </p:cNvSpPr>
          <p:nvPr>
            <p:ph type="dt" sz="half" idx="10"/>
          </p:nvPr>
        </p:nvSpPr>
        <p:spPr/>
        <p:txBody>
          <a:bodyPr/>
          <a:lstStyle/>
          <a:p>
            <a:fld id="{4EF76B53-D384-451A-9419-22A4243FFAAD}" type="datetimeFigureOut">
              <a:rPr lang="en-GB" smtClean="0"/>
              <a:t>31/01/2023</a:t>
            </a:fld>
            <a:endParaRPr lang="en-GB"/>
          </a:p>
        </p:txBody>
      </p:sp>
      <p:sp>
        <p:nvSpPr>
          <p:cNvPr id="6" name="Footer Placeholder 5">
            <a:extLst>
              <a:ext uri="{FF2B5EF4-FFF2-40B4-BE49-F238E27FC236}">
                <a16:creationId xmlns:a16="http://schemas.microsoft.com/office/drawing/2014/main" id="{355AF352-4650-E66E-3DC1-AFF28FEE908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0C1DF8C-AFB7-8A9B-E92F-43C33CBC0FEA}"/>
              </a:ext>
            </a:extLst>
          </p:cNvPr>
          <p:cNvSpPr>
            <a:spLocks noGrp="1"/>
          </p:cNvSpPr>
          <p:nvPr>
            <p:ph type="sldNum" sz="quarter" idx="12"/>
          </p:nvPr>
        </p:nvSpPr>
        <p:spPr/>
        <p:txBody>
          <a:bodyPr/>
          <a:lstStyle/>
          <a:p>
            <a:fld id="{952A0BEB-D258-4AEC-BF41-973A370CACB9}" type="slidenum">
              <a:rPr lang="en-GB" smtClean="0"/>
              <a:t>‹#›</a:t>
            </a:fld>
            <a:endParaRPr lang="en-GB"/>
          </a:p>
        </p:txBody>
      </p:sp>
    </p:spTree>
    <p:extLst>
      <p:ext uri="{BB962C8B-B14F-4D97-AF65-F5344CB8AC3E}">
        <p14:creationId xmlns:p14="http://schemas.microsoft.com/office/powerpoint/2010/main" val="156683954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D5FAC6-03DA-942F-94AC-4C036672969F}"/>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3ECD01D-760B-3518-1606-28AC815ED23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A5C8DF3-05BF-0C9C-C080-1AF8B1236E9E}"/>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17250BCF-D8E6-5DBB-C215-A97BDC59B13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B1B09ED-583A-5FBC-66B9-09D515D38DB5}"/>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3CDCA44F-E7FA-946B-9AED-B0077D25C679}"/>
              </a:ext>
            </a:extLst>
          </p:cNvPr>
          <p:cNvSpPr>
            <a:spLocks noGrp="1"/>
          </p:cNvSpPr>
          <p:nvPr>
            <p:ph type="dt" sz="half" idx="10"/>
          </p:nvPr>
        </p:nvSpPr>
        <p:spPr/>
        <p:txBody>
          <a:bodyPr/>
          <a:lstStyle/>
          <a:p>
            <a:fld id="{4EF76B53-D384-451A-9419-22A4243FFAAD}" type="datetimeFigureOut">
              <a:rPr lang="en-GB" smtClean="0"/>
              <a:t>31/01/2023</a:t>
            </a:fld>
            <a:endParaRPr lang="en-GB"/>
          </a:p>
        </p:txBody>
      </p:sp>
      <p:sp>
        <p:nvSpPr>
          <p:cNvPr id="8" name="Footer Placeholder 7">
            <a:extLst>
              <a:ext uri="{FF2B5EF4-FFF2-40B4-BE49-F238E27FC236}">
                <a16:creationId xmlns:a16="http://schemas.microsoft.com/office/drawing/2014/main" id="{7A55CF22-56C0-13E8-889F-2FD77A7A967F}"/>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2561E59B-5AF6-BF0F-78DB-06A904317945}"/>
              </a:ext>
            </a:extLst>
          </p:cNvPr>
          <p:cNvSpPr>
            <a:spLocks noGrp="1"/>
          </p:cNvSpPr>
          <p:nvPr>
            <p:ph type="sldNum" sz="quarter" idx="12"/>
          </p:nvPr>
        </p:nvSpPr>
        <p:spPr/>
        <p:txBody>
          <a:bodyPr/>
          <a:lstStyle/>
          <a:p>
            <a:fld id="{952A0BEB-D258-4AEC-BF41-973A370CACB9}" type="slidenum">
              <a:rPr lang="en-GB" smtClean="0"/>
              <a:t>‹#›</a:t>
            </a:fld>
            <a:endParaRPr lang="en-GB"/>
          </a:p>
        </p:txBody>
      </p:sp>
    </p:spTree>
    <p:extLst>
      <p:ext uri="{BB962C8B-B14F-4D97-AF65-F5344CB8AC3E}">
        <p14:creationId xmlns:p14="http://schemas.microsoft.com/office/powerpoint/2010/main" val="109924672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558A46-49BC-F031-FB06-6E46A1DDEB2E}"/>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EF6FCF00-185C-0F18-7C93-847B31D7305E}"/>
              </a:ext>
            </a:extLst>
          </p:cNvPr>
          <p:cNvSpPr>
            <a:spLocks noGrp="1"/>
          </p:cNvSpPr>
          <p:nvPr>
            <p:ph type="dt" sz="half" idx="10"/>
          </p:nvPr>
        </p:nvSpPr>
        <p:spPr/>
        <p:txBody>
          <a:bodyPr/>
          <a:lstStyle/>
          <a:p>
            <a:fld id="{4EF76B53-D384-451A-9419-22A4243FFAAD}" type="datetimeFigureOut">
              <a:rPr lang="en-GB" smtClean="0"/>
              <a:t>31/01/2023</a:t>
            </a:fld>
            <a:endParaRPr lang="en-GB"/>
          </a:p>
        </p:txBody>
      </p:sp>
      <p:sp>
        <p:nvSpPr>
          <p:cNvPr id="4" name="Footer Placeholder 3">
            <a:extLst>
              <a:ext uri="{FF2B5EF4-FFF2-40B4-BE49-F238E27FC236}">
                <a16:creationId xmlns:a16="http://schemas.microsoft.com/office/drawing/2014/main" id="{49256F26-4D0A-6F4E-1D70-C8F0BAA6B4F2}"/>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2C06AA5C-D90F-2AB4-75E8-43F844F41F8D}"/>
              </a:ext>
            </a:extLst>
          </p:cNvPr>
          <p:cNvSpPr>
            <a:spLocks noGrp="1"/>
          </p:cNvSpPr>
          <p:nvPr>
            <p:ph type="sldNum" sz="quarter" idx="12"/>
          </p:nvPr>
        </p:nvSpPr>
        <p:spPr/>
        <p:txBody>
          <a:bodyPr/>
          <a:lstStyle/>
          <a:p>
            <a:fld id="{952A0BEB-D258-4AEC-BF41-973A370CACB9}" type="slidenum">
              <a:rPr lang="en-GB" smtClean="0"/>
              <a:t>‹#›</a:t>
            </a:fld>
            <a:endParaRPr lang="en-GB"/>
          </a:p>
        </p:txBody>
      </p:sp>
    </p:spTree>
    <p:extLst>
      <p:ext uri="{BB962C8B-B14F-4D97-AF65-F5344CB8AC3E}">
        <p14:creationId xmlns:p14="http://schemas.microsoft.com/office/powerpoint/2010/main" val="351562194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30A1A63-F780-9536-9D1D-27A5B5F10DA0}"/>
              </a:ext>
            </a:extLst>
          </p:cNvPr>
          <p:cNvSpPr>
            <a:spLocks noGrp="1"/>
          </p:cNvSpPr>
          <p:nvPr>
            <p:ph type="dt" sz="half" idx="10"/>
          </p:nvPr>
        </p:nvSpPr>
        <p:spPr/>
        <p:txBody>
          <a:bodyPr/>
          <a:lstStyle/>
          <a:p>
            <a:fld id="{4EF76B53-D384-451A-9419-22A4243FFAAD}" type="datetimeFigureOut">
              <a:rPr lang="en-GB" smtClean="0"/>
              <a:t>31/01/2023</a:t>
            </a:fld>
            <a:endParaRPr lang="en-GB"/>
          </a:p>
        </p:txBody>
      </p:sp>
      <p:sp>
        <p:nvSpPr>
          <p:cNvPr id="3" name="Footer Placeholder 2">
            <a:extLst>
              <a:ext uri="{FF2B5EF4-FFF2-40B4-BE49-F238E27FC236}">
                <a16:creationId xmlns:a16="http://schemas.microsoft.com/office/drawing/2014/main" id="{F67AE762-0BCD-E3A0-559C-75D4464E784E}"/>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A16F4E34-ADD2-C34B-D8EB-4F946F71CC0B}"/>
              </a:ext>
            </a:extLst>
          </p:cNvPr>
          <p:cNvSpPr>
            <a:spLocks noGrp="1"/>
          </p:cNvSpPr>
          <p:nvPr>
            <p:ph type="sldNum" sz="quarter" idx="12"/>
          </p:nvPr>
        </p:nvSpPr>
        <p:spPr/>
        <p:txBody>
          <a:bodyPr/>
          <a:lstStyle/>
          <a:p>
            <a:fld id="{952A0BEB-D258-4AEC-BF41-973A370CACB9}" type="slidenum">
              <a:rPr lang="en-GB" smtClean="0"/>
              <a:t>‹#›</a:t>
            </a:fld>
            <a:endParaRPr lang="en-GB"/>
          </a:p>
        </p:txBody>
      </p:sp>
    </p:spTree>
    <p:extLst>
      <p:ext uri="{BB962C8B-B14F-4D97-AF65-F5344CB8AC3E}">
        <p14:creationId xmlns:p14="http://schemas.microsoft.com/office/powerpoint/2010/main" val="40963630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218A2F-48D7-71D4-A7B5-31AC02C9B31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5CA4FCCB-BBF5-95AC-2F6A-87A209D6EB2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7A31A57F-0FF6-47A9-9098-11D7A544447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E8BF441-858D-474F-0F84-5C4BA771F492}"/>
              </a:ext>
            </a:extLst>
          </p:cNvPr>
          <p:cNvSpPr>
            <a:spLocks noGrp="1"/>
          </p:cNvSpPr>
          <p:nvPr>
            <p:ph type="dt" sz="half" idx="10"/>
          </p:nvPr>
        </p:nvSpPr>
        <p:spPr/>
        <p:txBody>
          <a:bodyPr/>
          <a:lstStyle/>
          <a:p>
            <a:fld id="{4EF76B53-D384-451A-9419-22A4243FFAAD}" type="datetimeFigureOut">
              <a:rPr lang="en-GB" smtClean="0"/>
              <a:t>31/01/2023</a:t>
            </a:fld>
            <a:endParaRPr lang="en-GB"/>
          </a:p>
        </p:txBody>
      </p:sp>
      <p:sp>
        <p:nvSpPr>
          <p:cNvPr id="6" name="Footer Placeholder 5">
            <a:extLst>
              <a:ext uri="{FF2B5EF4-FFF2-40B4-BE49-F238E27FC236}">
                <a16:creationId xmlns:a16="http://schemas.microsoft.com/office/drawing/2014/main" id="{FFD0B374-1501-C64C-5CD8-F466AFB9BB5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2FFD040-D49C-B0DB-7BDC-982BD31E7325}"/>
              </a:ext>
            </a:extLst>
          </p:cNvPr>
          <p:cNvSpPr>
            <a:spLocks noGrp="1"/>
          </p:cNvSpPr>
          <p:nvPr>
            <p:ph type="sldNum" sz="quarter" idx="12"/>
          </p:nvPr>
        </p:nvSpPr>
        <p:spPr/>
        <p:txBody>
          <a:bodyPr/>
          <a:lstStyle/>
          <a:p>
            <a:fld id="{952A0BEB-D258-4AEC-BF41-973A370CACB9}" type="slidenum">
              <a:rPr lang="en-GB" smtClean="0"/>
              <a:t>‹#›</a:t>
            </a:fld>
            <a:endParaRPr lang="en-GB"/>
          </a:p>
        </p:txBody>
      </p:sp>
    </p:spTree>
    <p:extLst>
      <p:ext uri="{BB962C8B-B14F-4D97-AF65-F5344CB8AC3E}">
        <p14:creationId xmlns:p14="http://schemas.microsoft.com/office/powerpoint/2010/main" val="85955533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204346-A2B6-9FB5-F26F-4463C6636FE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0F70D3AD-516F-0510-BBF4-A44196FCCA2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17D31E0D-748C-30F7-8790-5443B32D1EA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3D5E51E-02B5-B8B9-1F88-2194F7D3D8C9}"/>
              </a:ext>
            </a:extLst>
          </p:cNvPr>
          <p:cNvSpPr>
            <a:spLocks noGrp="1"/>
          </p:cNvSpPr>
          <p:nvPr>
            <p:ph type="dt" sz="half" idx="10"/>
          </p:nvPr>
        </p:nvSpPr>
        <p:spPr/>
        <p:txBody>
          <a:bodyPr/>
          <a:lstStyle/>
          <a:p>
            <a:fld id="{4EF76B53-D384-451A-9419-22A4243FFAAD}" type="datetimeFigureOut">
              <a:rPr lang="en-GB" smtClean="0"/>
              <a:t>31/01/2023</a:t>
            </a:fld>
            <a:endParaRPr lang="en-GB"/>
          </a:p>
        </p:txBody>
      </p:sp>
      <p:sp>
        <p:nvSpPr>
          <p:cNvPr id="6" name="Footer Placeholder 5">
            <a:extLst>
              <a:ext uri="{FF2B5EF4-FFF2-40B4-BE49-F238E27FC236}">
                <a16:creationId xmlns:a16="http://schemas.microsoft.com/office/drawing/2014/main" id="{C9CDAC9E-C73D-2971-A557-DE9CCD2FDF6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344B281-96E5-2285-23E5-59101A31E900}"/>
              </a:ext>
            </a:extLst>
          </p:cNvPr>
          <p:cNvSpPr>
            <a:spLocks noGrp="1"/>
          </p:cNvSpPr>
          <p:nvPr>
            <p:ph type="sldNum" sz="quarter" idx="12"/>
          </p:nvPr>
        </p:nvSpPr>
        <p:spPr/>
        <p:txBody>
          <a:bodyPr/>
          <a:lstStyle/>
          <a:p>
            <a:fld id="{952A0BEB-D258-4AEC-BF41-973A370CACB9}" type="slidenum">
              <a:rPr lang="en-GB" smtClean="0"/>
              <a:t>‹#›</a:t>
            </a:fld>
            <a:endParaRPr lang="en-GB"/>
          </a:p>
        </p:txBody>
      </p:sp>
    </p:spTree>
    <p:extLst>
      <p:ext uri="{BB962C8B-B14F-4D97-AF65-F5344CB8AC3E}">
        <p14:creationId xmlns:p14="http://schemas.microsoft.com/office/powerpoint/2010/main" val="451643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739364-65FD-E378-6042-59BEDA2C4320}"/>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22FAC57-B41C-439F-435C-FB3C79484F0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1E75CF4-0A48-2ABC-F184-365BDA85903C}"/>
              </a:ext>
            </a:extLst>
          </p:cNvPr>
          <p:cNvSpPr>
            <a:spLocks noGrp="1"/>
          </p:cNvSpPr>
          <p:nvPr>
            <p:ph type="dt" sz="half" idx="10"/>
          </p:nvPr>
        </p:nvSpPr>
        <p:spPr/>
        <p:txBody>
          <a:bodyPr/>
          <a:lstStyle/>
          <a:p>
            <a:fld id="{4EF76B53-D384-451A-9419-22A4243FFAAD}" type="datetimeFigureOut">
              <a:rPr lang="en-GB" smtClean="0"/>
              <a:t>31/01/2023</a:t>
            </a:fld>
            <a:endParaRPr lang="en-GB"/>
          </a:p>
        </p:txBody>
      </p:sp>
      <p:sp>
        <p:nvSpPr>
          <p:cNvPr id="5" name="Footer Placeholder 4">
            <a:extLst>
              <a:ext uri="{FF2B5EF4-FFF2-40B4-BE49-F238E27FC236}">
                <a16:creationId xmlns:a16="http://schemas.microsoft.com/office/drawing/2014/main" id="{8EE037D1-544D-54F0-EFC7-0AD9F1B3B0E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FB355F8-AEC4-2E24-2B2C-FAFDA9AA333A}"/>
              </a:ext>
            </a:extLst>
          </p:cNvPr>
          <p:cNvSpPr>
            <a:spLocks noGrp="1"/>
          </p:cNvSpPr>
          <p:nvPr>
            <p:ph type="sldNum" sz="quarter" idx="12"/>
          </p:nvPr>
        </p:nvSpPr>
        <p:spPr/>
        <p:txBody>
          <a:bodyPr/>
          <a:lstStyle/>
          <a:p>
            <a:fld id="{952A0BEB-D258-4AEC-BF41-973A370CACB9}" type="slidenum">
              <a:rPr lang="en-GB" smtClean="0"/>
              <a:t>‹#›</a:t>
            </a:fld>
            <a:endParaRPr lang="en-GB"/>
          </a:p>
        </p:txBody>
      </p:sp>
    </p:spTree>
    <p:extLst>
      <p:ext uri="{BB962C8B-B14F-4D97-AF65-F5344CB8AC3E}">
        <p14:creationId xmlns:p14="http://schemas.microsoft.com/office/powerpoint/2010/main" val="278342699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CAC3B0F-1A13-72F3-B627-E6CFF887F859}"/>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8C6BADA-4EEC-EFB3-34B9-28155CC55448}"/>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9DC1D3C-CEFD-6E79-0681-F884A8313A95}"/>
              </a:ext>
            </a:extLst>
          </p:cNvPr>
          <p:cNvSpPr>
            <a:spLocks noGrp="1"/>
          </p:cNvSpPr>
          <p:nvPr>
            <p:ph type="dt" sz="half" idx="10"/>
          </p:nvPr>
        </p:nvSpPr>
        <p:spPr/>
        <p:txBody>
          <a:bodyPr/>
          <a:lstStyle/>
          <a:p>
            <a:fld id="{4EF76B53-D384-451A-9419-22A4243FFAAD}" type="datetimeFigureOut">
              <a:rPr lang="en-GB" smtClean="0"/>
              <a:t>31/01/2023</a:t>
            </a:fld>
            <a:endParaRPr lang="en-GB"/>
          </a:p>
        </p:txBody>
      </p:sp>
      <p:sp>
        <p:nvSpPr>
          <p:cNvPr id="5" name="Footer Placeholder 4">
            <a:extLst>
              <a:ext uri="{FF2B5EF4-FFF2-40B4-BE49-F238E27FC236}">
                <a16:creationId xmlns:a16="http://schemas.microsoft.com/office/drawing/2014/main" id="{C3ABAF30-542B-7355-CFEC-BDB8C31F010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E2791E8-CD19-972A-2299-FCC11699C83E}"/>
              </a:ext>
            </a:extLst>
          </p:cNvPr>
          <p:cNvSpPr>
            <a:spLocks noGrp="1"/>
          </p:cNvSpPr>
          <p:nvPr>
            <p:ph type="sldNum" sz="quarter" idx="12"/>
          </p:nvPr>
        </p:nvSpPr>
        <p:spPr/>
        <p:txBody>
          <a:bodyPr/>
          <a:lstStyle/>
          <a:p>
            <a:fld id="{952A0BEB-D258-4AEC-BF41-973A370CACB9}" type="slidenum">
              <a:rPr lang="en-GB" smtClean="0"/>
              <a:t>‹#›</a:t>
            </a:fld>
            <a:endParaRPr lang="en-GB"/>
          </a:p>
        </p:txBody>
      </p:sp>
    </p:spTree>
    <p:extLst>
      <p:ext uri="{BB962C8B-B14F-4D97-AF65-F5344CB8AC3E}">
        <p14:creationId xmlns:p14="http://schemas.microsoft.com/office/powerpoint/2010/main" val="402410267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38AF792-FA1D-2B92-2850-D7A122515C5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4E385E4-341B-B62F-D634-52F37FA97FF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1CCCD63-98CC-C6A7-1B75-89FEF52C4D3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EF76B53-D384-451A-9419-22A4243FFAAD}" type="datetimeFigureOut">
              <a:rPr lang="en-GB" smtClean="0"/>
              <a:t>31/01/2023</a:t>
            </a:fld>
            <a:endParaRPr lang="en-GB"/>
          </a:p>
        </p:txBody>
      </p:sp>
      <p:sp>
        <p:nvSpPr>
          <p:cNvPr id="5" name="Footer Placeholder 4">
            <a:extLst>
              <a:ext uri="{FF2B5EF4-FFF2-40B4-BE49-F238E27FC236}">
                <a16:creationId xmlns:a16="http://schemas.microsoft.com/office/drawing/2014/main" id="{3A9A9D94-A9AB-3941-BE99-791E1FD0288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7EC4D8A1-C5E0-6CD5-06CF-705D5D14815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52A0BEB-D258-4AEC-BF41-973A370CACB9}" type="slidenum">
              <a:rPr lang="en-GB" smtClean="0"/>
              <a:t>‹#›</a:t>
            </a:fld>
            <a:endParaRPr lang="en-GB"/>
          </a:p>
        </p:txBody>
      </p:sp>
    </p:spTree>
    <p:extLst>
      <p:ext uri="{BB962C8B-B14F-4D97-AF65-F5344CB8AC3E}">
        <p14:creationId xmlns:p14="http://schemas.microsoft.com/office/powerpoint/2010/main" val="264142351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1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C8A0E6-9308-9247-633A-71D07F3A6065}"/>
              </a:ext>
            </a:extLst>
          </p:cNvPr>
          <p:cNvSpPr>
            <a:spLocks noGrp="1"/>
          </p:cNvSpPr>
          <p:nvPr>
            <p:ph type="ctrTitle"/>
          </p:nvPr>
        </p:nvSpPr>
        <p:spPr/>
        <p:txBody>
          <a:bodyPr/>
          <a:lstStyle/>
          <a:p>
            <a:r>
              <a:rPr lang="en-GB" dirty="0"/>
              <a:t>Iron and Coal Industry South East Wales</a:t>
            </a:r>
          </a:p>
        </p:txBody>
      </p:sp>
    </p:spTree>
    <p:extLst>
      <p:ext uri="{BB962C8B-B14F-4D97-AF65-F5344CB8AC3E}">
        <p14:creationId xmlns:p14="http://schemas.microsoft.com/office/powerpoint/2010/main" val="163557757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EF3D93-8358-0562-B83B-7AF1853C50D5}"/>
              </a:ext>
            </a:extLst>
          </p:cNvPr>
          <p:cNvSpPr>
            <a:spLocks noGrp="1"/>
          </p:cNvSpPr>
          <p:nvPr>
            <p:ph type="title"/>
          </p:nvPr>
        </p:nvSpPr>
        <p:spPr/>
        <p:txBody>
          <a:bodyPr/>
          <a:lstStyle/>
          <a:p>
            <a:r>
              <a:rPr lang="en-GB" dirty="0"/>
              <a:t>Objectives</a:t>
            </a:r>
          </a:p>
        </p:txBody>
      </p:sp>
      <p:sp>
        <p:nvSpPr>
          <p:cNvPr id="3" name="Content Placeholder 2">
            <a:extLst>
              <a:ext uri="{FF2B5EF4-FFF2-40B4-BE49-F238E27FC236}">
                <a16:creationId xmlns:a16="http://schemas.microsoft.com/office/drawing/2014/main" id="{EF653E5E-CA84-F271-B5EE-332A591ED9F9}"/>
              </a:ext>
            </a:extLst>
          </p:cNvPr>
          <p:cNvSpPr>
            <a:spLocks noGrp="1"/>
          </p:cNvSpPr>
          <p:nvPr>
            <p:ph idx="1"/>
          </p:nvPr>
        </p:nvSpPr>
        <p:spPr/>
        <p:txBody>
          <a:bodyPr/>
          <a:lstStyle/>
          <a:p>
            <a:r>
              <a:rPr lang="en-GB" dirty="0"/>
              <a:t>Iron industry</a:t>
            </a:r>
          </a:p>
          <a:p>
            <a:r>
              <a:rPr lang="en-GB" dirty="0"/>
              <a:t>Demand for coal</a:t>
            </a:r>
          </a:p>
          <a:p>
            <a:r>
              <a:rPr lang="en-GB" dirty="0"/>
              <a:t>The Railways</a:t>
            </a:r>
          </a:p>
        </p:txBody>
      </p:sp>
    </p:spTree>
    <p:extLst>
      <p:ext uri="{BB962C8B-B14F-4D97-AF65-F5344CB8AC3E}">
        <p14:creationId xmlns:p14="http://schemas.microsoft.com/office/powerpoint/2010/main" val="245402807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B95B9BA8-1D69-4796-85F5-B6D0BD5235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7D4C4EE-4507-E1CC-1493-99FD4AAC1CC5}"/>
              </a:ext>
            </a:extLst>
          </p:cNvPr>
          <p:cNvSpPr>
            <a:spLocks noGrp="1"/>
          </p:cNvSpPr>
          <p:nvPr>
            <p:ph type="title"/>
          </p:nvPr>
        </p:nvSpPr>
        <p:spPr>
          <a:xfrm>
            <a:off x="838200" y="1641752"/>
            <a:ext cx="4391025" cy="1323439"/>
          </a:xfrm>
        </p:spPr>
        <p:txBody>
          <a:bodyPr anchor="t">
            <a:normAutofit/>
          </a:bodyPr>
          <a:lstStyle/>
          <a:p>
            <a:r>
              <a:rPr lang="en-GB" sz="2800">
                <a:solidFill>
                  <a:schemeClr val="bg1"/>
                </a:solidFill>
              </a:rPr>
              <a:t>Iron and coal were the main industries in Wales between 1760 and 1914. </a:t>
            </a:r>
          </a:p>
        </p:txBody>
      </p:sp>
      <p:sp>
        <p:nvSpPr>
          <p:cNvPr id="3" name="Content Placeholder 2">
            <a:extLst>
              <a:ext uri="{FF2B5EF4-FFF2-40B4-BE49-F238E27FC236}">
                <a16:creationId xmlns:a16="http://schemas.microsoft.com/office/drawing/2014/main" id="{BAE5F135-ADFF-61FF-3647-D85854AC10CD}"/>
              </a:ext>
            </a:extLst>
          </p:cNvPr>
          <p:cNvSpPr>
            <a:spLocks noGrp="1"/>
          </p:cNvSpPr>
          <p:nvPr>
            <p:ph idx="1"/>
          </p:nvPr>
        </p:nvSpPr>
        <p:spPr>
          <a:xfrm>
            <a:off x="838200" y="3146400"/>
            <a:ext cx="4391025" cy="2454300"/>
          </a:xfrm>
        </p:spPr>
        <p:txBody>
          <a:bodyPr>
            <a:normAutofit/>
          </a:bodyPr>
          <a:lstStyle/>
          <a:p>
            <a:r>
              <a:rPr lang="en-GB" sz="2400">
                <a:solidFill>
                  <a:schemeClr val="bg1">
                    <a:alpha val="80000"/>
                  </a:schemeClr>
                </a:solidFill>
              </a:rPr>
              <a:t>1760 – 1850 - Iron</a:t>
            </a:r>
          </a:p>
          <a:p>
            <a:endParaRPr lang="en-GB" sz="2400">
              <a:solidFill>
                <a:schemeClr val="bg1">
                  <a:alpha val="80000"/>
                </a:schemeClr>
              </a:solidFill>
            </a:endParaRPr>
          </a:p>
          <a:p>
            <a:r>
              <a:rPr lang="en-GB" sz="2400">
                <a:solidFill>
                  <a:schemeClr val="bg1">
                    <a:alpha val="80000"/>
                  </a:schemeClr>
                </a:solidFill>
              </a:rPr>
              <a:t>1850 – 1914 - Coal</a:t>
            </a:r>
          </a:p>
        </p:txBody>
      </p:sp>
      <p:pic>
        <p:nvPicPr>
          <p:cNvPr id="4" name="Picture 3">
            <a:extLst>
              <a:ext uri="{FF2B5EF4-FFF2-40B4-BE49-F238E27FC236}">
                <a16:creationId xmlns:a16="http://schemas.microsoft.com/office/drawing/2014/main" id="{71FB35CF-C991-03F2-9987-DA3EDD63F9FF}"/>
              </a:ext>
            </a:extLst>
          </p:cNvPr>
          <p:cNvPicPr>
            <a:picLocks noChangeAspect="1"/>
          </p:cNvPicPr>
          <p:nvPr/>
        </p:nvPicPr>
        <p:blipFill rotWithShape="1">
          <a:blip r:embed="rId3"/>
          <a:srcRect l="9098" r="9616" b="1"/>
          <a:stretch/>
        </p:blipFill>
        <p:spPr>
          <a:xfrm>
            <a:off x="6499151" y="1429488"/>
            <a:ext cx="4454672" cy="3960000"/>
          </a:xfrm>
          <a:prstGeom prst="rect">
            <a:avLst/>
          </a:prstGeom>
        </p:spPr>
      </p:pic>
    </p:spTree>
    <p:extLst>
      <p:ext uri="{BB962C8B-B14F-4D97-AF65-F5344CB8AC3E}">
        <p14:creationId xmlns:p14="http://schemas.microsoft.com/office/powerpoint/2010/main" val="210806519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5D207B-B5DE-DB13-D0E3-EE2294356FB8}"/>
              </a:ext>
            </a:extLst>
          </p:cNvPr>
          <p:cNvSpPr>
            <a:spLocks noGrp="1"/>
          </p:cNvSpPr>
          <p:nvPr>
            <p:ph type="title"/>
          </p:nvPr>
        </p:nvSpPr>
        <p:spPr/>
        <p:txBody>
          <a:bodyPr/>
          <a:lstStyle/>
          <a:p>
            <a:r>
              <a:rPr lang="en-GB" dirty="0"/>
              <a:t>South-east Wales at	the	end	of the 19</a:t>
            </a:r>
            <a:r>
              <a:rPr lang="en-GB" baseline="30000" dirty="0"/>
              <a:t>th</a:t>
            </a:r>
            <a:r>
              <a:rPr lang="en-GB" dirty="0"/>
              <a:t> century</a:t>
            </a:r>
          </a:p>
        </p:txBody>
      </p:sp>
      <p:pic>
        <p:nvPicPr>
          <p:cNvPr id="4" name="Content Placeholder 3">
            <a:extLst>
              <a:ext uri="{FF2B5EF4-FFF2-40B4-BE49-F238E27FC236}">
                <a16:creationId xmlns:a16="http://schemas.microsoft.com/office/drawing/2014/main" id="{458FCC45-C51E-727E-E71F-96AE19AD60BD}"/>
              </a:ext>
            </a:extLst>
          </p:cNvPr>
          <p:cNvPicPr>
            <a:picLocks noGrp="1" noChangeAspect="1"/>
          </p:cNvPicPr>
          <p:nvPr>
            <p:ph idx="1"/>
          </p:nvPr>
        </p:nvPicPr>
        <p:blipFill>
          <a:blip r:embed="rId3"/>
          <a:stretch>
            <a:fillRect/>
          </a:stretch>
        </p:blipFill>
        <p:spPr>
          <a:xfrm>
            <a:off x="3387776" y="1055193"/>
            <a:ext cx="5703758" cy="5703758"/>
          </a:xfrm>
          <a:prstGeom prst="rect">
            <a:avLst/>
          </a:prstGeom>
        </p:spPr>
      </p:pic>
    </p:spTree>
    <p:extLst>
      <p:ext uri="{BB962C8B-B14F-4D97-AF65-F5344CB8AC3E}">
        <p14:creationId xmlns:p14="http://schemas.microsoft.com/office/powerpoint/2010/main" val="213136506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9" name="Straight Connector 8">
            <a:extLst>
              <a:ext uri="{FF2B5EF4-FFF2-40B4-BE49-F238E27FC236}">
                <a16:creationId xmlns:a16="http://schemas.microsoft.com/office/drawing/2014/main" id="{D2E961F1-4A28-4A5F-BBD4-6E400E5E6C7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bwMode="white">
          <a:xfrm>
            <a:off x="0" y="272357"/>
            <a:ext cx="12188824" cy="0"/>
          </a:xfrm>
          <a:prstGeom prst="line">
            <a:avLst/>
          </a:prstGeom>
          <a:ln w="508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11" name="Rectangle 10">
            <a:extLst>
              <a:ext uri="{FF2B5EF4-FFF2-40B4-BE49-F238E27FC236}">
                <a16:creationId xmlns:a16="http://schemas.microsoft.com/office/drawing/2014/main" id="{7F57BEA8-497D-4AA8-8A18-BDCD696B25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68596"/>
            <a:ext cx="12192000" cy="1735555"/>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6BDC05E-6163-6055-8477-2E300CC3BDBB}"/>
              </a:ext>
            </a:extLst>
          </p:cNvPr>
          <p:cNvSpPr>
            <a:spLocks noGrp="1"/>
          </p:cNvSpPr>
          <p:nvPr>
            <p:ph type="title"/>
          </p:nvPr>
        </p:nvSpPr>
        <p:spPr>
          <a:xfrm>
            <a:off x="526073" y="489439"/>
            <a:ext cx="11139854" cy="930447"/>
          </a:xfrm>
        </p:spPr>
        <p:txBody>
          <a:bodyPr vert="horz" lIns="91440" tIns="45720" rIns="91440" bIns="45720" rtlCol="0" anchor="b">
            <a:normAutofit/>
          </a:bodyPr>
          <a:lstStyle/>
          <a:p>
            <a:pPr algn="ctr"/>
            <a:r>
              <a:rPr lang="en-US" sz="5400" kern="1200" dirty="0">
                <a:solidFill>
                  <a:schemeClr val="bg1"/>
                </a:solidFill>
                <a:latin typeface="+mj-lt"/>
                <a:ea typeface="+mj-ea"/>
                <a:cs typeface="+mj-cs"/>
              </a:rPr>
              <a:t>The iron industry in south-east Wales</a:t>
            </a:r>
          </a:p>
        </p:txBody>
      </p:sp>
      <p:cxnSp>
        <p:nvCxnSpPr>
          <p:cNvPr id="13" name="Straight Connector 12">
            <a:extLst>
              <a:ext uri="{FF2B5EF4-FFF2-40B4-BE49-F238E27FC236}">
                <a16:creationId xmlns:a16="http://schemas.microsoft.com/office/drawing/2014/main" id="{A82415D3-DDE5-4D63-8CB3-23A5EC581B2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24400" y="1479733"/>
            <a:ext cx="2743200" cy="0"/>
          </a:xfrm>
          <a:prstGeom prst="line">
            <a:avLst/>
          </a:prstGeom>
          <a:ln w="19050">
            <a:solidFill>
              <a:schemeClr val="bg1">
                <a:alpha val="75000"/>
              </a:scheme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AD7193FB-6AE6-4B3B-8F89-56B55DD63B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bwMode="white">
          <a:xfrm>
            <a:off x="0" y="2201402"/>
            <a:ext cx="12188824" cy="0"/>
          </a:xfrm>
          <a:prstGeom prst="line">
            <a:avLst/>
          </a:prstGeom>
          <a:ln w="508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pic>
        <p:nvPicPr>
          <p:cNvPr id="4" name="Content Placeholder 3">
            <a:extLst>
              <a:ext uri="{FF2B5EF4-FFF2-40B4-BE49-F238E27FC236}">
                <a16:creationId xmlns:a16="http://schemas.microsoft.com/office/drawing/2014/main" id="{01FC9DCE-8D4E-26F5-F8A9-B3B3C05C4DCE}"/>
              </a:ext>
            </a:extLst>
          </p:cNvPr>
          <p:cNvPicPr>
            <a:picLocks noGrp="1" noChangeAspect="1"/>
          </p:cNvPicPr>
          <p:nvPr>
            <p:ph idx="1"/>
          </p:nvPr>
        </p:nvPicPr>
        <p:blipFill>
          <a:blip r:embed="rId3"/>
          <a:stretch>
            <a:fillRect/>
          </a:stretch>
        </p:blipFill>
        <p:spPr>
          <a:xfrm>
            <a:off x="1039977" y="2427541"/>
            <a:ext cx="10056947" cy="3997637"/>
          </a:xfrm>
          <a:prstGeom prst="rect">
            <a:avLst/>
          </a:prstGeom>
        </p:spPr>
      </p:pic>
    </p:spTree>
    <p:extLst>
      <p:ext uri="{BB962C8B-B14F-4D97-AF65-F5344CB8AC3E}">
        <p14:creationId xmlns:p14="http://schemas.microsoft.com/office/powerpoint/2010/main" val="364337512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CEB41C5C-0F34-4DDA-9D7C-5E717F35F6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36384" y="303591"/>
            <a:ext cx="5735590" cy="5896743"/>
          </a:xfrm>
          <a:prstGeom prst="rect">
            <a:avLst/>
          </a:prstGeom>
          <a:solidFill>
            <a:schemeClr val="tx1">
              <a:lumMod val="75000"/>
              <a:lumOff val="25000"/>
            </a:schemeClr>
          </a:solidFill>
          <a:ln w="127000" cap="sq" cmpd="thinThick">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C378B05-173F-322D-1A63-D4EED5F47366}"/>
              </a:ext>
            </a:extLst>
          </p:cNvPr>
          <p:cNvSpPr>
            <a:spLocks noGrp="1"/>
          </p:cNvSpPr>
          <p:nvPr>
            <p:ph type="title"/>
          </p:nvPr>
        </p:nvSpPr>
        <p:spPr>
          <a:xfrm>
            <a:off x="594360" y="640263"/>
            <a:ext cx="5239512" cy="1344975"/>
          </a:xfrm>
        </p:spPr>
        <p:txBody>
          <a:bodyPr>
            <a:normAutofit/>
          </a:bodyPr>
          <a:lstStyle/>
          <a:p>
            <a:r>
              <a:rPr lang="en-GB" sz="4000">
                <a:solidFill>
                  <a:schemeClr val="bg1"/>
                </a:solidFill>
              </a:rPr>
              <a:t>Iron	towns - SE Wales</a:t>
            </a:r>
          </a:p>
        </p:txBody>
      </p:sp>
      <p:cxnSp>
        <p:nvCxnSpPr>
          <p:cNvPr id="11" name="Straight Connector 10">
            <a:extLst>
              <a:ext uri="{FF2B5EF4-FFF2-40B4-BE49-F238E27FC236}">
                <a16:creationId xmlns:a16="http://schemas.microsoft.com/office/drawing/2014/main" id="{57E1E5E6-F385-4E9C-B201-BA5BDE5CAD5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07023" y="2050687"/>
            <a:ext cx="4562441" cy="0"/>
          </a:xfrm>
          <a:prstGeom prst="line">
            <a:avLst/>
          </a:prstGeom>
          <a:ln w="22225">
            <a:solidFill>
              <a:srgbClr val="E7E6E6"/>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445ED656-279B-CCB0-6FC3-64CCE6384179}"/>
              </a:ext>
            </a:extLst>
          </p:cNvPr>
          <p:cNvSpPr>
            <a:spLocks noGrp="1"/>
          </p:cNvSpPr>
          <p:nvPr>
            <p:ph idx="1"/>
          </p:nvPr>
        </p:nvSpPr>
        <p:spPr>
          <a:xfrm>
            <a:off x="593610" y="2121763"/>
            <a:ext cx="5235490" cy="3773010"/>
          </a:xfrm>
        </p:spPr>
        <p:txBody>
          <a:bodyPr>
            <a:normAutofit/>
          </a:bodyPr>
          <a:lstStyle/>
          <a:p>
            <a:r>
              <a:rPr lang="en-GB" sz="2000">
                <a:solidFill>
                  <a:schemeClr val="bg1"/>
                </a:solidFill>
              </a:rPr>
              <a:t>Tredegar</a:t>
            </a:r>
          </a:p>
          <a:p>
            <a:r>
              <a:rPr lang="en-GB" sz="2000">
                <a:solidFill>
                  <a:schemeClr val="bg1"/>
                </a:solidFill>
              </a:rPr>
              <a:t>Merthyr</a:t>
            </a:r>
          </a:p>
          <a:p>
            <a:endParaRPr lang="en-GB" sz="2000">
              <a:solidFill>
                <a:schemeClr val="bg1"/>
              </a:solidFill>
            </a:endParaRPr>
          </a:p>
        </p:txBody>
      </p:sp>
      <p:pic>
        <p:nvPicPr>
          <p:cNvPr id="4" name="Picture 3">
            <a:extLst>
              <a:ext uri="{FF2B5EF4-FFF2-40B4-BE49-F238E27FC236}">
                <a16:creationId xmlns:a16="http://schemas.microsoft.com/office/drawing/2014/main" id="{6C030267-A4FC-E651-7F08-933BF958B11C}"/>
              </a:ext>
            </a:extLst>
          </p:cNvPr>
          <p:cNvPicPr>
            <a:picLocks noChangeAspect="1"/>
          </p:cNvPicPr>
          <p:nvPr/>
        </p:nvPicPr>
        <p:blipFill>
          <a:blip r:embed="rId3"/>
          <a:stretch>
            <a:fillRect/>
          </a:stretch>
        </p:blipFill>
        <p:spPr>
          <a:xfrm>
            <a:off x="6800830" y="484632"/>
            <a:ext cx="4686339" cy="5733287"/>
          </a:xfrm>
          <a:prstGeom prst="rect">
            <a:avLst/>
          </a:prstGeom>
        </p:spPr>
      </p:pic>
    </p:spTree>
    <p:extLst>
      <p:ext uri="{BB962C8B-B14F-4D97-AF65-F5344CB8AC3E}">
        <p14:creationId xmlns:p14="http://schemas.microsoft.com/office/powerpoint/2010/main" val="411874051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CEED6F1F-47F0-7C1C-B9E0-6C085C2FA5BF}"/>
              </a:ext>
            </a:extLst>
          </p:cNvPr>
          <p:cNvPicPr>
            <a:picLocks noGrp="1" noChangeAspect="1"/>
          </p:cNvPicPr>
          <p:nvPr>
            <p:ph idx="1"/>
          </p:nvPr>
        </p:nvPicPr>
        <p:blipFill rotWithShape="1">
          <a:blip r:embed="rId3"/>
          <a:srcRect r="926"/>
          <a:stretch/>
        </p:blipFill>
        <p:spPr>
          <a:xfrm>
            <a:off x="20" y="10"/>
            <a:ext cx="4637226" cy="6857990"/>
          </a:xfrm>
          <a:prstGeom prst="rect">
            <a:avLst/>
          </a:prstGeom>
        </p:spPr>
      </p:pic>
      <p:sp>
        <p:nvSpPr>
          <p:cNvPr id="9" name="Rectangle 8">
            <a:extLst>
              <a:ext uri="{FF2B5EF4-FFF2-40B4-BE49-F238E27FC236}">
                <a16:creationId xmlns:a16="http://schemas.microsoft.com/office/drawing/2014/main" id="{B9951BD9-0868-4CDB-ACD6-9C4209B5E4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4637247" y="0"/>
            <a:ext cx="7554754" cy="6858000"/>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F162C12-B4CD-A805-3E5E-64C62CE9A4E1}"/>
              </a:ext>
            </a:extLst>
          </p:cNvPr>
          <p:cNvSpPr>
            <a:spLocks noGrp="1"/>
          </p:cNvSpPr>
          <p:nvPr>
            <p:ph type="title"/>
          </p:nvPr>
        </p:nvSpPr>
        <p:spPr>
          <a:xfrm>
            <a:off x="5277328" y="640082"/>
            <a:ext cx="6274591" cy="3351602"/>
          </a:xfrm>
        </p:spPr>
        <p:txBody>
          <a:bodyPr vert="horz" lIns="91440" tIns="45720" rIns="91440" bIns="45720" rtlCol="0" anchor="b">
            <a:normAutofit/>
          </a:bodyPr>
          <a:lstStyle/>
          <a:p>
            <a:r>
              <a:rPr lang="en-US" sz="6000">
                <a:solidFill>
                  <a:schemeClr val="bg1"/>
                </a:solidFill>
              </a:rPr>
              <a:t>The iron masters</a:t>
            </a:r>
          </a:p>
        </p:txBody>
      </p:sp>
    </p:spTree>
    <p:extLst>
      <p:ext uri="{BB962C8B-B14F-4D97-AF65-F5344CB8AC3E}">
        <p14:creationId xmlns:p14="http://schemas.microsoft.com/office/powerpoint/2010/main" val="236676855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95B9BA8-1D69-4796-85F5-B6D0BD5235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5F892E19-92E7-4BB2-8C3F-DBDFE8D9D3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
            <a:ext cx="4581527" cy="6858002"/>
            <a:chOff x="-2" y="-1"/>
            <a:chExt cx="4581527" cy="6858002"/>
          </a:xfrm>
          <a:effectLst>
            <a:outerShdw blurRad="381000" dist="50800" algn="ctr" rotWithShape="0">
              <a:srgbClr val="000000">
                <a:alpha val="10000"/>
              </a:srgbClr>
            </a:outerShdw>
          </a:effectLst>
        </p:grpSpPr>
        <p:grpSp>
          <p:nvGrpSpPr>
            <p:cNvPr id="11" name="Group 10">
              <a:extLst>
                <a:ext uri="{FF2B5EF4-FFF2-40B4-BE49-F238E27FC236}">
                  <a16:creationId xmlns:a16="http://schemas.microsoft.com/office/drawing/2014/main" id="{81E493D3-31D9-4B80-9798-EEA082E12A84}"/>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2" y="-1"/>
              <a:ext cx="4572002" cy="6858002"/>
              <a:chOff x="-2" y="-1"/>
              <a:chExt cx="4572002" cy="6858002"/>
            </a:xfrm>
            <a:effectLst/>
          </p:grpSpPr>
          <p:sp>
            <p:nvSpPr>
              <p:cNvPr id="19" name="Freeform: Shape 18">
                <a:extLst>
                  <a:ext uri="{FF2B5EF4-FFF2-40B4-BE49-F238E27FC236}">
                    <a16:creationId xmlns:a16="http://schemas.microsoft.com/office/drawing/2014/main" id="{62E6AA4D-EC17-45B5-B621-DF0FD91FD4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 y="-1"/>
                <a:ext cx="4572002" cy="6858002"/>
              </a:xfrm>
              <a:custGeom>
                <a:avLst/>
                <a:gdLst>
                  <a:gd name="connsiteX0" fmla="*/ 4214994 w 4572002"/>
                  <a:gd name="connsiteY0" fmla="*/ 6564620 h 6858002"/>
                  <a:gd name="connsiteX1" fmla="*/ 4214994 w 4572002"/>
                  <a:gd name="connsiteY1" fmla="*/ 6564621 h 6858002"/>
                  <a:gd name="connsiteX2" fmla="*/ 4237474 w 4572002"/>
                  <a:gd name="connsiteY2" fmla="*/ 6588626 h 6858002"/>
                  <a:gd name="connsiteX3" fmla="*/ 4254096 w 4572002"/>
                  <a:gd name="connsiteY3" fmla="*/ 6625225 h 6858002"/>
                  <a:gd name="connsiteX4" fmla="*/ 4247001 w 4572002"/>
                  <a:gd name="connsiteY4" fmla="*/ 6662540 h 6858002"/>
                  <a:gd name="connsiteX5" fmla="*/ 4247000 w 4572002"/>
                  <a:gd name="connsiteY5" fmla="*/ 6662541 h 6858002"/>
                  <a:gd name="connsiteX6" fmla="*/ 4246999 w 4572002"/>
                  <a:gd name="connsiteY6" fmla="*/ 6662544 h 6858002"/>
                  <a:gd name="connsiteX7" fmla="*/ 4235550 w 4572002"/>
                  <a:gd name="connsiteY7" fmla="*/ 6683027 h 6858002"/>
                  <a:gd name="connsiteX8" fmla="*/ 4232403 w 4572002"/>
                  <a:gd name="connsiteY8" fmla="*/ 6702976 h 6858002"/>
                  <a:gd name="connsiteX9" fmla="*/ 4232403 w 4572002"/>
                  <a:gd name="connsiteY9" fmla="*/ 6702977 h 6858002"/>
                  <a:gd name="connsiteX10" fmla="*/ 4246238 w 4572002"/>
                  <a:gd name="connsiteY10" fmla="*/ 6742553 h 6858002"/>
                  <a:gd name="connsiteX11" fmla="*/ 4246239 w 4572002"/>
                  <a:gd name="connsiteY11" fmla="*/ 6742555 h 6858002"/>
                  <a:gd name="connsiteX12" fmla="*/ 4265716 w 4572002"/>
                  <a:gd name="connsiteY12" fmla="*/ 6812062 h 6858002"/>
                  <a:gd name="connsiteX13" fmla="*/ 4265717 w 4572002"/>
                  <a:gd name="connsiteY13" fmla="*/ 6812064 h 6858002"/>
                  <a:gd name="connsiteX14" fmla="*/ 4265717 w 4572002"/>
                  <a:gd name="connsiteY14" fmla="*/ 6812063 h 6858002"/>
                  <a:gd name="connsiteX15" fmla="*/ 4265716 w 4572002"/>
                  <a:gd name="connsiteY15" fmla="*/ 6812062 h 6858002"/>
                  <a:gd name="connsiteX16" fmla="*/ 4260942 w 4572002"/>
                  <a:gd name="connsiteY16" fmla="*/ 6776800 h 6858002"/>
                  <a:gd name="connsiteX17" fmla="*/ 4246239 w 4572002"/>
                  <a:gd name="connsiteY17" fmla="*/ 6742555 h 6858002"/>
                  <a:gd name="connsiteX18" fmla="*/ 4246238 w 4572002"/>
                  <a:gd name="connsiteY18" fmla="*/ 6742552 h 6858002"/>
                  <a:gd name="connsiteX19" fmla="*/ 4232403 w 4572002"/>
                  <a:gd name="connsiteY19" fmla="*/ 6702976 h 6858002"/>
                  <a:gd name="connsiteX20" fmla="*/ 4246999 w 4572002"/>
                  <a:gd name="connsiteY20" fmla="*/ 6662544 h 6858002"/>
                  <a:gd name="connsiteX21" fmla="*/ 4247000 w 4572002"/>
                  <a:gd name="connsiteY21" fmla="*/ 6662542 h 6858002"/>
                  <a:gd name="connsiteX22" fmla="*/ 4247001 w 4572002"/>
                  <a:gd name="connsiteY22" fmla="*/ 6662540 h 6858002"/>
                  <a:gd name="connsiteX23" fmla="*/ 4254084 w 4572002"/>
                  <a:gd name="connsiteY23" fmla="*/ 6645552 h 6858002"/>
                  <a:gd name="connsiteX24" fmla="*/ 4254096 w 4572002"/>
                  <a:gd name="connsiteY24" fmla="*/ 6625225 h 6858002"/>
                  <a:gd name="connsiteX25" fmla="*/ 4254096 w 4572002"/>
                  <a:gd name="connsiteY25" fmla="*/ 6625224 h 6858002"/>
                  <a:gd name="connsiteX26" fmla="*/ 4237474 w 4572002"/>
                  <a:gd name="connsiteY26" fmla="*/ 6588625 h 6858002"/>
                  <a:gd name="connsiteX27" fmla="*/ 4295315 w 4572002"/>
                  <a:gd name="connsiteY27" fmla="*/ 6438981 h 6858002"/>
                  <a:gd name="connsiteX28" fmla="*/ 4275385 w 4572002"/>
                  <a:gd name="connsiteY28" fmla="*/ 6463840 h 6858002"/>
                  <a:gd name="connsiteX29" fmla="*/ 4275382 w 4572002"/>
                  <a:gd name="connsiteY29" fmla="*/ 6463849 h 6858002"/>
                  <a:gd name="connsiteX30" fmla="*/ 4261587 w 4572002"/>
                  <a:gd name="connsiteY30" fmla="*/ 6513012 h 6858002"/>
                  <a:gd name="connsiteX31" fmla="*/ 4242781 w 4572002"/>
                  <a:gd name="connsiteY31" fmla="*/ 6546194 h 6858002"/>
                  <a:gd name="connsiteX32" fmla="*/ 4242781 w 4572002"/>
                  <a:gd name="connsiteY32" fmla="*/ 6546195 h 6858002"/>
                  <a:gd name="connsiteX33" fmla="*/ 4259120 w 4572002"/>
                  <a:gd name="connsiteY33" fmla="*/ 6521804 h 6858002"/>
                  <a:gd name="connsiteX34" fmla="*/ 4261587 w 4572002"/>
                  <a:gd name="connsiteY34" fmla="*/ 6513012 h 6858002"/>
                  <a:gd name="connsiteX35" fmla="*/ 4264398 w 4572002"/>
                  <a:gd name="connsiteY35" fmla="*/ 6508052 h 6858002"/>
                  <a:gd name="connsiteX36" fmla="*/ 4275382 w 4572002"/>
                  <a:gd name="connsiteY36" fmla="*/ 6463849 h 6858002"/>
                  <a:gd name="connsiteX37" fmla="*/ 4275385 w 4572002"/>
                  <a:gd name="connsiteY37" fmla="*/ 6463841 h 6858002"/>
                  <a:gd name="connsiteX38" fmla="*/ 4295315 w 4572002"/>
                  <a:gd name="connsiteY38" fmla="*/ 6438981 h 6858002"/>
                  <a:gd name="connsiteX39" fmla="*/ 4381289 w 4572002"/>
                  <a:gd name="connsiteY39" fmla="*/ 6365204 h 6858002"/>
                  <a:gd name="connsiteX40" fmla="*/ 4380008 w 4572002"/>
                  <a:gd name="connsiteY40" fmla="*/ 6387910 h 6858002"/>
                  <a:gd name="connsiteX41" fmla="*/ 4378243 w 4572002"/>
                  <a:gd name="connsiteY41" fmla="*/ 6391549 h 6858002"/>
                  <a:gd name="connsiteX42" fmla="*/ 4370589 w 4572002"/>
                  <a:gd name="connsiteY42" fmla="*/ 6407332 h 6858002"/>
                  <a:gd name="connsiteX43" fmla="*/ 4370589 w 4572002"/>
                  <a:gd name="connsiteY43" fmla="*/ 6407333 h 6858002"/>
                  <a:gd name="connsiteX44" fmla="*/ 4378243 w 4572002"/>
                  <a:gd name="connsiteY44" fmla="*/ 6391549 h 6858002"/>
                  <a:gd name="connsiteX45" fmla="*/ 4380008 w 4572002"/>
                  <a:gd name="connsiteY45" fmla="*/ 6387910 h 6858002"/>
                  <a:gd name="connsiteX46" fmla="*/ 4142220 w 4572002"/>
                  <a:gd name="connsiteY46" fmla="*/ 4221391 h 6858002"/>
                  <a:gd name="connsiteX47" fmla="*/ 4142220 w 4572002"/>
                  <a:gd name="connsiteY47" fmla="*/ 4221392 h 6858002"/>
                  <a:gd name="connsiteX48" fmla="*/ 4147936 w 4572002"/>
                  <a:gd name="connsiteY48" fmla="*/ 4253015 h 6858002"/>
                  <a:gd name="connsiteX49" fmla="*/ 4187752 w 4572002"/>
                  <a:gd name="connsiteY49" fmla="*/ 4324646 h 6858002"/>
                  <a:gd name="connsiteX50" fmla="*/ 4196706 w 4572002"/>
                  <a:gd name="connsiteY50" fmla="*/ 4363891 h 6858002"/>
                  <a:gd name="connsiteX51" fmla="*/ 4195944 w 4572002"/>
                  <a:gd name="connsiteY51" fmla="*/ 4482004 h 6858002"/>
                  <a:gd name="connsiteX52" fmla="*/ 4135934 w 4572002"/>
                  <a:gd name="connsiteY52" fmla="*/ 4659174 h 6858002"/>
                  <a:gd name="connsiteX53" fmla="*/ 4127932 w 4572002"/>
                  <a:gd name="connsiteY53" fmla="*/ 4677655 h 6858002"/>
                  <a:gd name="connsiteX54" fmla="*/ 4118025 w 4572002"/>
                  <a:gd name="connsiteY54" fmla="*/ 4767764 h 6858002"/>
                  <a:gd name="connsiteX55" fmla="*/ 4116716 w 4572002"/>
                  <a:gd name="connsiteY55" fmla="*/ 4800483 h 6858002"/>
                  <a:gd name="connsiteX56" fmla="*/ 4116716 w 4572002"/>
                  <a:gd name="connsiteY56" fmla="*/ 4800484 h 6858002"/>
                  <a:gd name="connsiteX57" fmla="*/ 4131552 w 4572002"/>
                  <a:gd name="connsiteY57" fmla="*/ 4828917 h 6858002"/>
                  <a:gd name="connsiteX58" fmla="*/ 4153733 w 4572002"/>
                  <a:gd name="connsiteY58" fmla="*/ 4863343 h 6858002"/>
                  <a:gd name="connsiteX59" fmla="*/ 4161262 w 4572002"/>
                  <a:gd name="connsiteY59" fmla="*/ 4889275 h 6858002"/>
                  <a:gd name="connsiteX60" fmla="*/ 4159557 w 4572002"/>
                  <a:gd name="connsiteY60" fmla="*/ 4912168 h 6858002"/>
                  <a:gd name="connsiteX61" fmla="*/ 4158155 w 4572002"/>
                  <a:gd name="connsiteY61" fmla="*/ 4933804 h 6858002"/>
                  <a:gd name="connsiteX62" fmla="*/ 4158155 w 4572002"/>
                  <a:gd name="connsiteY62" fmla="*/ 4933805 h 6858002"/>
                  <a:gd name="connsiteX63" fmla="*/ 4162914 w 4572002"/>
                  <a:gd name="connsiteY63" fmla="*/ 4952673 h 6858002"/>
                  <a:gd name="connsiteX64" fmla="*/ 4165707 w 4572002"/>
                  <a:gd name="connsiteY64" fmla="*/ 4957454 h 6858002"/>
                  <a:gd name="connsiteX65" fmla="*/ 4166985 w 4572002"/>
                  <a:gd name="connsiteY65" fmla="*/ 4961456 h 6858002"/>
                  <a:gd name="connsiteX66" fmla="*/ 4182989 w 4572002"/>
                  <a:gd name="connsiteY66" fmla="*/ 4987038 h 6858002"/>
                  <a:gd name="connsiteX67" fmla="*/ 4209468 w 4572002"/>
                  <a:gd name="connsiteY67" fmla="*/ 5041522 h 6858002"/>
                  <a:gd name="connsiteX68" fmla="*/ 4216684 w 4572002"/>
                  <a:gd name="connsiteY68" fmla="*/ 5072376 h 6858002"/>
                  <a:gd name="connsiteX69" fmla="*/ 4222587 w 4572002"/>
                  <a:gd name="connsiteY69" fmla="*/ 5087441 h 6858002"/>
                  <a:gd name="connsiteX70" fmla="*/ 4235615 w 4572002"/>
                  <a:gd name="connsiteY70" fmla="*/ 5133220 h 6858002"/>
                  <a:gd name="connsiteX71" fmla="*/ 4235616 w 4572002"/>
                  <a:gd name="connsiteY71" fmla="*/ 5133225 h 6858002"/>
                  <a:gd name="connsiteX72" fmla="*/ 4228901 w 4572002"/>
                  <a:gd name="connsiteY72" fmla="*/ 5166113 h 6858002"/>
                  <a:gd name="connsiteX73" fmla="*/ 4228901 w 4572002"/>
                  <a:gd name="connsiteY73" fmla="*/ 5166114 h 6858002"/>
                  <a:gd name="connsiteX74" fmla="*/ 4229593 w 4572002"/>
                  <a:gd name="connsiteY74" fmla="*/ 5172091 h 6858002"/>
                  <a:gd name="connsiteX75" fmla="*/ 4232139 w 4572002"/>
                  <a:gd name="connsiteY75" fmla="*/ 5179068 h 6858002"/>
                  <a:gd name="connsiteX76" fmla="*/ 4231973 w 4572002"/>
                  <a:gd name="connsiteY76" fmla="*/ 5229434 h 6858002"/>
                  <a:gd name="connsiteX77" fmla="*/ 4225669 w 4572002"/>
                  <a:gd name="connsiteY77" fmla="*/ 5241089 h 6858002"/>
                  <a:gd name="connsiteX78" fmla="*/ 4208517 w 4572002"/>
                  <a:gd name="connsiteY78" fmla="*/ 5272796 h 6858002"/>
                  <a:gd name="connsiteX79" fmla="*/ 4184613 w 4572002"/>
                  <a:gd name="connsiteY79" fmla="*/ 5312288 h 6858002"/>
                  <a:gd name="connsiteX80" fmla="*/ 4183557 w 4572002"/>
                  <a:gd name="connsiteY80" fmla="*/ 5321350 h 6858002"/>
                  <a:gd name="connsiteX81" fmla="*/ 4181083 w 4572002"/>
                  <a:gd name="connsiteY81" fmla="*/ 5326163 h 6858002"/>
                  <a:gd name="connsiteX82" fmla="*/ 4179637 w 4572002"/>
                  <a:gd name="connsiteY82" fmla="*/ 5355014 h 6858002"/>
                  <a:gd name="connsiteX83" fmla="*/ 4179637 w 4572002"/>
                  <a:gd name="connsiteY83" fmla="*/ 5355015 h 6858002"/>
                  <a:gd name="connsiteX84" fmla="*/ 4184513 w 4572002"/>
                  <a:gd name="connsiteY84" fmla="*/ 5385385 h 6858002"/>
                  <a:gd name="connsiteX85" fmla="*/ 4192704 w 4572002"/>
                  <a:gd name="connsiteY85" fmla="*/ 5425583 h 6858002"/>
                  <a:gd name="connsiteX86" fmla="*/ 4204327 w 4572002"/>
                  <a:gd name="connsiteY86" fmla="*/ 5480638 h 6858002"/>
                  <a:gd name="connsiteX87" fmla="*/ 4208850 w 4572002"/>
                  <a:gd name="connsiteY87" fmla="*/ 5507668 h 6858002"/>
                  <a:gd name="connsiteX88" fmla="*/ 4198232 w 4572002"/>
                  <a:gd name="connsiteY88" fmla="*/ 5531692 h 6858002"/>
                  <a:gd name="connsiteX89" fmla="*/ 4198231 w 4572002"/>
                  <a:gd name="connsiteY89" fmla="*/ 5531693 h 6858002"/>
                  <a:gd name="connsiteX90" fmla="*/ 4188085 w 4572002"/>
                  <a:gd name="connsiteY90" fmla="*/ 5547578 h 6858002"/>
                  <a:gd name="connsiteX91" fmla="*/ 4188085 w 4572002"/>
                  <a:gd name="connsiteY91" fmla="*/ 5547579 h 6858002"/>
                  <a:gd name="connsiteX92" fmla="*/ 4197659 w 4572002"/>
                  <a:gd name="connsiteY92" fmla="*/ 5562747 h 6858002"/>
                  <a:gd name="connsiteX93" fmla="*/ 4268907 w 4572002"/>
                  <a:gd name="connsiteY93" fmla="*/ 5704484 h 6858002"/>
                  <a:gd name="connsiteX94" fmla="*/ 4274812 w 4572002"/>
                  <a:gd name="connsiteY94" fmla="*/ 5740489 h 6858002"/>
                  <a:gd name="connsiteX95" fmla="*/ 4283578 w 4572002"/>
                  <a:gd name="connsiteY95" fmla="*/ 5760874 h 6858002"/>
                  <a:gd name="connsiteX96" fmla="*/ 4371973 w 4572002"/>
                  <a:gd name="connsiteY96" fmla="*/ 5883752 h 6858002"/>
                  <a:gd name="connsiteX97" fmla="*/ 4371974 w 4572002"/>
                  <a:gd name="connsiteY97" fmla="*/ 5883757 h 6858002"/>
                  <a:gd name="connsiteX98" fmla="*/ 4389877 w 4572002"/>
                  <a:gd name="connsiteY98" fmla="*/ 5935946 h 6858002"/>
                  <a:gd name="connsiteX99" fmla="*/ 4389878 w 4572002"/>
                  <a:gd name="connsiteY99" fmla="*/ 5935950 h 6858002"/>
                  <a:gd name="connsiteX100" fmla="*/ 4386259 w 4572002"/>
                  <a:gd name="connsiteY100" fmla="*/ 5993290 h 6858002"/>
                  <a:gd name="connsiteX101" fmla="*/ 4386259 w 4572002"/>
                  <a:gd name="connsiteY101" fmla="*/ 5993291 h 6858002"/>
                  <a:gd name="connsiteX102" fmla="*/ 4379782 w 4572002"/>
                  <a:gd name="connsiteY102" fmla="*/ 6026440 h 6858002"/>
                  <a:gd name="connsiteX103" fmla="*/ 4323583 w 4572002"/>
                  <a:gd name="connsiteY103" fmla="*/ 6108738 h 6858002"/>
                  <a:gd name="connsiteX104" fmla="*/ 4309890 w 4572002"/>
                  <a:gd name="connsiteY104" fmla="*/ 6133314 h 6858002"/>
                  <a:gd name="connsiteX105" fmla="*/ 4309890 w 4572002"/>
                  <a:gd name="connsiteY105" fmla="*/ 6133315 h 6858002"/>
                  <a:gd name="connsiteX106" fmla="*/ 4313591 w 4572002"/>
                  <a:gd name="connsiteY106" fmla="*/ 6143190 h 6858002"/>
                  <a:gd name="connsiteX107" fmla="*/ 4325486 w 4572002"/>
                  <a:gd name="connsiteY107" fmla="*/ 6155600 h 6858002"/>
                  <a:gd name="connsiteX108" fmla="*/ 4325488 w 4572002"/>
                  <a:gd name="connsiteY108" fmla="*/ 6155603 h 6858002"/>
                  <a:gd name="connsiteX109" fmla="*/ 4364160 w 4572002"/>
                  <a:gd name="connsiteY109" fmla="*/ 6228757 h 6858002"/>
                  <a:gd name="connsiteX110" fmla="*/ 4381497 w 4572002"/>
                  <a:gd name="connsiteY110" fmla="*/ 6361540 h 6858002"/>
                  <a:gd name="connsiteX111" fmla="*/ 4381497 w 4572002"/>
                  <a:gd name="connsiteY111" fmla="*/ 6361539 h 6858002"/>
                  <a:gd name="connsiteX112" fmla="*/ 4364160 w 4572002"/>
                  <a:gd name="connsiteY112" fmla="*/ 6228756 h 6858002"/>
                  <a:gd name="connsiteX113" fmla="*/ 4325488 w 4572002"/>
                  <a:gd name="connsiteY113" fmla="*/ 6155602 h 6858002"/>
                  <a:gd name="connsiteX114" fmla="*/ 4325486 w 4572002"/>
                  <a:gd name="connsiteY114" fmla="*/ 6155600 h 6858002"/>
                  <a:gd name="connsiteX115" fmla="*/ 4309890 w 4572002"/>
                  <a:gd name="connsiteY115" fmla="*/ 6133315 h 6858002"/>
                  <a:gd name="connsiteX116" fmla="*/ 4323583 w 4572002"/>
                  <a:gd name="connsiteY116" fmla="*/ 6108739 h 6858002"/>
                  <a:gd name="connsiteX117" fmla="*/ 4379782 w 4572002"/>
                  <a:gd name="connsiteY117" fmla="*/ 6026441 h 6858002"/>
                  <a:gd name="connsiteX118" fmla="*/ 4386259 w 4572002"/>
                  <a:gd name="connsiteY118" fmla="*/ 5993292 h 6858002"/>
                  <a:gd name="connsiteX119" fmla="*/ 4386259 w 4572002"/>
                  <a:gd name="connsiteY119" fmla="*/ 5993290 h 6858002"/>
                  <a:gd name="connsiteX120" fmla="*/ 4389712 w 4572002"/>
                  <a:gd name="connsiteY120" fmla="*/ 5964477 h 6858002"/>
                  <a:gd name="connsiteX121" fmla="*/ 4389878 w 4572002"/>
                  <a:gd name="connsiteY121" fmla="*/ 5935950 h 6858002"/>
                  <a:gd name="connsiteX122" fmla="*/ 4389878 w 4572002"/>
                  <a:gd name="connsiteY122" fmla="*/ 5935949 h 6858002"/>
                  <a:gd name="connsiteX123" fmla="*/ 4389877 w 4572002"/>
                  <a:gd name="connsiteY123" fmla="*/ 5935946 h 6858002"/>
                  <a:gd name="connsiteX124" fmla="*/ 4382997 w 4572002"/>
                  <a:gd name="connsiteY124" fmla="*/ 5909351 h 6858002"/>
                  <a:gd name="connsiteX125" fmla="*/ 4371974 w 4572002"/>
                  <a:gd name="connsiteY125" fmla="*/ 5883757 h 6858002"/>
                  <a:gd name="connsiteX126" fmla="*/ 4371973 w 4572002"/>
                  <a:gd name="connsiteY126" fmla="*/ 5883751 h 6858002"/>
                  <a:gd name="connsiteX127" fmla="*/ 4283578 w 4572002"/>
                  <a:gd name="connsiteY127" fmla="*/ 5760873 h 6858002"/>
                  <a:gd name="connsiteX128" fmla="*/ 4274812 w 4572002"/>
                  <a:gd name="connsiteY128" fmla="*/ 5740488 h 6858002"/>
                  <a:gd name="connsiteX129" fmla="*/ 4268907 w 4572002"/>
                  <a:gd name="connsiteY129" fmla="*/ 5704483 h 6858002"/>
                  <a:gd name="connsiteX130" fmla="*/ 4197659 w 4572002"/>
                  <a:gd name="connsiteY130" fmla="*/ 5562746 h 6858002"/>
                  <a:gd name="connsiteX131" fmla="*/ 4188085 w 4572002"/>
                  <a:gd name="connsiteY131" fmla="*/ 5547578 h 6858002"/>
                  <a:gd name="connsiteX132" fmla="*/ 4198231 w 4572002"/>
                  <a:gd name="connsiteY132" fmla="*/ 5531694 h 6858002"/>
                  <a:gd name="connsiteX133" fmla="*/ 4198232 w 4572002"/>
                  <a:gd name="connsiteY133" fmla="*/ 5531692 h 6858002"/>
                  <a:gd name="connsiteX134" fmla="*/ 4206630 w 4572002"/>
                  <a:gd name="connsiteY134" fmla="*/ 5520422 h 6858002"/>
                  <a:gd name="connsiteX135" fmla="*/ 4208850 w 4572002"/>
                  <a:gd name="connsiteY135" fmla="*/ 5507668 h 6858002"/>
                  <a:gd name="connsiteX136" fmla="*/ 4208850 w 4572002"/>
                  <a:gd name="connsiteY136" fmla="*/ 5507667 h 6858002"/>
                  <a:gd name="connsiteX137" fmla="*/ 4204327 w 4572002"/>
                  <a:gd name="connsiteY137" fmla="*/ 5480637 h 6858002"/>
                  <a:gd name="connsiteX138" fmla="*/ 4192704 w 4572002"/>
                  <a:gd name="connsiteY138" fmla="*/ 5425582 h 6858002"/>
                  <a:gd name="connsiteX139" fmla="*/ 4184513 w 4572002"/>
                  <a:gd name="connsiteY139" fmla="*/ 5385384 h 6858002"/>
                  <a:gd name="connsiteX140" fmla="*/ 4179637 w 4572002"/>
                  <a:gd name="connsiteY140" fmla="*/ 5355014 h 6858002"/>
                  <a:gd name="connsiteX141" fmla="*/ 4183557 w 4572002"/>
                  <a:gd name="connsiteY141" fmla="*/ 5321350 h 6858002"/>
                  <a:gd name="connsiteX142" fmla="*/ 4208517 w 4572002"/>
                  <a:gd name="connsiteY142" fmla="*/ 5272797 h 6858002"/>
                  <a:gd name="connsiteX143" fmla="*/ 4225669 w 4572002"/>
                  <a:gd name="connsiteY143" fmla="*/ 5241089 h 6858002"/>
                  <a:gd name="connsiteX144" fmla="*/ 4231973 w 4572002"/>
                  <a:gd name="connsiteY144" fmla="*/ 5229433 h 6858002"/>
                  <a:gd name="connsiteX145" fmla="*/ 4232139 w 4572002"/>
                  <a:gd name="connsiteY145" fmla="*/ 5179068 h 6858002"/>
                  <a:gd name="connsiteX146" fmla="*/ 4232139 w 4572002"/>
                  <a:gd name="connsiteY146" fmla="*/ 5179067 h 6858002"/>
                  <a:gd name="connsiteX147" fmla="*/ 4229593 w 4572002"/>
                  <a:gd name="connsiteY147" fmla="*/ 5172090 h 6858002"/>
                  <a:gd name="connsiteX148" fmla="*/ 4228901 w 4572002"/>
                  <a:gd name="connsiteY148" fmla="*/ 5166114 h 6858002"/>
                  <a:gd name="connsiteX149" fmla="*/ 4235616 w 4572002"/>
                  <a:gd name="connsiteY149" fmla="*/ 5133225 h 6858002"/>
                  <a:gd name="connsiteX150" fmla="*/ 4235616 w 4572002"/>
                  <a:gd name="connsiteY150" fmla="*/ 5133224 h 6858002"/>
                  <a:gd name="connsiteX151" fmla="*/ 4235615 w 4572002"/>
                  <a:gd name="connsiteY151" fmla="*/ 5133220 h 6858002"/>
                  <a:gd name="connsiteX152" fmla="*/ 4228473 w 4572002"/>
                  <a:gd name="connsiteY152" fmla="*/ 5102461 h 6858002"/>
                  <a:gd name="connsiteX153" fmla="*/ 4222587 w 4572002"/>
                  <a:gd name="connsiteY153" fmla="*/ 5087441 h 6858002"/>
                  <a:gd name="connsiteX154" fmla="*/ 4222582 w 4572002"/>
                  <a:gd name="connsiteY154" fmla="*/ 5087423 h 6858002"/>
                  <a:gd name="connsiteX155" fmla="*/ 4209468 w 4572002"/>
                  <a:gd name="connsiteY155" fmla="*/ 5041521 h 6858002"/>
                  <a:gd name="connsiteX156" fmla="*/ 4182989 w 4572002"/>
                  <a:gd name="connsiteY156" fmla="*/ 4987037 h 6858002"/>
                  <a:gd name="connsiteX157" fmla="*/ 4165707 w 4572002"/>
                  <a:gd name="connsiteY157" fmla="*/ 4957454 h 6858002"/>
                  <a:gd name="connsiteX158" fmla="*/ 4158155 w 4572002"/>
                  <a:gd name="connsiteY158" fmla="*/ 4933805 h 6858002"/>
                  <a:gd name="connsiteX159" fmla="*/ 4159557 w 4572002"/>
                  <a:gd name="connsiteY159" fmla="*/ 4912169 h 6858002"/>
                  <a:gd name="connsiteX160" fmla="*/ 4161262 w 4572002"/>
                  <a:gd name="connsiteY160" fmla="*/ 4889276 h 6858002"/>
                  <a:gd name="connsiteX161" fmla="*/ 4161262 w 4572002"/>
                  <a:gd name="connsiteY161" fmla="*/ 4889275 h 6858002"/>
                  <a:gd name="connsiteX162" fmla="*/ 4156484 w 4572002"/>
                  <a:gd name="connsiteY162" fmla="*/ 4867614 h 6858002"/>
                  <a:gd name="connsiteX163" fmla="*/ 4153733 w 4572002"/>
                  <a:gd name="connsiteY163" fmla="*/ 4863343 h 6858002"/>
                  <a:gd name="connsiteX164" fmla="*/ 4151983 w 4572002"/>
                  <a:gd name="connsiteY164" fmla="*/ 4857317 h 6858002"/>
                  <a:gd name="connsiteX165" fmla="*/ 4131552 w 4572002"/>
                  <a:gd name="connsiteY165" fmla="*/ 4828916 h 6858002"/>
                  <a:gd name="connsiteX166" fmla="*/ 4116716 w 4572002"/>
                  <a:gd name="connsiteY166" fmla="*/ 4800483 h 6858002"/>
                  <a:gd name="connsiteX167" fmla="*/ 4118025 w 4572002"/>
                  <a:gd name="connsiteY167" fmla="*/ 4767765 h 6858002"/>
                  <a:gd name="connsiteX168" fmla="*/ 4127932 w 4572002"/>
                  <a:gd name="connsiteY168" fmla="*/ 4677656 h 6858002"/>
                  <a:gd name="connsiteX169" fmla="*/ 4135934 w 4572002"/>
                  <a:gd name="connsiteY169" fmla="*/ 4659175 h 6858002"/>
                  <a:gd name="connsiteX170" fmla="*/ 4195944 w 4572002"/>
                  <a:gd name="connsiteY170" fmla="*/ 4482005 h 6858002"/>
                  <a:gd name="connsiteX171" fmla="*/ 4196706 w 4572002"/>
                  <a:gd name="connsiteY171" fmla="*/ 4363891 h 6858002"/>
                  <a:gd name="connsiteX172" fmla="*/ 4196706 w 4572002"/>
                  <a:gd name="connsiteY172" fmla="*/ 4363890 h 6858002"/>
                  <a:gd name="connsiteX173" fmla="*/ 4187752 w 4572002"/>
                  <a:gd name="connsiteY173" fmla="*/ 4324645 h 6858002"/>
                  <a:gd name="connsiteX174" fmla="*/ 4147936 w 4572002"/>
                  <a:gd name="connsiteY174" fmla="*/ 4253014 h 6858002"/>
                  <a:gd name="connsiteX175" fmla="*/ 4211111 w 4572002"/>
                  <a:gd name="connsiteY175" fmla="*/ 2836172 h 6858002"/>
                  <a:gd name="connsiteX176" fmla="*/ 4202421 w 4572002"/>
                  <a:gd name="connsiteY176" fmla="*/ 2848793 h 6858002"/>
                  <a:gd name="connsiteX177" fmla="*/ 4186816 w 4572002"/>
                  <a:gd name="connsiteY177" fmla="*/ 2897785 h 6858002"/>
                  <a:gd name="connsiteX178" fmla="*/ 4185787 w 4572002"/>
                  <a:gd name="connsiteY178" fmla="*/ 2903551 h 6858002"/>
                  <a:gd name="connsiteX179" fmla="*/ 4182513 w 4572002"/>
                  <a:gd name="connsiteY179" fmla="*/ 2914328 h 6858002"/>
                  <a:gd name="connsiteX180" fmla="*/ 4177882 w 4572002"/>
                  <a:gd name="connsiteY180" fmla="*/ 2947858 h 6858002"/>
                  <a:gd name="connsiteX181" fmla="*/ 4177881 w 4572002"/>
                  <a:gd name="connsiteY181" fmla="*/ 2947862 h 6858002"/>
                  <a:gd name="connsiteX182" fmla="*/ 4177881 w 4572002"/>
                  <a:gd name="connsiteY182" fmla="*/ 2947863 h 6858002"/>
                  <a:gd name="connsiteX183" fmla="*/ 4181465 w 4572002"/>
                  <a:gd name="connsiteY183" fmla="*/ 2982149 h 6858002"/>
                  <a:gd name="connsiteX184" fmla="*/ 4193158 w 4572002"/>
                  <a:gd name="connsiteY184" fmla="*/ 3077402 h 6858002"/>
                  <a:gd name="connsiteX185" fmla="*/ 4180703 w 4572002"/>
                  <a:gd name="connsiteY185" fmla="*/ 3172654 h 6858002"/>
                  <a:gd name="connsiteX186" fmla="*/ 4133076 w 4572002"/>
                  <a:gd name="connsiteY186" fmla="*/ 3489467 h 6858002"/>
                  <a:gd name="connsiteX187" fmla="*/ 4110977 w 4572002"/>
                  <a:gd name="connsiteY187" fmla="*/ 3544713 h 6858002"/>
                  <a:gd name="connsiteX188" fmla="*/ 4093355 w 4572002"/>
                  <a:gd name="connsiteY188" fmla="*/ 3574408 h 6858002"/>
                  <a:gd name="connsiteX189" fmla="*/ 4093355 w 4572002"/>
                  <a:gd name="connsiteY189" fmla="*/ 3574409 h 6858002"/>
                  <a:gd name="connsiteX190" fmla="*/ 4105453 w 4572002"/>
                  <a:gd name="connsiteY190" fmla="*/ 3606818 h 6858002"/>
                  <a:gd name="connsiteX191" fmla="*/ 4118979 w 4572002"/>
                  <a:gd name="connsiteY191" fmla="*/ 3630633 h 6858002"/>
                  <a:gd name="connsiteX192" fmla="*/ 4136708 w 4572002"/>
                  <a:gd name="connsiteY192" fmla="*/ 3654416 h 6858002"/>
                  <a:gd name="connsiteX193" fmla="*/ 4140382 w 4572002"/>
                  <a:gd name="connsiteY193" fmla="*/ 3668940 h 6858002"/>
                  <a:gd name="connsiteX194" fmla="*/ 4143220 w 4572002"/>
                  <a:gd name="connsiteY194" fmla="*/ 3680164 h 6858002"/>
                  <a:gd name="connsiteX195" fmla="*/ 4139172 w 4572002"/>
                  <a:gd name="connsiteY195" fmla="*/ 3734837 h 6858002"/>
                  <a:gd name="connsiteX196" fmla="*/ 4139172 w 4572002"/>
                  <a:gd name="connsiteY196" fmla="*/ 3734838 h 6858002"/>
                  <a:gd name="connsiteX197" fmla="*/ 4139554 w 4572002"/>
                  <a:gd name="connsiteY197" fmla="*/ 3754653 h 6858002"/>
                  <a:gd name="connsiteX198" fmla="*/ 4145911 w 4572002"/>
                  <a:gd name="connsiteY198" fmla="*/ 3789776 h 6858002"/>
                  <a:gd name="connsiteX199" fmla="*/ 4130980 w 4572002"/>
                  <a:gd name="connsiteY199" fmla="*/ 3822472 h 6858002"/>
                  <a:gd name="connsiteX200" fmla="*/ 4116645 w 4572002"/>
                  <a:gd name="connsiteY200" fmla="*/ 3852619 h 6858002"/>
                  <a:gd name="connsiteX201" fmla="*/ 4116645 w 4572002"/>
                  <a:gd name="connsiteY201" fmla="*/ 3852620 h 6858002"/>
                  <a:gd name="connsiteX202" fmla="*/ 4117425 w 4572002"/>
                  <a:gd name="connsiteY202" fmla="*/ 3868764 h 6858002"/>
                  <a:gd name="connsiteX203" fmla="*/ 4126028 w 4572002"/>
                  <a:gd name="connsiteY203" fmla="*/ 3885337 h 6858002"/>
                  <a:gd name="connsiteX204" fmla="*/ 4126028 w 4572002"/>
                  <a:gd name="connsiteY204" fmla="*/ 3885339 h 6858002"/>
                  <a:gd name="connsiteX205" fmla="*/ 4148409 w 4572002"/>
                  <a:gd name="connsiteY205" fmla="*/ 3923125 h 6858002"/>
                  <a:gd name="connsiteX206" fmla="*/ 4157913 w 4572002"/>
                  <a:gd name="connsiteY206" fmla="*/ 3962160 h 6858002"/>
                  <a:gd name="connsiteX207" fmla="*/ 4142221 w 4572002"/>
                  <a:gd name="connsiteY207" fmla="*/ 4043838 h 6858002"/>
                  <a:gd name="connsiteX208" fmla="*/ 4142220 w 4572002"/>
                  <a:gd name="connsiteY208" fmla="*/ 4043839 h 6858002"/>
                  <a:gd name="connsiteX209" fmla="*/ 4127099 w 4572002"/>
                  <a:gd name="connsiteY209" fmla="*/ 4103825 h 6858002"/>
                  <a:gd name="connsiteX210" fmla="*/ 4127099 w 4572002"/>
                  <a:gd name="connsiteY210" fmla="*/ 4103826 h 6858002"/>
                  <a:gd name="connsiteX211" fmla="*/ 4129066 w 4572002"/>
                  <a:gd name="connsiteY211" fmla="*/ 4134256 h 6858002"/>
                  <a:gd name="connsiteX212" fmla="*/ 4138410 w 4572002"/>
                  <a:gd name="connsiteY212" fmla="*/ 4165382 h 6858002"/>
                  <a:gd name="connsiteX213" fmla="*/ 4138410 w 4572002"/>
                  <a:gd name="connsiteY213" fmla="*/ 4165384 h 6858002"/>
                  <a:gd name="connsiteX214" fmla="*/ 4142315 w 4572002"/>
                  <a:gd name="connsiteY214" fmla="*/ 4192388 h 6858002"/>
                  <a:gd name="connsiteX215" fmla="*/ 4142315 w 4572002"/>
                  <a:gd name="connsiteY215" fmla="*/ 4192387 h 6858002"/>
                  <a:gd name="connsiteX216" fmla="*/ 4138410 w 4572002"/>
                  <a:gd name="connsiteY216" fmla="*/ 4165383 h 6858002"/>
                  <a:gd name="connsiteX217" fmla="*/ 4138410 w 4572002"/>
                  <a:gd name="connsiteY217" fmla="*/ 4165382 h 6858002"/>
                  <a:gd name="connsiteX218" fmla="*/ 4127099 w 4572002"/>
                  <a:gd name="connsiteY218" fmla="*/ 4103826 h 6858002"/>
                  <a:gd name="connsiteX219" fmla="*/ 4142220 w 4572002"/>
                  <a:gd name="connsiteY219" fmla="*/ 4043840 h 6858002"/>
                  <a:gd name="connsiteX220" fmla="*/ 4142221 w 4572002"/>
                  <a:gd name="connsiteY220" fmla="*/ 4043838 h 6858002"/>
                  <a:gd name="connsiteX221" fmla="*/ 4155523 w 4572002"/>
                  <a:gd name="connsiteY221" fmla="*/ 4002410 h 6858002"/>
                  <a:gd name="connsiteX222" fmla="*/ 4157913 w 4572002"/>
                  <a:gd name="connsiteY222" fmla="*/ 3962160 h 6858002"/>
                  <a:gd name="connsiteX223" fmla="*/ 4157913 w 4572002"/>
                  <a:gd name="connsiteY223" fmla="*/ 3962159 h 6858002"/>
                  <a:gd name="connsiteX224" fmla="*/ 4126028 w 4572002"/>
                  <a:gd name="connsiteY224" fmla="*/ 3885338 h 6858002"/>
                  <a:gd name="connsiteX225" fmla="*/ 4126028 w 4572002"/>
                  <a:gd name="connsiteY225" fmla="*/ 3885337 h 6858002"/>
                  <a:gd name="connsiteX226" fmla="*/ 4116645 w 4572002"/>
                  <a:gd name="connsiteY226" fmla="*/ 3852620 h 6858002"/>
                  <a:gd name="connsiteX227" fmla="*/ 4130980 w 4572002"/>
                  <a:gd name="connsiteY227" fmla="*/ 3822473 h 6858002"/>
                  <a:gd name="connsiteX228" fmla="*/ 4145911 w 4572002"/>
                  <a:gd name="connsiteY228" fmla="*/ 3789777 h 6858002"/>
                  <a:gd name="connsiteX229" fmla="*/ 4145911 w 4572002"/>
                  <a:gd name="connsiteY229" fmla="*/ 3789776 h 6858002"/>
                  <a:gd name="connsiteX230" fmla="*/ 4139554 w 4572002"/>
                  <a:gd name="connsiteY230" fmla="*/ 3754652 h 6858002"/>
                  <a:gd name="connsiteX231" fmla="*/ 4139172 w 4572002"/>
                  <a:gd name="connsiteY231" fmla="*/ 3734838 h 6858002"/>
                  <a:gd name="connsiteX232" fmla="*/ 4143220 w 4572002"/>
                  <a:gd name="connsiteY232" fmla="*/ 3680164 h 6858002"/>
                  <a:gd name="connsiteX233" fmla="*/ 4143220 w 4572002"/>
                  <a:gd name="connsiteY233" fmla="*/ 3680163 h 6858002"/>
                  <a:gd name="connsiteX234" fmla="*/ 4140382 w 4572002"/>
                  <a:gd name="connsiteY234" fmla="*/ 3668940 h 6858002"/>
                  <a:gd name="connsiteX235" fmla="*/ 4136708 w 4572002"/>
                  <a:gd name="connsiteY235" fmla="*/ 3654416 h 6858002"/>
                  <a:gd name="connsiteX236" fmla="*/ 4136708 w 4572002"/>
                  <a:gd name="connsiteY236" fmla="*/ 3654416 h 6858002"/>
                  <a:gd name="connsiteX237" fmla="*/ 4136708 w 4572002"/>
                  <a:gd name="connsiteY237" fmla="*/ 3654415 h 6858002"/>
                  <a:gd name="connsiteX238" fmla="*/ 4118979 w 4572002"/>
                  <a:gd name="connsiteY238" fmla="*/ 3630632 h 6858002"/>
                  <a:gd name="connsiteX239" fmla="*/ 4105453 w 4572002"/>
                  <a:gd name="connsiteY239" fmla="*/ 3606817 h 6858002"/>
                  <a:gd name="connsiteX240" fmla="*/ 4095707 w 4572002"/>
                  <a:gd name="connsiteY240" fmla="*/ 3587174 h 6858002"/>
                  <a:gd name="connsiteX241" fmla="*/ 4093355 w 4572002"/>
                  <a:gd name="connsiteY241" fmla="*/ 3574408 h 6858002"/>
                  <a:gd name="connsiteX242" fmla="*/ 4098434 w 4572002"/>
                  <a:gd name="connsiteY242" fmla="*/ 3562321 h 6858002"/>
                  <a:gd name="connsiteX243" fmla="*/ 4110977 w 4572002"/>
                  <a:gd name="connsiteY243" fmla="*/ 3544714 h 6858002"/>
                  <a:gd name="connsiteX244" fmla="*/ 4133076 w 4572002"/>
                  <a:gd name="connsiteY244" fmla="*/ 3489468 h 6858002"/>
                  <a:gd name="connsiteX245" fmla="*/ 4180703 w 4572002"/>
                  <a:gd name="connsiteY245" fmla="*/ 3172655 h 6858002"/>
                  <a:gd name="connsiteX246" fmla="*/ 4193158 w 4572002"/>
                  <a:gd name="connsiteY246" fmla="*/ 3077402 h 6858002"/>
                  <a:gd name="connsiteX247" fmla="*/ 4193158 w 4572002"/>
                  <a:gd name="connsiteY247" fmla="*/ 3077401 h 6858002"/>
                  <a:gd name="connsiteX248" fmla="*/ 4181465 w 4572002"/>
                  <a:gd name="connsiteY248" fmla="*/ 2982148 h 6858002"/>
                  <a:gd name="connsiteX249" fmla="*/ 4177881 w 4572002"/>
                  <a:gd name="connsiteY249" fmla="*/ 2947863 h 6858002"/>
                  <a:gd name="connsiteX250" fmla="*/ 4177882 w 4572002"/>
                  <a:gd name="connsiteY250" fmla="*/ 2947858 h 6858002"/>
                  <a:gd name="connsiteX251" fmla="*/ 4185787 w 4572002"/>
                  <a:gd name="connsiteY251" fmla="*/ 2903551 h 6858002"/>
                  <a:gd name="connsiteX252" fmla="*/ 4202421 w 4572002"/>
                  <a:gd name="connsiteY252" fmla="*/ 2848794 h 6858002"/>
                  <a:gd name="connsiteX253" fmla="*/ 4211111 w 4572002"/>
                  <a:gd name="connsiteY253" fmla="*/ 2836173 h 6858002"/>
                  <a:gd name="connsiteX254" fmla="*/ 3726625 w 4572002"/>
                  <a:gd name="connsiteY254" fmla="*/ 1508458 h 6858002"/>
                  <a:gd name="connsiteX255" fmla="*/ 3698531 w 4572002"/>
                  <a:gd name="connsiteY255" fmla="*/ 1596214 h 6858002"/>
                  <a:gd name="connsiteX256" fmla="*/ 3700436 w 4572002"/>
                  <a:gd name="connsiteY256" fmla="*/ 1624981 h 6858002"/>
                  <a:gd name="connsiteX257" fmla="*/ 3757017 w 4572002"/>
                  <a:gd name="connsiteY257" fmla="*/ 1697754 h 6858002"/>
                  <a:gd name="connsiteX258" fmla="*/ 3779686 w 4572002"/>
                  <a:gd name="connsiteY258" fmla="*/ 1733189 h 6858002"/>
                  <a:gd name="connsiteX259" fmla="*/ 3821407 w 4572002"/>
                  <a:gd name="connsiteY259" fmla="*/ 1833776 h 6858002"/>
                  <a:gd name="connsiteX260" fmla="*/ 3829028 w 4572002"/>
                  <a:gd name="connsiteY260" fmla="*/ 1842159 h 6858002"/>
                  <a:gd name="connsiteX261" fmla="*/ 3919519 w 4572002"/>
                  <a:gd name="connsiteY261" fmla="*/ 1916455 h 6858002"/>
                  <a:gd name="connsiteX262" fmla="*/ 3934949 w 4572002"/>
                  <a:gd name="connsiteY262" fmla="*/ 1933220 h 6858002"/>
                  <a:gd name="connsiteX263" fmla="*/ 3958954 w 4572002"/>
                  <a:gd name="connsiteY263" fmla="*/ 1953414 h 6858002"/>
                  <a:gd name="connsiteX264" fmla="*/ 4005437 w 4572002"/>
                  <a:gd name="connsiteY264" fmla="*/ 2016470 h 6858002"/>
                  <a:gd name="connsiteX265" fmla="*/ 4020296 w 4572002"/>
                  <a:gd name="connsiteY265" fmla="*/ 2094579 h 6858002"/>
                  <a:gd name="connsiteX266" fmla="*/ 4042967 w 4572002"/>
                  <a:gd name="connsiteY266" fmla="*/ 2188880 h 6858002"/>
                  <a:gd name="connsiteX267" fmla="*/ 4058207 w 4572002"/>
                  <a:gd name="connsiteY267" fmla="*/ 2228315 h 6858002"/>
                  <a:gd name="connsiteX268" fmla="*/ 4087164 w 4572002"/>
                  <a:gd name="connsiteY268" fmla="*/ 2334045 h 6858002"/>
                  <a:gd name="connsiteX269" fmla="*/ 4111549 w 4572002"/>
                  <a:gd name="connsiteY269" fmla="*/ 2409486 h 6858002"/>
                  <a:gd name="connsiteX270" fmla="*/ 4128650 w 4572002"/>
                  <a:gd name="connsiteY270" fmla="*/ 2435913 h 6858002"/>
                  <a:gd name="connsiteX271" fmla="*/ 4134481 w 4572002"/>
                  <a:gd name="connsiteY271" fmla="*/ 2463018 h 6858002"/>
                  <a:gd name="connsiteX272" fmla="*/ 4125839 w 4572002"/>
                  <a:gd name="connsiteY272" fmla="*/ 2518262 h 6858002"/>
                  <a:gd name="connsiteX273" fmla="*/ 4125838 w 4572002"/>
                  <a:gd name="connsiteY273" fmla="*/ 2518264 h 6858002"/>
                  <a:gd name="connsiteX274" fmla="*/ 4122194 w 4572002"/>
                  <a:gd name="connsiteY274" fmla="*/ 2545006 h 6858002"/>
                  <a:gd name="connsiteX275" fmla="*/ 4122194 w 4572002"/>
                  <a:gd name="connsiteY275" fmla="*/ 2545007 h 6858002"/>
                  <a:gd name="connsiteX276" fmla="*/ 4126408 w 4572002"/>
                  <a:gd name="connsiteY276" fmla="*/ 2571035 h 6858002"/>
                  <a:gd name="connsiteX277" fmla="*/ 4199563 w 4572002"/>
                  <a:gd name="connsiteY277" fmla="*/ 2668002 h 6858002"/>
                  <a:gd name="connsiteX278" fmla="*/ 4247953 w 4572002"/>
                  <a:gd name="connsiteY278" fmla="*/ 2745349 h 6858002"/>
                  <a:gd name="connsiteX279" fmla="*/ 4247954 w 4572002"/>
                  <a:gd name="connsiteY279" fmla="*/ 2745352 h 6858002"/>
                  <a:gd name="connsiteX280" fmla="*/ 4253873 w 4572002"/>
                  <a:gd name="connsiteY280" fmla="*/ 2778006 h 6858002"/>
                  <a:gd name="connsiteX281" fmla="*/ 4253453 w 4572002"/>
                  <a:gd name="connsiteY281" fmla="*/ 2785440 h 6858002"/>
                  <a:gd name="connsiteX282" fmla="*/ 4243374 w 4572002"/>
                  <a:gd name="connsiteY282" fmla="*/ 2811780 h 6858002"/>
                  <a:gd name="connsiteX283" fmla="*/ 4243371 w 4572002"/>
                  <a:gd name="connsiteY283" fmla="*/ 2811787 h 6858002"/>
                  <a:gd name="connsiteX284" fmla="*/ 4243372 w 4572002"/>
                  <a:gd name="connsiteY284" fmla="*/ 2811787 h 6858002"/>
                  <a:gd name="connsiteX285" fmla="*/ 4243374 w 4572002"/>
                  <a:gd name="connsiteY285" fmla="*/ 2811780 h 6858002"/>
                  <a:gd name="connsiteX286" fmla="*/ 4253025 w 4572002"/>
                  <a:gd name="connsiteY286" fmla="*/ 2793023 h 6858002"/>
                  <a:gd name="connsiteX287" fmla="*/ 4253453 w 4572002"/>
                  <a:gd name="connsiteY287" fmla="*/ 2785440 h 6858002"/>
                  <a:gd name="connsiteX288" fmla="*/ 4254654 w 4572002"/>
                  <a:gd name="connsiteY288" fmla="*/ 2782305 h 6858002"/>
                  <a:gd name="connsiteX289" fmla="*/ 4253873 w 4572002"/>
                  <a:gd name="connsiteY289" fmla="*/ 2778006 h 6858002"/>
                  <a:gd name="connsiteX290" fmla="*/ 4254284 w 4572002"/>
                  <a:gd name="connsiteY290" fmla="*/ 2770758 h 6858002"/>
                  <a:gd name="connsiteX291" fmla="*/ 4247954 w 4572002"/>
                  <a:gd name="connsiteY291" fmla="*/ 2745352 h 6858002"/>
                  <a:gd name="connsiteX292" fmla="*/ 4247953 w 4572002"/>
                  <a:gd name="connsiteY292" fmla="*/ 2745348 h 6858002"/>
                  <a:gd name="connsiteX293" fmla="*/ 4199563 w 4572002"/>
                  <a:gd name="connsiteY293" fmla="*/ 2668001 h 6858002"/>
                  <a:gd name="connsiteX294" fmla="*/ 4126408 w 4572002"/>
                  <a:gd name="connsiteY294" fmla="*/ 2571034 h 6858002"/>
                  <a:gd name="connsiteX295" fmla="*/ 4122194 w 4572002"/>
                  <a:gd name="connsiteY295" fmla="*/ 2545007 h 6858002"/>
                  <a:gd name="connsiteX296" fmla="*/ 4125838 w 4572002"/>
                  <a:gd name="connsiteY296" fmla="*/ 2518265 h 6858002"/>
                  <a:gd name="connsiteX297" fmla="*/ 4125839 w 4572002"/>
                  <a:gd name="connsiteY297" fmla="*/ 2518262 h 6858002"/>
                  <a:gd name="connsiteX298" fmla="*/ 4132419 w 4572002"/>
                  <a:gd name="connsiteY298" fmla="*/ 2490551 h 6858002"/>
                  <a:gd name="connsiteX299" fmla="*/ 4134481 w 4572002"/>
                  <a:gd name="connsiteY299" fmla="*/ 2463018 h 6858002"/>
                  <a:gd name="connsiteX300" fmla="*/ 4134481 w 4572002"/>
                  <a:gd name="connsiteY300" fmla="*/ 2463017 h 6858002"/>
                  <a:gd name="connsiteX301" fmla="*/ 4111549 w 4572002"/>
                  <a:gd name="connsiteY301" fmla="*/ 2409485 h 6858002"/>
                  <a:gd name="connsiteX302" fmla="*/ 4087164 w 4572002"/>
                  <a:gd name="connsiteY302" fmla="*/ 2334044 h 6858002"/>
                  <a:gd name="connsiteX303" fmla="*/ 4058207 w 4572002"/>
                  <a:gd name="connsiteY303" fmla="*/ 2228314 h 6858002"/>
                  <a:gd name="connsiteX304" fmla="*/ 4042967 w 4572002"/>
                  <a:gd name="connsiteY304" fmla="*/ 2188879 h 6858002"/>
                  <a:gd name="connsiteX305" fmla="*/ 4020296 w 4572002"/>
                  <a:gd name="connsiteY305" fmla="*/ 2094578 h 6858002"/>
                  <a:gd name="connsiteX306" fmla="*/ 4005437 w 4572002"/>
                  <a:gd name="connsiteY306" fmla="*/ 2016469 h 6858002"/>
                  <a:gd name="connsiteX307" fmla="*/ 3958954 w 4572002"/>
                  <a:gd name="connsiteY307" fmla="*/ 1953413 h 6858002"/>
                  <a:gd name="connsiteX308" fmla="*/ 3934949 w 4572002"/>
                  <a:gd name="connsiteY308" fmla="*/ 1933219 h 6858002"/>
                  <a:gd name="connsiteX309" fmla="*/ 3919519 w 4572002"/>
                  <a:gd name="connsiteY309" fmla="*/ 1916454 h 6858002"/>
                  <a:gd name="connsiteX310" fmla="*/ 3829028 w 4572002"/>
                  <a:gd name="connsiteY310" fmla="*/ 1842158 h 6858002"/>
                  <a:gd name="connsiteX311" fmla="*/ 3821407 w 4572002"/>
                  <a:gd name="connsiteY311" fmla="*/ 1833775 h 6858002"/>
                  <a:gd name="connsiteX312" fmla="*/ 3779686 w 4572002"/>
                  <a:gd name="connsiteY312" fmla="*/ 1733188 h 6858002"/>
                  <a:gd name="connsiteX313" fmla="*/ 3757018 w 4572002"/>
                  <a:gd name="connsiteY313" fmla="*/ 1697753 h 6858002"/>
                  <a:gd name="connsiteX314" fmla="*/ 3700436 w 4572002"/>
                  <a:gd name="connsiteY314" fmla="*/ 1624980 h 6858002"/>
                  <a:gd name="connsiteX315" fmla="*/ 3698532 w 4572002"/>
                  <a:gd name="connsiteY315" fmla="*/ 1596213 h 6858002"/>
                  <a:gd name="connsiteX316" fmla="*/ 3745230 w 4572002"/>
                  <a:gd name="connsiteY316" fmla="*/ 1459073 h 6858002"/>
                  <a:gd name="connsiteX317" fmla="*/ 3745229 w 4572002"/>
                  <a:gd name="connsiteY317" fmla="*/ 1459074 h 6858002"/>
                  <a:gd name="connsiteX318" fmla="*/ 3736012 w 4572002"/>
                  <a:gd name="connsiteY318" fmla="*/ 1481572 h 6858002"/>
                  <a:gd name="connsiteX319" fmla="*/ 3764423 w 4572002"/>
                  <a:gd name="connsiteY319" fmla="*/ 1268758 h 6858002"/>
                  <a:gd name="connsiteX320" fmla="*/ 3769590 w 4572002"/>
                  <a:gd name="connsiteY320" fmla="*/ 1286070 h 6858002"/>
                  <a:gd name="connsiteX321" fmla="*/ 3791927 w 4572002"/>
                  <a:gd name="connsiteY321" fmla="*/ 1350628 h 6858002"/>
                  <a:gd name="connsiteX322" fmla="*/ 3786333 w 4572002"/>
                  <a:gd name="connsiteY322" fmla="*/ 1413840 h 6858002"/>
                  <a:gd name="connsiteX323" fmla="*/ 3791928 w 4572002"/>
                  <a:gd name="connsiteY323" fmla="*/ 1350627 h 6858002"/>
                  <a:gd name="connsiteX324" fmla="*/ 3769590 w 4572002"/>
                  <a:gd name="connsiteY324" fmla="*/ 1286069 h 6858002"/>
                  <a:gd name="connsiteX325" fmla="*/ 3706152 w 4572002"/>
                  <a:gd name="connsiteY325" fmla="*/ 773035 h 6858002"/>
                  <a:gd name="connsiteX326" fmla="*/ 3706152 w 4572002"/>
                  <a:gd name="connsiteY326" fmla="*/ 773036 h 6858002"/>
                  <a:gd name="connsiteX327" fmla="*/ 3714152 w 4572002"/>
                  <a:gd name="connsiteY327" fmla="*/ 854380 h 6858002"/>
                  <a:gd name="connsiteX328" fmla="*/ 3745205 w 4572002"/>
                  <a:gd name="connsiteY328" fmla="*/ 915344 h 6858002"/>
                  <a:gd name="connsiteX329" fmla="*/ 3755683 w 4572002"/>
                  <a:gd name="connsiteY329" fmla="*/ 927156 h 6858002"/>
                  <a:gd name="connsiteX330" fmla="*/ 3752063 w 4572002"/>
                  <a:gd name="connsiteY330" fmla="*/ 1097088 h 6858002"/>
                  <a:gd name="connsiteX331" fmla="*/ 3747681 w 4572002"/>
                  <a:gd name="connsiteY331" fmla="*/ 1123186 h 6858002"/>
                  <a:gd name="connsiteX332" fmla="*/ 3772400 w 4572002"/>
                  <a:gd name="connsiteY332" fmla="*/ 1184029 h 6858002"/>
                  <a:gd name="connsiteX333" fmla="*/ 3747682 w 4572002"/>
                  <a:gd name="connsiteY333" fmla="*/ 1123185 h 6858002"/>
                  <a:gd name="connsiteX334" fmla="*/ 3752064 w 4572002"/>
                  <a:gd name="connsiteY334" fmla="*/ 1097087 h 6858002"/>
                  <a:gd name="connsiteX335" fmla="*/ 3755684 w 4572002"/>
                  <a:gd name="connsiteY335" fmla="*/ 927155 h 6858002"/>
                  <a:gd name="connsiteX336" fmla="*/ 3745206 w 4572002"/>
                  <a:gd name="connsiteY336" fmla="*/ 915343 h 6858002"/>
                  <a:gd name="connsiteX337" fmla="*/ 3714152 w 4572002"/>
                  <a:gd name="connsiteY337" fmla="*/ 854379 h 6858002"/>
                  <a:gd name="connsiteX338" fmla="*/ 3761553 w 4572002"/>
                  <a:gd name="connsiteY338" fmla="*/ 517851 h 6858002"/>
                  <a:gd name="connsiteX339" fmla="*/ 3752635 w 4572002"/>
                  <a:gd name="connsiteY339" fmla="*/ 556048 h 6858002"/>
                  <a:gd name="connsiteX340" fmla="*/ 3746157 w 4572002"/>
                  <a:gd name="connsiteY340" fmla="*/ 580051 h 6858002"/>
                  <a:gd name="connsiteX341" fmla="*/ 3742776 w 4572002"/>
                  <a:gd name="connsiteY341" fmla="*/ 642538 h 6858002"/>
                  <a:gd name="connsiteX342" fmla="*/ 3730253 w 4572002"/>
                  <a:gd name="connsiteY342" fmla="*/ 694928 h 6858002"/>
                  <a:gd name="connsiteX343" fmla="*/ 3742777 w 4572002"/>
                  <a:gd name="connsiteY343" fmla="*/ 642537 h 6858002"/>
                  <a:gd name="connsiteX344" fmla="*/ 3746158 w 4572002"/>
                  <a:gd name="connsiteY344" fmla="*/ 580050 h 6858002"/>
                  <a:gd name="connsiteX345" fmla="*/ 3752636 w 4572002"/>
                  <a:gd name="connsiteY345" fmla="*/ 556047 h 6858002"/>
                  <a:gd name="connsiteX346" fmla="*/ 3774848 w 4572002"/>
                  <a:gd name="connsiteY346" fmla="*/ 298169 h 6858002"/>
                  <a:gd name="connsiteX347" fmla="*/ 3760065 w 4572002"/>
                  <a:gd name="connsiteY347" fmla="*/ 313534 h 6858002"/>
                  <a:gd name="connsiteX348" fmla="*/ 3759493 w 4572002"/>
                  <a:gd name="connsiteY348" fmla="*/ 338871 h 6858002"/>
                  <a:gd name="connsiteX349" fmla="*/ 3759500 w 4572002"/>
                  <a:gd name="connsiteY349" fmla="*/ 338900 h 6858002"/>
                  <a:gd name="connsiteX350" fmla="*/ 3769400 w 4572002"/>
                  <a:gd name="connsiteY350" fmla="*/ 395640 h 6858002"/>
                  <a:gd name="connsiteX351" fmla="*/ 3765590 w 4572002"/>
                  <a:gd name="connsiteY351" fmla="*/ 367328 h 6858002"/>
                  <a:gd name="connsiteX352" fmla="*/ 3759500 w 4572002"/>
                  <a:gd name="connsiteY352" fmla="*/ 338900 h 6858002"/>
                  <a:gd name="connsiteX353" fmla="*/ 3759494 w 4572002"/>
                  <a:gd name="connsiteY353" fmla="*/ 338870 h 6858002"/>
                  <a:gd name="connsiteX354" fmla="*/ 3760066 w 4572002"/>
                  <a:gd name="connsiteY354" fmla="*/ 313533 h 6858002"/>
                  <a:gd name="connsiteX355" fmla="*/ 3782393 w 4572002"/>
                  <a:gd name="connsiteY355" fmla="*/ 281568 h 6858002"/>
                  <a:gd name="connsiteX356" fmla="*/ 3777498 w 4572002"/>
                  <a:gd name="connsiteY356" fmla="*/ 295415 h 6858002"/>
                  <a:gd name="connsiteX357" fmla="*/ 3777499 w 4572002"/>
                  <a:gd name="connsiteY357" fmla="*/ 295415 h 6858002"/>
                  <a:gd name="connsiteX358" fmla="*/ 3769073 w 4572002"/>
                  <a:gd name="connsiteY358" fmla="*/ 24486 h 6858002"/>
                  <a:gd name="connsiteX359" fmla="*/ 3766810 w 4572002"/>
                  <a:gd name="connsiteY359" fmla="*/ 74129 h 6858002"/>
                  <a:gd name="connsiteX360" fmla="*/ 3772734 w 4572002"/>
                  <a:gd name="connsiteY360" fmla="*/ 125861 h 6858002"/>
                  <a:gd name="connsiteX361" fmla="*/ 3777129 w 4572002"/>
                  <a:gd name="connsiteY361" fmla="*/ 153387 h 6858002"/>
                  <a:gd name="connsiteX362" fmla="*/ 3785402 w 4572002"/>
                  <a:gd name="connsiteY362" fmla="*/ 228944 h 6858002"/>
                  <a:gd name="connsiteX363" fmla="*/ 3780943 w 4572002"/>
                  <a:gd name="connsiteY363" fmla="*/ 177271 h 6858002"/>
                  <a:gd name="connsiteX364" fmla="*/ 3777129 w 4572002"/>
                  <a:gd name="connsiteY364" fmla="*/ 153387 h 6858002"/>
                  <a:gd name="connsiteX365" fmla="*/ 3776930 w 4572002"/>
                  <a:gd name="connsiteY365" fmla="*/ 151569 h 6858002"/>
                  <a:gd name="connsiteX366" fmla="*/ 3766811 w 4572002"/>
                  <a:gd name="connsiteY366" fmla="*/ 74129 h 6858002"/>
                  <a:gd name="connsiteX367" fmla="*/ 3766492 w 4572002"/>
                  <a:gd name="connsiteY367" fmla="*/ 0 h 6858002"/>
                  <a:gd name="connsiteX368" fmla="*/ 4230600 w 4572002"/>
                  <a:gd name="connsiteY368" fmla="*/ 0 h 6858002"/>
                  <a:gd name="connsiteX369" fmla="*/ 4229473 w 4572002"/>
                  <a:gd name="connsiteY369" fmla="*/ 2817 h 6858002"/>
                  <a:gd name="connsiteX370" fmla="*/ 4215375 w 4572002"/>
                  <a:gd name="connsiteY370" fmla="*/ 63587 h 6858002"/>
                  <a:gd name="connsiteX371" fmla="*/ 4201468 w 4572002"/>
                  <a:gd name="connsiteY371" fmla="*/ 176939 h 6858002"/>
                  <a:gd name="connsiteX372" fmla="*/ 4193466 w 4572002"/>
                  <a:gd name="connsiteY372" fmla="*/ 200182 h 6858002"/>
                  <a:gd name="connsiteX373" fmla="*/ 4155554 w 4572002"/>
                  <a:gd name="connsiteY373" fmla="*/ 340774 h 6858002"/>
                  <a:gd name="connsiteX374" fmla="*/ 4156319 w 4572002"/>
                  <a:gd name="connsiteY374" fmla="*/ 453364 h 6858002"/>
                  <a:gd name="connsiteX375" fmla="*/ 4158033 w 4572002"/>
                  <a:gd name="connsiteY375" fmla="*/ 462126 h 6858002"/>
                  <a:gd name="connsiteX376" fmla="*/ 4170605 w 4572002"/>
                  <a:gd name="connsiteY376" fmla="*/ 505182 h 6858002"/>
                  <a:gd name="connsiteX377" fmla="*/ 4167177 w 4572002"/>
                  <a:gd name="connsiteY377" fmla="*/ 571860 h 6858002"/>
                  <a:gd name="connsiteX378" fmla="*/ 4149840 w 4572002"/>
                  <a:gd name="connsiteY378" fmla="*/ 617772 h 6858002"/>
                  <a:gd name="connsiteX379" fmla="*/ 4149078 w 4572002"/>
                  <a:gd name="connsiteY379" fmla="*/ 674923 h 6858002"/>
                  <a:gd name="connsiteX380" fmla="*/ 4159937 w 4572002"/>
                  <a:gd name="connsiteY380" fmla="*/ 740268 h 6858002"/>
                  <a:gd name="connsiteX381" fmla="*/ 4162223 w 4572002"/>
                  <a:gd name="connsiteY381" fmla="*/ 769605 h 6858002"/>
                  <a:gd name="connsiteX382" fmla="*/ 4184703 w 4572002"/>
                  <a:gd name="connsiteY382" fmla="*/ 850189 h 6858002"/>
                  <a:gd name="connsiteX383" fmla="*/ 4179179 w 4572002"/>
                  <a:gd name="connsiteY383" fmla="*/ 898198 h 6858002"/>
                  <a:gd name="connsiteX384" fmla="*/ 4164319 w 4572002"/>
                  <a:gd name="connsiteY384" fmla="*/ 945444 h 6858002"/>
                  <a:gd name="connsiteX385" fmla="*/ 4150030 w 4572002"/>
                  <a:gd name="connsiteY385" fmla="*/ 975733 h 6858002"/>
                  <a:gd name="connsiteX386" fmla="*/ 4139934 w 4572002"/>
                  <a:gd name="connsiteY386" fmla="*/ 1036887 h 6858002"/>
                  <a:gd name="connsiteX387" fmla="*/ 4141458 w 4572002"/>
                  <a:gd name="connsiteY387" fmla="*/ 1048125 h 6858002"/>
                  <a:gd name="connsiteX388" fmla="*/ 4154032 w 4572002"/>
                  <a:gd name="connsiteY388" fmla="*/ 1230633 h 6858002"/>
                  <a:gd name="connsiteX389" fmla="*/ 4174225 w 4572002"/>
                  <a:gd name="connsiteY389" fmla="*/ 1303024 h 6858002"/>
                  <a:gd name="connsiteX390" fmla="*/ 4176701 w 4572002"/>
                  <a:gd name="connsiteY390" fmla="*/ 1318456 h 6858002"/>
                  <a:gd name="connsiteX391" fmla="*/ 4199372 w 4572002"/>
                  <a:gd name="connsiteY391" fmla="*/ 1472575 h 6858002"/>
                  <a:gd name="connsiteX392" fmla="*/ 4200325 w 4572002"/>
                  <a:gd name="connsiteY392" fmla="*/ 1489720 h 6858002"/>
                  <a:gd name="connsiteX393" fmla="*/ 4196324 w 4572002"/>
                  <a:gd name="connsiteY393" fmla="*/ 1537537 h 6858002"/>
                  <a:gd name="connsiteX394" fmla="*/ 4237474 w 4572002"/>
                  <a:gd name="connsiteY394" fmla="*/ 1650317 h 6858002"/>
                  <a:gd name="connsiteX395" fmla="*/ 4251572 w 4572002"/>
                  <a:gd name="connsiteY395" fmla="*/ 1763287 h 6858002"/>
                  <a:gd name="connsiteX396" fmla="*/ 4251380 w 4572002"/>
                  <a:gd name="connsiteY396" fmla="*/ 1825393 h 6858002"/>
                  <a:gd name="connsiteX397" fmla="*/ 4261478 w 4572002"/>
                  <a:gd name="connsiteY397" fmla="*/ 1869780 h 6858002"/>
                  <a:gd name="connsiteX398" fmla="*/ 4292149 w 4572002"/>
                  <a:gd name="connsiteY398" fmla="*/ 1978940 h 6858002"/>
                  <a:gd name="connsiteX399" fmla="*/ 4296911 w 4572002"/>
                  <a:gd name="connsiteY399" fmla="*/ 2030378 h 6858002"/>
                  <a:gd name="connsiteX400" fmla="*/ 4307201 w 4572002"/>
                  <a:gd name="connsiteY400" fmla="*/ 2085054 h 6858002"/>
                  <a:gd name="connsiteX401" fmla="*/ 4353302 w 4572002"/>
                  <a:gd name="connsiteY401" fmla="*/ 2220312 h 6858002"/>
                  <a:gd name="connsiteX402" fmla="*/ 4350636 w 4572002"/>
                  <a:gd name="connsiteY402" fmla="*/ 2330806 h 6858002"/>
                  <a:gd name="connsiteX403" fmla="*/ 4351206 w 4572002"/>
                  <a:gd name="connsiteY403" fmla="*/ 2401292 h 6858002"/>
                  <a:gd name="connsiteX404" fmla="*/ 4366446 w 4572002"/>
                  <a:gd name="connsiteY404" fmla="*/ 2485307 h 6858002"/>
                  <a:gd name="connsiteX405" fmla="*/ 4388736 w 4572002"/>
                  <a:gd name="connsiteY405" fmla="*/ 2554079 h 6858002"/>
                  <a:gd name="connsiteX406" fmla="*/ 4406453 w 4572002"/>
                  <a:gd name="connsiteY406" fmla="*/ 2649143 h 6858002"/>
                  <a:gd name="connsiteX407" fmla="*/ 4440554 w 4572002"/>
                  <a:gd name="connsiteY407" fmla="*/ 2743826 h 6858002"/>
                  <a:gd name="connsiteX408" fmla="*/ 4466653 w 4572002"/>
                  <a:gd name="connsiteY408" fmla="*/ 2809930 h 6858002"/>
                  <a:gd name="connsiteX409" fmla="*/ 4489705 w 4572002"/>
                  <a:gd name="connsiteY409" fmla="*/ 2901943 h 6858002"/>
                  <a:gd name="connsiteX410" fmla="*/ 4505897 w 4572002"/>
                  <a:gd name="connsiteY410" fmla="*/ 3042728 h 6858002"/>
                  <a:gd name="connsiteX411" fmla="*/ 4507613 w 4572002"/>
                  <a:gd name="connsiteY411" fmla="*/ 3107500 h 6858002"/>
                  <a:gd name="connsiteX412" fmla="*/ 4545521 w 4572002"/>
                  <a:gd name="connsiteY412" fmla="*/ 3209993 h 6858002"/>
                  <a:gd name="connsiteX413" fmla="*/ 4563811 w 4572002"/>
                  <a:gd name="connsiteY413" fmla="*/ 3253809 h 6858002"/>
                  <a:gd name="connsiteX414" fmla="*/ 4548570 w 4572002"/>
                  <a:gd name="connsiteY414" fmla="*/ 3293244 h 6858002"/>
                  <a:gd name="connsiteX415" fmla="*/ 4531043 w 4572002"/>
                  <a:gd name="connsiteY415" fmla="*/ 3318771 h 6858002"/>
                  <a:gd name="connsiteX416" fmla="*/ 4545904 w 4572002"/>
                  <a:gd name="connsiteY416" fmla="*/ 3399546 h 6858002"/>
                  <a:gd name="connsiteX417" fmla="*/ 4561524 w 4572002"/>
                  <a:gd name="connsiteY417" fmla="*/ 3485275 h 6858002"/>
                  <a:gd name="connsiteX418" fmla="*/ 4572002 w 4572002"/>
                  <a:gd name="connsiteY418" fmla="*/ 3546617 h 6858002"/>
                  <a:gd name="connsiteX419" fmla="*/ 4563620 w 4572002"/>
                  <a:gd name="connsiteY419" fmla="*/ 3623201 h 6858002"/>
                  <a:gd name="connsiteX420" fmla="*/ 4560192 w 4572002"/>
                  <a:gd name="connsiteY420" fmla="*/ 3683591 h 6858002"/>
                  <a:gd name="connsiteX421" fmla="*/ 4550476 w 4572002"/>
                  <a:gd name="connsiteY421" fmla="*/ 3732361 h 6858002"/>
                  <a:gd name="connsiteX422" fmla="*/ 4544759 w 4572002"/>
                  <a:gd name="connsiteY422" fmla="*/ 3749506 h 6858002"/>
                  <a:gd name="connsiteX423" fmla="*/ 4500182 w 4572002"/>
                  <a:gd name="connsiteY423" fmla="*/ 3885338 h 6858002"/>
                  <a:gd name="connsiteX424" fmla="*/ 4464557 w 4572002"/>
                  <a:gd name="connsiteY424" fmla="*/ 4030503 h 6858002"/>
                  <a:gd name="connsiteX425" fmla="*/ 4487039 w 4572002"/>
                  <a:gd name="connsiteY425" fmla="*/ 4124614 h 6858002"/>
                  <a:gd name="connsiteX426" fmla="*/ 4486656 w 4572002"/>
                  <a:gd name="connsiteY426" fmla="*/ 4159667 h 6858002"/>
                  <a:gd name="connsiteX427" fmla="*/ 4491801 w 4572002"/>
                  <a:gd name="connsiteY427" fmla="*/ 4320837 h 6858002"/>
                  <a:gd name="connsiteX428" fmla="*/ 4497325 w 4572002"/>
                  <a:gd name="connsiteY428" fmla="*/ 4349222 h 6858002"/>
                  <a:gd name="connsiteX429" fmla="*/ 4474653 w 4572002"/>
                  <a:gd name="connsiteY429" fmla="*/ 4502579 h 6858002"/>
                  <a:gd name="connsiteX430" fmla="*/ 4470844 w 4572002"/>
                  <a:gd name="connsiteY430" fmla="*/ 4558207 h 6858002"/>
                  <a:gd name="connsiteX431" fmla="*/ 4464557 w 4572002"/>
                  <a:gd name="connsiteY431" fmla="*/ 4609452 h 6858002"/>
                  <a:gd name="connsiteX432" fmla="*/ 4463033 w 4572002"/>
                  <a:gd name="connsiteY432" fmla="*/ 4681083 h 6858002"/>
                  <a:gd name="connsiteX433" fmla="*/ 4465891 w 4572002"/>
                  <a:gd name="connsiteY433" fmla="*/ 4755381 h 6858002"/>
                  <a:gd name="connsiteX434" fmla="*/ 4465319 w 4572002"/>
                  <a:gd name="connsiteY434" fmla="*/ 4838250 h 6858002"/>
                  <a:gd name="connsiteX435" fmla="*/ 4460367 w 4572002"/>
                  <a:gd name="connsiteY435" fmla="*/ 4871019 h 6858002"/>
                  <a:gd name="connsiteX436" fmla="*/ 4463795 w 4572002"/>
                  <a:gd name="connsiteY436" fmla="*/ 4959602 h 6858002"/>
                  <a:gd name="connsiteX437" fmla="*/ 4458082 w 4572002"/>
                  <a:gd name="connsiteY437" fmla="*/ 5006086 h 6858002"/>
                  <a:gd name="connsiteX438" fmla="*/ 4456937 w 4572002"/>
                  <a:gd name="connsiteY438" fmla="*/ 5082670 h 6858002"/>
                  <a:gd name="connsiteX439" fmla="*/ 4455603 w 4572002"/>
                  <a:gd name="connsiteY439" fmla="*/ 5107627 h 6858002"/>
                  <a:gd name="connsiteX440" fmla="*/ 4454840 w 4572002"/>
                  <a:gd name="connsiteY440" fmla="*/ 5129916 h 6858002"/>
                  <a:gd name="connsiteX441" fmla="*/ 4470464 w 4572002"/>
                  <a:gd name="connsiteY441" fmla="*/ 5206308 h 6858002"/>
                  <a:gd name="connsiteX442" fmla="*/ 4471415 w 4572002"/>
                  <a:gd name="connsiteY442" fmla="*/ 5274129 h 6858002"/>
                  <a:gd name="connsiteX443" fmla="*/ 4483990 w 4572002"/>
                  <a:gd name="connsiteY443" fmla="*/ 5393005 h 6858002"/>
                  <a:gd name="connsiteX444" fmla="*/ 4479607 w 4572002"/>
                  <a:gd name="connsiteY444" fmla="*/ 5419295 h 6858002"/>
                  <a:gd name="connsiteX445" fmla="*/ 4477894 w 4572002"/>
                  <a:gd name="connsiteY445" fmla="*/ 5501594 h 6858002"/>
                  <a:gd name="connsiteX446" fmla="*/ 4476560 w 4572002"/>
                  <a:gd name="connsiteY446" fmla="*/ 5548460 h 6858002"/>
                  <a:gd name="connsiteX447" fmla="*/ 4485703 w 4572002"/>
                  <a:gd name="connsiteY447" fmla="*/ 5606372 h 6858002"/>
                  <a:gd name="connsiteX448" fmla="*/ 4505134 w 4572002"/>
                  <a:gd name="connsiteY448" fmla="*/ 5706959 h 6858002"/>
                  <a:gd name="connsiteX449" fmla="*/ 4508183 w 4572002"/>
                  <a:gd name="connsiteY449" fmla="*/ 5733440 h 6858002"/>
                  <a:gd name="connsiteX450" fmla="*/ 4517519 w 4572002"/>
                  <a:gd name="connsiteY450" fmla="*/ 5781830 h 6858002"/>
                  <a:gd name="connsiteX451" fmla="*/ 4519234 w 4572002"/>
                  <a:gd name="connsiteY451" fmla="*/ 5790592 h 6858002"/>
                  <a:gd name="connsiteX452" fmla="*/ 4542855 w 4572002"/>
                  <a:gd name="connsiteY452" fmla="*/ 5864318 h 6858002"/>
                  <a:gd name="connsiteX453" fmla="*/ 4544759 w 4572002"/>
                  <a:gd name="connsiteY453" fmla="*/ 5902610 h 6858002"/>
                  <a:gd name="connsiteX454" fmla="*/ 4544951 w 4572002"/>
                  <a:gd name="connsiteY454" fmla="*/ 6012723 h 6858002"/>
                  <a:gd name="connsiteX455" fmla="*/ 4541332 w 4572002"/>
                  <a:gd name="connsiteY455" fmla="*/ 6059397 h 6858002"/>
                  <a:gd name="connsiteX456" fmla="*/ 4527426 w 4572002"/>
                  <a:gd name="connsiteY456" fmla="*/ 6171605 h 6858002"/>
                  <a:gd name="connsiteX457" fmla="*/ 4520568 w 4572002"/>
                  <a:gd name="connsiteY457" fmla="*/ 6242093 h 6858002"/>
                  <a:gd name="connsiteX458" fmla="*/ 4509706 w 4572002"/>
                  <a:gd name="connsiteY458" fmla="*/ 6323058 h 6858002"/>
                  <a:gd name="connsiteX459" fmla="*/ 4502848 w 4572002"/>
                  <a:gd name="connsiteY459" fmla="*/ 6415833 h 6858002"/>
                  <a:gd name="connsiteX460" fmla="*/ 4482084 w 4572002"/>
                  <a:gd name="connsiteY460" fmla="*/ 6584812 h 6858002"/>
                  <a:gd name="connsiteX461" fmla="*/ 4460557 w 4572002"/>
                  <a:gd name="connsiteY461" fmla="*/ 6748458 h 6858002"/>
                  <a:gd name="connsiteX462" fmla="*/ 4441507 w 4572002"/>
                  <a:gd name="connsiteY462" fmla="*/ 6815516 h 6858002"/>
                  <a:gd name="connsiteX463" fmla="*/ 4431806 w 4572002"/>
                  <a:gd name="connsiteY463" fmla="*/ 6858001 h 6858002"/>
                  <a:gd name="connsiteX464" fmla="*/ 4259554 w 4572002"/>
                  <a:gd name="connsiteY464" fmla="*/ 6858001 h 6858002"/>
                  <a:gd name="connsiteX465" fmla="*/ 4259554 w 4572002"/>
                  <a:gd name="connsiteY465" fmla="*/ 6858002 h 6858002"/>
                  <a:gd name="connsiteX466" fmla="*/ 0 w 4572002"/>
                  <a:gd name="connsiteY466" fmla="*/ 6858002 h 6858002"/>
                  <a:gd name="connsiteX467" fmla="*/ 0 w 4572002"/>
                  <a:gd name="connsiteY467" fmla="*/ 2 h 6858002"/>
                  <a:gd name="connsiteX468" fmla="*/ 3766492 w 4572002"/>
                  <a:gd name="connsiteY468" fmla="*/ 1 h 6858002"/>
                  <a:gd name="connsiteX469" fmla="*/ 3769210 w 4572002"/>
                  <a:gd name="connsiteY469" fmla="*/ 21486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Lst>
                <a:rect l="l" t="t" r="r" b="b"/>
                <a:pathLst>
                  <a:path w="4572002" h="6858002">
                    <a:moveTo>
                      <a:pt x="4214994" y="6564620"/>
                    </a:moveTo>
                    <a:lnTo>
                      <a:pt x="4214994" y="6564621"/>
                    </a:lnTo>
                    <a:cubicBezTo>
                      <a:pt x="4225281" y="6575479"/>
                      <a:pt x="4231378" y="6582147"/>
                      <a:pt x="4237474" y="6588626"/>
                    </a:cubicBezTo>
                    <a:lnTo>
                      <a:pt x="4254096" y="6625225"/>
                    </a:lnTo>
                    <a:lnTo>
                      <a:pt x="4247001" y="6662540"/>
                    </a:lnTo>
                    <a:lnTo>
                      <a:pt x="4247000" y="6662541"/>
                    </a:lnTo>
                    <a:lnTo>
                      <a:pt x="4246999" y="6662544"/>
                    </a:lnTo>
                    <a:lnTo>
                      <a:pt x="4235550" y="6683027"/>
                    </a:lnTo>
                    <a:lnTo>
                      <a:pt x="4232403" y="6702976"/>
                    </a:lnTo>
                    <a:lnTo>
                      <a:pt x="4232403" y="6702977"/>
                    </a:lnTo>
                    <a:cubicBezTo>
                      <a:pt x="4232808" y="6716169"/>
                      <a:pt x="4237951" y="6729219"/>
                      <a:pt x="4246238" y="6742553"/>
                    </a:cubicBezTo>
                    <a:lnTo>
                      <a:pt x="4246239" y="6742555"/>
                    </a:lnTo>
                    <a:lnTo>
                      <a:pt x="4265716" y="6812062"/>
                    </a:lnTo>
                    <a:lnTo>
                      <a:pt x="4265717" y="6812064"/>
                    </a:lnTo>
                    <a:lnTo>
                      <a:pt x="4265717" y="6812063"/>
                    </a:lnTo>
                    <a:lnTo>
                      <a:pt x="4265716" y="6812062"/>
                    </a:lnTo>
                    <a:lnTo>
                      <a:pt x="4260942" y="6776800"/>
                    </a:lnTo>
                    <a:lnTo>
                      <a:pt x="4246239" y="6742555"/>
                    </a:lnTo>
                    <a:lnTo>
                      <a:pt x="4246238" y="6742552"/>
                    </a:lnTo>
                    <a:lnTo>
                      <a:pt x="4232403" y="6702976"/>
                    </a:lnTo>
                    <a:lnTo>
                      <a:pt x="4246999" y="6662544"/>
                    </a:lnTo>
                    <a:lnTo>
                      <a:pt x="4247000" y="6662542"/>
                    </a:lnTo>
                    <a:lnTo>
                      <a:pt x="4247001" y="6662540"/>
                    </a:lnTo>
                    <a:lnTo>
                      <a:pt x="4254084" y="6645552"/>
                    </a:lnTo>
                    <a:lnTo>
                      <a:pt x="4254096" y="6625225"/>
                    </a:lnTo>
                    <a:lnTo>
                      <a:pt x="4254096" y="6625224"/>
                    </a:lnTo>
                    <a:cubicBezTo>
                      <a:pt x="4252000" y="6611341"/>
                      <a:pt x="4245951" y="6597578"/>
                      <a:pt x="4237474" y="6588625"/>
                    </a:cubicBezTo>
                    <a:close/>
                    <a:moveTo>
                      <a:pt x="4295315" y="6438981"/>
                    </a:moveTo>
                    <a:lnTo>
                      <a:pt x="4275385" y="6463840"/>
                    </a:lnTo>
                    <a:lnTo>
                      <a:pt x="4275382" y="6463849"/>
                    </a:lnTo>
                    <a:lnTo>
                      <a:pt x="4261587" y="6513012"/>
                    </a:lnTo>
                    <a:lnTo>
                      <a:pt x="4242781" y="6546194"/>
                    </a:lnTo>
                    <a:lnTo>
                      <a:pt x="4242781" y="6546195"/>
                    </a:lnTo>
                    <a:lnTo>
                      <a:pt x="4259120" y="6521804"/>
                    </a:lnTo>
                    <a:lnTo>
                      <a:pt x="4261587" y="6513012"/>
                    </a:lnTo>
                    <a:lnTo>
                      <a:pt x="4264398" y="6508052"/>
                    </a:lnTo>
                    <a:lnTo>
                      <a:pt x="4275382" y="6463849"/>
                    </a:lnTo>
                    <a:lnTo>
                      <a:pt x="4275385" y="6463841"/>
                    </a:lnTo>
                    <a:cubicBezTo>
                      <a:pt x="4278336" y="6451650"/>
                      <a:pt x="4285813" y="6444077"/>
                      <a:pt x="4295315" y="6438981"/>
                    </a:cubicBezTo>
                    <a:close/>
                    <a:moveTo>
                      <a:pt x="4381289" y="6365204"/>
                    </a:moveTo>
                    <a:lnTo>
                      <a:pt x="4380008" y="6387910"/>
                    </a:lnTo>
                    <a:lnTo>
                      <a:pt x="4378243" y="6391549"/>
                    </a:lnTo>
                    <a:lnTo>
                      <a:pt x="4370589" y="6407332"/>
                    </a:lnTo>
                    <a:lnTo>
                      <a:pt x="4370589" y="6407333"/>
                    </a:lnTo>
                    <a:lnTo>
                      <a:pt x="4378243" y="6391549"/>
                    </a:lnTo>
                    <a:lnTo>
                      <a:pt x="4380008" y="6387910"/>
                    </a:lnTo>
                    <a:close/>
                    <a:moveTo>
                      <a:pt x="4142220" y="4221391"/>
                    </a:moveTo>
                    <a:lnTo>
                      <a:pt x="4142220" y="4221392"/>
                    </a:lnTo>
                    <a:cubicBezTo>
                      <a:pt x="4142982" y="4232061"/>
                      <a:pt x="4143172" y="4243873"/>
                      <a:pt x="4147936" y="4253015"/>
                    </a:cubicBezTo>
                    <a:cubicBezTo>
                      <a:pt x="4160129" y="4277402"/>
                      <a:pt x="4175749" y="4300071"/>
                      <a:pt x="4187752" y="4324646"/>
                    </a:cubicBezTo>
                    <a:lnTo>
                      <a:pt x="4196706" y="4363891"/>
                    </a:lnTo>
                    <a:lnTo>
                      <a:pt x="4195944" y="4482004"/>
                    </a:lnTo>
                    <a:cubicBezTo>
                      <a:pt x="4193276" y="4546776"/>
                      <a:pt x="4192704" y="4612500"/>
                      <a:pt x="4135934" y="4659174"/>
                    </a:cubicBezTo>
                    <a:cubicBezTo>
                      <a:pt x="4131362" y="4662986"/>
                      <a:pt x="4128694" y="4671176"/>
                      <a:pt x="4127932" y="4677655"/>
                    </a:cubicBezTo>
                    <a:cubicBezTo>
                      <a:pt x="4124313" y="4707564"/>
                      <a:pt x="4123931" y="4738235"/>
                      <a:pt x="4118025" y="4767764"/>
                    </a:cubicBezTo>
                    <a:cubicBezTo>
                      <a:pt x="4115644" y="4779575"/>
                      <a:pt x="4114835" y="4790387"/>
                      <a:pt x="4116716" y="4800483"/>
                    </a:cubicBezTo>
                    <a:lnTo>
                      <a:pt x="4116716" y="4800484"/>
                    </a:lnTo>
                    <a:cubicBezTo>
                      <a:pt x="4118597" y="4810581"/>
                      <a:pt x="4123170" y="4819964"/>
                      <a:pt x="4131552" y="4828917"/>
                    </a:cubicBezTo>
                    <a:lnTo>
                      <a:pt x="4153733" y="4863343"/>
                    </a:lnTo>
                    <a:lnTo>
                      <a:pt x="4161262" y="4889275"/>
                    </a:lnTo>
                    <a:lnTo>
                      <a:pt x="4159557" y="4912168"/>
                    </a:lnTo>
                    <a:cubicBezTo>
                      <a:pt x="4157842" y="4919978"/>
                      <a:pt x="4157485" y="4927122"/>
                      <a:pt x="4158155" y="4933804"/>
                    </a:cubicBezTo>
                    <a:lnTo>
                      <a:pt x="4158155" y="4933805"/>
                    </a:lnTo>
                    <a:lnTo>
                      <a:pt x="4162914" y="4952673"/>
                    </a:lnTo>
                    <a:lnTo>
                      <a:pt x="4165707" y="4957454"/>
                    </a:lnTo>
                    <a:lnTo>
                      <a:pt x="4166985" y="4961456"/>
                    </a:lnTo>
                    <a:cubicBezTo>
                      <a:pt x="4171496" y="4970097"/>
                      <a:pt x="4177202" y="4978394"/>
                      <a:pt x="4182989" y="4987038"/>
                    </a:cubicBezTo>
                    <a:cubicBezTo>
                      <a:pt x="4194228" y="5003802"/>
                      <a:pt x="4208326" y="5022853"/>
                      <a:pt x="4209468" y="5041522"/>
                    </a:cubicBezTo>
                    <a:cubicBezTo>
                      <a:pt x="4210087" y="5052096"/>
                      <a:pt x="4213005" y="5062300"/>
                      <a:pt x="4216684" y="5072376"/>
                    </a:cubicBezTo>
                    <a:lnTo>
                      <a:pt x="4222587" y="5087441"/>
                    </a:lnTo>
                    <a:lnTo>
                      <a:pt x="4235615" y="5133220"/>
                    </a:lnTo>
                    <a:lnTo>
                      <a:pt x="4235616" y="5133225"/>
                    </a:lnTo>
                    <a:lnTo>
                      <a:pt x="4228901" y="5166113"/>
                    </a:lnTo>
                    <a:lnTo>
                      <a:pt x="4228901" y="5166114"/>
                    </a:lnTo>
                    <a:cubicBezTo>
                      <a:pt x="4228139" y="5167638"/>
                      <a:pt x="4228712" y="5169781"/>
                      <a:pt x="4229593" y="5172091"/>
                    </a:cubicBezTo>
                    <a:lnTo>
                      <a:pt x="4232139" y="5179068"/>
                    </a:lnTo>
                    <a:cubicBezTo>
                      <a:pt x="4235759" y="5196595"/>
                      <a:pt x="4235807" y="5213598"/>
                      <a:pt x="4231973" y="5229434"/>
                    </a:cubicBezTo>
                    <a:lnTo>
                      <a:pt x="4225669" y="5241089"/>
                    </a:lnTo>
                    <a:lnTo>
                      <a:pt x="4208517" y="5272796"/>
                    </a:lnTo>
                    <a:cubicBezTo>
                      <a:pt x="4196871" y="5285441"/>
                      <a:pt x="4189165" y="5298595"/>
                      <a:pt x="4184613" y="5312288"/>
                    </a:cubicBezTo>
                    <a:lnTo>
                      <a:pt x="4183557" y="5321350"/>
                    </a:lnTo>
                    <a:lnTo>
                      <a:pt x="4181083" y="5326163"/>
                    </a:lnTo>
                    <a:lnTo>
                      <a:pt x="4179637" y="5355014"/>
                    </a:lnTo>
                    <a:lnTo>
                      <a:pt x="4179637" y="5355015"/>
                    </a:lnTo>
                    <a:cubicBezTo>
                      <a:pt x="4180286" y="5364883"/>
                      <a:pt x="4181989" y="5375003"/>
                      <a:pt x="4184513" y="5385385"/>
                    </a:cubicBezTo>
                    <a:cubicBezTo>
                      <a:pt x="4187752" y="5398722"/>
                      <a:pt x="4190038" y="5412058"/>
                      <a:pt x="4192704" y="5425583"/>
                    </a:cubicBezTo>
                    <a:cubicBezTo>
                      <a:pt x="4196514" y="5443871"/>
                      <a:pt x="4200516" y="5462352"/>
                      <a:pt x="4204327" y="5480638"/>
                    </a:cubicBezTo>
                    <a:lnTo>
                      <a:pt x="4208850" y="5507668"/>
                    </a:lnTo>
                    <a:lnTo>
                      <a:pt x="4198232" y="5531692"/>
                    </a:lnTo>
                    <a:lnTo>
                      <a:pt x="4198231" y="5531693"/>
                    </a:lnTo>
                    <a:cubicBezTo>
                      <a:pt x="4191181" y="5537600"/>
                      <a:pt x="4187989" y="5542649"/>
                      <a:pt x="4188085" y="5547578"/>
                    </a:cubicBezTo>
                    <a:lnTo>
                      <a:pt x="4188085" y="5547579"/>
                    </a:lnTo>
                    <a:cubicBezTo>
                      <a:pt x="4188180" y="5552508"/>
                      <a:pt x="4191562" y="5557318"/>
                      <a:pt x="4197659" y="5562747"/>
                    </a:cubicBezTo>
                    <a:cubicBezTo>
                      <a:pt x="4240332" y="5600468"/>
                      <a:pt x="4267003" y="5646190"/>
                      <a:pt x="4268907" y="5704484"/>
                    </a:cubicBezTo>
                    <a:cubicBezTo>
                      <a:pt x="4269289" y="5716486"/>
                      <a:pt x="4271954" y="5728679"/>
                      <a:pt x="4274812" y="5740489"/>
                    </a:cubicBezTo>
                    <a:cubicBezTo>
                      <a:pt x="4276527" y="5747729"/>
                      <a:pt x="4278433" y="5756494"/>
                      <a:pt x="4283578" y="5760874"/>
                    </a:cubicBezTo>
                    <a:cubicBezTo>
                      <a:pt x="4322821" y="5794975"/>
                      <a:pt x="4350063" y="5837458"/>
                      <a:pt x="4371973" y="5883752"/>
                    </a:cubicBezTo>
                    <a:lnTo>
                      <a:pt x="4371974" y="5883757"/>
                    </a:lnTo>
                    <a:lnTo>
                      <a:pt x="4389877" y="5935946"/>
                    </a:lnTo>
                    <a:lnTo>
                      <a:pt x="4389878" y="5935950"/>
                    </a:lnTo>
                    <a:lnTo>
                      <a:pt x="4386259" y="5993290"/>
                    </a:lnTo>
                    <a:lnTo>
                      <a:pt x="4386259" y="5993291"/>
                    </a:lnTo>
                    <a:cubicBezTo>
                      <a:pt x="4385116" y="6004531"/>
                      <a:pt x="4385306" y="6017485"/>
                      <a:pt x="4379782" y="6026440"/>
                    </a:cubicBezTo>
                    <a:cubicBezTo>
                      <a:pt x="4362445" y="6054825"/>
                      <a:pt x="4343778" y="6082258"/>
                      <a:pt x="4323583" y="6108738"/>
                    </a:cubicBezTo>
                    <a:cubicBezTo>
                      <a:pt x="4314914" y="6120074"/>
                      <a:pt x="4309961" y="6126884"/>
                      <a:pt x="4309890" y="6133314"/>
                    </a:cubicBezTo>
                    <a:lnTo>
                      <a:pt x="4309890" y="6133315"/>
                    </a:lnTo>
                    <a:lnTo>
                      <a:pt x="4313591" y="6143190"/>
                    </a:lnTo>
                    <a:lnTo>
                      <a:pt x="4325486" y="6155600"/>
                    </a:lnTo>
                    <a:lnTo>
                      <a:pt x="4325488" y="6155603"/>
                    </a:lnTo>
                    <a:cubicBezTo>
                      <a:pt x="4347778" y="6175798"/>
                      <a:pt x="4359398" y="6200945"/>
                      <a:pt x="4364160" y="6228757"/>
                    </a:cubicBezTo>
                    <a:lnTo>
                      <a:pt x="4381497" y="6361540"/>
                    </a:lnTo>
                    <a:lnTo>
                      <a:pt x="4381497" y="6361539"/>
                    </a:lnTo>
                    <a:cubicBezTo>
                      <a:pt x="4377877" y="6317151"/>
                      <a:pt x="4371590" y="6272764"/>
                      <a:pt x="4364160" y="6228756"/>
                    </a:cubicBezTo>
                    <a:cubicBezTo>
                      <a:pt x="4359398" y="6200944"/>
                      <a:pt x="4347778" y="6175797"/>
                      <a:pt x="4325488" y="6155602"/>
                    </a:cubicBezTo>
                    <a:lnTo>
                      <a:pt x="4325486" y="6155600"/>
                    </a:lnTo>
                    <a:lnTo>
                      <a:pt x="4309890" y="6133315"/>
                    </a:lnTo>
                    <a:lnTo>
                      <a:pt x="4323583" y="6108739"/>
                    </a:lnTo>
                    <a:cubicBezTo>
                      <a:pt x="4343778" y="6082259"/>
                      <a:pt x="4362445" y="6054826"/>
                      <a:pt x="4379782" y="6026441"/>
                    </a:cubicBezTo>
                    <a:cubicBezTo>
                      <a:pt x="4385306" y="6017486"/>
                      <a:pt x="4385116" y="6004532"/>
                      <a:pt x="4386259" y="5993292"/>
                    </a:cubicBezTo>
                    <a:lnTo>
                      <a:pt x="4386259" y="5993290"/>
                    </a:lnTo>
                    <a:lnTo>
                      <a:pt x="4389712" y="5964477"/>
                    </a:lnTo>
                    <a:lnTo>
                      <a:pt x="4389878" y="5935950"/>
                    </a:lnTo>
                    <a:lnTo>
                      <a:pt x="4389878" y="5935949"/>
                    </a:lnTo>
                    <a:lnTo>
                      <a:pt x="4389877" y="5935946"/>
                    </a:lnTo>
                    <a:lnTo>
                      <a:pt x="4382997" y="5909351"/>
                    </a:lnTo>
                    <a:lnTo>
                      <a:pt x="4371974" y="5883757"/>
                    </a:lnTo>
                    <a:lnTo>
                      <a:pt x="4371973" y="5883751"/>
                    </a:lnTo>
                    <a:cubicBezTo>
                      <a:pt x="4350063" y="5837457"/>
                      <a:pt x="4322821" y="5794974"/>
                      <a:pt x="4283578" y="5760873"/>
                    </a:cubicBezTo>
                    <a:cubicBezTo>
                      <a:pt x="4278433" y="5756493"/>
                      <a:pt x="4276527" y="5747728"/>
                      <a:pt x="4274812" y="5740488"/>
                    </a:cubicBezTo>
                    <a:cubicBezTo>
                      <a:pt x="4271954" y="5728678"/>
                      <a:pt x="4269289" y="5716485"/>
                      <a:pt x="4268907" y="5704483"/>
                    </a:cubicBezTo>
                    <a:cubicBezTo>
                      <a:pt x="4267003" y="5646189"/>
                      <a:pt x="4240332" y="5600467"/>
                      <a:pt x="4197659" y="5562746"/>
                    </a:cubicBezTo>
                    <a:lnTo>
                      <a:pt x="4188085" y="5547578"/>
                    </a:lnTo>
                    <a:lnTo>
                      <a:pt x="4198231" y="5531694"/>
                    </a:lnTo>
                    <a:lnTo>
                      <a:pt x="4198232" y="5531692"/>
                    </a:lnTo>
                    <a:lnTo>
                      <a:pt x="4206630" y="5520422"/>
                    </a:lnTo>
                    <a:lnTo>
                      <a:pt x="4208850" y="5507668"/>
                    </a:lnTo>
                    <a:lnTo>
                      <a:pt x="4208850" y="5507667"/>
                    </a:lnTo>
                    <a:cubicBezTo>
                      <a:pt x="4208803" y="5498832"/>
                      <a:pt x="4206231" y="5489497"/>
                      <a:pt x="4204327" y="5480637"/>
                    </a:cubicBezTo>
                    <a:cubicBezTo>
                      <a:pt x="4200516" y="5462351"/>
                      <a:pt x="4196514" y="5443870"/>
                      <a:pt x="4192704" y="5425582"/>
                    </a:cubicBezTo>
                    <a:cubicBezTo>
                      <a:pt x="4190038" y="5412057"/>
                      <a:pt x="4187752" y="5398721"/>
                      <a:pt x="4184513" y="5385384"/>
                    </a:cubicBezTo>
                    <a:lnTo>
                      <a:pt x="4179637" y="5355014"/>
                    </a:lnTo>
                    <a:lnTo>
                      <a:pt x="4183557" y="5321350"/>
                    </a:lnTo>
                    <a:lnTo>
                      <a:pt x="4208517" y="5272797"/>
                    </a:lnTo>
                    <a:lnTo>
                      <a:pt x="4225669" y="5241089"/>
                    </a:lnTo>
                    <a:lnTo>
                      <a:pt x="4231973" y="5229433"/>
                    </a:lnTo>
                    <a:lnTo>
                      <a:pt x="4232139" y="5179068"/>
                    </a:lnTo>
                    <a:lnTo>
                      <a:pt x="4232139" y="5179067"/>
                    </a:lnTo>
                    <a:cubicBezTo>
                      <a:pt x="4231663" y="5176876"/>
                      <a:pt x="4230473" y="5174400"/>
                      <a:pt x="4229593" y="5172090"/>
                    </a:cubicBezTo>
                    <a:lnTo>
                      <a:pt x="4228901" y="5166114"/>
                    </a:lnTo>
                    <a:lnTo>
                      <a:pt x="4235616" y="5133225"/>
                    </a:lnTo>
                    <a:lnTo>
                      <a:pt x="4235616" y="5133224"/>
                    </a:lnTo>
                    <a:lnTo>
                      <a:pt x="4235615" y="5133220"/>
                    </a:lnTo>
                    <a:lnTo>
                      <a:pt x="4228473" y="5102461"/>
                    </a:lnTo>
                    <a:lnTo>
                      <a:pt x="4222587" y="5087441"/>
                    </a:lnTo>
                    <a:lnTo>
                      <a:pt x="4222582" y="5087423"/>
                    </a:lnTo>
                    <a:cubicBezTo>
                      <a:pt x="4216496" y="5072411"/>
                      <a:pt x="4210397" y="5057381"/>
                      <a:pt x="4209468" y="5041521"/>
                    </a:cubicBezTo>
                    <a:cubicBezTo>
                      <a:pt x="4208326" y="5022852"/>
                      <a:pt x="4194228" y="5003801"/>
                      <a:pt x="4182989" y="4987037"/>
                    </a:cubicBezTo>
                    <a:lnTo>
                      <a:pt x="4165707" y="4957454"/>
                    </a:lnTo>
                    <a:lnTo>
                      <a:pt x="4158155" y="4933805"/>
                    </a:lnTo>
                    <a:lnTo>
                      <a:pt x="4159557" y="4912169"/>
                    </a:lnTo>
                    <a:cubicBezTo>
                      <a:pt x="4161319" y="4904358"/>
                      <a:pt x="4161831" y="4896714"/>
                      <a:pt x="4161262" y="4889276"/>
                    </a:cubicBezTo>
                    <a:lnTo>
                      <a:pt x="4161262" y="4889275"/>
                    </a:lnTo>
                    <a:lnTo>
                      <a:pt x="4156484" y="4867614"/>
                    </a:lnTo>
                    <a:lnTo>
                      <a:pt x="4153733" y="4863343"/>
                    </a:lnTo>
                    <a:lnTo>
                      <a:pt x="4151983" y="4857317"/>
                    </a:lnTo>
                    <a:cubicBezTo>
                      <a:pt x="4146840" y="4847214"/>
                      <a:pt x="4139839" y="4837703"/>
                      <a:pt x="4131552" y="4828916"/>
                    </a:cubicBezTo>
                    <a:lnTo>
                      <a:pt x="4116716" y="4800483"/>
                    </a:lnTo>
                    <a:lnTo>
                      <a:pt x="4118025" y="4767765"/>
                    </a:lnTo>
                    <a:cubicBezTo>
                      <a:pt x="4123931" y="4738236"/>
                      <a:pt x="4124313" y="4707565"/>
                      <a:pt x="4127932" y="4677656"/>
                    </a:cubicBezTo>
                    <a:cubicBezTo>
                      <a:pt x="4128694" y="4671177"/>
                      <a:pt x="4131362" y="4662987"/>
                      <a:pt x="4135934" y="4659175"/>
                    </a:cubicBezTo>
                    <a:cubicBezTo>
                      <a:pt x="4192704" y="4612501"/>
                      <a:pt x="4193276" y="4546777"/>
                      <a:pt x="4195944" y="4482005"/>
                    </a:cubicBezTo>
                    <a:cubicBezTo>
                      <a:pt x="4197659" y="4442762"/>
                      <a:pt x="4197659" y="4403326"/>
                      <a:pt x="4196706" y="4363891"/>
                    </a:cubicBezTo>
                    <a:lnTo>
                      <a:pt x="4196706" y="4363890"/>
                    </a:lnTo>
                    <a:cubicBezTo>
                      <a:pt x="4196514" y="4350554"/>
                      <a:pt x="4193466" y="4336457"/>
                      <a:pt x="4187752" y="4324645"/>
                    </a:cubicBezTo>
                    <a:cubicBezTo>
                      <a:pt x="4175749" y="4300070"/>
                      <a:pt x="4160129" y="4277401"/>
                      <a:pt x="4147936" y="4253014"/>
                    </a:cubicBezTo>
                    <a:close/>
                    <a:moveTo>
                      <a:pt x="4211111" y="2836172"/>
                    </a:moveTo>
                    <a:lnTo>
                      <a:pt x="4202421" y="2848793"/>
                    </a:lnTo>
                    <a:cubicBezTo>
                      <a:pt x="4197421" y="2865010"/>
                      <a:pt x="4191562" y="2881307"/>
                      <a:pt x="4186816" y="2897785"/>
                    </a:cubicBezTo>
                    <a:lnTo>
                      <a:pt x="4185787" y="2903551"/>
                    </a:lnTo>
                    <a:lnTo>
                      <a:pt x="4182513" y="2914328"/>
                    </a:lnTo>
                    <a:lnTo>
                      <a:pt x="4177882" y="2947858"/>
                    </a:lnTo>
                    <a:lnTo>
                      <a:pt x="4177881" y="2947862"/>
                    </a:lnTo>
                    <a:lnTo>
                      <a:pt x="4177881" y="2947863"/>
                    </a:lnTo>
                    <a:cubicBezTo>
                      <a:pt x="4177512" y="2959157"/>
                      <a:pt x="4178512" y="2970576"/>
                      <a:pt x="4181465" y="2982149"/>
                    </a:cubicBezTo>
                    <a:lnTo>
                      <a:pt x="4193158" y="3077402"/>
                    </a:lnTo>
                    <a:lnTo>
                      <a:pt x="4180703" y="3172654"/>
                    </a:lnTo>
                    <a:cubicBezTo>
                      <a:pt x="4154794" y="3276480"/>
                      <a:pt x="4127362" y="3380305"/>
                      <a:pt x="4133076" y="3489467"/>
                    </a:cubicBezTo>
                    <a:cubicBezTo>
                      <a:pt x="4134028" y="3507563"/>
                      <a:pt x="4122407" y="3529090"/>
                      <a:pt x="4110977" y="3544713"/>
                    </a:cubicBezTo>
                    <a:cubicBezTo>
                      <a:pt x="4100119" y="3559668"/>
                      <a:pt x="4094260" y="3566812"/>
                      <a:pt x="4093355" y="3574408"/>
                    </a:cubicBezTo>
                    <a:lnTo>
                      <a:pt x="4093355" y="3574409"/>
                    </a:lnTo>
                    <a:cubicBezTo>
                      <a:pt x="4092450" y="3582005"/>
                      <a:pt x="4096499" y="3590054"/>
                      <a:pt x="4105453" y="3606818"/>
                    </a:cubicBezTo>
                    <a:cubicBezTo>
                      <a:pt x="4109835" y="3614820"/>
                      <a:pt x="4112501" y="3624726"/>
                      <a:pt x="4118979" y="3630633"/>
                    </a:cubicBezTo>
                    <a:lnTo>
                      <a:pt x="4136708" y="3654416"/>
                    </a:lnTo>
                    <a:lnTo>
                      <a:pt x="4140382" y="3668940"/>
                    </a:lnTo>
                    <a:lnTo>
                      <a:pt x="4143220" y="3680164"/>
                    </a:lnTo>
                    <a:lnTo>
                      <a:pt x="4139172" y="3734837"/>
                    </a:lnTo>
                    <a:lnTo>
                      <a:pt x="4139172" y="3734838"/>
                    </a:lnTo>
                    <a:cubicBezTo>
                      <a:pt x="4138220" y="3741316"/>
                      <a:pt x="4136886" y="3749126"/>
                      <a:pt x="4139554" y="3754653"/>
                    </a:cubicBezTo>
                    <a:lnTo>
                      <a:pt x="4145911" y="3789776"/>
                    </a:lnTo>
                    <a:lnTo>
                      <a:pt x="4130980" y="3822472"/>
                    </a:lnTo>
                    <a:cubicBezTo>
                      <a:pt x="4123932" y="3831902"/>
                      <a:pt x="4118312" y="3842046"/>
                      <a:pt x="4116645" y="3852619"/>
                    </a:cubicBezTo>
                    <a:lnTo>
                      <a:pt x="4116645" y="3852620"/>
                    </a:lnTo>
                    <a:lnTo>
                      <a:pt x="4117425" y="3868764"/>
                    </a:lnTo>
                    <a:lnTo>
                      <a:pt x="4126028" y="3885337"/>
                    </a:lnTo>
                    <a:lnTo>
                      <a:pt x="4126028" y="3885339"/>
                    </a:lnTo>
                    <a:cubicBezTo>
                      <a:pt x="4135744" y="3897722"/>
                      <a:pt x="4143150" y="3910319"/>
                      <a:pt x="4148409" y="3923125"/>
                    </a:cubicBezTo>
                    <a:lnTo>
                      <a:pt x="4157913" y="3962160"/>
                    </a:lnTo>
                    <a:lnTo>
                      <a:pt x="4142221" y="4043838"/>
                    </a:lnTo>
                    <a:lnTo>
                      <a:pt x="4142220" y="4043839"/>
                    </a:lnTo>
                    <a:cubicBezTo>
                      <a:pt x="4133457" y="4063842"/>
                      <a:pt x="4128075" y="4083702"/>
                      <a:pt x="4127099" y="4103825"/>
                    </a:cubicBezTo>
                    <a:lnTo>
                      <a:pt x="4127099" y="4103826"/>
                    </a:lnTo>
                    <a:lnTo>
                      <a:pt x="4129066" y="4134256"/>
                    </a:lnTo>
                    <a:lnTo>
                      <a:pt x="4138410" y="4165382"/>
                    </a:lnTo>
                    <a:lnTo>
                      <a:pt x="4138410" y="4165384"/>
                    </a:lnTo>
                    <a:lnTo>
                      <a:pt x="4142315" y="4192388"/>
                    </a:lnTo>
                    <a:lnTo>
                      <a:pt x="4142315" y="4192387"/>
                    </a:lnTo>
                    <a:cubicBezTo>
                      <a:pt x="4142411" y="4182767"/>
                      <a:pt x="4141839" y="4173480"/>
                      <a:pt x="4138410" y="4165383"/>
                    </a:cubicBezTo>
                    <a:lnTo>
                      <a:pt x="4138410" y="4165382"/>
                    </a:lnTo>
                    <a:lnTo>
                      <a:pt x="4127099" y="4103826"/>
                    </a:lnTo>
                    <a:lnTo>
                      <a:pt x="4142220" y="4043840"/>
                    </a:lnTo>
                    <a:lnTo>
                      <a:pt x="4142221" y="4043838"/>
                    </a:lnTo>
                    <a:lnTo>
                      <a:pt x="4155523" y="4002410"/>
                    </a:lnTo>
                    <a:lnTo>
                      <a:pt x="4157913" y="3962160"/>
                    </a:lnTo>
                    <a:lnTo>
                      <a:pt x="4157913" y="3962159"/>
                    </a:lnTo>
                    <a:cubicBezTo>
                      <a:pt x="4155651" y="3935727"/>
                      <a:pt x="4145460" y="3910104"/>
                      <a:pt x="4126028" y="3885338"/>
                    </a:cubicBezTo>
                    <a:lnTo>
                      <a:pt x="4126028" y="3885337"/>
                    </a:lnTo>
                    <a:lnTo>
                      <a:pt x="4116645" y="3852620"/>
                    </a:lnTo>
                    <a:lnTo>
                      <a:pt x="4130980" y="3822473"/>
                    </a:lnTo>
                    <a:cubicBezTo>
                      <a:pt x="4139172" y="3811614"/>
                      <a:pt x="4144316" y="3800897"/>
                      <a:pt x="4145911" y="3789777"/>
                    </a:cubicBezTo>
                    <a:lnTo>
                      <a:pt x="4145911" y="3789776"/>
                    </a:lnTo>
                    <a:cubicBezTo>
                      <a:pt x="4147507" y="3778655"/>
                      <a:pt x="4145554" y="3767130"/>
                      <a:pt x="4139554" y="3754652"/>
                    </a:cubicBezTo>
                    <a:lnTo>
                      <a:pt x="4139172" y="3734838"/>
                    </a:lnTo>
                    <a:lnTo>
                      <a:pt x="4143220" y="3680164"/>
                    </a:lnTo>
                    <a:lnTo>
                      <a:pt x="4143220" y="3680163"/>
                    </a:lnTo>
                    <a:lnTo>
                      <a:pt x="4140382" y="3668940"/>
                    </a:lnTo>
                    <a:lnTo>
                      <a:pt x="4136708" y="3654416"/>
                    </a:lnTo>
                    <a:lnTo>
                      <a:pt x="4136708" y="3654416"/>
                    </a:lnTo>
                    <a:lnTo>
                      <a:pt x="4136708" y="3654415"/>
                    </a:lnTo>
                    <a:cubicBezTo>
                      <a:pt x="4132898" y="3646123"/>
                      <a:pt x="4127219" y="3638157"/>
                      <a:pt x="4118979" y="3630632"/>
                    </a:cubicBezTo>
                    <a:cubicBezTo>
                      <a:pt x="4112501" y="3624725"/>
                      <a:pt x="4109835" y="3614819"/>
                      <a:pt x="4105453" y="3606817"/>
                    </a:cubicBezTo>
                    <a:cubicBezTo>
                      <a:pt x="4100976" y="3598435"/>
                      <a:pt x="4097725" y="3592232"/>
                      <a:pt x="4095707" y="3587174"/>
                    </a:cubicBezTo>
                    <a:lnTo>
                      <a:pt x="4093355" y="3574408"/>
                    </a:lnTo>
                    <a:lnTo>
                      <a:pt x="4098434" y="3562321"/>
                    </a:lnTo>
                    <a:cubicBezTo>
                      <a:pt x="4101369" y="3557716"/>
                      <a:pt x="4105548" y="3552191"/>
                      <a:pt x="4110977" y="3544714"/>
                    </a:cubicBezTo>
                    <a:cubicBezTo>
                      <a:pt x="4122407" y="3529091"/>
                      <a:pt x="4134028" y="3507564"/>
                      <a:pt x="4133076" y="3489468"/>
                    </a:cubicBezTo>
                    <a:cubicBezTo>
                      <a:pt x="4127362" y="3380306"/>
                      <a:pt x="4154794" y="3276481"/>
                      <a:pt x="4180703" y="3172655"/>
                    </a:cubicBezTo>
                    <a:cubicBezTo>
                      <a:pt x="4188705" y="3140650"/>
                      <a:pt x="4192943" y="3109026"/>
                      <a:pt x="4193158" y="3077402"/>
                    </a:cubicBezTo>
                    <a:lnTo>
                      <a:pt x="4193158" y="3077401"/>
                    </a:lnTo>
                    <a:cubicBezTo>
                      <a:pt x="4193372" y="3045777"/>
                      <a:pt x="4189562" y="3014153"/>
                      <a:pt x="4181465" y="2982148"/>
                    </a:cubicBezTo>
                    <a:lnTo>
                      <a:pt x="4177881" y="2947863"/>
                    </a:lnTo>
                    <a:lnTo>
                      <a:pt x="4177882" y="2947858"/>
                    </a:lnTo>
                    <a:lnTo>
                      <a:pt x="4185787" y="2903551"/>
                    </a:lnTo>
                    <a:lnTo>
                      <a:pt x="4202421" y="2848794"/>
                    </a:lnTo>
                    <a:cubicBezTo>
                      <a:pt x="4203754" y="2844317"/>
                      <a:pt x="4207040" y="2839983"/>
                      <a:pt x="4211111" y="2836173"/>
                    </a:cubicBezTo>
                    <a:close/>
                    <a:moveTo>
                      <a:pt x="3726625" y="1508458"/>
                    </a:moveTo>
                    <a:lnTo>
                      <a:pt x="3698531" y="1596214"/>
                    </a:lnTo>
                    <a:cubicBezTo>
                      <a:pt x="3696054" y="1604979"/>
                      <a:pt x="3697579" y="1615837"/>
                      <a:pt x="3700436" y="1624981"/>
                    </a:cubicBezTo>
                    <a:cubicBezTo>
                      <a:pt x="3710152" y="1656224"/>
                      <a:pt x="3734537" y="1676037"/>
                      <a:pt x="3757017" y="1697754"/>
                    </a:cubicBezTo>
                    <a:cubicBezTo>
                      <a:pt x="3766924" y="1707280"/>
                      <a:pt x="3773972" y="1720424"/>
                      <a:pt x="3779686" y="1733189"/>
                    </a:cubicBezTo>
                    <a:cubicBezTo>
                      <a:pt x="3794357" y="1766336"/>
                      <a:pt x="3807501" y="1800247"/>
                      <a:pt x="3821407" y="1833776"/>
                    </a:cubicBezTo>
                    <a:cubicBezTo>
                      <a:pt x="3822741" y="1837014"/>
                      <a:pt x="3826170" y="1839680"/>
                      <a:pt x="3829028" y="1842159"/>
                    </a:cubicBezTo>
                    <a:cubicBezTo>
                      <a:pt x="3859129" y="1866923"/>
                      <a:pt x="3889418" y="1891498"/>
                      <a:pt x="3919519" y="1916455"/>
                    </a:cubicBezTo>
                    <a:cubicBezTo>
                      <a:pt x="3925233" y="1921217"/>
                      <a:pt x="3929425" y="1928077"/>
                      <a:pt x="3934949" y="1933220"/>
                    </a:cubicBezTo>
                    <a:cubicBezTo>
                      <a:pt x="3942569" y="1940460"/>
                      <a:pt x="3949810" y="1949604"/>
                      <a:pt x="3958954" y="1953414"/>
                    </a:cubicBezTo>
                    <a:cubicBezTo>
                      <a:pt x="3987719" y="1965225"/>
                      <a:pt x="4000103" y="1987895"/>
                      <a:pt x="4005437" y="2016470"/>
                    </a:cubicBezTo>
                    <a:cubicBezTo>
                      <a:pt x="4010390" y="2042571"/>
                      <a:pt x="4014582" y="2068670"/>
                      <a:pt x="4020296" y="2094579"/>
                    </a:cubicBezTo>
                    <a:cubicBezTo>
                      <a:pt x="4027154" y="2126202"/>
                      <a:pt x="4034584" y="2157637"/>
                      <a:pt x="4042967" y="2188880"/>
                    </a:cubicBezTo>
                    <a:cubicBezTo>
                      <a:pt x="4046587" y="2202405"/>
                      <a:pt x="4050777" y="2216693"/>
                      <a:pt x="4058207" y="2228315"/>
                    </a:cubicBezTo>
                    <a:cubicBezTo>
                      <a:pt x="4078782" y="2260891"/>
                      <a:pt x="4092688" y="2295754"/>
                      <a:pt x="4087164" y="2334045"/>
                    </a:cubicBezTo>
                    <a:cubicBezTo>
                      <a:pt x="4082782" y="2364716"/>
                      <a:pt x="4094022" y="2390435"/>
                      <a:pt x="4111549" y="2409486"/>
                    </a:cubicBezTo>
                    <a:cubicBezTo>
                      <a:pt x="4119503" y="2418155"/>
                      <a:pt x="4125016" y="2426977"/>
                      <a:pt x="4128650" y="2435913"/>
                    </a:cubicBezTo>
                    <a:lnTo>
                      <a:pt x="4134481" y="2463018"/>
                    </a:lnTo>
                    <a:lnTo>
                      <a:pt x="4125839" y="2518262"/>
                    </a:lnTo>
                    <a:lnTo>
                      <a:pt x="4125838" y="2518264"/>
                    </a:lnTo>
                    <a:cubicBezTo>
                      <a:pt x="4123171" y="2527790"/>
                      <a:pt x="4122027" y="2536457"/>
                      <a:pt x="4122194" y="2545006"/>
                    </a:cubicBezTo>
                    <a:lnTo>
                      <a:pt x="4122194" y="2545007"/>
                    </a:lnTo>
                    <a:cubicBezTo>
                      <a:pt x="4122360" y="2553556"/>
                      <a:pt x="4123837" y="2561986"/>
                      <a:pt x="4126408" y="2571035"/>
                    </a:cubicBezTo>
                    <a:cubicBezTo>
                      <a:pt x="4138410" y="2612946"/>
                      <a:pt x="4170987" y="2640951"/>
                      <a:pt x="4199563" y="2668002"/>
                    </a:cubicBezTo>
                    <a:cubicBezTo>
                      <a:pt x="4223947" y="2691055"/>
                      <a:pt x="4237663" y="2716964"/>
                      <a:pt x="4247953" y="2745349"/>
                    </a:cubicBezTo>
                    <a:lnTo>
                      <a:pt x="4247954" y="2745352"/>
                    </a:lnTo>
                    <a:lnTo>
                      <a:pt x="4253873" y="2778006"/>
                    </a:lnTo>
                    <a:lnTo>
                      <a:pt x="4253453" y="2785440"/>
                    </a:lnTo>
                    <a:lnTo>
                      <a:pt x="4243374" y="2811780"/>
                    </a:lnTo>
                    <a:lnTo>
                      <a:pt x="4243371" y="2811787"/>
                    </a:lnTo>
                    <a:lnTo>
                      <a:pt x="4243372" y="2811787"/>
                    </a:lnTo>
                    <a:lnTo>
                      <a:pt x="4243374" y="2811780"/>
                    </a:lnTo>
                    <a:lnTo>
                      <a:pt x="4253025" y="2793023"/>
                    </a:lnTo>
                    <a:lnTo>
                      <a:pt x="4253453" y="2785440"/>
                    </a:lnTo>
                    <a:lnTo>
                      <a:pt x="4254654" y="2782305"/>
                    </a:lnTo>
                    <a:lnTo>
                      <a:pt x="4253873" y="2778006"/>
                    </a:lnTo>
                    <a:lnTo>
                      <a:pt x="4254284" y="2770758"/>
                    </a:lnTo>
                    <a:lnTo>
                      <a:pt x="4247954" y="2745352"/>
                    </a:lnTo>
                    <a:lnTo>
                      <a:pt x="4247953" y="2745348"/>
                    </a:lnTo>
                    <a:cubicBezTo>
                      <a:pt x="4237663" y="2716963"/>
                      <a:pt x="4223947" y="2691054"/>
                      <a:pt x="4199563" y="2668001"/>
                    </a:cubicBezTo>
                    <a:cubicBezTo>
                      <a:pt x="4170987" y="2640950"/>
                      <a:pt x="4138410" y="2612945"/>
                      <a:pt x="4126408" y="2571034"/>
                    </a:cubicBezTo>
                    <a:lnTo>
                      <a:pt x="4122194" y="2545007"/>
                    </a:lnTo>
                    <a:lnTo>
                      <a:pt x="4125838" y="2518265"/>
                    </a:lnTo>
                    <a:lnTo>
                      <a:pt x="4125839" y="2518262"/>
                    </a:lnTo>
                    <a:lnTo>
                      <a:pt x="4132419" y="2490551"/>
                    </a:lnTo>
                    <a:lnTo>
                      <a:pt x="4134481" y="2463018"/>
                    </a:lnTo>
                    <a:lnTo>
                      <a:pt x="4134481" y="2463017"/>
                    </a:lnTo>
                    <a:cubicBezTo>
                      <a:pt x="4133600" y="2444777"/>
                      <a:pt x="4127457" y="2426822"/>
                      <a:pt x="4111549" y="2409485"/>
                    </a:cubicBezTo>
                    <a:cubicBezTo>
                      <a:pt x="4094022" y="2390434"/>
                      <a:pt x="4082782" y="2364715"/>
                      <a:pt x="4087164" y="2334044"/>
                    </a:cubicBezTo>
                    <a:cubicBezTo>
                      <a:pt x="4092688" y="2295753"/>
                      <a:pt x="4078782" y="2260890"/>
                      <a:pt x="4058207" y="2228314"/>
                    </a:cubicBezTo>
                    <a:cubicBezTo>
                      <a:pt x="4050777" y="2216692"/>
                      <a:pt x="4046587" y="2202404"/>
                      <a:pt x="4042967" y="2188879"/>
                    </a:cubicBezTo>
                    <a:cubicBezTo>
                      <a:pt x="4034584" y="2157636"/>
                      <a:pt x="4027154" y="2126201"/>
                      <a:pt x="4020296" y="2094578"/>
                    </a:cubicBezTo>
                    <a:cubicBezTo>
                      <a:pt x="4014582" y="2068669"/>
                      <a:pt x="4010390" y="2042570"/>
                      <a:pt x="4005437" y="2016469"/>
                    </a:cubicBezTo>
                    <a:cubicBezTo>
                      <a:pt x="4000103" y="1987894"/>
                      <a:pt x="3987719" y="1965224"/>
                      <a:pt x="3958954" y="1953413"/>
                    </a:cubicBezTo>
                    <a:cubicBezTo>
                      <a:pt x="3949810" y="1949603"/>
                      <a:pt x="3942569" y="1940459"/>
                      <a:pt x="3934949" y="1933219"/>
                    </a:cubicBezTo>
                    <a:cubicBezTo>
                      <a:pt x="3929425" y="1928076"/>
                      <a:pt x="3925233" y="1921216"/>
                      <a:pt x="3919519" y="1916454"/>
                    </a:cubicBezTo>
                    <a:cubicBezTo>
                      <a:pt x="3889418" y="1891497"/>
                      <a:pt x="3859129" y="1866922"/>
                      <a:pt x="3829028" y="1842158"/>
                    </a:cubicBezTo>
                    <a:cubicBezTo>
                      <a:pt x="3826170" y="1839679"/>
                      <a:pt x="3822741" y="1837013"/>
                      <a:pt x="3821407" y="1833775"/>
                    </a:cubicBezTo>
                    <a:cubicBezTo>
                      <a:pt x="3807501" y="1800246"/>
                      <a:pt x="3794358" y="1766335"/>
                      <a:pt x="3779686" y="1733188"/>
                    </a:cubicBezTo>
                    <a:cubicBezTo>
                      <a:pt x="3773972" y="1720423"/>
                      <a:pt x="3766924" y="1707279"/>
                      <a:pt x="3757018" y="1697753"/>
                    </a:cubicBezTo>
                    <a:cubicBezTo>
                      <a:pt x="3734538" y="1676036"/>
                      <a:pt x="3710152" y="1656223"/>
                      <a:pt x="3700436" y="1624980"/>
                    </a:cubicBezTo>
                    <a:cubicBezTo>
                      <a:pt x="3697580" y="1615836"/>
                      <a:pt x="3696055" y="1604978"/>
                      <a:pt x="3698532" y="1596213"/>
                    </a:cubicBezTo>
                    <a:close/>
                    <a:moveTo>
                      <a:pt x="3745230" y="1459073"/>
                    </a:moveTo>
                    <a:lnTo>
                      <a:pt x="3745229" y="1459074"/>
                    </a:lnTo>
                    <a:lnTo>
                      <a:pt x="3736012" y="1481572"/>
                    </a:lnTo>
                    <a:close/>
                    <a:moveTo>
                      <a:pt x="3764423" y="1268758"/>
                    </a:moveTo>
                    <a:cubicBezTo>
                      <a:pt x="3764875" y="1275402"/>
                      <a:pt x="3766447" y="1281689"/>
                      <a:pt x="3769590" y="1286070"/>
                    </a:cubicBezTo>
                    <a:cubicBezTo>
                      <a:pt x="3784163" y="1306930"/>
                      <a:pt x="3790403" y="1328553"/>
                      <a:pt x="3791927" y="1350628"/>
                    </a:cubicBezTo>
                    <a:lnTo>
                      <a:pt x="3786333" y="1413840"/>
                    </a:lnTo>
                    <a:lnTo>
                      <a:pt x="3791928" y="1350627"/>
                    </a:lnTo>
                    <a:cubicBezTo>
                      <a:pt x="3790403" y="1328552"/>
                      <a:pt x="3784164" y="1306930"/>
                      <a:pt x="3769590" y="1286069"/>
                    </a:cubicBezTo>
                    <a:close/>
                    <a:moveTo>
                      <a:pt x="3706152" y="773035"/>
                    </a:moveTo>
                    <a:lnTo>
                      <a:pt x="3706152" y="773036"/>
                    </a:lnTo>
                    <a:cubicBezTo>
                      <a:pt x="3708438" y="800277"/>
                      <a:pt x="3711676" y="827330"/>
                      <a:pt x="3714152" y="854380"/>
                    </a:cubicBezTo>
                    <a:cubicBezTo>
                      <a:pt x="3716438" y="878957"/>
                      <a:pt x="3717200" y="903723"/>
                      <a:pt x="3745205" y="915344"/>
                    </a:cubicBezTo>
                    <a:cubicBezTo>
                      <a:pt x="3749587" y="917060"/>
                      <a:pt x="3752825" y="922774"/>
                      <a:pt x="3755683" y="927156"/>
                    </a:cubicBezTo>
                    <a:cubicBezTo>
                      <a:pt x="3799691" y="994786"/>
                      <a:pt x="3798547" y="1030981"/>
                      <a:pt x="3752063" y="1097088"/>
                    </a:cubicBezTo>
                    <a:cubicBezTo>
                      <a:pt x="3747301" y="1103946"/>
                      <a:pt x="3743871" y="1118614"/>
                      <a:pt x="3747681" y="1123186"/>
                    </a:cubicBezTo>
                    <a:cubicBezTo>
                      <a:pt x="3763493" y="1142618"/>
                      <a:pt x="3770542" y="1162954"/>
                      <a:pt x="3772400" y="1184029"/>
                    </a:cubicBezTo>
                    <a:cubicBezTo>
                      <a:pt x="3770542" y="1162954"/>
                      <a:pt x="3763494" y="1142617"/>
                      <a:pt x="3747682" y="1123185"/>
                    </a:cubicBezTo>
                    <a:cubicBezTo>
                      <a:pt x="3743872" y="1118613"/>
                      <a:pt x="3747302" y="1103945"/>
                      <a:pt x="3752064" y="1097087"/>
                    </a:cubicBezTo>
                    <a:cubicBezTo>
                      <a:pt x="3798548" y="1030980"/>
                      <a:pt x="3799692" y="994785"/>
                      <a:pt x="3755684" y="927155"/>
                    </a:cubicBezTo>
                    <a:cubicBezTo>
                      <a:pt x="3752826" y="922773"/>
                      <a:pt x="3749588" y="917059"/>
                      <a:pt x="3745206" y="915343"/>
                    </a:cubicBezTo>
                    <a:cubicBezTo>
                      <a:pt x="3717200" y="903722"/>
                      <a:pt x="3716438" y="878956"/>
                      <a:pt x="3714152" y="854379"/>
                    </a:cubicBezTo>
                    <a:close/>
                    <a:moveTo>
                      <a:pt x="3761553" y="517851"/>
                    </a:moveTo>
                    <a:lnTo>
                      <a:pt x="3752635" y="556048"/>
                    </a:lnTo>
                    <a:cubicBezTo>
                      <a:pt x="3750539" y="564049"/>
                      <a:pt x="3745015" y="572623"/>
                      <a:pt x="3746157" y="580051"/>
                    </a:cubicBezTo>
                    <a:cubicBezTo>
                      <a:pt x="3749491" y="601579"/>
                      <a:pt x="3747062" y="622201"/>
                      <a:pt x="3742776" y="642538"/>
                    </a:cubicBezTo>
                    <a:lnTo>
                      <a:pt x="3730253" y="694928"/>
                    </a:lnTo>
                    <a:lnTo>
                      <a:pt x="3742777" y="642537"/>
                    </a:lnTo>
                    <a:cubicBezTo>
                      <a:pt x="3747063" y="622201"/>
                      <a:pt x="3749492" y="601578"/>
                      <a:pt x="3746158" y="580050"/>
                    </a:cubicBezTo>
                    <a:cubicBezTo>
                      <a:pt x="3745016" y="572622"/>
                      <a:pt x="3750540" y="564048"/>
                      <a:pt x="3752636" y="556047"/>
                    </a:cubicBezTo>
                    <a:close/>
                    <a:moveTo>
                      <a:pt x="3774848" y="298169"/>
                    </a:moveTo>
                    <a:lnTo>
                      <a:pt x="3760065" y="313534"/>
                    </a:lnTo>
                    <a:cubicBezTo>
                      <a:pt x="3755873" y="316390"/>
                      <a:pt x="3758159" y="330299"/>
                      <a:pt x="3759493" y="338871"/>
                    </a:cubicBezTo>
                    <a:lnTo>
                      <a:pt x="3759500" y="338900"/>
                    </a:lnTo>
                    <a:lnTo>
                      <a:pt x="3769400" y="395640"/>
                    </a:lnTo>
                    <a:lnTo>
                      <a:pt x="3765590" y="367328"/>
                    </a:lnTo>
                    <a:lnTo>
                      <a:pt x="3759500" y="338900"/>
                    </a:lnTo>
                    <a:lnTo>
                      <a:pt x="3759494" y="338870"/>
                    </a:lnTo>
                    <a:cubicBezTo>
                      <a:pt x="3758160" y="330298"/>
                      <a:pt x="3755874" y="316389"/>
                      <a:pt x="3760066" y="313533"/>
                    </a:cubicBezTo>
                    <a:close/>
                    <a:moveTo>
                      <a:pt x="3782393" y="281568"/>
                    </a:moveTo>
                    <a:lnTo>
                      <a:pt x="3777498" y="295415"/>
                    </a:lnTo>
                    <a:lnTo>
                      <a:pt x="3777499" y="295415"/>
                    </a:lnTo>
                    <a:close/>
                    <a:moveTo>
                      <a:pt x="3769073" y="24486"/>
                    </a:moveTo>
                    <a:lnTo>
                      <a:pt x="3766810" y="74129"/>
                    </a:lnTo>
                    <a:cubicBezTo>
                      <a:pt x="3767733" y="91492"/>
                      <a:pt x="3770043" y="108703"/>
                      <a:pt x="3772734" y="125861"/>
                    </a:cubicBezTo>
                    <a:lnTo>
                      <a:pt x="3777129" y="153387"/>
                    </a:lnTo>
                    <a:lnTo>
                      <a:pt x="3785402" y="228944"/>
                    </a:lnTo>
                    <a:lnTo>
                      <a:pt x="3780943" y="177271"/>
                    </a:lnTo>
                    <a:lnTo>
                      <a:pt x="3777129" y="153387"/>
                    </a:lnTo>
                    <a:lnTo>
                      <a:pt x="3776930" y="151569"/>
                    </a:lnTo>
                    <a:cubicBezTo>
                      <a:pt x="3772700" y="125876"/>
                      <a:pt x="3768195" y="100174"/>
                      <a:pt x="3766811" y="74129"/>
                    </a:cubicBezTo>
                    <a:close/>
                    <a:moveTo>
                      <a:pt x="3766492" y="0"/>
                    </a:moveTo>
                    <a:lnTo>
                      <a:pt x="4230600" y="0"/>
                    </a:lnTo>
                    <a:lnTo>
                      <a:pt x="4229473" y="2817"/>
                    </a:lnTo>
                    <a:cubicBezTo>
                      <a:pt x="4221092" y="21486"/>
                      <a:pt x="4218423" y="43012"/>
                      <a:pt x="4215375" y="63587"/>
                    </a:cubicBezTo>
                    <a:cubicBezTo>
                      <a:pt x="4209851" y="101308"/>
                      <a:pt x="4206421" y="139219"/>
                      <a:pt x="4201468" y="176939"/>
                    </a:cubicBezTo>
                    <a:cubicBezTo>
                      <a:pt x="4200325" y="184941"/>
                      <a:pt x="4198231" y="194085"/>
                      <a:pt x="4193466" y="200182"/>
                    </a:cubicBezTo>
                    <a:cubicBezTo>
                      <a:pt x="4161461" y="241901"/>
                      <a:pt x="4152508" y="292579"/>
                      <a:pt x="4155554" y="340774"/>
                    </a:cubicBezTo>
                    <a:cubicBezTo>
                      <a:pt x="4157843" y="378686"/>
                      <a:pt x="4159557" y="415835"/>
                      <a:pt x="4156319" y="453364"/>
                    </a:cubicBezTo>
                    <a:cubicBezTo>
                      <a:pt x="4156127" y="456222"/>
                      <a:pt x="4156509" y="460032"/>
                      <a:pt x="4158033" y="462126"/>
                    </a:cubicBezTo>
                    <a:cubicBezTo>
                      <a:pt x="4168129" y="475081"/>
                      <a:pt x="4168891" y="488607"/>
                      <a:pt x="4170605" y="505182"/>
                    </a:cubicBezTo>
                    <a:cubicBezTo>
                      <a:pt x="4173083" y="528615"/>
                      <a:pt x="4171367" y="550141"/>
                      <a:pt x="4167177" y="571860"/>
                    </a:cubicBezTo>
                    <a:cubicBezTo>
                      <a:pt x="4164129" y="587672"/>
                      <a:pt x="4157843" y="603673"/>
                      <a:pt x="4149840" y="617772"/>
                    </a:cubicBezTo>
                    <a:cubicBezTo>
                      <a:pt x="4138600" y="637392"/>
                      <a:pt x="4134220" y="656255"/>
                      <a:pt x="4149078" y="674923"/>
                    </a:cubicBezTo>
                    <a:cubicBezTo>
                      <a:pt x="4164891" y="695116"/>
                      <a:pt x="4159367" y="717977"/>
                      <a:pt x="4159937" y="740268"/>
                    </a:cubicBezTo>
                    <a:cubicBezTo>
                      <a:pt x="4160129" y="749982"/>
                      <a:pt x="4159747" y="760270"/>
                      <a:pt x="4162223" y="769605"/>
                    </a:cubicBezTo>
                    <a:cubicBezTo>
                      <a:pt x="4169273" y="796655"/>
                      <a:pt x="4179941" y="822756"/>
                      <a:pt x="4184703" y="850189"/>
                    </a:cubicBezTo>
                    <a:cubicBezTo>
                      <a:pt x="4187370" y="865430"/>
                      <a:pt x="4182607" y="882384"/>
                      <a:pt x="4179179" y="898198"/>
                    </a:cubicBezTo>
                    <a:cubicBezTo>
                      <a:pt x="4175559" y="914200"/>
                      <a:pt x="4170035" y="930011"/>
                      <a:pt x="4164319" y="945444"/>
                    </a:cubicBezTo>
                    <a:cubicBezTo>
                      <a:pt x="4160509" y="955920"/>
                      <a:pt x="4156889" y="967350"/>
                      <a:pt x="4150030" y="975733"/>
                    </a:cubicBezTo>
                    <a:cubicBezTo>
                      <a:pt x="4134410" y="994785"/>
                      <a:pt x="4131742" y="1014406"/>
                      <a:pt x="4139934" y="1036887"/>
                    </a:cubicBezTo>
                    <a:cubicBezTo>
                      <a:pt x="4141268" y="1040315"/>
                      <a:pt x="4141268" y="1044315"/>
                      <a:pt x="4141458" y="1048125"/>
                    </a:cubicBezTo>
                    <a:cubicBezTo>
                      <a:pt x="4145458" y="1109091"/>
                      <a:pt x="4147936" y="1170051"/>
                      <a:pt x="4154032" y="1230633"/>
                    </a:cubicBezTo>
                    <a:cubicBezTo>
                      <a:pt x="4156509" y="1255206"/>
                      <a:pt x="4167367" y="1278829"/>
                      <a:pt x="4174225" y="1303024"/>
                    </a:cubicBezTo>
                    <a:cubicBezTo>
                      <a:pt x="4175559" y="1307978"/>
                      <a:pt x="4177655" y="1313504"/>
                      <a:pt x="4176701" y="1318456"/>
                    </a:cubicBezTo>
                    <a:cubicBezTo>
                      <a:pt x="4167177" y="1372368"/>
                      <a:pt x="4181083" y="1422854"/>
                      <a:pt x="4199372" y="1472575"/>
                    </a:cubicBezTo>
                    <a:cubicBezTo>
                      <a:pt x="4201278" y="1477717"/>
                      <a:pt x="4200706" y="1484004"/>
                      <a:pt x="4200325" y="1489720"/>
                    </a:cubicBezTo>
                    <a:cubicBezTo>
                      <a:pt x="4198993" y="1505724"/>
                      <a:pt x="4192324" y="1523059"/>
                      <a:pt x="4196324" y="1537537"/>
                    </a:cubicBezTo>
                    <a:cubicBezTo>
                      <a:pt x="4207374" y="1576019"/>
                      <a:pt x="4220709" y="1614120"/>
                      <a:pt x="4237474" y="1650317"/>
                    </a:cubicBezTo>
                    <a:cubicBezTo>
                      <a:pt x="4254428" y="1687086"/>
                      <a:pt x="4268716" y="1721185"/>
                      <a:pt x="4251572" y="1763287"/>
                    </a:cubicBezTo>
                    <a:cubicBezTo>
                      <a:pt x="4244332" y="1781194"/>
                      <a:pt x="4249476" y="1804816"/>
                      <a:pt x="4251380" y="1825393"/>
                    </a:cubicBezTo>
                    <a:cubicBezTo>
                      <a:pt x="4252904" y="1840441"/>
                      <a:pt x="4261478" y="1854920"/>
                      <a:pt x="4261478" y="1869780"/>
                    </a:cubicBezTo>
                    <a:cubicBezTo>
                      <a:pt x="4261478" y="1909408"/>
                      <a:pt x="4271574" y="1944649"/>
                      <a:pt x="4292149" y="1978940"/>
                    </a:cubicBezTo>
                    <a:cubicBezTo>
                      <a:pt x="4300150" y="1992279"/>
                      <a:pt x="4294815" y="2013043"/>
                      <a:pt x="4296911" y="2030378"/>
                    </a:cubicBezTo>
                    <a:cubicBezTo>
                      <a:pt x="4299388" y="2048668"/>
                      <a:pt x="4301673" y="2067525"/>
                      <a:pt x="4307201" y="2085054"/>
                    </a:cubicBezTo>
                    <a:cubicBezTo>
                      <a:pt x="4321679" y="2130393"/>
                      <a:pt x="4338062" y="2175163"/>
                      <a:pt x="4353302" y="2220312"/>
                    </a:cubicBezTo>
                    <a:cubicBezTo>
                      <a:pt x="4365877" y="2257459"/>
                      <a:pt x="4355970" y="2294039"/>
                      <a:pt x="4350636" y="2330806"/>
                    </a:cubicBezTo>
                    <a:cubicBezTo>
                      <a:pt x="4347205" y="2353859"/>
                      <a:pt x="4339013" y="2375383"/>
                      <a:pt x="4351206" y="2401292"/>
                    </a:cubicBezTo>
                    <a:cubicBezTo>
                      <a:pt x="4362828" y="2426059"/>
                      <a:pt x="4360160" y="2457492"/>
                      <a:pt x="4366446" y="2485307"/>
                    </a:cubicBezTo>
                    <a:cubicBezTo>
                      <a:pt x="4371781" y="2508742"/>
                      <a:pt x="4380354" y="2531409"/>
                      <a:pt x="4388736" y="2554079"/>
                    </a:cubicBezTo>
                    <a:cubicBezTo>
                      <a:pt x="4400168" y="2584942"/>
                      <a:pt x="4412167" y="2615421"/>
                      <a:pt x="4406453" y="2649143"/>
                    </a:cubicBezTo>
                    <a:cubicBezTo>
                      <a:pt x="4399976" y="2687436"/>
                      <a:pt x="4424359" y="2713723"/>
                      <a:pt x="4440554" y="2743826"/>
                    </a:cubicBezTo>
                    <a:cubicBezTo>
                      <a:pt x="4451603" y="2764590"/>
                      <a:pt x="4459795" y="2787259"/>
                      <a:pt x="4466653" y="2809930"/>
                    </a:cubicBezTo>
                    <a:cubicBezTo>
                      <a:pt x="4475607" y="2840219"/>
                      <a:pt x="4480941" y="2871462"/>
                      <a:pt x="4489705" y="2901943"/>
                    </a:cubicBezTo>
                    <a:cubicBezTo>
                      <a:pt x="4502848" y="2948047"/>
                      <a:pt x="4513137" y="2994722"/>
                      <a:pt x="4505897" y="3042728"/>
                    </a:cubicBezTo>
                    <a:cubicBezTo>
                      <a:pt x="4502659" y="3064827"/>
                      <a:pt x="4502848" y="3085403"/>
                      <a:pt x="4507613" y="3107500"/>
                    </a:cubicBezTo>
                    <a:cubicBezTo>
                      <a:pt x="4515422" y="3143695"/>
                      <a:pt x="4516376" y="3180844"/>
                      <a:pt x="4545521" y="3209993"/>
                    </a:cubicBezTo>
                    <a:cubicBezTo>
                      <a:pt x="4555811" y="3220280"/>
                      <a:pt x="4558477" y="3238758"/>
                      <a:pt x="4563811" y="3253809"/>
                    </a:cubicBezTo>
                    <a:cubicBezTo>
                      <a:pt x="4570099" y="3271145"/>
                      <a:pt x="4566858" y="3283908"/>
                      <a:pt x="4548570" y="3293244"/>
                    </a:cubicBezTo>
                    <a:cubicBezTo>
                      <a:pt x="4540379" y="3297434"/>
                      <a:pt x="4532378" y="3309437"/>
                      <a:pt x="4531043" y="3318771"/>
                    </a:cubicBezTo>
                    <a:cubicBezTo>
                      <a:pt x="4527043" y="3346776"/>
                      <a:pt x="4532950" y="3372495"/>
                      <a:pt x="4545904" y="3399546"/>
                    </a:cubicBezTo>
                    <a:cubicBezTo>
                      <a:pt x="4558096" y="3424883"/>
                      <a:pt x="4556762" y="3456508"/>
                      <a:pt x="4561524" y="3485275"/>
                    </a:cubicBezTo>
                    <a:cubicBezTo>
                      <a:pt x="4564954" y="3505657"/>
                      <a:pt x="4572002" y="3526042"/>
                      <a:pt x="4572002" y="3546617"/>
                    </a:cubicBezTo>
                    <a:cubicBezTo>
                      <a:pt x="4572002" y="3572146"/>
                      <a:pt x="4565907" y="3597482"/>
                      <a:pt x="4563620" y="3623201"/>
                    </a:cubicBezTo>
                    <a:cubicBezTo>
                      <a:pt x="4561716" y="3643204"/>
                      <a:pt x="4562478" y="3663589"/>
                      <a:pt x="4560192" y="3683591"/>
                    </a:cubicBezTo>
                    <a:cubicBezTo>
                      <a:pt x="4558477" y="3699976"/>
                      <a:pt x="4554096" y="3716168"/>
                      <a:pt x="4550476" y="3732361"/>
                    </a:cubicBezTo>
                    <a:cubicBezTo>
                      <a:pt x="4549142" y="3738267"/>
                      <a:pt x="4543998" y="3744173"/>
                      <a:pt x="4544759" y="3749506"/>
                    </a:cubicBezTo>
                    <a:cubicBezTo>
                      <a:pt x="4552953" y="3802467"/>
                      <a:pt x="4516376" y="3840569"/>
                      <a:pt x="4500182" y="3885338"/>
                    </a:cubicBezTo>
                    <a:cubicBezTo>
                      <a:pt x="4483035" y="3932394"/>
                      <a:pt x="4456748" y="3977925"/>
                      <a:pt x="4464557" y="4030503"/>
                    </a:cubicBezTo>
                    <a:cubicBezTo>
                      <a:pt x="4469319" y="4062318"/>
                      <a:pt x="4480369" y="4092989"/>
                      <a:pt x="4487039" y="4124614"/>
                    </a:cubicBezTo>
                    <a:cubicBezTo>
                      <a:pt x="4489324" y="4135854"/>
                      <a:pt x="4488943" y="4148427"/>
                      <a:pt x="4486656" y="4159667"/>
                    </a:cubicBezTo>
                    <a:cubicBezTo>
                      <a:pt x="4476177" y="4213961"/>
                      <a:pt x="4474653" y="4267493"/>
                      <a:pt x="4491801" y="4320837"/>
                    </a:cubicBezTo>
                    <a:cubicBezTo>
                      <a:pt x="4494659" y="4329979"/>
                      <a:pt x="4497325" y="4339695"/>
                      <a:pt x="4497325" y="4349222"/>
                    </a:cubicBezTo>
                    <a:cubicBezTo>
                      <a:pt x="4497325" y="4401419"/>
                      <a:pt x="4493324" y="4452665"/>
                      <a:pt x="4474653" y="4502579"/>
                    </a:cubicBezTo>
                    <a:cubicBezTo>
                      <a:pt x="4468368" y="4519343"/>
                      <a:pt x="4472368" y="4539728"/>
                      <a:pt x="4470844" y="4558207"/>
                    </a:cubicBezTo>
                    <a:cubicBezTo>
                      <a:pt x="4469511" y="4575351"/>
                      <a:pt x="4468940" y="4592878"/>
                      <a:pt x="4464557" y="4609452"/>
                    </a:cubicBezTo>
                    <a:cubicBezTo>
                      <a:pt x="4458082" y="4633647"/>
                      <a:pt x="4457320" y="4656126"/>
                      <a:pt x="4463033" y="4681083"/>
                    </a:cubicBezTo>
                    <a:cubicBezTo>
                      <a:pt x="4468368" y="4704895"/>
                      <a:pt x="4465702" y="4730614"/>
                      <a:pt x="4465891" y="4755381"/>
                    </a:cubicBezTo>
                    <a:cubicBezTo>
                      <a:pt x="4466082" y="4783004"/>
                      <a:pt x="4466272" y="4810627"/>
                      <a:pt x="4465319" y="4838250"/>
                    </a:cubicBezTo>
                    <a:cubicBezTo>
                      <a:pt x="4464940" y="4849300"/>
                      <a:pt x="4457320" y="4861873"/>
                      <a:pt x="4460367" y="4871019"/>
                    </a:cubicBezTo>
                    <a:cubicBezTo>
                      <a:pt x="4470653" y="4900546"/>
                      <a:pt x="4458271" y="4930075"/>
                      <a:pt x="4463795" y="4959602"/>
                    </a:cubicBezTo>
                    <a:cubicBezTo>
                      <a:pt x="4466653" y="4974082"/>
                      <a:pt x="4458844" y="4990465"/>
                      <a:pt x="4458082" y="5006086"/>
                    </a:cubicBezTo>
                    <a:cubicBezTo>
                      <a:pt x="4456748" y="5031614"/>
                      <a:pt x="4457320" y="5057141"/>
                      <a:pt x="4456937" y="5082670"/>
                    </a:cubicBezTo>
                    <a:cubicBezTo>
                      <a:pt x="4456748" y="5091052"/>
                      <a:pt x="4455986" y="5099245"/>
                      <a:pt x="4455603" y="5107627"/>
                    </a:cubicBezTo>
                    <a:cubicBezTo>
                      <a:pt x="4455223" y="5115057"/>
                      <a:pt x="4453508" y="5122867"/>
                      <a:pt x="4454840" y="5129916"/>
                    </a:cubicBezTo>
                    <a:cubicBezTo>
                      <a:pt x="4459605" y="5155445"/>
                      <a:pt x="4467415" y="5180591"/>
                      <a:pt x="4470464" y="5206308"/>
                    </a:cubicBezTo>
                    <a:cubicBezTo>
                      <a:pt x="4473130" y="5228597"/>
                      <a:pt x="4469511" y="5251650"/>
                      <a:pt x="4471415" y="5274129"/>
                    </a:cubicBezTo>
                    <a:cubicBezTo>
                      <a:pt x="4474653" y="5313754"/>
                      <a:pt x="4480369" y="5353379"/>
                      <a:pt x="4483990" y="5393005"/>
                    </a:cubicBezTo>
                    <a:cubicBezTo>
                      <a:pt x="4484752" y="5401579"/>
                      <a:pt x="4479988" y="5410531"/>
                      <a:pt x="4479607" y="5419295"/>
                    </a:cubicBezTo>
                    <a:cubicBezTo>
                      <a:pt x="4478656" y="5446728"/>
                      <a:pt x="4478464" y="5474161"/>
                      <a:pt x="4477894" y="5501594"/>
                    </a:cubicBezTo>
                    <a:cubicBezTo>
                      <a:pt x="4477702" y="5517215"/>
                      <a:pt x="4478273" y="5533027"/>
                      <a:pt x="4476560" y="5548460"/>
                    </a:cubicBezTo>
                    <a:cubicBezTo>
                      <a:pt x="4474273" y="5568842"/>
                      <a:pt x="4470844" y="5587321"/>
                      <a:pt x="4485703" y="5606372"/>
                    </a:cubicBezTo>
                    <a:cubicBezTo>
                      <a:pt x="4508755" y="5635711"/>
                      <a:pt x="4499801" y="5673050"/>
                      <a:pt x="4505134" y="5706959"/>
                    </a:cubicBezTo>
                    <a:cubicBezTo>
                      <a:pt x="4506468" y="5715723"/>
                      <a:pt x="4506659" y="5724678"/>
                      <a:pt x="4508183" y="5733440"/>
                    </a:cubicBezTo>
                    <a:cubicBezTo>
                      <a:pt x="4511041" y="5749634"/>
                      <a:pt x="4514279" y="5765635"/>
                      <a:pt x="4517519" y="5781830"/>
                    </a:cubicBezTo>
                    <a:cubicBezTo>
                      <a:pt x="4518089" y="5784686"/>
                      <a:pt x="4518281" y="5787924"/>
                      <a:pt x="4519234" y="5790592"/>
                    </a:cubicBezTo>
                    <a:cubicBezTo>
                      <a:pt x="4527233" y="5815169"/>
                      <a:pt x="4536378" y="5839361"/>
                      <a:pt x="4542855" y="5864318"/>
                    </a:cubicBezTo>
                    <a:cubicBezTo>
                      <a:pt x="4546095" y="5876511"/>
                      <a:pt x="4546476" y="5890037"/>
                      <a:pt x="4544759" y="5902610"/>
                    </a:cubicBezTo>
                    <a:cubicBezTo>
                      <a:pt x="4539808" y="5939377"/>
                      <a:pt x="4537712" y="5975764"/>
                      <a:pt x="4544951" y="6012723"/>
                    </a:cubicBezTo>
                    <a:cubicBezTo>
                      <a:pt x="4547808" y="6027392"/>
                      <a:pt x="4543045" y="6043776"/>
                      <a:pt x="4541332" y="6059397"/>
                    </a:cubicBezTo>
                    <a:cubicBezTo>
                      <a:pt x="4536759" y="6096736"/>
                      <a:pt x="4531805" y="6134075"/>
                      <a:pt x="4527426" y="6171605"/>
                    </a:cubicBezTo>
                    <a:cubicBezTo>
                      <a:pt x="4524758" y="6195037"/>
                      <a:pt x="4523234" y="6218660"/>
                      <a:pt x="4520568" y="6242093"/>
                    </a:cubicBezTo>
                    <a:cubicBezTo>
                      <a:pt x="4517327" y="6269144"/>
                      <a:pt x="4512375" y="6296005"/>
                      <a:pt x="4509706" y="6323058"/>
                    </a:cubicBezTo>
                    <a:cubicBezTo>
                      <a:pt x="4506659" y="6353919"/>
                      <a:pt x="4506089" y="6384972"/>
                      <a:pt x="4502848" y="6415833"/>
                    </a:cubicBezTo>
                    <a:cubicBezTo>
                      <a:pt x="4496563" y="6472225"/>
                      <a:pt x="4489132" y="6528424"/>
                      <a:pt x="4482084" y="6584812"/>
                    </a:cubicBezTo>
                    <a:cubicBezTo>
                      <a:pt x="4475226" y="6639488"/>
                      <a:pt x="4469129" y="6694164"/>
                      <a:pt x="4460557" y="6748458"/>
                    </a:cubicBezTo>
                    <a:cubicBezTo>
                      <a:pt x="4456937" y="6771319"/>
                      <a:pt x="4447030" y="6793035"/>
                      <a:pt x="4441507" y="6815516"/>
                    </a:cubicBezTo>
                    <a:lnTo>
                      <a:pt x="4431806" y="6858001"/>
                    </a:lnTo>
                    <a:lnTo>
                      <a:pt x="4259554" y="6858001"/>
                    </a:lnTo>
                    <a:lnTo>
                      <a:pt x="4259554" y="6858002"/>
                    </a:lnTo>
                    <a:lnTo>
                      <a:pt x="0" y="6858002"/>
                    </a:lnTo>
                    <a:lnTo>
                      <a:pt x="0" y="2"/>
                    </a:lnTo>
                    <a:lnTo>
                      <a:pt x="3766492" y="1"/>
                    </a:lnTo>
                    <a:lnTo>
                      <a:pt x="3769210" y="21486"/>
                    </a:lnTo>
                    <a:close/>
                  </a:path>
                </a:pathLst>
              </a:cu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Freeform: Shape 19">
                <a:extLst>
                  <a:ext uri="{FF2B5EF4-FFF2-40B4-BE49-F238E27FC236}">
                    <a16:creationId xmlns:a16="http://schemas.microsoft.com/office/drawing/2014/main" id="{D56F11D0-7966-41FE-AAB9-EC0C54F11F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 y="-1"/>
                <a:ext cx="4572002" cy="6858002"/>
              </a:xfrm>
              <a:custGeom>
                <a:avLst/>
                <a:gdLst>
                  <a:gd name="connsiteX0" fmla="*/ 4214994 w 4572002"/>
                  <a:gd name="connsiteY0" fmla="*/ 6564620 h 6858002"/>
                  <a:gd name="connsiteX1" fmla="*/ 4214994 w 4572002"/>
                  <a:gd name="connsiteY1" fmla="*/ 6564621 h 6858002"/>
                  <a:gd name="connsiteX2" fmla="*/ 4237474 w 4572002"/>
                  <a:gd name="connsiteY2" fmla="*/ 6588626 h 6858002"/>
                  <a:gd name="connsiteX3" fmla="*/ 4254096 w 4572002"/>
                  <a:gd name="connsiteY3" fmla="*/ 6625225 h 6858002"/>
                  <a:gd name="connsiteX4" fmla="*/ 4247001 w 4572002"/>
                  <a:gd name="connsiteY4" fmla="*/ 6662540 h 6858002"/>
                  <a:gd name="connsiteX5" fmla="*/ 4247000 w 4572002"/>
                  <a:gd name="connsiteY5" fmla="*/ 6662541 h 6858002"/>
                  <a:gd name="connsiteX6" fmla="*/ 4246999 w 4572002"/>
                  <a:gd name="connsiteY6" fmla="*/ 6662544 h 6858002"/>
                  <a:gd name="connsiteX7" fmla="*/ 4235550 w 4572002"/>
                  <a:gd name="connsiteY7" fmla="*/ 6683027 h 6858002"/>
                  <a:gd name="connsiteX8" fmla="*/ 4232403 w 4572002"/>
                  <a:gd name="connsiteY8" fmla="*/ 6702976 h 6858002"/>
                  <a:gd name="connsiteX9" fmla="*/ 4232403 w 4572002"/>
                  <a:gd name="connsiteY9" fmla="*/ 6702977 h 6858002"/>
                  <a:gd name="connsiteX10" fmla="*/ 4246238 w 4572002"/>
                  <a:gd name="connsiteY10" fmla="*/ 6742553 h 6858002"/>
                  <a:gd name="connsiteX11" fmla="*/ 4246239 w 4572002"/>
                  <a:gd name="connsiteY11" fmla="*/ 6742555 h 6858002"/>
                  <a:gd name="connsiteX12" fmla="*/ 4265716 w 4572002"/>
                  <a:gd name="connsiteY12" fmla="*/ 6812062 h 6858002"/>
                  <a:gd name="connsiteX13" fmla="*/ 4265717 w 4572002"/>
                  <a:gd name="connsiteY13" fmla="*/ 6812064 h 6858002"/>
                  <a:gd name="connsiteX14" fmla="*/ 4265717 w 4572002"/>
                  <a:gd name="connsiteY14" fmla="*/ 6812063 h 6858002"/>
                  <a:gd name="connsiteX15" fmla="*/ 4265716 w 4572002"/>
                  <a:gd name="connsiteY15" fmla="*/ 6812062 h 6858002"/>
                  <a:gd name="connsiteX16" fmla="*/ 4260942 w 4572002"/>
                  <a:gd name="connsiteY16" fmla="*/ 6776800 h 6858002"/>
                  <a:gd name="connsiteX17" fmla="*/ 4246239 w 4572002"/>
                  <a:gd name="connsiteY17" fmla="*/ 6742555 h 6858002"/>
                  <a:gd name="connsiteX18" fmla="*/ 4246238 w 4572002"/>
                  <a:gd name="connsiteY18" fmla="*/ 6742552 h 6858002"/>
                  <a:gd name="connsiteX19" fmla="*/ 4232403 w 4572002"/>
                  <a:gd name="connsiteY19" fmla="*/ 6702976 h 6858002"/>
                  <a:gd name="connsiteX20" fmla="*/ 4246999 w 4572002"/>
                  <a:gd name="connsiteY20" fmla="*/ 6662544 h 6858002"/>
                  <a:gd name="connsiteX21" fmla="*/ 4247000 w 4572002"/>
                  <a:gd name="connsiteY21" fmla="*/ 6662542 h 6858002"/>
                  <a:gd name="connsiteX22" fmla="*/ 4247001 w 4572002"/>
                  <a:gd name="connsiteY22" fmla="*/ 6662540 h 6858002"/>
                  <a:gd name="connsiteX23" fmla="*/ 4254084 w 4572002"/>
                  <a:gd name="connsiteY23" fmla="*/ 6645552 h 6858002"/>
                  <a:gd name="connsiteX24" fmla="*/ 4254096 w 4572002"/>
                  <a:gd name="connsiteY24" fmla="*/ 6625225 h 6858002"/>
                  <a:gd name="connsiteX25" fmla="*/ 4254096 w 4572002"/>
                  <a:gd name="connsiteY25" fmla="*/ 6625224 h 6858002"/>
                  <a:gd name="connsiteX26" fmla="*/ 4237474 w 4572002"/>
                  <a:gd name="connsiteY26" fmla="*/ 6588625 h 6858002"/>
                  <a:gd name="connsiteX27" fmla="*/ 4295315 w 4572002"/>
                  <a:gd name="connsiteY27" fmla="*/ 6438981 h 6858002"/>
                  <a:gd name="connsiteX28" fmla="*/ 4275385 w 4572002"/>
                  <a:gd name="connsiteY28" fmla="*/ 6463840 h 6858002"/>
                  <a:gd name="connsiteX29" fmla="*/ 4275382 w 4572002"/>
                  <a:gd name="connsiteY29" fmla="*/ 6463849 h 6858002"/>
                  <a:gd name="connsiteX30" fmla="*/ 4261587 w 4572002"/>
                  <a:gd name="connsiteY30" fmla="*/ 6513012 h 6858002"/>
                  <a:gd name="connsiteX31" fmla="*/ 4242781 w 4572002"/>
                  <a:gd name="connsiteY31" fmla="*/ 6546194 h 6858002"/>
                  <a:gd name="connsiteX32" fmla="*/ 4242781 w 4572002"/>
                  <a:gd name="connsiteY32" fmla="*/ 6546195 h 6858002"/>
                  <a:gd name="connsiteX33" fmla="*/ 4259120 w 4572002"/>
                  <a:gd name="connsiteY33" fmla="*/ 6521804 h 6858002"/>
                  <a:gd name="connsiteX34" fmla="*/ 4261587 w 4572002"/>
                  <a:gd name="connsiteY34" fmla="*/ 6513012 h 6858002"/>
                  <a:gd name="connsiteX35" fmla="*/ 4264398 w 4572002"/>
                  <a:gd name="connsiteY35" fmla="*/ 6508052 h 6858002"/>
                  <a:gd name="connsiteX36" fmla="*/ 4275382 w 4572002"/>
                  <a:gd name="connsiteY36" fmla="*/ 6463849 h 6858002"/>
                  <a:gd name="connsiteX37" fmla="*/ 4275385 w 4572002"/>
                  <a:gd name="connsiteY37" fmla="*/ 6463841 h 6858002"/>
                  <a:gd name="connsiteX38" fmla="*/ 4295315 w 4572002"/>
                  <a:gd name="connsiteY38" fmla="*/ 6438981 h 6858002"/>
                  <a:gd name="connsiteX39" fmla="*/ 4381289 w 4572002"/>
                  <a:gd name="connsiteY39" fmla="*/ 6365204 h 6858002"/>
                  <a:gd name="connsiteX40" fmla="*/ 4380008 w 4572002"/>
                  <a:gd name="connsiteY40" fmla="*/ 6387910 h 6858002"/>
                  <a:gd name="connsiteX41" fmla="*/ 4378243 w 4572002"/>
                  <a:gd name="connsiteY41" fmla="*/ 6391549 h 6858002"/>
                  <a:gd name="connsiteX42" fmla="*/ 4370589 w 4572002"/>
                  <a:gd name="connsiteY42" fmla="*/ 6407332 h 6858002"/>
                  <a:gd name="connsiteX43" fmla="*/ 4370589 w 4572002"/>
                  <a:gd name="connsiteY43" fmla="*/ 6407333 h 6858002"/>
                  <a:gd name="connsiteX44" fmla="*/ 4378243 w 4572002"/>
                  <a:gd name="connsiteY44" fmla="*/ 6391549 h 6858002"/>
                  <a:gd name="connsiteX45" fmla="*/ 4380008 w 4572002"/>
                  <a:gd name="connsiteY45" fmla="*/ 6387910 h 6858002"/>
                  <a:gd name="connsiteX46" fmla="*/ 4142220 w 4572002"/>
                  <a:gd name="connsiteY46" fmla="*/ 4221391 h 6858002"/>
                  <a:gd name="connsiteX47" fmla="*/ 4142220 w 4572002"/>
                  <a:gd name="connsiteY47" fmla="*/ 4221392 h 6858002"/>
                  <a:gd name="connsiteX48" fmla="*/ 4147936 w 4572002"/>
                  <a:gd name="connsiteY48" fmla="*/ 4253015 h 6858002"/>
                  <a:gd name="connsiteX49" fmla="*/ 4187752 w 4572002"/>
                  <a:gd name="connsiteY49" fmla="*/ 4324646 h 6858002"/>
                  <a:gd name="connsiteX50" fmla="*/ 4196706 w 4572002"/>
                  <a:gd name="connsiteY50" fmla="*/ 4363891 h 6858002"/>
                  <a:gd name="connsiteX51" fmla="*/ 4195944 w 4572002"/>
                  <a:gd name="connsiteY51" fmla="*/ 4482004 h 6858002"/>
                  <a:gd name="connsiteX52" fmla="*/ 4135934 w 4572002"/>
                  <a:gd name="connsiteY52" fmla="*/ 4659174 h 6858002"/>
                  <a:gd name="connsiteX53" fmla="*/ 4127932 w 4572002"/>
                  <a:gd name="connsiteY53" fmla="*/ 4677655 h 6858002"/>
                  <a:gd name="connsiteX54" fmla="*/ 4118025 w 4572002"/>
                  <a:gd name="connsiteY54" fmla="*/ 4767764 h 6858002"/>
                  <a:gd name="connsiteX55" fmla="*/ 4116716 w 4572002"/>
                  <a:gd name="connsiteY55" fmla="*/ 4800483 h 6858002"/>
                  <a:gd name="connsiteX56" fmla="*/ 4116716 w 4572002"/>
                  <a:gd name="connsiteY56" fmla="*/ 4800484 h 6858002"/>
                  <a:gd name="connsiteX57" fmla="*/ 4131552 w 4572002"/>
                  <a:gd name="connsiteY57" fmla="*/ 4828917 h 6858002"/>
                  <a:gd name="connsiteX58" fmla="*/ 4153733 w 4572002"/>
                  <a:gd name="connsiteY58" fmla="*/ 4863343 h 6858002"/>
                  <a:gd name="connsiteX59" fmla="*/ 4161262 w 4572002"/>
                  <a:gd name="connsiteY59" fmla="*/ 4889275 h 6858002"/>
                  <a:gd name="connsiteX60" fmla="*/ 4159557 w 4572002"/>
                  <a:gd name="connsiteY60" fmla="*/ 4912168 h 6858002"/>
                  <a:gd name="connsiteX61" fmla="*/ 4158155 w 4572002"/>
                  <a:gd name="connsiteY61" fmla="*/ 4933804 h 6858002"/>
                  <a:gd name="connsiteX62" fmla="*/ 4158155 w 4572002"/>
                  <a:gd name="connsiteY62" fmla="*/ 4933805 h 6858002"/>
                  <a:gd name="connsiteX63" fmla="*/ 4162914 w 4572002"/>
                  <a:gd name="connsiteY63" fmla="*/ 4952673 h 6858002"/>
                  <a:gd name="connsiteX64" fmla="*/ 4165707 w 4572002"/>
                  <a:gd name="connsiteY64" fmla="*/ 4957454 h 6858002"/>
                  <a:gd name="connsiteX65" fmla="*/ 4166985 w 4572002"/>
                  <a:gd name="connsiteY65" fmla="*/ 4961456 h 6858002"/>
                  <a:gd name="connsiteX66" fmla="*/ 4182989 w 4572002"/>
                  <a:gd name="connsiteY66" fmla="*/ 4987038 h 6858002"/>
                  <a:gd name="connsiteX67" fmla="*/ 4209468 w 4572002"/>
                  <a:gd name="connsiteY67" fmla="*/ 5041522 h 6858002"/>
                  <a:gd name="connsiteX68" fmla="*/ 4216684 w 4572002"/>
                  <a:gd name="connsiteY68" fmla="*/ 5072376 h 6858002"/>
                  <a:gd name="connsiteX69" fmla="*/ 4222587 w 4572002"/>
                  <a:gd name="connsiteY69" fmla="*/ 5087441 h 6858002"/>
                  <a:gd name="connsiteX70" fmla="*/ 4235615 w 4572002"/>
                  <a:gd name="connsiteY70" fmla="*/ 5133220 h 6858002"/>
                  <a:gd name="connsiteX71" fmla="*/ 4235616 w 4572002"/>
                  <a:gd name="connsiteY71" fmla="*/ 5133225 h 6858002"/>
                  <a:gd name="connsiteX72" fmla="*/ 4228901 w 4572002"/>
                  <a:gd name="connsiteY72" fmla="*/ 5166113 h 6858002"/>
                  <a:gd name="connsiteX73" fmla="*/ 4228901 w 4572002"/>
                  <a:gd name="connsiteY73" fmla="*/ 5166114 h 6858002"/>
                  <a:gd name="connsiteX74" fmla="*/ 4229593 w 4572002"/>
                  <a:gd name="connsiteY74" fmla="*/ 5172091 h 6858002"/>
                  <a:gd name="connsiteX75" fmla="*/ 4232139 w 4572002"/>
                  <a:gd name="connsiteY75" fmla="*/ 5179068 h 6858002"/>
                  <a:gd name="connsiteX76" fmla="*/ 4231973 w 4572002"/>
                  <a:gd name="connsiteY76" fmla="*/ 5229434 h 6858002"/>
                  <a:gd name="connsiteX77" fmla="*/ 4225669 w 4572002"/>
                  <a:gd name="connsiteY77" fmla="*/ 5241089 h 6858002"/>
                  <a:gd name="connsiteX78" fmla="*/ 4208517 w 4572002"/>
                  <a:gd name="connsiteY78" fmla="*/ 5272796 h 6858002"/>
                  <a:gd name="connsiteX79" fmla="*/ 4184613 w 4572002"/>
                  <a:gd name="connsiteY79" fmla="*/ 5312288 h 6858002"/>
                  <a:gd name="connsiteX80" fmla="*/ 4183557 w 4572002"/>
                  <a:gd name="connsiteY80" fmla="*/ 5321350 h 6858002"/>
                  <a:gd name="connsiteX81" fmla="*/ 4181083 w 4572002"/>
                  <a:gd name="connsiteY81" fmla="*/ 5326163 h 6858002"/>
                  <a:gd name="connsiteX82" fmla="*/ 4179637 w 4572002"/>
                  <a:gd name="connsiteY82" fmla="*/ 5355014 h 6858002"/>
                  <a:gd name="connsiteX83" fmla="*/ 4179637 w 4572002"/>
                  <a:gd name="connsiteY83" fmla="*/ 5355015 h 6858002"/>
                  <a:gd name="connsiteX84" fmla="*/ 4184513 w 4572002"/>
                  <a:gd name="connsiteY84" fmla="*/ 5385385 h 6858002"/>
                  <a:gd name="connsiteX85" fmla="*/ 4192704 w 4572002"/>
                  <a:gd name="connsiteY85" fmla="*/ 5425583 h 6858002"/>
                  <a:gd name="connsiteX86" fmla="*/ 4204327 w 4572002"/>
                  <a:gd name="connsiteY86" fmla="*/ 5480638 h 6858002"/>
                  <a:gd name="connsiteX87" fmla="*/ 4208850 w 4572002"/>
                  <a:gd name="connsiteY87" fmla="*/ 5507668 h 6858002"/>
                  <a:gd name="connsiteX88" fmla="*/ 4198232 w 4572002"/>
                  <a:gd name="connsiteY88" fmla="*/ 5531692 h 6858002"/>
                  <a:gd name="connsiteX89" fmla="*/ 4198231 w 4572002"/>
                  <a:gd name="connsiteY89" fmla="*/ 5531693 h 6858002"/>
                  <a:gd name="connsiteX90" fmla="*/ 4188085 w 4572002"/>
                  <a:gd name="connsiteY90" fmla="*/ 5547578 h 6858002"/>
                  <a:gd name="connsiteX91" fmla="*/ 4188085 w 4572002"/>
                  <a:gd name="connsiteY91" fmla="*/ 5547579 h 6858002"/>
                  <a:gd name="connsiteX92" fmla="*/ 4197659 w 4572002"/>
                  <a:gd name="connsiteY92" fmla="*/ 5562747 h 6858002"/>
                  <a:gd name="connsiteX93" fmla="*/ 4268907 w 4572002"/>
                  <a:gd name="connsiteY93" fmla="*/ 5704484 h 6858002"/>
                  <a:gd name="connsiteX94" fmla="*/ 4274812 w 4572002"/>
                  <a:gd name="connsiteY94" fmla="*/ 5740489 h 6858002"/>
                  <a:gd name="connsiteX95" fmla="*/ 4283578 w 4572002"/>
                  <a:gd name="connsiteY95" fmla="*/ 5760874 h 6858002"/>
                  <a:gd name="connsiteX96" fmla="*/ 4371973 w 4572002"/>
                  <a:gd name="connsiteY96" fmla="*/ 5883752 h 6858002"/>
                  <a:gd name="connsiteX97" fmla="*/ 4371974 w 4572002"/>
                  <a:gd name="connsiteY97" fmla="*/ 5883757 h 6858002"/>
                  <a:gd name="connsiteX98" fmla="*/ 4389877 w 4572002"/>
                  <a:gd name="connsiteY98" fmla="*/ 5935946 h 6858002"/>
                  <a:gd name="connsiteX99" fmla="*/ 4389878 w 4572002"/>
                  <a:gd name="connsiteY99" fmla="*/ 5935950 h 6858002"/>
                  <a:gd name="connsiteX100" fmla="*/ 4386259 w 4572002"/>
                  <a:gd name="connsiteY100" fmla="*/ 5993290 h 6858002"/>
                  <a:gd name="connsiteX101" fmla="*/ 4386259 w 4572002"/>
                  <a:gd name="connsiteY101" fmla="*/ 5993291 h 6858002"/>
                  <a:gd name="connsiteX102" fmla="*/ 4379782 w 4572002"/>
                  <a:gd name="connsiteY102" fmla="*/ 6026440 h 6858002"/>
                  <a:gd name="connsiteX103" fmla="*/ 4323583 w 4572002"/>
                  <a:gd name="connsiteY103" fmla="*/ 6108738 h 6858002"/>
                  <a:gd name="connsiteX104" fmla="*/ 4309890 w 4572002"/>
                  <a:gd name="connsiteY104" fmla="*/ 6133314 h 6858002"/>
                  <a:gd name="connsiteX105" fmla="*/ 4309890 w 4572002"/>
                  <a:gd name="connsiteY105" fmla="*/ 6133315 h 6858002"/>
                  <a:gd name="connsiteX106" fmla="*/ 4313591 w 4572002"/>
                  <a:gd name="connsiteY106" fmla="*/ 6143190 h 6858002"/>
                  <a:gd name="connsiteX107" fmla="*/ 4325486 w 4572002"/>
                  <a:gd name="connsiteY107" fmla="*/ 6155600 h 6858002"/>
                  <a:gd name="connsiteX108" fmla="*/ 4325488 w 4572002"/>
                  <a:gd name="connsiteY108" fmla="*/ 6155603 h 6858002"/>
                  <a:gd name="connsiteX109" fmla="*/ 4364160 w 4572002"/>
                  <a:gd name="connsiteY109" fmla="*/ 6228757 h 6858002"/>
                  <a:gd name="connsiteX110" fmla="*/ 4381497 w 4572002"/>
                  <a:gd name="connsiteY110" fmla="*/ 6361540 h 6858002"/>
                  <a:gd name="connsiteX111" fmla="*/ 4381497 w 4572002"/>
                  <a:gd name="connsiteY111" fmla="*/ 6361539 h 6858002"/>
                  <a:gd name="connsiteX112" fmla="*/ 4364160 w 4572002"/>
                  <a:gd name="connsiteY112" fmla="*/ 6228756 h 6858002"/>
                  <a:gd name="connsiteX113" fmla="*/ 4325488 w 4572002"/>
                  <a:gd name="connsiteY113" fmla="*/ 6155602 h 6858002"/>
                  <a:gd name="connsiteX114" fmla="*/ 4325486 w 4572002"/>
                  <a:gd name="connsiteY114" fmla="*/ 6155600 h 6858002"/>
                  <a:gd name="connsiteX115" fmla="*/ 4309890 w 4572002"/>
                  <a:gd name="connsiteY115" fmla="*/ 6133315 h 6858002"/>
                  <a:gd name="connsiteX116" fmla="*/ 4323583 w 4572002"/>
                  <a:gd name="connsiteY116" fmla="*/ 6108739 h 6858002"/>
                  <a:gd name="connsiteX117" fmla="*/ 4379782 w 4572002"/>
                  <a:gd name="connsiteY117" fmla="*/ 6026441 h 6858002"/>
                  <a:gd name="connsiteX118" fmla="*/ 4386259 w 4572002"/>
                  <a:gd name="connsiteY118" fmla="*/ 5993292 h 6858002"/>
                  <a:gd name="connsiteX119" fmla="*/ 4386259 w 4572002"/>
                  <a:gd name="connsiteY119" fmla="*/ 5993290 h 6858002"/>
                  <a:gd name="connsiteX120" fmla="*/ 4389712 w 4572002"/>
                  <a:gd name="connsiteY120" fmla="*/ 5964477 h 6858002"/>
                  <a:gd name="connsiteX121" fmla="*/ 4389878 w 4572002"/>
                  <a:gd name="connsiteY121" fmla="*/ 5935950 h 6858002"/>
                  <a:gd name="connsiteX122" fmla="*/ 4389878 w 4572002"/>
                  <a:gd name="connsiteY122" fmla="*/ 5935949 h 6858002"/>
                  <a:gd name="connsiteX123" fmla="*/ 4389877 w 4572002"/>
                  <a:gd name="connsiteY123" fmla="*/ 5935946 h 6858002"/>
                  <a:gd name="connsiteX124" fmla="*/ 4382997 w 4572002"/>
                  <a:gd name="connsiteY124" fmla="*/ 5909351 h 6858002"/>
                  <a:gd name="connsiteX125" fmla="*/ 4371974 w 4572002"/>
                  <a:gd name="connsiteY125" fmla="*/ 5883757 h 6858002"/>
                  <a:gd name="connsiteX126" fmla="*/ 4371973 w 4572002"/>
                  <a:gd name="connsiteY126" fmla="*/ 5883751 h 6858002"/>
                  <a:gd name="connsiteX127" fmla="*/ 4283578 w 4572002"/>
                  <a:gd name="connsiteY127" fmla="*/ 5760873 h 6858002"/>
                  <a:gd name="connsiteX128" fmla="*/ 4274812 w 4572002"/>
                  <a:gd name="connsiteY128" fmla="*/ 5740488 h 6858002"/>
                  <a:gd name="connsiteX129" fmla="*/ 4268907 w 4572002"/>
                  <a:gd name="connsiteY129" fmla="*/ 5704483 h 6858002"/>
                  <a:gd name="connsiteX130" fmla="*/ 4197659 w 4572002"/>
                  <a:gd name="connsiteY130" fmla="*/ 5562746 h 6858002"/>
                  <a:gd name="connsiteX131" fmla="*/ 4188085 w 4572002"/>
                  <a:gd name="connsiteY131" fmla="*/ 5547578 h 6858002"/>
                  <a:gd name="connsiteX132" fmla="*/ 4198231 w 4572002"/>
                  <a:gd name="connsiteY132" fmla="*/ 5531694 h 6858002"/>
                  <a:gd name="connsiteX133" fmla="*/ 4198232 w 4572002"/>
                  <a:gd name="connsiteY133" fmla="*/ 5531692 h 6858002"/>
                  <a:gd name="connsiteX134" fmla="*/ 4206630 w 4572002"/>
                  <a:gd name="connsiteY134" fmla="*/ 5520422 h 6858002"/>
                  <a:gd name="connsiteX135" fmla="*/ 4208850 w 4572002"/>
                  <a:gd name="connsiteY135" fmla="*/ 5507668 h 6858002"/>
                  <a:gd name="connsiteX136" fmla="*/ 4208850 w 4572002"/>
                  <a:gd name="connsiteY136" fmla="*/ 5507667 h 6858002"/>
                  <a:gd name="connsiteX137" fmla="*/ 4204327 w 4572002"/>
                  <a:gd name="connsiteY137" fmla="*/ 5480637 h 6858002"/>
                  <a:gd name="connsiteX138" fmla="*/ 4192704 w 4572002"/>
                  <a:gd name="connsiteY138" fmla="*/ 5425582 h 6858002"/>
                  <a:gd name="connsiteX139" fmla="*/ 4184513 w 4572002"/>
                  <a:gd name="connsiteY139" fmla="*/ 5385384 h 6858002"/>
                  <a:gd name="connsiteX140" fmla="*/ 4179637 w 4572002"/>
                  <a:gd name="connsiteY140" fmla="*/ 5355014 h 6858002"/>
                  <a:gd name="connsiteX141" fmla="*/ 4183557 w 4572002"/>
                  <a:gd name="connsiteY141" fmla="*/ 5321350 h 6858002"/>
                  <a:gd name="connsiteX142" fmla="*/ 4208517 w 4572002"/>
                  <a:gd name="connsiteY142" fmla="*/ 5272797 h 6858002"/>
                  <a:gd name="connsiteX143" fmla="*/ 4225669 w 4572002"/>
                  <a:gd name="connsiteY143" fmla="*/ 5241089 h 6858002"/>
                  <a:gd name="connsiteX144" fmla="*/ 4231973 w 4572002"/>
                  <a:gd name="connsiteY144" fmla="*/ 5229433 h 6858002"/>
                  <a:gd name="connsiteX145" fmla="*/ 4232139 w 4572002"/>
                  <a:gd name="connsiteY145" fmla="*/ 5179068 h 6858002"/>
                  <a:gd name="connsiteX146" fmla="*/ 4232139 w 4572002"/>
                  <a:gd name="connsiteY146" fmla="*/ 5179067 h 6858002"/>
                  <a:gd name="connsiteX147" fmla="*/ 4229593 w 4572002"/>
                  <a:gd name="connsiteY147" fmla="*/ 5172090 h 6858002"/>
                  <a:gd name="connsiteX148" fmla="*/ 4228901 w 4572002"/>
                  <a:gd name="connsiteY148" fmla="*/ 5166114 h 6858002"/>
                  <a:gd name="connsiteX149" fmla="*/ 4235616 w 4572002"/>
                  <a:gd name="connsiteY149" fmla="*/ 5133225 h 6858002"/>
                  <a:gd name="connsiteX150" fmla="*/ 4235616 w 4572002"/>
                  <a:gd name="connsiteY150" fmla="*/ 5133224 h 6858002"/>
                  <a:gd name="connsiteX151" fmla="*/ 4235615 w 4572002"/>
                  <a:gd name="connsiteY151" fmla="*/ 5133220 h 6858002"/>
                  <a:gd name="connsiteX152" fmla="*/ 4228473 w 4572002"/>
                  <a:gd name="connsiteY152" fmla="*/ 5102461 h 6858002"/>
                  <a:gd name="connsiteX153" fmla="*/ 4222587 w 4572002"/>
                  <a:gd name="connsiteY153" fmla="*/ 5087441 h 6858002"/>
                  <a:gd name="connsiteX154" fmla="*/ 4222582 w 4572002"/>
                  <a:gd name="connsiteY154" fmla="*/ 5087423 h 6858002"/>
                  <a:gd name="connsiteX155" fmla="*/ 4209468 w 4572002"/>
                  <a:gd name="connsiteY155" fmla="*/ 5041521 h 6858002"/>
                  <a:gd name="connsiteX156" fmla="*/ 4182989 w 4572002"/>
                  <a:gd name="connsiteY156" fmla="*/ 4987037 h 6858002"/>
                  <a:gd name="connsiteX157" fmla="*/ 4165707 w 4572002"/>
                  <a:gd name="connsiteY157" fmla="*/ 4957454 h 6858002"/>
                  <a:gd name="connsiteX158" fmla="*/ 4158155 w 4572002"/>
                  <a:gd name="connsiteY158" fmla="*/ 4933805 h 6858002"/>
                  <a:gd name="connsiteX159" fmla="*/ 4159557 w 4572002"/>
                  <a:gd name="connsiteY159" fmla="*/ 4912169 h 6858002"/>
                  <a:gd name="connsiteX160" fmla="*/ 4161262 w 4572002"/>
                  <a:gd name="connsiteY160" fmla="*/ 4889276 h 6858002"/>
                  <a:gd name="connsiteX161" fmla="*/ 4161262 w 4572002"/>
                  <a:gd name="connsiteY161" fmla="*/ 4889275 h 6858002"/>
                  <a:gd name="connsiteX162" fmla="*/ 4156484 w 4572002"/>
                  <a:gd name="connsiteY162" fmla="*/ 4867614 h 6858002"/>
                  <a:gd name="connsiteX163" fmla="*/ 4153733 w 4572002"/>
                  <a:gd name="connsiteY163" fmla="*/ 4863343 h 6858002"/>
                  <a:gd name="connsiteX164" fmla="*/ 4151983 w 4572002"/>
                  <a:gd name="connsiteY164" fmla="*/ 4857317 h 6858002"/>
                  <a:gd name="connsiteX165" fmla="*/ 4131552 w 4572002"/>
                  <a:gd name="connsiteY165" fmla="*/ 4828916 h 6858002"/>
                  <a:gd name="connsiteX166" fmla="*/ 4116716 w 4572002"/>
                  <a:gd name="connsiteY166" fmla="*/ 4800483 h 6858002"/>
                  <a:gd name="connsiteX167" fmla="*/ 4118025 w 4572002"/>
                  <a:gd name="connsiteY167" fmla="*/ 4767765 h 6858002"/>
                  <a:gd name="connsiteX168" fmla="*/ 4127932 w 4572002"/>
                  <a:gd name="connsiteY168" fmla="*/ 4677656 h 6858002"/>
                  <a:gd name="connsiteX169" fmla="*/ 4135934 w 4572002"/>
                  <a:gd name="connsiteY169" fmla="*/ 4659175 h 6858002"/>
                  <a:gd name="connsiteX170" fmla="*/ 4195944 w 4572002"/>
                  <a:gd name="connsiteY170" fmla="*/ 4482005 h 6858002"/>
                  <a:gd name="connsiteX171" fmla="*/ 4196706 w 4572002"/>
                  <a:gd name="connsiteY171" fmla="*/ 4363891 h 6858002"/>
                  <a:gd name="connsiteX172" fmla="*/ 4196706 w 4572002"/>
                  <a:gd name="connsiteY172" fmla="*/ 4363890 h 6858002"/>
                  <a:gd name="connsiteX173" fmla="*/ 4187752 w 4572002"/>
                  <a:gd name="connsiteY173" fmla="*/ 4324645 h 6858002"/>
                  <a:gd name="connsiteX174" fmla="*/ 4147936 w 4572002"/>
                  <a:gd name="connsiteY174" fmla="*/ 4253014 h 6858002"/>
                  <a:gd name="connsiteX175" fmla="*/ 4211111 w 4572002"/>
                  <a:gd name="connsiteY175" fmla="*/ 2836172 h 6858002"/>
                  <a:gd name="connsiteX176" fmla="*/ 4202421 w 4572002"/>
                  <a:gd name="connsiteY176" fmla="*/ 2848793 h 6858002"/>
                  <a:gd name="connsiteX177" fmla="*/ 4186816 w 4572002"/>
                  <a:gd name="connsiteY177" fmla="*/ 2897785 h 6858002"/>
                  <a:gd name="connsiteX178" fmla="*/ 4185787 w 4572002"/>
                  <a:gd name="connsiteY178" fmla="*/ 2903551 h 6858002"/>
                  <a:gd name="connsiteX179" fmla="*/ 4182513 w 4572002"/>
                  <a:gd name="connsiteY179" fmla="*/ 2914328 h 6858002"/>
                  <a:gd name="connsiteX180" fmla="*/ 4177882 w 4572002"/>
                  <a:gd name="connsiteY180" fmla="*/ 2947858 h 6858002"/>
                  <a:gd name="connsiteX181" fmla="*/ 4177881 w 4572002"/>
                  <a:gd name="connsiteY181" fmla="*/ 2947862 h 6858002"/>
                  <a:gd name="connsiteX182" fmla="*/ 4177881 w 4572002"/>
                  <a:gd name="connsiteY182" fmla="*/ 2947863 h 6858002"/>
                  <a:gd name="connsiteX183" fmla="*/ 4181465 w 4572002"/>
                  <a:gd name="connsiteY183" fmla="*/ 2982149 h 6858002"/>
                  <a:gd name="connsiteX184" fmla="*/ 4193158 w 4572002"/>
                  <a:gd name="connsiteY184" fmla="*/ 3077402 h 6858002"/>
                  <a:gd name="connsiteX185" fmla="*/ 4180703 w 4572002"/>
                  <a:gd name="connsiteY185" fmla="*/ 3172654 h 6858002"/>
                  <a:gd name="connsiteX186" fmla="*/ 4133076 w 4572002"/>
                  <a:gd name="connsiteY186" fmla="*/ 3489467 h 6858002"/>
                  <a:gd name="connsiteX187" fmla="*/ 4110977 w 4572002"/>
                  <a:gd name="connsiteY187" fmla="*/ 3544713 h 6858002"/>
                  <a:gd name="connsiteX188" fmla="*/ 4093355 w 4572002"/>
                  <a:gd name="connsiteY188" fmla="*/ 3574408 h 6858002"/>
                  <a:gd name="connsiteX189" fmla="*/ 4093355 w 4572002"/>
                  <a:gd name="connsiteY189" fmla="*/ 3574409 h 6858002"/>
                  <a:gd name="connsiteX190" fmla="*/ 4105453 w 4572002"/>
                  <a:gd name="connsiteY190" fmla="*/ 3606818 h 6858002"/>
                  <a:gd name="connsiteX191" fmla="*/ 4118979 w 4572002"/>
                  <a:gd name="connsiteY191" fmla="*/ 3630633 h 6858002"/>
                  <a:gd name="connsiteX192" fmla="*/ 4136708 w 4572002"/>
                  <a:gd name="connsiteY192" fmla="*/ 3654416 h 6858002"/>
                  <a:gd name="connsiteX193" fmla="*/ 4140382 w 4572002"/>
                  <a:gd name="connsiteY193" fmla="*/ 3668940 h 6858002"/>
                  <a:gd name="connsiteX194" fmla="*/ 4143220 w 4572002"/>
                  <a:gd name="connsiteY194" fmla="*/ 3680164 h 6858002"/>
                  <a:gd name="connsiteX195" fmla="*/ 4139172 w 4572002"/>
                  <a:gd name="connsiteY195" fmla="*/ 3734837 h 6858002"/>
                  <a:gd name="connsiteX196" fmla="*/ 4139172 w 4572002"/>
                  <a:gd name="connsiteY196" fmla="*/ 3734838 h 6858002"/>
                  <a:gd name="connsiteX197" fmla="*/ 4139554 w 4572002"/>
                  <a:gd name="connsiteY197" fmla="*/ 3754653 h 6858002"/>
                  <a:gd name="connsiteX198" fmla="*/ 4145911 w 4572002"/>
                  <a:gd name="connsiteY198" fmla="*/ 3789776 h 6858002"/>
                  <a:gd name="connsiteX199" fmla="*/ 4130980 w 4572002"/>
                  <a:gd name="connsiteY199" fmla="*/ 3822472 h 6858002"/>
                  <a:gd name="connsiteX200" fmla="*/ 4116645 w 4572002"/>
                  <a:gd name="connsiteY200" fmla="*/ 3852619 h 6858002"/>
                  <a:gd name="connsiteX201" fmla="*/ 4116645 w 4572002"/>
                  <a:gd name="connsiteY201" fmla="*/ 3852620 h 6858002"/>
                  <a:gd name="connsiteX202" fmla="*/ 4117425 w 4572002"/>
                  <a:gd name="connsiteY202" fmla="*/ 3868764 h 6858002"/>
                  <a:gd name="connsiteX203" fmla="*/ 4126028 w 4572002"/>
                  <a:gd name="connsiteY203" fmla="*/ 3885337 h 6858002"/>
                  <a:gd name="connsiteX204" fmla="*/ 4126028 w 4572002"/>
                  <a:gd name="connsiteY204" fmla="*/ 3885339 h 6858002"/>
                  <a:gd name="connsiteX205" fmla="*/ 4148409 w 4572002"/>
                  <a:gd name="connsiteY205" fmla="*/ 3923125 h 6858002"/>
                  <a:gd name="connsiteX206" fmla="*/ 4157913 w 4572002"/>
                  <a:gd name="connsiteY206" fmla="*/ 3962160 h 6858002"/>
                  <a:gd name="connsiteX207" fmla="*/ 4142221 w 4572002"/>
                  <a:gd name="connsiteY207" fmla="*/ 4043838 h 6858002"/>
                  <a:gd name="connsiteX208" fmla="*/ 4142220 w 4572002"/>
                  <a:gd name="connsiteY208" fmla="*/ 4043839 h 6858002"/>
                  <a:gd name="connsiteX209" fmla="*/ 4127099 w 4572002"/>
                  <a:gd name="connsiteY209" fmla="*/ 4103825 h 6858002"/>
                  <a:gd name="connsiteX210" fmla="*/ 4127099 w 4572002"/>
                  <a:gd name="connsiteY210" fmla="*/ 4103826 h 6858002"/>
                  <a:gd name="connsiteX211" fmla="*/ 4129066 w 4572002"/>
                  <a:gd name="connsiteY211" fmla="*/ 4134256 h 6858002"/>
                  <a:gd name="connsiteX212" fmla="*/ 4138410 w 4572002"/>
                  <a:gd name="connsiteY212" fmla="*/ 4165382 h 6858002"/>
                  <a:gd name="connsiteX213" fmla="*/ 4138410 w 4572002"/>
                  <a:gd name="connsiteY213" fmla="*/ 4165384 h 6858002"/>
                  <a:gd name="connsiteX214" fmla="*/ 4142315 w 4572002"/>
                  <a:gd name="connsiteY214" fmla="*/ 4192388 h 6858002"/>
                  <a:gd name="connsiteX215" fmla="*/ 4142315 w 4572002"/>
                  <a:gd name="connsiteY215" fmla="*/ 4192387 h 6858002"/>
                  <a:gd name="connsiteX216" fmla="*/ 4138410 w 4572002"/>
                  <a:gd name="connsiteY216" fmla="*/ 4165383 h 6858002"/>
                  <a:gd name="connsiteX217" fmla="*/ 4138410 w 4572002"/>
                  <a:gd name="connsiteY217" fmla="*/ 4165382 h 6858002"/>
                  <a:gd name="connsiteX218" fmla="*/ 4127099 w 4572002"/>
                  <a:gd name="connsiteY218" fmla="*/ 4103826 h 6858002"/>
                  <a:gd name="connsiteX219" fmla="*/ 4142220 w 4572002"/>
                  <a:gd name="connsiteY219" fmla="*/ 4043840 h 6858002"/>
                  <a:gd name="connsiteX220" fmla="*/ 4142221 w 4572002"/>
                  <a:gd name="connsiteY220" fmla="*/ 4043838 h 6858002"/>
                  <a:gd name="connsiteX221" fmla="*/ 4155523 w 4572002"/>
                  <a:gd name="connsiteY221" fmla="*/ 4002410 h 6858002"/>
                  <a:gd name="connsiteX222" fmla="*/ 4157913 w 4572002"/>
                  <a:gd name="connsiteY222" fmla="*/ 3962160 h 6858002"/>
                  <a:gd name="connsiteX223" fmla="*/ 4157913 w 4572002"/>
                  <a:gd name="connsiteY223" fmla="*/ 3962159 h 6858002"/>
                  <a:gd name="connsiteX224" fmla="*/ 4126028 w 4572002"/>
                  <a:gd name="connsiteY224" fmla="*/ 3885338 h 6858002"/>
                  <a:gd name="connsiteX225" fmla="*/ 4126028 w 4572002"/>
                  <a:gd name="connsiteY225" fmla="*/ 3885337 h 6858002"/>
                  <a:gd name="connsiteX226" fmla="*/ 4116645 w 4572002"/>
                  <a:gd name="connsiteY226" fmla="*/ 3852620 h 6858002"/>
                  <a:gd name="connsiteX227" fmla="*/ 4130980 w 4572002"/>
                  <a:gd name="connsiteY227" fmla="*/ 3822473 h 6858002"/>
                  <a:gd name="connsiteX228" fmla="*/ 4145911 w 4572002"/>
                  <a:gd name="connsiteY228" fmla="*/ 3789777 h 6858002"/>
                  <a:gd name="connsiteX229" fmla="*/ 4145911 w 4572002"/>
                  <a:gd name="connsiteY229" fmla="*/ 3789776 h 6858002"/>
                  <a:gd name="connsiteX230" fmla="*/ 4139554 w 4572002"/>
                  <a:gd name="connsiteY230" fmla="*/ 3754652 h 6858002"/>
                  <a:gd name="connsiteX231" fmla="*/ 4139172 w 4572002"/>
                  <a:gd name="connsiteY231" fmla="*/ 3734838 h 6858002"/>
                  <a:gd name="connsiteX232" fmla="*/ 4143220 w 4572002"/>
                  <a:gd name="connsiteY232" fmla="*/ 3680164 h 6858002"/>
                  <a:gd name="connsiteX233" fmla="*/ 4143220 w 4572002"/>
                  <a:gd name="connsiteY233" fmla="*/ 3680163 h 6858002"/>
                  <a:gd name="connsiteX234" fmla="*/ 4140382 w 4572002"/>
                  <a:gd name="connsiteY234" fmla="*/ 3668940 h 6858002"/>
                  <a:gd name="connsiteX235" fmla="*/ 4136708 w 4572002"/>
                  <a:gd name="connsiteY235" fmla="*/ 3654416 h 6858002"/>
                  <a:gd name="connsiteX236" fmla="*/ 4136708 w 4572002"/>
                  <a:gd name="connsiteY236" fmla="*/ 3654416 h 6858002"/>
                  <a:gd name="connsiteX237" fmla="*/ 4136708 w 4572002"/>
                  <a:gd name="connsiteY237" fmla="*/ 3654415 h 6858002"/>
                  <a:gd name="connsiteX238" fmla="*/ 4118979 w 4572002"/>
                  <a:gd name="connsiteY238" fmla="*/ 3630632 h 6858002"/>
                  <a:gd name="connsiteX239" fmla="*/ 4105453 w 4572002"/>
                  <a:gd name="connsiteY239" fmla="*/ 3606817 h 6858002"/>
                  <a:gd name="connsiteX240" fmla="*/ 4095707 w 4572002"/>
                  <a:gd name="connsiteY240" fmla="*/ 3587174 h 6858002"/>
                  <a:gd name="connsiteX241" fmla="*/ 4093355 w 4572002"/>
                  <a:gd name="connsiteY241" fmla="*/ 3574408 h 6858002"/>
                  <a:gd name="connsiteX242" fmla="*/ 4098434 w 4572002"/>
                  <a:gd name="connsiteY242" fmla="*/ 3562321 h 6858002"/>
                  <a:gd name="connsiteX243" fmla="*/ 4110977 w 4572002"/>
                  <a:gd name="connsiteY243" fmla="*/ 3544714 h 6858002"/>
                  <a:gd name="connsiteX244" fmla="*/ 4133076 w 4572002"/>
                  <a:gd name="connsiteY244" fmla="*/ 3489468 h 6858002"/>
                  <a:gd name="connsiteX245" fmla="*/ 4180703 w 4572002"/>
                  <a:gd name="connsiteY245" fmla="*/ 3172655 h 6858002"/>
                  <a:gd name="connsiteX246" fmla="*/ 4193158 w 4572002"/>
                  <a:gd name="connsiteY246" fmla="*/ 3077402 h 6858002"/>
                  <a:gd name="connsiteX247" fmla="*/ 4193158 w 4572002"/>
                  <a:gd name="connsiteY247" fmla="*/ 3077401 h 6858002"/>
                  <a:gd name="connsiteX248" fmla="*/ 4181465 w 4572002"/>
                  <a:gd name="connsiteY248" fmla="*/ 2982148 h 6858002"/>
                  <a:gd name="connsiteX249" fmla="*/ 4177881 w 4572002"/>
                  <a:gd name="connsiteY249" fmla="*/ 2947863 h 6858002"/>
                  <a:gd name="connsiteX250" fmla="*/ 4177882 w 4572002"/>
                  <a:gd name="connsiteY250" fmla="*/ 2947858 h 6858002"/>
                  <a:gd name="connsiteX251" fmla="*/ 4185787 w 4572002"/>
                  <a:gd name="connsiteY251" fmla="*/ 2903551 h 6858002"/>
                  <a:gd name="connsiteX252" fmla="*/ 4202421 w 4572002"/>
                  <a:gd name="connsiteY252" fmla="*/ 2848794 h 6858002"/>
                  <a:gd name="connsiteX253" fmla="*/ 4211111 w 4572002"/>
                  <a:gd name="connsiteY253" fmla="*/ 2836173 h 6858002"/>
                  <a:gd name="connsiteX254" fmla="*/ 3726625 w 4572002"/>
                  <a:gd name="connsiteY254" fmla="*/ 1508458 h 6858002"/>
                  <a:gd name="connsiteX255" fmla="*/ 3698531 w 4572002"/>
                  <a:gd name="connsiteY255" fmla="*/ 1596214 h 6858002"/>
                  <a:gd name="connsiteX256" fmla="*/ 3700436 w 4572002"/>
                  <a:gd name="connsiteY256" fmla="*/ 1624981 h 6858002"/>
                  <a:gd name="connsiteX257" fmla="*/ 3757017 w 4572002"/>
                  <a:gd name="connsiteY257" fmla="*/ 1697754 h 6858002"/>
                  <a:gd name="connsiteX258" fmla="*/ 3779686 w 4572002"/>
                  <a:gd name="connsiteY258" fmla="*/ 1733189 h 6858002"/>
                  <a:gd name="connsiteX259" fmla="*/ 3821407 w 4572002"/>
                  <a:gd name="connsiteY259" fmla="*/ 1833776 h 6858002"/>
                  <a:gd name="connsiteX260" fmla="*/ 3829028 w 4572002"/>
                  <a:gd name="connsiteY260" fmla="*/ 1842159 h 6858002"/>
                  <a:gd name="connsiteX261" fmla="*/ 3919519 w 4572002"/>
                  <a:gd name="connsiteY261" fmla="*/ 1916455 h 6858002"/>
                  <a:gd name="connsiteX262" fmla="*/ 3934949 w 4572002"/>
                  <a:gd name="connsiteY262" fmla="*/ 1933220 h 6858002"/>
                  <a:gd name="connsiteX263" fmla="*/ 3958954 w 4572002"/>
                  <a:gd name="connsiteY263" fmla="*/ 1953414 h 6858002"/>
                  <a:gd name="connsiteX264" fmla="*/ 4005437 w 4572002"/>
                  <a:gd name="connsiteY264" fmla="*/ 2016470 h 6858002"/>
                  <a:gd name="connsiteX265" fmla="*/ 4020296 w 4572002"/>
                  <a:gd name="connsiteY265" fmla="*/ 2094579 h 6858002"/>
                  <a:gd name="connsiteX266" fmla="*/ 4042967 w 4572002"/>
                  <a:gd name="connsiteY266" fmla="*/ 2188880 h 6858002"/>
                  <a:gd name="connsiteX267" fmla="*/ 4058207 w 4572002"/>
                  <a:gd name="connsiteY267" fmla="*/ 2228315 h 6858002"/>
                  <a:gd name="connsiteX268" fmla="*/ 4087164 w 4572002"/>
                  <a:gd name="connsiteY268" fmla="*/ 2334045 h 6858002"/>
                  <a:gd name="connsiteX269" fmla="*/ 4111549 w 4572002"/>
                  <a:gd name="connsiteY269" fmla="*/ 2409486 h 6858002"/>
                  <a:gd name="connsiteX270" fmla="*/ 4128650 w 4572002"/>
                  <a:gd name="connsiteY270" fmla="*/ 2435913 h 6858002"/>
                  <a:gd name="connsiteX271" fmla="*/ 4134481 w 4572002"/>
                  <a:gd name="connsiteY271" fmla="*/ 2463018 h 6858002"/>
                  <a:gd name="connsiteX272" fmla="*/ 4125839 w 4572002"/>
                  <a:gd name="connsiteY272" fmla="*/ 2518262 h 6858002"/>
                  <a:gd name="connsiteX273" fmla="*/ 4125838 w 4572002"/>
                  <a:gd name="connsiteY273" fmla="*/ 2518264 h 6858002"/>
                  <a:gd name="connsiteX274" fmla="*/ 4122194 w 4572002"/>
                  <a:gd name="connsiteY274" fmla="*/ 2545006 h 6858002"/>
                  <a:gd name="connsiteX275" fmla="*/ 4122194 w 4572002"/>
                  <a:gd name="connsiteY275" fmla="*/ 2545007 h 6858002"/>
                  <a:gd name="connsiteX276" fmla="*/ 4126408 w 4572002"/>
                  <a:gd name="connsiteY276" fmla="*/ 2571035 h 6858002"/>
                  <a:gd name="connsiteX277" fmla="*/ 4199563 w 4572002"/>
                  <a:gd name="connsiteY277" fmla="*/ 2668002 h 6858002"/>
                  <a:gd name="connsiteX278" fmla="*/ 4247953 w 4572002"/>
                  <a:gd name="connsiteY278" fmla="*/ 2745349 h 6858002"/>
                  <a:gd name="connsiteX279" fmla="*/ 4247954 w 4572002"/>
                  <a:gd name="connsiteY279" fmla="*/ 2745352 h 6858002"/>
                  <a:gd name="connsiteX280" fmla="*/ 4253873 w 4572002"/>
                  <a:gd name="connsiteY280" fmla="*/ 2778006 h 6858002"/>
                  <a:gd name="connsiteX281" fmla="*/ 4253453 w 4572002"/>
                  <a:gd name="connsiteY281" fmla="*/ 2785440 h 6858002"/>
                  <a:gd name="connsiteX282" fmla="*/ 4243374 w 4572002"/>
                  <a:gd name="connsiteY282" fmla="*/ 2811780 h 6858002"/>
                  <a:gd name="connsiteX283" fmla="*/ 4243371 w 4572002"/>
                  <a:gd name="connsiteY283" fmla="*/ 2811787 h 6858002"/>
                  <a:gd name="connsiteX284" fmla="*/ 4243372 w 4572002"/>
                  <a:gd name="connsiteY284" fmla="*/ 2811787 h 6858002"/>
                  <a:gd name="connsiteX285" fmla="*/ 4243374 w 4572002"/>
                  <a:gd name="connsiteY285" fmla="*/ 2811780 h 6858002"/>
                  <a:gd name="connsiteX286" fmla="*/ 4253025 w 4572002"/>
                  <a:gd name="connsiteY286" fmla="*/ 2793023 h 6858002"/>
                  <a:gd name="connsiteX287" fmla="*/ 4253453 w 4572002"/>
                  <a:gd name="connsiteY287" fmla="*/ 2785440 h 6858002"/>
                  <a:gd name="connsiteX288" fmla="*/ 4254654 w 4572002"/>
                  <a:gd name="connsiteY288" fmla="*/ 2782305 h 6858002"/>
                  <a:gd name="connsiteX289" fmla="*/ 4253873 w 4572002"/>
                  <a:gd name="connsiteY289" fmla="*/ 2778006 h 6858002"/>
                  <a:gd name="connsiteX290" fmla="*/ 4254284 w 4572002"/>
                  <a:gd name="connsiteY290" fmla="*/ 2770758 h 6858002"/>
                  <a:gd name="connsiteX291" fmla="*/ 4247954 w 4572002"/>
                  <a:gd name="connsiteY291" fmla="*/ 2745352 h 6858002"/>
                  <a:gd name="connsiteX292" fmla="*/ 4247953 w 4572002"/>
                  <a:gd name="connsiteY292" fmla="*/ 2745348 h 6858002"/>
                  <a:gd name="connsiteX293" fmla="*/ 4199563 w 4572002"/>
                  <a:gd name="connsiteY293" fmla="*/ 2668001 h 6858002"/>
                  <a:gd name="connsiteX294" fmla="*/ 4126408 w 4572002"/>
                  <a:gd name="connsiteY294" fmla="*/ 2571034 h 6858002"/>
                  <a:gd name="connsiteX295" fmla="*/ 4122194 w 4572002"/>
                  <a:gd name="connsiteY295" fmla="*/ 2545007 h 6858002"/>
                  <a:gd name="connsiteX296" fmla="*/ 4125838 w 4572002"/>
                  <a:gd name="connsiteY296" fmla="*/ 2518265 h 6858002"/>
                  <a:gd name="connsiteX297" fmla="*/ 4125839 w 4572002"/>
                  <a:gd name="connsiteY297" fmla="*/ 2518262 h 6858002"/>
                  <a:gd name="connsiteX298" fmla="*/ 4132419 w 4572002"/>
                  <a:gd name="connsiteY298" fmla="*/ 2490551 h 6858002"/>
                  <a:gd name="connsiteX299" fmla="*/ 4134481 w 4572002"/>
                  <a:gd name="connsiteY299" fmla="*/ 2463018 h 6858002"/>
                  <a:gd name="connsiteX300" fmla="*/ 4134481 w 4572002"/>
                  <a:gd name="connsiteY300" fmla="*/ 2463017 h 6858002"/>
                  <a:gd name="connsiteX301" fmla="*/ 4111549 w 4572002"/>
                  <a:gd name="connsiteY301" fmla="*/ 2409485 h 6858002"/>
                  <a:gd name="connsiteX302" fmla="*/ 4087164 w 4572002"/>
                  <a:gd name="connsiteY302" fmla="*/ 2334044 h 6858002"/>
                  <a:gd name="connsiteX303" fmla="*/ 4058207 w 4572002"/>
                  <a:gd name="connsiteY303" fmla="*/ 2228314 h 6858002"/>
                  <a:gd name="connsiteX304" fmla="*/ 4042967 w 4572002"/>
                  <a:gd name="connsiteY304" fmla="*/ 2188879 h 6858002"/>
                  <a:gd name="connsiteX305" fmla="*/ 4020296 w 4572002"/>
                  <a:gd name="connsiteY305" fmla="*/ 2094578 h 6858002"/>
                  <a:gd name="connsiteX306" fmla="*/ 4005437 w 4572002"/>
                  <a:gd name="connsiteY306" fmla="*/ 2016469 h 6858002"/>
                  <a:gd name="connsiteX307" fmla="*/ 3958954 w 4572002"/>
                  <a:gd name="connsiteY307" fmla="*/ 1953413 h 6858002"/>
                  <a:gd name="connsiteX308" fmla="*/ 3934949 w 4572002"/>
                  <a:gd name="connsiteY308" fmla="*/ 1933219 h 6858002"/>
                  <a:gd name="connsiteX309" fmla="*/ 3919519 w 4572002"/>
                  <a:gd name="connsiteY309" fmla="*/ 1916454 h 6858002"/>
                  <a:gd name="connsiteX310" fmla="*/ 3829028 w 4572002"/>
                  <a:gd name="connsiteY310" fmla="*/ 1842158 h 6858002"/>
                  <a:gd name="connsiteX311" fmla="*/ 3821407 w 4572002"/>
                  <a:gd name="connsiteY311" fmla="*/ 1833775 h 6858002"/>
                  <a:gd name="connsiteX312" fmla="*/ 3779686 w 4572002"/>
                  <a:gd name="connsiteY312" fmla="*/ 1733188 h 6858002"/>
                  <a:gd name="connsiteX313" fmla="*/ 3757018 w 4572002"/>
                  <a:gd name="connsiteY313" fmla="*/ 1697753 h 6858002"/>
                  <a:gd name="connsiteX314" fmla="*/ 3700436 w 4572002"/>
                  <a:gd name="connsiteY314" fmla="*/ 1624980 h 6858002"/>
                  <a:gd name="connsiteX315" fmla="*/ 3698532 w 4572002"/>
                  <a:gd name="connsiteY315" fmla="*/ 1596213 h 6858002"/>
                  <a:gd name="connsiteX316" fmla="*/ 3745230 w 4572002"/>
                  <a:gd name="connsiteY316" fmla="*/ 1459073 h 6858002"/>
                  <a:gd name="connsiteX317" fmla="*/ 3745229 w 4572002"/>
                  <a:gd name="connsiteY317" fmla="*/ 1459074 h 6858002"/>
                  <a:gd name="connsiteX318" fmla="*/ 3736012 w 4572002"/>
                  <a:gd name="connsiteY318" fmla="*/ 1481572 h 6858002"/>
                  <a:gd name="connsiteX319" fmla="*/ 3764423 w 4572002"/>
                  <a:gd name="connsiteY319" fmla="*/ 1268758 h 6858002"/>
                  <a:gd name="connsiteX320" fmla="*/ 3769590 w 4572002"/>
                  <a:gd name="connsiteY320" fmla="*/ 1286070 h 6858002"/>
                  <a:gd name="connsiteX321" fmla="*/ 3791927 w 4572002"/>
                  <a:gd name="connsiteY321" fmla="*/ 1350628 h 6858002"/>
                  <a:gd name="connsiteX322" fmla="*/ 3786333 w 4572002"/>
                  <a:gd name="connsiteY322" fmla="*/ 1413840 h 6858002"/>
                  <a:gd name="connsiteX323" fmla="*/ 3791928 w 4572002"/>
                  <a:gd name="connsiteY323" fmla="*/ 1350627 h 6858002"/>
                  <a:gd name="connsiteX324" fmla="*/ 3769590 w 4572002"/>
                  <a:gd name="connsiteY324" fmla="*/ 1286069 h 6858002"/>
                  <a:gd name="connsiteX325" fmla="*/ 3706152 w 4572002"/>
                  <a:gd name="connsiteY325" fmla="*/ 773035 h 6858002"/>
                  <a:gd name="connsiteX326" fmla="*/ 3706152 w 4572002"/>
                  <a:gd name="connsiteY326" fmla="*/ 773036 h 6858002"/>
                  <a:gd name="connsiteX327" fmla="*/ 3714152 w 4572002"/>
                  <a:gd name="connsiteY327" fmla="*/ 854380 h 6858002"/>
                  <a:gd name="connsiteX328" fmla="*/ 3745205 w 4572002"/>
                  <a:gd name="connsiteY328" fmla="*/ 915344 h 6858002"/>
                  <a:gd name="connsiteX329" fmla="*/ 3755683 w 4572002"/>
                  <a:gd name="connsiteY329" fmla="*/ 927156 h 6858002"/>
                  <a:gd name="connsiteX330" fmla="*/ 3752063 w 4572002"/>
                  <a:gd name="connsiteY330" fmla="*/ 1097088 h 6858002"/>
                  <a:gd name="connsiteX331" fmla="*/ 3747681 w 4572002"/>
                  <a:gd name="connsiteY331" fmla="*/ 1123186 h 6858002"/>
                  <a:gd name="connsiteX332" fmla="*/ 3772400 w 4572002"/>
                  <a:gd name="connsiteY332" fmla="*/ 1184029 h 6858002"/>
                  <a:gd name="connsiteX333" fmla="*/ 3747682 w 4572002"/>
                  <a:gd name="connsiteY333" fmla="*/ 1123185 h 6858002"/>
                  <a:gd name="connsiteX334" fmla="*/ 3752064 w 4572002"/>
                  <a:gd name="connsiteY334" fmla="*/ 1097087 h 6858002"/>
                  <a:gd name="connsiteX335" fmla="*/ 3755684 w 4572002"/>
                  <a:gd name="connsiteY335" fmla="*/ 927155 h 6858002"/>
                  <a:gd name="connsiteX336" fmla="*/ 3745206 w 4572002"/>
                  <a:gd name="connsiteY336" fmla="*/ 915343 h 6858002"/>
                  <a:gd name="connsiteX337" fmla="*/ 3714152 w 4572002"/>
                  <a:gd name="connsiteY337" fmla="*/ 854379 h 6858002"/>
                  <a:gd name="connsiteX338" fmla="*/ 3761553 w 4572002"/>
                  <a:gd name="connsiteY338" fmla="*/ 517851 h 6858002"/>
                  <a:gd name="connsiteX339" fmla="*/ 3752635 w 4572002"/>
                  <a:gd name="connsiteY339" fmla="*/ 556048 h 6858002"/>
                  <a:gd name="connsiteX340" fmla="*/ 3746157 w 4572002"/>
                  <a:gd name="connsiteY340" fmla="*/ 580051 h 6858002"/>
                  <a:gd name="connsiteX341" fmla="*/ 3742776 w 4572002"/>
                  <a:gd name="connsiteY341" fmla="*/ 642538 h 6858002"/>
                  <a:gd name="connsiteX342" fmla="*/ 3730253 w 4572002"/>
                  <a:gd name="connsiteY342" fmla="*/ 694928 h 6858002"/>
                  <a:gd name="connsiteX343" fmla="*/ 3742777 w 4572002"/>
                  <a:gd name="connsiteY343" fmla="*/ 642537 h 6858002"/>
                  <a:gd name="connsiteX344" fmla="*/ 3746158 w 4572002"/>
                  <a:gd name="connsiteY344" fmla="*/ 580050 h 6858002"/>
                  <a:gd name="connsiteX345" fmla="*/ 3752636 w 4572002"/>
                  <a:gd name="connsiteY345" fmla="*/ 556047 h 6858002"/>
                  <a:gd name="connsiteX346" fmla="*/ 3774848 w 4572002"/>
                  <a:gd name="connsiteY346" fmla="*/ 298169 h 6858002"/>
                  <a:gd name="connsiteX347" fmla="*/ 3760065 w 4572002"/>
                  <a:gd name="connsiteY347" fmla="*/ 313534 h 6858002"/>
                  <a:gd name="connsiteX348" fmla="*/ 3759493 w 4572002"/>
                  <a:gd name="connsiteY348" fmla="*/ 338871 h 6858002"/>
                  <a:gd name="connsiteX349" fmla="*/ 3759500 w 4572002"/>
                  <a:gd name="connsiteY349" fmla="*/ 338900 h 6858002"/>
                  <a:gd name="connsiteX350" fmla="*/ 3769400 w 4572002"/>
                  <a:gd name="connsiteY350" fmla="*/ 395640 h 6858002"/>
                  <a:gd name="connsiteX351" fmla="*/ 3765590 w 4572002"/>
                  <a:gd name="connsiteY351" fmla="*/ 367328 h 6858002"/>
                  <a:gd name="connsiteX352" fmla="*/ 3759500 w 4572002"/>
                  <a:gd name="connsiteY352" fmla="*/ 338900 h 6858002"/>
                  <a:gd name="connsiteX353" fmla="*/ 3759494 w 4572002"/>
                  <a:gd name="connsiteY353" fmla="*/ 338870 h 6858002"/>
                  <a:gd name="connsiteX354" fmla="*/ 3760066 w 4572002"/>
                  <a:gd name="connsiteY354" fmla="*/ 313533 h 6858002"/>
                  <a:gd name="connsiteX355" fmla="*/ 3782393 w 4572002"/>
                  <a:gd name="connsiteY355" fmla="*/ 281568 h 6858002"/>
                  <a:gd name="connsiteX356" fmla="*/ 3777498 w 4572002"/>
                  <a:gd name="connsiteY356" fmla="*/ 295415 h 6858002"/>
                  <a:gd name="connsiteX357" fmla="*/ 3777499 w 4572002"/>
                  <a:gd name="connsiteY357" fmla="*/ 295415 h 6858002"/>
                  <a:gd name="connsiteX358" fmla="*/ 3769073 w 4572002"/>
                  <a:gd name="connsiteY358" fmla="*/ 24486 h 6858002"/>
                  <a:gd name="connsiteX359" fmla="*/ 3766810 w 4572002"/>
                  <a:gd name="connsiteY359" fmla="*/ 74129 h 6858002"/>
                  <a:gd name="connsiteX360" fmla="*/ 3772734 w 4572002"/>
                  <a:gd name="connsiteY360" fmla="*/ 125861 h 6858002"/>
                  <a:gd name="connsiteX361" fmla="*/ 3777129 w 4572002"/>
                  <a:gd name="connsiteY361" fmla="*/ 153387 h 6858002"/>
                  <a:gd name="connsiteX362" fmla="*/ 3785402 w 4572002"/>
                  <a:gd name="connsiteY362" fmla="*/ 228944 h 6858002"/>
                  <a:gd name="connsiteX363" fmla="*/ 3780943 w 4572002"/>
                  <a:gd name="connsiteY363" fmla="*/ 177271 h 6858002"/>
                  <a:gd name="connsiteX364" fmla="*/ 3777129 w 4572002"/>
                  <a:gd name="connsiteY364" fmla="*/ 153387 h 6858002"/>
                  <a:gd name="connsiteX365" fmla="*/ 3776930 w 4572002"/>
                  <a:gd name="connsiteY365" fmla="*/ 151569 h 6858002"/>
                  <a:gd name="connsiteX366" fmla="*/ 3766811 w 4572002"/>
                  <a:gd name="connsiteY366" fmla="*/ 74129 h 6858002"/>
                  <a:gd name="connsiteX367" fmla="*/ 3766492 w 4572002"/>
                  <a:gd name="connsiteY367" fmla="*/ 0 h 6858002"/>
                  <a:gd name="connsiteX368" fmla="*/ 4230600 w 4572002"/>
                  <a:gd name="connsiteY368" fmla="*/ 0 h 6858002"/>
                  <a:gd name="connsiteX369" fmla="*/ 4229473 w 4572002"/>
                  <a:gd name="connsiteY369" fmla="*/ 2817 h 6858002"/>
                  <a:gd name="connsiteX370" fmla="*/ 4215375 w 4572002"/>
                  <a:gd name="connsiteY370" fmla="*/ 63587 h 6858002"/>
                  <a:gd name="connsiteX371" fmla="*/ 4201468 w 4572002"/>
                  <a:gd name="connsiteY371" fmla="*/ 176939 h 6858002"/>
                  <a:gd name="connsiteX372" fmla="*/ 4193466 w 4572002"/>
                  <a:gd name="connsiteY372" fmla="*/ 200182 h 6858002"/>
                  <a:gd name="connsiteX373" fmla="*/ 4155554 w 4572002"/>
                  <a:gd name="connsiteY373" fmla="*/ 340774 h 6858002"/>
                  <a:gd name="connsiteX374" fmla="*/ 4156319 w 4572002"/>
                  <a:gd name="connsiteY374" fmla="*/ 453364 h 6858002"/>
                  <a:gd name="connsiteX375" fmla="*/ 4158033 w 4572002"/>
                  <a:gd name="connsiteY375" fmla="*/ 462126 h 6858002"/>
                  <a:gd name="connsiteX376" fmla="*/ 4170605 w 4572002"/>
                  <a:gd name="connsiteY376" fmla="*/ 505182 h 6858002"/>
                  <a:gd name="connsiteX377" fmla="*/ 4167177 w 4572002"/>
                  <a:gd name="connsiteY377" fmla="*/ 571860 h 6858002"/>
                  <a:gd name="connsiteX378" fmla="*/ 4149840 w 4572002"/>
                  <a:gd name="connsiteY378" fmla="*/ 617772 h 6858002"/>
                  <a:gd name="connsiteX379" fmla="*/ 4149078 w 4572002"/>
                  <a:gd name="connsiteY379" fmla="*/ 674923 h 6858002"/>
                  <a:gd name="connsiteX380" fmla="*/ 4159937 w 4572002"/>
                  <a:gd name="connsiteY380" fmla="*/ 740268 h 6858002"/>
                  <a:gd name="connsiteX381" fmla="*/ 4162223 w 4572002"/>
                  <a:gd name="connsiteY381" fmla="*/ 769605 h 6858002"/>
                  <a:gd name="connsiteX382" fmla="*/ 4184703 w 4572002"/>
                  <a:gd name="connsiteY382" fmla="*/ 850189 h 6858002"/>
                  <a:gd name="connsiteX383" fmla="*/ 4179179 w 4572002"/>
                  <a:gd name="connsiteY383" fmla="*/ 898198 h 6858002"/>
                  <a:gd name="connsiteX384" fmla="*/ 4164319 w 4572002"/>
                  <a:gd name="connsiteY384" fmla="*/ 945444 h 6858002"/>
                  <a:gd name="connsiteX385" fmla="*/ 4150030 w 4572002"/>
                  <a:gd name="connsiteY385" fmla="*/ 975733 h 6858002"/>
                  <a:gd name="connsiteX386" fmla="*/ 4139934 w 4572002"/>
                  <a:gd name="connsiteY386" fmla="*/ 1036887 h 6858002"/>
                  <a:gd name="connsiteX387" fmla="*/ 4141458 w 4572002"/>
                  <a:gd name="connsiteY387" fmla="*/ 1048125 h 6858002"/>
                  <a:gd name="connsiteX388" fmla="*/ 4154032 w 4572002"/>
                  <a:gd name="connsiteY388" fmla="*/ 1230633 h 6858002"/>
                  <a:gd name="connsiteX389" fmla="*/ 4174225 w 4572002"/>
                  <a:gd name="connsiteY389" fmla="*/ 1303024 h 6858002"/>
                  <a:gd name="connsiteX390" fmla="*/ 4176701 w 4572002"/>
                  <a:gd name="connsiteY390" fmla="*/ 1318456 h 6858002"/>
                  <a:gd name="connsiteX391" fmla="*/ 4199372 w 4572002"/>
                  <a:gd name="connsiteY391" fmla="*/ 1472575 h 6858002"/>
                  <a:gd name="connsiteX392" fmla="*/ 4200325 w 4572002"/>
                  <a:gd name="connsiteY392" fmla="*/ 1489720 h 6858002"/>
                  <a:gd name="connsiteX393" fmla="*/ 4196324 w 4572002"/>
                  <a:gd name="connsiteY393" fmla="*/ 1537537 h 6858002"/>
                  <a:gd name="connsiteX394" fmla="*/ 4237474 w 4572002"/>
                  <a:gd name="connsiteY394" fmla="*/ 1650317 h 6858002"/>
                  <a:gd name="connsiteX395" fmla="*/ 4251572 w 4572002"/>
                  <a:gd name="connsiteY395" fmla="*/ 1763287 h 6858002"/>
                  <a:gd name="connsiteX396" fmla="*/ 4251380 w 4572002"/>
                  <a:gd name="connsiteY396" fmla="*/ 1825393 h 6858002"/>
                  <a:gd name="connsiteX397" fmla="*/ 4261478 w 4572002"/>
                  <a:gd name="connsiteY397" fmla="*/ 1869780 h 6858002"/>
                  <a:gd name="connsiteX398" fmla="*/ 4292149 w 4572002"/>
                  <a:gd name="connsiteY398" fmla="*/ 1978940 h 6858002"/>
                  <a:gd name="connsiteX399" fmla="*/ 4296911 w 4572002"/>
                  <a:gd name="connsiteY399" fmla="*/ 2030378 h 6858002"/>
                  <a:gd name="connsiteX400" fmla="*/ 4307201 w 4572002"/>
                  <a:gd name="connsiteY400" fmla="*/ 2085054 h 6858002"/>
                  <a:gd name="connsiteX401" fmla="*/ 4353302 w 4572002"/>
                  <a:gd name="connsiteY401" fmla="*/ 2220312 h 6858002"/>
                  <a:gd name="connsiteX402" fmla="*/ 4350636 w 4572002"/>
                  <a:gd name="connsiteY402" fmla="*/ 2330806 h 6858002"/>
                  <a:gd name="connsiteX403" fmla="*/ 4351206 w 4572002"/>
                  <a:gd name="connsiteY403" fmla="*/ 2401292 h 6858002"/>
                  <a:gd name="connsiteX404" fmla="*/ 4366446 w 4572002"/>
                  <a:gd name="connsiteY404" fmla="*/ 2485307 h 6858002"/>
                  <a:gd name="connsiteX405" fmla="*/ 4388736 w 4572002"/>
                  <a:gd name="connsiteY405" fmla="*/ 2554079 h 6858002"/>
                  <a:gd name="connsiteX406" fmla="*/ 4406453 w 4572002"/>
                  <a:gd name="connsiteY406" fmla="*/ 2649143 h 6858002"/>
                  <a:gd name="connsiteX407" fmla="*/ 4440554 w 4572002"/>
                  <a:gd name="connsiteY407" fmla="*/ 2743826 h 6858002"/>
                  <a:gd name="connsiteX408" fmla="*/ 4466653 w 4572002"/>
                  <a:gd name="connsiteY408" fmla="*/ 2809930 h 6858002"/>
                  <a:gd name="connsiteX409" fmla="*/ 4489705 w 4572002"/>
                  <a:gd name="connsiteY409" fmla="*/ 2901943 h 6858002"/>
                  <a:gd name="connsiteX410" fmla="*/ 4505897 w 4572002"/>
                  <a:gd name="connsiteY410" fmla="*/ 3042728 h 6858002"/>
                  <a:gd name="connsiteX411" fmla="*/ 4507613 w 4572002"/>
                  <a:gd name="connsiteY411" fmla="*/ 3107500 h 6858002"/>
                  <a:gd name="connsiteX412" fmla="*/ 4545521 w 4572002"/>
                  <a:gd name="connsiteY412" fmla="*/ 3209993 h 6858002"/>
                  <a:gd name="connsiteX413" fmla="*/ 4563811 w 4572002"/>
                  <a:gd name="connsiteY413" fmla="*/ 3253809 h 6858002"/>
                  <a:gd name="connsiteX414" fmla="*/ 4548570 w 4572002"/>
                  <a:gd name="connsiteY414" fmla="*/ 3293244 h 6858002"/>
                  <a:gd name="connsiteX415" fmla="*/ 4531043 w 4572002"/>
                  <a:gd name="connsiteY415" fmla="*/ 3318771 h 6858002"/>
                  <a:gd name="connsiteX416" fmla="*/ 4545904 w 4572002"/>
                  <a:gd name="connsiteY416" fmla="*/ 3399546 h 6858002"/>
                  <a:gd name="connsiteX417" fmla="*/ 4561524 w 4572002"/>
                  <a:gd name="connsiteY417" fmla="*/ 3485275 h 6858002"/>
                  <a:gd name="connsiteX418" fmla="*/ 4572002 w 4572002"/>
                  <a:gd name="connsiteY418" fmla="*/ 3546617 h 6858002"/>
                  <a:gd name="connsiteX419" fmla="*/ 4563620 w 4572002"/>
                  <a:gd name="connsiteY419" fmla="*/ 3623201 h 6858002"/>
                  <a:gd name="connsiteX420" fmla="*/ 4560192 w 4572002"/>
                  <a:gd name="connsiteY420" fmla="*/ 3683591 h 6858002"/>
                  <a:gd name="connsiteX421" fmla="*/ 4550476 w 4572002"/>
                  <a:gd name="connsiteY421" fmla="*/ 3732361 h 6858002"/>
                  <a:gd name="connsiteX422" fmla="*/ 4544759 w 4572002"/>
                  <a:gd name="connsiteY422" fmla="*/ 3749506 h 6858002"/>
                  <a:gd name="connsiteX423" fmla="*/ 4500182 w 4572002"/>
                  <a:gd name="connsiteY423" fmla="*/ 3885338 h 6858002"/>
                  <a:gd name="connsiteX424" fmla="*/ 4464557 w 4572002"/>
                  <a:gd name="connsiteY424" fmla="*/ 4030503 h 6858002"/>
                  <a:gd name="connsiteX425" fmla="*/ 4487039 w 4572002"/>
                  <a:gd name="connsiteY425" fmla="*/ 4124614 h 6858002"/>
                  <a:gd name="connsiteX426" fmla="*/ 4486656 w 4572002"/>
                  <a:gd name="connsiteY426" fmla="*/ 4159667 h 6858002"/>
                  <a:gd name="connsiteX427" fmla="*/ 4491801 w 4572002"/>
                  <a:gd name="connsiteY427" fmla="*/ 4320837 h 6858002"/>
                  <a:gd name="connsiteX428" fmla="*/ 4497325 w 4572002"/>
                  <a:gd name="connsiteY428" fmla="*/ 4349222 h 6858002"/>
                  <a:gd name="connsiteX429" fmla="*/ 4474653 w 4572002"/>
                  <a:gd name="connsiteY429" fmla="*/ 4502579 h 6858002"/>
                  <a:gd name="connsiteX430" fmla="*/ 4470844 w 4572002"/>
                  <a:gd name="connsiteY430" fmla="*/ 4558207 h 6858002"/>
                  <a:gd name="connsiteX431" fmla="*/ 4464557 w 4572002"/>
                  <a:gd name="connsiteY431" fmla="*/ 4609452 h 6858002"/>
                  <a:gd name="connsiteX432" fmla="*/ 4463033 w 4572002"/>
                  <a:gd name="connsiteY432" fmla="*/ 4681083 h 6858002"/>
                  <a:gd name="connsiteX433" fmla="*/ 4465891 w 4572002"/>
                  <a:gd name="connsiteY433" fmla="*/ 4755381 h 6858002"/>
                  <a:gd name="connsiteX434" fmla="*/ 4465319 w 4572002"/>
                  <a:gd name="connsiteY434" fmla="*/ 4838250 h 6858002"/>
                  <a:gd name="connsiteX435" fmla="*/ 4460367 w 4572002"/>
                  <a:gd name="connsiteY435" fmla="*/ 4871019 h 6858002"/>
                  <a:gd name="connsiteX436" fmla="*/ 4463795 w 4572002"/>
                  <a:gd name="connsiteY436" fmla="*/ 4959602 h 6858002"/>
                  <a:gd name="connsiteX437" fmla="*/ 4458082 w 4572002"/>
                  <a:gd name="connsiteY437" fmla="*/ 5006086 h 6858002"/>
                  <a:gd name="connsiteX438" fmla="*/ 4456937 w 4572002"/>
                  <a:gd name="connsiteY438" fmla="*/ 5082670 h 6858002"/>
                  <a:gd name="connsiteX439" fmla="*/ 4455603 w 4572002"/>
                  <a:gd name="connsiteY439" fmla="*/ 5107627 h 6858002"/>
                  <a:gd name="connsiteX440" fmla="*/ 4454840 w 4572002"/>
                  <a:gd name="connsiteY440" fmla="*/ 5129916 h 6858002"/>
                  <a:gd name="connsiteX441" fmla="*/ 4470464 w 4572002"/>
                  <a:gd name="connsiteY441" fmla="*/ 5206308 h 6858002"/>
                  <a:gd name="connsiteX442" fmla="*/ 4471415 w 4572002"/>
                  <a:gd name="connsiteY442" fmla="*/ 5274129 h 6858002"/>
                  <a:gd name="connsiteX443" fmla="*/ 4483990 w 4572002"/>
                  <a:gd name="connsiteY443" fmla="*/ 5393005 h 6858002"/>
                  <a:gd name="connsiteX444" fmla="*/ 4479607 w 4572002"/>
                  <a:gd name="connsiteY444" fmla="*/ 5419295 h 6858002"/>
                  <a:gd name="connsiteX445" fmla="*/ 4477894 w 4572002"/>
                  <a:gd name="connsiteY445" fmla="*/ 5501594 h 6858002"/>
                  <a:gd name="connsiteX446" fmla="*/ 4476560 w 4572002"/>
                  <a:gd name="connsiteY446" fmla="*/ 5548460 h 6858002"/>
                  <a:gd name="connsiteX447" fmla="*/ 4485703 w 4572002"/>
                  <a:gd name="connsiteY447" fmla="*/ 5606372 h 6858002"/>
                  <a:gd name="connsiteX448" fmla="*/ 4505134 w 4572002"/>
                  <a:gd name="connsiteY448" fmla="*/ 5706959 h 6858002"/>
                  <a:gd name="connsiteX449" fmla="*/ 4508183 w 4572002"/>
                  <a:gd name="connsiteY449" fmla="*/ 5733440 h 6858002"/>
                  <a:gd name="connsiteX450" fmla="*/ 4517519 w 4572002"/>
                  <a:gd name="connsiteY450" fmla="*/ 5781830 h 6858002"/>
                  <a:gd name="connsiteX451" fmla="*/ 4519234 w 4572002"/>
                  <a:gd name="connsiteY451" fmla="*/ 5790592 h 6858002"/>
                  <a:gd name="connsiteX452" fmla="*/ 4542855 w 4572002"/>
                  <a:gd name="connsiteY452" fmla="*/ 5864318 h 6858002"/>
                  <a:gd name="connsiteX453" fmla="*/ 4544759 w 4572002"/>
                  <a:gd name="connsiteY453" fmla="*/ 5902610 h 6858002"/>
                  <a:gd name="connsiteX454" fmla="*/ 4544951 w 4572002"/>
                  <a:gd name="connsiteY454" fmla="*/ 6012723 h 6858002"/>
                  <a:gd name="connsiteX455" fmla="*/ 4541332 w 4572002"/>
                  <a:gd name="connsiteY455" fmla="*/ 6059397 h 6858002"/>
                  <a:gd name="connsiteX456" fmla="*/ 4527426 w 4572002"/>
                  <a:gd name="connsiteY456" fmla="*/ 6171605 h 6858002"/>
                  <a:gd name="connsiteX457" fmla="*/ 4520568 w 4572002"/>
                  <a:gd name="connsiteY457" fmla="*/ 6242093 h 6858002"/>
                  <a:gd name="connsiteX458" fmla="*/ 4509706 w 4572002"/>
                  <a:gd name="connsiteY458" fmla="*/ 6323058 h 6858002"/>
                  <a:gd name="connsiteX459" fmla="*/ 4502848 w 4572002"/>
                  <a:gd name="connsiteY459" fmla="*/ 6415833 h 6858002"/>
                  <a:gd name="connsiteX460" fmla="*/ 4482084 w 4572002"/>
                  <a:gd name="connsiteY460" fmla="*/ 6584812 h 6858002"/>
                  <a:gd name="connsiteX461" fmla="*/ 4460557 w 4572002"/>
                  <a:gd name="connsiteY461" fmla="*/ 6748458 h 6858002"/>
                  <a:gd name="connsiteX462" fmla="*/ 4441507 w 4572002"/>
                  <a:gd name="connsiteY462" fmla="*/ 6815516 h 6858002"/>
                  <a:gd name="connsiteX463" fmla="*/ 4431806 w 4572002"/>
                  <a:gd name="connsiteY463" fmla="*/ 6858001 h 6858002"/>
                  <a:gd name="connsiteX464" fmla="*/ 4259554 w 4572002"/>
                  <a:gd name="connsiteY464" fmla="*/ 6858001 h 6858002"/>
                  <a:gd name="connsiteX465" fmla="*/ 4259554 w 4572002"/>
                  <a:gd name="connsiteY465" fmla="*/ 6858002 h 6858002"/>
                  <a:gd name="connsiteX466" fmla="*/ 0 w 4572002"/>
                  <a:gd name="connsiteY466" fmla="*/ 6858002 h 6858002"/>
                  <a:gd name="connsiteX467" fmla="*/ 0 w 4572002"/>
                  <a:gd name="connsiteY467" fmla="*/ 2 h 6858002"/>
                  <a:gd name="connsiteX468" fmla="*/ 3766492 w 4572002"/>
                  <a:gd name="connsiteY468" fmla="*/ 1 h 6858002"/>
                  <a:gd name="connsiteX469" fmla="*/ 3769210 w 4572002"/>
                  <a:gd name="connsiteY469" fmla="*/ 21486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Lst>
                <a:rect l="l" t="t" r="r" b="b"/>
                <a:pathLst>
                  <a:path w="4572002" h="6858002">
                    <a:moveTo>
                      <a:pt x="4214994" y="6564620"/>
                    </a:moveTo>
                    <a:lnTo>
                      <a:pt x="4214994" y="6564621"/>
                    </a:lnTo>
                    <a:cubicBezTo>
                      <a:pt x="4225281" y="6575479"/>
                      <a:pt x="4231378" y="6582147"/>
                      <a:pt x="4237474" y="6588626"/>
                    </a:cubicBezTo>
                    <a:lnTo>
                      <a:pt x="4254096" y="6625225"/>
                    </a:lnTo>
                    <a:lnTo>
                      <a:pt x="4247001" y="6662540"/>
                    </a:lnTo>
                    <a:lnTo>
                      <a:pt x="4247000" y="6662541"/>
                    </a:lnTo>
                    <a:lnTo>
                      <a:pt x="4246999" y="6662544"/>
                    </a:lnTo>
                    <a:lnTo>
                      <a:pt x="4235550" y="6683027"/>
                    </a:lnTo>
                    <a:lnTo>
                      <a:pt x="4232403" y="6702976"/>
                    </a:lnTo>
                    <a:lnTo>
                      <a:pt x="4232403" y="6702977"/>
                    </a:lnTo>
                    <a:cubicBezTo>
                      <a:pt x="4232808" y="6716169"/>
                      <a:pt x="4237951" y="6729219"/>
                      <a:pt x="4246238" y="6742553"/>
                    </a:cubicBezTo>
                    <a:lnTo>
                      <a:pt x="4246239" y="6742555"/>
                    </a:lnTo>
                    <a:lnTo>
                      <a:pt x="4265716" y="6812062"/>
                    </a:lnTo>
                    <a:lnTo>
                      <a:pt x="4265717" y="6812064"/>
                    </a:lnTo>
                    <a:lnTo>
                      <a:pt x="4265717" y="6812063"/>
                    </a:lnTo>
                    <a:lnTo>
                      <a:pt x="4265716" y="6812062"/>
                    </a:lnTo>
                    <a:lnTo>
                      <a:pt x="4260942" y="6776800"/>
                    </a:lnTo>
                    <a:lnTo>
                      <a:pt x="4246239" y="6742555"/>
                    </a:lnTo>
                    <a:lnTo>
                      <a:pt x="4246238" y="6742552"/>
                    </a:lnTo>
                    <a:lnTo>
                      <a:pt x="4232403" y="6702976"/>
                    </a:lnTo>
                    <a:lnTo>
                      <a:pt x="4246999" y="6662544"/>
                    </a:lnTo>
                    <a:lnTo>
                      <a:pt x="4247000" y="6662542"/>
                    </a:lnTo>
                    <a:lnTo>
                      <a:pt x="4247001" y="6662540"/>
                    </a:lnTo>
                    <a:lnTo>
                      <a:pt x="4254084" y="6645552"/>
                    </a:lnTo>
                    <a:lnTo>
                      <a:pt x="4254096" y="6625225"/>
                    </a:lnTo>
                    <a:lnTo>
                      <a:pt x="4254096" y="6625224"/>
                    </a:lnTo>
                    <a:cubicBezTo>
                      <a:pt x="4252000" y="6611341"/>
                      <a:pt x="4245951" y="6597578"/>
                      <a:pt x="4237474" y="6588625"/>
                    </a:cubicBezTo>
                    <a:close/>
                    <a:moveTo>
                      <a:pt x="4295315" y="6438981"/>
                    </a:moveTo>
                    <a:lnTo>
                      <a:pt x="4275385" y="6463840"/>
                    </a:lnTo>
                    <a:lnTo>
                      <a:pt x="4275382" y="6463849"/>
                    </a:lnTo>
                    <a:lnTo>
                      <a:pt x="4261587" y="6513012"/>
                    </a:lnTo>
                    <a:lnTo>
                      <a:pt x="4242781" y="6546194"/>
                    </a:lnTo>
                    <a:lnTo>
                      <a:pt x="4242781" y="6546195"/>
                    </a:lnTo>
                    <a:lnTo>
                      <a:pt x="4259120" y="6521804"/>
                    </a:lnTo>
                    <a:lnTo>
                      <a:pt x="4261587" y="6513012"/>
                    </a:lnTo>
                    <a:lnTo>
                      <a:pt x="4264398" y="6508052"/>
                    </a:lnTo>
                    <a:lnTo>
                      <a:pt x="4275382" y="6463849"/>
                    </a:lnTo>
                    <a:lnTo>
                      <a:pt x="4275385" y="6463841"/>
                    </a:lnTo>
                    <a:cubicBezTo>
                      <a:pt x="4278336" y="6451650"/>
                      <a:pt x="4285813" y="6444077"/>
                      <a:pt x="4295315" y="6438981"/>
                    </a:cubicBezTo>
                    <a:close/>
                    <a:moveTo>
                      <a:pt x="4381289" y="6365204"/>
                    </a:moveTo>
                    <a:lnTo>
                      <a:pt x="4380008" y="6387910"/>
                    </a:lnTo>
                    <a:lnTo>
                      <a:pt x="4378243" y="6391549"/>
                    </a:lnTo>
                    <a:lnTo>
                      <a:pt x="4370589" y="6407332"/>
                    </a:lnTo>
                    <a:lnTo>
                      <a:pt x="4370589" y="6407333"/>
                    </a:lnTo>
                    <a:lnTo>
                      <a:pt x="4378243" y="6391549"/>
                    </a:lnTo>
                    <a:lnTo>
                      <a:pt x="4380008" y="6387910"/>
                    </a:lnTo>
                    <a:close/>
                    <a:moveTo>
                      <a:pt x="4142220" y="4221391"/>
                    </a:moveTo>
                    <a:lnTo>
                      <a:pt x="4142220" y="4221392"/>
                    </a:lnTo>
                    <a:cubicBezTo>
                      <a:pt x="4142982" y="4232061"/>
                      <a:pt x="4143172" y="4243873"/>
                      <a:pt x="4147936" y="4253015"/>
                    </a:cubicBezTo>
                    <a:cubicBezTo>
                      <a:pt x="4160129" y="4277402"/>
                      <a:pt x="4175749" y="4300071"/>
                      <a:pt x="4187752" y="4324646"/>
                    </a:cubicBezTo>
                    <a:lnTo>
                      <a:pt x="4196706" y="4363891"/>
                    </a:lnTo>
                    <a:lnTo>
                      <a:pt x="4195944" y="4482004"/>
                    </a:lnTo>
                    <a:cubicBezTo>
                      <a:pt x="4193276" y="4546776"/>
                      <a:pt x="4192704" y="4612500"/>
                      <a:pt x="4135934" y="4659174"/>
                    </a:cubicBezTo>
                    <a:cubicBezTo>
                      <a:pt x="4131362" y="4662986"/>
                      <a:pt x="4128694" y="4671176"/>
                      <a:pt x="4127932" y="4677655"/>
                    </a:cubicBezTo>
                    <a:cubicBezTo>
                      <a:pt x="4124313" y="4707564"/>
                      <a:pt x="4123931" y="4738235"/>
                      <a:pt x="4118025" y="4767764"/>
                    </a:cubicBezTo>
                    <a:cubicBezTo>
                      <a:pt x="4115644" y="4779575"/>
                      <a:pt x="4114835" y="4790387"/>
                      <a:pt x="4116716" y="4800483"/>
                    </a:cubicBezTo>
                    <a:lnTo>
                      <a:pt x="4116716" y="4800484"/>
                    </a:lnTo>
                    <a:cubicBezTo>
                      <a:pt x="4118597" y="4810581"/>
                      <a:pt x="4123170" y="4819964"/>
                      <a:pt x="4131552" y="4828917"/>
                    </a:cubicBezTo>
                    <a:lnTo>
                      <a:pt x="4153733" y="4863343"/>
                    </a:lnTo>
                    <a:lnTo>
                      <a:pt x="4161262" y="4889275"/>
                    </a:lnTo>
                    <a:lnTo>
                      <a:pt x="4159557" y="4912168"/>
                    </a:lnTo>
                    <a:cubicBezTo>
                      <a:pt x="4157842" y="4919978"/>
                      <a:pt x="4157485" y="4927122"/>
                      <a:pt x="4158155" y="4933804"/>
                    </a:cubicBezTo>
                    <a:lnTo>
                      <a:pt x="4158155" y="4933805"/>
                    </a:lnTo>
                    <a:lnTo>
                      <a:pt x="4162914" y="4952673"/>
                    </a:lnTo>
                    <a:lnTo>
                      <a:pt x="4165707" y="4957454"/>
                    </a:lnTo>
                    <a:lnTo>
                      <a:pt x="4166985" y="4961456"/>
                    </a:lnTo>
                    <a:cubicBezTo>
                      <a:pt x="4171496" y="4970097"/>
                      <a:pt x="4177202" y="4978394"/>
                      <a:pt x="4182989" y="4987038"/>
                    </a:cubicBezTo>
                    <a:cubicBezTo>
                      <a:pt x="4194228" y="5003802"/>
                      <a:pt x="4208326" y="5022853"/>
                      <a:pt x="4209468" y="5041522"/>
                    </a:cubicBezTo>
                    <a:cubicBezTo>
                      <a:pt x="4210087" y="5052096"/>
                      <a:pt x="4213005" y="5062300"/>
                      <a:pt x="4216684" y="5072376"/>
                    </a:cubicBezTo>
                    <a:lnTo>
                      <a:pt x="4222587" y="5087441"/>
                    </a:lnTo>
                    <a:lnTo>
                      <a:pt x="4235615" y="5133220"/>
                    </a:lnTo>
                    <a:lnTo>
                      <a:pt x="4235616" y="5133225"/>
                    </a:lnTo>
                    <a:lnTo>
                      <a:pt x="4228901" y="5166113"/>
                    </a:lnTo>
                    <a:lnTo>
                      <a:pt x="4228901" y="5166114"/>
                    </a:lnTo>
                    <a:cubicBezTo>
                      <a:pt x="4228139" y="5167638"/>
                      <a:pt x="4228712" y="5169781"/>
                      <a:pt x="4229593" y="5172091"/>
                    </a:cubicBezTo>
                    <a:lnTo>
                      <a:pt x="4232139" y="5179068"/>
                    </a:lnTo>
                    <a:cubicBezTo>
                      <a:pt x="4235759" y="5196595"/>
                      <a:pt x="4235807" y="5213598"/>
                      <a:pt x="4231973" y="5229434"/>
                    </a:cubicBezTo>
                    <a:lnTo>
                      <a:pt x="4225669" y="5241089"/>
                    </a:lnTo>
                    <a:lnTo>
                      <a:pt x="4208517" y="5272796"/>
                    </a:lnTo>
                    <a:cubicBezTo>
                      <a:pt x="4196871" y="5285441"/>
                      <a:pt x="4189165" y="5298595"/>
                      <a:pt x="4184613" y="5312288"/>
                    </a:cubicBezTo>
                    <a:lnTo>
                      <a:pt x="4183557" y="5321350"/>
                    </a:lnTo>
                    <a:lnTo>
                      <a:pt x="4181083" y="5326163"/>
                    </a:lnTo>
                    <a:lnTo>
                      <a:pt x="4179637" y="5355014"/>
                    </a:lnTo>
                    <a:lnTo>
                      <a:pt x="4179637" y="5355015"/>
                    </a:lnTo>
                    <a:cubicBezTo>
                      <a:pt x="4180286" y="5364883"/>
                      <a:pt x="4181989" y="5375003"/>
                      <a:pt x="4184513" y="5385385"/>
                    </a:cubicBezTo>
                    <a:cubicBezTo>
                      <a:pt x="4187752" y="5398722"/>
                      <a:pt x="4190038" y="5412058"/>
                      <a:pt x="4192704" y="5425583"/>
                    </a:cubicBezTo>
                    <a:cubicBezTo>
                      <a:pt x="4196514" y="5443871"/>
                      <a:pt x="4200516" y="5462352"/>
                      <a:pt x="4204327" y="5480638"/>
                    </a:cubicBezTo>
                    <a:lnTo>
                      <a:pt x="4208850" y="5507668"/>
                    </a:lnTo>
                    <a:lnTo>
                      <a:pt x="4198232" y="5531692"/>
                    </a:lnTo>
                    <a:lnTo>
                      <a:pt x="4198231" y="5531693"/>
                    </a:lnTo>
                    <a:cubicBezTo>
                      <a:pt x="4191181" y="5537600"/>
                      <a:pt x="4187989" y="5542649"/>
                      <a:pt x="4188085" y="5547578"/>
                    </a:cubicBezTo>
                    <a:lnTo>
                      <a:pt x="4188085" y="5547579"/>
                    </a:lnTo>
                    <a:cubicBezTo>
                      <a:pt x="4188180" y="5552508"/>
                      <a:pt x="4191562" y="5557318"/>
                      <a:pt x="4197659" y="5562747"/>
                    </a:cubicBezTo>
                    <a:cubicBezTo>
                      <a:pt x="4240332" y="5600468"/>
                      <a:pt x="4267003" y="5646190"/>
                      <a:pt x="4268907" y="5704484"/>
                    </a:cubicBezTo>
                    <a:cubicBezTo>
                      <a:pt x="4269289" y="5716486"/>
                      <a:pt x="4271954" y="5728679"/>
                      <a:pt x="4274812" y="5740489"/>
                    </a:cubicBezTo>
                    <a:cubicBezTo>
                      <a:pt x="4276527" y="5747729"/>
                      <a:pt x="4278433" y="5756494"/>
                      <a:pt x="4283578" y="5760874"/>
                    </a:cubicBezTo>
                    <a:cubicBezTo>
                      <a:pt x="4322821" y="5794975"/>
                      <a:pt x="4350063" y="5837458"/>
                      <a:pt x="4371973" y="5883752"/>
                    </a:cubicBezTo>
                    <a:lnTo>
                      <a:pt x="4371974" y="5883757"/>
                    </a:lnTo>
                    <a:lnTo>
                      <a:pt x="4389877" y="5935946"/>
                    </a:lnTo>
                    <a:lnTo>
                      <a:pt x="4389878" y="5935950"/>
                    </a:lnTo>
                    <a:lnTo>
                      <a:pt x="4386259" y="5993290"/>
                    </a:lnTo>
                    <a:lnTo>
                      <a:pt x="4386259" y="5993291"/>
                    </a:lnTo>
                    <a:cubicBezTo>
                      <a:pt x="4385116" y="6004531"/>
                      <a:pt x="4385306" y="6017485"/>
                      <a:pt x="4379782" y="6026440"/>
                    </a:cubicBezTo>
                    <a:cubicBezTo>
                      <a:pt x="4362445" y="6054825"/>
                      <a:pt x="4343778" y="6082258"/>
                      <a:pt x="4323583" y="6108738"/>
                    </a:cubicBezTo>
                    <a:cubicBezTo>
                      <a:pt x="4314914" y="6120074"/>
                      <a:pt x="4309961" y="6126884"/>
                      <a:pt x="4309890" y="6133314"/>
                    </a:cubicBezTo>
                    <a:lnTo>
                      <a:pt x="4309890" y="6133315"/>
                    </a:lnTo>
                    <a:lnTo>
                      <a:pt x="4313591" y="6143190"/>
                    </a:lnTo>
                    <a:lnTo>
                      <a:pt x="4325486" y="6155600"/>
                    </a:lnTo>
                    <a:lnTo>
                      <a:pt x="4325488" y="6155603"/>
                    </a:lnTo>
                    <a:cubicBezTo>
                      <a:pt x="4347778" y="6175798"/>
                      <a:pt x="4359398" y="6200945"/>
                      <a:pt x="4364160" y="6228757"/>
                    </a:cubicBezTo>
                    <a:lnTo>
                      <a:pt x="4381497" y="6361540"/>
                    </a:lnTo>
                    <a:lnTo>
                      <a:pt x="4381497" y="6361539"/>
                    </a:lnTo>
                    <a:cubicBezTo>
                      <a:pt x="4377877" y="6317151"/>
                      <a:pt x="4371590" y="6272764"/>
                      <a:pt x="4364160" y="6228756"/>
                    </a:cubicBezTo>
                    <a:cubicBezTo>
                      <a:pt x="4359398" y="6200944"/>
                      <a:pt x="4347778" y="6175797"/>
                      <a:pt x="4325488" y="6155602"/>
                    </a:cubicBezTo>
                    <a:lnTo>
                      <a:pt x="4325486" y="6155600"/>
                    </a:lnTo>
                    <a:lnTo>
                      <a:pt x="4309890" y="6133315"/>
                    </a:lnTo>
                    <a:lnTo>
                      <a:pt x="4323583" y="6108739"/>
                    </a:lnTo>
                    <a:cubicBezTo>
                      <a:pt x="4343778" y="6082259"/>
                      <a:pt x="4362445" y="6054826"/>
                      <a:pt x="4379782" y="6026441"/>
                    </a:cubicBezTo>
                    <a:cubicBezTo>
                      <a:pt x="4385306" y="6017486"/>
                      <a:pt x="4385116" y="6004532"/>
                      <a:pt x="4386259" y="5993292"/>
                    </a:cubicBezTo>
                    <a:lnTo>
                      <a:pt x="4386259" y="5993290"/>
                    </a:lnTo>
                    <a:lnTo>
                      <a:pt x="4389712" y="5964477"/>
                    </a:lnTo>
                    <a:lnTo>
                      <a:pt x="4389878" y="5935950"/>
                    </a:lnTo>
                    <a:lnTo>
                      <a:pt x="4389878" y="5935949"/>
                    </a:lnTo>
                    <a:lnTo>
                      <a:pt x="4389877" y="5935946"/>
                    </a:lnTo>
                    <a:lnTo>
                      <a:pt x="4382997" y="5909351"/>
                    </a:lnTo>
                    <a:lnTo>
                      <a:pt x="4371974" y="5883757"/>
                    </a:lnTo>
                    <a:lnTo>
                      <a:pt x="4371973" y="5883751"/>
                    </a:lnTo>
                    <a:cubicBezTo>
                      <a:pt x="4350063" y="5837457"/>
                      <a:pt x="4322821" y="5794974"/>
                      <a:pt x="4283578" y="5760873"/>
                    </a:cubicBezTo>
                    <a:cubicBezTo>
                      <a:pt x="4278433" y="5756493"/>
                      <a:pt x="4276527" y="5747728"/>
                      <a:pt x="4274812" y="5740488"/>
                    </a:cubicBezTo>
                    <a:cubicBezTo>
                      <a:pt x="4271954" y="5728678"/>
                      <a:pt x="4269289" y="5716485"/>
                      <a:pt x="4268907" y="5704483"/>
                    </a:cubicBezTo>
                    <a:cubicBezTo>
                      <a:pt x="4267003" y="5646189"/>
                      <a:pt x="4240332" y="5600467"/>
                      <a:pt x="4197659" y="5562746"/>
                    </a:cubicBezTo>
                    <a:lnTo>
                      <a:pt x="4188085" y="5547578"/>
                    </a:lnTo>
                    <a:lnTo>
                      <a:pt x="4198231" y="5531694"/>
                    </a:lnTo>
                    <a:lnTo>
                      <a:pt x="4198232" y="5531692"/>
                    </a:lnTo>
                    <a:lnTo>
                      <a:pt x="4206630" y="5520422"/>
                    </a:lnTo>
                    <a:lnTo>
                      <a:pt x="4208850" y="5507668"/>
                    </a:lnTo>
                    <a:lnTo>
                      <a:pt x="4208850" y="5507667"/>
                    </a:lnTo>
                    <a:cubicBezTo>
                      <a:pt x="4208803" y="5498832"/>
                      <a:pt x="4206231" y="5489497"/>
                      <a:pt x="4204327" y="5480637"/>
                    </a:cubicBezTo>
                    <a:cubicBezTo>
                      <a:pt x="4200516" y="5462351"/>
                      <a:pt x="4196514" y="5443870"/>
                      <a:pt x="4192704" y="5425582"/>
                    </a:cubicBezTo>
                    <a:cubicBezTo>
                      <a:pt x="4190038" y="5412057"/>
                      <a:pt x="4187752" y="5398721"/>
                      <a:pt x="4184513" y="5385384"/>
                    </a:cubicBezTo>
                    <a:lnTo>
                      <a:pt x="4179637" y="5355014"/>
                    </a:lnTo>
                    <a:lnTo>
                      <a:pt x="4183557" y="5321350"/>
                    </a:lnTo>
                    <a:lnTo>
                      <a:pt x="4208517" y="5272797"/>
                    </a:lnTo>
                    <a:lnTo>
                      <a:pt x="4225669" y="5241089"/>
                    </a:lnTo>
                    <a:lnTo>
                      <a:pt x="4231973" y="5229433"/>
                    </a:lnTo>
                    <a:lnTo>
                      <a:pt x="4232139" y="5179068"/>
                    </a:lnTo>
                    <a:lnTo>
                      <a:pt x="4232139" y="5179067"/>
                    </a:lnTo>
                    <a:cubicBezTo>
                      <a:pt x="4231663" y="5176876"/>
                      <a:pt x="4230473" y="5174400"/>
                      <a:pt x="4229593" y="5172090"/>
                    </a:cubicBezTo>
                    <a:lnTo>
                      <a:pt x="4228901" y="5166114"/>
                    </a:lnTo>
                    <a:lnTo>
                      <a:pt x="4235616" y="5133225"/>
                    </a:lnTo>
                    <a:lnTo>
                      <a:pt x="4235616" y="5133224"/>
                    </a:lnTo>
                    <a:lnTo>
                      <a:pt x="4235615" y="5133220"/>
                    </a:lnTo>
                    <a:lnTo>
                      <a:pt x="4228473" y="5102461"/>
                    </a:lnTo>
                    <a:lnTo>
                      <a:pt x="4222587" y="5087441"/>
                    </a:lnTo>
                    <a:lnTo>
                      <a:pt x="4222582" y="5087423"/>
                    </a:lnTo>
                    <a:cubicBezTo>
                      <a:pt x="4216496" y="5072411"/>
                      <a:pt x="4210397" y="5057381"/>
                      <a:pt x="4209468" y="5041521"/>
                    </a:cubicBezTo>
                    <a:cubicBezTo>
                      <a:pt x="4208326" y="5022852"/>
                      <a:pt x="4194228" y="5003801"/>
                      <a:pt x="4182989" y="4987037"/>
                    </a:cubicBezTo>
                    <a:lnTo>
                      <a:pt x="4165707" y="4957454"/>
                    </a:lnTo>
                    <a:lnTo>
                      <a:pt x="4158155" y="4933805"/>
                    </a:lnTo>
                    <a:lnTo>
                      <a:pt x="4159557" y="4912169"/>
                    </a:lnTo>
                    <a:cubicBezTo>
                      <a:pt x="4161319" y="4904358"/>
                      <a:pt x="4161831" y="4896714"/>
                      <a:pt x="4161262" y="4889276"/>
                    </a:cubicBezTo>
                    <a:lnTo>
                      <a:pt x="4161262" y="4889275"/>
                    </a:lnTo>
                    <a:lnTo>
                      <a:pt x="4156484" y="4867614"/>
                    </a:lnTo>
                    <a:lnTo>
                      <a:pt x="4153733" y="4863343"/>
                    </a:lnTo>
                    <a:lnTo>
                      <a:pt x="4151983" y="4857317"/>
                    </a:lnTo>
                    <a:cubicBezTo>
                      <a:pt x="4146840" y="4847214"/>
                      <a:pt x="4139839" y="4837703"/>
                      <a:pt x="4131552" y="4828916"/>
                    </a:cubicBezTo>
                    <a:lnTo>
                      <a:pt x="4116716" y="4800483"/>
                    </a:lnTo>
                    <a:lnTo>
                      <a:pt x="4118025" y="4767765"/>
                    </a:lnTo>
                    <a:cubicBezTo>
                      <a:pt x="4123931" y="4738236"/>
                      <a:pt x="4124313" y="4707565"/>
                      <a:pt x="4127932" y="4677656"/>
                    </a:cubicBezTo>
                    <a:cubicBezTo>
                      <a:pt x="4128694" y="4671177"/>
                      <a:pt x="4131362" y="4662987"/>
                      <a:pt x="4135934" y="4659175"/>
                    </a:cubicBezTo>
                    <a:cubicBezTo>
                      <a:pt x="4192704" y="4612501"/>
                      <a:pt x="4193276" y="4546777"/>
                      <a:pt x="4195944" y="4482005"/>
                    </a:cubicBezTo>
                    <a:cubicBezTo>
                      <a:pt x="4197659" y="4442762"/>
                      <a:pt x="4197659" y="4403326"/>
                      <a:pt x="4196706" y="4363891"/>
                    </a:cubicBezTo>
                    <a:lnTo>
                      <a:pt x="4196706" y="4363890"/>
                    </a:lnTo>
                    <a:cubicBezTo>
                      <a:pt x="4196514" y="4350554"/>
                      <a:pt x="4193466" y="4336457"/>
                      <a:pt x="4187752" y="4324645"/>
                    </a:cubicBezTo>
                    <a:cubicBezTo>
                      <a:pt x="4175749" y="4300070"/>
                      <a:pt x="4160129" y="4277401"/>
                      <a:pt x="4147936" y="4253014"/>
                    </a:cubicBezTo>
                    <a:close/>
                    <a:moveTo>
                      <a:pt x="4211111" y="2836172"/>
                    </a:moveTo>
                    <a:lnTo>
                      <a:pt x="4202421" y="2848793"/>
                    </a:lnTo>
                    <a:cubicBezTo>
                      <a:pt x="4197421" y="2865010"/>
                      <a:pt x="4191562" y="2881307"/>
                      <a:pt x="4186816" y="2897785"/>
                    </a:cubicBezTo>
                    <a:lnTo>
                      <a:pt x="4185787" y="2903551"/>
                    </a:lnTo>
                    <a:lnTo>
                      <a:pt x="4182513" y="2914328"/>
                    </a:lnTo>
                    <a:lnTo>
                      <a:pt x="4177882" y="2947858"/>
                    </a:lnTo>
                    <a:lnTo>
                      <a:pt x="4177881" y="2947862"/>
                    </a:lnTo>
                    <a:lnTo>
                      <a:pt x="4177881" y="2947863"/>
                    </a:lnTo>
                    <a:cubicBezTo>
                      <a:pt x="4177512" y="2959157"/>
                      <a:pt x="4178512" y="2970576"/>
                      <a:pt x="4181465" y="2982149"/>
                    </a:cubicBezTo>
                    <a:lnTo>
                      <a:pt x="4193158" y="3077402"/>
                    </a:lnTo>
                    <a:lnTo>
                      <a:pt x="4180703" y="3172654"/>
                    </a:lnTo>
                    <a:cubicBezTo>
                      <a:pt x="4154794" y="3276480"/>
                      <a:pt x="4127362" y="3380305"/>
                      <a:pt x="4133076" y="3489467"/>
                    </a:cubicBezTo>
                    <a:cubicBezTo>
                      <a:pt x="4134028" y="3507563"/>
                      <a:pt x="4122407" y="3529090"/>
                      <a:pt x="4110977" y="3544713"/>
                    </a:cubicBezTo>
                    <a:cubicBezTo>
                      <a:pt x="4100119" y="3559668"/>
                      <a:pt x="4094260" y="3566812"/>
                      <a:pt x="4093355" y="3574408"/>
                    </a:cubicBezTo>
                    <a:lnTo>
                      <a:pt x="4093355" y="3574409"/>
                    </a:lnTo>
                    <a:cubicBezTo>
                      <a:pt x="4092450" y="3582005"/>
                      <a:pt x="4096499" y="3590054"/>
                      <a:pt x="4105453" y="3606818"/>
                    </a:cubicBezTo>
                    <a:cubicBezTo>
                      <a:pt x="4109835" y="3614820"/>
                      <a:pt x="4112501" y="3624726"/>
                      <a:pt x="4118979" y="3630633"/>
                    </a:cubicBezTo>
                    <a:lnTo>
                      <a:pt x="4136708" y="3654416"/>
                    </a:lnTo>
                    <a:lnTo>
                      <a:pt x="4140382" y="3668940"/>
                    </a:lnTo>
                    <a:lnTo>
                      <a:pt x="4143220" y="3680164"/>
                    </a:lnTo>
                    <a:lnTo>
                      <a:pt x="4139172" y="3734837"/>
                    </a:lnTo>
                    <a:lnTo>
                      <a:pt x="4139172" y="3734838"/>
                    </a:lnTo>
                    <a:cubicBezTo>
                      <a:pt x="4138220" y="3741316"/>
                      <a:pt x="4136886" y="3749126"/>
                      <a:pt x="4139554" y="3754653"/>
                    </a:cubicBezTo>
                    <a:lnTo>
                      <a:pt x="4145911" y="3789776"/>
                    </a:lnTo>
                    <a:lnTo>
                      <a:pt x="4130980" y="3822472"/>
                    </a:lnTo>
                    <a:cubicBezTo>
                      <a:pt x="4123932" y="3831902"/>
                      <a:pt x="4118312" y="3842046"/>
                      <a:pt x="4116645" y="3852619"/>
                    </a:cubicBezTo>
                    <a:lnTo>
                      <a:pt x="4116645" y="3852620"/>
                    </a:lnTo>
                    <a:lnTo>
                      <a:pt x="4117425" y="3868764"/>
                    </a:lnTo>
                    <a:lnTo>
                      <a:pt x="4126028" y="3885337"/>
                    </a:lnTo>
                    <a:lnTo>
                      <a:pt x="4126028" y="3885339"/>
                    </a:lnTo>
                    <a:cubicBezTo>
                      <a:pt x="4135744" y="3897722"/>
                      <a:pt x="4143150" y="3910319"/>
                      <a:pt x="4148409" y="3923125"/>
                    </a:cubicBezTo>
                    <a:lnTo>
                      <a:pt x="4157913" y="3962160"/>
                    </a:lnTo>
                    <a:lnTo>
                      <a:pt x="4142221" y="4043838"/>
                    </a:lnTo>
                    <a:lnTo>
                      <a:pt x="4142220" y="4043839"/>
                    </a:lnTo>
                    <a:cubicBezTo>
                      <a:pt x="4133457" y="4063842"/>
                      <a:pt x="4128075" y="4083702"/>
                      <a:pt x="4127099" y="4103825"/>
                    </a:cubicBezTo>
                    <a:lnTo>
                      <a:pt x="4127099" y="4103826"/>
                    </a:lnTo>
                    <a:lnTo>
                      <a:pt x="4129066" y="4134256"/>
                    </a:lnTo>
                    <a:lnTo>
                      <a:pt x="4138410" y="4165382"/>
                    </a:lnTo>
                    <a:lnTo>
                      <a:pt x="4138410" y="4165384"/>
                    </a:lnTo>
                    <a:lnTo>
                      <a:pt x="4142315" y="4192388"/>
                    </a:lnTo>
                    <a:lnTo>
                      <a:pt x="4142315" y="4192387"/>
                    </a:lnTo>
                    <a:cubicBezTo>
                      <a:pt x="4142411" y="4182767"/>
                      <a:pt x="4141839" y="4173480"/>
                      <a:pt x="4138410" y="4165383"/>
                    </a:cubicBezTo>
                    <a:lnTo>
                      <a:pt x="4138410" y="4165382"/>
                    </a:lnTo>
                    <a:lnTo>
                      <a:pt x="4127099" y="4103826"/>
                    </a:lnTo>
                    <a:lnTo>
                      <a:pt x="4142220" y="4043840"/>
                    </a:lnTo>
                    <a:lnTo>
                      <a:pt x="4142221" y="4043838"/>
                    </a:lnTo>
                    <a:lnTo>
                      <a:pt x="4155523" y="4002410"/>
                    </a:lnTo>
                    <a:lnTo>
                      <a:pt x="4157913" y="3962160"/>
                    </a:lnTo>
                    <a:lnTo>
                      <a:pt x="4157913" y="3962159"/>
                    </a:lnTo>
                    <a:cubicBezTo>
                      <a:pt x="4155651" y="3935727"/>
                      <a:pt x="4145460" y="3910104"/>
                      <a:pt x="4126028" y="3885338"/>
                    </a:cubicBezTo>
                    <a:lnTo>
                      <a:pt x="4126028" y="3885337"/>
                    </a:lnTo>
                    <a:lnTo>
                      <a:pt x="4116645" y="3852620"/>
                    </a:lnTo>
                    <a:lnTo>
                      <a:pt x="4130980" y="3822473"/>
                    </a:lnTo>
                    <a:cubicBezTo>
                      <a:pt x="4139172" y="3811614"/>
                      <a:pt x="4144316" y="3800897"/>
                      <a:pt x="4145911" y="3789777"/>
                    </a:cubicBezTo>
                    <a:lnTo>
                      <a:pt x="4145911" y="3789776"/>
                    </a:lnTo>
                    <a:cubicBezTo>
                      <a:pt x="4147507" y="3778655"/>
                      <a:pt x="4145554" y="3767130"/>
                      <a:pt x="4139554" y="3754652"/>
                    </a:cubicBezTo>
                    <a:lnTo>
                      <a:pt x="4139172" y="3734838"/>
                    </a:lnTo>
                    <a:lnTo>
                      <a:pt x="4143220" y="3680164"/>
                    </a:lnTo>
                    <a:lnTo>
                      <a:pt x="4143220" y="3680163"/>
                    </a:lnTo>
                    <a:lnTo>
                      <a:pt x="4140382" y="3668940"/>
                    </a:lnTo>
                    <a:lnTo>
                      <a:pt x="4136708" y="3654416"/>
                    </a:lnTo>
                    <a:lnTo>
                      <a:pt x="4136708" y="3654416"/>
                    </a:lnTo>
                    <a:lnTo>
                      <a:pt x="4136708" y="3654415"/>
                    </a:lnTo>
                    <a:cubicBezTo>
                      <a:pt x="4132898" y="3646123"/>
                      <a:pt x="4127219" y="3638157"/>
                      <a:pt x="4118979" y="3630632"/>
                    </a:cubicBezTo>
                    <a:cubicBezTo>
                      <a:pt x="4112501" y="3624725"/>
                      <a:pt x="4109835" y="3614819"/>
                      <a:pt x="4105453" y="3606817"/>
                    </a:cubicBezTo>
                    <a:cubicBezTo>
                      <a:pt x="4100976" y="3598435"/>
                      <a:pt x="4097725" y="3592232"/>
                      <a:pt x="4095707" y="3587174"/>
                    </a:cubicBezTo>
                    <a:lnTo>
                      <a:pt x="4093355" y="3574408"/>
                    </a:lnTo>
                    <a:lnTo>
                      <a:pt x="4098434" y="3562321"/>
                    </a:lnTo>
                    <a:cubicBezTo>
                      <a:pt x="4101369" y="3557716"/>
                      <a:pt x="4105548" y="3552191"/>
                      <a:pt x="4110977" y="3544714"/>
                    </a:cubicBezTo>
                    <a:cubicBezTo>
                      <a:pt x="4122407" y="3529091"/>
                      <a:pt x="4134028" y="3507564"/>
                      <a:pt x="4133076" y="3489468"/>
                    </a:cubicBezTo>
                    <a:cubicBezTo>
                      <a:pt x="4127362" y="3380306"/>
                      <a:pt x="4154794" y="3276481"/>
                      <a:pt x="4180703" y="3172655"/>
                    </a:cubicBezTo>
                    <a:cubicBezTo>
                      <a:pt x="4188705" y="3140650"/>
                      <a:pt x="4192943" y="3109026"/>
                      <a:pt x="4193158" y="3077402"/>
                    </a:cubicBezTo>
                    <a:lnTo>
                      <a:pt x="4193158" y="3077401"/>
                    </a:lnTo>
                    <a:cubicBezTo>
                      <a:pt x="4193372" y="3045777"/>
                      <a:pt x="4189562" y="3014153"/>
                      <a:pt x="4181465" y="2982148"/>
                    </a:cubicBezTo>
                    <a:lnTo>
                      <a:pt x="4177881" y="2947863"/>
                    </a:lnTo>
                    <a:lnTo>
                      <a:pt x="4177882" y="2947858"/>
                    </a:lnTo>
                    <a:lnTo>
                      <a:pt x="4185787" y="2903551"/>
                    </a:lnTo>
                    <a:lnTo>
                      <a:pt x="4202421" y="2848794"/>
                    </a:lnTo>
                    <a:cubicBezTo>
                      <a:pt x="4203754" y="2844317"/>
                      <a:pt x="4207040" y="2839983"/>
                      <a:pt x="4211111" y="2836173"/>
                    </a:cubicBezTo>
                    <a:close/>
                    <a:moveTo>
                      <a:pt x="3726625" y="1508458"/>
                    </a:moveTo>
                    <a:lnTo>
                      <a:pt x="3698531" y="1596214"/>
                    </a:lnTo>
                    <a:cubicBezTo>
                      <a:pt x="3696054" y="1604979"/>
                      <a:pt x="3697579" y="1615837"/>
                      <a:pt x="3700436" y="1624981"/>
                    </a:cubicBezTo>
                    <a:cubicBezTo>
                      <a:pt x="3710152" y="1656224"/>
                      <a:pt x="3734537" y="1676037"/>
                      <a:pt x="3757017" y="1697754"/>
                    </a:cubicBezTo>
                    <a:cubicBezTo>
                      <a:pt x="3766924" y="1707280"/>
                      <a:pt x="3773972" y="1720424"/>
                      <a:pt x="3779686" y="1733189"/>
                    </a:cubicBezTo>
                    <a:cubicBezTo>
                      <a:pt x="3794357" y="1766336"/>
                      <a:pt x="3807501" y="1800247"/>
                      <a:pt x="3821407" y="1833776"/>
                    </a:cubicBezTo>
                    <a:cubicBezTo>
                      <a:pt x="3822741" y="1837014"/>
                      <a:pt x="3826170" y="1839680"/>
                      <a:pt x="3829028" y="1842159"/>
                    </a:cubicBezTo>
                    <a:cubicBezTo>
                      <a:pt x="3859129" y="1866923"/>
                      <a:pt x="3889418" y="1891498"/>
                      <a:pt x="3919519" y="1916455"/>
                    </a:cubicBezTo>
                    <a:cubicBezTo>
                      <a:pt x="3925233" y="1921217"/>
                      <a:pt x="3929425" y="1928077"/>
                      <a:pt x="3934949" y="1933220"/>
                    </a:cubicBezTo>
                    <a:cubicBezTo>
                      <a:pt x="3942569" y="1940460"/>
                      <a:pt x="3949810" y="1949604"/>
                      <a:pt x="3958954" y="1953414"/>
                    </a:cubicBezTo>
                    <a:cubicBezTo>
                      <a:pt x="3987719" y="1965225"/>
                      <a:pt x="4000103" y="1987895"/>
                      <a:pt x="4005437" y="2016470"/>
                    </a:cubicBezTo>
                    <a:cubicBezTo>
                      <a:pt x="4010390" y="2042571"/>
                      <a:pt x="4014582" y="2068670"/>
                      <a:pt x="4020296" y="2094579"/>
                    </a:cubicBezTo>
                    <a:cubicBezTo>
                      <a:pt x="4027154" y="2126202"/>
                      <a:pt x="4034584" y="2157637"/>
                      <a:pt x="4042967" y="2188880"/>
                    </a:cubicBezTo>
                    <a:cubicBezTo>
                      <a:pt x="4046587" y="2202405"/>
                      <a:pt x="4050777" y="2216693"/>
                      <a:pt x="4058207" y="2228315"/>
                    </a:cubicBezTo>
                    <a:cubicBezTo>
                      <a:pt x="4078782" y="2260891"/>
                      <a:pt x="4092688" y="2295754"/>
                      <a:pt x="4087164" y="2334045"/>
                    </a:cubicBezTo>
                    <a:cubicBezTo>
                      <a:pt x="4082782" y="2364716"/>
                      <a:pt x="4094022" y="2390435"/>
                      <a:pt x="4111549" y="2409486"/>
                    </a:cubicBezTo>
                    <a:cubicBezTo>
                      <a:pt x="4119503" y="2418155"/>
                      <a:pt x="4125016" y="2426977"/>
                      <a:pt x="4128650" y="2435913"/>
                    </a:cubicBezTo>
                    <a:lnTo>
                      <a:pt x="4134481" y="2463018"/>
                    </a:lnTo>
                    <a:lnTo>
                      <a:pt x="4125839" y="2518262"/>
                    </a:lnTo>
                    <a:lnTo>
                      <a:pt x="4125838" y="2518264"/>
                    </a:lnTo>
                    <a:cubicBezTo>
                      <a:pt x="4123171" y="2527790"/>
                      <a:pt x="4122027" y="2536457"/>
                      <a:pt x="4122194" y="2545006"/>
                    </a:cubicBezTo>
                    <a:lnTo>
                      <a:pt x="4122194" y="2545007"/>
                    </a:lnTo>
                    <a:cubicBezTo>
                      <a:pt x="4122360" y="2553556"/>
                      <a:pt x="4123837" y="2561986"/>
                      <a:pt x="4126408" y="2571035"/>
                    </a:cubicBezTo>
                    <a:cubicBezTo>
                      <a:pt x="4138410" y="2612946"/>
                      <a:pt x="4170987" y="2640951"/>
                      <a:pt x="4199563" y="2668002"/>
                    </a:cubicBezTo>
                    <a:cubicBezTo>
                      <a:pt x="4223947" y="2691055"/>
                      <a:pt x="4237663" y="2716964"/>
                      <a:pt x="4247953" y="2745349"/>
                    </a:cubicBezTo>
                    <a:lnTo>
                      <a:pt x="4247954" y="2745352"/>
                    </a:lnTo>
                    <a:lnTo>
                      <a:pt x="4253873" y="2778006"/>
                    </a:lnTo>
                    <a:lnTo>
                      <a:pt x="4253453" y="2785440"/>
                    </a:lnTo>
                    <a:lnTo>
                      <a:pt x="4243374" y="2811780"/>
                    </a:lnTo>
                    <a:lnTo>
                      <a:pt x="4243371" y="2811787"/>
                    </a:lnTo>
                    <a:lnTo>
                      <a:pt x="4243372" y="2811787"/>
                    </a:lnTo>
                    <a:lnTo>
                      <a:pt x="4243374" y="2811780"/>
                    </a:lnTo>
                    <a:lnTo>
                      <a:pt x="4253025" y="2793023"/>
                    </a:lnTo>
                    <a:lnTo>
                      <a:pt x="4253453" y="2785440"/>
                    </a:lnTo>
                    <a:lnTo>
                      <a:pt x="4254654" y="2782305"/>
                    </a:lnTo>
                    <a:lnTo>
                      <a:pt x="4253873" y="2778006"/>
                    </a:lnTo>
                    <a:lnTo>
                      <a:pt x="4254284" y="2770758"/>
                    </a:lnTo>
                    <a:lnTo>
                      <a:pt x="4247954" y="2745352"/>
                    </a:lnTo>
                    <a:lnTo>
                      <a:pt x="4247953" y="2745348"/>
                    </a:lnTo>
                    <a:cubicBezTo>
                      <a:pt x="4237663" y="2716963"/>
                      <a:pt x="4223947" y="2691054"/>
                      <a:pt x="4199563" y="2668001"/>
                    </a:cubicBezTo>
                    <a:cubicBezTo>
                      <a:pt x="4170987" y="2640950"/>
                      <a:pt x="4138410" y="2612945"/>
                      <a:pt x="4126408" y="2571034"/>
                    </a:cubicBezTo>
                    <a:lnTo>
                      <a:pt x="4122194" y="2545007"/>
                    </a:lnTo>
                    <a:lnTo>
                      <a:pt x="4125838" y="2518265"/>
                    </a:lnTo>
                    <a:lnTo>
                      <a:pt x="4125839" y="2518262"/>
                    </a:lnTo>
                    <a:lnTo>
                      <a:pt x="4132419" y="2490551"/>
                    </a:lnTo>
                    <a:lnTo>
                      <a:pt x="4134481" y="2463018"/>
                    </a:lnTo>
                    <a:lnTo>
                      <a:pt x="4134481" y="2463017"/>
                    </a:lnTo>
                    <a:cubicBezTo>
                      <a:pt x="4133600" y="2444777"/>
                      <a:pt x="4127457" y="2426822"/>
                      <a:pt x="4111549" y="2409485"/>
                    </a:cubicBezTo>
                    <a:cubicBezTo>
                      <a:pt x="4094022" y="2390434"/>
                      <a:pt x="4082782" y="2364715"/>
                      <a:pt x="4087164" y="2334044"/>
                    </a:cubicBezTo>
                    <a:cubicBezTo>
                      <a:pt x="4092688" y="2295753"/>
                      <a:pt x="4078782" y="2260890"/>
                      <a:pt x="4058207" y="2228314"/>
                    </a:cubicBezTo>
                    <a:cubicBezTo>
                      <a:pt x="4050777" y="2216692"/>
                      <a:pt x="4046587" y="2202404"/>
                      <a:pt x="4042967" y="2188879"/>
                    </a:cubicBezTo>
                    <a:cubicBezTo>
                      <a:pt x="4034584" y="2157636"/>
                      <a:pt x="4027154" y="2126201"/>
                      <a:pt x="4020296" y="2094578"/>
                    </a:cubicBezTo>
                    <a:cubicBezTo>
                      <a:pt x="4014582" y="2068669"/>
                      <a:pt x="4010390" y="2042570"/>
                      <a:pt x="4005437" y="2016469"/>
                    </a:cubicBezTo>
                    <a:cubicBezTo>
                      <a:pt x="4000103" y="1987894"/>
                      <a:pt x="3987719" y="1965224"/>
                      <a:pt x="3958954" y="1953413"/>
                    </a:cubicBezTo>
                    <a:cubicBezTo>
                      <a:pt x="3949810" y="1949603"/>
                      <a:pt x="3942569" y="1940459"/>
                      <a:pt x="3934949" y="1933219"/>
                    </a:cubicBezTo>
                    <a:cubicBezTo>
                      <a:pt x="3929425" y="1928076"/>
                      <a:pt x="3925233" y="1921216"/>
                      <a:pt x="3919519" y="1916454"/>
                    </a:cubicBezTo>
                    <a:cubicBezTo>
                      <a:pt x="3889418" y="1891497"/>
                      <a:pt x="3859129" y="1866922"/>
                      <a:pt x="3829028" y="1842158"/>
                    </a:cubicBezTo>
                    <a:cubicBezTo>
                      <a:pt x="3826170" y="1839679"/>
                      <a:pt x="3822741" y="1837013"/>
                      <a:pt x="3821407" y="1833775"/>
                    </a:cubicBezTo>
                    <a:cubicBezTo>
                      <a:pt x="3807501" y="1800246"/>
                      <a:pt x="3794358" y="1766335"/>
                      <a:pt x="3779686" y="1733188"/>
                    </a:cubicBezTo>
                    <a:cubicBezTo>
                      <a:pt x="3773972" y="1720423"/>
                      <a:pt x="3766924" y="1707279"/>
                      <a:pt x="3757018" y="1697753"/>
                    </a:cubicBezTo>
                    <a:cubicBezTo>
                      <a:pt x="3734538" y="1676036"/>
                      <a:pt x="3710152" y="1656223"/>
                      <a:pt x="3700436" y="1624980"/>
                    </a:cubicBezTo>
                    <a:cubicBezTo>
                      <a:pt x="3697580" y="1615836"/>
                      <a:pt x="3696055" y="1604978"/>
                      <a:pt x="3698532" y="1596213"/>
                    </a:cubicBezTo>
                    <a:close/>
                    <a:moveTo>
                      <a:pt x="3745230" y="1459073"/>
                    </a:moveTo>
                    <a:lnTo>
                      <a:pt x="3745229" y="1459074"/>
                    </a:lnTo>
                    <a:lnTo>
                      <a:pt x="3736012" y="1481572"/>
                    </a:lnTo>
                    <a:close/>
                    <a:moveTo>
                      <a:pt x="3764423" y="1268758"/>
                    </a:moveTo>
                    <a:cubicBezTo>
                      <a:pt x="3764875" y="1275402"/>
                      <a:pt x="3766447" y="1281689"/>
                      <a:pt x="3769590" y="1286070"/>
                    </a:cubicBezTo>
                    <a:cubicBezTo>
                      <a:pt x="3784163" y="1306930"/>
                      <a:pt x="3790403" y="1328553"/>
                      <a:pt x="3791927" y="1350628"/>
                    </a:cubicBezTo>
                    <a:lnTo>
                      <a:pt x="3786333" y="1413840"/>
                    </a:lnTo>
                    <a:lnTo>
                      <a:pt x="3791928" y="1350627"/>
                    </a:lnTo>
                    <a:cubicBezTo>
                      <a:pt x="3790403" y="1328552"/>
                      <a:pt x="3784164" y="1306930"/>
                      <a:pt x="3769590" y="1286069"/>
                    </a:cubicBezTo>
                    <a:close/>
                    <a:moveTo>
                      <a:pt x="3706152" y="773035"/>
                    </a:moveTo>
                    <a:lnTo>
                      <a:pt x="3706152" y="773036"/>
                    </a:lnTo>
                    <a:cubicBezTo>
                      <a:pt x="3708438" y="800277"/>
                      <a:pt x="3711676" y="827330"/>
                      <a:pt x="3714152" y="854380"/>
                    </a:cubicBezTo>
                    <a:cubicBezTo>
                      <a:pt x="3716438" y="878957"/>
                      <a:pt x="3717200" y="903723"/>
                      <a:pt x="3745205" y="915344"/>
                    </a:cubicBezTo>
                    <a:cubicBezTo>
                      <a:pt x="3749587" y="917060"/>
                      <a:pt x="3752825" y="922774"/>
                      <a:pt x="3755683" y="927156"/>
                    </a:cubicBezTo>
                    <a:cubicBezTo>
                      <a:pt x="3799691" y="994786"/>
                      <a:pt x="3798547" y="1030981"/>
                      <a:pt x="3752063" y="1097088"/>
                    </a:cubicBezTo>
                    <a:cubicBezTo>
                      <a:pt x="3747301" y="1103946"/>
                      <a:pt x="3743871" y="1118614"/>
                      <a:pt x="3747681" y="1123186"/>
                    </a:cubicBezTo>
                    <a:cubicBezTo>
                      <a:pt x="3763493" y="1142618"/>
                      <a:pt x="3770542" y="1162954"/>
                      <a:pt x="3772400" y="1184029"/>
                    </a:cubicBezTo>
                    <a:cubicBezTo>
                      <a:pt x="3770542" y="1162954"/>
                      <a:pt x="3763494" y="1142617"/>
                      <a:pt x="3747682" y="1123185"/>
                    </a:cubicBezTo>
                    <a:cubicBezTo>
                      <a:pt x="3743872" y="1118613"/>
                      <a:pt x="3747302" y="1103945"/>
                      <a:pt x="3752064" y="1097087"/>
                    </a:cubicBezTo>
                    <a:cubicBezTo>
                      <a:pt x="3798548" y="1030980"/>
                      <a:pt x="3799692" y="994785"/>
                      <a:pt x="3755684" y="927155"/>
                    </a:cubicBezTo>
                    <a:cubicBezTo>
                      <a:pt x="3752826" y="922773"/>
                      <a:pt x="3749588" y="917059"/>
                      <a:pt x="3745206" y="915343"/>
                    </a:cubicBezTo>
                    <a:cubicBezTo>
                      <a:pt x="3717200" y="903722"/>
                      <a:pt x="3716438" y="878956"/>
                      <a:pt x="3714152" y="854379"/>
                    </a:cubicBezTo>
                    <a:close/>
                    <a:moveTo>
                      <a:pt x="3761553" y="517851"/>
                    </a:moveTo>
                    <a:lnTo>
                      <a:pt x="3752635" y="556048"/>
                    </a:lnTo>
                    <a:cubicBezTo>
                      <a:pt x="3750539" y="564049"/>
                      <a:pt x="3745015" y="572623"/>
                      <a:pt x="3746157" y="580051"/>
                    </a:cubicBezTo>
                    <a:cubicBezTo>
                      <a:pt x="3749491" y="601579"/>
                      <a:pt x="3747062" y="622201"/>
                      <a:pt x="3742776" y="642538"/>
                    </a:cubicBezTo>
                    <a:lnTo>
                      <a:pt x="3730253" y="694928"/>
                    </a:lnTo>
                    <a:lnTo>
                      <a:pt x="3742777" y="642537"/>
                    </a:lnTo>
                    <a:cubicBezTo>
                      <a:pt x="3747063" y="622201"/>
                      <a:pt x="3749492" y="601578"/>
                      <a:pt x="3746158" y="580050"/>
                    </a:cubicBezTo>
                    <a:cubicBezTo>
                      <a:pt x="3745016" y="572622"/>
                      <a:pt x="3750540" y="564048"/>
                      <a:pt x="3752636" y="556047"/>
                    </a:cubicBezTo>
                    <a:close/>
                    <a:moveTo>
                      <a:pt x="3774848" y="298169"/>
                    </a:moveTo>
                    <a:lnTo>
                      <a:pt x="3760065" y="313534"/>
                    </a:lnTo>
                    <a:cubicBezTo>
                      <a:pt x="3755873" y="316390"/>
                      <a:pt x="3758159" y="330299"/>
                      <a:pt x="3759493" y="338871"/>
                    </a:cubicBezTo>
                    <a:lnTo>
                      <a:pt x="3759500" y="338900"/>
                    </a:lnTo>
                    <a:lnTo>
                      <a:pt x="3769400" y="395640"/>
                    </a:lnTo>
                    <a:lnTo>
                      <a:pt x="3765590" y="367328"/>
                    </a:lnTo>
                    <a:lnTo>
                      <a:pt x="3759500" y="338900"/>
                    </a:lnTo>
                    <a:lnTo>
                      <a:pt x="3759494" y="338870"/>
                    </a:lnTo>
                    <a:cubicBezTo>
                      <a:pt x="3758160" y="330298"/>
                      <a:pt x="3755874" y="316389"/>
                      <a:pt x="3760066" y="313533"/>
                    </a:cubicBezTo>
                    <a:close/>
                    <a:moveTo>
                      <a:pt x="3782393" y="281568"/>
                    </a:moveTo>
                    <a:lnTo>
                      <a:pt x="3777498" y="295415"/>
                    </a:lnTo>
                    <a:lnTo>
                      <a:pt x="3777499" y="295415"/>
                    </a:lnTo>
                    <a:close/>
                    <a:moveTo>
                      <a:pt x="3769073" y="24486"/>
                    </a:moveTo>
                    <a:lnTo>
                      <a:pt x="3766810" y="74129"/>
                    </a:lnTo>
                    <a:cubicBezTo>
                      <a:pt x="3767733" y="91492"/>
                      <a:pt x="3770043" y="108703"/>
                      <a:pt x="3772734" y="125861"/>
                    </a:cubicBezTo>
                    <a:lnTo>
                      <a:pt x="3777129" y="153387"/>
                    </a:lnTo>
                    <a:lnTo>
                      <a:pt x="3785402" y="228944"/>
                    </a:lnTo>
                    <a:lnTo>
                      <a:pt x="3780943" y="177271"/>
                    </a:lnTo>
                    <a:lnTo>
                      <a:pt x="3777129" y="153387"/>
                    </a:lnTo>
                    <a:lnTo>
                      <a:pt x="3776930" y="151569"/>
                    </a:lnTo>
                    <a:cubicBezTo>
                      <a:pt x="3772700" y="125876"/>
                      <a:pt x="3768195" y="100174"/>
                      <a:pt x="3766811" y="74129"/>
                    </a:cubicBezTo>
                    <a:close/>
                    <a:moveTo>
                      <a:pt x="3766492" y="0"/>
                    </a:moveTo>
                    <a:lnTo>
                      <a:pt x="4230600" y="0"/>
                    </a:lnTo>
                    <a:lnTo>
                      <a:pt x="4229473" y="2817"/>
                    </a:lnTo>
                    <a:cubicBezTo>
                      <a:pt x="4221092" y="21486"/>
                      <a:pt x="4218423" y="43012"/>
                      <a:pt x="4215375" y="63587"/>
                    </a:cubicBezTo>
                    <a:cubicBezTo>
                      <a:pt x="4209851" y="101308"/>
                      <a:pt x="4206421" y="139219"/>
                      <a:pt x="4201468" y="176939"/>
                    </a:cubicBezTo>
                    <a:cubicBezTo>
                      <a:pt x="4200325" y="184941"/>
                      <a:pt x="4198231" y="194085"/>
                      <a:pt x="4193466" y="200182"/>
                    </a:cubicBezTo>
                    <a:cubicBezTo>
                      <a:pt x="4161461" y="241901"/>
                      <a:pt x="4152508" y="292579"/>
                      <a:pt x="4155554" y="340774"/>
                    </a:cubicBezTo>
                    <a:cubicBezTo>
                      <a:pt x="4157843" y="378686"/>
                      <a:pt x="4159557" y="415835"/>
                      <a:pt x="4156319" y="453364"/>
                    </a:cubicBezTo>
                    <a:cubicBezTo>
                      <a:pt x="4156127" y="456222"/>
                      <a:pt x="4156509" y="460032"/>
                      <a:pt x="4158033" y="462126"/>
                    </a:cubicBezTo>
                    <a:cubicBezTo>
                      <a:pt x="4168129" y="475081"/>
                      <a:pt x="4168891" y="488607"/>
                      <a:pt x="4170605" y="505182"/>
                    </a:cubicBezTo>
                    <a:cubicBezTo>
                      <a:pt x="4173083" y="528615"/>
                      <a:pt x="4171367" y="550141"/>
                      <a:pt x="4167177" y="571860"/>
                    </a:cubicBezTo>
                    <a:cubicBezTo>
                      <a:pt x="4164129" y="587672"/>
                      <a:pt x="4157843" y="603673"/>
                      <a:pt x="4149840" y="617772"/>
                    </a:cubicBezTo>
                    <a:cubicBezTo>
                      <a:pt x="4138600" y="637392"/>
                      <a:pt x="4134220" y="656255"/>
                      <a:pt x="4149078" y="674923"/>
                    </a:cubicBezTo>
                    <a:cubicBezTo>
                      <a:pt x="4164891" y="695116"/>
                      <a:pt x="4159367" y="717977"/>
                      <a:pt x="4159937" y="740268"/>
                    </a:cubicBezTo>
                    <a:cubicBezTo>
                      <a:pt x="4160129" y="749982"/>
                      <a:pt x="4159747" y="760270"/>
                      <a:pt x="4162223" y="769605"/>
                    </a:cubicBezTo>
                    <a:cubicBezTo>
                      <a:pt x="4169273" y="796655"/>
                      <a:pt x="4179941" y="822756"/>
                      <a:pt x="4184703" y="850189"/>
                    </a:cubicBezTo>
                    <a:cubicBezTo>
                      <a:pt x="4187370" y="865430"/>
                      <a:pt x="4182607" y="882384"/>
                      <a:pt x="4179179" y="898198"/>
                    </a:cubicBezTo>
                    <a:cubicBezTo>
                      <a:pt x="4175559" y="914200"/>
                      <a:pt x="4170035" y="930011"/>
                      <a:pt x="4164319" y="945444"/>
                    </a:cubicBezTo>
                    <a:cubicBezTo>
                      <a:pt x="4160509" y="955920"/>
                      <a:pt x="4156889" y="967350"/>
                      <a:pt x="4150030" y="975733"/>
                    </a:cubicBezTo>
                    <a:cubicBezTo>
                      <a:pt x="4134410" y="994785"/>
                      <a:pt x="4131742" y="1014406"/>
                      <a:pt x="4139934" y="1036887"/>
                    </a:cubicBezTo>
                    <a:cubicBezTo>
                      <a:pt x="4141268" y="1040315"/>
                      <a:pt x="4141268" y="1044315"/>
                      <a:pt x="4141458" y="1048125"/>
                    </a:cubicBezTo>
                    <a:cubicBezTo>
                      <a:pt x="4145458" y="1109091"/>
                      <a:pt x="4147936" y="1170051"/>
                      <a:pt x="4154032" y="1230633"/>
                    </a:cubicBezTo>
                    <a:cubicBezTo>
                      <a:pt x="4156509" y="1255206"/>
                      <a:pt x="4167367" y="1278829"/>
                      <a:pt x="4174225" y="1303024"/>
                    </a:cubicBezTo>
                    <a:cubicBezTo>
                      <a:pt x="4175559" y="1307978"/>
                      <a:pt x="4177655" y="1313504"/>
                      <a:pt x="4176701" y="1318456"/>
                    </a:cubicBezTo>
                    <a:cubicBezTo>
                      <a:pt x="4167177" y="1372368"/>
                      <a:pt x="4181083" y="1422854"/>
                      <a:pt x="4199372" y="1472575"/>
                    </a:cubicBezTo>
                    <a:cubicBezTo>
                      <a:pt x="4201278" y="1477717"/>
                      <a:pt x="4200706" y="1484004"/>
                      <a:pt x="4200325" y="1489720"/>
                    </a:cubicBezTo>
                    <a:cubicBezTo>
                      <a:pt x="4198993" y="1505724"/>
                      <a:pt x="4192324" y="1523059"/>
                      <a:pt x="4196324" y="1537537"/>
                    </a:cubicBezTo>
                    <a:cubicBezTo>
                      <a:pt x="4207374" y="1576019"/>
                      <a:pt x="4220709" y="1614120"/>
                      <a:pt x="4237474" y="1650317"/>
                    </a:cubicBezTo>
                    <a:cubicBezTo>
                      <a:pt x="4254428" y="1687086"/>
                      <a:pt x="4268716" y="1721185"/>
                      <a:pt x="4251572" y="1763287"/>
                    </a:cubicBezTo>
                    <a:cubicBezTo>
                      <a:pt x="4244332" y="1781194"/>
                      <a:pt x="4249476" y="1804816"/>
                      <a:pt x="4251380" y="1825393"/>
                    </a:cubicBezTo>
                    <a:cubicBezTo>
                      <a:pt x="4252904" y="1840441"/>
                      <a:pt x="4261478" y="1854920"/>
                      <a:pt x="4261478" y="1869780"/>
                    </a:cubicBezTo>
                    <a:cubicBezTo>
                      <a:pt x="4261478" y="1909408"/>
                      <a:pt x="4271574" y="1944649"/>
                      <a:pt x="4292149" y="1978940"/>
                    </a:cubicBezTo>
                    <a:cubicBezTo>
                      <a:pt x="4300150" y="1992279"/>
                      <a:pt x="4294815" y="2013043"/>
                      <a:pt x="4296911" y="2030378"/>
                    </a:cubicBezTo>
                    <a:cubicBezTo>
                      <a:pt x="4299388" y="2048668"/>
                      <a:pt x="4301673" y="2067525"/>
                      <a:pt x="4307201" y="2085054"/>
                    </a:cubicBezTo>
                    <a:cubicBezTo>
                      <a:pt x="4321679" y="2130393"/>
                      <a:pt x="4338062" y="2175163"/>
                      <a:pt x="4353302" y="2220312"/>
                    </a:cubicBezTo>
                    <a:cubicBezTo>
                      <a:pt x="4365877" y="2257459"/>
                      <a:pt x="4355970" y="2294039"/>
                      <a:pt x="4350636" y="2330806"/>
                    </a:cubicBezTo>
                    <a:cubicBezTo>
                      <a:pt x="4347205" y="2353859"/>
                      <a:pt x="4339013" y="2375383"/>
                      <a:pt x="4351206" y="2401292"/>
                    </a:cubicBezTo>
                    <a:cubicBezTo>
                      <a:pt x="4362828" y="2426059"/>
                      <a:pt x="4360160" y="2457492"/>
                      <a:pt x="4366446" y="2485307"/>
                    </a:cubicBezTo>
                    <a:cubicBezTo>
                      <a:pt x="4371781" y="2508742"/>
                      <a:pt x="4380354" y="2531409"/>
                      <a:pt x="4388736" y="2554079"/>
                    </a:cubicBezTo>
                    <a:cubicBezTo>
                      <a:pt x="4400168" y="2584942"/>
                      <a:pt x="4412167" y="2615421"/>
                      <a:pt x="4406453" y="2649143"/>
                    </a:cubicBezTo>
                    <a:cubicBezTo>
                      <a:pt x="4399976" y="2687436"/>
                      <a:pt x="4424359" y="2713723"/>
                      <a:pt x="4440554" y="2743826"/>
                    </a:cubicBezTo>
                    <a:cubicBezTo>
                      <a:pt x="4451603" y="2764590"/>
                      <a:pt x="4459795" y="2787259"/>
                      <a:pt x="4466653" y="2809930"/>
                    </a:cubicBezTo>
                    <a:cubicBezTo>
                      <a:pt x="4475607" y="2840219"/>
                      <a:pt x="4480941" y="2871462"/>
                      <a:pt x="4489705" y="2901943"/>
                    </a:cubicBezTo>
                    <a:cubicBezTo>
                      <a:pt x="4502848" y="2948047"/>
                      <a:pt x="4513137" y="2994722"/>
                      <a:pt x="4505897" y="3042728"/>
                    </a:cubicBezTo>
                    <a:cubicBezTo>
                      <a:pt x="4502659" y="3064827"/>
                      <a:pt x="4502848" y="3085403"/>
                      <a:pt x="4507613" y="3107500"/>
                    </a:cubicBezTo>
                    <a:cubicBezTo>
                      <a:pt x="4515422" y="3143695"/>
                      <a:pt x="4516376" y="3180844"/>
                      <a:pt x="4545521" y="3209993"/>
                    </a:cubicBezTo>
                    <a:cubicBezTo>
                      <a:pt x="4555811" y="3220280"/>
                      <a:pt x="4558477" y="3238758"/>
                      <a:pt x="4563811" y="3253809"/>
                    </a:cubicBezTo>
                    <a:cubicBezTo>
                      <a:pt x="4570099" y="3271145"/>
                      <a:pt x="4566858" y="3283908"/>
                      <a:pt x="4548570" y="3293244"/>
                    </a:cubicBezTo>
                    <a:cubicBezTo>
                      <a:pt x="4540379" y="3297434"/>
                      <a:pt x="4532378" y="3309437"/>
                      <a:pt x="4531043" y="3318771"/>
                    </a:cubicBezTo>
                    <a:cubicBezTo>
                      <a:pt x="4527043" y="3346776"/>
                      <a:pt x="4532950" y="3372495"/>
                      <a:pt x="4545904" y="3399546"/>
                    </a:cubicBezTo>
                    <a:cubicBezTo>
                      <a:pt x="4558096" y="3424883"/>
                      <a:pt x="4556762" y="3456508"/>
                      <a:pt x="4561524" y="3485275"/>
                    </a:cubicBezTo>
                    <a:cubicBezTo>
                      <a:pt x="4564954" y="3505657"/>
                      <a:pt x="4572002" y="3526042"/>
                      <a:pt x="4572002" y="3546617"/>
                    </a:cubicBezTo>
                    <a:cubicBezTo>
                      <a:pt x="4572002" y="3572146"/>
                      <a:pt x="4565907" y="3597482"/>
                      <a:pt x="4563620" y="3623201"/>
                    </a:cubicBezTo>
                    <a:cubicBezTo>
                      <a:pt x="4561716" y="3643204"/>
                      <a:pt x="4562478" y="3663589"/>
                      <a:pt x="4560192" y="3683591"/>
                    </a:cubicBezTo>
                    <a:cubicBezTo>
                      <a:pt x="4558477" y="3699976"/>
                      <a:pt x="4554096" y="3716168"/>
                      <a:pt x="4550476" y="3732361"/>
                    </a:cubicBezTo>
                    <a:cubicBezTo>
                      <a:pt x="4549142" y="3738267"/>
                      <a:pt x="4543998" y="3744173"/>
                      <a:pt x="4544759" y="3749506"/>
                    </a:cubicBezTo>
                    <a:cubicBezTo>
                      <a:pt x="4552953" y="3802467"/>
                      <a:pt x="4516376" y="3840569"/>
                      <a:pt x="4500182" y="3885338"/>
                    </a:cubicBezTo>
                    <a:cubicBezTo>
                      <a:pt x="4483035" y="3932394"/>
                      <a:pt x="4456748" y="3977925"/>
                      <a:pt x="4464557" y="4030503"/>
                    </a:cubicBezTo>
                    <a:cubicBezTo>
                      <a:pt x="4469319" y="4062318"/>
                      <a:pt x="4480369" y="4092989"/>
                      <a:pt x="4487039" y="4124614"/>
                    </a:cubicBezTo>
                    <a:cubicBezTo>
                      <a:pt x="4489324" y="4135854"/>
                      <a:pt x="4488943" y="4148427"/>
                      <a:pt x="4486656" y="4159667"/>
                    </a:cubicBezTo>
                    <a:cubicBezTo>
                      <a:pt x="4476177" y="4213961"/>
                      <a:pt x="4474653" y="4267493"/>
                      <a:pt x="4491801" y="4320837"/>
                    </a:cubicBezTo>
                    <a:cubicBezTo>
                      <a:pt x="4494659" y="4329979"/>
                      <a:pt x="4497325" y="4339695"/>
                      <a:pt x="4497325" y="4349222"/>
                    </a:cubicBezTo>
                    <a:cubicBezTo>
                      <a:pt x="4497325" y="4401419"/>
                      <a:pt x="4493324" y="4452665"/>
                      <a:pt x="4474653" y="4502579"/>
                    </a:cubicBezTo>
                    <a:cubicBezTo>
                      <a:pt x="4468368" y="4519343"/>
                      <a:pt x="4472368" y="4539728"/>
                      <a:pt x="4470844" y="4558207"/>
                    </a:cubicBezTo>
                    <a:cubicBezTo>
                      <a:pt x="4469511" y="4575351"/>
                      <a:pt x="4468940" y="4592878"/>
                      <a:pt x="4464557" y="4609452"/>
                    </a:cubicBezTo>
                    <a:cubicBezTo>
                      <a:pt x="4458082" y="4633647"/>
                      <a:pt x="4457320" y="4656126"/>
                      <a:pt x="4463033" y="4681083"/>
                    </a:cubicBezTo>
                    <a:cubicBezTo>
                      <a:pt x="4468368" y="4704895"/>
                      <a:pt x="4465702" y="4730614"/>
                      <a:pt x="4465891" y="4755381"/>
                    </a:cubicBezTo>
                    <a:cubicBezTo>
                      <a:pt x="4466082" y="4783004"/>
                      <a:pt x="4466272" y="4810627"/>
                      <a:pt x="4465319" y="4838250"/>
                    </a:cubicBezTo>
                    <a:cubicBezTo>
                      <a:pt x="4464940" y="4849300"/>
                      <a:pt x="4457320" y="4861873"/>
                      <a:pt x="4460367" y="4871019"/>
                    </a:cubicBezTo>
                    <a:cubicBezTo>
                      <a:pt x="4470653" y="4900546"/>
                      <a:pt x="4458271" y="4930075"/>
                      <a:pt x="4463795" y="4959602"/>
                    </a:cubicBezTo>
                    <a:cubicBezTo>
                      <a:pt x="4466653" y="4974082"/>
                      <a:pt x="4458844" y="4990465"/>
                      <a:pt x="4458082" y="5006086"/>
                    </a:cubicBezTo>
                    <a:cubicBezTo>
                      <a:pt x="4456748" y="5031614"/>
                      <a:pt x="4457320" y="5057141"/>
                      <a:pt x="4456937" y="5082670"/>
                    </a:cubicBezTo>
                    <a:cubicBezTo>
                      <a:pt x="4456748" y="5091052"/>
                      <a:pt x="4455986" y="5099245"/>
                      <a:pt x="4455603" y="5107627"/>
                    </a:cubicBezTo>
                    <a:cubicBezTo>
                      <a:pt x="4455223" y="5115057"/>
                      <a:pt x="4453508" y="5122867"/>
                      <a:pt x="4454840" y="5129916"/>
                    </a:cubicBezTo>
                    <a:cubicBezTo>
                      <a:pt x="4459605" y="5155445"/>
                      <a:pt x="4467415" y="5180591"/>
                      <a:pt x="4470464" y="5206308"/>
                    </a:cubicBezTo>
                    <a:cubicBezTo>
                      <a:pt x="4473130" y="5228597"/>
                      <a:pt x="4469511" y="5251650"/>
                      <a:pt x="4471415" y="5274129"/>
                    </a:cubicBezTo>
                    <a:cubicBezTo>
                      <a:pt x="4474653" y="5313754"/>
                      <a:pt x="4480369" y="5353379"/>
                      <a:pt x="4483990" y="5393005"/>
                    </a:cubicBezTo>
                    <a:cubicBezTo>
                      <a:pt x="4484752" y="5401579"/>
                      <a:pt x="4479988" y="5410531"/>
                      <a:pt x="4479607" y="5419295"/>
                    </a:cubicBezTo>
                    <a:cubicBezTo>
                      <a:pt x="4478656" y="5446728"/>
                      <a:pt x="4478464" y="5474161"/>
                      <a:pt x="4477894" y="5501594"/>
                    </a:cubicBezTo>
                    <a:cubicBezTo>
                      <a:pt x="4477702" y="5517215"/>
                      <a:pt x="4478273" y="5533027"/>
                      <a:pt x="4476560" y="5548460"/>
                    </a:cubicBezTo>
                    <a:cubicBezTo>
                      <a:pt x="4474273" y="5568842"/>
                      <a:pt x="4470844" y="5587321"/>
                      <a:pt x="4485703" y="5606372"/>
                    </a:cubicBezTo>
                    <a:cubicBezTo>
                      <a:pt x="4508755" y="5635711"/>
                      <a:pt x="4499801" y="5673050"/>
                      <a:pt x="4505134" y="5706959"/>
                    </a:cubicBezTo>
                    <a:cubicBezTo>
                      <a:pt x="4506468" y="5715723"/>
                      <a:pt x="4506659" y="5724678"/>
                      <a:pt x="4508183" y="5733440"/>
                    </a:cubicBezTo>
                    <a:cubicBezTo>
                      <a:pt x="4511041" y="5749634"/>
                      <a:pt x="4514279" y="5765635"/>
                      <a:pt x="4517519" y="5781830"/>
                    </a:cubicBezTo>
                    <a:cubicBezTo>
                      <a:pt x="4518089" y="5784686"/>
                      <a:pt x="4518281" y="5787924"/>
                      <a:pt x="4519234" y="5790592"/>
                    </a:cubicBezTo>
                    <a:cubicBezTo>
                      <a:pt x="4527233" y="5815169"/>
                      <a:pt x="4536378" y="5839361"/>
                      <a:pt x="4542855" y="5864318"/>
                    </a:cubicBezTo>
                    <a:cubicBezTo>
                      <a:pt x="4546095" y="5876511"/>
                      <a:pt x="4546476" y="5890037"/>
                      <a:pt x="4544759" y="5902610"/>
                    </a:cubicBezTo>
                    <a:cubicBezTo>
                      <a:pt x="4539808" y="5939377"/>
                      <a:pt x="4537712" y="5975764"/>
                      <a:pt x="4544951" y="6012723"/>
                    </a:cubicBezTo>
                    <a:cubicBezTo>
                      <a:pt x="4547808" y="6027392"/>
                      <a:pt x="4543045" y="6043776"/>
                      <a:pt x="4541332" y="6059397"/>
                    </a:cubicBezTo>
                    <a:cubicBezTo>
                      <a:pt x="4536759" y="6096736"/>
                      <a:pt x="4531805" y="6134075"/>
                      <a:pt x="4527426" y="6171605"/>
                    </a:cubicBezTo>
                    <a:cubicBezTo>
                      <a:pt x="4524758" y="6195037"/>
                      <a:pt x="4523234" y="6218660"/>
                      <a:pt x="4520568" y="6242093"/>
                    </a:cubicBezTo>
                    <a:cubicBezTo>
                      <a:pt x="4517327" y="6269144"/>
                      <a:pt x="4512375" y="6296005"/>
                      <a:pt x="4509706" y="6323058"/>
                    </a:cubicBezTo>
                    <a:cubicBezTo>
                      <a:pt x="4506659" y="6353919"/>
                      <a:pt x="4506089" y="6384972"/>
                      <a:pt x="4502848" y="6415833"/>
                    </a:cubicBezTo>
                    <a:cubicBezTo>
                      <a:pt x="4496563" y="6472225"/>
                      <a:pt x="4489132" y="6528424"/>
                      <a:pt x="4482084" y="6584812"/>
                    </a:cubicBezTo>
                    <a:cubicBezTo>
                      <a:pt x="4475226" y="6639488"/>
                      <a:pt x="4469129" y="6694164"/>
                      <a:pt x="4460557" y="6748458"/>
                    </a:cubicBezTo>
                    <a:cubicBezTo>
                      <a:pt x="4456937" y="6771319"/>
                      <a:pt x="4447030" y="6793035"/>
                      <a:pt x="4441507" y="6815516"/>
                    </a:cubicBezTo>
                    <a:lnTo>
                      <a:pt x="4431806" y="6858001"/>
                    </a:lnTo>
                    <a:lnTo>
                      <a:pt x="4259554" y="6858001"/>
                    </a:lnTo>
                    <a:lnTo>
                      <a:pt x="4259554" y="6858002"/>
                    </a:lnTo>
                    <a:lnTo>
                      <a:pt x="0" y="6858002"/>
                    </a:lnTo>
                    <a:lnTo>
                      <a:pt x="0" y="2"/>
                    </a:lnTo>
                    <a:lnTo>
                      <a:pt x="3766492" y="1"/>
                    </a:lnTo>
                    <a:lnTo>
                      <a:pt x="3769210" y="21486"/>
                    </a:lnTo>
                    <a:close/>
                  </a:path>
                </a:pathLst>
              </a:custGeom>
              <a:solidFill>
                <a:schemeClr val="bg1">
                  <a:alpha val="86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grpSp>
          <p:nvGrpSpPr>
            <p:cNvPr id="12" name="Group 11">
              <a:extLst>
                <a:ext uri="{FF2B5EF4-FFF2-40B4-BE49-F238E27FC236}">
                  <a16:creationId xmlns:a16="http://schemas.microsoft.com/office/drawing/2014/main" id="{CEDE579A-0A12-4A10-85D4-A8DA1663B89B}"/>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697284" y="-1"/>
              <a:ext cx="884241" cy="6858002"/>
              <a:chOff x="3697284" y="-1"/>
              <a:chExt cx="884241" cy="6858002"/>
            </a:xfrm>
          </p:grpSpPr>
          <p:grpSp>
            <p:nvGrpSpPr>
              <p:cNvPr id="13" name="Group 12">
                <a:extLst>
                  <a:ext uri="{FF2B5EF4-FFF2-40B4-BE49-F238E27FC236}">
                    <a16:creationId xmlns:a16="http://schemas.microsoft.com/office/drawing/2014/main" id="{15CA79E3-BA58-419A-8541-7498AC2633F2}"/>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697284" y="-1"/>
                <a:ext cx="884241" cy="6858001"/>
                <a:chOff x="3697284" y="-1"/>
                <a:chExt cx="884241" cy="6858001"/>
              </a:xfrm>
              <a:solidFill>
                <a:srgbClr val="FFFFFF"/>
              </a:solidFill>
              <a:effectLst/>
            </p:grpSpPr>
            <p:sp>
              <p:nvSpPr>
                <p:cNvPr id="17" name="Freeform: Shape 16">
                  <a:extLst>
                    <a:ext uri="{FF2B5EF4-FFF2-40B4-BE49-F238E27FC236}">
                      <a16:creationId xmlns:a16="http://schemas.microsoft.com/office/drawing/2014/main" id="{2348C622-BC44-4959-B64E-427015FD1F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05641"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Freeform: Shape 17">
                  <a:extLst>
                    <a:ext uri="{FF2B5EF4-FFF2-40B4-BE49-F238E27FC236}">
                      <a16:creationId xmlns:a16="http://schemas.microsoft.com/office/drawing/2014/main" id="{F8841A98-AA1D-4F65-A368-EF31110B07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15166"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nvGrpSpPr>
              <p:cNvPr id="14" name="Group 13">
                <a:extLst>
                  <a:ext uri="{FF2B5EF4-FFF2-40B4-BE49-F238E27FC236}">
                    <a16:creationId xmlns:a16="http://schemas.microsoft.com/office/drawing/2014/main" id="{E6609F08-9B2C-4879-AC68-E3E537BED78C}"/>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697284" y="0"/>
                <a:ext cx="884241" cy="6858001"/>
                <a:chOff x="3697284" y="-1"/>
                <a:chExt cx="884241" cy="6858001"/>
              </a:xfrm>
              <a:blipFill>
                <a:blip r:embed="rId3">
                  <a:alphaModFix amt="57000"/>
                </a:blip>
                <a:tile tx="0" ty="0" sx="100000" sy="100000" flip="none" algn="tl"/>
              </a:blipFill>
              <a:effectLst/>
            </p:grpSpPr>
            <p:sp>
              <p:nvSpPr>
                <p:cNvPr id="15" name="Freeform: Shape 14">
                  <a:extLst>
                    <a:ext uri="{FF2B5EF4-FFF2-40B4-BE49-F238E27FC236}">
                      <a16:creationId xmlns:a16="http://schemas.microsoft.com/office/drawing/2014/main" id="{6910EFC9-D70D-42FD-BCCD-AB1F710BFD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05641"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83BEF371-1E22-4C4F-A62F-AC6B92CAE0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15166"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grpSp>
      <p:sp>
        <p:nvSpPr>
          <p:cNvPr id="2" name="Title 1">
            <a:extLst>
              <a:ext uri="{FF2B5EF4-FFF2-40B4-BE49-F238E27FC236}">
                <a16:creationId xmlns:a16="http://schemas.microsoft.com/office/drawing/2014/main" id="{3900F9E3-6EAF-A36D-93A5-482A04315344}"/>
              </a:ext>
            </a:extLst>
          </p:cNvPr>
          <p:cNvSpPr>
            <a:spLocks noGrp="1"/>
          </p:cNvSpPr>
          <p:nvPr>
            <p:ph type="title"/>
          </p:nvPr>
        </p:nvSpPr>
        <p:spPr>
          <a:xfrm>
            <a:off x="827088" y="1641752"/>
            <a:ext cx="2655887" cy="3213277"/>
          </a:xfrm>
        </p:spPr>
        <p:txBody>
          <a:bodyPr anchor="t">
            <a:normAutofit/>
          </a:bodyPr>
          <a:lstStyle/>
          <a:p>
            <a:r>
              <a:rPr lang="en-GB" sz="2800"/>
              <a:t>Monmouthshire and East Glamorgan</a:t>
            </a:r>
          </a:p>
        </p:txBody>
      </p:sp>
      <p:sp>
        <p:nvSpPr>
          <p:cNvPr id="3" name="Content Placeholder 2">
            <a:extLst>
              <a:ext uri="{FF2B5EF4-FFF2-40B4-BE49-F238E27FC236}">
                <a16:creationId xmlns:a16="http://schemas.microsoft.com/office/drawing/2014/main" id="{CF47D8A2-0AF7-647C-36B7-F3527060BB78}"/>
              </a:ext>
            </a:extLst>
          </p:cNvPr>
          <p:cNvSpPr>
            <a:spLocks noGrp="1"/>
          </p:cNvSpPr>
          <p:nvPr>
            <p:ph idx="1"/>
          </p:nvPr>
        </p:nvSpPr>
        <p:spPr>
          <a:xfrm>
            <a:off x="5232401" y="1721579"/>
            <a:ext cx="6140449" cy="3952648"/>
          </a:xfrm>
        </p:spPr>
        <p:txBody>
          <a:bodyPr>
            <a:normAutofit/>
          </a:bodyPr>
          <a:lstStyle/>
          <a:p>
            <a:r>
              <a:rPr lang="en-GB" sz="2400">
                <a:solidFill>
                  <a:schemeClr val="tx1">
                    <a:alpha val="80000"/>
                  </a:schemeClr>
                </a:solidFill>
              </a:rPr>
              <a:t>By 1830 Monmouthshire and Glamorgan</a:t>
            </a:r>
          </a:p>
          <a:p>
            <a:endParaRPr lang="en-GB" sz="2400" dirty="0">
              <a:solidFill>
                <a:schemeClr val="tx1">
                  <a:alpha val="80000"/>
                </a:schemeClr>
              </a:solidFill>
            </a:endParaRPr>
          </a:p>
          <a:p>
            <a:r>
              <a:rPr lang="en-GB" sz="2400" dirty="0">
                <a:solidFill>
                  <a:schemeClr val="tx1">
                    <a:alpha val="80000"/>
                  </a:schemeClr>
                </a:solidFill>
              </a:rPr>
              <a:t>Industrial Revolution brough big changes to Wales</a:t>
            </a:r>
          </a:p>
          <a:p>
            <a:endParaRPr lang="en-GB" sz="2400" dirty="0">
              <a:solidFill>
                <a:schemeClr val="tx1">
                  <a:alpha val="80000"/>
                </a:schemeClr>
              </a:solidFill>
            </a:endParaRPr>
          </a:p>
          <a:p>
            <a:r>
              <a:rPr lang="en-GB" sz="2400" dirty="0">
                <a:solidFill>
                  <a:schemeClr val="tx1">
                    <a:alpha val="80000"/>
                  </a:schemeClr>
                </a:solidFill>
              </a:rPr>
              <a:t>Protests </a:t>
            </a:r>
            <a:r>
              <a:rPr lang="en-GB" sz="2400" dirty="0" err="1">
                <a:solidFill>
                  <a:schemeClr val="tx1">
                    <a:alpha val="80000"/>
                  </a:schemeClr>
                </a:solidFill>
              </a:rPr>
              <a:t>Monmouthsire</a:t>
            </a:r>
            <a:r>
              <a:rPr lang="en-GB" sz="2400" dirty="0">
                <a:solidFill>
                  <a:schemeClr val="tx1">
                    <a:alpha val="80000"/>
                  </a:schemeClr>
                </a:solidFill>
              </a:rPr>
              <a:t> 1920s</a:t>
            </a:r>
          </a:p>
          <a:p>
            <a:endParaRPr lang="en-GB" sz="2400" dirty="0">
              <a:solidFill>
                <a:schemeClr val="tx1">
                  <a:alpha val="80000"/>
                </a:schemeClr>
              </a:solidFill>
            </a:endParaRPr>
          </a:p>
          <a:p>
            <a:r>
              <a:rPr lang="en-GB" sz="2400" dirty="0">
                <a:solidFill>
                  <a:schemeClr val="tx1">
                    <a:alpha val="80000"/>
                  </a:schemeClr>
                </a:solidFill>
              </a:rPr>
              <a:t>Rebecca Riots in West Wales</a:t>
            </a:r>
          </a:p>
          <a:p>
            <a:endParaRPr lang="en-GB" sz="2400" dirty="0">
              <a:solidFill>
                <a:schemeClr val="tx1">
                  <a:alpha val="80000"/>
                </a:schemeClr>
              </a:solidFill>
            </a:endParaRPr>
          </a:p>
          <a:p>
            <a:endParaRPr lang="en-GB" sz="2400" dirty="0">
              <a:solidFill>
                <a:schemeClr val="tx1">
                  <a:alpha val="80000"/>
                </a:schemeClr>
              </a:solidFill>
            </a:endParaRPr>
          </a:p>
        </p:txBody>
      </p:sp>
    </p:spTree>
    <p:extLst>
      <p:ext uri="{BB962C8B-B14F-4D97-AF65-F5344CB8AC3E}">
        <p14:creationId xmlns:p14="http://schemas.microsoft.com/office/powerpoint/2010/main" val="616501271"/>
      </p:ext>
    </p:extLst>
  </p:cSld>
  <p:clrMapOvr>
    <a:overrideClrMapping bg1="dk1" tx1="lt1" bg2="dk2" tx2="lt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95B9BA8-1D69-4796-85F5-B6D0BD5235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A80E448-1AC2-EC4A-049B-3CA4B1BF82DC}"/>
              </a:ext>
            </a:extLst>
          </p:cNvPr>
          <p:cNvSpPr>
            <a:spLocks noGrp="1"/>
          </p:cNvSpPr>
          <p:nvPr>
            <p:ph type="title"/>
          </p:nvPr>
        </p:nvSpPr>
        <p:spPr>
          <a:xfrm>
            <a:off x="838200" y="1641752"/>
            <a:ext cx="4391024" cy="1323439"/>
          </a:xfrm>
        </p:spPr>
        <p:txBody>
          <a:bodyPr anchor="t">
            <a:normAutofit/>
          </a:bodyPr>
          <a:lstStyle/>
          <a:p>
            <a:r>
              <a:rPr lang="en-GB" sz="4000">
                <a:solidFill>
                  <a:schemeClr val="bg1"/>
                </a:solidFill>
              </a:rPr>
              <a:t>The demand for coal</a:t>
            </a:r>
          </a:p>
        </p:txBody>
      </p:sp>
      <p:sp>
        <p:nvSpPr>
          <p:cNvPr id="3" name="Content Placeholder 2">
            <a:extLst>
              <a:ext uri="{FF2B5EF4-FFF2-40B4-BE49-F238E27FC236}">
                <a16:creationId xmlns:a16="http://schemas.microsoft.com/office/drawing/2014/main" id="{4E486D57-F477-84C2-07BC-2B4CB8C489CB}"/>
              </a:ext>
            </a:extLst>
          </p:cNvPr>
          <p:cNvSpPr>
            <a:spLocks noGrp="1"/>
          </p:cNvSpPr>
          <p:nvPr>
            <p:ph idx="1"/>
          </p:nvPr>
        </p:nvSpPr>
        <p:spPr>
          <a:xfrm>
            <a:off x="838200" y="3146400"/>
            <a:ext cx="4391024" cy="2454300"/>
          </a:xfrm>
        </p:spPr>
        <p:txBody>
          <a:bodyPr>
            <a:normAutofit/>
          </a:bodyPr>
          <a:lstStyle/>
          <a:p>
            <a:r>
              <a:rPr lang="en-GB" sz="2400">
                <a:solidFill>
                  <a:schemeClr val="bg1">
                    <a:alpha val="80000"/>
                  </a:schemeClr>
                </a:solidFill>
              </a:rPr>
              <a:t>Coal was used to fuel trains, ships and factories</a:t>
            </a:r>
          </a:p>
          <a:p>
            <a:r>
              <a:rPr lang="en-GB" sz="2400">
                <a:solidFill>
                  <a:schemeClr val="bg1">
                    <a:alpha val="80000"/>
                  </a:schemeClr>
                </a:solidFill>
              </a:rPr>
              <a:t>Coal exports in 1913</a:t>
            </a:r>
          </a:p>
          <a:p>
            <a:r>
              <a:rPr lang="en-GB" sz="2400">
                <a:solidFill>
                  <a:schemeClr val="bg1">
                    <a:alpha val="80000"/>
                  </a:schemeClr>
                </a:solidFill>
              </a:rPr>
              <a:t>Population growth Rhondda</a:t>
            </a:r>
          </a:p>
        </p:txBody>
      </p:sp>
      <p:grpSp>
        <p:nvGrpSpPr>
          <p:cNvPr id="11" name="Group 10">
            <a:extLst>
              <a:ext uri="{FF2B5EF4-FFF2-40B4-BE49-F238E27FC236}">
                <a16:creationId xmlns:a16="http://schemas.microsoft.com/office/drawing/2014/main" id="{D44E3F87-3D58-4B03-86B2-15A5C5B9C96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096000" y="841376"/>
            <a:ext cx="5260976" cy="4707593"/>
            <a:chOff x="6096000" y="841376"/>
            <a:chExt cx="5260976" cy="4707593"/>
          </a:xfrm>
          <a:effectLst>
            <a:outerShdw blurRad="381000" dist="152400" dir="5400000" algn="ctr" rotWithShape="0">
              <a:srgbClr val="000000">
                <a:alpha val="10000"/>
              </a:srgbClr>
            </a:outerShdw>
          </a:effectLst>
        </p:grpSpPr>
        <p:grpSp>
          <p:nvGrpSpPr>
            <p:cNvPr id="12" name="Group 11">
              <a:extLst>
                <a:ext uri="{FF2B5EF4-FFF2-40B4-BE49-F238E27FC236}">
                  <a16:creationId xmlns:a16="http://schemas.microsoft.com/office/drawing/2014/main" id="{B4D09509-F6FC-47A6-B196-CCCFD8E83056}"/>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6096001" y="841376"/>
              <a:ext cx="5260975" cy="4707593"/>
              <a:chOff x="6096001" y="841376"/>
              <a:chExt cx="5260975" cy="4707593"/>
            </a:xfrm>
          </p:grpSpPr>
          <p:sp>
            <p:nvSpPr>
              <p:cNvPr id="16" name="Freeform: Shape 15">
                <a:extLst>
                  <a:ext uri="{FF2B5EF4-FFF2-40B4-BE49-F238E27FC236}">
                    <a16:creationId xmlns:a16="http://schemas.microsoft.com/office/drawing/2014/main" id="{BA5B9D66-192D-4F12-964D-2B23A1D275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1" y="841376"/>
                <a:ext cx="5260975" cy="4707593"/>
              </a:xfrm>
              <a:custGeom>
                <a:avLst/>
                <a:gdLst>
                  <a:gd name="connsiteX0" fmla="*/ 0 w 5260975"/>
                  <a:gd name="connsiteY0" fmla="*/ 0 h 4707593"/>
                  <a:gd name="connsiteX1" fmla="*/ 5260975 w 5260975"/>
                  <a:gd name="connsiteY1" fmla="*/ 0 h 4707593"/>
                  <a:gd name="connsiteX2" fmla="*/ 5260975 w 5260975"/>
                  <a:gd name="connsiteY2" fmla="*/ 3296937 h 4707593"/>
                  <a:gd name="connsiteX3" fmla="*/ 5260975 w 5260975"/>
                  <a:gd name="connsiteY3" fmla="*/ 3518571 h 4707593"/>
                  <a:gd name="connsiteX4" fmla="*/ 5226503 w 5260975"/>
                  <a:gd name="connsiteY4" fmla="*/ 3534000 h 4707593"/>
                  <a:gd name="connsiteX5" fmla="*/ 5206341 w 5260975"/>
                  <a:gd name="connsiteY5" fmla="*/ 3542065 h 4707593"/>
                  <a:gd name="connsiteX6" fmla="*/ 5123287 w 5260975"/>
                  <a:gd name="connsiteY6" fmla="*/ 3594010 h 4707593"/>
                  <a:gd name="connsiteX7" fmla="*/ 5048107 w 5260975"/>
                  <a:gd name="connsiteY7" fmla="*/ 3658244 h 4707593"/>
                  <a:gd name="connsiteX8" fmla="*/ 4992899 w 5260975"/>
                  <a:gd name="connsiteY8" fmla="*/ 3734479 h 4707593"/>
                  <a:gd name="connsiteX9" fmla="*/ 4977440 w 5260975"/>
                  <a:gd name="connsiteY9" fmla="*/ 3752627 h 4707593"/>
                  <a:gd name="connsiteX10" fmla="*/ 4935193 w 5260975"/>
                  <a:gd name="connsiteY10" fmla="*/ 3775382 h 4707593"/>
                  <a:gd name="connsiteX11" fmla="*/ 4897844 w 5260975"/>
                  <a:gd name="connsiteY11" fmla="*/ 3792472 h 4707593"/>
                  <a:gd name="connsiteX12" fmla="*/ 4870767 w 5260975"/>
                  <a:gd name="connsiteY12" fmla="*/ 3811388 h 4707593"/>
                  <a:gd name="connsiteX13" fmla="*/ 4847916 w 5260975"/>
                  <a:gd name="connsiteY13" fmla="*/ 3828767 h 4707593"/>
                  <a:gd name="connsiteX14" fmla="*/ 4796163 w 5260975"/>
                  <a:gd name="connsiteY14" fmla="*/ 3873702 h 4707593"/>
                  <a:gd name="connsiteX15" fmla="*/ 4738843 w 5260975"/>
                  <a:gd name="connsiteY15" fmla="*/ 3911628 h 4707593"/>
                  <a:gd name="connsiteX16" fmla="*/ 4692755 w 5260975"/>
                  <a:gd name="connsiteY16" fmla="*/ 3958099 h 4707593"/>
                  <a:gd name="connsiteX17" fmla="*/ 4673744 w 5260975"/>
                  <a:gd name="connsiteY17" fmla="*/ 3983255 h 4707593"/>
                  <a:gd name="connsiteX18" fmla="*/ 4633801 w 5260975"/>
                  <a:gd name="connsiteY18" fmla="*/ 4000442 h 4707593"/>
                  <a:gd name="connsiteX19" fmla="*/ 4590499 w 5260975"/>
                  <a:gd name="connsiteY19" fmla="*/ 4027326 h 4707593"/>
                  <a:gd name="connsiteX20" fmla="*/ 4559773 w 5260975"/>
                  <a:gd name="connsiteY20" fmla="*/ 4054018 h 4707593"/>
                  <a:gd name="connsiteX21" fmla="*/ 4536059 w 5260975"/>
                  <a:gd name="connsiteY21" fmla="*/ 4071877 h 4707593"/>
                  <a:gd name="connsiteX22" fmla="*/ 4502549 w 5260975"/>
                  <a:gd name="connsiteY22" fmla="*/ 4089832 h 4707593"/>
                  <a:gd name="connsiteX23" fmla="*/ 4468944 w 5260975"/>
                  <a:gd name="connsiteY23" fmla="*/ 4113356 h 4707593"/>
                  <a:gd name="connsiteX24" fmla="*/ 4452622 w 5260975"/>
                  <a:gd name="connsiteY24" fmla="*/ 4127854 h 4707593"/>
                  <a:gd name="connsiteX25" fmla="*/ 4421032 w 5260975"/>
                  <a:gd name="connsiteY25" fmla="*/ 4151953 h 4707593"/>
                  <a:gd name="connsiteX26" fmla="*/ 4388483 w 5260975"/>
                  <a:gd name="connsiteY26" fmla="*/ 4174421 h 4707593"/>
                  <a:gd name="connsiteX27" fmla="*/ 4327321 w 5260975"/>
                  <a:gd name="connsiteY27" fmla="*/ 4200153 h 4707593"/>
                  <a:gd name="connsiteX28" fmla="*/ 4271633 w 5260975"/>
                  <a:gd name="connsiteY28" fmla="*/ 4237983 h 4707593"/>
                  <a:gd name="connsiteX29" fmla="*/ 4227465 w 5260975"/>
                  <a:gd name="connsiteY29" fmla="*/ 4265635 h 4707593"/>
                  <a:gd name="connsiteX30" fmla="*/ 4201733 w 5260975"/>
                  <a:gd name="connsiteY30" fmla="*/ 4283783 h 4707593"/>
                  <a:gd name="connsiteX31" fmla="*/ 4154494 w 5260975"/>
                  <a:gd name="connsiteY31" fmla="*/ 4324301 h 4707593"/>
                  <a:gd name="connsiteX32" fmla="*/ 4081234 w 5260975"/>
                  <a:gd name="connsiteY32" fmla="*/ 4366931 h 4707593"/>
                  <a:gd name="connsiteX33" fmla="*/ 4036971 w 5260975"/>
                  <a:gd name="connsiteY33" fmla="*/ 4389975 h 4707593"/>
                  <a:gd name="connsiteX34" fmla="*/ 3941725 w 5260975"/>
                  <a:gd name="connsiteY34" fmla="*/ 4424733 h 4707593"/>
                  <a:gd name="connsiteX35" fmla="*/ 3910999 w 5260975"/>
                  <a:gd name="connsiteY35" fmla="*/ 4437119 h 4707593"/>
                  <a:gd name="connsiteX36" fmla="*/ 3875859 w 5260975"/>
                  <a:gd name="connsiteY36" fmla="*/ 4445280 h 4707593"/>
                  <a:gd name="connsiteX37" fmla="*/ 3819401 w 5260975"/>
                  <a:gd name="connsiteY37" fmla="*/ 4464579 h 4707593"/>
                  <a:gd name="connsiteX38" fmla="*/ 3709176 w 5260975"/>
                  <a:gd name="connsiteY38" fmla="*/ 4497800 h 4707593"/>
                  <a:gd name="connsiteX39" fmla="*/ 3684981 w 5260975"/>
                  <a:gd name="connsiteY39" fmla="*/ 4502889 h 4707593"/>
                  <a:gd name="connsiteX40" fmla="*/ 3623338 w 5260975"/>
                  <a:gd name="connsiteY40" fmla="*/ 4524300 h 4707593"/>
                  <a:gd name="connsiteX41" fmla="*/ 3586373 w 5260975"/>
                  <a:gd name="connsiteY41" fmla="*/ 4538702 h 4707593"/>
                  <a:gd name="connsiteX42" fmla="*/ 3555743 w 5260975"/>
                  <a:gd name="connsiteY42" fmla="*/ 4546960 h 4707593"/>
                  <a:gd name="connsiteX43" fmla="*/ 3528667 w 5260975"/>
                  <a:gd name="connsiteY43" fmla="*/ 4550801 h 4707593"/>
                  <a:gd name="connsiteX44" fmla="*/ 3457424 w 5260975"/>
                  <a:gd name="connsiteY44" fmla="*/ 4569811 h 4707593"/>
                  <a:gd name="connsiteX45" fmla="*/ 3429003 w 5260975"/>
                  <a:gd name="connsiteY45" fmla="*/ 4577301 h 4707593"/>
                  <a:gd name="connsiteX46" fmla="*/ 3355264 w 5260975"/>
                  <a:gd name="connsiteY46" fmla="*/ 4603033 h 4707593"/>
                  <a:gd name="connsiteX47" fmla="*/ 3292757 w 5260975"/>
                  <a:gd name="connsiteY47" fmla="*/ 4620027 h 4707593"/>
                  <a:gd name="connsiteX48" fmla="*/ 3266643 w 5260975"/>
                  <a:gd name="connsiteY48" fmla="*/ 4628188 h 4707593"/>
                  <a:gd name="connsiteX49" fmla="*/ 3206921 w 5260975"/>
                  <a:gd name="connsiteY49" fmla="*/ 4641823 h 4707593"/>
                  <a:gd name="connsiteX50" fmla="*/ 3173123 w 5260975"/>
                  <a:gd name="connsiteY50" fmla="*/ 4651425 h 4707593"/>
                  <a:gd name="connsiteX51" fmla="*/ 3090646 w 5260975"/>
                  <a:gd name="connsiteY51" fmla="*/ 4662274 h 4707593"/>
                  <a:gd name="connsiteX52" fmla="*/ 3005480 w 5260975"/>
                  <a:gd name="connsiteY52" fmla="*/ 4672739 h 4707593"/>
                  <a:gd name="connsiteX53" fmla="*/ 2958721 w 5260975"/>
                  <a:gd name="connsiteY53" fmla="*/ 4676196 h 4707593"/>
                  <a:gd name="connsiteX54" fmla="*/ 2917915 w 5260975"/>
                  <a:gd name="connsiteY54" fmla="*/ 4681670 h 4707593"/>
                  <a:gd name="connsiteX55" fmla="*/ 2882389 w 5260975"/>
                  <a:gd name="connsiteY55" fmla="*/ 4685126 h 4707593"/>
                  <a:gd name="connsiteX56" fmla="*/ 2825837 w 5260975"/>
                  <a:gd name="connsiteY56" fmla="*/ 4692135 h 4707593"/>
                  <a:gd name="connsiteX57" fmla="*/ 2802313 w 5260975"/>
                  <a:gd name="connsiteY57" fmla="*/ 4693960 h 4707593"/>
                  <a:gd name="connsiteX58" fmla="*/ 2746816 w 5260975"/>
                  <a:gd name="connsiteY58" fmla="*/ 4693863 h 4707593"/>
                  <a:gd name="connsiteX59" fmla="*/ 2727517 w 5260975"/>
                  <a:gd name="connsiteY59" fmla="*/ 4692903 h 4707593"/>
                  <a:gd name="connsiteX60" fmla="*/ 2690359 w 5260975"/>
                  <a:gd name="connsiteY60" fmla="*/ 4680997 h 4707593"/>
                  <a:gd name="connsiteX61" fmla="*/ 2685943 w 5260975"/>
                  <a:gd name="connsiteY61" fmla="*/ 4680133 h 4707593"/>
                  <a:gd name="connsiteX62" fmla="*/ 2661554 w 5260975"/>
                  <a:gd name="connsiteY62" fmla="*/ 4675428 h 4707593"/>
                  <a:gd name="connsiteX63" fmla="*/ 2648208 w 5260975"/>
                  <a:gd name="connsiteY63" fmla="*/ 4673892 h 4707593"/>
                  <a:gd name="connsiteX64" fmla="*/ 2597512 w 5260975"/>
                  <a:gd name="connsiteY64" fmla="*/ 4664099 h 4707593"/>
                  <a:gd name="connsiteX65" fmla="*/ 2568324 w 5260975"/>
                  <a:gd name="connsiteY65" fmla="*/ 4659490 h 4707593"/>
                  <a:gd name="connsiteX66" fmla="*/ 2544704 w 5260975"/>
                  <a:gd name="connsiteY66" fmla="*/ 4660162 h 4707593"/>
                  <a:gd name="connsiteX67" fmla="*/ 2503225 w 5260975"/>
                  <a:gd name="connsiteY67" fmla="*/ 4661026 h 4707593"/>
                  <a:gd name="connsiteX68" fmla="*/ 2489975 w 5260975"/>
                  <a:gd name="connsiteY68" fmla="*/ 4663235 h 4707593"/>
                  <a:gd name="connsiteX69" fmla="*/ 2430061 w 5260975"/>
                  <a:gd name="connsiteY69" fmla="*/ 4656897 h 4707593"/>
                  <a:gd name="connsiteX70" fmla="*/ 2395880 w 5260975"/>
                  <a:gd name="connsiteY70" fmla="*/ 4656417 h 4707593"/>
                  <a:gd name="connsiteX71" fmla="*/ 2357378 w 5260975"/>
                  <a:gd name="connsiteY71" fmla="*/ 4648544 h 4707593"/>
                  <a:gd name="connsiteX72" fmla="*/ 2346145 w 5260975"/>
                  <a:gd name="connsiteY72" fmla="*/ 4648928 h 4707593"/>
                  <a:gd name="connsiteX73" fmla="*/ 2333567 w 5260975"/>
                  <a:gd name="connsiteY73" fmla="*/ 4649600 h 4707593"/>
                  <a:gd name="connsiteX74" fmla="*/ 2294968 w 5260975"/>
                  <a:gd name="connsiteY74" fmla="*/ 4650177 h 4707593"/>
                  <a:gd name="connsiteX75" fmla="*/ 2271540 w 5260975"/>
                  <a:gd name="connsiteY75" fmla="*/ 4653057 h 4707593"/>
                  <a:gd name="connsiteX76" fmla="*/ 2226895 w 5260975"/>
                  <a:gd name="connsiteY76" fmla="*/ 4651329 h 4707593"/>
                  <a:gd name="connsiteX77" fmla="*/ 2210379 w 5260975"/>
                  <a:gd name="connsiteY77" fmla="*/ 4653825 h 4707593"/>
                  <a:gd name="connsiteX78" fmla="*/ 2168613 w 5260975"/>
                  <a:gd name="connsiteY78" fmla="*/ 4654113 h 4707593"/>
                  <a:gd name="connsiteX79" fmla="*/ 2131167 w 5260975"/>
                  <a:gd name="connsiteY79" fmla="*/ 4652673 h 4707593"/>
                  <a:gd name="connsiteX80" fmla="*/ 2095065 w 5260975"/>
                  <a:gd name="connsiteY80" fmla="*/ 4653441 h 4707593"/>
                  <a:gd name="connsiteX81" fmla="*/ 2069237 w 5260975"/>
                  <a:gd name="connsiteY81" fmla="*/ 4656609 h 4707593"/>
                  <a:gd name="connsiteX82" fmla="*/ 2041201 w 5260975"/>
                  <a:gd name="connsiteY82" fmla="*/ 4658529 h 4707593"/>
                  <a:gd name="connsiteX83" fmla="*/ 1963909 w 5260975"/>
                  <a:gd name="connsiteY83" fmla="*/ 4669955 h 4707593"/>
                  <a:gd name="connsiteX84" fmla="*/ 1949603 w 5260975"/>
                  <a:gd name="connsiteY84" fmla="*/ 4667171 h 4707593"/>
                  <a:gd name="connsiteX85" fmla="*/ 1868373 w 5260975"/>
                  <a:gd name="connsiteY85" fmla="*/ 4664578 h 4707593"/>
                  <a:gd name="connsiteX86" fmla="*/ 1850707 w 5260975"/>
                  <a:gd name="connsiteY86" fmla="*/ 4664771 h 4707593"/>
                  <a:gd name="connsiteX87" fmla="*/ 1803275 w 5260975"/>
                  <a:gd name="connsiteY87" fmla="*/ 4653441 h 4707593"/>
                  <a:gd name="connsiteX88" fmla="*/ 1730112 w 5260975"/>
                  <a:gd name="connsiteY88" fmla="*/ 4671396 h 4707593"/>
                  <a:gd name="connsiteX89" fmla="*/ 1661652 w 5260975"/>
                  <a:gd name="connsiteY89" fmla="*/ 4693863 h 4707593"/>
                  <a:gd name="connsiteX90" fmla="*/ 1653011 w 5260975"/>
                  <a:gd name="connsiteY90" fmla="*/ 4696744 h 4707593"/>
                  <a:gd name="connsiteX91" fmla="*/ 1628431 w 5260975"/>
                  <a:gd name="connsiteY91" fmla="*/ 4701641 h 4707593"/>
                  <a:gd name="connsiteX92" fmla="*/ 1597995 w 5260975"/>
                  <a:gd name="connsiteY92" fmla="*/ 4703369 h 4707593"/>
                  <a:gd name="connsiteX93" fmla="*/ 1559396 w 5260975"/>
                  <a:gd name="connsiteY93" fmla="*/ 4707593 h 4707593"/>
                  <a:gd name="connsiteX94" fmla="*/ 1528480 w 5260975"/>
                  <a:gd name="connsiteY94" fmla="*/ 4702312 h 4707593"/>
                  <a:gd name="connsiteX95" fmla="*/ 1485272 w 5260975"/>
                  <a:gd name="connsiteY95" fmla="*/ 4694439 h 4707593"/>
                  <a:gd name="connsiteX96" fmla="*/ 1444562 w 5260975"/>
                  <a:gd name="connsiteY96" fmla="*/ 4686950 h 4707593"/>
                  <a:gd name="connsiteX97" fmla="*/ 1431696 w 5260975"/>
                  <a:gd name="connsiteY97" fmla="*/ 4695783 h 4707593"/>
                  <a:gd name="connsiteX98" fmla="*/ 1411821 w 5260975"/>
                  <a:gd name="connsiteY98" fmla="*/ 4703464 h 4707593"/>
                  <a:gd name="connsiteX99" fmla="*/ 1389738 w 5260975"/>
                  <a:gd name="connsiteY99" fmla="*/ 4694247 h 4707593"/>
                  <a:gd name="connsiteX100" fmla="*/ 1338081 w 5260975"/>
                  <a:gd name="connsiteY100" fmla="*/ 4675141 h 4707593"/>
                  <a:gd name="connsiteX101" fmla="*/ 1305436 w 5260975"/>
                  <a:gd name="connsiteY101" fmla="*/ 4674276 h 4707593"/>
                  <a:gd name="connsiteX102" fmla="*/ 1234481 w 5260975"/>
                  <a:gd name="connsiteY102" fmla="*/ 4666115 h 4707593"/>
                  <a:gd name="connsiteX103" fmla="*/ 1188106 w 5260975"/>
                  <a:gd name="connsiteY103" fmla="*/ 4654497 h 4707593"/>
                  <a:gd name="connsiteX104" fmla="*/ 1154790 w 5260975"/>
                  <a:gd name="connsiteY104" fmla="*/ 4641343 h 4707593"/>
                  <a:gd name="connsiteX105" fmla="*/ 1107069 w 5260975"/>
                  <a:gd name="connsiteY105" fmla="*/ 4624156 h 4707593"/>
                  <a:gd name="connsiteX106" fmla="*/ 1059158 w 5260975"/>
                  <a:gd name="connsiteY106" fmla="*/ 4615227 h 4707593"/>
                  <a:gd name="connsiteX107" fmla="*/ 1024496 w 5260975"/>
                  <a:gd name="connsiteY107" fmla="*/ 4603993 h 4707593"/>
                  <a:gd name="connsiteX108" fmla="*/ 982153 w 5260975"/>
                  <a:gd name="connsiteY108" fmla="*/ 4596311 h 4707593"/>
                  <a:gd name="connsiteX109" fmla="*/ 946628 w 5260975"/>
                  <a:gd name="connsiteY109" fmla="*/ 4596024 h 4707593"/>
                  <a:gd name="connsiteX110" fmla="*/ 890939 w 5260975"/>
                  <a:gd name="connsiteY110" fmla="*/ 4597368 h 4707593"/>
                  <a:gd name="connsiteX111" fmla="*/ 822769 w 5260975"/>
                  <a:gd name="connsiteY111" fmla="*/ 4574133 h 4707593"/>
                  <a:gd name="connsiteX112" fmla="*/ 795212 w 5260975"/>
                  <a:gd name="connsiteY112" fmla="*/ 4568947 h 4707593"/>
                  <a:gd name="connsiteX113" fmla="*/ 769288 w 5260975"/>
                  <a:gd name="connsiteY113" fmla="*/ 4566547 h 4707593"/>
                  <a:gd name="connsiteX114" fmla="*/ 714271 w 5260975"/>
                  <a:gd name="connsiteY114" fmla="*/ 4551089 h 4707593"/>
                  <a:gd name="connsiteX115" fmla="*/ 691900 w 5260975"/>
                  <a:gd name="connsiteY115" fmla="*/ 4545999 h 4707593"/>
                  <a:gd name="connsiteX116" fmla="*/ 660598 w 5260975"/>
                  <a:gd name="connsiteY116" fmla="*/ 4546096 h 4707593"/>
                  <a:gd name="connsiteX117" fmla="*/ 603662 w 5260975"/>
                  <a:gd name="connsiteY117" fmla="*/ 4538991 h 4707593"/>
                  <a:gd name="connsiteX118" fmla="*/ 546821 w 5260975"/>
                  <a:gd name="connsiteY118" fmla="*/ 4518251 h 4707593"/>
                  <a:gd name="connsiteX119" fmla="*/ 522721 w 5260975"/>
                  <a:gd name="connsiteY119" fmla="*/ 4520267 h 4707593"/>
                  <a:gd name="connsiteX120" fmla="*/ 514080 w 5260975"/>
                  <a:gd name="connsiteY120" fmla="*/ 4519788 h 4707593"/>
                  <a:gd name="connsiteX121" fmla="*/ 436404 w 5260975"/>
                  <a:gd name="connsiteY121" fmla="*/ 4508361 h 4707593"/>
                  <a:gd name="connsiteX122" fmla="*/ 428626 w 5260975"/>
                  <a:gd name="connsiteY122" fmla="*/ 4507114 h 4707593"/>
                  <a:gd name="connsiteX123" fmla="*/ 392141 w 5260975"/>
                  <a:gd name="connsiteY123" fmla="*/ 4496936 h 4707593"/>
                  <a:gd name="connsiteX124" fmla="*/ 300157 w 5260975"/>
                  <a:gd name="connsiteY124" fmla="*/ 4490599 h 4707593"/>
                  <a:gd name="connsiteX125" fmla="*/ 294493 w 5260975"/>
                  <a:gd name="connsiteY125" fmla="*/ 4489831 h 4707593"/>
                  <a:gd name="connsiteX126" fmla="*/ 263671 w 5260975"/>
                  <a:gd name="connsiteY126" fmla="*/ 4494919 h 4707593"/>
                  <a:gd name="connsiteX127" fmla="*/ 248406 w 5260975"/>
                  <a:gd name="connsiteY127" fmla="*/ 4502121 h 4707593"/>
                  <a:gd name="connsiteX128" fmla="*/ 224594 w 5260975"/>
                  <a:gd name="connsiteY128" fmla="*/ 4509610 h 4707593"/>
                  <a:gd name="connsiteX129" fmla="*/ 200398 w 5260975"/>
                  <a:gd name="connsiteY129" fmla="*/ 4512395 h 4707593"/>
                  <a:gd name="connsiteX130" fmla="*/ 159783 w 5260975"/>
                  <a:gd name="connsiteY130" fmla="*/ 4501064 h 4707593"/>
                  <a:gd name="connsiteX131" fmla="*/ 144997 w 5260975"/>
                  <a:gd name="connsiteY131" fmla="*/ 4499912 h 4707593"/>
                  <a:gd name="connsiteX132" fmla="*/ 112064 w 5260975"/>
                  <a:gd name="connsiteY132" fmla="*/ 4494440 h 4707593"/>
                  <a:gd name="connsiteX133" fmla="*/ 83259 w 5260975"/>
                  <a:gd name="connsiteY133" fmla="*/ 4494824 h 4707593"/>
                  <a:gd name="connsiteX134" fmla="*/ 60120 w 5260975"/>
                  <a:gd name="connsiteY134" fmla="*/ 4503561 h 4707593"/>
                  <a:gd name="connsiteX135" fmla="*/ 26514 w 5260975"/>
                  <a:gd name="connsiteY135" fmla="*/ 4505289 h 4707593"/>
                  <a:gd name="connsiteX136" fmla="*/ 4814 w 5260975"/>
                  <a:gd name="connsiteY136" fmla="*/ 4498952 h 4707593"/>
                  <a:gd name="connsiteX137" fmla="*/ 398 w 5260975"/>
                  <a:gd name="connsiteY137" fmla="*/ 4498089 h 4707593"/>
                  <a:gd name="connsiteX138" fmla="*/ 0 w 5260975"/>
                  <a:gd name="connsiteY138" fmla="*/ 4498087 h 47075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Lst>
                <a:rect l="l" t="t" r="r" b="b"/>
                <a:pathLst>
                  <a:path w="5260975" h="4707593">
                    <a:moveTo>
                      <a:pt x="0" y="0"/>
                    </a:moveTo>
                    <a:lnTo>
                      <a:pt x="5260975" y="0"/>
                    </a:lnTo>
                    <a:lnTo>
                      <a:pt x="5260975" y="3296937"/>
                    </a:lnTo>
                    <a:lnTo>
                      <a:pt x="5260975" y="3518571"/>
                    </a:lnTo>
                    <a:lnTo>
                      <a:pt x="5226503" y="3534000"/>
                    </a:lnTo>
                    <a:cubicBezTo>
                      <a:pt x="5219783" y="3536785"/>
                      <a:pt x="5212389" y="3538321"/>
                      <a:pt x="5206341" y="3542065"/>
                    </a:cubicBezTo>
                    <a:cubicBezTo>
                      <a:pt x="5178495" y="3559156"/>
                      <a:pt x="5151515" y="3577591"/>
                      <a:pt x="5123287" y="3594010"/>
                    </a:cubicBezTo>
                    <a:cubicBezTo>
                      <a:pt x="5094195" y="3611004"/>
                      <a:pt x="5068175" y="3631071"/>
                      <a:pt x="5048107" y="3658244"/>
                    </a:cubicBezTo>
                    <a:cubicBezTo>
                      <a:pt x="5029480" y="3683496"/>
                      <a:pt x="5011429" y="3709131"/>
                      <a:pt x="4992899" y="3734479"/>
                    </a:cubicBezTo>
                    <a:cubicBezTo>
                      <a:pt x="4988194" y="3740912"/>
                      <a:pt x="4983873" y="3748498"/>
                      <a:pt x="4977440" y="3752627"/>
                    </a:cubicBezTo>
                    <a:cubicBezTo>
                      <a:pt x="4964094" y="3761268"/>
                      <a:pt x="4949499" y="3768277"/>
                      <a:pt x="4935193" y="3775382"/>
                    </a:cubicBezTo>
                    <a:cubicBezTo>
                      <a:pt x="4922903" y="3781431"/>
                      <a:pt x="4909845" y="3785943"/>
                      <a:pt x="4897844" y="3792472"/>
                    </a:cubicBezTo>
                    <a:cubicBezTo>
                      <a:pt x="4888243" y="3797658"/>
                      <a:pt x="4879697" y="3804859"/>
                      <a:pt x="4870767" y="3811388"/>
                    </a:cubicBezTo>
                    <a:cubicBezTo>
                      <a:pt x="4862990" y="3817052"/>
                      <a:pt x="4854445" y="3821949"/>
                      <a:pt x="4847916" y="3828767"/>
                    </a:cubicBezTo>
                    <a:cubicBezTo>
                      <a:pt x="4831977" y="3845281"/>
                      <a:pt x="4815942" y="3861508"/>
                      <a:pt x="4796163" y="3873702"/>
                    </a:cubicBezTo>
                    <a:cubicBezTo>
                      <a:pt x="4776672" y="3885799"/>
                      <a:pt x="4758237" y="3899338"/>
                      <a:pt x="4738843" y="3911628"/>
                    </a:cubicBezTo>
                    <a:cubicBezTo>
                      <a:pt x="4719831" y="3923630"/>
                      <a:pt x="4702645" y="3936783"/>
                      <a:pt x="4692755" y="3958099"/>
                    </a:cubicBezTo>
                    <a:cubicBezTo>
                      <a:pt x="4688339" y="3967508"/>
                      <a:pt x="4682097" y="3977782"/>
                      <a:pt x="4673744" y="3983255"/>
                    </a:cubicBezTo>
                    <a:cubicBezTo>
                      <a:pt x="4661838" y="3991032"/>
                      <a:pt x="4646764" y="3993817"/>
                      <a:pt x="4633801" y="4000442"/>
                    </a:cubicBezTo>
                    <a:cubicBezTo>
                      <a:pt x="4618535" y="4008219"/>
                      <a:pt x="4600869" y="4014940"/>
                      <a:pt x="4590499" y="4027326"/>
                    </a:cubicBezTo>
                    <a:cubicBezTo>
                      <a:pt x="4581281" y="4038368"/>
                      <a:pt x="4571968" y="4047009"/>
                      <a:pt x="4559773" y="4054018"/>
                    </a:cubicBezTo>
                    <a:cubicBezTo>
                      <a:pt x="4551229" y="4058915"/>
                      <a:pt x="4544892" y="4067844"/>
                      <a:pt x="4536059" y="4071877"/>
                    </a:cubicBezTo>
                    <a:cubicBezTo>
                      <a:pt x="4524441" y="4077254"/>
                      <a:pt x="4512727" y="4081479"/>
                      <a:pt x="4502549" y="4089832"/>
                    </a:cubicBezTo>
                    <a:cubicBezTo>
                      <a:pt x="4491987" y="4098473"/>
                      <a:pt x="4479986" y="4105290"/>
                      <a:pt x="4468944" y="4113356"/>
                    </a:cubicBezTo>
                    <a:cubicBezTo>
                      <a:pt x="4463087" y="4117676"/>
                      <a:pt x="4458286" y="4123341"/>
                      <a:pt x="4452622" y="4127854"/>
                    </a:cubicBezTo>
                    <a:cubicBezTo>
                      <a:pt x="4442252" y="4136111"/>
                      <a:pt x="4431690" y="4144176"/>
                      <a:pt x="4421032" y="4151953"/>
                    </a:cubicBezTo>
                    <a:cubicBezTo>
                      <a:pt x="4410375" y="4159731"/>
                      <a:pt x="4400197" y="4168756"/>
                      <a:pt x="4388483" y="4174421"/>
                    </a:cubicBezTo>
                    <a:cubicBezTo>
                      <a:pt x="4368513" y="4184023"/>
                      <a:pt x="4346717" y="4189784"/>
                      <a:pt x="4327321" y="4200153"/>
                    </a:cubicBezTo>
                    <a:cubicBezTo>
                      <a:pt x="4307639" y="4210714"/>
                      <a:pt x="4289107" y="4223965"/>
                      <a:pt x="4271633" y="4237983"/>
                    </a:cubicBezTo>
                    <a:cubicBezTo>
                      <a:pt x="4257807" y="4249025"/>
                      <a:pt x="4244845" y="4259971"/>
                      <a:pt x="4227465" y="4265635"/>
                    </a:cubicBezTo>
                    <a:cubicBezTo>
                      <a:pt x="4217768" y="4268804"/>
                      <a:pt x="4207591" y="4275717"/>
                      <a:pt x="4201733" y="4283783"/>
                    </a:cubicBezTo>
                    <a:cubicBezTo>
                      <a:pt x="4189059" y="4301353"/>
                      <a:pt x="4172833" y="4313739"/>
                      <a:pt x="4154494" y="4324301"/>
                    </a:cubicBezTo>
                    <a:cubicBezTo>
                      <a:pt x="4130010" y="4338511"/>
                      <a:pt x="4105814" y="4353009"/>
                      <a:pt x="4081234" y="4366931"/>
                    </a:cubicBezTo>
                    <a:cubicBezTo>
                      <a:pt x="4066737" y="4375189"/>
                      <a:pt x="4052335" y="4383926"/>
                      <a:pt x="4036971" y="4389975"/>
                    </a:cubicBezTo>
                    <a:cubicBezTo>
                      <a:pt x="4005575" y="4402457"/>
                      <a:pt x="3973410" y="4413114"/>
                      <a:pt x="3941725" y="4424733"/>
                    </a:cubicBezTo>
                    <a:cubicBezTo>
                      <a:pt x="3931355" y="4428477"/>
                      <a:pt x="3921561" y="4433854"/>
                      <a:pt x="3910999" y="4437119"/>
                    </a:cubicBezTo>
                    <a:cubicBezTo>
                      <a:pt x="3899573" y="4440671"/>
                      <a:pt x="3887285" y="4441727"/>
                      <a:pt x="3875859" y="4445280"/>
                    </a:cubicBezTo>
                    <a:cubicBezTo>
                      <a:pt x="3856847" y="4451136"/>
                      <a:pt x="3838412" y="4458626"/>
                      <a:pt x="3819401" y="4464579"/>
                    </a:cubicBezTo>
                    <a:cubicBezTo>
                      <a:pt x="3782723" y="4476005"/>
                      <a:pt x="3745949" y="4486951"/>
                      <a:pt x="3709176" y="4497800"/>
                    </a:cubicBezTo>
                    <a:cubicBezTo>
                      <a:pt x="3701303" y="4500105"/>
                      <a:pt x="3692757" y="4500393"/>
                      <a:pt x="3684981" y="4502889"/>
                    </a:cubicBezTo>
                    <a:cubicBezTo>
                      <a:pt x="3664337" y="4509610"/>
                      <a:pt x="3643789" y="4516907"/>
                      <a:pt x="3623338" y="4524300"/>
                    </a:cubicBezTo>
                    <a:cubicBezTo>
                      <a:pt x="3610953" y="4528813"/>
                      <a:pt x="3598854" y="4534382"/>
                      <a:pt x="3586373" y="4538702"/>
                    </a:cubicBezTo>
                    <a:cubicBezTo>
                      <a:pt x="3576387" y="4542159"/>
                      <a:pt x="3566113" y="4544847"/>
                      <a:pt x="3555743" y="4546960"/>
                    </a:cubicBezTo>
                    <a:cubicBezTo>
                      <a:pt x="3546814" y="4548785"/>
                      <a:pt x="3537501" y="4548592"/>
                      <a:pt x="3528667" y="4550801"/>
                    </a:cubicBezTo>
                    <a:cubicBezTo>
                      <a:pt x="3504759" y="4556753"/>
                      <a:pt x="3481140" y="4563475"/>
                      <a:pt x="3457424" y="4569811"/>
                    </a:cubicBezTo>
                    <a:cubicBezTo>
                      <a:pt x="3447919" y="4572308"/>
                      <a:pt x="3438221" y="4574133"/>
                      <a:pt x="3429003" y="4577301"/>
                    </a:cubicBezTo>
                    <a:cubicBezTo>
                      <a:pt x="3404327" y="4585654"/>
                      <a:pt x="3380036" y="4595159"/>
                      <a:pt x="3355264" y="4603033"/>
                    </a:cubicBezTo>
                    <a:cubicBezTo>
                      <a:pt x="3334717" y="4609562"/>
                      <a:pt x="3313593" y="4614266"/>
                      <a:pt x="3292757" y="4620027"/>
                    </a:cubicBezTo>
                    <a:cubicBezTo>
                      <a:pt x="3283924" y="4622524"/>
                      <a:pt x="3275475" y="4626077"/>
                      <a:pt x="3266643" y="4628188"/>
                    </a:cubicBezTo>
                    <a:cubicBezTo>
                      <a:pt x="3246863" y="4632990"/>
                      <a:pt x="3226796" y="4637022"/>
                      <a:pt x="3206921" y="4641823"/>
                    </a:cubicBezTo>
                    <a:cubicBezTo>
                      <a:pt x="3195590" y="4644607"/>
                      <a:pt x="3184645" y="4649600"/>
                      <a:pt x="3173123" y="4651425"/>
                    </a:cubicBezTo>
                    <a:cubicBezTo>
                      <a:pt x="3145759" y="4655745"/>
                      <a:pt x="3118203" y="4658817"/>
                      <a:pt x="3090646" y="4662274"/>
                    </a:cubicBezTo>
                    <a:cubicBezTo>
                      <a:pt x="3062227" y="4665826"/>
                      <a:pt x="3033902" y="4669571"/>
                      <a:pt x="3005480" y="4672739"/>
                    </a:cubicBezTo>
                    <a:cubicBezTo>
                      <a:pt x="2989926" y="4674372"/>
                      <a:pt x="2974275" y="4674660"/>
                      <a:pt x="2958721" y="4676196"/>
                    </a:cubicBezTo>
                    <a:cubicBezTo>
                      <a:pt x="2945087" y="4677541"/>
                      <a:pt x="2931549" y="4680037"/>
                      <a:pt x="2917915" y="4681670"/>
                    </a:cubicBezTo>
                    <a:cubicBezTo>
                      <a:pt x="2906105" y="4683013"/>
                      <a:pt x="2894199" y="4683781"/>
                      <a:pt x="2882389" y="4685126"/>
                    </a:cubicBezTo>
                    <a:cubicBezTo>
                      <a:pt x="2863475" y="4687334"/>
                      <a:pt x="2844655" y="4689831"/>
                      <a:pt x="2825837" y="4692135"/>
                    </a:cubicBezTo>
                    <a:cubicBezTo>
                      <a:pt x="2817964" y="4692999"/>
                      <a:pt x="2809706" y="4695399"/>
                      <a:pt x="2802313" y="4693960"/>
                    </a:cubicBezTo>
                    <a:cubicBezTo>
                      <a:pt x="2783686" y="4690310"/>
                      <a:pt x="2765347" y="4691367"/>
                      <a:pt x="2746816" y="4693863"/>
                    </a:cubicBezTo>
                    <a:cubicBezTo>
                      <a:pt x="2740479" y="4694728"/>
                      <a:pt x="2733662" y="4694535"/>
                      <a:pt x="2727517" y="4692903"/>
                    </a:cubicBezTo>
                    <a:cubicBezTo>
                      <a:pt x="2714939" y="4689638"/>
                      <a:pt x="2702745" y="4685029"/>
                      <a:pt x="2690359" y="4680997"/>
                    </a:cubicBezTo>
                    <a:cubicBezTo>
                      <a:pt x="2689014" y="4680517"/>
                      <a:pt x="2687382" y="4680421"/>
                      <a:pt x="2685943" y="4680133"/>
                    </a:cubicBezTo>
                    <a:cubicBezTo>
                      <a:pt x="2677781" y="4678500"/>
                      <a:pt x="2669717" y="4676868"/>
                      <a:pt x="2661554" y="4675428"/>
                    </a:cubicBezTo>
                    <a:cubicBezTo>
                      <a:pt x="2657138" y="4674660"/>
                      <a:pt x="2652625" y="4674564"/>
                      <a:pt x="2648208" y="4673892"/>
                    </a:cubicBezTo>
                    <a:cubicBezTo>
                      <a:pt x="2631118" y="4671203"/>
                      <a:pt x="2612299" y="4675716"/>
                      <a:pt x="2597512" y="4664099"/>
                    </a:cubicBezTo>
                    <a:cubicBezTo>
                      <a:pt x="2587911" y="4656609"/>
                      <a:pt x="2578597" y="4658338"/>
                      <a:pt x="2568324" y="4659490"/>
                    </a:cubicBezTo>
                    <a:cubicBezTo>
                      <a:pt x="2560547" y="4660354"/>
                      <a:pt x="2552577" y="4660065"/>
                      <a:pt x="2544704" y="4660162"/>
                    </a:cubicBezTo>
                    <a:cubicBezTo>
                      <a:pt x="2530878" y="4660449"/>
                      <a:pt x="2517052" y="4660546"/>
                      <a:pt x="2503225" y="4661026"/>
                    </a:cubicBezTo>
                    <a:cubicBezTo>
                      <a:pt x="2498808" y="4661218"/>
                      <a:pt x="2494297" y="4663619"/>
                      <a:pt x="2489975" y="4663235"/>
                    </a:cubicBezTo>
                    <a:cubicBezTo>
                      <a:pt x="2470004" y="4661410"/>
                      <a:pt x="2450033" y="4658529"/>
                      <a:pt x="2430061" y="4656897"/>
                    </a:cubicBezTo>
                    <a:cubicBezTo>
                      <a:pt x="2418732" y="4655938"/>
                      <a:pt x="2407114" y="4657761"/>
                      <a:pt x="2395880" y="4656417"/>
                    </a:cubicBezTo>
                    <a:cubicBezTo>
                      <a:pt x="2382919" y="4654881"/>
                      <a:pt x="2370245" y="4650945"/>
                      <a:pt x="2357378" y="4648544"/>
                    </a:cubicBezTo>
                    <a:cubicBezTo>
                      <a:pt x="2353826" y="4647872"/>
                      <a:pt x="2349889" y="4648736"/>
                      <a:pt x="2346145" y="4648928"/>
                    </a:cubicBezTo>
                    <a:cubicBezTo>
                      <a:pt x="2341920" y="4649120"/>
                      <a:pt x="2337791" y="4649504"/>
                      <a:pt x="2333567" y="4649600"/>
                    </a:cubicBezTo>
                    <a:cubicBezTo>
                      <a:pt x="2320700" y="4649793"/>
                      <a:pt x="2307835" y="4649504"/>
                      <a:pt x="2294968" y="4650177"/>
                    </a:cubicBezTo>
                    <a:cubicBezTo>
                      <a:pt x="2287095" y="4650561"/>
                      <a:pt x="2278839" y="4654497"/>
                      <a:pt x="2271540" y="4653057"/>
                    </a:cubicBezTo>
                    <a:cubicBezTo>
                      <a:pt x="2256659" y="4650272"/>
                      <a:pt x="2241776" y="4656513"/>
                      <a:pt x="2226895" y="4651329"/>
                    </a:cubicBezTo>
                    <a:cubicBezTo>
                      <a:pt x="2222285" y="4649793"/>
                      <a:pt x="2215948" y="4653633"/>
                      <a:pt x="2210379" y="4653825"/>
                    </a:cubicBezTo>
                    <a:cubicBezTo>
                      <a:pt x="2196457" y="4654305"/>
                      <a:pt x="2182535" y="4654209"/>
                      <a:pt x="2168613" y="4654113"/>
                    </a:cubicBezTo>
                    <a:cubicBezTo>
                      <a:pt x="2156131" y="4654017"/>
                      <a:pt x="2143168" y="4655361"/>
                      <a:pt x="2131167" y="4652673"/>
                    </a:cubicBezTo>
                    <a:cubicBezTo>
                      <a:pt x="2118588" y="4649793"/>
                      <a:pt x="2107259" y="4650177"/>
                      <a:pt x="2095065" y="4653441"/>
                    </a:cubicBezTo>
                    <a:cubicBezTo>
                      <a:pt x="2086711" y="4655649"/>
                      <a:pt x="2077878" y="4655938"/>
                      <a:pt x="2069237" y="4656609"/>
                    </a:cubicBezTo>
                    <a:cubicBezTo>
                      <a:pt x="2059924" y="4657377"/>
                      <a:pt x="2049650" y="4655361"/>
                      <a:pt x="2041201" y="4658529"/>
                    </a:cubicBezTo>
                    <a:cubicBezTo>
                      <a:pt x="2016044" y="4667939"/>
                      <a:pt x="1990216" y="4669955"/>
                      <a:pt x="1963909" y="4669955"/>
                    </a:cubicBezTo>
                    <a:cubicBezTo>
                      <a:pt x="1959107" y="4669955"/>
                      <a:pt x="1954210" y="4668612"/>
                      <a:pt x="1949603" y="4667171"/>
                    </a:cubicBezTo>
                    <a:cubicBezTo>
                      <a:pt x="1922717" y="4658529"/>
                      <a:pt x="1895737" y="4659297"/>
                      <a:pt x="1868373" y="4664578"/>
                    </a:cubicBezTo>
                    <a:cubicBezTo>
                      <a:pt x="1862708" y="4665731"/>
                      <a:pt x="1856372" y="4665923"/>
                      <a:pt x="1850707" y="4664771"/>
                    </a:cubicBezTo>
                    <a:cubicBezTo>
                      <a:pt x="1834768" y="4661410"/>
                      <a:pt x="1819309" y="4655841"/>
                      <a:pt x="1803275" y="4653441"/>
                    </a:cubicBezTo>
                    <a:cubicBezTo>
                      <a:pt x="1776775" y="4649504"/>
                      <a:pt x="1753828" y="4662754"/>
                      <a:pt x="1730112" y="4671396"/>
                    </a:cubicBezTo>
                    <a:cubicBezTo>
                      <a:pt x="1707548" y="4679557"/>
                      <a:pt x="1688345" y="4697992"/>
                      <a:pt x="1661652" y="4693863"/>
                    </a:cubicBezTo>
                    <a:cubicBezTo>
                      <a:pt x="1658965" y="4693479"/>
                      <a:pt x="1655988" y="4696071"/>
                      <a:pt x="1653011" y="4696744"/>
                    </a:cubicBezTo>
                    <a:cubicBezTo>
                      <a:pt x="1644850" y="4698568"/>
                      <a:pt x="1636689" y="4700776"/>
                      <a:pt x="1628431" y="4701641"/>
                    </a:cubicBezTo>
                    <a:cubicBezTo>
                      <a:pt x="1618350" y="4702793"/>
                      <a:pt x="1608076" y="4702409"/>
                      <a:pt x="1597995" y="4703369"/>
                    </a:cubicBezTo>
                    <a:cubicBezTo>
                      <a:pt x="1585032" y="4704521"/>
                      <a:pt x="1572263" y="4707593"/>
                      <a:pt x="1559396" y="4707593"/>
                    </a:cubicBezTo>
                    <a:cubicBezTo>
                      <a:pt x="1549026" y="4707593"/>
                      <a:pt x="1538753" y="4704041"/>
                      <a:pt x="1528480" y="4702312"/>
                    </a:cubicBezTo>
                    <a:cubicBezTo>
                      <a:pt x="1513981" y="4699912"/>
                      <a:pt x="1498042" y="4700584"/>
                      <a:pt x="1485272" y="4694439"/>
                    </a:cubicBezTo>
                    <a:cubicBezTo>
                      <a:pt x="1471639" y="4687910"/>
                      <a:pt x="1458676" y="4684934"/>
                      <a:pt x="1444562" y="4686950"/>
                    </a:cubicBezTo>
                    <a:cubicBezTo>
                      <a:pt x="1439857" y="4687622"/>
                      <a:pt x="1433808" y="4691655"/>
                      <a:pt x="1431696" y="4695783"/>
                    </a:cubicBezTo>
                    <a:cubicBezTo>
                      <a:pt x="1426991" y="4705001"/>
                      <a:pt x="1420559" y="4706634"/>
                      <a:pt x="1411821" y="4703464"/>
                    </a:cubicBezTo>
                    <a:cubicBezTo>
                      <a:pt x="1404236" y="4700776"/>
                      <a:pt x="1394922" y="4699432"/>
                      <a:pt x="1389738" y="4694247"/>
                    </a:cubicBezTo>
                    <a:cubicBezTo>
                      <a:pt x="1375047" y="4679557"/>
                      <a:pt x="1356324" y="4679077"/>
                      <a:pt x="1338081" y="4675141"/>
                    </a:cubicBezTo>
                    <a:cubicBezTo>
                      <a:pt x="1326945" y="4672739"/>
                      <a:pt x="1316574" y="4672644"/>
                      <a:pt x="1305436" y="4674276"/>
                    </a:cubicBezTo>
                    <a:cubicBezTo>
                      <a:pt x="1281241" y="4677925"/>
                      <a:pt x="1257717" y="4672739"/>
                      <a:pt x="1234481" y="4666115"/>
                    </a:cubicBezTo>
                    <a:cubicBezTo>
                      <a:pt x="1219118" y="4661698"/>
                      <a:pt x="1203372" y="4659010"/>
                      <a:pt x="1188106" y="4654497"/>
                    </a:cubicBezTo>
                    <a:cubicBezTo>
                      <a:pt x="1176680" y="4651041"/>
                      <a:pt x="1165255" y="4646912"/>
                      <a:pt x="1154790" y="4641343"/>
                    </a:cubicBezTo>
                    <a:cubicBezTo>
                      <a:pt x="1139618" y="4633181"/>
                      <a:pt x="1126369" y="4620891"/>
                      <a:pt x="1107069" y="4624156"/>
                    </a:cubicBezTo>
                    <a:cubicBezTo>
                      <a:pt x="1090074" y="4627036"/>
                      <a:pt x="1074713" y="4620988"/>
                      <a:pt x="1059158" y="4615227"/>
                    </a:cubicBezTo>
                    <a:cubicBezTo>
                      <a:pt x="1047732" y="4611002"/>
                      <a:pt x="1036308" y="4606681"/>
                      <a:pt x="1024496" y="4603993"/>
                    </a:cubicBezTo>
                    <a:cubicBezTo>
                      <a:pt x="1010478" y="4600824"/>
                      <a:pt x="994635" y="4602169"/>
                      <a:pt x="982153" y="4596311"/>
                    </a:cubicBezTo>
                    <a:cubicBezTo>
                      <a:pt x="969095" y="4590166"/>
                      <a:pt x="958246" y="4594295"/>
                      <a:pt x="946628" y="4596024"/>
                    </a:cubicBezTo>
                    <a:cubicBezTo>
                      <a:pt x="928097" y="4598712"/>
                      <a:pt x="909661" y="4603705"/>
                      <a:pt x="890939" y="4597368"/>
                    </a:cubicBezTo>
                    <a:cubicBezTo>
                      <a:pt x="868184" y="4589687"/>
                      <a:pt x="845620" y="4581430"/>
                      <a:pt x="822769" y="4574133"/>
                    </a:cubicBezTo>
                    <a:cubicBezTo>
                      <a:pt x="813934" y="4571347"/>
                      <a:pt x="804431" y="4570195"/>
                      <a:pt x="795212" y="4568947"/>
                    </a:cubicBezTo>
                    <a:cubicBezTo>
                      <a:pt x="786476" y="4567891"/>
                      <a:pt x="776010" y="4570579"/>
                      <a:pt x="769288" y="4566547"/>
                    </a:cubicBezTo>
                    <a:cubicBezTo>
                      <a:pt x="752005" y="4556178"/>
                      <a:pt x="734243" y="4551089"/>
                      <a:pt x="714271" y="4551089"/>
                    </a:cubicBezTo>
                    <a:cubicBezTo>
                      <a:pt x="706781" y="4551089"/>
                      <a:pt x="699484" y="4546768"/>
                      <a:pt x="691900" y="4545999"/>
                    </a:cubicBezTo>
                    <a:cubicBezTo>
                      <a:pt x="681529" y="4545040"/>
                      <a:pt x="669623" y="4542447"/>
                      <a:pt x="660598" y="4546096"/>
                    </a:cubicBezTo>
                    <a:cubicBezTo>
                      <a:pt x="639379" y="4554737"/>
                      <a:pt x="622193" y="4547536"/>
                      <a:pt x="603662" y="4538991"/>
                    </a:cubicBezTo>
                    <a:cubicBezTo>
                      <a:pt x="585418" y="4530541"/>
                      <a:pt x="566215" y="4523821"/>
                      <a:pt x="546821" y="4518251"/>
                    </a:cubicBezTo>
                    <a:cubicBezTo>
                      <a:pt x="539524" y="4516235"/>
                      <a:pt x="530787" y="4519596"/>
                      <a:pt x="522721" y="4520267"/>
                    </a:cubicBezTo>
                    <a:cubicBezTo>
                      <a:pt x="519840" y="4520460"/>
                      <a:pt x="516671" y="4520748"/>
                      <a:pt x="514080" y="4519788"/>
                    </a:cubicBezTo>
                    <a:cubicBezTo>
                      <a:pt x="489020" y="4510570"/>
                      <a:pt x="463575" y="4503561"/>
                      <a:pt x="436404" y="4508361"/>
                    </a:cubicBezTo>
                    <a:cubicBezTo>
                      <a:pt x="433908" y="4508842"/>
                      <a:pt x="431123" y="4507786"/>
                      <a:pt x="428626" y="4507114"/>
                    </a:cubicBezTo>
                    <a:cubicBezTo>
                      <a:pt x="416432" y="4503657"/>
                      <a:pt x="404526" y="4498184"/>
                      <a:pt x="392141" y="4496936"/>
                    </a:cubicBezTo>
                    <a:cubicBezTo>
                      <a:pt x="361608" y="4493864"/>
                      <a:pt x="330884" y="4492615"/>
                      <a:pt x="300157" y="4490599"/>
                    </a:cubicBezTo>
                    <a:cubicBezTo>
                      <a:pt x="298237" y="4490503"/>
                      <a:pt x="296221" y="4490503"/>
                      <a:pt x="294493" y="4489831"/>
                    </a:cubicBezTo>
                    <a:cubicBezTo>
                      <a:pt x="283163" y="4485702"/>
                      <a:pt x="273274" y="4487047"/>
                      <a:pt x="263671" y="4494919"/>
                    </a:cubicBezTo>
                    <a:cubicBezTo>
                      <a:pt x="259447" y="4498376"/>
                      <a:pt x="253686" y="4500200"/>
                      <a:pt x="248406" y="4502121"/>
                    </a:cubicBezTo>
                    <a:cubicBezTo>
                      <a:pt x="240628" y="4505002"/>
                      <a:pt x="232659" y="4507786"/>
                      <a:pt x="224594" y="4509610"/>
                    </a:cubicBezTo>
                    <a:cubicBezTo>
                      <a:pt x="216624" y="4511338"/>
                      <a:pt x="208079" y="4513738"/>
                      <a:pt x="200398" y="4512395"/>
                    </a:cubicBezTo>
                    <a:cubicBezTo>
                      <a:pt x="186572" y="4509994"/>
                      <a:pt x="173417" y="4504618"/>
                      <a:pt x="159783" y="4501064"/>
                    </a:cubicBezTo>
                    <a:cubicBezTo>
                      <a:pt x="155079" y="4499816"/>
                      <a:pt x="149893" y="4500009"/>
                      <a:pt x="144997" y="4499912"/>
                    </a:cubicBezTo>
                    <a:cubicBezTo>
                      <a:pt x="133763" y="4499625"/>
                      <a:pt x="122241" y="4502409"/>
                      <a:pt x="112064" y="4494440"/>
                    </a:cubicBezTo>
                    <a:cubicBezTo>
                      <a:pt x="102655" y="4486951"/>
                      <a:pt x="93148" y="4489158"/>
                      <a:pt x="83259" y="4494824"/>
                    </a:cubicBezTo>
                    <a:cubicBezTo>
                      <a:pt x="76154" y="4498857"/>
                      <a:pt x="68090" y="4502025"/>
                      <a:pt x="60120" y="4503561"/>
                    </a:cubicBezTo>
                    <a:cubicBezTo>
                      <a:pt x="49174" y="4505673"/>
                      <a:pt x="38324" y="4506538"/>
                      <a:pt x="26514" y="4505289"/>
                    </a:cubicBezTo>
                    <a:cubicBezTo>
                      <a:pt x="18161" y="4504425"/>
                      <a:pt x="11343" y="4504041"/>
                      <a:pt x="4814" y="4498952"/>
                    </a:cubicBezTo>
                    <a:cubicBezTo>
                      <a:pt x="3759" y="4498184"/>
                      <a:pt x="1839" y="4497992"/>
                      <a:pt x="398" y="4498089"/>
                    </a:cubicBezTo>
                    <a:lnTo>
                      <a:pt x="0" y="4498087"/>
                    </a:lnTo>
                    <a:close/>
                  </a:path>
                </a:pathLst>
              </a:cu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7" name="Freeform: Shape 16">
                <a:extLst>
                  <a:ext uri="{FF2B5EF4-FFF2-40B4-BE49-F238E27FC236}">
                    <a16:creationId xmlns:a16="http://schemas.microsoft.com/office/drawing/2014/main" id="{C9C14E68-C469-4A71-AF08-169DB545FC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1" y="841376"/>
                <a:ext cx="5260975" cy="4707593"/>
              </a:xfrm>
              <a:custGeom>
                <a:avLst/>
                <a:gdLst>
                  <a:gd name="connsiteX0" fmla="*/ 0 w 5260975"/>
                  <a:gd name="connsiteY0" fmla="*/ 0 h 4707593"/>
                  <a:gd name="connsiteX1" fmla="*/ 5260975 w 5260975"/>
                  <a:gd name="connsiteY1" fmla="*/ 0 h 4707593"/>
                  <a:gd name="connsiteX2" fmla="*/ 5260975 w 5260975"/>
                  <a:gd name="connsiteY2" fmla="*/ 3296937 h 4707593"/>
                  <a:gd name="connsiteX3" fmla="*/ 5260975 w 5260975"/>
                  <a:gd name="connsiteY3" fmla="*/ 3518571 h 4707593"/>
                  <a:gd name="connsiteX4" fmla="*/ 5226503 w 5260975"/>
                  <a:gd name="connsiteY4" fmla="*/ 3534000 h 4707593"/>
                  <a:gd name="connsiteX5" fmla="*/ 5206341 w 5260975"/>
                  <a:gd name="connsiteY5" fmla="*/ 3542065 h 4707593"/>
                  <a:gd name="connsiteX6" fmla="*/ 5123287 w 5260975"/>
                  <a:gd name="connsiteY6" fmla="*/ 3594010 h 4707593"/>
                  <a:gd name="connsiteX7" fmla="*/ 5048107 w 5260975"/>
                  <a:gd name="connsiteY7" fmla="*/ 3658244 h 4707593"/>
                  <a:gd name="connsiteX8" fmla="*/ 4992899 w 5260975"/>
                  <a:gd name="connsiteY8" fmla="*/ 3734479 h 4707593"/>
                  <a:gd name="connsiteX9" fmla="*/ 4977440 w 5260975"/>
                  <a:gd name="connsiteY9" fmla="*/ 3752627 h 4707593"/>
                  <a:gd name="connsiteX10" fmla="*/ 4935193 w 5260975"/>
                  <a:gd name="connsiteY10" fmla="*/ 3775382 h 4707593"/>
                  <a:gd name="connsiteX11" fmla="*/ 4897844 w 5260975"/>
                  <a:gd name="connsiteY11" fmla="*/ 3792472 h 4707593"/>
                  <a:gd name="connsiteX12" fmla="*/ 4870767 w 5260975"/>
                  <a:gd name="connsiteY12" fmla="*/ 3811388 h 4707593"/>
                  <a:gd name="connsiteX13" fmla="*/ 4847916 w 5260975"/>
                  <a:gd name="connsiteY13" fmla="*/ 3828767 h 4707593"/>
                  <a:gd name="connsiteX14" fmla="*/ 4796163 w 5260975"/>
                  <a:gd name="connsiteY14" fmla="*/ 3873702 h 4707593"/>
                  <a:gd name="connsiteX15" fmla="*/ 4738843 w 5260975"/>
                  <a:gd name="connsiteY15" fmla="*/ 3911628 h 4707593"/>
                  <a:gd name="connsiteX16" fmla="*/ 4692755 w 5260975"/>
                  <a:gd name="connsiteY16" fmla="*/ 3958099 h 4707593"/>
                  <a:gd name="connsiteX17" fmla="*/ 4673744 w 5260975"/>
                  <a:gd name="connsiteY17" fmla="*/ 3983255 h 4707593"/>
                  <a:gd name="connsiteX18" fmla="*/ 4633801 w 5260975"/>
                  <a:gd name="connsiteY18" fmla="*/ 4000442 h 4707593"/>
                  <a:gd name="connsiteX19" fmla="*/ 4590499 w 5260975"/>
                  <a:gd name="connsiteY19" fmla="*/ 4027326 h 4707593"/>
                  <a:gd name="connsiteX20" fmla="*/ 4559773 w 5260975"/>
                  <a:gd name="connsiteY20" fmla="*/ 4054018 h 4707593"/>
                  <a:gd name="connsiteX21" fmla="*/ 4536059 w 5260975"/>
                  <a:gd name="connsiteY21" fmla="*/ 4071877 h 4707593"/>
                  <a:gd name="connsiteX22" fmla="*/ 4502549 w 5260975"/>
                  <a:gd name="connsiteY22" fmla="*/ 4089832 h 4707593"/>
                  <a:gd name="connsiteX23" fmla="*/ 4468944 w 5260975"/>
                  <a:gd name="connsiteY23" fmla="*/ 4113356 h 4707593"/>
                  <a:gd name="connsiteX24" fmla="*/ 4452622 w 5260975"/>
                  <a:gd name="connsiteY24" fmla="*/ 4127854 h 4707593"/>
                  <a:gd name="connsiteX25" fmla="*/ 4421032 w 5260975"/>
                  <a:gd name="connsiteY25" fmla="*/ 4151953 h 4707593"/>
                  <a:gd name="connsiteX26" fmla="*/ 4388483 w 5260975"/>
                  <a:gd name="connsiteY26" fmla="*/ 4174421 h 4707593"/>
                  <a:gd name="connsiteX27" fmla="*/ 4327321 w 5260975"/>
                  <a:gd name="connsiteY27" fmla="*/ 4200153 h 4707593"/>
                  <a:gd name="connsiteX28" fmla="*/ 4271633 w 5260975"/>
                  <a:gd name="connsiteY28" fmla="*/ 4237983 h 4707593"/>
                  <a:gd name="connsiteX29" fmla="*/ 4227465 w 5260975"/>
                  <a:gd name="connsiteY29" fmla="*/ 4265635 h 4707593"/>
                  <a:gd name="connsiteX30" fmla="*/ 4201733 w 5260975"/>
                  <a:gd name="connsiteY30" fmla="*/ 4283783 h 4707593"/>
                  <a:gd name="connsiteX31" fmla="*/ 4154494 w 5260975"/>
                  <a:gd name="connsiteY31" fmla="*/ 4324301 h 4707593"/>
                  <a:gd name="connsiteX32" fmla="*/ 4081234 w 5260975"/>
                  <a:gd name="connsiteY32" fmla="*/ 4366931 h 4707593"/>
                  <a:gd name="connsiteX33" fmla="*/ 4036971 w 5260975"/>
                  <a:gd name="connsiteY33" fmla="*/ 4389975 h 4707593"/>
                  <a:gd name="connsiteX34" fmla="*/ 3941725 w 5260975"/>
                  <a:gd name="connsiteY34" fmla="*/ 4424733 h 4707593"/>
                  <a:gd name="connsiteX35" fmla="*/ 3910999 w 5260975"/>
                  <a:gd name="connsiteY35" fmla="*/ 4437119 h 4707593"/>
                  <a:gd name="connsiteX36" fmla="*/ 3875859 w 5260975"/>
                  <a:gd name="connsiteY36" fmla="*/ 4445280 h 4707593"/>
                  <a:gd name="connsiteX37" fmla="*/ 3819401 w 5260975"/>
                  <a:gd name="connsiteY37" fmla="*/ 4464579 h 4707593"/>
                  <a:gd name="connsiteX38" fmla="*/ 3709176 w 5260975"/>
                  <a:gd name="connsiteY38" fmla="*/ 4497800 h 4707593"/>
                  <a:gd name="connsiteX39" fmla="*/ 3684981 w 5260975"/>
                  <a:gd name="connsiteY39" fmla="*/ 4502889 h 4707593"/>
                  <a:gd name="connsiteX40" fmla="*/ 3623338 w 5260975"/>
                  <a:gd name="connsiteY40" fmla="*/ 4524300 h 4707593"/>
                  <a:gd name="connsiteX41" fmla="*/ 3586373 w 5260975"/>
                  <a:gd name="connsiteY41" fmla="*/ 4538702 h 4707593"/>
                  <a:gd name="connsiteX42" fmla="*/ 3555743 w 5260975"/>
                  <a:gd name="connsiteY42" fmla="*/ 4546960 h 4707593"/>
                  <a:gd name="connsiteX43" fmla="*/ 3528667 w 5260975"/>
                  <a:gd name="connsiteY43" fmla="*/ 4550801 h 4707593"/>
                  <a:gd name="connsiteX44" fmla="*/ 3457424 w 5260975"/>
                  <a:gd name="connsiteY44" fmla="*/ 4569811 h 4707593"/>
                  <a:gd name="connsiteX45" fmla="*/ 3429003 w 5260975"/>
                  <a:gd name="connsiteY45" fmla="*/ 4577301 h 4707593"/>
                  <a:gd name="connsiteX46" fmla="*/ 3355264 w 5260975"/>
                  <a:gd name="connsiteY46" fmla="*/ 4603033 h 4707593"/>
                  <a:gd name="connsiteX47" fmla="*/ 3292757 w 5260975"/>
                  <a:gd name="connsiteY47" fmla="*/ 4620027 h 4707593"/>
                  <a:gd name="connsiteX48" fmla="*/ 3266643 w 5260975"/>
                  <a:gd name="connsiteY48" fmla="*/ 4628188 h 4707593"/>
                  <a:gd name="connsiteX49" fmla="*/ 3206921 w 5260975"/>
                  <a:gd name="connsiteY49" fmla="*/ 4641823 h 4707593"/>
                  <a:gd name="connsiteX50" fmla="*/ 3173123 w 5260975"/>
                  <a:gd name="connsiteY50" fmla="*/ 4651425 h 4707593"/>
                  <a:gd name="connsiteX51" fmla="*/ 3090646 w 5260975"/>
                  <a:gd name="connsiteY51" fmla="*/ 4662274 h 4707593"/>
                  <a:gd name="connsiteX52" fmla="*/ 3005480 w 5260975"/>
                  <a:gd name="connsiteY52" fmla="*/ 4672739 h 4707593"/>
                  <a:gd name="connsiteX53" fmla="*/ 2958721 w 5260975"/>
                  <a:gd name="connsiteY53" fmla="*/ 4676196 h 4707593"/>
                  <a:gd name="connsiteX54" fmla="*/ 2917915 w 5260975"/>
                  <a:gd name="connsiteY54" fmla="*/ 4681670 h 4707593"/>
                  <a:gd name="connsiteX55" fmla="*/ 2882389 w 5260975"/>
                  <a:gd name="connsiteY55" fmla="*/ 4685126 h 4707593"/>
                  <a:gd name="connsiteX56" fmla="*/ 2825837 w 5260975"/>
                  <a:gd name="connsiteY56" fmla="*/ 4692135 h 4707593"/>
                  <a:gd name="connsiteX57" fmla="*/ 2802313 w 5260975"/>
                  <a:gd name="connsiteY57" fmla="*/ 4693960 h 4707593"/>
                  <a:gd name="connsiteX58" fmla="*/ 2746816 w 5260975"/>
                  <a:gd name="connsiteY58" fmla="*/ 4693863 h 4707593"/>
                  <a:gd name="connsiteX59" fmla="*/ 2727517 w 5260975"/>
                  <a:gd name="connsiteY59" fmla="*/ 4692903 h 4707593"/>
                  <a:gd name="connsiteX60" fmla="*/ 2690359 w 5260975"/>
                  <a:gd name="connsiteY60" fmla="*/ 4680997 h 4707593"/>
                  <a:gd name="connsiteX61" fmla="*/ 2685943 w 5260975"/>
                  <a:gd name="connsiteY61" fmla="*/ 4680133 h 4707593"/>
                  <a:gd name="connsiteX62" fmla="*/ 2661554 w 5260975"/>
                  <a:gd name="connsiteY62" fmla="*/ 4675428 h 4707593"/>
                  <a:gd name="connsiteX63" fmla="*/ 2648208 w 5260975"/>
                  <a:gd name="connsiteY63" fmla="*/ 4673892 h 4707593"/>
                  <a:gd name="connsiteX64" fmla="*/ 2597512 w 5260975"/>
                  <a:gd name="connsiteY64" fmla="*/ 4664099 h 4707593"/>
                  <a:gd name="connsiteX65" fmla="*/ 2568324 w 5260975"/>
                  <a:gd name="connsiteY65" fmla="*/ 4659490 h 4707593"/>
                  <a:gd name="connsiteX66" fmla="*/ 2544704 w 5260975"/>
                  <a:gd name="connsiteY66" fmla="*/ 4660162 h 4707593"/>
                  <a:gd name="connsiteX67" fmla="*/ 2503225 w 5260975"/>
                  <a:gd name="connsiteY67" fmla="*/ 4661026 h 4707593"/>
                  <a:gd name="connsiteX68" fmla="*/ 2489975 w 5260975"/>
                  <a:gd name="connsiteY68" fmla="*/ 4663235 h 4707593"/>
                  <a:gd name="connsiteX69" fmla="*/ 2430061 w 5260975"/>
                  <a:gd name="connsiteY69" fmla="*/ 4656897 h 4707593"/>
                  <a:gd name="connsiteX70" fmla="*/ 2395880 w 5260975"/>
                  <a:gd name="connsiteY70" fmla="*/ 4656417 h 4707593"/>
                  <a:gd name="connsiteX71" fmla="*/ 2357378 w 5260975"/>
                  <a:gd name="connsiteY71" fmla="*/ 4648544 h 4707593"/>
                  <a:gd name="connsiteX72" fmla="*/ 2346145 w 5260975"/>
                  <a:gd name="connsiteY72" fmla="*/ 4648928 h 4707593"/>
                  <a:gd name="connsiteX73" fmla="*/ 2333567 w 5260975"/>
                  <a:gd name="connsiteY73" fmla="*/ 4649600 h 4707593"/>
                  <a:gd name="connsiteX74" fmla="*/ 2294968 w 5260975"/>
                  <a:gd name="connsiteY74" fmla="*/ 4650177 h 4707593"/>
                  <a:gd name="connsiteX75" fmla="*/ 2271540 w 5260975"/>
                  <a:gd name="connsiteY75" fmla="*/ 4653057 h 4707593"/>
                  <a:gd name="connsiteX76" fmla="*/ 2226895 w 5260975"/>
                  <a:gd name="connsiteY76" fmla="*/ 4651329 h 4707593"/>
                  <a:gd name="connsiteX77" fmla="*/ 2210379 w 5260975"/>
                  <a:gd name="connsiteY77" fmla="*/ 4653825 h 4707593"/>
                  <a:gd name="connsiteX78" fmla="*/ 2168613 w 5260975"/>
                  <a:gd name="connsiteY78" fmla="*/ 4654113 h 4707593"/>
                  <a:gd name="connsiteX79" fmla="*/ 2131167 w 5260975"/>
                  <a:gd name="connsiteY79" fmla="*/ 4652673 h 4707593"/>
                  <a:gd name="connsiteX80" fmla="*/ 2095065 w 5260975"/>
                  <a:gd name="connsiteY80" fmla="*/ 4653441 h 4707593"/>
                  <a:gd name="connsiteX81" fmla="*/ 2069237 w 5260975"/>
                  <a:gd name="connsiteY81" fmla="*/ 4656609 h 4707593"/>
                  <a:gd name="connsiteX82" fmla="*/ 2041201 w 5260975"/>
                  <a:gd name="connsiteY82" fmla="*/ 4658529 h 4707593"/>
                  <a:gd name="connsiteX83" fmla="*/ 1963909 w 5260975"/>
                  <a:gd name="connsiteY83" fmla="*/ 4669955 h 4707593"/>
                  <a:gd name="connsiteX84" fmla="*/ 1949603 w 5260975"/>
                  <a:gd name="connsiteY84" fmla="*/ 4667171 h 4707593"/>
                  <a:gd name="connsiteX85" fmla="*/ 1868373 w 5260975"/>
                  <a:gd name="connsiteY85" fmla="*/ 4664578 h 4707593"/>
                  <a:gd name="connsiteX86" fmla="*/ 1850707 w 5260975"/>
                  <a:gd name="connsiteY86" fmla="*/ 4664771 h 4707593"/>
                  <a:gd name="connsiteX87" fmla="*/ 1803275 w 5260975"/>
                  <a:gd name="connsiteY87" fmla="*/ 4653441 h 4707593"/>
                  <a:gd name="connsiteX88" fmla="*/ 1730112 w 5260975"/>
                  <a:gd name="connsiteY88" fmla="*/ 4671396 h 4707593"/>
                  <a:gd name="connsiteX89" fmla="*/ 1661652 w 5260975"/>
                  <a:gd name="connsiteY89" fmla="*/ 4693863 h 4707593"/>
                  <a:gd name="connsiteX90" fmla="*/ 1653011 w 5260975"/>
                  <a:gd name="connsiteY90" fmla="*/ 4696744 h 4707593"/>
                  <a:gd name="connsiteX91" fmla="*/ 1628431 w 5260975"/>
                  <a:gd name="connsiteY91" fmla="*/ 4701641 h 4707593"/>
                  <a:gd name="connsiteX92" fmla="*/ 1597995 w 5260975"/>
                  <a:gd name="connsiteY92" fmla="*/ 4703369 h 4707593"/>
                  <a:gd name="connsiteX93" fmla="*/ 1559396 w 5260975"/>
                  <a:gd name="connsiteY93" fmla="*/ 4707593 h 4707593"/>
                  <a:gd name="connsiteX94" fmla="*/ 1528480 w 5260975"/>
                  <a:gd name="connsiteY94" fmla="*/ 4702312 h 4707593"/>
                  <a:gd name="connsiteX95" fmla="*/ 1485272 w 5260975"/>
                  <a:gd name="connsiteY95" fmla="*/ 4694439 h 4707593"/>
                  <a:gd name="connsiteX96" fmla="*/ 1444562 w 5260975"/>
                  <a:gd name="connsiteY96" fmla="*/ 4686950 h 4707593"/>
                  <a:gd name="connsiteX97" fmla="*/ 1431696 w 5260975"/>
                  <a:gd name="connsiteY97" fmla="*/ 4695783 h 4707593"/>
                  <a:gd name="connsiteX98" fmla="*/ 1411821 w 5260975"/>
                  <a:gd name="connsiteY98" fmla="*/ 4703464 h 4707593"/>
                  <a:gd name="connsiteX99" fmla="*/ 1389738 w 5260975"/>
                  <a:gd name="connsiteY99" fmla="*/ 4694247 h 4707593"/>
                  <a:gd name="connsiteX100" fmla="*/ 1338081 w 5260975"/>
                  <a:gd name="connsiteY100" fmla="*/ 4675141 h 4707593"/>
                  <a:gd name="connsiteX101" fmla="*/ 1305436 w 5260975"/>
                  <a:gd name="connsiteY101" fmla="*/ 4674276 h 4707593"/>
                  <a:gd name="connsiteX102" fmla="*/ 1234481 w 5260975"/>
                  <a:gd name="connsiteY102" fmla="*/ 4666115 h 4707593"/>
                  <a:gd name="connsiteX103" fmla="*/ 1188106 w 5260975"/>
                  <a:gd name="connsiteY103" fmla="*/ 4654497 h 4707593"/>
                  <a:gd name="connsiteX104" fmla="*/ 1154790 w 5260975"/>
                  <a:gd name="connsiteY104" fmla="*/ 4641343 h 4707593"/>
                  <a:gd name="connsiteX105" fmla="*/ 1107069 w 5260975"/>
                  <a:gd name="connsiteY105" fmla="*/ 4624156 h 4707593"/>
                  <a:gd name="connsiteX106" fmla="*/ 1059158 w 5260975"/>
                  <a:gd name="connsiteY106" fmla="*/ 4615227 h 4707593"/>
                  <a:gd name="connsiteX107" fmla="*/ 1024496 w 5260975"/>
                  <a:gd name="connsiteY107" fmla="*/ 4603993 h 4707593"/>
                  <a:gd name="connsiteX108" fmla="*/ 982153 w 5260975"/>
                  <a:gd name="connsiteY108" fmla="*/ 4596311 h 4707593"/>
                  <a:gd name="connsiteX109" fmla="*/ 946628 w 5260975"/>
                  <a:gd name="connsiteY109" fmla="*/ 4596024 h 4707593"/>
                  <a:gd name="connsiteX110" fmla="*/ 890939 w 5260975"/>
                  <a:gd name="connsiteY110" fmla="*/ 4597368 h 4707593"/>
                  <a:gd name="connsiteX111" fmla="*/ 822769 w 5260975"/>
                  <a:gd name="connsiteY111" fmla="*/ 4574133 h 4707593"/>
                  <a:gd name="connsiteX112" fmla="*/ 795212 w 5260975"/>
                  <a:gd name="connsiteY112" fmla="*/ 4568947 h 4707593"/>
                  <a:gd name="connsiteX113" fmla="*/ 769288 w 5260975"/>
                  <a:gd name="connsiteY113" fmla="*/ 4566547 h 4707593"/>
                  <a:gd name="connsiteX114" fmla="*/ 714271 w 5260975"/>
                  <a:gd name="connsiteY114" fmla="*/ 4551089 h 4707593"/>
                  <a:gd name="connsiteX115" fmla="*/ 691900 w 5260975"/>
                  <a:gd name="connsiteY115" fmla="*/ 4545999 h 4707593"/>
                  <a:gd name="connsiteX116" fmla="*/ 660598 w 5260975"/>
                  <a:gd name="connsiteY116" fmla="*/ 4546096 h 4707593"/>
                  <a:gd name="connsiteX117" fmla="*/ 603662 w 5260975"/>
                  <a:gd name="connsiteY117" fmla="*/ 4538991 h 4707593"/>
                  <a:gd name="connsiteX118" fmla="*/ 546821 w 5260975"/>
                  <a:gd name="connsiteY118" fmla="*/ 4518251 h 4707593"/>
                  <a:gd name="connsiteX119" fmla="*/ 522721 w 5260975"/>
                  <a:gd name="connsiteY119" fmla="*/ 4520267 h 4707593"/>
                  <a:gd name="connsiteX120" fmla="*/ 514080 w 5260975"/>
                  <a:gd name="connsiteY120" fmla="*/ 4519788 h 4707593"/>
                  <a:gd name="connsiteX121" fmla="*/ 436404 w 5260975"/>
                  <a:gd name="connsiteY121" fmla="*/ 4508361 h 4707593"/>
                  <a:gd name="connsiteX122" fmla="*/ 428626 w 5260975"/>
                  <a:gd name="connsiteY122" fmla="*/ 4507114 h 4707593"/>
                  <a:gd name="connsiteX123" fmla="*/ 392141 w 5260975"/>
                  <a:gd name="connsiteY123" fmla="*/ 4496936 h 4707593"/>
                  <a:gd name="connsiteX124" fmla="*/ 300157 w 5260975"/>
                  <a:gd name="connsiteY124" fmla="*/ 4490599 h 4707593"/>
                  <a:gd name="connsiteX125" fmla="*/ 294493 w 5260975"/>
                  <a:gd name="connsiteY125" fmla="*/ 4489831 h 4707593"/>
                  <a:gd name="connsiteX126" fmla="*/ 263671 w 5260975"/>
                  <a:gd name="connsiteY126" fmla="*/ 4494919 h 4707593"/>
                  <a:gd name="connsiteX127" fmla="*/ 248406 w 5260975"/>
                  <a:gd name="connsiteY127" fmla="*/ 4502121 h 4707593"/>
                  <a:gd name="connsiteX128" fmla="*/ 224594 w 5260975"/>
                  <a:gd name="connsiteY128" fmla="*/ 4509610 h 4707593"/>
                  <a:gd name="connsiteX129" fmla="*/ 200398 w 5260975"/>
                  <a:gd name="connsiteY129" fmla="*/ 4512395 h 4707593"/>
                  <a:gd name="connsiteX130" fmla="*/ 159783 w 5260975"/>
                  <a:gd name="connsiteY130" fmla="*/ 4501064 h 4707593"/>
                  <a:gd name="connsiteX131" fmla="*/ 144997 w 5260975"/>
                  <a:gd name="connsiteY131" fmla="*/ 4499912 h 4707593"/>
                  <a:gd name="connsiteX132" fmla="*/ 112064 w 5260975"/>
                  <a:gd name="connsiteY132" fmla="*/ 4494440 h 4707593"/>
                  <a:gd name="connsiteX133" fmla="*/ 83259 w 5260975"/>
                  <a:gd name="connsiteY133" fmla="*/ 4494824 h 4707593"/>
                  <a:gd name="connsiteX134" fmla="*/ 60120 w 5260975"/>
                  <a:gd name="connsiteY134" fmla="*/ 4503561 h 4707593"/>
                  <a:gd name="connsiteX135" fmla="*/ 26514 w 5260975"/>
                  <a:gd name="connsiteY135" fmla="*/ 4505289 h 4707593"/>
                  <a:gd name="connsiteX136" fmla="*/ 4814 w 5260975"/>
                  <a:gd name="connsiteY136" fmla="*/ 4498952 h 4707593"/>
                  <a:gd name="connsiteX137" fmla="*/ 398 w 5260975"/>
                  <a:gd name="connsiteY137" fmla="*/ 4498089 h 4707593"/>
                  <a:gd name="connsiteX138" fmla="*/ 0 w 5260975"/>
                  <a:gd name="connsiteY138" fmla="*/ 4498087 h 47075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Lst>
                <a:rect l="l" t="t" r="r" b="b"/>
                <a:pathLst>
                  <a:path w="5260975" h="4707593">
                    <a:moveTo>
                      <a:pt x="0" y="0"/>
                    </a:moveTo>
                    <a:lnTo>
                      <a:pt x="5260975" y="0"/>
                    </a:lnTo>
                    <a:lnTo>
                      <a:pt x="5260975" y="3296937"/>
                    </a:lnTo>
                    <a:lnTo>
                      <a:pt x="5260975" y="3518571"/>
                    </a:lnTo>
                    <a:lnTo>
                      <a:pt x="5226503" y="3534000"/>
                    </a:lnTo>
                    <a:cubicBezTo>
                      <a:pt x="5219783" y="3536785"/>
                      <a:pt x="5212389" y="3538321"/>
                      <a:pt x="5206341" y="3542065"/>
                    </a:cubicBezTo>
                    <a:cubicBezTo>
                      <a:pt x="5178495" y="3559156"/>
                      <a:pt x="5151515" y="3577591"/>
                      <a:pt x="5123287" y="3594010"/>
                    </a:cubicBezTo>
                    <a:cubicBezTo>
                      <a:pt x="5094195" y="3611004"/>
                      <a:pt x="5068175" y="3631071"/>
                      <a:pt x="5048107" y="3658244"/>
                    </a:cubicBezTo>
                    <a:cubicBezTo>
                      <a:pt x="5029480" y="3683496"/>
                      <a:pt x="5011429" y="3709131"/>
                      <a:pt x="4992899" y="3734479"/>
                    </a:cubicBezTo>
                    <a:cubicBezTo>
                      <a:pt x="4988194" y="3740912"/>
                      <a:pt x="4983873" y="3748498"/>
                      <a:pt x="4977440" y="3752627"/>
                    </a:cubicBezTo>
                    <a:cubicBezTo>
                      <a:pt x="4964094" y="3761268"/>
                      <a:pt x="4949499" y="3768277"/>
                      <a:pt x="4935193" y="3775382"/>
                    </a:cubicBezTo>
                    <a:cubicBezTo>
                      <a:pt x="4922903" y="3781431"/>
                      <a:pt x="4909845" y="3785943"/>
                      <a:pt x="4897844" y="3792472"/>
                    </a:cubicBezTo>
                    <a:cubicBezTo>
                      <a:pt x="4888243" y="3797658"/>
                      <a:pt x="4879697" y="3804859"/>
                      <a:pt x="4870767" y="3811388"/>
                    </a:cubicBezTo>
                    <a:cubicBezTo>
                      <a:pt x="4862990" y="3817052"/>
                      <a:pt x="4854445" y="3821949"/>
                      <a:pt x="4847916" y="3828767"/>
                    </a:cubicBezTo>
                    <a:cubicBezTo>
                      <a:pt x="4831977" y="3845281"/>
                      <a:pt x="4815942" y="3861508"/>
                      <a:pt x="4796163" y="3873702"/>
                    </a:cubicBezTo>
                    <a:cubicBezTo>
                      <a:pt x="4776672" y="3885799"/>
                      <a:pt x="4758237" y="3899338"/>
                      <a:pt x="4738843" y="3911628"/>
                    </a:cubicBezTo>
                    <a:cubicBezTo>
                      <a:pt x="4719831" y="3923630"/>
                      <a:pt x="4702645" y="3936783"/>
                      <a:pt x="4692755" y="3958099"/>
                    </a:cubicBezTo>
                    <a:cubicBezTo>
                      <a:pt x="4688339" y="3967508"/>
                      <a:pt x="4682097" y="3977782"/>
                      <a:pt x="4673744" y="3983255"/>
                    </a:cubicBezTo>
                    <a:cubicBezTo>
                      <a:pt x="4661838" y="3991032"/>
                      <a:pt x="4646764" y="3993817"/>
                      <a:pt x="4633801" y="4000442"/>
                    </a:cubicBezTo>
                    <a:cubicBezTo>
                      <a:pt x="4618535" y="4008219"/>
                      <a:pt x="4600869" y="4014940"/>
                      <a:pt x="4590499" y="4027326"/>
                    </a:cubicBezTo>
                    <a:cubicBezTo>
                      <a:pt x="4581281" y="4038368"/>
                      <a:pt x="4571968" y="4047009"/>
                      <a:pt x="4559773" y="4054018"/>
                    </a:cubicBezTo>
                    <a:cubicBezTo>
                      <a:pt x="4551229" y="4058915"/>
                      <a:pt x="4544892" y="4067844"/>
                      <a:pt x="4536059" y="4071877"/>
                    </a:cubicBezTo>
                    <a:cubicBezTo>
                      <a:pt x="4524441" y="4077254"/>
                      <a:pt x="4512727" y="4081479"/>
                      <a:pt x="4502549" y="4089832"/>
                    </a:cubicBezTo>
                    <a:cubicBezTo>
                      <a:pt x="4491987" y="4098473"/>
                      <a:pt x="4479986" y="4105290"/>
                      <a:pt x="4468944" y="4113356"/>
                    </a:cubicBezTo>
                    <a:cubicBezTo>
                      <a:pt x="4463087" y="4117676"/>
                      <a:pt x="4458286" y="4123341"/>
                      <a:pt x="4452622" y="4127854"/>
                    </a:cubicBezTo>
                    <a:cubicBezTo>
                      <a:pt x="4442252" y="4136111"/>
                      <a:pt x="4431690" y="4144176"/>
                      <a:pt x="4421032" y="4151953"/>
                    </a:cubicBezTo>
                    <a:cubicBezTo>
                      <a:pt x="4410375" y="4159731"/>
                      <a:pt x="4400197" y="4168756"/>
                      <a:pt x="4388483" y="4174421"/>
                    </a:cubicBezTo>
                    <a:cubicBezTo>
                      <a:pt x="4368513" y="4184023"/>
                      <a:pt x="4346717" y="4189784"/>
                      <a:pt x="4327321" y="4200153"/>
                    </a:cubicBezTo>
                    <a:cubicBezTo>
                      <a:pt x="4307639" y="4210714"/>
                      <a:pt x="4289107" y="4223965"/>
                      <a:pt x="4271633" y="4237983"/>
                    </a:cubicBezTo>
                    <a:cubicBezTo>
                      <a:pt x="4257807" y="4249025"/>
                      <a:pt x="4244845" y="4259971"/>
                      <a:pt x="4227465" y="4265635"/>
                    </a:cubicBezTo>
                    <a:cubicBezTo>
                      <a:pt x="4217768" y="4268804"/>
                      <a:pt x="4207591" y="4275717"/>
                      <a:pt x="4201733" y="4283783"/>
                    </a:cubicBezTo>
                    <a:cubicBezTo>
                      <a:pt x="4189059" y="4301353"/>
                      <a:pt x="4172833" y="4313739"/>
                      <a:pt x="4154494" y="4324301"/>
                    </a:cubicBezTo>
                    <a:cubicBezTo>
                      <a:pt x="4130010" y="4338511"/>
                      <a:pt x="4105814" y="4353009"/>
                      <a:pt x="4081234" y="4366931"/>
                    </a:cubicBezTo>
                    <a:cubicBezTo>
                      <a:pt x="4066737" y="4375189"/>
                      <a:pt x="4052335" y="4383926"/>
                      <a:pt x="4036971" y="4389975"/>
                    </a:cubicBezTo>
                    <a:cubicBezTo>
                      <a:pt x="4005575" y="4402457"/>
                      <a:pt x="3973410" y="4413114"/>
                      <a:pt x="3941725" y="4424733"/>
                    </a:cubicBezTo>
                    <a:cubicBezTo>
                      <a:pt x="3931355" y="4428477"/>
                      <a:pt x="3921561" y="4433854"/>
                      <a:pt x="3910999" y="4437119"/>
                    </a:cubicBezTo>
                    <a:cubicBezTo>
                      <a:pt x="3899573" y="4440671"/>
                      <a:pt x="3887285" y="4441727"/>
                      <a:pt x="3875859" y="4445280"/>
                    </a:cubicBezTo>
                    <a:cubicBezTo>
                      <a:pt x="3856847" y="4451136"/>
                      <a:pt x="3838412" y="4458626"/>
                      <a:pt x="3819401" y="4464579"/>
                    </a:cubicBezTo>
                    <a:cubicBezTo>
                      <a:pt x="3782723" y="4476005"/>
                      <a:pt x="3745949" y="4486951"/>
                      <a:pt x="3709176" y="4497800"/>
                    </a:cubicBezTo>
                    <a:cubicBezTo>
                      <a:pt x="3701303" y="4500105"/>
                      <a:pt x="3692757" y="4500393"/>
                      <a:pt x="3684981" y="4502889"/>
                    </a:cubicBezTo>
                    <a:cubicBezTo>
                      <a:pt x="3664337" y="4509610"/>
                      <a:pt x="3643789" y="4516907"/>
                      <a:pt x="3623338" y="4524300"/>
                    </a:cubicBezTo>
                    <a:cubicBezTo>
                      <a:pt x="3610953" y="4528813"/>
                      <a:pt x="3598854" y="4534382"/>
                      <a:pt x="3586373" y="4538702"/>
                    </a:cubicBezTo>
                    <a:cubicBezTo>
                      <a:pt x="3576387" y="4542159"/>
                      <a:pt x="3566113" y="4544847"/>
                      <a:pt x="3555743" y="4546960"/>
                    </a:cubicBezTo>
                    <a:cubicBezTo>
                      <a:pt x="3546814" y="4548785"/>
                      <a:pt x="3537501" y="4548592"/>
                      <a:pt x="3528667" y="4550801"/>
                    </a:cubicBezTo>
                    <a:cubicBezTo>
                      <a:pt x="3504759" y="4556753"/>
                      <a:pt x="3481140" y="4563475"/>
                      <a:pt x="3457424" y="4569811"/>
                    </a:cubicBezTo>
                    <a:cubicBezTo>
                      <a:pt x="3447919" y="4572308"/>
                      <a:pt x="3438221" y="4574133"/>
                      <a:pt x="3429003" y="4577301"/>
                    </a:cubicBezTo>
                    <a:cubicBezTo>
                      <a:pt x="3404327" y="4585654"/>
                      <a:pt x="3380036" y="4595159"/>
                      <a:pt x="3355264" y="4603033"/>
                    </a:cubicBezTo>
                    <a:cubicBezTo>
                      <a:pt x="3334717" y="4609562"/>
                      <a:pt x="3313593" y="4614266"/>
                      <a:pt x="3292757" y="4620027"/>
                    </a:cubicBezTo>
                    <a:cubicBezTo>
                      <a:pt x="3283924" y="4622524"/>
                      <a:pt x="3275475" y="4626077"/>
                      <a:pt x="3266643" y="4628188"/>
                    </a:cubicBezTo>
                    <a:cubicBezTo>
                      <a:pt x="3246863" y="4632990"/>
                      <a:pt x="3226796" y="4637022"/>
                      <a:pt x="3206921" y="4641823"/>
                    </a:cubicBezTo>
                    <a:cubicBezTo>
                      <a:pt x="3195590" y="4644607"/>
                      <a:pt x="3184645" y="4649600"/>
                      <a:pt x="3173123" y="4651425"/>
                    </a:cubicBezTo>
                    <a:cubicBezTo>
                      <a:pt x="3145759" y="4655745"/>
                      <a:pt x="3118203" y="4658817"/>
                      <a:pt x="3090646" y="4662274"/>
                    </a:cubicBezTo>
                    <a:cubicBezTo>
                      <a:pt x="3062227" y="4665826"/>
                      <a:pt x="3033902" y="4669571"/>
                      <a:pt x="3005480" y="4672739"/>
                    </a:cubicBezTo>
                    <a:cubicBezTo>
                      <a:pt x="2989926" y="4674372"/>
                      <a:pt x="2974275" y="4674660"/>
                      <a:pt x="2958721" y="4676196"/>
                    </a:cubicBezTo>
                    <a:cubicBezTo>
                      <a:pt x="2945087" y="4677541"/>
                      <a:pt x="2931549" y="4680037"/>
                      <a:pt x="2917915" y="4681670"/>
                    </a:cubicBezTo>
                    <a:cubicBezTo>
                      <a:pt x="2906105" y="4683013"/>
                      <a:pt x="2894199" y="4683781"/>
                      <a:pt x="2882389" y="4685126"/>
                    </a:cubicBezTo>
                    <a:cubicBezTo>
                      <a:pt x="2863475" y="4687334"/>
                      <a:pt x="2844655" y="4689831"/>
                      <a:pt x="2825837" y="4692135"/>
                    </a:cubicBezTo>
                    <a:cubicBezTo>
                      <a:pt x="2817964" y="4692999"/>
                      <a:pt x="2809706" y="4695399"/>
                      <a:pt x="2802313" y="4693960"/>
                    </a:cubicBezTo>
                    <a:cubicBezTo>
                      <a:pt x="2783686" y="4690310"/>
                      <a:pt x="2765347" y="4691367"/>
                      <a:pt x="2746816" y="4693863"/>
                    </a:cubicBezTo>
                    <a:cubicBezTo>
                      <a:pt x="2740479" y="4694728"/>
                      <a:pt x="2733662" y="4694535"/>
                      <a:pt x="2727517" y="4692903"/>
                    </a:cubicBezTo>
                    <a:cubicBezTo>
                      <a:pt x="2714939" y="4689638"/>
                      <a:pt x="2702745" y="4685029"/>
                      <a:pt x="2690359" y="4680997"/>
                    </a:cubicBezTo>
                    <a:cubicBezTo>
                      <a:pt x="2689014" y="4680517"/>
                      <a:pt x="2687382" y="4680421"/>
                      <a:pt x="2685943" y="4680133"/>
                    </a:cubicBezTo>
                    <a:cubicBezTo>
                      <a:pt x="2677781" y="4678500"/>
                      <a:pt x="2669717" y="4676868"/>
                      <a:pt x="2661554" y="4675428"/>
                    </a:cubicBezTo>
                    <a:cubicBezTo>
                      <a:pt x="2657138" y="4674660"/>
                      <a:pt x="2652625" y="4674564"/>
                      <a:pt x="2648208" y="4673892"/>
                    </a:cubicBezTo>
                    <a:cubicBezTo>
                      <a:pt x="2631118" y="4671203"/>
                      <a:pt x="2612299" y="4675716"/>
                      <a:pt x="2597512" y="4664099"/>
                    </a:cubicBezTo>
                    <a:cubicBezTo>
                      <a:pt x="2587911" y="4656609"/>
                      <a:pt x="2578597" y="4658338"/>
                      <a:pt x="2568324" y="4659490"/>
                    </a:cubicBezTo>
                    <a:cubicBezTo>
                      <a:pt x="2560547" y="4660354"/>
                      <a:pt x="2552577" y="4660065"/>
                      <a:pt x="2544704" y="4660162"/>
                    </a:cubicBezTo>
                    <a:cubicBezTo>
                      <a:pt x="2530878" y="4660449"/>
                      <a:pt x="2517052" y="4660546"/>
                      <a:pt x="2503225" y="4661026"/>
                    </a:cubicBezTo>
                    <a:cubicBezTo>
                      <a:pt x="2498808" y="4661218"/>
                      <a:pt x="2494297" y="4663619"/>
                      <a:pt x="2489975" y="4663235"/>
                    </a:cubicBezTo>
                    <a:cubicBezTo>
                      <a:pt x="2470004" y="4661410"/>
                      <a:pt x="2450033" y="4658529"/>
                      <a:pt x="2430061" y="4656897"/>
                    </a:cubicBezTo>
                    <a:cubicBezTo>
                      <a:pt x="2418732" y="4655938"/>
                      <a:pt x="2407114" y="4657761"/>
                      <a:pt x="2395880" y="4656417"/>
                    </a:cubicBezTo>
                    <a:cubicBezTo>
                      <a:pt x="2382919" y="4654881"/>
                      <a:pt x="2370245" y="4650945"/>
                      <a:pt x="2357378" y="4648544"/>
                    </a:cubicBezTo>
                    <a:cubicBezTo>
                      <a:pt x="2353826" y="4647872"/>
                      <a:pt x="2349889" y="4648736"/>
                      <a:pt x="2346145" y="4648928"/>
                    </a:cubicBezTo>
                    <a:cubicBezTo>
                      <a:pt x="2341920" y="4649120"/>
                      <a:pt x="2337791" y="4649504"/>
                      <a:pt x="2333567" y="4649600"/>
                    </a:cubicBezTo>
                    <a:cubicBezTo>
                      <a:pt x="2320700" y="4649793"/>
                      <a:pt x="2307835" y="4649504"/>
                      <a:pt x="2294968" y="4650177"/>
                    </a:cubicBezTo>
                    <a:cubicBezTo>
                      <a:pt x="2287095" y="4650561"/>
                      <a:pt x="2278839" y="4654497"/>
                      <a:pt x="2271540" y="4653057"/>
                    </a:cubicBezTo>
                    <a:cubicBezTo>
                      <a:pt x="2256659" y="4650272"/>
                      <a:pt x="2241776" y="4656513"/>
                      <a:pt x="2226895" y="4651329"/>
                    </a:cubicBezTo>
                    <a:cubicBezTo>
                      <a:pt x="2222285" y="4649793"/>
                      <a:pt x="2215948" y="4653633"/>
                      <a:pt x="2210379" y="4653825"/>
                    </a:cubicBezTo>
                    <a:cubicBezTo>
                      <a:pt x="2196457" y="4654305"/>
                      <a:pt x="2182535" y="4654209"/>
                      <a:pt x="2168613" y="4654113"/>
                    </a:cubicBezTo>
                    <a:cubicBezTo>
                      <a:pt x="2156131" y="4654017"/>
                      <a:pt x="2143168" y="4655361"/>
                      <a:pt x="2131167" y="4652673"/>
                    </a:cubicBezTo>
                    <a:cubicBezTo>
                      <a:pt x="2118588" y="4649793"/>
                      <a:pt x="2107259" y="4650177"/>
                      <a:pt x="2095065" y="4653441"/>
                    </a:cubicBezTo>
                    <a:cubicBezTo>
                      <a:pt x="2086711" y="4655649"/>
                      <a:pt x="2077878" y="4655938"/>
                      <a:pt x="2069237" y="4656609"/>
                    </a:cubicBezTo>
                    <a:cubicBezTo>
                      <a:pt x="2059924" y="4657377"/>
                      <a:pt x="2049650" y="4655361"/>
                      <a:pt x="2041201" y="4658529"/>
                    </a:cubicBezTo>
                    <a:cubicBezTo>
                      <a:pt x="2016044" y="4667939"/>
                      <a:pt x="1990216" y="4669955"/>
                      <a:pt x="1963909" y="4669955"/>
                    </a:cubicBezTo>
                    <a:cubicBezTo>
                      <a:pt x="1959107" y="4669955"/>
                      <a:pt x="1954210" y="4668612"/>
                      <a:pt x="1949603" y="4667171"/>
                    </a:cubicBezTo>
                    <a:cubicBezTo>
                      <a:pt x="1922717" y="4658529"/>
                      <a:pt x="1895737" y="4659297"/>
                      <a:pt x="1868373" y="4664578"/>
                    </a:cubicBezTo>
                    <a:cubicBezTo>
                      <a:pt x="1862708" y="4665731"/>
                      <a:pt x="1856372" y="4665923"/>
                      <a:pt x="1850707" y="4664771"/>
                    </a:cubicBezTo>
                    <a:cubicBezTo>
                      <a:pt x="1834768" y="4661410"/>
                      <a:pt x="1819309" y="4655841"/>
                      <a:pt x="1803275" y="4653441"/>
                    </a:cubicBezTo>
                    <a:cubicBezTo>
                      <a:pt x="1776775" y="4649504"/>
                      <a:pt x="1753828" y="4662754"/>
                      <a:pt x="1730112" y="4671396"/>
                    </a:cubicBezTo>
                    <a:cubicBezTo>
                      <a:pt x="1707548" y="4679557"/>
                      <a:pt x="1688345" y="4697992"/>
                      <a:pt x="1661652" y="4693863"/>
                    </a:cubicBezTo>
                    <a:cubicBezTo>
                      <a:pt x="1658965" y="4693479"/>
                      <a:pt x="1655988" y="4696071"/>
                      <a:pt x="1653011" y="4696744"/>
                    </a:cubicBezTo>
                    <a:cubicBezTo>
                      <a:pt x="1644850" y="4698568"/>
                      <a:pt x="1636689" y="4700776"/>
                      <a:pt x="1628431" y="4701641"/>
                    </a:cubicBezTo>
                    <a:cubicBezTo>
                      <a:pt x="1618350" y="4702793"/>
                      <a:pt x="1608076" y="4702409"/>
                      <a:pt x="1597995" y="4703369"/>
                    </a:cubicBezTo>
                    <a:cubicBezTo>
                      <a:pt x="1585032" y="4704521"/>
                      <a:pt x="1572263" y="4707593"/>
                      <a:pt x="1559396" y="4707593"/>
                    </a:cubicBezTo>
                    <a:cubicBezTo>
                      <a:pt x="1549026" y="4707593"/>
                      <a:pt x="1538753" y="4704041"/>
                      <a:pt x="1528480" y="4702312"/>
                    </a:cubicBezTo>
                    <a:cubicBezTo>
                      <a:pt x="1513981" y="4699912"/>
                      <a:pt x="1498042" y="4700584"/>
                      <a:pt x="1485272" y="4694439"/>
                    </a:cubicBezTo>
                    <a:cubicBezTo>
                      <a:pt x="1471639" y="4687910"/>
                      <a:pt x="1458676" y="4684934"/>
                      <a:pt x="1444562" y="4686950"/>
                    </a:cubicBezTo>
                    <a:cubicBezTo>
                      <a:pt x="1439857" y="4687622"/>
                      <a:pt x="1433808" y="4691655"/>
                      <a:pt x="1431696" y="4695783"/>
                    </a:cubicBezTo>
                    <a:cubicBezTo>
                      <a:pt x="1426991" y="4705001"/>
                      <a:pt x="1420559" y="4706634"/>
                      <a:pt x="1411821" y="4703464"/>
                    </a:cubicBezTo>
                    <a:cubicBezTo>
                      <a:pt x="1404236" y="4700776"/>
                      <a:pt x="1394922" y="4699432"/>
                      <a:pt x="1389738" y="4694247"/>
                    </a:cubicBezTo>
                    <a:cubicBezTo>
                      <a:pt x="1375047" y="4679557"/>
                      <a:pt x="1356324" y="4679077"/>
                      <a:pt x="1338081" y="4675141"/>
                    </a:cubicBezTo>
                    <a:cubicBezTo>
                      <a:pt x="1326945" y="4672739"/>
                      <a:pt x="1316574" y="4672644"/>
                      <a:pt x="1305436" y="4674276"/>
                    </a:cubicBezTo>
                    <a:cubicBezTo>
                      <a:pt x="1281241" y="4677925"/>
                      <a:pt x="1257717" y="4672739"/>
                      <a:pt x="1234481" y="4666115"/>
                    </a:cubicBezTo>
                    <a:cubicBezTo>
                      <a:pt x="1219118" y="4661698"/>
                      <a:pt x="1203372" y="4659010"/>
                      <a:pt x="1188106" y="4654497"/>
                    </a:cubicBezTo>
                    <a:cubicBezTo>
                      <a:pt x="1176680" y="4651041"/>
                      <a:pt x="1165255" y="4646912"/>
                      <a:pt x="1154790" y="4641343"/>
                    </a:cubicBezTo>
                    <a:cubicBezTo>
                      <a:pt x="1139618" y="4633181"/>
                      <a:pt x="1126369" y="4620891"/>
                      <a:pt x="1107069" y="4624156"/>
                    </a:cubicBezTo>
                    <a:cubicBezTo>
                      <a:pt x="1090074" y="4627036"/>
                      <a:pt x="1074713" y="4620988"/>
                      <a:pt x="1059158" y="4615227"/>
                    </a:cubicBezTo>
                    <a:cubicBezTo>
                      <a:pt x="1047732" y="4611002"/>
                      <a:pt x="1036308" y="4606681"/>
                      <a:pt x="1024496" y="4603993"/>
                    </a:cubicBezTo>
                    <a:cubicBezTo>
                      <a:pt x="1010478" y="4600824"/>
                      <a:pt x="994635" y="4602169"/>
                      <a:pt x="982153" y="4596311"/>
                    </a:cubicBezTo>
                    <a:cubicBezTo>
                      <a:pt x="969095" y="4590166"/>
                      <a:pt x="958246" y="4594295"/>
                      <a:pt x="946628" y="4596024"/>
                    </a:cubicBezTo>
                    <a:cubicBezTo>
                      <a:pt x="928097" y="4598712"/>
                      <a:pt x="909661" y="4603705"/>
                      <a:pt x="890939" y="4597368"/>
                    </a:cubicBezTo>
                    <a:cubicBezTo>
                      <a:pt x="868184" y="4589687"/>
                      <a:pt x="845620" y="4581430"/>
                      <a:pt x="822769" y="4574133"/>
                    </a:cubicBezTo>
                    <a:cubicBezTo>
                      <a:pt x="813934" y="4571347"/>
                      <a:pt x="804431" y="4570195"/>
                      <a:pt x="795212" y="4568947"/>
                    </a:cubicBezTo>
                    <a:cubicBezTo>
                      <a:pt x="786476" y="4567891"/>
                      <a:pt x="776010" y="4570579"/>
                      <a:pt x="769288" y="4566547"/>
                    </a:cubicBezTo>
                    <a:cubicBezTo>
                      <a:pt x="752005" y="4556178"/>
                      <a:pt x="734243" y="4551089"/>
                      <a:pt x="714271" y="4551089"/>
                    </a:cubicBezTo>
                    <a:cubicBezTo>
                      <a:pt x="706781" y="4551089"/>
                      <a:pt x="699484" y="4546768"/>
                      <a:pt x="691900" y="4545999"/>
                    </a:cubicBezTo>
                    <a:cubicBezTo>
                      <a:pt x="681529" y="4545040"/>
                      <a:pt x="669623" y="4542447"/>
                      <a:pt x="660598" y="4546096"/>
                    </a:cubicBezTo>
                    <a:cubicBezTo>
                      <a:pt x="639379" y="4554737"/>
                      <a:pt x="622193" y="4547536"/>
                      <a:pt x="603662" y="4538991"/>
                    </a:cubicBezTo>
                    <a:cubicBezTo>
                      <a:pt x="585418" y="4530541"/>
                      <a:pt x="566215" y="4523821"/>
                      <a:pt x="546821" y="4518251"/>
                    </a:cubicBezTo>
                    <a:cubicBezTo>
                      <a:pt x="539524" y="4516235"/>
                      <a:pt x="530787" y="4519596"/>
                      <a:pt x="522721" y="4520267"/>
                    </a:cubicBezTo>
                    <a:cubicBezTo>
                      <a:pt x="519840" y="4520460"/>
                      <a:pt x="516671" y="4520748"/>
                      <a:pt x="514080" y="4519788"/>
                    </a:cubicBezTo>
                    <a:cubicBezTo>
                      <a:pt x="489020" y="4510570"/>
                      <a:pt x="463575" y="4503561"/>
                      <a:pt x="436404" y="4508361"/>
                    </a:cubicBezTo>
                    <a:cubicBezTo>
                      <a:pt x="433908" y="4508842"/>
                      <a:pt x="431123" y="4507786"/>
                      <a:pt x="428626" y="4507114"/>
                    </a:cubicBezTo>
                    <a:cubicBezTo>
                      <a:pt x="416432" y="4503657"/>
                      <a:pt x="404526" y="4498184"/>
                      <a:pt x="392141" y="4496936"/>
                    </a:cubicBezTo>
                    <a:cubicBezTo>
                      <a:pt x="361608" y="4493864"/>
                      <a:pt x="330884" y="4492615"/>
                      <a:pt x="300157" y="4490599"/>
                    </a:cubicBezTo>
                    <a:cubicBezTo>
                      <a:pt x="298237" y="4490503"/>
                      <a:pt x="296221" y="4490503"/>
                      <a:pt x="294493" y="4489831"/>
                    </a:cubicBezTo>
                    <a:cubicBezTo>
                      <a:pt x="283163" y="4485702"/>
                      <a:pt x="273274" y="4487047"/>
                      <a:pt x="263671" y="4494919"/>
                    </a:cubicBezTo>
                    <a:cubicBezTo>
                      <a:pt x="259447" y="4498376"/>
                      <a:pt x="253686" y="4500200"/>
                      <a:pt x="248406" y="4502121"/>
                    </a:cubicBezTo>
                    <a:cubicBezTo>
                      <a:pt x="240628" y="4505002"/>
                      <a:pt x="232659" y="4507786"/>
                      <a:pt x="224594" y="4509610"/>
                    </a:cubicBezTo>
                    <a:cubicBezTo>
                      <a:pt x="216624" y="4511338"/>
                      <a:pt x="208079" y="4513738"/>
                      <a:pt x="200398" y="4512395"/>
                    </a:cubicBezTo>
                    <a:cubicBezTo>
                      <a:pt x="186572" y="4509994"/>
                      <a:pt x="173417" y="4504618"/>
                      <a:pt x="159783" y="4501064"/>
                    </a:cubicBezTo>
                    <a:cubicBezTo>
                      <a:pt x="155079" y="4499816"/>
                      <a:pt x="149893" y="4500009"/>
                      <a:pt x="144997" y="4499912"/>
                    </a:cubicBezTo>
                    <a:cubicBezTo>
                      <a:pt x="133763" y="4499625"/>
                      <a:pt x="122241" y="4502409"/>
                      <a:pt x="112064" y="4494440"/>
                    </a:cubicBezTo>
                    <a:cubicBezTo>
                      <a:pt x="102655" y="4486951"/>
                      <a:pt x="93148" y="4489158"/>
                      <a:pt x="83259" y="4494824"/>
                    </a:cubicBezTo>
                    <a:cubicBezTo>
                      <a:pt x="76154" y="4498857"/>
                      <a:pt x="68090" y="4502025"/>
                      <a:pt x="60120" y="4503561"/>
                    </a:cubicBezTo>
                    <a:cubicBezTo>
                      <a:pt x="49174" y="4505673"/>
                      <a:pt x="38324" y="4506538"/>
                      <a:pt x="26514" y="4505289"/>
                    </a:cubicBezTo>
                    <a:cubicBezTo>
                      <a:pt x="18161" y="4504425"/>
                      <a:pt x="11343" y="4504041"/>
                      <a:pt x="4814" y="4498952"/>
                    </a:cubicBezTo>
                    <a:cubicBezTo>
                      <a:pt x="3759" y="4498184"/>
                      <a:pt x="1839" y="4497992"/>
                      <a:pt x="398" y="4498089"/>
                    </a:cubicBezTo>
                    <a:lnTo>
                      <a:pt x="0" y="4498087"/>
                    </a:lnTo>
                    <a:close/>
                  </a:path>
                </a:pathLst>
              </a:custGeom>
              <a:solidFill>
                <a:schemeClr val="bg1">
                  <a:alpha val="14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grpSp>
          <p:nvGrpSpPr>
            <p:cNvPr id="13" name="Group 12">
              <a:extLst>
                <a:ext uri="{FF2B5EF4-FFF2-40B4-BE49-F238E27FC236}">
                  <a16:creationId xmlns:a16="http://schemas.microsoft.com/office/drawing/2014/main" id="{B2C18990-7F62-45E8-B68F-47E95E4812FC}"/>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6096000" y="4138312"/>
              <a:ext cx="5260975" cy="1410656"/>
              <a:chOff x="6096000" y="4138312"/>
              <a:chExt cx="5260975" cy="1410656"/>
            </a:xfrm>
          </p:grpSpPr>
          <p:sp>
            <p:nvSpPr>
              <p:cNvPr id="14" name="Freeform: Shape 13">
                <a:extLst>
                  <a:ext uri="{FF2B5EF4-FFF2-40B4-BE49-F238E27FC236}">
                    <a16:creationId xmlns:a16="http://schemas.microsoft.com/office/drawing/2014/main" id="{AC206BB2-3759-4DF0-9932-7445B6367A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0" y="4138312"/>
                <a:ext cx="5260975" cy="1410656"/>
              </a:xfrm>
              <a:custGeom>
                <a:avLst/>
                <a:gdLst>
                  <a:gd name="connsiteX0" fmla="*/ 5260975 w 5260975"/>
                  <a:gd name="connsiteY0" fmla="*/ 0 h 1410656"/>
                  <a:gd name="connsiteX1" fmla="*/ 5260975 w 5260975"/>
                  <a:gd name="connsiteY1" fmla="*/ 221634 h 1410656"/>
                  <a:gd name="connsiteX2" fmla="*/ 5226503 w 5260975"/>
                  <a:gd name="connsiteY2" fmla="*/ 237063 h 1410656"/>
                  <a:gd name="connsiteX3" fmla="*/ 5206341 w 5260975"/>
                  <a:gd name="connsiteY3" fmla="*/ 245128 h 1410656"/>
                  <a:gd name="connsiteX4" fmla="*/ 5123287 w 5260975"/>
                  <a:gd name="connsiteY4" fmla="*/ 297073 h 1410656"/>
                  <a:gd name="connsiteX5" fmla="*/ 5048107 w 5260975"/>
                  <a:gd name="connsiteY5" fmla="*/ 361307 h 1410656"/>
                  <a:gd name="connsiteX6" fmla="*/ 4992899 w 5260975"/>
                  <a:gd name="connsiteY6" fmla="*/ 437542 h 1410656"/>
                  <a:gd name="connsiteX7" fmla="*/ 4977440 w 5260975"/>
                  <a:gd name="connsiteY7" fmla="*/ 455690 h 1410656"/>
                  <a:gd name="connsiteX8" fmla="*/ 4935193 w 5260975"/>
                  <a:gd name="connsiteY8" fmla="*/ 478445 h 1410656"/>
                  <a:gd name="connsiteX9" fmla="*/ 4897844 w 5260975"/>
                  <a:gd name="connsiteY9" fmla="*/ 495535 h 1410656"/>
                  <a:gd name="connsiteX10" fmla="*/ 4870767 w 5260975"/>
                  <a:gd name="connsiteY10" fmla="*/ 514451 h 1410656"/>
                  <a:gd name="connsiteX11" fmla="*/ 4847916 w 5260975"/>
                  <a:gd name="connsiteY11" fmla="*/ 531830 h 1410656"/>
                  <a:gd name="connsiteX12" fmla="*/ 4796163 w 5260975"/>
                  <a:gd name="connsiteY12" fmla="*/ 576765 h 1410656"/>
                  <a:gd name="connsiteX13" fmla="*/ 4738843 w 5260975"/>
                  <a:gd name="connsiteY13" fmla="*/ 614691 h 1410656"/>
                  <a:gd name="connsiteX14" fmla="*/ 4692755 w 5260975"/>
                  <a:gd name="connsiteY14" fmla="*/ 661162 h 1410656"/>
                  <a:gd name="connsiteX15" fmla="*/ 4673744 w 5260975"/>
                  <a:gd name="connsiteY15" fmla="*/ 686318 h 1410656"/>
                  <a:gd name="connsiteX16" fmla="*/ 4633801 w 5260975"/>
                  <a:gd name="connsiteY16" fmla="*/ 703505 h 1410656"/>
                  <a:gd name="connsiteX17" fmla="*/ 4590499 w 5260975"/>
                  <a:gd name="connsiteY17" fmla="*/ 730389 h 1410656"/>
                  <a:gd name="connsiteX18" fmla="*/ 4559773 w 5260975"/>
                  <a:gd name="connsiteY18" fmla="*/ 757081 h 1410656"/>
                  <a:gd name="connsiteX19" fmla="*/ 4536059 w 5260975"/>
                  <a:gd name="connsiteY19" fmla="*/ 774940 h 1410656"/>
                  <a:gd name="connsiteX20" fmla="*/ 4502549 w 5260975"/>
                  <a:gd name="connsiteY20" fmla="*/ 792895 h 1410656"/>
                  <a:gd name="connsiteX21" fmla="*/ 4468944 w 5260975"/>
                  <a:gd name="connsiteY21" fmla="*/ 816419 h 1410656"/>
                  <a:gd name="connsiteX22" fmla="*/ 4452622 w 5260975"/>
                  <a:gd name="connsiteY22" fmla="*/ 830917 h 1410656"/>
                  <a:gd name="connsiteX23" fmla="*/ 4421032 w 5260975"/>
                  <a:gd name="connsiteY23" fmla="*/ 855016 h 1410656"/>
                  <a:gd name="connsiteX24" fmla="*/ 4388483 w 5260975"/>
                  <a:gd name="connsiteY24" fmla="*/ 877484 h 1410656"/>
                  <a:gd name="connsiteX25" fmla="*/ 4327321 w 5260975"/>
                  <a:gd name="connsiteY25" fmla="*/ 903216 h 1410656"/>
                  <a:gd name="connsiteX26" fmla="*/ 4271633 w 5260975"/>
                  <a:gd name="connsiteY26" fmla="*/ 941046 h 1410656"/>
                  <a:gd name="connsiteX27" fmla="*/ 4227465 w 5260975"/>
                  <a:gd name="connsiteY27" fmla="*/ 968698 h 1410656"/>
                  <a:gd name="connsiteX28" fmla="*/ 4201733 w 5260975"/>
                  <a:gd name="connsiteY28" fmla="*/ 986846 h 1410656"/>
                  <a:gd name="connsiteX29" fmla="*/ 4154494 w 5260975"/>
                  <a:gd name="connsiteY29" fmla="*/ 1027364 h 1410656"/>
                  <a:gd name="connsiteX30" fmla="*/ 4081234 w 5260975"/>
                  <a:gd name="connsiteY30" fmla="*/ 1069994 h 1410656"/>
                  <a:gd name="connsiteX31" fmla="*/ 4036971 w 5260975"/>
                  <a:gd name="connsiteY31" fmla="*/ 1093038 h 1410656"/>
                  <a:gd name="connsiteX32" fmla="*/ 3941725 w 5260975"/>
                  <a:gd name="connsiteY32" fmla="*/ 1127796 h 1410656"/>
                  <a:gd name="connsiteX33" fmla="*/ 3910999 w 5260975"/>
                  <a:gd name="connsiteY33" fmla="*/ 1140182 h 1410656"/>
                  <a:gd name="connsiteX34" fmla="*/ 3875859 w 5260975"/>
                  <a:gd name="connsiteY34" fmla="*/ 1148343 h 1410656"/>
                  <a:gd name="connsiteX35" fmla="*/ 3819401 w 5260975"/>
                  <a:gd name="connsiteY35" fmla="*/ 1167642 h 1410656"/>
                  <a:gd name="connsiteX36" fmla="*/ 3709176 w 5260975"/>
                  <a:gd name="connsiteY36" fmla="*/ 1200863 h 1410656"/>
                  <a:gd name="connsiteX37" fmla="*/ 3684981 w 5260975"/>
                  <a:gd name="connsiteY37" fmla="*/ 1205952 h 1410656"/>
                  <a:gd name="connsiteX38" fmla="*/ 3623338 w 5260975"/>
                  <a:gd name="connsiteY38" fmla="*/ 1227363 h 1410656"/>
                  <a:gd name="connsiteX39" fmla="*/ 3586373 w 5260975"/>
                  <a:gd name="connsiteY39" fmla="*/ 1241765 h 1410656"/>
                  <a:gd name="connsiteX40" fmla="*/ 3555743 w 5260975"/>
                  <a:gd name="connsiteY40" fmla="*/ 1250023 h 1410656"/>
                  <a:gd name="connsiteX41" fmla="*/ 3528667 w 5260975"/>
                  <a:gd name="connsiteY41" fmla="*/ 1253864 h 1410656"/>
                  <a:gd name="connsiteX42" fmla="*/ 3457424 w 5260975"/>
                  <a:gd name="connsiteY42" fmla="*/ 1272874 h 1410656"/>
                  <a:gd name="connsiteX43" fmla="*/ 3429003 w 5260975"/>
                  <a:gd name="connsiteY43" fmla="*/ 1280364 h 1410656"/>
                  <a:gd name="connsiteX44" fmla="*/ 3355264 w 5260975"/>
                  <a:gd name="connsiteY44" fmla="*/ 1306096 h 1410656"/>
                  <a:gd name="connsiteX45" fmla="*/ 3292757 w 5260975"/>
                  <a:gd name="connsiteY45" fmla="*/ 1323090 h 1410656"/>
                  <a:gd name="connsiteX46" fmla="*/ 3266643 w 5260975"/>
                  <a:gd name="connsiteY46" fmla="*/ 1331251 h 1410656"/>
                  <a:gd name="connsiteX47" fmla="*/ 3206921 w 5260975"/>
                  <a:gd name="connsiteY47" fmla="*/ 1344886 h 1410656"/>
                  <a:gd name="connsiteX48" fmla="*/ 3173123 w 5260975"/>
                  <a:gd name="connsiteY48" fmla="*/ 1354488 h 1410656"/>
                  <a:gd name="connsiteX49" fmla="*/ 3090646 w 5260975"/>
                  <a:gd name="connsiteY49" fmla="*/ 1365337 h 1410656"/>
                  <a:gd name="connsiteX50" fmla="*/ 3005480 w 5260975"/>
                  <a:gd name="connsiteY50" fmla="*/ 1375802 h 1410656"/>
                  <a:gd name="connsiteX51" fmla="*/ 2958721 w 5260975"/>
                  <a:gd name="connsiteY51" fmla="*/ 1379259 h 1410656"/>
                  <a:gd name="connsiteX52" fmla="*/ 2917915 w 5260975"/>
                  <a:gd name="connsiteY52" fmla="*/ 1384733 h 1410656"/>
                  <a:gd name="connsiteX53" fmla="*/ 2882389 w 5260975"/>
                  <a:gd name="connsiteY53" fmla="*/ 1388189 h 1410656"/>
                  <a:gd name="connsiteX54" fmla="*/ 2825837 w 5260975"/>
                  <a:gd name="connsiteY54" fmla="*/ 1395198 h 1410656"/>
                  <a:gd name="connsiteX55" fmla="*/ 2802313 w 5260975"/>
                  <a:gd name="connsiteY55" fmla="*/ 1397023 h 1410656"/>
                  <a:gd name="connsiteX56" fmla="*/ 2746816 w 5260975"/>
                  <a:gd name="connsiteY56" fmla="*/ 1396926 h 1410656"/>
                  <a:gd name="connsiteX57" fmla="*/ 2727517 w 5260975"/>
                  <a:gd name="connsiteY57" fmla="*/ 1395966 h 1410656"/>
                  <a:gd name="connsiteX58" fmla="*/ 2690359 w 5260975"/>
                  <a:gd name="connsiteY58" fmla="*/ 1384060 h 1410656"/>
                  <a:gd name="connsiteX59" fmla="*/ 2685943 w 5260975"/>
                  <a:gd name="connsiteY59" fmla="*/ 1383196 h 1410656"/>
                  <a:gd name="connsiteX60" fmla="*/ 2661554 w 5260975"/>
                  <a:gd name="connsiteY60" fmla="*/ 1378491 h 1410656"/>
                  <a:gd name="connsiteX61" fmla="*/ 2648208 w 5260975"/>
                  <a:gd name="connsiteY61" fmla="*/ 1376955 h 1410656"/>
                  <a:gd name="connsiteX62" fmla="*/ 2597512 w 5260975"/>
                  <a:gd name="connsiteY62" fmla="*/ 1367162 h 1410656"/>
                  <a:gd name="connsiteX63" fmla="*/ 2568324 w 5260975"/>
                  <a:gd name="connsiteY63" fmla="*/ 1362553 h 1410656"/>
                  <a:gd name="connsiteX64" fmla="*/ 2544704 w 5260975"/>
                  <a:gd name="connsiteY64" fmla="*/ 1363225 h 1410656"/>
                  <a:gd name="connsiteX65" fmla="*/ 2503225 w 5260975"/>
                  <a:gd name="connsiteY65" fmla="*/ 1364089 h 1410656"/>
                  <a:gd name="connsiteX66" fmla="*/ 2489975 w 5260975"/>
                  <a:gd name="connsiteY66" fmla="*/ 1366298 h 1410656"/>
                  <a:gd name="connsiteX67" fmla="*/ 2430061 w 5260975"/>
                  <a:gd name="connsiteY67" fmla="*/ 1359960 h 1410656"/>
                  <a:gd name="connsiteX68" fmla="*/ 2395880 w 5260975"/>
                  <a:gd name="connsiteY68" fmla="*/ 1359480 h 1410656"/>
                  <a:gd name="connsiteX69" fmla="*/ 2357378 w 5260975"/>
                  <a:gd name="connsiteY69" fmla="*/ 1351607 h 1410656"/>
                  <a:gd name="connsiteX70" fmla="*/ 2346145 w 5260975"/>
                  <a:gd name="connsiteY70" fmla="*/ 1351991 h 1410656"/>
                  <a:gd name="connsiteX71" fmla="*/ 2333567 w 5260975"/>
                  <a:gd name="connsiteY71" fmla="*/ 1352663 h 1410656"/>
                  <a:gd name="connsiteX72" fmla="*/ 2294968 w 5260975"/>
                  <a:gd name="connsiteY72" fmla="*/ 1353240 h 1410656"/>
                  <a:gd name="connsiteX73" fmla="*/ 2271540 w 5260975"/>
                  <a:gd name="connsiteY73" fmla="*/ 1356120 h 1410656"/>
                  <a:gd name="connsiteX74" fmla="*/ 2226895 w 5260975"/>
                  <a:gd name="connsiteY74" fmla="*/ 1354392 h 1410656"/>
                  <a:gd name="connsiteX75" fmla="*/ 2210379 w 5260975"/>
                  <a:gd name="connsiteY75" fmla="*/ 1356888 h 1410656"/>
                  <a:gd name="connsiteX76" fmla="*/ 2168613 w 5260975"/>
                  <a:gd name="connsiteY76" fmla="*/ 1357176 h 1410656"/>
                  <a:gd name="connsiteX77" fmla="*/ 2131167 w 5260975"/>
                  <a:gd name="connsiteY77" fmla="*/ 1355736 h 1410656"/>
                  <a:gd name="connsiteX78" fmla="*/ 2095065 w 5260975"/>
                  <a:gd name="connsiteY78" fmla="*/ 1356504 h 1410656"/>
                  <a:gd name="connsiteX79" fmla="*/ 2069237 w 5260975"/>
                  <a:gd name="connsiteY79" fmla="*/ 1359672 h 1410656"/>
                  <a:gd name="connsiteX80" fmla="*/ 2041201 w 5260975"/>
                  <a:gd name="connsiteY80" fmla="*/ 1361592 h 1410656"/>
                  <a:gd name="connsiteX81" fmla="*/ 1963909 w 5260975"/>
                  <a:gd name="connsiteY81" fmla="*/ 1373018 h 1410656"/>
                  <a:gd name="connsiteX82" fmla="*/ 1949603 w 5260975"/>
                  <a:gd name="connsiteY82" fmla="*/ 1370234 h 1410656"/>
                  <a:gd name="connsiteX83" fmla="*/ 1868373 w 5260975"/>
                  <a:gd name="connsiteY83" fmla="*/ 1367641 h 1410656"/>
                  <a:gd name="connsiteX84" fmla="*/ 1850707 w 5260975"/>
                  <a:gd name="connsiteY84" fmla="*/ 1367834 h 1410656"/>
                  <a:gd name="connsiteX85" fmla="*/ 1803275 w 5260975"/>
                  <a:gd name="connsiteY85" fmla="*/ 1356504 h 1410656"/>
                  <a:gd name="connsiteX86" fmla="*/ 1730112 w 5260975"/>
                  <a:gd name="connsiteY86" fmla="*/ 1374459 h 1410656"/>
                  <a:gd name="connsiteX87" fmla="*/ 1661652 w 5260975"/>
                  <a:gd name="connsiteY87" fmla="*/ 1396926 h 1410656"/>
                  <a:gd name="connsiteX88" fmla="*/ 1653011 w 5260975"/>
                  <a:gd name="connsiteY88" fmla="*/ 1399807 h 1410656"/>
                  <a:gd name="connsiteX89" fmla="*/ 1628431 w 5260975"/>
                  <a:gd name="connsiteY89" fmla="*/ 1404704 h 1410656"/>
                  <a:gd name="connsiteX90" fmla="*/ 1597995 w 5260975"/>
                  <a:gd name="connsiteY90" fmla="*/ 1406432 h 1410656"/>
                  <a:gd name="connsiteX91" fmla="*/ 1559396 w 5260975"/>
                  <a:gd name="connsiteY91" fmla="*/ 1410656 h 1410656"/>
                  <a:gd name="connsiteX92" fmla="*/ 1528480 w 5260975"/>
                  <a:gd name="connsiteY92" fmla="*/ 1405375 h 1410656"/>
                  <a:gd name="connsiteX93" fmla="*/ 1485272 w 5260975"/>
                  <a:gd name="connsiteY93" fmla="*/ 1397502 h 1410656"/>
                  <a:gd name="connsiteX94" fmla="*/ 1444562 w 5260975"/>
                  <a:gd name="connsiteY94" fmla="*/ 1390013 h 1410656"/>
                  <a:gd name="connsiteX95" fmla="*/ 1431696 w 5260975"/>
                  <a:gd name="connsiteY95" fmla="*/ 1398846 h 1410656"/>
                  <a:gd name="connsiteX96" fmla="*/ 1411821 w 5260975"/>
                  <a:gd name="connsiteY96" fmla="*/ 1406527 h 1410656"/>
                  <a:gd name="connsiteX97" fmla="*/ 1389738 w 5260975"/>
                  <a:gd name="connsiteY97" fmla="*/ 1397310 h 1410656"/>
                  <a:gd name="connsiteX98" fmla="*/ 1338081 w 5260975"/>
                  <a:gd name="connsiteY98" fmla="*/ 1378204 h 1410656"/>
                  <a:gd name="connsiteX99" fmla="*/ 1305436 w 5260975"/>
                  <a:gd name="connsiteY99" fmla="*/ 1377339 h 1410656"/>
                  <a:gd name="connsiteX100" fmla="*/ 1234481 w 5260975"/>
                  <a:gd name="connsiteY100" fmla="*/ 1369178 h 1410656"/>
                  <a:gd name="connsiteX101" fmla="*/ 1188106 w 5260975"/>
                  <a:gd name="connsiteY101" fmla="*/ 1357560 h 1410656"/>
                  <a:gd name="connsiteX102" fmla="*/ 1154790 w 5260975"/>
                  <a:gd name="connsiteY102" fmla="*/ 1344406 h 1410656"/>
                  <a:gd name="connsiteX103" fmla="*/ 1107069 w 5260975"/>
                  <a:gd name="connsiteY103" fmla="*/ 1327219 h 1410656"/>
                  <a:gd name="connsiteX104" fmla="*/ 1059158 w 5260975"/>
                  <a:gd name="connsiteY104" fmla="*/ 1318290 h 1410656"/>
                  <a:gd name="connsiteX105" fmla="*/ 1024496 w 5260975"/>
                  <a:gd name="connsiteY105" fmla="*/ 1307056 h 1410656"/>
                  <a:gd name="connsiteX106" fmla="*/ 982153 w 5260975"/>
                  <a:gd name="connsiteY106" fmla="*/ 1299374 h 1410656"/>
                  <a:gd name="connsiteX107" fmla="*/ 946628 w 5260975"/>
                  <a:gd name="connsiteY107" fmla="*/ 1299087 h 1410656"/>
                  <a:gd name="connsiteX108" fmla="*/ 890939 w 5260975"/>
                  <a:gd name="connsiteY108" fmla="*/ 1300431 h 1410656"/>
                  <a:gd name="connsiteX109" fmla="*/ 822769 w 5260975"/>
                  <a:gd name="connsiteY109" fmla="*/ 1277196 h 1410656"/>
                  <a:gd name="connsiteX110" fmla="*/ 795212 w 5260975"/>
                  <a:gd name="connsiteY110" fmla="*/ 1272010 h 1410656"/>
                  <a:gd name="connsiteX111" fmla="*/ 769288 w 5260975"/>
                  <a:gd name="connsiteY111" fmla="*/ 1269610 h 1410656"/>
                  <a:gd name="connsiteX112" fmla="*/ 714271 w 5260975"/>
                  <a:gd name="connsiteY112" fmla="*/ 1254152 h 1410656"/>
                  <a:gd name="connsiteX113" fmla="*/ 691900 w 5260975"/>
                  <a:gd name="connsiteY113" fmla="*/ 1249062 h 1410656"/>
                  <a:gd name="connsiteX114" fmla="*/ 660598 w 5260975"/>
                  <a:gd name="connsiteY114" fmla="*/ 1249159 h 1410656"/>
                  <a:gd name="connsiteX115" fmla="*/ 603662 w 5260975"/>
                  <a:gd name="connsiteY115" fmla="*/ 1242054 h 1410656"/>
                  <a:gd name="connsiteX116" fmla="*/ 546821 w 5260975"/>
                  <a:gd name="connsiteY116" fmla="*/ 1221314 h 1410656"/>
                  <a:gd name="connsiteX117" fmla="*/ 522721 w 5260975"/>
                  <a:gd name="connsiteY117" fmla="*/ 1223330 h 1410656"/>
                  <a:gd name="connsiteX118" fmla="*/ 514080 w 5260975"/>
                  <a:gd name="connsiteY118" fmla="*/ 1222851 h 1410656"/>
                  <a:gd name="connsiteX119" fmla="*/ 436404 w 5260975"/>
                  <a:gd name="connsiteY119" fmla="*/ 1211424 h 1410656"/>
                  <a:gd name="connsiteX120" fmla="*/ 428626 w 5260975"/>
                  <a:gd name="connsiteY120" fmla="*/ 1210177 h 1410656"/>
                  <a:gd name="connsiteX121" fmla="*/ 392141 w 5260975"/>
                  <a:gd name="connsiteY121" fmla="*/ 1199999 h 1410656"/>
                  <a:gd name="connsiteX122" fmla="*/ 300157 w 5260975"/>
                  <a:gd name="connsiteY122" fmla="*/ 1193662 h 1410656"/>
                  <a:gd name="connsiteX123" fmla="*/ 294493 w 5260975"/>
                  <a:gd name="connsiteY123" fmla="*/ 1192894 h 1410656"/>
                  <a:gd name="connsiteX124" fmla="*/ 263671 w 5260975"/>
                  <a:gd name="connsiteY124" fmla="*/ 1197982 h 1410656"/>
                  <a:gd name="connsiteX125" fmla="*/ 248406 w 5260975"/>
                  <a:gd name="connsiteY125" fmla="*/ 1205184 h 1410656"/>
                  <a:gd name="connsiteX126" fmla="*/ 224594 w 5260975"/>
                  <a:gd name="connsiteY126" fmla="*/ 1212673 h 1410656"/>
                  <a:gd name="connsiteX127" fmla="*/ 200398 w 5260975"/>
                  <a:gd name="connsiteY127" fmla="*/ 1215458 h 1410656"/>
                  <a:gd name="connsiteX128" fmla="*/ 159783 w 5260975"/>
                  <a:gd name="connsiteY128" fmla="*/ 1204127 h 1410656"/>
                  <a:gd name="connsiteX129" fmla="*/ 144997 w 5260975"/>
                  <a:gd name="connsiteY129" fmla="*/ 1202975 h 1410656"/>
                  <a:gd name="connsiteX130" fmla="*/ 112064 w 5260975"/>
                  <a:gd name="connsiteY130" fmla="*/ 1197503 h 1410656"/>
                  <a:gd name="connsiteX131" fmla="*/ 83259 w 5260975"/>
                  <a:gd name="connsiteY131" fmla="*/ 1197887 h 1410656"/>
                  <a:gd name="connsiteX132" fmla="*/ 60120 w 5260975"/>
                  <a:gd name="connsiteY132" fmla="*/ 1206624 h 1410656"/>
                  <a:gd name="connsiteX133" fmla="*/ 26514 w 5260975"/>
                  <a:gd name="connsiteY133" fmla="*/ 1208352 h 1410656"/>
                  <a:gd name="connsiteX134" fmla="*/ 4814 w 5260975"/>
                  <a:gd name="connsiteY134" fmla="*/ 1202015 h 1410656"/>
                  <a:gd name="connsiteX135" fmla="*/ 398 w 5260975"/>
                  <a:gd name="connsiteY135" fmla="*/ 1201152 h 1410656"/>
                  <a:gd name="connsiteX136" fmla="*/ 0 w 5260975"/>
                  <a:gd name="connsiteY136" fmla="*/ 1201150 h 1410656"/>
                  <a:gd name="connsiteX137" fmla="*/ 0 w 5260975"/>
                  <a:gd name="connsiteY137" fmla="*/ 1004512 h 1410656"/>
                  <a:gd name="connsiteX138" fmla="*/ 30355 w 5260975"/>
                  <a:gd name="connsiteY138" fmla="*/ 1002784 h 1410656"/>
                  <a:gd name="connsiteX139" fmla="*/ 52151 w 5260975"/>
                  <a:gd name="connsiteY139" fmla="*/ 997695 h 1410656"/>
                  <a:gd name="connsiteX140" fmla="*/ 64248 w 5260975"/>
                  <a:gd name="connsiteY140" fmla="*/ 994430 h 1410656"/>
                  <a:gd name="connsiteX141" fmla="*/ 126370 w 5260975"/>
                  <a:gd name="connsiteY141" fmla="*/ 985405 h 1410656"/>
                  <a:gd name="connsiteX142" fmla="*/ 154022 w 5260975"/>
                  <a:gd name="connsiteY142" fmla="*/ 975708 h 1410656"/>
                  <a:gd name="connsiteX143" fmla="*/ 161512 w 5260975"/>
                  <a:gd name="connsiteY143" fmla="*/ 974268 h 1410656"/>
                  <a:gd name="connsiteX144" fmla="*/ 202510 w 5260975"/>
                  <a:gd name="connsiteY144" fmla="*/ 978300 h 1410656"/>
                  <a:gd name="connsiteX145" fmla="*/ 233235 w 5260975"/>
                  <a:gd name="connsiteY145" fmla="*/ 993950 h 1410656"/>
                  <a:gd name="connsiteX146" fmla="*/ 239188 w 5260975"/>
                  <a:gd name="connsiteY146" fmla="*/ 999231 h 1410656"/>
                  <a:gd name="connsiteX147" fmla="*/ 324834 w 5260975"/>
                  <a:gd name="connsiteY147" fmla="*/ 997407 h 1410656"/>
                  <a:gd name="connsiteX148" fmla="*/ 337987 w 5260975"/>
                  <a:gd name="connsiteY148" fmla="*/ 995198 h 1410656"/>
                  <a:gd name="connsiteX149" fmla="*/ 401550 w 5260975"/>
                  <a:gd name="connsiteY149" fmla="*/ 1004416 h 1410656"/>
                  <a:gd name="connsiteX150" fmla="*/ 420081 w 5260975"/>
                  <a:gd name="connsiteY150" fmla="*/ 1006240 h 1410656"/>
                  <a:gd name="connsiteX151" fmla="*/ 486523 w 5260975"/>
                  <a:gd name="connsiteY151" fmla="*/ 1014498 h 1410656"/>
                  <a:gd name="connsiteX152" fmla="*/ 495932 w 5260975"/>
                  <a:gd name="connsiteY152" fmla="*/ 1006817 h 1410656"/>
                  <a:gd name="connsiteX153" fmla="*/ 523009 w 5260975"/>
                  <a:gd name="connsiteY153" fmla="*/ 987517 h 1410656"/>
                  <a:gd name="connsiteX154" fmla="*/ 576393 w 5260975"/>
                  <a:gd name="connsiteY154" fmla="*/ 970427 h 1410656"/>
                  <a:gd name="connsiteX155" fmla="*/ 590892 w 5260975"/>
                  <a:gd name="connsiteY155" fmla="*/ 971387 h 1410656"/>
                  <a:gd name="connsiteX156" fmla="*/ 627569 w 5260975"/>
                  <a:gd name="connsiteY156" fmla="*/ 999904 h 1410656"/>
                  <a:gd name="connsiteX157" fmla="*/ 645429 w 5260975"/>
                  <a:gd name="connsiteY157" fmla="*/ 1011329 h 1410656"/>
                  <a:gd name="connsiteX158" fmla="*/ 696125 w 5260975"/>
                  <a:gd name="connsiteY158" fmla="*/ 1032356 h 1410656"/>
                  <a:gd name="connsiteX159" fmla="*/ 700349 w 5260975"/>
                  <a:gd name="connsiteY159" fmla="*/ 1036197 h 1410656"/>
                  <a:gd name="connsiteX160" fmla="*/ 737795 w 5260975"/>
                  <a:gd name="connsiteY160" fmla="*/ 1081804 h 1410656"/>
                  <a:gd name="connsiteX161" fmla="*/ 746244 w 5260975"/>
                  <a:gd name="connsiteY161" fmla="*/ 1089581 h 1410656"/>
                  <a:gd name="connsiteX162" fmla="*/ 756422 w 5260975"/>
                  <a:gd name="connsiteY162" fmla="*/ 1101680 h 1410656"/>
                  <a:gd name="connsiteX163" fmla="*/ 788202 w 5260975"/>
                  <a:gd name="connsiteY163" fmla="*/ 1125108 h 1410656"/>
                  <a:gd name="connsiteX164" fmla="*/ 827569 w 5260975"/>
                  <a:gd name="connsiteY164" fmla="*/ 1132596 h 1410656"/>
                  <a:gd name="connsiteX165" fmla="*/ 875097 w 5260975"/>
                  <a:gd name="connsiteY165" fmla="*/ 1144022 h 1410656"/>
                  <a:gd name="connsiteX166" fmla="*/ 894972 w 5260975"/>
                  <a:gd name="connsiteY166" fmla="*/ 1151704 h 1410656"/>
                  <a:gd name="connsiteX167" fmla="*/ 948260 w 5260975"/>
                  <a:gd name="connsiteY167" fmla="*/ 1166298 h 1410656"/>
                  <a:gd name="connsiteX168" fmla="*/ 986282 w 5260975"/>
                  <a:gd name="connsiteY168" fmla="*/ 1178588 h 1410656"/>
                  <a:gd name="connsiteX169" fmla="*/ 1041107 w 5260975"/>
                  <a:gd name="connsiteY169" fmla="*/ 1185789 h 1410656"/>
                  <a:gd name="connsiteX170" fmla="*/ 1067703 w 5260975"/>
                  <a:gd name="connsiteY170" fmla="*/ 1186076 h 1410656"/>
                  <a:gd name="connsiteX171" fmla="*/ 1116574 w 5260975"/>
                  <a:gd name="connsiteY171" fmla="*/ 1222946 h 1410656"/>
                  <a:gd name="connsiteX172" fmla="*/ 1155557 w 5260975"/>
                  <a:gd name="connsiteY172" fmla="*/ 1247335 h 1410656"/>
                  <a:gd name="connsiteX173" fmla="*/ 1196556 w 5260975"/>
                  <a:gd name="connsiteY173" fmla="*/ 1235525 h 1410656"/>
                  <a:gd name="connsiteX174" fmla="*/ 1207693 w 5260975"/>
                  <a:gd name="connsiteY174" fmla="*/ 1224387 h 1410656"/>
                  <a:gd name="connsiteX175" fmla="*/ 1274904 w 5260975"/>
                  <a:gd name="connsiteY175" fmla="*/ 1213826 h 1410656"/>
                  <a:gd name="connsiteX176" fmla="*/ 1370919 w 5260975"/>
                  <a:gd name="connsiteY176" fmla="*/ 1213442 h 1410656"/>
                  <a:gd name="connsiteX177" fmla="*/ 1530593 w 5260975"/>
                  <a:gd name="connsiteY177" fmla="*/ 1189437 h 1410656"/>
                  <a:gd name="connsiteX178" fmla="*/ 1558436 w 5260975"/>
                  <a:gd name="connsiteY178" fmla="*/ 1178299 h 1410656"/>
                  <a:gd name="connsiteX179" fmla="*/ 1589737 w 5260975"/>
                  <a:gd name="connsiteY179" fmla="*/ 1175515 h 1410656"/>
                  <a:gd name="connsiteX180" fmla="*/ 1601740 w 5260975"/>
                  <a:gd name="connsiteY180" fmla="*/ 1182333 h 1410656"/>
                  <a:gd name="connsiteX181" fmla="*/ 1654259 w 5260975"/>
                  <a:gd name="connsiteY181" fmla="*/ 1192510 h 1410656"/>
                  <a:gd name="connsiteX182" fmla="*/ 1664246 w 5260975"/>
                  <a:gd name="connsiteY182" fmla="*/ 1192702 h 1410656"/>
                  <a:gd name="connsiteX183" fmla="*/ 1698427 w 5260975"/>
                  <a:gd name="connsiteY183" fmla="*/ 1188381 h 1410656"/>
                  <a:gd name="connsiteX184" fmla="*/ 1730112 w 5260975"/>
                  <a:gd name="connsiteY184" fmla="*/ 1185885 h 1410656"/>
                  <a:gd name="connsiteX185" fmla="*/ 1809996 w 5260975"/>
                  <a:gd name="connsiteY185" fmla="*/ 1194046 h 1410656"/>
                  <a:gd name="connsiteX186" fmla="*/ 1871254 w 5260975"/>
                  <a:gd name="connsiteY186" fmla="*/ 1192126 h 1410656"/>
                  <a:gd name="connsiteX187" fmla="*/ 1899482 w 5260975"/>
                  <a:gd name="connsiteY187" fmla="*/ 1194046 h 1410656"/>
                  <a:gd name="connsiteX188" fmla="*/ 1915420 w 5260975"/>
                  <a:gd name="connsiteY188" fmla="*/ 1196927 h 1410656"/>
                  <a:gd name="connsiteX189" fmla="*/ 1951522 w 5260975"/>
                  <a:gd name="connsiteY189" fmla="*/ 1216994 h 1410656"/>
                  <a:gd name="connsiteX190" fmla="*/ 1971302 w 5260975"/>
                  <a:gd name="connsiteY190" fmla="*/ 1221507 h 1410656"/>
                  <a:gd name="connsiteX191" fmla="*/ 2030831 w 5260975"/>
                  <a:gd name="connsiteY191" fmla="*/ 1221123 h 1410656"/>
                  <a:gd name="connsiteX192" fmla="*/ 2120125 w 5260975"/>
                  <a:gd name="connsiteY192" fmla="*/ 1190878 h 1410656"/>
                  <a:gd name="connsiteX193" fmla="*/ 2129439 w 5260975"/>
                  <a:gd name="connsiteY193" fmla="*/ 1186845 h 1410656"/>
                  <a:gd name="connsiteX194" fmla="*/ 2174854 w 5260975"/>
                  <a:gd name="connsiteY194" fmla="*/ 1181852 h 1410656"/>
                  <a:gd name="connsiteX195" fmla="*/ 2205674 w 5260975"/>
                  <a:gd name="connsiteY195" fmla="*/ 1188669 h 1410656"/>
                  <a:gd name="connsiteX196" fmla="*/ 2247634 w 5260975"/>
                  <a:gd name="connsiteY196" fmla="*/ 1202784 h 1410656"/>
                  <a:gd name="connsiteX197" fmla="*/ 2285367 w 5260975"/>
                  <a:gd name="connsiteY197" fmla="*/ 1214594 h 1410656"/>
                  <a:gd name="connsiteX198" fmla="*/ 2312827 w 5260975"/>
                  <a:gd name="connsiteY198" fmla="*/ 1227939 h 1410656"/>
                  <a:gd name="connsiteX199" fmla="*/ 2375622 w 5260975"/>
                  <a:gd name="connsiteY199" fmla="*/ 1237733 h 1410656"/>
                  <a:gd name="connsiteX200" fmla="*/ 2382151 w 5260975"/>
                  <a:gd name="connsiteY200" fmla="*/ 1239365 h 1410656"/>
                  <a:gd name="connsiteX201" fmla="*/ 2429390 w 5260975"/>
                  <a:gd name="connsiteY201" fmla="*/ 1227459 h 1410656"/>
                  <a:gd name="connsiteX202" fmla="*/ 2486134 w 5260975"/>
                  <a:gd name="connsiteY202" fmla="*/ 1215362 h 1410656"/>
                  <a:gd name="connsiteX203" fmla="*/ 2506394 w 5260975"/>
                  <a:gd name="connsiteY203" fmla="*/ 1219490 h 1410656"/>
                  <a:gd name="connsiteX204" fmla="*/ 2534142 w 5260975"/>
                  <a:gd name="connsiteY204" fmla="*/ 1225347 h 1410656"/>
                  <a:gd name="connsiteX205" fmla="*/ 2559874 w 5260975"/>
                  <a:gd name="connsiteY205" fmla="*/ 1222275 h 1410656"/>
                  <a:gd name="connsiteX206" fmla="*/ 2575525 w 5260975"/>
                  <a:gd name="connsiteY206" fmla="*/ 1221987 h 1410656"/>
                  <a:gd name="connsiteX207" fmla="*/ 2646960 w 5260975"/>
                  <a:gd name="connsiteY207" fmla="*/ 1257896 h 1410656"/>
                  <a:gd name="connsiteX208" fmla="*/ 2665107 w 5260975"/>
                  <a:gd name="connsiteY208" fmla="*/ 1260873 h 1410656"/>
                  <a:gd name="connsiteX209" fmla="*/ 2675381 w 5260975"/>
                  <a:gd name="connsiteY209" fmla="*/ 1265290 h 1410656"/>
                  <a:gd name="connsiteX210" fmla="*/ 2737311 w 5260975"/>
                  <a:gd name="connsiteY210" fmla="*/ 1309841 h 1410656"/>
                  <a:gd name="connsiteX211" fmla="*/ 2763619 w 5260975"/>
                  <a:gd name="connsiteY211" fmla="*/ 1318866 h 1410656"/>
                  <a:gd name="connsiteX212" fmla="*/ 2792519 w 5260975"/>
                  <a:gd name="connsiteY212" fmla="*/ 1317041 h 1410656"/>
                  <a:gd name="connsiteX213" fmla="*/ 2809226 w 5260975"/>
                  <a:gd name="connsiteY213" fmla="*/ 1313777 h 1410656"/>
                  <a:gd name="connsiteX214" fmla="*/ 2850705 w 5260975"/>
                  <a:gd name="connsiteY214" fmla="*/ 1285452 h 1410656"/>
                  <a:gd name="connsiteX215" fmla="*/ 2874324 w 5260975"/>
                  <a:gd name="connsiteY215" fmla="*/ 1286413 h 1410656"/>
                  <a:gd name="connsiteX216" fmla="*/ 2911194 w 5260975"/>
                  <a:gd name="connsiteY216" fmla="*/ 1305903 h 1410656"/>
                  <a:gd name="connsiteX217" fmla="*/ 2978116 w 5260975"/>
                  <a:gd name="connsiteY217" fmla="*/ 1314641 h 1410656"/>
                  <a:gd name="connsiteX218" fmla="*/ 3012106 w 5260975"/>
                  <a:gd name="connsiteY218" fmla="*/ 1287373 h 1410656"/>
                  <a:gd name="connsiteX219" fmla="*/ 3029676 w 5260975"/>
                  <a:gd name="connsiteY219" fmla="*/ 1261161 h 1410656"/>
                  <a:gd name="connsiteX220" fmla="*/ 3080469 w 5260975"/>
                  <a:gd name="connsiteY220" fmla="*/ 1230724 h 1410656"/>
                  <a:gd name="connsiteX221" fmla="*/ 3092567 w 5260975"/>
                  <a:gd name="connsiteY221" fmla="*/ 1242054 h 1410656"/>
                  <a:gd name="connsiteX222" fmla="*/ 3129821 w 5260975"/>
                  <a:gd name="connsiteY222" fmla="*/ 1246855 h 1410656"/>
                  <a:gd name="connsiteX223" fmla="*/ 3170147 w 5260975"/>
                  <a:gd name="connsiteY223" fmla="*/ 1246471 h 1410656"/>
                  <a:gd name="connsiteX224" fmla="*/ 3240429 w 5260975"/>
                  <a:gd name="connsiteY224" fmla="*/ 1251559 h 1410656"/>
                  <a:gd name="connsiteX225" fmla="*/ 3287189 w 5260975"/>
                  <a:gd name="connsiteY225" fmla="*/ 1222466 h 1410656"/>
                  <a:gd name="connsiteX226" fmla="*/ 3305049 w 5260975"/>
                  <a:gd name="connsiteY226" fmla="*/ 1210465 h 1410656"/>
                  <a:gd name="connsiteX227" fmla="*/ 3321755 w 5260975"/>
                  <a:gd name="connsiteY227" fmla="*/ 1202784 h 1410656"/>
                  <a:gd name="connsiteX228" fmla="*/ 3341055 w 5260975"/>
                  <a:gd name="connsiteY228" fmla="*/ 1198463 h 1410656"/>
                  <a:gd name="connsiteX229" fmla="*/ 3387621 w 5260975"/>
                  <a:gd name="connsiteY229" fmla="*/ 1182140 h 1410656"/>
                  <a:gd name="connsiteX230" fmla="*/ 3413161 w 5260975"/>
                  <a:gd name="connsiteY230" fmla="*/ 1166105 h 1410656"/>
                  <a:gd name="connsiteX231" fmla="*/ 3470579 w 5260975"/>
                  <a:gd name="connsiteY231" fmla="*/ 1150647 h 1410656"/>
                  <a:gd name="connsiteX232" fmla="*/ 3509657 w 5260975"/>
                  <a:gd name="connsiteY232" fmla="*/ 1136821 h 1410656"/>
                  <a:gd name="connsiteX233" fmla="*/ 3550847 w 5260975"/>
                  <a:gd name="connsiteY233" fmla="*/ 1113009 h 1410656"/>
                  <a:gd name="connsiteX234" fmla="*/ 3556608 w 5260975"/>
                  <a:gd name="connsiteY234" fmla="*/ 1109361 h 1410656"/>
                  <a:gd name="connsiteX235" fmla="*/ 3570435 w 5260975"/>
                  <a:gd name="connsiteY235" fmla="*/ 1093710 h 1410656"/>
                  <a:gd name="connsiteX236" fmla="*/ 3590501 w 5260975"/>
                  <a:gd name="connsiteY236" fmla="*/ 1039846 h 1410656"/>
                  <a:gd name="connsiteX237" fmla="*/ 3596263 w 5260975"/>
                  <a:gd name="connsiteY237" fmla="*/ 1028900 h 1410656"/>
                  <a:gd name="connsiteX238" fmla="*/ 3648591 w 5260975"/>
                  <a:gd name="connsiteY238" fmla="*/ 992030 h 1410656"/>
                  <a:gd name="connsiteX239" fmla="*/ 3667986 w 5260975"/>
                  <a:gd name="connsiteY239" fmla="*/ 995487 h 1410656"/>
                  <a:gd name="connsiteX240" fmla="*/ 3689397 w 5260975"/>
                  <a:gd name="connsiteY240" fmla="*/ 1007585 h 1410656"/>
                  <a:gd name="connsiteX241" fmla="*/ 3736349 w 5260975"/>
                  <a:gd name="connsiteY241" fmla="*/ 1010753 h 1410656"/>
                  <a:gd name="connsiteX242" fmla="*/ 3753919 w 5260975"/>
                  <a:gd name="connsiteY242" fmla="*/ 1004513 h 1410656"/>
                  <a:gd name="connsiteX243" fmla="*/ 3784643 w 5260975"/>
                  <a:gd name="connsiteY243" fmla="*/ 987710 h 1410656"/>
                  <a:gd name="connsiteX244" fmla="*/ 3808359 w 5260975"/>
                  <a:gd name="connsiteY244" fmla="*/ 961689 h 1410656"/>
                  <a:gd name="connsiteX245" fmla="*/ 3842829 w 5260975"/>
                  <a:gd name="connsiteY245" fmla="*/ 918674 h 1410656"/>
                  <a:gd name="connsiteX246" fmla="*/ 3908983 w 5260975"/>
                  <a:gd name="connsiteY246" fmla="*/ 902256 h 1410656"/>
                  <a:gd name="connsiteX247" fmla="*/ 3934428 w 5260975"/>
                  <a:gd name="connsiteY247" fmla="*/ 896783 h 1410656"/>
                  <a:gd name="connsiteX248" fmla="*/ 4026987 w 5260975"/>
                  <a:gd name="connsiteY248" fmla="*/ 873835 h 1410656"/>
                  <a:gd name="connsiteX249" fmla="*/ 4035051 w 5260975"/>
                  <a:gd name="connsiteY249" fmla="*/ 873067 h 1410656"/>
                  <a:gd name="connsiteX250" fmla="*/ 4099189 w 5260975"/>
                  <a:gd name="connsiteY250" fmla="*/ 846664 h 1410656"/>
                  <a:gd name="connsiteX251" fmla="*/ 4114647 w 5260975"/>
                  <a:gd name="connsiteY251" fmla="*/ 840134 h 1410656"/>
                  <a:gd name="connsiteX252" fmla="*/ 4133563 w 5260975"/>
                  <a:gd name="connsiteY252" fmla="*/ 823427 h 1410656"/>
                  <a:gd name="connsiteX253" fmla="*/ 4151039 w 5260975"/>
                  <a:gd name="connsiteY253" fmla="*/ 776284 h 1410656"/>
                  <a:gd name="connsiteX254" fmla="*/ 4171489 w 5260975"/>
                  <a:gd name="connsiteY254" fmla="*/ 754776 h 1410656"/>
                  <a:gd name="connsiteX255" fmla="*/ 4186372 w 5260975"/>
                  <a:gd name="connsiteY255" fmla="*/ 741718 h 1410656"/>
                  <a:gd name="connsiteX256" fmla="*/ 4199429 w 5260975"/>
                  <a:gd name="connsiteY256" fmla="*/ 721940 h 1410656"/>
                  <a:gd name="connsiteX257" fmla="*/ 4212487 w 5260975"/>
                  <a:gd name="connsiteY257" fmla="*/ 674604 h 1410656"/>
                  <a:gd name="connsiteX258" fmla="*/ 4232555 w 5260975"/>
                  <a:gd name="connsiteY258" fmla="*/ 632645 h 1410656"/>
                  <a:gd name="connsiteX259" fmla="*/ 4268657 w 5260975"/>
                  <a:gd name="connsiteY259" fmla="*/ 609410 h 1410656"/>
                  <a:gd name="connsiteX260" fmla="*/ 4291028 w 5260975"/>
                  <a:gd name="connsiteY260" fmla="*/ 597216 h 1410656"/>
                  <a:gd name="connsiteX261" fmla="*/ 4379651 w 5260975"/>
                  <a:gd name="connsiteY261" fmla="*/ 609506 h 1410656"/>
                  <a:gd name="connsiteX262" fmla="*/ 4440139 w 5260975"/>
                  <a:gd name="connsiteY262" fmla="*/ 621507 h 1410656"/>
                  <a:gd name="connsiteX263" fmla="*/ 4460015 w 5260975"/>
                  <a:gd name="connsiteY263" fmla="*/ 616899 h 1410656"/>
                  <a:gd name="connsiteX264" fmla="*/ 4516183 w 5260975"/>
                  <a:gd name="connsiteY264" fmla="*/ 577724 h 1410656"/>
                  <a:gd name="connsiteX265" fmla="*/ 4571681 w 5260975"/>
                  <a:gd name="connsiteY265" fmla="*/ 560250 h 1410656"/>
                  <a:gd name="connsiteX266" fmla="*/ 4613447 w 5260975"/>
                  <a:gd name="connsiteY266" fmla="*/ 555257 h 1410656"/>
                  <a:gd name="connsiteX267" fmla="*/ 4649355 w 5260975"/>
                  <a:gd name="connsiteY267" fmla="*/ 551417 h 1410656"/>
                  <a:gd name="connsiteX268" fmla="*/ 4692467 w 5260975"/>
                  <a:gd name="connsiteY268" fmla="*/ 540663 h 1410656"/>
                  <a:gd name="connsiteX269" fmla="*/ 4716855 w 5260975"/>
                  <a:gd name="connsiteY269" fmla="*/ 528949 h 1410656"/>
                  <a:gd name="connsiteX270" fmla="*/ 4755645 w 5260975"/>
                  <a:gd name="connsiteY270" fmla="*/ 512147 h 1410656"/>
                  <a:gd name="connsiteX271" fmla="*/ 4795395 w 5260975"/>
                  <a:gd name="connsiteY271" fmla="*/ 490351 h 1410656"/>
                  <a:gd name="connsiteX272" fmla="*/ 4825928 w 5260975"/>
                  <a:gd name="connsiteY272" fmla="*/ 459818 h 1410656"/>
                  <a:gd name="connsiteX273" fmla="*/ 4842347 w 5260975"/>
                  <a:gd name="connsiteY273" fmla="*/ 434086 h 1410656"/>
                  <a:gd name="connsiteX274" fmla="*/ 4890451 w 5260975"/>
                  <a:gd name="connsiteY274" fmla="*/ 397216 h 1410656"/>
                  <a:gd name="connsiteX275" fmla="*/ 4933945 w 5260975"/>
                  <a:gd name="connsiteY275" fmla="*/ 327701 h 1410656"/>
                  <a:gd name="connsiteX276" fmla="*/ 4961214 w 5260975"/>
                  <a:gd name="connsiteY276" fmla="*/ 298801 h 1410656"/>
                  <a:gd name="connsiteX277" fmla="*/ 4976672 w 5260975"/>
                  <a:gd name="connsiteY277" fmla="*/ 290639 h 1410656"/>
                  <a:gd name="connsiteX278" fmla="*/ 5002979 w 5260975"/>
                  <a:gd name="connsiteY278" fmla="*/ 270573 h 1410656"/>
                  <a:gd name="connsiteX279" fmla="*/ 5018535 w 5260975"/>
                  <a:gd name="connsiteY279" fmla="*/ 255690 h 1410656"/>
                  <a:gd name="connsiteX280" fmla="*/ 5061069 w 5260975"/>
                  <a:gd name="connsiteY280" fmla="*/ 200961 h 1410656"/>
                  <a:gd name="connsiteX281" fmla="*/ 5074127 w 5260975"/>
                  <a:gd name="connsiteY281" fmla="*/ 184735 h 1410656"/>
                  <a:gd name="connsiteX282" fmla="*/ 5101108 w 5260975"/>
                  <a:gd name="connsiteY282" fmla="*/ 156891 h 1410656"/>
                  <a:gd name="connsiteX283" fmla="*/ 5112918 w 5260975"/>
                  <a:gd name="connsiteY283" fmla="*/ 148441 h 1410656"/>
                  <a:gd name="connsiteX284" fmla="*/ 5133753 w 5260975"/>
                  <a:gd name="connsiteY284" fmla="*/ 125782 h 1410656"/>
                  <a:gd name="connsiteX285" fmla="*/ 5183393 w 5260975"/>
                  <a:gd name="connsiteY285" fmla="*/ 66348 h 1410656"/>
                  <a:gd name="connsiteX286" fmla="*/ 5204709 w 5260975"/>
                  <a:gd name="connsiteY286" fmla="*/ 33030 h 1410656"/>
                  <a:gd name="connsiteX287" fmla="*/ 5247243 w 5260975"/>
                  <a:gd name="connsiteY287" fmla="*/ 8451 h 14106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Lst>
                <a:rect l="l" t="t" r="r" b="b"/>
                <a:pathLst>
                  <a:path w="5260975" h="1410656">
                    <a:moveTo>
                      <a:pt x="5260975" y="0"/>
                    </a:moveTo>
                    <a:lnTo>
                      <a:pt x="5260975" y="221634"/>
                    </a:lnTo>
                    <a:lnTo>
                      <a:pt x="5226503" y="237063"/>
                    </a:lnTo>
                    <a:cubicBezTo>
                      <a:pt x="5219783" y="239848"/>
                      <a:pt x="5212389" y="241384"/>
                      <a:pt x="5206341" y="245128"/>
                    </a:cubicBezTo>
                    <a:cubicBezTo>
                      <a:pt x="5178495" y="262219"/>
                      <a:pt x="5151515" y="280654"/>
                      <a:pt x="5123287" y="297073"/>
                    </a:cubicBezTo>
                    <a:cubicBezTo>
                      <a:pt x="5094195" y="314067"/>
                      <a:pt x="5068175" y="334134"/>
                      <a:pt x="5048107" y="361307"/>
                    </a:cubicBezTo>
                    <a:cubicBezTo>
                      <a:pt x="5029480" y="386559"/>
                      <a:pt x="5011429" y="412194"/>
                      <a:pt x="4992899" y="437542"/>
                    </a:cubicBezTo>
                    <a:cubicBezTo>
                      <a:pt x="4988194" y="443975"/>
                      <a:pt x="4983873" y="451561"/>
                      <a:pt x="4977440" y="455690"/>
                    </a:cubicBezTo>
                    <a:cubicBezTo>
                      <a:pt x="4964094" y="464331"/>
                      <a:pt x="4949499" y="471340"/>
                      <a:pt x="4935193" y="478445"/>
                    </a:cubicBezTo>
                    <a:cubicBezTo>
                      <a:pt x="4922903" y="484494"/>
                      <a:pt x="4909845" y="489006"/>
                      <a:pt x="4897844" y="495535"/>
                    </a:cubicBezTo>
                    <a:cubicBezTo>
                      <a:pt x="4888243" y="500721"/>
                      <a:pt x="4879697" y="507922"/>
                      <a:pt x="4870767" y="514451"/>
                    </a:cubicBezTo>
                    <a:cubicBezTo>
                      <a:pt x="4862990" y="520115"/>
                      <a:pt x="4854445" y="525012"/>
                      <a:pt x="4847916" y="531830"/>
                    </a:cubicBezTo>
                    <a:cubicBezTo>
                      <a:pt x="4831977" y="548344"/>
                      <a:pt x="4815942" y="564571"/>
                      <a:pt x="4796163" y="576765"/>
                    </a:cubicBezTo>
                    <a:cubicBezTo>
                      <a:pt x="4776672" y="588862"/>
                      <a:pt x="4758237" y="602401"/>
                      <a:pt x="4738843" y="614691"/>
                    </a:cubicBezTo>
                    <a:cubicBezTo>
                      <a:pt x="4719831" y="626693"/>
                      <a:pt x="4702645" y="639846"/>
                      <a:pt x="4692755" y="661162"/>
                    </a:cubicBezTo>
                    <a:cubicBezTo>
                      <a:pt x="4688339" y="670571"/>
                      <a:pt x="4682097" y="680845"/>
                      <a:pt x="4673744" y="686318"/>
                    </a:cubicBezTo>
                    <a:cubicBezTo>
                      <a:pt x="4661838" y="694095"/>
                      <a:pt x="4646764" y="696880"/>
                      <a:pt x="4633801" y="703505"/>
                    </a:cubicBezTo>
                    <a:cubicBezTo>
                      <a:pt x="4618535" y="711282"/>
                      <a:pt x="4600869" y="718003"/>
                      <a:pt x="4590499" y="730389"/>
                    </a:cubicBezTo>
                    <a:cubicBezTo>
                      <a:pt x="4581281" y="741431"/>
                      <a:pt x="4571968" y="750072"/>
                      <a:pt x="4559773" y="757081"/>
                    </a:cubicBezTo>
                    <a:cubicBezTo>
                      <a:pt x="4551229" y="761978"/>
                      <a:pt x="4544892" y="770907"/>
                      <a:pt x="4536059" y="774940"/>
                    </a:cubicBezTo>
                    <a:cubicBezTo>
                      <a:pt x="4524441" y="780317"/>
                      <a:pt x="4512727" y="784542"/>
                      <a:pt x="4502549" y="792895"/>
                    </a:cubicBezTo>
                    <a:cubicBezTo>
                      <a:pt x="4491987" y="801536"/>
                      <a:pt x="4479986" y="808353"/>
                      <a:pt x="4468944" y="816419"/>
                    </a:cubicBezTo>
                    <a:cubicBezTo>
                      <a:pt x="4463087" y="820739"/>
                      <a:pt x="4458286" y="826404"/>
                      <a:pt x="4452622" y="830917"/>
                    </a:cubicBezTo>
                    <a:cubicBezTo>
                      <a:pt x="4442252" y="839174"/>
                      <a:pt x="4431690" y="847239"/>
                      <a:pt x="4421032" y="855016"/>
                    </a:cubicBezTo>
                    <a:cubicBezTo>
                      <a:pt x="4410375" y="862794"/>
                      <a:pt x="4400197" y="871819"/>
                      <a:pt x="4388483" y="877484"/>
                    </a:cubicBezTo>
                    <a:cubicBezTo>
                      <a:pt x="4368513" y="887086"/>
                      <a:pt x="4346717" y="892847"/>
                      <a:pt x="4327321" y="903216"/>
                    </a:cubicBezTo>
                    <a:cubicBezTo>
                      <a:pt x="4307639" y="913777"/>
                      <a:pt x="4289107" y="927028"/>
                      <a:pt x="4271633" y="941046"/>
                    </a:cubicBezTo>
                    <a:cubicBezTo>
                      <a:pt x="4257807" y="952088"/>
                      <a:pt x="4244845" y="963034"/>
                      <a:pt x="4227465" y="968698"/>
                    </a:cubicBezTo>
                    <a:cubicBezTo>
                      <a:pt x="4217768" y="971867"/>
                      <a:pt x="4207591" y="978780"/>
                      <a:pt x="4201733" y="986846"/>
                    </a:cubicBezTo>
                    <a:cubicBezTo>
                      <a:pt x="4189059" y="1004416"/>
                      <a:pt x="4172833" y="1016802"/>
                      <a:pt x="4154494" y="1027364"/>
                    </a:cubicBezTo>
                    <a:cubicBezTo>
                      <a:pt x="4130010" y="1041574"/>
                      <a:pt x="4105814" y="1056072"/>
                      <a:pt x="4081234" y="1069994"/>
                    </a:cubicBezTo>
                    <a:cubicBezTo>
                      <a:pt x="4066737" y="1078252"/>
                      <a:pt x="4052335" y="1086989"/>
                      <a:pt x="4036971" y="1093038"/>
                    </a:cubicBezTo>
                    <a:cubicBezTo>
                      <a:pt x="4005575" y="1105520"/>
                      <a:pt x="3973410" y="1116177"/>
                      <a:pt x="3941725" y="1127796"/>
                    </a:cubicBezTo>
                    <a:cubicBezTo>
                      <a:pt x="3931355" y="1131540"/>
                      <a:pt x="3921561" y="1136917"/>
                      <a:pt x="3910999" y="1140182"/>
                    </a:cubicBezTo>
                    <a:cubicBezTo>
                      <a:pt x="3899573" y="1143734"/>
                      <a:pt x="3887285" y="1144790"/>
                      <a:pt x="3875859" y="1148343"/>
                    </a:cubicBezTo>
                    <a:cubicBezTo>
                      <a:pt x="3856847" y="1154199"/>
                      <a:pt x="3838412" y="1161689"/>
                      <a:pt x="3819401" y="1167642"/>
                    </a:cubicBezTo>
                    <a:cubicBezTo>
                      <a:pt x="3782723" y="1179068"/>
                      <a:pt x="3745949" y="1190014"/>
                      <a:pt x="3709176" y="1200863"/>
                    </a:cubicBezTo>
                    <a:cubicBezTo>
                      <a:pt x="3701303" y="1203168"/>
                      <a:pt x="3692757" y="1203456"/>
                      <a:pt x="3684981" y="1205952"/>
                    </a:cubicBezTo>
                    <a:cubicBezTo>
                      <a:pt x="3664337" y="1212673"/>
                      <a:pt x="3643789" y="1219970"/>
                      <a:pt x="3623338" y="1227363"/>
                    </a:cubicBezTo>
                    <a:cubicBezTo>
                      <a:pt x="3610953" y="1231876"/>
                      <a:pt x="3598854" y="1237445"/>
                      <a:pt x="3586373" y="1241765"/>
                    </a:cubicBezTo>
                    <a:cubicBezTo>
                      <a:pt x="3576387" y="1245222"/>
                      <a:pt x="3566113" y="1247910"/>
                      <a:pt x="3555743" y="1250023"/>
                    </a:cubicBezTo>
                    <a:cubicBezTo>
                      <a:pt x="3546814" y="1251848"/>
                      <a:pt x="3537501" y="1251655"/>
                      <a:pt x="3528667" y="1253864"/>
                    </a:cubicBezTo>
                    <a:cubicBezTo>
                      <a:pt x="3504759" y="1259816"/>
                      <a:pt x="3481140" y="1266538"/>
                      <a:pt x="3457424" y="1272874"/>
                    </a:cubicBezTo>
                    <a:cubicBezTo>
                      <a:pt x="3447919" y="1275371"/>
                      <a:pt x="3438221" y="1277196"/>
                      <a:pt x="3429003" y="1280364"/>
                    </a:cubicBezTo>
                    <a:cubicBezTo>
                      <a:pt x="3404327" y="1288717"/>
                      <a:pt x="3380036" y="1298222"/>
                      <a:pt x="3355264" y="1306096"/>
                    </a:cubicBezTo>
                    <a:cubicBezTo>
                      <a:pt x="3334717" y="1312625"/>
                      <a:pt x="3313593" y="1317329"/>
                      <a:pt x="3292757" y="1323090"/>
                    </a:cubicBezTo>
                    <a:cubicBezTo>
                      <a:pt x="3283924" y="1325587"/>
                      <a:pt x="3275475" y="1329140"/>
                      <a:pt x="3266643" y="1331251"/>
                    </a:cubicBezTo>
                    <a:cubicBezTo>
                      <a:pt x="3246863" y="1336053"/>
                      <a:pt x="3226796" y="1340085"/>
                      <a:pt x="3206921" y="1344886"/>
                    </a:cubicBezTo>
                    <a:cubicBezTo>
                      <a:pt x="3195590" y="1347670"/>
                      <a:pt x="3184645" y="1352663"/>
                      <a:pt x="3173123" y="1354488"/>
                    </a:cubicBezTo>
                    <a:cubicBezTo>
                      <a:pt x="3145759" y="1358808"/>
                      <a:pt x="3118203" y="1361880"/>
                      <a:pt x="3090646" y="1365337"/>
                    </a:cubicBezTo>
                    <a:cubicBezTo>
                      <a:pt x="3062227" y="1368889"/>
                      <a:pt x="3033902" y="1372634"/>
                      <a:pt x="3005480" y="1375802"/>
                    </a:cubicBezTo>
                    <a:cubicBezTo>
                      <a:pt x="2989926" y="1377435"/>
                      <a:pt x="2974275" y="1377723"/>
                      <a:pt x="2958721" y="1379259"/>
                    </a:cubicBezTo>
                    <a:cubicBezTo>
                      <a:pt x="2945087" y="1380604"/>
                      <a:pt x="2931549" y="1383100"/>
                      <a:pt x="2917915" y="1384733"/>
                    </a:cubicBezTo>
                    <a:cubicBezTo>
                      <a:pt x="2906105" y="1386076"/>
                      <a:pt x="2894199" y="1386844"/>
                      <a:pt x="2882389" y="1388189"/>
                    </a:cubicBezTo>
                    <a:cubicBezTo>
                      <a:pt x="2863475" y="1390397"/>
                      <a:pt x="2844655" y="1392894"/>
                      <a:pt x="2825837" y="1395198"/>
                    </a:cubicBezTo>
                    <a:cubicBezTo>
                      <a:pt x="2817964" y="1396062"/>
                      <a:pt x="2809706" y="1398462"/>
                      <a:pt x="2802313" y="1397023"/>
                    </a:cubicBezTo>
                    <a:cubicBezTo>
                      <a:pt x="2783686" y="1393373"/>
                      <a:pt x="2765347" y="1394430"/>
                      <a:pt x="2746816" y="1396926"/>
                    </a:cubicBezTo>
                    <a:cubicBezTo>
                      <a:pt x="2740479" y="1397791"/>
                      <a:pt x="2733662" y="1397598"/>
                      <a:pt x="2727517" y="1395966"/>
                    </a:cubicBezTo>
                    <a:cubicBezTo>
                      <a:pt x="2714939" y="1392701"/>
                      <a:pt x="2702745" y="1388092"/>
                      <a:pt x="2690359" y="1384060"/>
                    </a:cubicBezTo>
                    <a:cubicBezTo>
                      <a:pt x="2689014" y="1383580"/>
                      <a:pt x="2687382" y="1383484"/>
                      <a:pt x="2685943" y="1383196"/>
                    </a:cubicBezTo>
                    <a:cubicBezTo>
                      <a:pt x="2677781" y="1381563"/>
                      <a:pt x="2669717" y="1379931"/>
                      <a:pt x="2661554" y="1378491"/>
                    </a:cubicBezTo>
                    <a:cubicBezTo>
                      <a:pt x="2657138" y="1377723"/>
                      <a:pt x="2652625" y="1377627"/>
                      <a:pt x="2648208" y="1376955"/>
                    </a:cubicBezTo>
                    <a:cubicBezTo>
                      <a:pt x="2631118" y="1374266"/>
                      <a:pt x="2612299" y="1378779"/>
                      <a:pt x="2597512" y="1367162"/>
                    </a:cubicBezTo>
                    <a:cubicBezTo>
                      <a:pt x="2587911" y="1359672"/>
                      <a:pt x="2578597" y="1361401"/>
                      <a:pt x="2568324" y="1362553"/>
                    </a:cubicBezTo>
                    <a:cubicBezTo>
                      <a:pt x="2560547" y="1363417"/>
                      <a:pt x="2552577" y="1363128"/>
                      <a:pt x="2544704" y="1363225"/>
                    </a:cubicBezTo>
                    <a:cubicBezTo>
                      <a:pt x="2530878" y="1363512"/>
                      <a:pt x="2517052" y="1363609"/>
                      <a:pt x="2503225" y="1364089"/>
                    </a:cubicBezTo>
                    <a:cubicBezTo>
                      <a:pt x="2498808" y="1364281"/>
                      <a:pt x="2494297" y="1366682"/>
                      <a:pt x="2489975" y="1366298"/>
                    </a:cubicBezTo>
                    <a:cubicBezTo>
                      <a:pt x="2470004" y="1364473"/>
                      <a:pt x="2450033" y="1361592"/>
                      <a:pt x="2430061" y="1359960"/>
                    </a:cubicBezTo>
                    <a:cubicBezTo>
                      <a:pt x="2418732" y="1359001"/>
                      <a:pt x="2407114" y="1360824"/>
                      <a:pt x="2395880" y="1359480"/>
                    </a:cubicBezTo>
                    <a:cubicBezTo>
                      <a:pt x="2382919" y="1357944"/>
                      <a:pt x="2370245" y="1354008"/>
                      <a:pt x="2357378" y="1351607"/>
                    </a:cubicBezTo>
                    <a:cubicBezTo>
                      <a:pt x="2353826" y="1350935"/>
                      <a:pt x="2349889" y="1351799"/>
                      <a:pt x="2346145" y="1351991"/>
                    </a:cubicBezTo>
                    <a:cubicBezTo>
                      <a:pt x="2341920" y="1352183"/>
                      <a:pt x="2337791" y="1352567"/>
                      <a:pt x="2333567" y="1352663"/>
                    </a:cubicBezTo>
                    <a:cubicBezTo>
                      <a:pt x="2320700" y="1352856"/>
                      <a:pt x="2307835" y="1352567"/>
                      <a:pt x="2294968" y="1353240"/>
                    </a:cubicBezTo>
                    <a:cubicBezTo>
                      <a:pt x="2287095" y="1353624"/>
                      <a:pt x="2278839" y="1357560"/>
                      <a:pt x="2271540" y="1356120"/>
                    </a:cubicBezTo>
                    <a:cubicBezTo>
                      <a:pt x="2256659" y="1353335"/>
                      <a:pt x="2241776" y="1359576"/>
                      <a:pt x="2226895" y="1354392"/>
                    </a:cubicBezTo>
                    <a:cubicBezTo>
                      <a:pt x="2222285" y="1352856"/>
                      <a:pt x="2215948" y="1356696"/>
                      <a:pt x="2210379" y="1356888"/>
                    </a:cubicBezTo>
                    <a:cubicBezTo>
                      <a:pt x="2196457" y="1357368"/>
                      <a:pt x="2182535" y="1357272"/>
                      <a:pt x="2168613" y="1357176"/>
                    </a:cubicBezTo>
                    <a:cubicBezTo>
                      <a:pt x="2156131" y="1357080"/>
                      <a:pt x="2143168" y="1358424"/>
                      <a:pt x="2131167" y="1355736"/>
                    </a:cubicBezTo>
                    <a:cubicBezTo>
                      <a:pt x="2118588" y="1352856"/>
                      <a:pt x="2107259" y="1353240"/>
                      <a:pt x="2095065" y="1356504"/>
                    </a:cubicBezTo>
                    <a:cubicBezTo>
                      <a:pt x="2086711" y="1358712"/>
                      <a:pt x="2077878" y="1359001"/>
                      <a:pt x="2069237" y="1359672"/>
                    </a:cubicBezTo>
                    <a:cubicBezTo>
                      <a:pt x="2059924" y="1360440"/>
                      <a:pt x="2049650" y="1358424"/>
                      <a:pt x="2041201" y="1361592"/>
                    </a:cubicBezTo>
                    <a:cubicBezTo>
                      <a:pt x="2016044" y="1371002"/>
                      <a:pt x="1990216" y="1373018"/>
                      <a:pt x="1963909" y="1373018"/>
                    </a:cubicBezTo>
                    <a:cubicBezTo>
                      <a:pt x="1959107" y="1373018"/>
                      <a:pt x="1954210" y="1371675"/>
                      <a:pt x="1949603" y="1370234"/>
                    </a:cubicBezTo>
                    <a:cubicBezTo>
                      <a:pt x="1922717" y="1361592"/>
                      <a:pt x="1895737" y="1362360"/>
                      <a:pt x="1868373" y="1367641"/>
                    </a:cubicBezTo>
                    <a:cubicBezTo>
                      <a:pt x="1862708" y="1368794"/>
                      <a:pt x="1856372" y="1368986"/>
                      <a:pt x="1850707" y="1367834"/>
                    </a:cubicBezTo>
                    <a:cubicBezTo>
                      <a:pt x="1834768" y="1364473"/>
                      <a:pt x="1819309" y="1358904"/>
                      <a:pt x="1803275" y="1356504"/>
                    </a:cubicBezTo>
                    <a:cubicBezTo>
                      <a:pt x="1776775" y="1352567"/>
                      <a:pt x="1753828" y="1365817"/>
                      <a:pt x="1730112" y="1374459"/>
                    </a:cubicBezTo>
                    <a:cubicBezTo>
                      <a:pt x="1707548" y="1382620"/>
                      <a:pt x="1688345" y="1401055"/>
                      <a:pt x="1661652" y="1396926"/>
                    </a:cubicBezTo>
                    <a:cubicBezTo>
                      <a:pt x="1658965" y="1396542"/>
                      <a:pt x="1655988" y="1399134"/>
                      <a:pt x="1653011" y="1399807"/>
                    </a:cubicBezTo>
                    <a:cubicBezTo>
                      <a:pt x="1644850" y="1401631"/>
                      <a:pt x="1636689" y="1403839"/>
                      <a:pt x="1628431" y="1404704"/>
                    </a:cubicBezTo>
                    <a:cubicBezTo>
                      <a:pt x="1618350" y="1405856"/>
                      <a:pt x="1608076" y="1405472"/>
                      <a:pt x="1597995" y="1406432"/>
                    </a:cubicBezTo>
                    <a:cubicBezTo>
                      <a:pt x="1585032" y="1407584"/>
                      <a:pt x="1572263" y="1410656"/>
                      <a:pt x="1559396" y="1410656"/>
                    </a:cubicBezTo>
                    <a:cubicBezTo>
                      <a:pt x="1549026" y="1410656"/>
                      <a:pt x="1538753" y="1407104"/>
                      <a:pt x="1528480" y="1405375"/>
                    </a:cubicBezTo>
                    <a:cubicBezTo>
                      <a:pt x="1513981" y="1402975"/>
                      <a:pt x="1498042" y="1403647"/>
                      <a:pt x="1485272" y="1397502"/>
                    </a:cubicBezTo>
                    <a:cubicBezTo>
                      <a:pt x="1471639" y="1390973"/>
                      <a:pt x="1458676" y="1387997"/>
                      <a:pt x="1444562" y="1390013"/>
                    </a:cubicBezTo>
                    <a:cubicBezTo>
                      <a:pt x="1439857" y="1390685"/>
                      <a:pt x="1433808" y="1394718"/>
                      <a:pt x="1431696" y="1398846"/>
                    </a:cubicBezTo>
                    <a:cubicBezTo>
                      <a:pt x="1426991" y="1408064"/>
                      <a:pt x="1420559" y="1409697"/>
                      <a:pt x="1411821" y="1406527"/>
                    </a:cubicBezTo>
                    <a:cubicBezTo>
                      <a:pt x="1404236" y="1403839"/>
                      <a:pt x="1394922" y="1402495"/>
                      <a:pt x="1389738" y="1397310"/>
                    </a:cubicBezTo>
                    <a:cubicBezTo>
                      <a:pt x="1375047" y="1382620"/>
                      <a:pt x="1356324" y="1382140"/>
                      <a:pt x="1338081" y="1378204"/>
                    </a:cubicBezTo>
                    <a:cubicBezTo>
                      <a:pt x="1326945" y="1375802"/>
                      <a:pt x="1316574" y="1375707"/>
                      <a:pt x="1305436" y="1377339"/>
                    </a:cubicBezTo>
                    <a:cubicBezTo>
                      <a:pt x="1281241" y="1380988"/>
                      <a:pt x="1257717" y="1375802"/>
                      <a:pt x="1234481" y="1369178"/>
                    </a:cubicBezTo>
                    <a:cubicBezTo>
                      <a:pt x="1219118" y="1364761"/>
                      <a:pt x="1203372" y="1362073"/>
                      <a:pt x="1188106" y="1357560"/>
                    </a:cubicBezTo>
                    <a:cubicBezTo>
                      <a:pt x="1176680" y="1354104"/>
                      <a:pt x="1165255" y="1349975"/>
                      <a:pt x="1154790" y="1344406"/>
                    </a:cubicBezTo>
                    <a:cubicBezTo>
                      <a:pt x="1139618" y="1336244"/>
                      <a:pt x="1126369" y="1323954"/>
                      <a:pt x="1107069" y="1327219"/>
                    </a:cubicBezTo>
                    <a:cubicBezTo>
                      <a:pt x="1090074" y="1330099"/>
                      <a:pt x="1074713" y="1324051"/>
                      <a:pt x="1059158" y="1318290"/>
                    </a:cubicBezTo>
                    <a:cubicBezTo>
                      <a:pt x="1047732" y="1314065"/>
                      <a:pt x="1036308" y="1309744"/>
                      <a:pt x="1024496" y="1307056"/>
                    </a:cubicBezTo>
                    <a:cubicBezTo>
                      <a:pt x="1010478" y="1303887"/>
                      <a:pt x="994635" y="1305232"/>
                      <a:pt x="982153" y="1299374"/>
                    </a:cubicBezTo>
                    <a:cubicBezTo>
                      <a:pt x="969095" y="1293229"/>
                      <a:pt x="958246" y="1297358"/>
                      <a:pt x="946628" y="1299087"/>
                    </a:cubicBezTo>
                    <a:cubicBezTo>
                      <a:pt x="928097" y="1301775"/>
                      <a:pt x="909661" y="1306768"/>
                      <a:pt x="890939" y="1300431"/>
                    </a:cubicBezTo>
                    <a:cubicBezTo>
                      <a:pt x="868184" y="1292750"/>
                      <a:pt x="845620" y="1284493"/>
                      <a:pt x="822769" y="1277196"/>
                    </a:cubicBezTo>
                    <a:cubicBezTo>
                      <a:pt x="813934" y="1274410"/>
                      <a:pt x="804431" y="1273258"/>
                      <a:pt x="795212" y="1272010"/>
                    </a:cubicBezTo>
                    <a:cubicBezTo>
                      <a:pt x="786476" y="1270954"/>
                      <a:pt x="776010" y="1273642"/>
                      <a:pt x="769288" y="1269610"/>
                    </a:cubicBezTo>
                    <a:cubicBezTo>
                      <a:pt x="752005" y="1259241"/>
                      <a:pt x="734243" y="1254152"/>
                      <a:pt x="714271" y="1254152"/>
                    </a:cubicBezTo>
                    <a:cubicBezTo>
                      <a:pt x="706781" y="1254152"/>
                      <a:pt x="699484" y="1249831"/>
                      <a:pt x="691900" y="1249062"/>
                    </a:cubicBezTo>
                    <a:cubicBezTo>
                      <a:pt x="681529" y="1248103"/>
                      <a:pt x="669623" y="1245510"/>
                      <a:pt x="660598" y="1249159"/>
                    </a:cubicBezTo>
                    <a:cubicBezTo>
                      <a:pt x="639379" y="1257800"/>
                      <a:pt x="622193" y="1250599"/>
                      <a:pt x="603662" y="1242054"/>
                    </a:cubicBezTo>
                    <a:cubicBezTo>
                      <a:pt x="585418" y="1233604"/>
                      <a:pt x="566215" y="1226884"/>
                      <a:pt x="546821" y="1221314"/>
                    </a:cubicBezTo>
                    <a:cubicBezTo>
                      <a:pt x="539524" y="1219298"/>
                      <a:pt x="530787" y="1222659"/>
                      <a:pt x="522721" y="1223330"/>
                    </a:cubicBezTo>
                    <a:cubicBezTo>
                      <a:pt x="519840" y="1223523"/>
                      <a:pt x="516671" y="1223811"/>
                      <a:pt x="514080" y="1222851"/>
                    </a:cubicBezTo>
                    <a:cubicBezTo>
                      <a:pt x="489020" y="1213633"/>
                      <a:pt x="463575" y="1206624"/>
                      <a:pt x="436404" y="1211424"/>
                    </a:cubicBezTo>
                    <a:cubicBezTo>
                      <a:pt x="433908" y="1211905"/>
                      <a:pt x="431123" y="1210849"/>
                      <a:pt x="428626" y="1210177"/>
                    </a:cubicBezTo>
                    <a:cubicBezTo>
                      <a:pt x="416432" y="1206720"/>
                      <a:pt x="404526" y="1201247"/>
                      <a:pt x="392141" y="1199999"/>
                    </a:cubicBezTo>
                    <a:cubicBezTo>
                      <a:pt x="361608" y="1196927"/>
                      <a:pt x="330884" y="1195678"/>
                      <a:pt x="300157" y="1193662"/>
                    </a:cubicBezTo>
                    <a:cubicBezTo>
                      <a:pt x="298237" y="1193566"/>
                      <a:pt x="296221" y="1193566"/>
                      <a:pt x="294493" y="1192894"/>
                    </a:cubicBezTo>
                    <a:cubicBezTo>
                      <a:pt x="283163" y="1188765"/>
                      <a:pt x="273274" y="1190110"/>
                      <a:pt x="263671" y="1197982"/>
                    </a:cubicBezTo>
                    <a:cubicBezTo>
                      <a:pt x="259447" y="1201439"/>
                      <a:pt x="253686" y="1203263"/>
                      <a:pt x="248406" y="1205184"/>
                    </a:cubicBezTo>
                    <a:cubicBezTo>
                      <a:pt x="240628" y="1208065"/>
                      <a:pt x="232659" y="1210849"/>
                      <a:pt x="224594" y="1212673"/>
                    </a:cubicBezTo>
                    <a:cubicBezTo>
                      <a:pt x="216624" y="1214401"/>
                      <a:pt x="208079" y="1216801"/>
                      <a:pt x="200398" y="1215458"/>
                    </a:cubicBezTo>
                    <a:cubicBezTo>
                      <a:pt x="186572" y="1213057"/>
                      <a:pt x="173417" y="1207681"/>
                      <a:pt x="159783" y="1204127"/>
                    </a:cubicBezTo>
                    <a:cubicBezTo>
                      <a:pt x="155079" y="1202879"/>
                      <a:pt x="149893" y="1203072"/>
                      <a:pt x="144997" y="1202975"/>
                    </a:cubicBezTo>
                    <a:cubicBezTo>
                      <a:pt x="133763" y="1202688"/>
                      <a:pt x="122241" y="1205472"/>
                      <a:pt x="112064" y="1197503"/>
                    </a:cubicBezTo>
                    <a:cubicBezTo>
                      <a:pt x="102655" y="1190014"/>
                      <a:pt x="93148" y="1192221"/>
                      <a:pt x="83259" y="1197887"/>
                    </a:cubicBezTo>
                    <a:cubicBezTo>
                      <a:pt x="76154" y="1201920"/>
                      <a:pt x="68090" y="1205088"/>
                      <a:pt x="60120" y="1206624"/>
                    </a:cubicBezTo>
                    <a:cubicBezTo>
                      <a:pt x="49174" y="1208736"/>
                      <a:pt x="38324" y="1209601"/>
                      <a:pt x="26514" y="1208352"/>
                    </a:cubicBezTo>
                    <a:cubicBezTo>
                      <a:pt x="18161" y="1207488"/>
                      <a:pt x="11343" y="1207104"/>
                      <a:pt x="4814" y="1202015"/>
                    </a:cubicBezTo>
                    <a:cubicBezTo>
                      <a:pt x="3759" y="1201247"/>
                      <a:pt x="1839" y="1201055"/>
                      <a:pt x="398" y="1201152"/>
                    </a:cubicBezTo>
                    <a:lnTo>
                      <a:pt x="0" y="1201150"/>
                    </a:lnTo>
                    <a:lnTo>
                      <a:pt x="0" y="1004512"/>
                    </a:lnTo>
                    <a:lnTo>
                      <a:pt x="30355" y="1002784"/>
                    </a:lnTo>
                    <a:cubicBezTo>
                      <a:pt x="37748" y="1002111"/>
                      <a:pt x="44853" y="999520"/>
                      <a:pt x="52151" y="997695"/>
                    </a:cubicBezTo>
                    <a:cubicBezTo>
                      <a:pt x="56183" y="996639"/>
                      <a:pt x="60504" y="993855"/>
                      <a:pt x="64248" y="994430"/>
                    </a:cubicBezTo>
                    <a:cubicBezTo>
                      <a:pt x="85948" y="997791"/>
                      <a:pt x="105823" y="989534"/>
                      <a:pt x="126370" y="985405"/>
                    </a:cubicBezTo>
                    <a:cubicBezTo>
                      <a:pt x="135876" y="983485"/>
                      <a:pt x="144805" y="978876"/>
                      <a:pt x="154022" y="975708"/>
                    </a:cubicBezTo>
                    <a:cubicBezTo>
                      <a:pt x="156423" y="974843"/>
                      <a:pt x="159111" y="974075"/>
                      <a:pt x="161512" y="974268"/>
                    </a:cubicBezTo>
                    <a:cubicBezTo>
                      <a:pt x="175242" y="975420"/>
                      <a:pt x="188876" y="977052"/>
                      <a:pt x="202510" y="978300"/>
                    </a:cubicBezTo>
                    <a:cubicBezTo>
                      <a:pt x="214896" y="979452"/>
                      <a:pt x="227378" y="979836"/>
                      <a:pt x="233235" y="993950"/>
                    </a:cubicBezTo>
                    <a:cubicBezTo>
                      <a:pt x="234100" y="996159"/>
                      <a:pt x="236979" y="997791"/>
                      <a:pt x="239188" y="999231"/>
                    </a:cubicBezTo>
                    <a:cubicBezTo>
                      <a:pt x="273274" y="1021411"/>
                      <a:pt x="291516" y="1020835"/>
                      <a:pt x="324834" y="997407"/>
                    </a:cubicBezTo>
                    <a:cubicBezTo>
                      <a:pt x="328290" y="995007"/>
                      <a:pt x="335683" y="993278"/>
                      <a:pt x="337987" y="995198"/>
                    </a:cubicBezTo>
                    <a:cubicBezTo>
                      <a:pt x="357575" y="1011137"/>
                      <a:pt x="378986" y="1009409"/>
                      <a:pt x="401550" y="1004416"/>
                    </a:cubicBezTo>
                    <a:cubicBezTo>
                      <a:pt x="407407" y="1003072"/>
                      <a:pt x="415664" y="1003072"/>
                      <a:pt x="420081" y="1006240"/>
                    </a:cubicBezTo>
                    <a:cubicBezTo>
                      <a:pt x="441108" y="1020930"/>
                      <a:pt x="463672" y="1018819"/>
                      <a:pt x="486523" y="1014498"/>
                    </a:cubicBezTo>
                    <a:cubicBezTo>
                      <a:pt x="490075" y="1013826"/>
                      <a:pt x="494397" y="1010177"/>
                      <a:pt x="495932" y="1006817"/>
                    </a:cubicBezTo>
                    <a:cubicBezTo>
                      <a:pt x="501406" y="994911"/>
                      <a:pt x="511680" y="990878"/>
                      <a:pt x="523009" y="987517"/>
                    </a:cubicBezTo>
                    <a:cubicBezTo>
                      <a:pt x="540868" y="982044"/>
                      <a:pt x="558438" y="975611"/>
                      <a:pt x="576393" y="970427"/>
                    </a:cubicBezTo>
                    <a:cubicBezTo>
                      <a:pt x="580811" y="969179"/>
                      <a:pt x="586283" y="969947"/>
                      <a:pt x="590892" y="971387"/>
                    </a:cubicBezTo>
                    <a:cubicBezTo>
                      <a:pt x="606638" y="976284"/>
                      <a:pt x="616624" y="988574"/>
                      <a:pt x="627569" y="999904"/>
                    </a:cubicBezTo>
                    <a:cubicBezTo>
                      <a:pt x="632370" y="1004897"/>
                      <a:pt x="638995" y="1008449"/>
                      <a:pt x="645429" y="1011329"/>
                    </a:cubicBezTo>
                    <a:cubicBezTo>
                      <a:pt x="662135" y="1018723"/>
                      <a:pt x="679226" y="1025348"/>
                      <a:pt x="696125" y="1032356"/>
                    </a:cubicBezTo>
                    <a:cubicBezTo>
                      <a:pt x="697757" y="1033029"/>
                      <a:pt x="699100" y="1034757"/>
                      <a:pt x="700349" y="1036197"/>
                    </a:cubicBezTo>
                    <a:cubicBezTo>
                      <a:pt x="712831" y="1051368"/>
                      <a:pt x="725216" y="1066634"/>
                      <a:pt x="737795" y="1081804"/>
                    </a:cubicBezTo>
                    <a:cubicBezTo>
                      <a:pt x="740195" y="1084684"/>
                      <a:pt x="743652" y="1086797"/>
                      <a:pt x="746244" y="1089581"/>
                    </a:cubicBezTo>
                    <a:cubicBezTo>
                      <a:pt x="749893" y="1093422"/>
                      <a:pt x="754502" y="1097071"/>
                      <a:pt x="756422" y="1101680"/>
                    </a:cubicBezTo>
                    <a:cubicBezTo>
                      <a:pt x="762374" y="1116177"/>
                      <a:pt x="773801" y="1122419"/>
                      <a:pt x="788202" y="1125108"/>
                    </a:cubicBezTo>
                    <a:cubicBezTo>
                      <a:pt x="801357" y="1127603"/>
                      <a:pt x="814511" y="1129716"/>
                      <a:pt x="827569" y="1132596"/>
                    </a:cubicBezTo>
                    <a:cubicBezTo>
                      <a:pt x="843507" y="1136053"/>
                      <a:pt x="859350" y="1139798"/>
                      <a:pt x="875097" y="1144022"/>
                    </a:cubicBezTo>
                    <a:cubicBezTo>
                      <a:pt x="881913" y="1145847"/>
                      <a:pt x="889115" y="1147959"/>
                      <a:pt x="894972" y="1151704"/>
                    </a:cubicBezTo>
                    <a:cubicBezTo>
                      <a:pt x="911390" y="1162073"/>
                      <a:pt x="928961" y="1169082"/>
                      <a:pt x="948260" y="1166298"/>
                    </a:cubicBezTo>
                    <a:cubicBezTo>
                      <a:pt x="963718" y="1164089"/>
                      <a:pt x="976680" y="1169754"/>
                      <a:pt x="986282" y="1178588"/>
                    </a:cubicBezTo>
                    <a:cubicBezTo>
                      <a:pt x="1003757" y="1194623"/>
                      <a:pt x="1022479" y="1190973"/>
                      <a:pt x="1041107" y="1185789"/>
                    </a:cubicBezTo>
                    <a:cubicBezTo>
                      <a:pt x="1050708" y="1183101"/>
                      <a:pt x="1058581" y="1183485"/>
                      <a:pt x="1067703" y="1186076"/>
                    </a:cubicBezTo>
                    <a:cubicBezTo>
                      <a:pt x="1088826" y="1192126"/>
                      <a:pt x="1102941" y="1208544"/>
                      <a:pt x="1116574" y="1222946"/>
                    </a:cubicBezTo>
                    <a:cubicBezTo>
                      <a:pt x="1128193" y="1235236"/>
                      <a:pt x="1141251" y="1242149"/>
                      <a:pt x="1155557" y="1247335"/>
                    </a:cubicBezTo>
                    <a:cubicBezTo>
                      <a:pt x="1173608" y="1253959"/>
                      <a:pt x="1187914" y="1251464"/>
                      <a:pt x="1196556" y="1235525"/>
                    </a:cubicBezTo>
                    <a:cubicBezTo>
                      <a:pt x="1198956" y="1231012"/>
                      <a:pt x="1203180" y="1225730"/>
                      <a:pt x="1207693" y="1224387"/>
                    </a:cubicBezTo>
                    <a:cubicBezTo>
                      <a:pt x="1229488" y="1217666"/>
                      <a:pt x="1251572" y="1207872"/>
                      <a:pt x="1274904" y="1213826"/>
                    </a:cubicBezTo>
                    <a:cubicBezTo>
                      <a:pt x="1307165" y="1221987"/>
                      <a:pt x="1338658" y="1221507"/>
                      <a:pt x="1370919" y="1213442"/>
                    </a:cubicBezTo>
                    <a:cubicBezTo>
                      <a:pt x="1423247" y="1200383"/>
                      <a:pt x="1475575" y="1186557"/>
                      <a:pt x="1530593" y="1189437"/>
                    </a:cubicBezTo>
                    <a:cubicBezTo>
                      <a:pt x="1539713" y="1189917"/>
                      <a:pt x="1550563" y="1184060"/>
                      <a:pt x="1558436" y="1178299"/>
                    </a:cubicBezTo>
                    <a:cubicBezTo>
                      <a:pt x="1573511" y="1167354"/>
                      <a:pt x="1572838" y="1166489"/>
                      <a:pt x="1589737" y="1175515"/>
                    </a:cubicBezTo>
                    <a:cubicBezTo>
                      <a:pt x="1593770" y="1177724"/>
                      <a:pt x="1598763" y="1179068"/>
                      <a:pt x="1601740" y="1182333"/>
                    </a:cubicBezTo>
                    <a:cubicBezTo>
                      <a:pt x="1616909" y="1198943"/>
                      <a:pt x="1635633" y="1194910"/>
                      <a:pt x="1654259" y="1192510"/>
                    </a:cubicBezTo>
                    <a:cubicBezTo>
                      <a:pt x="1657524" y="1192030"/>
                      <a:pt x="1661460" y="1191358"/>
                      <a:pt x="1664246" y="1192702"/>
                    </a:cubicBezTo>
                    <a:cubicBezTo>
                      <a:pt x="1676823" y="1198750"/>
                      <a:pt x="1687481" y="1196639"/>
                      <a:pt x="1698427" y="1188381"/>
                    </a:cubicBezTo>
                    <a:cubicBezTo>
                      <a:pt x="1707932" y="1181276"/>
                      <a:pt x="1718878" y="1177052"/>
                      <a:pt x="1730112" y="1185885"/>
                    </a:cubicBezTo>
                    <a:cubicBezTo>
                      <a:pt x="1755076" y="1205472"/>
                      <a:pt x="1781767" y="1206432"/>
                      <a:pt x="1809996" y="1194046"/>
                    </a:cubicBezTo>
                    <a:cubicBezTo>
                      <a:pt x="1830159" y="1185213"/>
                      <a:pt x="1850034" y="1183196"/>
                      <a:pt x="1871254" y="1192126"/>
                    </a:cubicBezTo>
                    <a:cubicBezTo>
                      <a:pt x="1879415" y="1195582"/>
                      <a:pt x="1889977" y="1193278"/>
                      <a:pt x="1899482" y="1194046"/>
                    </a:cubicBezTo>
                    <a:cubicBezTo>
                      <a:pt x="1904859" y="1194430"/>
                      <a:pt x="1910813" y="1194526"/>
                      <a:pt x="1915420" y="1196927"/>
                    </a:cubicBezTo>
                    <a:cubicBezTo>
                      <a:pt x="1927711" y="1203072"/>
                      <a:pt x="1939136" y="1210945"/>
                      <a:pt x="1951522" y="1216994"/>
                    </a:cubicBezTo>
                    <a:cubicBezTo>
                      <a:pt x="1957475" y="1219874"/>
                      <a:pt x="1964580" y="1221410"/>
                      <a:pt x="1971302" y="1221507"/>
                    </a:cubicBezTo>
                    <a:cubicBezTo>
                      <a:pt x="1991177" y="1221987"/>
                      <a:pt x="2011052" y="1221987"/>
                      <a:pt x="2030831" y="1221123"/>
                    </a:cubicBezTo>
                    <a:cubicBezTo>
                      <a:pt x="2063476" y="1219778"/>
                      <a:pt x="2096601" y="1219490"/>
                      <a:pt x="2120125" y="1190878"/>
                    </a:cubicBezTo>
                    <a:cubicBezTo>
                      <a:pt x="2122046" y="1188573"/>
                      <a:pt x="2126174" y="1187229"/>
                      <a:pt x="2129439" y="1186845"/>
                    </a:cubicBezTo>
                    <a:cubicBezTo>
                      <a:pt x="2144513" y="1185021"/>
                      <a:pt x="2159971" y="1184828"/>
                      <a:pt x="2174854" y="1181852"/>
                    </a:cubicBezTo>
                    <a:cubicBezTo>
                      <a:pt x="2186760" y="1179452"/>
                      <a:pt x="2196650" y="1180220"/>
                      <a:pt x="2205674" y="1188669"/>
                    </a:cubicBezTo>
                    <a:cubicBezTo>
                      <a:pt x="2217485" y="1199807"/>
                      <a:pt x="2231887" y="1206336"/>
                      <a:pt x="2247634" y="1202784"/>
                    </a:cubicBezTo>
                    <a:cubicBezTo>
                      <a:pt x="2263379" y="1199327"/>
                      <a:pt x="2273749" y="1206816"/>
                      <a:pt x="2285367" y="1214594"/>
                    </a:cubicBezTo>
                    <a:cubicBezTo>
                      <a:pt x="2293817" y="1220258"/>
                      <a:pt x="2303418" y="1227363"/>
                      <a:pt x="2312827" y="1227939"/>
                    </a:cubicBezTo>
                    <a:cubicBezTo>
                      <a:pt x="2334143" y="1229187"/>
                      <a:pt x="2352482" y="1248967"/>
                      <a:pt x="2375622" y="1237733"/>
                    </a:cubicBezTo>
                    <a:cubicBezTo>
                      <a:pt x="2377158" y="1236965"/>
                      <a:pt x="2379942" y="1238885"/>
                      <a:pt x="2382151" y="1239365"/>
                    </a:cubicBezTo>
                    <a:cubicBezTo>
                      <a:pt x="2399817" y="1243014"/>
                      <a:pt x="2416428" y="1239461"/>
                      <a:pt x="2429390" y="1227459"/>
                    </a:cubicBezTo>
                    <a:cubicBezTo>
                      <a:pt x="2446385" y="1211809"/>
                      <a:pt x="2465203" y="1210272"/>
                      <a:pt x="2486134" y="1215362"/>
                    </a:cubicBezTo>
                    <a:cubicBezTo>
                      <a:pt x="2492856" y="1216994"/>
                      <a:pt x="2499577" y="1218146"/>
                      <a:pt x="2506394" y="1219490"/>
                    </a:cubicBezTo>
                    <a:cubicBezTo>
                      <a:pt x="2515611" y="1221410"/>
                      <a:pt x="2524925" y="1223427"/>
                      <a:pt x="2534142" y="1225347"/>
                    </a:cubicBezTo>
                    <a:cubicBezTo>
                      <a:pt x="2543072" y="1227268"/>
                      <a:pt x="2552962" y="1230532"/>
                      <a:pt x="2559874" y="1222275"/>
                    </a:cubicBezTo>
                    <a:cubicBezTo>
                      <a:pt x="2565827" y="1215169"/>
                      <a:pt x="2570052" y="1215842"/>
                      <a:pt x="2575525" y="1221987"/>
                    </a:cubicBezTo>
                    <a:cubicBezTo>
                      <a:pt x="2594536" y="1243494"/>
                      <a:pt x="2617580" y="1256936"/>
                      <a:pt x="2646960" y="1257896"/>
                    </a:cubicBezTo>
                    <a:cubicBezTo>
                      <a:pt x="2653009" y="1258088"/>
                      <a:pt x="2659154" y="1259432"/>
                      <a:pt x="2665107" y="1260873"/>
                    </a:cubicBezTo>
                    <a:cubicBezTo>
                      <a:pt x="2668756" y="1261736"/>
                      <a:pt x="2673173" y="1262697"/>
                      <a:pt x="2675381" y="1265290"/>
                    </a:cubicBezTo>
                    <a:cubicBezTo>
                      <a:pt x="2692567" y="1285068"/>
                      <a:pt x="2713979" y="1298799"/>
                      <a:pt x="2737311" y="1309841"/>
                    </a:cubicBezTo>
                    <a:cubicBezTo>
                      <a:pt x="2745664" y="1313777"/>
                      <a:pt x="2754594" y="1317713"/>
                      <a:pt x="2763619" y="1318866"/>
                    </a:cubicBezTo>
                    <a:cubicBezTo>
                      <a:pt x="2773028" y="1320018"/>
                      <a:pt x="2782917" y="1318098"/>
                      <a:pt x="2792519" y="1317041"/>
                    </a:cubicBezTo>
                    <a:cubicBezTo>
                      <a:pt x="2798184" y="1316466"/>
                      <a:pt x="2804713" y="1316561"/>
                      <a:pt x="2809226" y="1313777"/>
                    </a:cubicBezTo>
                    <a:cubicBezTo>
                      <a:pt x="2823532" y="1305039"/>
                      <a:pt x="2837358" y="1295631"/>
                      <a:pt x="2850705" y="1285452"/>
                    </a:cubicBezTo>
                    <a:cubicBezTo>
                      <a:pt x="2862131" y="1276715"/>
                      <a:pt x="2864435" y="1275467"/>
                      <a:pt x="2874324" y="1286413"/>
                    </a:cubicBezTo>
                    <a:cubicBezTo>
                      <a:pt x="2884502" y="1297647"/>
                      <a:pt x="2897176" y="1303503"/>
                      <a:pt x="2911194" y="1305903"/>
                    </a:cubicBezTo>
                    <a:cubicBezTo>
                      <a:pt x="2933373" y="1309648"/>
                      <a:pt x="2955745" y="1312816"/>
                      <a:pt x="2978116" y="1314641"/>
                    </a:cubicBezTo>
                    <a:cubicBezTo>
                      <a:pt x="2998375" y="1316273"/>
                      <a:pt x="3008073" y="1307440"/>
                      <a:pt x="3012106" y="1287373"/>
                    </a:cubicBezTo>
                    <a:cubicBezTo>
                      <a:pt x="3014410" y="1276235"/>
                      <a:pt x="3017387" y="1264137"/>
                      <a:pt x="3029676" y="1261161"/>
                    </a:cubicBezTo>
                    <a:cubicBezTo>
                      <a:pt x="3049744" y="1256360"/>
                      <a:pt x="3070579" y="1254248"/>
                      <a:pt x="3080469" y="1230724"/>
                    </a:cubicBezTo>
                    <a:cubicBezTo>
                      <a:pt x="3085941" y="1235909"/>
                      <a:pt x="3089302" y="1238981"/>
                      <a:pt x="3092567" y="1242054"/>
                    </a:cubicBezTo>
                    <a:cubicBezTo>
                      <a:pt x="3101592" y="1250599"/>
                      <a:pt x="3120314" y="1254248"/>
                      <a:pt x="3129821" y="1246855"/>
                    </a:cubicBezTo>
                    <a:cubicBezTo>
                      <a:pt x="3143839" y="1236101"/>
                      <a:pt x="3156705" y="1238117"/>
                      <a:pt x="3170147" y="1246471"/>
                    </a:cubicBezTo>
                    <a:cubicBezTo>
                      <a:pt x="3192615" y="1260297"/>
                      <a:pt x="3217674" y="1257128"/>
                      <a:pt x="3240429" y="1251559"/>
                    </a:cubicBezTo>
                    <a:cubicBezTo>
                      <a:pt x="3257617" y="1247430"/>
                      <a:pt x="3275956" y="1239845"/>
                      <a:pt x="3287189" y="1222466"/>
                    </a:cubicBezTo>
                    <a:cubicBezTo>
                      <a:pt x="3290741" y="1216898"/>
                      <a:pt x="3298711" y="1214113"/>
                      <a:pt x="3305049" y="1210465"/>
                    </a:cubicBezTo>
                    <a:cubicBezTo>
                      <a:pt x="3310329" y="1207488"/>
                      <a:pt x="3315898" y="1204704"/>
                      <a:pt x="3321755" y="1202784"/>
                    </a:cubicBezTo>
                    <a:cubicBezTo>
                      <a:pt x="3327995" y="1200671"/>
                      <a:pt x="3334909" y="1197598"/>
                      <a:pt x="3341055" y="1198463"/>
                    </a:cubicBezTo>
                    <a:cubicBezTo>
                      <a:pt x="3359681" y="1200959"/>
                      <a:pt x="3374467" y="1196062"/>
                      <a:pt x="3387621" y="1182140"/>
                    </a:cubicBezTo>
                    <a:cubicBezTo>
                      <a:pt x="3394439" y="1174939"/>
                      <a:pt x="3404520" y="1166202"/>
                      <a:pt x="3413161" y="1166105"/>
                    </a:cubicBezTo>
                    <a:cubicBezTo>
                      <a:pt x="3434189" y="1165818"/>
                      <a:pt x="3451663" y="1158905"/>
                      <a:pt x="3470579" y="1150647"/>
                    </a:cubicBezTo>
                    <a:cubicBezTo>
                      <a:pt x="3482772" y="1145366"/>
                      <a:pt x="3496598" y="1141718"/>
                      <a:pt x="3509657" y="1136821"/>
                    </a:cubicBezTo>
                    <a:cubicBezTo>
                      <a:pt x="3524923" y="1131060"/>
                      <a:pt x="3541534" y="1128948"/>
                      <a:pt x="3550847" y="1113009"/>
                    </a:cubicBezTo>
                    <a:cubicBezTo>
                      <a:pt x="3551903" y="1111281"/>
                      <a:pt x="3555072" y="1110993"/>
                      <a:pt x="3556608" y="1109361"/>
                    </a:cubicBezTo>
                    <a:cubicBezTo>
                      <a:pt x="3561505" y="1104368"/>
                      <a:pt x="3567842" y="1099760"/>
                      <a:pt x="3570435" y="1093710"/>
                    </a:cubicBezTo>
                    <a:cubicBezTo>
                      <a:pt x="3577923" y="1076044"/>
                      <a:pt x="3583780" y="1057800"/>
                      <a:pt x="3590501" y="1039846"/>
                    </a:cubicBezTo>
                    <a:cubicBezTo>
                      <a:pt x="3591942" y="1036005"/>
                      <a:pt x="3593285" y="1031108"/>
                      <a:pt x="3596263" y="1028900"/>
                    </a:cubicBezTo>
                    <a:cubicBezTo>
                      <a:pt x="3613449" y="1016226"/>
                      <a:pt x="3630925" y="1004032"/>
                      <a:pt x="3648591" y="992030"/>
                    </a:cubicBezTo>
                    <a:cubicBezTo>
                      <a:pt x="3655696" y="987229"/>
                      <a:pt x="3661649" y="989918"/>
                      <a:pt x="3667986" y="995487"/>
                    </a:cubicBezTo>
                    <a:cubicBezTo>
                      <a:pt x="3674131" y="1000768"/>
                      <a:pt x="3681717" y="1006240"/>
                      <a:pt x="3689397" y="1007585"/>
                    </a:cubicBezTo>
                    <a:cubicBezTo>
                      <a:pt x="3704760" y="1010177"/>
                      <a:pt x="3720698" y="1010753"/>
                      <a:pt x="3736349" y="1010753"/>
                    </a:cubicBezTo>
                    <a:cubicBezTo>
                      <a:pt x="3742205" y="1010753"/>
                      <a:pt x="3748446" y="1007297"/>
                      <a:pt x="3753919" y="1004513"/>
                    </a:cubicBezTo>
                    <a:cubicBezTo>
                      <a:pt x="3764289" y="999231"/>
                      <a:pt x="3773890" y="992126"/>
                      <a:pt x="3784643" y="987710"/>
                    </a:cubicBezTo>
                    <a:cubicBezTo>
                      <a:pt x="3797126" y="982621"/>
                      <a:pt x="3804615" y="974459"/>
                      <a:pt x="3808359" y="961689"/>
                    </a:cubicBezTo>
                    <a:cubicBezTo>
                      <a:pt x="3813929" y="942679"/>
                      <a:pt x="3827179" y="929428"/>
                      <a:pt x="3842829" y="918674"/>
                    </a:cubicBezTo>
                    <a:cubicBezTo>
                      <a:pt x="3862705" y="904944"/>
                      <a:pt x="3886421" y="905616"/>
                      <a:pt x="3908983" y="902256"/>
                    </a:cubicBezTo>
                    <a:cubicBezTo>
                      <a:pt x="3917625" y="901008"/>
                      <a:pt x="3926555" y="899951"/>
                      <a:pt x="3934428" y="896783"/>
                    </a:cubicBezTo>
                    <a:cubicBezTo>
                      <a:pt x="3964288" y="884877"/>
                      <a:pt x="3994149" y="873548"/>
                      <a:pt x="4026987" y="873835"/>
                    </a:cubicBezTo>
                    <a:cubicBezTo>
                      <a:pt x="4029674" y="873835"/>
                      <a:pt x="4032363" y="873548"/>
                      <a:pt x="4035051" y="873067"/>
                    </a:cubicBezTo>
                    <a:cubicBezTo>
                      <a:pt x="4058383" y="869131"/>
                      <a:pt x="4082483" y="867594"/>
                      <a:pt x="4099189" y="846664"/>
                    </a:cubicBezTo>
                    <a:cubicBezTo>
                      <a:pt x="4102261" y="842823"/>
                      <a:pt x="4109271" y="841671"/>
                      <a:pt x="4114647" y="840134"/>
                    </a:cubicBezTo>
                    <a:cubicBezTo>
                      <a:pt x="4123961" y="837638"/>
                      <a:pt x="4130203" y="832549"/>
                      <a:pt x="4133563" y="823427"/>
                    </a:cubicBezTo>
                    <a:cubicBezTo>
                      <a:pt x="4139229" y="807681"/>
                      <a:pt x="4145949" y="792223"/>
                      <a:pt x="4151039" y="776284"/>
                    </a:cubicBezTo>
                    <a:cubicBezTo>
                      <a:pt x="4154591" y="765338"/>
                      <a:pt x="4161215" y="759289"/>
                      <a:pt x="4171489" y="754776"/>
                    </a:cubicBezTo>
                    <a:cubicBezTo>
                      <a:pt x="4177251" y="752280"/>
                      <a:pt x="4182243" y="746808"/>
                      <a:pt x="4186372" y="741718"/>
                    </a:cubicBezTo>
                    <a:cubicBezTo>
                      <a:pt x="4191365" y="735573"/>
                      <a:pt x="4193957" y="727412"/>
                      <a:pt x="4199429" y="721940"/>
                    </a:cubicBezTo>
                    <a:cubicBezTo>
                      <a:pt x="4212775" y="708305"/>
                      <a:pt x="4216905" y="693231"/>
                      <a:pt x="4212487" y="674604"/>
                    </a:cubicBezTo>
                    <a:cubicBezTo>
                      <a:pt x="4208551" y="658090"/>
                      <a:pt x="4218921" y="636006"/>
                      <a:pt x="4232555" y="632645"/>
                    </a:cubicBezTo>
                    <a:cubicBezTo>
                      <a:pt x="4247629" y="628900"/>
                      <a:pt x="4257999" y="619684"/>
                      <a:pt x="4268657" y="609410"/>
                    </a:cubicBezTo>
                    <a:cubicBezTo>
                      <a:pt x="4274609" y="603649"/>
                      <a:pt x="4282963" y="598656"/>
                      <a:pt x="4291028" y="597216"/>
                    </a:cubicBezTo>
                    <a:cubicBezTo>
                      <a:pt x="4321657" y="591647"/>
                      <a:pt x="4350557" y="598464"/>
                      <a:pt x="4379651" y="609506"/>
                    </a:cubicBezTo>
                    <a:cubicBezTo>
                      <a:pt x="4398661" y="616707"/>
                      <a:pt x="4419784" y="618627"/>
                      <a:pt x="4440139" y="621507"/>
                    </a:cubicBezTo>
                    <a:cubicBezTo>
                      <a:pt x="4446477" y="622371"/>
                      <a:pt x="4454542" y="620452"/>
                      <a:pt x="4460015" y="616899"/>
                    </a:cubicBezTo>
                    <a:cubicBezTo>
                      <a:pt x="4479218" y="604609"/>
                      <a:pt x="4498325" y="591935"/>
                      <a:pt x="4516183" y="577724"/>
                    </a:cubicBezTo>
                    <a:cubicBezTo>
                      <a:pt x="4532795" y="564379"/>
                      <a:pt x="4551517" y="558810"/>
                      <a:pt x="4571681" y="560250"/>
                    </a:cubicBezTo>
                    <a:cubicBezTo>
                      <a:pt x="4586371" y="561306"/>
                      <a:pt x="4599621" y="558905"/>
                      <a:pt x="4613447" y="555257"/>
                    </a:cubicBezTo>
                    <a:cubicBezTo>
                      <a:pt x="4624969" y="552185"/>
                      <a:pt x="4637643" y="550072"/>
                      <a:pt x="4649355" y="551417"/>
                    </a:cubicBezTo>
                    <a:cubicBezTo>
                      <a:pt x="4665775" y="553337"/>
                      <a:pt x="4679313" y="550553"/>
                      <a:pt x="4692467" y="540663"/>
                    </a:cubicBezTo>
                    <a:cubicBezTo>
                      <a:pt x="4699476" y="535382"/>
                      <a:pt x="4708502" y="532598"/>
                      <a:pt x="4716855" y="528949"/>
                    </a:cubicBezTo>
                    <a:cubicBezTo>
                      <a:pt x="4729721" y="523284"/>
                      <a:pt x="4743067" y="518483"/>
                      <a:pt x="4755645" y="512147"/>
                    </a:cubicBezTo>
                    <a:cubicBezTo>
                      <a:pt x="4769183" y="505425"/>
                      <a:pt x="4781569" y="496112"/>
                      <a:pt x="4795395" y="490351"/>
                    </a:cubicBezTo>
                    <a:cubicBezTo>
                      <a:pt x="4810278" y="484110"/>
                      <a:pt x="4819879" y="474605"/>
                      <a:pt x="4825928" y="459818"/>
                    </a:cubicBezTo>
                    <a:cubicBezTo>
                      <a:pt x="4829769" y="450504"/>
                      <a:pt x="4835049" y="440615"/>
                      <a:pt x="4842347" y="434086"/>
                    </a:cubicBezTo>
                    <a:cubicBezTo>
                      <a:pt x="4857422" y="420740"/>
                      <a:pt x="4875087" y="410370"/>
                      <a:pt x="4890451" y="397216"/>
                    </a:cubicBezTo>
                    <a:cubicBezTo>
                      <a:pt x="4912054" y="378781"/>
                      <a:pt x="4932025" y="359194"/>
                      <a:pt x="4933945" y="327701"/>
                    </a:cubicBezTo>
                    <a:cubicBezTo>
                      <a:pt x="4935001" y="310322"/>
                      <a:pt x="4944219" y="302929"/>
                      <a:pt x="4961214" y="298801"/>
                    </a:cubicBezTo>
                    <a:cubicBezTo>
                      <a:pt x="4966878" y="297457"/>
                      <a:pt x="4974945" y="294864"/>
                      <a:pt x="4976672" y="290639"/>
                    </a:cubicBezTo>
                    <a:cubicBezTo>
                      <a:pt x="4981857" y="278061"/>
                      <a:pt x="4992610" y="275565"/>
                      <a:pt x="5002979" y="270573"/>
                    </a:cubicBezTo>
                    <a:cubicBezTo>
                      <a:pt x="5009221" y="267596"/>
                      <a:pt x="5016903" y="261739"/>
                      <a:pt x="5018535" y="255690"/>
                    </a:cubicBezTo>
                    <a:cubicBezTo>
                      <a:pt x="5025255" y="231206"/>
                      <a:pt x="5043690" y="216804"/>
                      <a:pt x="5061069" y="200961"/>
                    </a:cubicBezTo>
                    <a:cubicBezTo>
                      <a:pt x="5066158" y="196256"/>
                      <a:pt x="5071631" y="190879"/>
                      <a:pt x="5074127" y="184735"/>
                    </a:cubicBezTo>
                    <a:cubicBezTo>
                      <a:pt x="5079409" y="171484"/>
                      <a:pt x="5087281" y="161882"/>
                      <a:pt x="5101108" y="156891"/>
                    </a:cubicBezTo>
                    <a:cubicBezTo>
                      <a:pt x="5105524" y="155354"/>
                      <a:pt x="5109557" y="151801"/>
                      <a:pt x="5112918" y="148441"/>
                    </a:cubicBezTo>
                    <a:cubicBezTo>
                      <a:pt x="5120119" y="141144"/>
                      <a:pt x="5126167" y="132598"/>
                      <a:pt x="5133753" y="125782"/>
                    </a:cubicBezTo>
                    <a:cubicBezTo>
                      <a:pt x="5153051" y="108211"/>
                      <a:pt x="5172159" y="90928"/>
                      <a:pt x="5183393" y="66348"/>
                    </a:cubicBezTo>
                    <a:cubicBezTo>
                      <a:pt x="5188865" y="54346"/>
                      <a:pt x="5195107" y="41288"/>
                      <a:pt x="5204709" y="33030"/>
                    </a:cubicBezTo>
                    <a:cubicBezTo>
                      <a:pt x="5216903" y="22565"/>
                      <a:pt x="5232937" y="16612"/>
                      <a:pt x="5247243" y="8451"/>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381FA6FA-3CB6-4F57-8871-82DDE5BE86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0" y="4138312"/>
                <a:ext cx="5260975" cy="1410656"/>
              </a:xfrm>
              <a:custGeom>
                <a:avLst/>
                <a:gdLst>
                  <a:gd name="connsiteX0" fmla="*/ 5260975 w 5260975"/>
                  <a:gd name="connsiteY0" fmla="*/ 0 h 1410656"/>
                  <a:gd name="connsiteX1" fmla="*/ 5260975 w 5260975"/>
                  <a:gd name="connsiteY1" fmla="*/ 221634 h 1410656"/>
                  <a:gd name="connsiteX2" fmla="*/ 5226503 w 5260975"/>
                  <a:gd name="connsiteY2" fmla="*/ 237063 h 1410656"/>
                  <a:gd name="connsiteX3" fmla="*/ 5206341 w 5260975"/>
                  <a:gd name="connsiteY3" fmla="*/ 245128 h 1410656"/>
                  <a:gd name="connsiteX4" fmla="*/ 5123287 w 5260975"/>
                  <a:gd name="connsiteY4" fmla="*/ 297073 h 1410656"/>
                  <a:gd name="connsiteX5" fmla="*/ 5048107 w 5260975"/>
                  <a:gd name="connsiteY5" fmla="*/ 361307 h 1410656"/>
                  <a:gd name="connsiteX6" fmla="*/ 4992899 w 5260975"/>
                  <a:gd name="connsiteY6" fmla="*/ 437542 h 1410656"/>
                  <a:gd name="connsiteX7" fmla="*/ 4977440 w 5260975"/>
                  <a:gd name="connsiteY7" fmla="*/ 455690 h 1410656"/>
                  <a:gd name="connsiteX8" fmla="*/ 4935193 w 5260975"/>
                  <a:gd name="connsiteY8" fmla="*/ 478445 h 1410656"/>
                  <a:gd name="connsiteX9" fmla="*/ 4897844 w 5260975"/>
                  <a:gd name="connsiteY9" fmla="*/ 495535 h 1410656"/>
                  <a:gd name="connsiteX10" fmla="*/ 4870767 w 5260975"/>
                  <a:gd name="connsiteY10" fmla="*/ 514451 h 1410656"/>
                  <a:gd name="connsiteX11" fmla="*/ 4847916 w 5260975"/>
                  <a:gd name="connsiteY11" fmla="*/ 531830 h 1410656"/>
                  <a:gd name="connsiteX12" fmla="*/ 4796163 w 5260975"/>
                  <a:gd name="connsiteY12" fmla="*/ 576765 h 1410656"/>
                  <a:gd name="connsiteX13" fmla="*/ 4738843 w 5260975"/>
                  <a:gd name="connsiteY13" fmla="*/ 614691 h 1410656"/>
                  <a:gd name="connsiteX14" fmla="*/ 4692755 w 5260975"/>
                  <a:gd name="connsiteY14" fmla="*/ 661162 h 1410656"/>
                  <a:gd name="connsiteX15" fmla="*/ 4673744 w 5260975"/>
                  <a:gd name="connsiteY15" fmla="*/ 686318 h 1410656"/>
                  <a:gd name="connsiteX16" fmla="*/ 4633801 w 5260975"/>
                  <a:gd name="connsiteY16" fmla="*/ 703505 h 1410656"/>
                  <a:gd name="connsiteX17" fmla="*/ 4590499 w 5260975"/>
                  <a:gd name="connsiteY17" fmla="*/ 730389 h 1410656"/>
                  <a:gd name="connsiteX18" fmla="*/ 4559773 w 5260975"/>
                  <a:gd name="connsiteY18" fmla="*/ 757081 h 1410656"/>
                  <a:gd name="connsiteX19" fmla="*/ 4536059 w 5260975"/>
                  <a:gd name="connsiteY19" fmla="*/ 774940 h 1410656"/>
                  <a:gd name="connsiteX20" fmla="*/ 4502549 w 5260975"/>
                  <a:gd name="connsiteY20" fmla="*/ 792895 h 1410656"/>
                  <a:gd name="connsiteX21" fmla="*/ 4468944 w 5260975"/>
                  <a:gd name="connsiteY21" fmla="*/ 816419 h 1410656"/>
                  <a:gd name="connsiteX22" fmla="*/ 4452622 w 5260975"/>
                  <a:gd name="connsiteY22" fmla="*/ 830917 h 1410656"/>
                  <a:gd name="connsiteX23" fmla="*/ 4421032 w 5260975"/>
                  <a:gd name="connsiteY23" fmla="*/ 855016 h 1410656"/>
                  <a:gd name="connsiteX24" fmla="*/ 4388483 w 5260975"/>
                  <a:gd name="connsiteY24" fmla="*/ 877484 h 1410656"/>
                  <a:gd name="connsiteX25" fmla="*/ 4327321 w 5260975"/>
                  <a:gd name="connsiteY25" fmla="*/ 903216 h 1410656"/>
                  <a:gd name="connsiteX26" fmla="*/ 4271633 w 5260975"/>
                  <a:gd name="connsiteY26" fmla="*/ 941046 h 1410656"/>
                  <a:gd name="connsiteX27" fmla="*/ 4227465 w 5260975"/>
                  <a:gd name="connsiteY27" fmla="*/ 968698 h 1410656"/>
                  <a:gd name="connsiteX28" fmla="*/ 4201733 w 5260975"/>
                  <a:gd name="connsiteY28" fmla="*/ 986846 h 1410656"/>
                  <a:gd name="connsiteX29" fmla="*/ 4154494 w 5260975"/>
                  <a:gd name="connsiteY29" fmla="*/ 1027364 h 1410656"/>
                  <a:gd name="connsiteX30" fmla="*/ 4081234 w 5260975"/>
                  <a:gd name="connsiteY30" fmla="*/ 1069994 h 1410656"/>
                  <a:gd name="connsiteX31" fmla="*/ 4036971 w 5260975"/>
                  <a:gd name="connsiteY31" fmla="*/ 1093038 h 1410656"/>
                  <a:gd name="connsiteX32" fmla="*/ 3941725 w 5260975"/>
                  <a:gd name="connsiteY32" fmla="*/ 1127796 h 1410656"/>
                  <a:gd name="connsiteX33" fmla="*/ 3910999 w 5260975"/>
                  <a:gd name="connsiteY33" fmla="*/ 1140182 h 1410656"/>
                  <a:gd name="connsiteX34" fmla="*/ 3875859 w 5260975"/>
                  <a:gd name="connsiteY34" fmla="*/ 1148343 h 1410656"/>
                  <a:gd name="connsiteX35" fmla="*/ 3819401 w 5260975"/>
                  <a:gd name="connsiteY35" fmla="*/ 1167642 h 1410656"/>
                  <a:gd name="connsiteX36" fmla="*/ 3709176 w 5260975"/>
                  <a:gd name="connsiteY36" fmla="*/ 1200863 h 1410656"/>
                  <a:gd name="connsiteX37" fmla="*/ 3684981 w 5260975"/>
                  <a:gd name="connsiteY37" fmla="*/ 1205952 h 1410656"/>
                  <a:gd name="connsiteX38" fmla="*/ 3623338 w 5260975"/>
                  <a:gd name="connsiteY38" fmla="*/ 1227363 h 1410656"/>
                  <a:gd name="connsiteX39" fmla="*/ 3586373 w 5260975"/>
                  <a:gd name="connsiteY39" fmla="*/ 1241765 h 1410656"/>
                  <a:gd name="connsiteX40" fmla="*/ 3555743 w 5260975"/>
                  <a:gd name="connsiteY40" fmla="*/ 1250023 h 1410656"/>
                  <a:gd name="connsiteX41" fmla="*/ 3528667 w 5260975"/>
                  <a:gd name="connsiteY41" fmla="*/ 1253864 h 1410656"/>
                  <a:gd name="connsiteX42" fmla="*/ 3457424 w 5260975"/>
                  <a:gd name="connsiteY42" fmla="*/ 1272874 h 1410656"/>
                  <a:gd name="connsiteX43" fmla="*/ 3429003 w 5260975"/>
                  <a:gd name="connsiteY43" fmla="*/ 1280364 h 1410656"/>
                  <a:gd name="connsiteX44" fmla="*/ 3355264 w 5260975"/>
                  <a:gd name="connsiteY44" fmla="*/ 1306096 h 1410656"/>
                  <a:gd name="connsiteX45" fmla="*/ 3292757 w 5260975"/>
                  <a:gd name="connsiteY45" fmla="*/ 1323090 h 1410656"/>
                  <a:gd name="connsiteX46" fmla="*/ 3266643 w 5260975"/>
                  <a:gd name="connsiteY46" fmla="*/ 1331251 h 1410656"/>
                  <a:gd name="connsiteX47" fmla="*/ 3206921 w 5260975"/>
                  <a:gd name="connsiteY47" fmla="*/ 1344886 h 1410656"/>
                  <a:gd name="connsiteX48" fmla="*/ 3173123 w 5260975"/>
                  <a:gd name="connsiteY48" fmla="*/ 1354488 h 1410656"/>
                  <a:gd name="connsiteX49" fmla="*/ 3090646 w 5260975"/>
                  <a:gd name="connsiteY49" fmla="*/ 1365337 h 1410656"/>
                  <a:gd name="connsiteX50" fmla="*/ 3005480 w 5260975"/>
                  <a:gd name="connsiteY50" fmla="*/ 1375802 h 1410656"/>
                  <a:gd name="connsiteX51" fmla="*/ 2958721 w 5260975"/>
                  <a:gd name="connsiteY51" fmla="*/ 1379259 h 1410656"/>
                  <a:gd name="connsiteX52" fmla="*/ 2917915 w 5260975"/>
                  <a:gd name="connsiteY52" fmla="*/ 1384733 h 1410656"/>
                  <a:gd name="connsiteX53" fmla="*/ 2882389 w 5260975"/>
                  <a:gd name="connsiteY53" fmla="*/ 1388189 h 1410656"/>
                  <a:gd name="connsiteX54" fmla="*/ 2825837 w 5260975"/>
                  <a:gd name="connsiteY54" fmla="*/ 1395198 h 1410656"/>
                  <a:gd name="connsiteX55" fmla="*/ 2802313 w 5260975"/>
                  <a:gd name="connsiteY55" fmla="*/ 1397023 h 1410656"/>
                  <a:gd name="connsiteX56" fmla="*/ 2746816 w 5260975"/>
                  <a:gd name="connsiteY56" fmla="*/ 1396926 h 1410656"/>
                  <a:gd name="connsiteX57" fmla="*/ 2727517 w 5260975"/>
                  <a:gd name="connsiteY57" fmla="*/ 1395966 h 1410656"/>
                  <a:gd name="connsiteX58" fmla="*/ 2690359 w 5260975"/>
                  <a:gd name="connsiteY58" fmla="*/ 1384060 h 1410656"/>
                  <a:gd name="connsiteX59" fmla="*/ 2685943 w 5260975"/>
                  <a:gd name="connsiteY59" fmla="*/ 1383196 h 1410656"/>
                  <a:gd name="connsiteX60" fmla="*/ 2661554 w 5260975"/>
                  <a:gd name="connsiteY60" fmla="*/ 1378491 h 1410656"/>
                  <a:gd name="connsiteX61" fmla="*/ 2648208 w 5260975"/>
                  <a:gd name="connsiteY61" fmla="*/ 1376955 h 1410656"/>
                  <a:gd name="connsiteX62" fmla="*/ 2597512 w 5260975"/>
                  <a:gd name="connsiteY62" fmla="*/ 1367162 h 1410656"/>
                  <a:gd name="connsiteX63" fmla="*/ 2568324 w 5260975"/>
                  <a:gd name="connsiteY63" fmla="*/ 1362553 h 1410656"/>
                  <a:gd name="connsiteX64" fmla="*/ 2544704 w 5260975"/>
                  <a:gd name="connsiteY64" fmla="*/ 1363225 h 1410656"/>
                  <a:gd name="connsiteX65" fmla="*/ 2503225 w 5260975"/>
                  <a:gd name="connsiteY65" fmla="*/ 1364089 h 1410656"/>
                  <a:gd name="connsiteX66" fmla="*/ 2489975 w 5260975"/>
                  <a:gd name="connsiteY66" fmla="*/ 1366298 h 1410656"/>
                  <a:gd name="connsiteX67" fmla="*/ 2430061 w 5260975"/>
                  <a:gd name="connsiteY67" fmla="*/ 1359960 h 1410656"/>
                  <a:gd name="connsiteX68" fmla="*/ 2395880 w 5260975"/>
                  <a:gd name="connsiteY68" fmla="*/ 1359480 h 1410656"/>
                  <a:gd name="connsiteX69" fmla="*/ 2357378 w 5260975"/>
                  <a:gd name="connsiteY69" fmla="*/ 1351607 h 1410656"/>
                  <a:gd name="connsiteX70" fmla="*/ 2346145 w 5260975"/>
                  <a:gd name="connsiteY70" fmla="*/ 1351991 h 1410656"/>
                  <a:gd name="connsiteX71" fmla="*/ 2333567 w 5260975"/>
                  <a:gd name="connsiteY71" fmla="*/ 1352663 h 1410656"/>
                  <a:gd name="connsiteX72" fmla="*/ 2294968 w 5260975"/>
                  <a:gd name="connsiteY72" fmla="*/ 1353240 h 1410656"/>
                  <a:gd name="connsiteX73" fmla="*/ 2271540 w 5260975"/>
                  <a:gd name="connsiteY73" fmla="*/ 1356120 h 1410656"/>
                  <a:gd name="connsiteX74" fmla="*/ 2226895 w 5260975"/>
                  <a:gd name="connsiteY74" fmla="*/ 1354392 h 1410656"/>
                  <a:gd name="connsiteX75" fmla="*/ 2210379 w 5260975"/>
                  <a:gd name="connsiteY75" fmla="*/ 1356888 h 1410656"/>
                  <a:gd name="connsiteX76" fmla="*/ 2168613 w 5260975"/>
                  <a:gd name="connsiteY76" fmla="*/ 1357176 h 1410656"/>
                  <a:gd name="connsiteX77" fmla="*/ 2131167 w 5260975"/>
                  <a:gd name="connsiteY77" fmla="*/ 1355736 h 1410656"/>
                  <a:gd name="connsiteX78" fmla="*/ 2095065 w 5260975"/>
                  <a:gd name="connsiteY78" fmla="*/ 1356504 h 1410656"/>
                  <a:gd name="connsiteX79" fmla="*/ 2069237 w 5260975"/>
                  <a:gd name="connsiteY79" fmla="*/ 1359672 h 1410656"/>
                  <a:gd name="connsiteX80" fmla="*/ 2041201 w 5260975"/>
                  <a:gd name="connsiteY80" fmla="*/ 1361592 h 1410656"/>
                  <a:gd name="connsiteX81" fmla="*/ 1963909 w 5260975"/>
                  <a:gd name="connsiteY81" fmla="*/ 1373018 h 1410656"/>
                  <a:gd name="connsiteX82" fmla="*/ 1949603 w 5260975"/>
                  <a:gd name="connsiteY82" fmla="*/ 1370234 h 1410656"/>
                  <a:gd name="connsiteX83" fmla="*/ 1868373 w 5260975"/>
                  <a:gd name="connsiteY83" fmla="*/ 1367641 h 1410656"/>
                  <a:gd name="connsiteX84" fmla="*/ 1850707 w 5260975"/>
                  <a:gd name="connsiteY84" fmla="*/ 1367834 h 1410656"/>
                  <a:gd name="connsiteX85" fmla="*/ 1803275 w 5260975"/>
                  <a:gd name="connsiteY85" fmla="*/ 1356504 h 1410656"/>
                  <a:gd name="connsiteX86" fmla="*/ 1730112 w 5260975"/>
                  <a:gd name="connsiteY86" fmla="*/ 1374459 h 1410656"/>
                  <a:gd name="connsiteX87" fmla="*/ 1661652 w 5260975"/>
                  <a:gd name="connsiteY87" fmla="*/ 1396926 h 1410656"/>
                  <a:gd name="connsiteX88" fmla="*/ 1653011 w 5260975"/>
                  <a:gd name="connsiteY88" fmla="*/ 1399807 h 1410656"/>
                  <a:gd name="connsiteX89" fmla="*/ 1628431 w 5260975"/>
                  <a:gd name="connsiteY89" fmla="*/ 1404704 h 1410656"/>
                  <a:gd name="connsiteX90" fmla="*/ 1597995 w 5260975"/>
                  <a:gd name="connsiteY90" fmla="*/ 1406432 h 1410656"/>
                  <a:gd name="connsiteX91" fmla="*/ 1559396 w 5260975"/>
                  <a:gd name="connsiteY91" fmla="*/ 1410656 h 1410656"/>
                  <a:gd name="connsiteX92" fmla="*/ 1528480 w 5260975"/>
                  <a:gd name="connsiteY92" fmla="*/ 1405375 h 1410656"/>
                  <a:gd name="connsiteX93" fmla="*/ 1485272 w 5260975"/>
                  <a:gd name="connsiteY93" fmla="*/ 1397502 h 1410656"/>
                  <a:gd name="connsiteX94" fmla="*/ 1444562 w 5260975"/>
                  <a:gd name="connsiteY94" fmla="*/ 1390013 h 1410656"/>
                  <a:gd name="connsiteX95" fmla="*/ 1431696 w 5260975"/>
                  <a:gd name="connsiteY95" fmla="*/ 1398846 h 1410656"/>
                  <a:gd name="connsiteX96" fmla="*/ 1411821 w 5260975"/>
                  <a:gd name="connsiteY96" fmla="*/ 1406527 h 1410656"/>
                  <a:gd name="connsiteX97" fmla="*/ 1389738 w 5260975"/>
                  <a:gd name="connsiteY97" fmla="*/ 1397310 h 1410656"/>
                  <a:gd name="connsiteX98" fmla="*/ 1338081 w 5260975"/>
                  <a:gd name="connsiteY98" fmla="*/ 1378204 h 1410656"/>
                  <a:gd name="connsiteX99" fmla="*/ 1305436 w 5260975"/>
                  <a:gd name="connsiteY99" fmla="*/ 1377339 h 1410656"/>
                  <a:gd name="connsiteX100" fmla="*/ 1234481 w 5260975"/>
                  <a:gd name="connsiteY100" fmla="*/ 1369178 h 1410656"/>
                  <a:gd name="connsiteX101" fmla="*/ 1188106 w 5260975"/>
                  <a:gd name="connsiteY101" fmla="*/ 1357560 h 1410656"/>
                  <a:gd name="connsiteX102" fmla="*/ 1154790 w 5260975"/>
                  <a:gd name="connsiteY102" fmla="*/ 1344406 h 1410656"/>
                  <a:gd name="connsiteX103" fmla="*/ 1107069 w 5260975"/>
                  <a:gd name="connsiteY103" fmla="*/ 1327219 h 1410656"/>
                  <a:gd name="connsiteX104" fmla="*/ 1059158 w 5260975"/>
                  <a:gd name="connsiteY104" fmla="*/ 1318290 h 1410656"/>
                  <a:gd name="connsiteX105" fmla="*/ 1024496 w 5260975"/>
                  <a:gd name="connsiteY105" fmla="*/ 1307056 h 1410656"/>
                  <a:gd name="connsiteX106" fmla="*/ 982153 w 5260975"/>
                  <a:gd name="connsiteY106" fmla="*/ 1299374 h 1410656"/>
                  <a:gd name="connsiteX107" fmla="*/ 946628 w 5260975"/>
                  <a:gd name="connsiteY107" fmla="*/ 1299087 h 1410656"/>
                  <a:gd name="connsiteX108" fmla="*/ 890939 w 5260975"/>
                  <a:gd name="connsiteY108" fmla="*/ 1300431 h 1410656"/>
                  <a:gd name="connsiteX109" fmla="*/ 822769 w 5260975"/>
                  <a:gd name="connsiteY109" fmla="*/ 1277196 h 1410656"/>
                  <a:gd name="connsiteX110" fmla="*/ 795212 w 5260975"/>
                  <a:gd name="connsiteY110" fmla="*/ 1272010 h 1410656"/>
                  <a:gd name="connsiteX111" fmla="*/ 769288 w 5260975"/>
                  <a:gd name="connsiteY111" fmla="*/ 1269610 h 1410656"/>
                  <a:gd name="connsiteX112" fmla="*/ 714271 w 5260975"/>
                  <a:gd name="connsiteY112" fmla="*/ 1254152 h 1410656"/>
                  <a:gd name="connsiteX113" fmla="*/ 691900 w 5260975"/>
                  <a:gd name="connsiteY113" fmla="*/ 1249062 h 1410656"/>
                  <a:gd name="connsiteX114" fmla="*/ 660598 w 5260975"/>
                  <a:gd name="connsiteY114" fmla="*/ 1249159 h 1410656"/>
                  <a:gd name="connsiteX115" fmla="*/ 603662 w 5260975"/>
                  <a:gd name="connsiteY115" fmla="*/ 1242054 h 1410656"/>
                  <a:gd name="connsiteX116" fmla="*/ 546821 w 5260975"/>
                  <a:gd name="connsiteY116" fmla="*/ 1221314 h 1410656"/>
                  <a:gd name="connsiteX117" fmla="*/ 522721 w 5260975"/>
                  <a:gd name="connsiteY117" fmla="*/ 1223330 h 1410656"/>
                  <a:gd name="connsiteX118" fmla="*/ 514080 w 5260975"/>
                  <a:gd name="connsiteY118" fmla="*/ 1222851 h 1410656"/>
                  <a:gd name="connsiteX119" fmla="*/ 436404 w 5260975"/>
                  <a:gd name="connsiteY119" fmla="*/ 1211424 h 1410656"/>
                  <a:gd name="connsiteX120" fmla="*/ 428626 w 5260975"/>
                  <a:gd name="connsiteY120" fmla="*/ 1210177 h 1410656"/>
                  <a:gd name="connsiteX121" fmla="*/ 392141 w 5260975"/>
                  <a:gd name="connsiteY121" fmla="*/ 1199999 h 1410656"/>
                  <a:gd name="connsiteX122" fmla="*/ 300157 w 5260975"/>
                  <a:gd name="connsiteY122" fmla="*/ 1193662 h 1410656"/>
                  <a:gd name="connsiteX123" fmla="*/ 294493 w 5260975"/>
                  <a:gd name="connsiteY123" fmla="*/ 1192894 h 1410656"/>
                  <a:gd name="connsiteX124" fmla="*/ 263671 w 5260975"/>
                  <a:gd name="connsiteY124" fmla="*/ 1197982 h 1410656"/>
                  <a:gd name="connsiteX125" fmla="*/ 248406 w 5260975"/>
                  <a:gd name="connsiteY125" fmla="*/ 1205184 h 1410656"/>
                  <a:gd name="connsiteX126" fmla="*/ 224594 w 5260975"/>
                  <a:gd name="connsiteY126" fmla="*/ 1212673 h 1410656"/>
                  <a:gd name="connsiteX127" fmla="*/ 200398 w 5260975"/>
                  <a:gd name="connsiteY127" fmla="*/ 1215458 h 1410656"/>
                  <a:gd name="connsiteX128" fmla="*/ 159783 w 5260975"/>
                  <a:gd name="connsiteY128" fmla="*/ 1204127 h 1410656"/>
                  <a:gd name="connsiteX129" fmla="*/ 144997 w 5260975"/>
                  <a:gd name="connsiteY129" fmla="*/ 1202975 h 1410656"/>
                  <a:gd name="connsiteX130" fmla="*/ 112064 w 5260975"/>
                  <a:gd name="connsiteY130" fmla="*/ 1197503 h 1410656"/>
                  <a:gd name="connsiteX131" fmla="*/ 83259 w 5260975"/>
                  <a:gd name="connsiteY131" fmla="*/ 1197887 h 1410656"/>
                  <a:gd name="connsiteX132" fmla="*/ 60120 w 5260975"/>
                  <a:gd name="connsiteY132" fmla="*/ 1206624 h 1410656"/>
                  <a:gd name="connsiteX133" fmla="*/ 26514 w 5260975"/>
                  <a:gd name="connsiteY133" fmla="*/ 1208352 h 1410656"/>
                  <a:gd name="connsiteX134" fmla="*/ 4814 w 5260975"/>
                  <a:gd name="connsiteY134" fmla="*/ 1202015 h 1410656"/>
                  <a:gd name="connsiteX135" fmla="*/ 398 w 5260975"/>
                  <a:gd name="connsiteY135" fmla="*/ 1201152 h 1410656"/>
                  <a:gd name="connsiteX136" fmla="*/ 0 w 5260975"/>
                  <a:gd name="connsiteY136" fmla="*/ 1201150 h 1410656"/>
                  <a:gd name="connsiteX137" fmla="*/ 0 w 5260975"/>
                  <a:gd name="connsiteY137" fmla="*/ 1004512 h 1410656"/>
                  <a:gd name="connsiteX138" fmla="*/ 30355 w 5260975"/>
                  <a:gd name="connsiteY138" fmla="*/ 1002784 h 1410656"/>
                  <a:gd name="connsiteX139" fmla="*/ 52151 w 5260975"/>
                  <a:gd name="connsiteY139" fmla="*/ 997695 h 1410656"/>
                  <a:gd name="connsiteX140" fmla="*/ 64248 w 5260975"/>
                  <a:gd name="connsiteY140" fmla="*/ 994430 h 1410656"/>
                  <a:gd name="connsiteX141" fmla="*/ 126370 w 5260975"/>
                  <a:gd name="connsiteY141" fmla="*/ 985405 h 1410656"/>
                  <a:gd name="connsiteX142" fmla="*/ 154022 w 5260975"/>
                  <a:gd name="connsiteY142" fmla="*/ 975708 h 1410656"/>
                  <a:gd name="connsiteX143" fmla="*/ 161512 w 5260975"/>
                  <a:gd name="connsiteY143" fmla="*/ 974268 h 1410656"/>
                  <a:gd name="connsiteX144" fmla="*/ 202510 w 5260975"/>
                  <a:gd name="connsiteY144" fmla="*/ 978300 h 1410656"/>
                  <a:gd name="connsiteX145" fmla="*/ 233235 w 5260975"/>
                  <a:gd name="connsiteY145" fmla="*/ 993950 h 1410656"/>
                  <a:gd name="connsiteX146" fmla="*/ 239188 w 5260975"/>
                  <a:gd name="connsiteY146" fmla="*/ 999231 h 1410656"/>
                  <a:gd name="connsiteX147" fmla="*/ 324834 w 5260975"/>
                  <a:gd name="connsiteY147" fmla="*/ 997407 h 1410656"/>
                  <a:gd name="connsiteX148" fmla="*/ 337987 w 5260975"/>
                  <a:gd name="connsiteY148" fmla="*/ 995198 h 1410656"/>
                  <a:gd name="connsiteX149" fmla="*/ 401550 w 5260975"/>
                  <a:gd name="connsiteY149" fmla="*/ 1004416 h 1410656"/>
                  <a:gd name="connsiteX150" fmla="*/ 420081 w 5260975"/>
                  <a:gd name="connsiteY150" fmla="*/ 1006240 h 1410656"/>
                  <a:gd name="connsiteX151" fmla="*/ 486523 w 5260975"/>
                  <a:gd name="connsiteY151" fmla="*/ 1014498 h 1410656"/>
                  <a:gd name="connsiteX152" fmla="*/ 495932 w 5260975"/>
                  <a:gd name="connsiteY152" fmla="*/ 1006817 h 1410656"/>
                  <a:gd name="connsiteX153" fmla="*/ 523009 w 5260975"/>
                  <a:gd name="connsiteY153" fmla="*/ 987517 h 1410656"/>
                  <a:gd name="connsiteX154" fmla="*/ 576393 w 5260975"/>
                  <a:gd name="connsiteY154" fmla="*/ 970427 h 1410656"/>
                  <a:gd name="connsiteX155" fmla="*/ 590892 w 5260975"/>
                  <a:gd name="connsiteY155" fmla="*/ 971387 h 1410656"/>
                  <a:gd name="connsiteX156" fmla="*/ 627569 w 5260975"/>
                  <a:gd name="connsiteY156" fmla="*/ 999904 h 1410656"/>
                  <a:gd name="connsiteX157" fmla="*/ 645429 w 5260975"/>
                  <a:gd name="connsiteY157" fmla="*/ 1011329 h 1410656"/>
                  <a:gd name="connsiteX158" fmla="*/ 696125 w 5260975"/>
                  <a:gd name="connsiteY158" fmla="*/ 1032356 h 1410656"/>
                  <a:gd name="connsiteX159" fmla="*/ 700349 w 5260975"/>
                  <a:gd name="connsiteY159" fmla="*/ 1036197 h 1410656"/>
                  <a:gd name="connsiteX160" fmla="*/ 737795 w 5260975"/>
                  <a:gd name="connsiteY160" fmla="*/ 1081804 h 1410656"/>
                  <a:gd name="connsiteX161" fmla="*/ 746244 w 5260975"/>
                  <a:gd name="connsiteY161" fmla="*/ 1089581 h 1410656"/>
                  <a:gd name="connsiteX162" fmla="*/ 756422 w 5260975"/>
                  <a:gd name="connsiteY162" fmla="*/ 1101680 h 1410656"/>
                  <a:gd name="connsiteX163" fmla="*/ 788202 w 5260975"/>
                  <a:gd name="connsiteY163" fmla="*/ 1125108 h 1410656"/>
                  <a:gd name="connsiteX164" fmla="*/ 827569 w 5260975"/>
                  <a:gd name="connsiteY164" fmla="*/ 1132596 h 1410656"/>
                  <a:gd name="connsiteX165" fmla="*/ 875097 w 5260975"/>
                  <a:gd name="connsiteY165" fmla="*/ 1144022 h 1410656"/>
                  <a:gd name="connsiteX166" fmla="*/ 894972 w 5260975"/>
                  <a:gd name="connsiteY166" fmla="*/ 1151704 h 1410656"/>
                  <a:gd name="connsiteX167" fmla="*/ 948260 w 5260975"/>
                  <a:gd name="connsiteY167" fmla="*/ 1166298 h 1410656"/>
                  <a:gd name="connsiteX168" fmla="*/ 986282 w 5260975"/>
                  <a:gd name="connsiteY168" fmla="*/ 1178588 h 1410656"/>
                  <a:gd name="connsiteX169" fmla="*/ 1041107 w 5260975"/>
                  <a:gd name="connsiteY169" fmla="*/ 1185789 h 1410656"/>
                  <a:gd name="connsiteX170" fmla="*/ 1067703 w 5260975"/>
                  <a:gd name="connsiteY170" fmla="*/ 1186076 h 1410656"/>
                  <a:gd name="connsiteX171" fmla="*/ 1116574 w 5260975"/>
                  <a:gd name="connsiteY171" fmla="*/ 1222946 h 1410656"/>
                  <a:gd name="connsiteX172" fmla="*/ 1155557 w 5260975"/>
                  <a:gd name="connsiteY172" fmla="*/ 1247335 h 1410656"/>
                  <a:gd name="connsiteX173" fmla="*/ 1196556 w 5260975"/>
                  <a:gd name="connsiteY173" fmla="*/ 1235525 h 1410656"/>
                  <a:gd name="connsiteX174" fmla="*/ 1207693 w 5260975"/>
                  <a:gd name="connsiteY174" fmla="*/ 1224387 h 1410656"/>
                  <a:gd name="connsiteX175" fmla="*/ 1274904 w 5260975"/>
                  <a:gd name="connsiteY175" fmla="*/ 1213826 h 1410656"/>
                  <a:gd name="connsiteX176" fmla="*/ 1370919 w 5260975"/>
                  <a:gd name="connsiteY176" fmla="*/ 1213442 h 1410656"/>
                  <a:gd name="connsiteX177" fmla="*/ 1530593 w 5260975"/>
                  <a:gd name="connsiteY177" fmla="*/ 1189437 h 1410656"/>
                  <a:gd name="connsiteX178" fmla="*/ 1558436 w 5260975"/>
                  <a:gd name="connsiteY178" fmla="*/ 1178299 h 1410656"/>
                  <a:gd name="connsiteX179" fmla="*/ 1589737 w 5260975"/>
                  <a:gd name="connsiteY179" fmla="*/ 1175515 h 1410656"/>
                  <a:gd name="connsiteX180" fmla="*/ 1601740 w 5260975"/>
                  <a:gd name="connsiteY180" fmla="*/ 1182333 h 1410656"/>
                  <a:gd name="connsiteX181" fmla="*/ 1654259 w 5260975"/>
                  <a:gd name="connsiteY181" fmla="*/ 1192510 h 1410656"/>
                  <a:gd name="connsiteX182" fmla="*/ 1664246 w 5260975"/>
                  <a:gd name="connsiteY182" fmla="*/ 1192702 h 1410656"/>
                  <a:gd name="connsiteX183" fmla="*/ 1698427 w 5260975"/>
                  <a:gd name="connsiteY183" fmla="*/ 1188381 h 1410656"/>
                  <a:gd name="connsiteX184" fmla="*/ 1730112 w 5260975"/>
                  <a:gd name="connsiteY184" fmla="*/ 1185885 h 1410656"/>
                  <a:gd name="connsiteX185" fmla="*/ 1809996 w 5260975"/>
                  <a:gd name="connsiteY185" fmla="*/ 1194046 h 1410656"/>
                  <a:gd name="connsiteX186" fmla="*/ 1871254 w 5260975"/>
                  <a:gd name="connsiteY186" fmla="*/ 1192126 h 1410656"/>
                  <a:gd name="connsiteX187" fmla="*/ 1899482 w 5260975"/>
                  <a:gd name="connsiteY187" fmla="*/ 1194046 h 1410656"/>
                  <a:gd name="connsiteX188" fmla="*/ 1915420 w 5260975"/>
                  <a:gd name="connsiteY188" fmla="*/ 1196927 h 1410656"/>
                  <a:gd name="connsiteX189" fmla="*/ 1951522 w 5260975"/>
                  <a:gd name="connsiteY189" fmla="*/ 1216994 h 1410656"/>
                  <a:gd name="connsiteX190" fmla="*/ 1971302 w 5260975"/>
                  <a:gd name="connsiteY190" fmla="*/ 1221507 h 1410656"/>
                  <a:gd name="connsiteX191" fmla="*/ 2030831 w 5260975"/>
                  <a:gd name="connsiteY191" fmla="*/ 1221123 h 1410656"/>
                  <a:gd name="connsiteX192" fmla="*/ 2120125 w 5260975"/>
                  <a:gd name="connsiteY192" fmla="*/ 1190878 h 1410656"/>
                  <a:gd name="connsiteX193" fmla="*/ 2129439 w 5260975"/>
                  <a:gd name="connsiteY193" fmla="*/ 1186845 h 1410656"/>
                  <a:gd name="connsiteX194" fmla="*/ 2174854 w 5260975"/>
                  <a:gd name="connsiteY194" fmla="*/ 1181852 h 1410656"/>
                  <a:gd name="connsiteX195" fmla="*/ 2205674 w 5260975"/>
                  <a:gd name="connsiteY195" fmla="*/ 1188669 h 1410656"/>
                  <a:gd name="connsiteX196" fmla="*/ 2247634 w 5260975"/>
                  <a:gd name="connsiteY196" fmla="*/ 1202784 h 1410656"/>
                  <a:gd name="connsiteX197" fmla="*/ 2285367 w 5260975"/>
                  <a:gd name="connsiteY197" fmla="*/ 1214594 h 1410656"/>
                  <a:gd name="connsiteX198" fmla="*/ 2312827 w 5260975"/>
                  <a:gd name="connsiteY198" fmla="*/ 1227939 h 1410656"/>
                  <a:gd name="connsiteX199" fmla="*/ 2375622 w 5260975"/>
                  <a:gd name="connsiteY199" fmla="*/ 1237733 h 1410656"/>
                  <a:gd name="connsiteX200" fmla="*/ 2382151 w 5260975"/>
                  <a:gd name="connsiteY200" fmla="*/ 1239365 h 1410656"/>
                  <a:gd name="connsiteX201" fmla="*/ 2429390 w 5260975"/>
                  <a:gd name="connsiteY201" fmla="*/ 1227459 h 1410656"/>
                  <a:gd name="connsiteX202" fmla="*/ 2486134 w 5260975"/>
                  <a:gd name="connsiteY202" fmla="*/ 1215362 h 1410656"/>
                  <a:gd name="connsiteX203" fmla="*/ 2506394 w 5260975"/>
                  <a:gd name="connsiteY203" fmla="*/ 1219490 h 1410656"/>
                  <a:gd name="connsiteX204" fmla="*/ 2534142 w 5260975"/>
                  <a:gd name="connsiteY204" fmla="*/ 1225347 h 1410656"/>
                  <a:gd name="connsiteX205" fmla="*/ 2559874 w 5260975"/>
                  <a:gd name="connsiteY205" fmla="*/ 1222275 h 1410656"/>
                  <a:gd name="connsiteX206" fmla="*/ 2575525 w 5260975"/>
                  <a:gd name="connsiteY206" fmla="*/ 1221987 h 1410656"/>
                  <a:gd name="connsiteX207" fmla="*/ 2646960 w 5260975"/>
                  <a:gd name="connsiteY207" fmla="*/ 1257896 h 1410656"/>
                  <a:gd name="connsiteX208" fmla="*/ 2665107 w 5260975"/>
                  <a:gd name="connsiteY208" fmla="*/ 1260873 h 1410656"/>
                  <a:gd name="connsiteX209" fmla="*/ 2675381 w 5260975"/>
                  <a:gd name="connsiteY209" fmla="*/ 1265290 h 1410656"/>
                  <a:gd name="connsiteX210" fmla="*/ 2737311 w 5260975"/>
                  <a:gd name="connsiteY210" fmla="*/ 1309841 h 1410656"/>
                  <a:gd name="connsiteX211" fmla="*/ 2763619 w 5260975"/>
                  <a:gd name="connsiteY211" fmla="*/ 1318866 h 1410656"/>
                  <a:gd name="connsiteX212" fmla="*/ 2792519 w 5260975"/>
                  <a:gd name="connsiteY212" fmla="*/ 1317041 h 1410656"/>
                  <a:gd name="connsiteX213" fmla="*/ 2809226 w 5260975"/>
                  <a:gd name="connsiteY213" fmla="*/ 1313777 h 1410656"/>
                  <a:gd name="connsiteX214" fmla="*/ 2850705 w 5260975"/>
                  <a:gd name="connsiteY214" fmla="*/ 1285452 h 1410656"/>
                  <a:gd name="connsiteX215" fmla="*/ 2874324 w 5260975"/>
                  <a:gd name="connsiteY215" fmla="*/ 1286413 h 1410656"/>
                  <a:gd name="connsiteX216" fmla="*/ 2911194 w 5260975"/>
                  <a:gd name="connsiteY216" fmla="*/ 1305903 h 1410656"/>
                  <a:gd name="connsiteX217" fmla="*/ 2978116 w 5260975"/>
                  <a:gd name="connsiteY217" fmla="*/ 1314641 h 1410656"/>
                  <a:gd name="connsiteX218" fmla="*/ 3012106 w 5260975"/>
                  <a:gd name="connsiteY218" fmla="*/ 1287373 h 1410656"/>
                  <a:gd name="connsiteX219" fmla="*/ 3029676 w 5260975"/>
                  <a:gd name="connsiteY219" fmla="*/ 1261161 h 1410656"/>
                  <a:gd name="connsiteX220" fmla="*/ 3080469 w 5260975"/>
                  <a:gd name="connsiteY220" fmla="*/ 1230724 h 1410656"/>
                  <a:gd name="connsiteX221" fmla="*/ 3092567 w 5260975"/>
                  <a:gd name="connsiteY221" fmla="*/ 1242054 h 1410656"/>
                  <a:gd name="connsiteX222" fmla="*/ 3129821 w 5260975"/>
                  <a:gd name="connsiteY222" fmla="*/ 1246855 h 1410656"/>
                  <a:gd name="connsiteX223" fmla="*/ 3170147 w 5260975"/>
                  <a:gd name="connsiteY223" fmla="*/ 1246471 h 1410656"/>
                  <a:gd name="connsiteX224" fmla="*/ 3240429 w 5260975"/>
                  <a:gd name="connsiteY224" fmla="*/ 1251559 h 1410656"/>
                  <a:gd name="connsiteX225" fmla="*/ 3287189 w 5260975"/>
                  <a:gd name="connsiteY225" fmla="*/ 1222466 h 1410656"/>
                  <a:gd name="connsiteX226" fmla="*/ 3305049 w 5260975"/>
                  <a:gd name="connsiteY226" fmla="*/ 1210465 h 1410656"/>
                  <a:gd name="connsiteX227" fmla="*/ 3321755 w 5260975"/>
                  <a:gd name="connsiteY227" fmla="*/ 1202784 h 1410656"/>
                  <a:gd name="connsiteX228" fmla="*/ 3341055 w 5260975"/>
                  <a:gd name="connsiteY228" fmla="*/ 1198463 h 1410656"/>
                  <a:gd name="connsiteX229" fmla="*/ 3387621 w 5260975"/>
                  <a:gd name="connsiteY229" fmla="*/ 1182140 h 1410656"/>
                  <a:gd name="connsiteX230" fmla="*/ 3413161 w 5260975"/>
                  <a:gd name="connsiteY230" fmla="*/ 1166105 h 1410656"/>
                  <a:gd name="connsiteX231" fmla="*/ 3470579 w 5260975"/>
                  <a:gd name="connsiteY231" fmla="*/ 1150647 h 1410656"/>
                  <a:gd name="connsiteX232" fmla="*/ 3509657 w 5260975"/>
                  <a:gd name="connsiteY232" fmla="*/ 1136821 h 1410656"/>
                  <a:gd name="connsiteX233" fmla="*/ 3550847 w 5260975"/>
                  <a:gd name="connsiteY233" fmla="*/ 1113009 h 1410656"/>
                  <a:gd name="connsiteX234" fmla="*/ 3556608 w 5260975"/>
                  <a:gd name="connsiteY234" fmla="*/ 1109361 h 1410656"/>
                  <a:gd name="connsiteX235" fmla="*/ 3570435 w 5260975"/>
                  <a:gd name="connsiteY235" fmla="*/ 1093710 h 1410656"/>
                  <a:gd name="connsiteX236" fmla="*/ 3590501 w 5260975"/>
                  <a:gd name="connsiteY236" fmla="*/ 1039846 h 1410656"/>
                  <a:gd name="connsiteX237" fmla="*/ 3596263 w 5260975"/>
                  <a:gd name="connsiteY237" fmla="*/ 1028900 h 1410656"/>
                  <a:gd name="connsiteX238" fmla="*/ 3648591 w 5260975"/>
                  <a:gd name="connsiteY238" fmla="*/ 992030 h 1410656"/>
                  <a:gd name="connsiteX239" fmla="*/ 3667986 w 5260975"/>
                  <a:gd name="connsiteY239" fmla="*/ 995487 h 1410656"/>
                  <a:gd name="connsiteX240" fmla="*/ 3689397 w 5260975"/>
                  <a:gd name="connsiteY240" fmla="*/ 1007585 h 1410656"/>
                  <a:gd name="connsiteX241" fmla="*/ 3736349 w 5260975"/>
                  <a:gd name="connsiteY241" fmla="*/ 1010753 h 1410656"/>
                  <a:gd name="connsiteX242" fmla="*/ 3753919 w 5260975"/>
                  <a:gd name="connsiteY242" fmla="*/ 1004513 h 1410656"/>
                  <a:gd name="connsiteX243" fmla="*/ 3784643 w 5260975"/>
                  <a:gd name="connsiteY243" fmla="*/ 987710 h 1410656"/>
                  <a:gd name="connsiteX244" fmla="*/ 3808359 w 5260975"/>
                  <a:gd name="connsiteY244" fmla="*/ 961689 h 1410656"/>
                  <a:gd name="connsiteX245" fmla="*/ 3842829 w 5260975"/>
                  <a:gd name="connsiteY245" fmla="*/ 918674 h 1410656"/>
                  <a:gd name="connsiteX246" fmla="*/ 3908983 w 5260975"/>
                  <a:gd name="connsiteY246" fmla="*/ 902256 h 1410656"/>
                  <a:gd name="connsiteX247" fmla="*/ 3934428 w 5260975"/>
                  <a:gd name="connsiteY247" fmla="*/ 896783 h 1410656"/>
                  <a:gd name="connsiteX248" fmla="*/ 4026987 w 5260975"/>
                  <a:gd name="connsiteY248" fmla="*/ 873835 h 1410656"/>
                  <a:gd name="connsiteX249" fmla="*/ 4035051 w 5260975"/>
                  <a:gd name="connsiteY249" fmla="*/ 873067 h 1410656"/>
                  <a:gd name="connsiteX250" fmla="*/ 4099189 w 5260975"/>
                  <a:gd name="connsiteY250" fmla="*/ 846664 h 1410656"/>
                  <a:gd name="connsiteX251" fmla="*/ 4114647 w 5260975"/>
                  <a:gd name="connsiteY251" fmla="*/ 840134 h 1410656"/>
                  <a:gd name="connsiteX252" fmla="*/ 4133563 w 5260975"/>
                  <a:gd name="connsiteY252" fmla="*/ 823427 h 1410656"/>
                  <a:gd name="connsiteX253" fmla="*/ 4151039 w 5260975"/>
                  <a:gd name="connsiteY253" fmla="*/ 776284 h 1410656"/>
                  <a:gd name="connsiteX254" fmla="*/ 4171489 w 5260975"/>
                  <a:gd name="connsiteY254" fmla="*/ 754776 h 1410656"/>
                  <a:gd name="connsiteX255" fmla="*/ 4186372 w 5260975"/>
                  <a:gd name="connsiteY255" fmla="*/ 741718 h 1410656"/>
                  <a:gd name="connsiteX256" fmla="*/ 4199429 w 5260975"/>
                  <a:gd name="connsiteY256" fmla="*/ 721940 h 1410656"/>
                  <a:gd name="connsiteX257" fmla="*/ 4212487 w 5260975"/>
                  <a:gd name="connsiteY257" fmla="*/ 674604 h 1410656"/>
                  <a:gd name="connsiteX258" fmla="*/ 4232555 w 5260975"/>
                  <a:gd name="connsiteY258" fmla="*/ 632645 h 1410656"/>
                  <a:gd name="connsiteX259" fmla="*/ 4268657 w 5260975"/>
                  <a:gd name="connsiteY259" fmla="*/ 609410 h 1410656"/>
                  <a:gd name="connsiteX260" fmla="*/ 4291028 w 5260975"/>
                  <a:gd name="connsiteY260" fmla="*/ 597216 h 1410656"/>
                  <a:gd name="connsiteX261" fmla="*/ 4379651 w 5260975"/>
                  <a:gd name="connsiteY261" fmla="*/ 609506 h 1410656"/>
                  <a:gd name="connsiteX262" fmla="*/ 4440139 w 5260975"/>
                  <a:gd name="connsiteY262" fmla="*/ 621507 h 1410656"/>
                  <a:gd name="connsiteX263" fmla="*/ 4460015 w 5260975"/>
                  <a:gd name="connsiteY263" fmla="*/ 616899 h 1410656"/>
                  <a:gd name="connsiteX264" fmla="*/ 4516183 w 5260975"/>
                  <a:gd name="connsiteY264" fmla="*/ 577724 h 1410656"/>
                  <a:gd name="connsiteX265" fmla="*/ 4571681 w 5260975"/>
                  <a:gd name="connsiteY265" fmla="*/ 560250 h 1410656"/>
                  <a:gd name="connsiteX266" fmla="*/ 4613447 w 5260975"/>
                  <a:gd name="connsiteY266" fmla="*/ 555257 h 1410656"/>
                  <a:gd name="connsiteX267" fmla="*/ 4649355 w 5260975"/>
                  <a:gd name="connsiteY267" fmla="*/ 551417 h 1410656"/>
                  <a:gd name="connsiteX268" fmla="*/ 4692467 w 5260975"/>
                  <a:gd name="connsiteY268" fmla="*/ 540663 h 1410656"/>
                  <a:gd name="connsiteX269" fmla="*/ 4716855 w 5260975"/>
                  <a:gd name="connsiteY269" fmla="*/ 528949 h 1410656"/>
                  <a:gd name="connsiteX270" fmla="*/ 4755645 w 5260975"/>
                  <a:gd name="connsiteY270" fmla="*/ 512147 h 1410656"/>
                  <a:gd name="connsiteX271" fmla="*/ 4795395 w 5260975"/>
                  <a:gd name="connsiteY271" fmla="*/ 490351 h 1410656"/>
                  <a:gd name="connsiteX272" fmla="*/ 4825928 w 5260975"/>
                  <a:gd name="connsiteY272" fmla="*/ 459818 h 1410656"/>
                  <a:gd name="connsiteX273" fmla="*/ 4842347 w 5260975"/>
                  <a:gd name="connsiteY273" fmla="*/ 434086 h 1410656"/>
                  <a:gd name="connsiteX274" fmla="*/ 4890451 w 5260975"/>
                  <a:gd name="connsiteY274" fmla="*/ 397216 h 1410656"/>
                  <a:gd name="connsiteX275" fmla="*/ 4933945 w 5260975"/>
                  <a:gd name="connsiteY275" fmla="*/ 327701 h 1410656"/>
                  <a:gd name="connsiteX276" fmla="*/ 4961214 w 5260975"/>
                  <a:gd name="connsiteY276" fmla="*/ 298801 h 1410656"/>
                  <a:gd name="connsiteX277" fmla="*/ 4976672 w 5260975"/>
                  <a:gd name="connsiteY277" fmla="*/ 290639 h 1410656"/>
                  <a:gd name="connsiteX278" fmla="*/ 5002979 w 5260975"/>
                  <a:gd name="connsiteY278" fmla="*/ 270573 h 1410656"/>
                  <a:gd name="connsiteX279" fmla="*/ 5018535 w 5260975"/>
                  <a:gd name="connsiteY279" fmla="*/ 255690 h 1410656"/>
                  <a:gd name="connsiteX280" fmla="*/ 5061069 w 5260975"/>
                  <a:gd name="connsiteY280" fmla="*/ 200961 h 1410656"/>
                  <a:gd name="connsiteX281" fmla="*/ 5074127 w 5260975"/>
                  <a:gd name="connsiteY281" fmla="*/ 184735 h 1410656"/>
                  <a:gd name="connsiteX282" fmla="*/ 5101108 w 5260975"/>
                  <a:gd name="connsiteY282" fmla="*/ 156891 h 1410656"/>
                  <a:gd name="connsiteX283" fmla="*/ 5112918 w 5260975"/>
                  <a:gd name="connsiteY283" fmla="*/ 148441 h 1410656"/>
                  <a:gd name="connsiteX284" fmla="*/ 5133753 w 5260975"/>
                  <a:gd name="connsiteY284" fmla="*/ 125782 h 1410656"/>
                  <a:gd name="connsiteX285" fmla="*/ 5183393 w 5260975"/>
                  <a:gd name="connsiteY285" fmla="*/ 66348 h 1410656"/>
                  <a:gd name="connsiteX286" fmla="*/ 5204709 w 5260975"/>
                  <a:gd name="connsiteY286" fmla="*/ 33030 h 1410656"/>
                  <a:gd name="connsiteX287" fmla="*/ 5247243 w 5260975"/>
                  <a:gd name="connsiteY287" fmla="*/ 8451 h 14106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Lst>
                <a:rect l="l" t="t" r="r" b="b"/>
                <a:pathLst>
                  <a:path w="5260975" h="1410656">
                    <a:moveTo>
                      <a:pt x="5260975" y="0"/>
                    </a:moveTo>
                    <a:lnTo>
                      <a:pt x="5260975" y="221634"/>
                    </a:lnTo>
                    <a:lnTo>
                      <a:pt x="5226503" y="237063"/>
                    </a:lnTo>
                    <a:cubicBezTo>
                      <a:pt x="5219783" y="239848"/>
                      <a:pt x="5212389" y="241384"/>
                      <a:pt x="5206341" y="245128"/>
                    </a:cubicBezTo>
                    <a:cubicBezTo>
                      <a:pt x="5178495" y="262219"/>
                      <a:pt x="5151515" y="280654"/>
                      <a:pt x="5123287" y="297073"/>
                    </a:cubicBezTo>
                    <a:cubicBezTo>
                      <a:pt x="5094195" y="314067"/>
                      <a:pt x="5068175" y="334134"/>
                      <a:pt x="5048107" y="361307"/>
                    </a:cubicBezTo>
                    <a:cubicBezTo>
                      <a:pt x="5029480" y="386559"/>
                      <a:pt x="5011429" y="412194"/>
                      <a:pt x="4992899" y="437542"/>
                    </a:cubicBezTo>
                    <a:cubicBezTo>
                      <a:pt x="4988194" y="443975"/>
                      <a:pt x="4983873" y="451561"/>
                      <a:pt x="4977440" y="455690"/>
                    </a:cubicBezTo>
                    <a:cubicBezTo>
                      <a:pt x="4964094" y="464331"/>
                      <a:pt x="4949499" y="471340"/>
                      <a:pt x="4935193" y="478445"/>
                    </a:cubicBezTo>
                    <a:cubicBezTo>
                      <a:pt x="4922903" y="484494"/>
                      <a:pt x="4909845" y="489006"/>
                      <a:pt x="4897844" y="495535"/>
                    </a:cubicBezTo>
                    <a:cubicBezTo>
                      <a:pt x="4888243" y="500721"/>
                      <a:pt x="4879697" y="507922"/>
                      <a:pt x="4870767" y="514451"/>
                    </a:cubicBezTo>
                    <a:cubicBezTo>
                      <a:pt x="4862990" y="520115"/>
                      <a:pt x="4854445" y="525012"/>
                      <a:pt x="4847916" y="531830"/>
                    </a:cubicBezTo>
                    <a:cubicBezTo>
                      <a:pt x="4831977" y="548344"/>
                      <a:pt x="4815942" y="564571"/>
                      <a:pt x="4796163" y="576765"/>
                    </a:cubicBezTo>
                    <a:cubicBezTo>
                      <a:pt x="4776672" y="588862"/>
                      <a:pt x="4758237" y="602401"/>
                      <a:pt x="4738843" y="614691"/>
                    </a:cubicBezTo>
                    <a:cubicBezTo>
                      <a:pt x="4719831" y="626693"/>
                      <a:pt x="4702645" y="639846"/>
                      <a:pt x="4692755" y="661162"/>
                    </a:cubicBezTo>
                    <a:cubicBezTo>
                      <a:pt x="4688339" y="670571"/>
                      <a:pt x="4682097" y="680845"/>
                      <a:pt x="4673744" y="686318"/>
                    </a:cubicBezTo>
                    <a:cubicBezTo>
                      <a:pt x="4661838" y="694095"/>
                      <a:pt x="4646764" y="696880"/>
                      <a:pt x="4633801" y="703505"/>
                    </a:cubicBezTo>
                    <a:cubicBezTo>
                      <a:pt x="4618535" y="711282"/>
                      <a:pt x="4600869" y="718003"/>
                      <a:pt x="4590499" y="730389"/>
                    </a:cubicBezTo>
                    <a:cubicBezTo>
                      <a:pt x="4581281" y="741431"/>
                      <a:pt x="4571968" y="750072"/>
                      <a:pt x="4559773" y="757081"/>
                    </a:cubicBezTo>
                    <a:cubicBezTo>
                      <a:pt x="4551229" y="761978"/>
                      <a:pt x="4544892" y="770907"/>
                      <a:pt x="4536059" y="774940"/>
                    </a:cubicBezTo>
                    <a:cubicBezTo>
                      <a:pt x="4524441" y="780317"/>
                      <a:pt x="4512727" y="784542"/>
                      <a:pt x="4502549" y="792895"/>
                    </a:cubicBezTo>
                    <a:cubicBezTo>
                      <a:pt x="4491987" y="801536"/>
                      <a:pt x="4479986" y="808353"/>
                      <a:pt x="4468944" y="816419"/>
                    </a:cubicBezTo>
                    <a:cubicBezTo>
                      <a:pt x="4463087" y="820739"/>
                      <a:pt x="4458286" y="826404"/>
                      <a:pt x="4452622" y="830917"/>
                    </a:cubicBezTo>
                    <a:cubicBezTo>
                      <a:pt x="4442252" y="839174"/>
                      <a:pt x="4431690" y="847239"/>
                      <a:pt x="4421032" y="855016"/>
                    </a:cubicBezTo>
                    <a:cubicBezTo>
                      <a:pt x="4410375" y="862794"/>
                      <a:pt x="4400197" y="871819"/>
                      <a:pt x="4388483" y="877484"/>
                    </a:cubicBezTo>
                    <a:cubicBezTo>
                      <a:pt x="4368513" y="887086"/>
                      <a:pt x="4346717" y="892847"/>
                      <a:pt x="4327321" y="903216"/>
                    </a:cubicBezTo>
                    <a:cubicBezTo>
                      <a:pt x="4307639" y="913777"/>
                      <a:pt x="4289107" y="927028"/>
                      <a:pt x="4271633" y="941046"/>
                    </a:cubicBezTo>
                    <a:cubicBezTo>
                      <a:pt x="4257807" y="952088"/>
                      <a:pt x="4244845" y="963034"/>
                      <a:pt x="4227465" y="968698"/>
                    </a:cubicBezTo>
                    <a:cubicBezTo>
                      <a:pt x="4217768" y="971867"/>
                      <a:pt x="4207591" y="978780"/>
                      <a:pt x="4201733" y="986846"/>
                    </a:cubicBezTo>
                    <a:cubicBezTo>
                      <a:pt x="4189059" y="1004416"/>
                      <a:pt x="4172833" y="1016802"/>
                      <a:pt x="4154494" y="1027364"/>
                    </a:cubicBezTo>
                    <a:cubicBezTo>
                      <a:pt x="4130010" y="1041574"/>
                      <a:pt x="4105814" y="1056072"/>
                      <a:pt x="4081234" y="1069994"/>
                    </a:cubicBezTo>
                    <a:cubicBezTo>
                      <a:pt x="4066737" y="1078252"/>
                      <a:pt x="4052335" y="1086989"/>
                      <a:pt x="4036971" y="1093038"/>
                    </a:cubicBezTo>
                    <a:cubicBezTo>
                      <a:pt x="4005575" y="1105520"/>
                      <a:pt x="3973410" y="1116177"/>
                      <a:pt x="3941725" y="1127796"/>
                    </a:cubicBezTo>
                    <a:cubicBezTo>
                      <a:pt x="3931355" y="1131540"/>
                      <a:pt x="3921561" y="1136917"/>
                      <a:pt x="3910999" y="1140182"/>
                    </a:cubicBezTo>
                    <a:cubicBezTo>
                      <a:pt x="3899573" y="1143734"/>
                      <a:pt x="3887285" y="1144790"/>
                      <a:pt x="3875859" y="1148343"/>
                    </a:cubicBezTo>
                    <a:cubicBezTo>
                      <a:pt x="3856847" y="1154199"/>
                      <a:pt x="3838412" y="1161689"/>
                      <a:pt x="3819401" y="1167642"/>
                    </a:cubicBezTo>
                    <a:cubicBezTo>
                      <a:pt x="3782723" y="1179068"/>
                      <a:pt x="3745949" y="1190014"/>
                      <a:pt x="3709176" y="1200863"/>
                    </a:cubicBezTo>
                    <a:cubicBezTo>
                      <a:pt x="3701303" y="1203168"/>
                      <a:pt x="3692757" y="1203456"/>
                      <a:pt x="3684981" y="1205952"/>
                    </a:cubicBezTo>
                    <a:cubicBezTo>
                      <a:pt x="3664337" y="1212673"/>
                      <a:pt x="3643789" y="1219970"/>
                      <a:pt x="3623338" y="1227363"/>
                    </a:cubicBezTo>
                    <a:cubicBezTo>
                      <a:pt x="3610953" y="1231876"/>
                      <a:pt x="3598854" y="1237445"/>
                      <a:pt x="3586373" y="1241765"/>
                    </a:cubicBezTo>
                    <a:cubicBezTo>
                      <a:pt x="3576387" y="1245222"/>
                      <a:pt x="3566113" y="1247910"/>
                      <a:pt x="3555743" y="1250023"/>
                    </a:cubicBezTo>
                    <a:cubicBezTo>
                      <a:pt x="3546814" y="1251848"/>
                      <a:pt x="3537501" y="1251655"/>
                      <a:pt x="3528667" y="1253864"/>
                    </a:cubicBezTo>
                    <a:cubicBezTo>
                      <a:pt x="3504759" y="1259816"/>
                      <a:pt x="3481140" y="1266538"/>
                      <a:pt x="3457424" y="1272874"/>
                    </a:cubicBezTo>
                    <a:cubicBezTo>
                      <a:pt x="3447919" y="1275371"/>
                      <a:pt x="3438221" y="1277196"/>
                      <a:pt x="3429003" y="1280364"/>
                    </a:cubicBezTo>
                    <a:cubicBezTo>
                      <a:pt x="3404327" y="1288717"/>
                      <a:pt x="3380036" y="1298222"/>
                      <a:pt x="3355264" y="1306096"/>
                    </a:cubicBezTo>
                    <a:cubicBezTo>
                      <a:pt x="3334717" y="1312625"/>
                      <a:pt x="3313593" y="1317329"/>
                      <a:pt x="3292757" y="1323090"/>
                    </a:cubicBezTo>
                    <a:cubicBezTo>
                      <a:pt x="3283924" y="1325587"/>
                      <a:pt x="3275475" y="1329140"/>
                      <a:pt x="3266643" y="1331251"/>
                    </a:cubicBezTo>
                    <a:cubicBezTo>
                      <a:pt x="3246863" y="1336053"/>
                      <a:pt x="3226796" y="1340085"/>
                      <a:pt x="3206921" y="1344886"/>
                    </a:cubicBezTo>
                    <a:cubicBezTo>
                      <a:pt x="3195590" y="1347670"/>
                      <a:pt x="3184645" y="1352663"/>
                      <a:pt x="3173123" y="1354488"/>
                    </a:cubicBezTo>
                    <a:cubicBezTo>
                      <a:pt x="3145759" y="1358808"/>
                      <a:pt x="3118203" y="1361880"/>
                      <a:pt x="3090646" y="1365337"/>
                    </a:cubicBezTo>
                    <a:cubicBezTo>
                      <a:pt x="3062227" y="1368889"/>
                      <a:pt x="3033902" y="1372634"/>
                      <a:pt x="3005480" y="1375802"/>
                    </a:cubicBezTo>
                    <a:cubicBezTo>
                      <a:pt x="2989926" y="1377435"/>
                      <a:pt x="2974275" y="1377723"/>
                      <a:pt x="2958721" y="1379259"/>
                    </a:cubicBezTo>
                    <a:cubicBezTo>
                      <a:pt x="2945087" y="1380604"/>
                      <a:pt x="2931549" y="1383100"/>
                      <a:pt x="2917915" y="1384733"/>
                    </a:cubicBezTo>
                    <a:cubicBezTo>
                      <a:pt x="2906105" y="1386076"/>
                      <a:pt x="2894199" y="1386844"/>
                      <a:pt x="2882389" y="1388189"/>
                    </a:cubicBezTo>
                    <a:cubicBezTo>
                      <a:pt x="2863475" y="1390397"/>
                      <a:pt x="2844655" y="1392894"/>
                      <a:pt x="2825837" y="1395198"/>
                    </a:cubicBezTo>
                    <a:cubicBezTo>
                      <a:pt x="2817964" y="1396062"/>
                      <a:pt x="2809706" y="1398462"/>
                      <a:pt x="2802313" y="1397023"/>
                    </a:cubicBezTo>
                    <a:cubicBezTo>
                      <a:pt x="2783686" y="1393373"/>
                      <a:pt x="2765347" y="1394430"/>
                      <a:pt x="2746816" y="1396926"/>
                    </a:cubicBezTo>
                    <a:cubicBezTo>
                      <a:pt x="2740479" y="1397791"/>
                      <a:pt x="2733662" y="1397598"/>
                      <a:pt x="2727517" y="1395966"/>
                    </a:cubicBezTo>
                    <a:cubicBezTo>
                      <a:pt x="2714939" y="1392701"/>
                      <a:pt x="2702745" y="1388092"/>
                      <a:pt x="2690359" y="1384060"/>
                    </a:cubicBezTo>
                    <a:cubicBezTo>
                      <a:pt x="2689014" y="1383580"/>
                      <a:pt x="2687382" y="1383484"/>
                      <a:pt x="2685943" y="1383196"/>
                    </a:cubicBezTo>
                    <a:cubicBezTo>
                      <a:pt x="2677781" y="1381563"/>
                      <a:pt x="2669717" y="1379931"/>
                      <a:pt x="2661554" y="1378491"/>
                    </a:cubicBezTo>
                    <a:cubicBezTo>
                      <a:pt x="2657138" y="1377723"/>
                      <a:pt x="2652625" y="1377627"/>
                      <a:pt x="2648208" y="1376955"/>
                    </a:cubicBezTo>
                    <a:cubicBezTo>
                      <a:pt x="2631118" y="1374266"/>
                      <a:pt x="2612299" y="1378779"/>
                      <a:pt x="2597512" y="1367162"/>
                    </a:cubicBezTo>
                    <a:cubicBezTo>
                      <a:pt x="2587911" y="1359672"/>
                      <a:pt x="2578597" y="1361401"/>
                      <a:pt x="2568324" y="1362553"/>
                    </a:cubicBezTo>
                    <a:cubicBezTo>
                      <a:pt x="2560547" y="1363417"/>
                      <a:pt x="2552577" y="1363128"/>
                      <a:pt x="2544704" y="1363225"/>
                    </a:cubicBezTo>
                    <a:cubicBezTo>
                      <a:pt x="2530878" y="1363512"/>
                      <a:pt x="2517052" y="1363609"/>
                      <a:pt x="2503225" y="1364089"/>
                    </a:cubicBezTo>
                    <a:cubicBezTo>
                      <a:pt x="2498808" y="1364281"/>
                      <a:pt x="2494297" y="1366682"/>
                      <a:pt x="2489975" y="1366298"/>
                    </a:cubicBezTo>
                    <a:cubicBezTo>
                      <a:pt x="2470004" y="1364473"/>
                      <a:pt x="2450033" y="1361592"/>
                      <a:pt x="2430061" y="1359960"/>
                    </a:cubicBezTo>
                    <a:cubicBezTo>
                      <a:pt x="2418732" y="1359001"/>
                      <a:pt x="2407114" y="1360824"/>
                      <a:pt x="2395880" y="1359480"/>
                    </a:cubicBezTo>
                    <a:cubicBezTo>
                      <a:pt x="2382919" y="1357944"/>
                      <a:pt x="2370245" y="1354008"/>
                      <a:pt x="2357378" y="1351607"/>
                    </a:cubicBezTo>
                    <a:cubicBezTo>
                      <a:pt x="2353826" y="1350935"/>
                      <a:pt x="2349889" y="1351799"/>
                      <a:pt x="2346145" y="1351991"/>
                    </a:cubicBezTo>
                    <a:cubicBezTo>
                      <a:pt x="2341920" y="1352183"/>
                      <a:pt x="2337791" y="1352567"/>
                      <a:pt x="2333567" y="1352663"/>
                    </a:cubicBezTo>
                    <a:cubicBezTo>
                      <a:pt x="2320700" y="1352856"/>
                      <a:pt x="2307835" y="1352567"/>
                      <a:pt x="2294968" y="1353240"/>
                    </a:cubicBezTo>
                    <a:cubicBezTo>
                      <a:pt x="2287095" y="1353624"/>
                      <a:pt x="2278839" y="1357560"/>
                      <a:pt x="2271540" y="1356120"/>
                    </a:cubicBezTo>
                    <a:cubicBezTo>
                      <a:pt x="2256659" y="1353335"/>
                      <a:pt x="2241776" y="1359576"/>
                      <a:pt x="2226895" y="1354392"/>
                    </a:cubicBezTo>
                    <a:cubicBezTo>
                      <a:pt x="2222285" y="1352856"/>
                      <a:pt x="2215948" y="1356696"/>
                      <a:pt x="2210379" y="1356888"/>
                    </a:cubicBezTo>
                    <a:cubicBezTo>
                      <a:pt x="2196457" y="1357368"/>
                      <a:pt x="2182535" y="1357272"/>
                      <a:pt x="2168613" y="1357176"/>
                    </a:cubicBezTo>
                    <a:cubicBezTo>
                      <a:pt x="2156131" y="1357080"/>
                      <a:pt x="2143168" y="1358424"/>
                      <a:pt x="2131167" y="1355736"/>
                    </a:cubicBezTo>
                    <a:cubicBezTo>
                      <a:pt x="2118588" y="1352856"/>
                      <a:pt x="2107259" y="1353240"/>
                      <a:pt x="2095065" y="1356504"/>
                    </a:cubicBezTo>
                    <a:cubicBezTo>
                      <a:pt x="2086711" y="1358712"/>
                      <a:pt x="2077878" y="1359001"/>
                      <a:pt x="2069237" y="1359672"/>
                    </a:cubicBezTo>
                    <a:cubicBezTo>
                      <a:pt x="2059924" y="1360440"/>
                      <a:pt x="2049650" y="1358424"/>
                      <a:pt x="2041201" y="1361592"/>
                    </a:cubicBezTo>
                    <a:cubicBezTo>
                      <a:pt x="2016044" y="1371002"/>
                      <a:pt x="1990216" y="1373018"/>
                      <a:pt x="1963909" y="1373018"/>
                    </a:cubicBezTo>
                    <a:cubicBezTo>
                      <a:pt x="1959107" y="1373018"/>
                      <a:pt x="1954210" y="1371675"/>
                      <a:pt x="1949603" y="1370234"/>
                    </a:cubicBezTo>
                    <a:cubicBezTo>
                      <a:pt x="1922717" y="1361592"/>
                      <a:pt x="1895737" y="1362360"/>
                      <a:pt x="1868373" y="1367641"/>
                    </a:cubicBezTo>
                    <a:cubicBezTo>
                      <a:pt x="1862708" y="1368794"/>
                      <a:pt x="1856372" y="1368986"/>
                      <a:pt x="1850707" y="1367834"/>
                    </a:cubicBezTo>
                    <a:cubicBezTo>
                      <a:pt x="1834768" y="1364473"/>
                      <a:pt x="1819309" y="1358904"/>
                      <a:pt x="1803275" y="1356504"/>
                    </a:cubicBezTo>
                    <a:cubicBezTo>
                      <a:pt x="1776775" y="1352567"/>
                      <a:pt x="1753828" y="1365817"/>
                      <a:pt x="1730112" y="1374459"/>
                    </a:cubicBezTo>
                    <a:cubicBezTo>
                      <a:pt x="1707548" y="1382620"/>
                      <a:pt x="1688345" y="1401055"/>
                      <a:pt x="1661652" y="1396926"/>
                    </a:cubicBezTo>
                    <a:cubicBezTo>
                      <a:pt x="1658965" y="1396542"/>
                      <a:pt x="1655988" y="1399134"/>
                      <a:pt x="1653011" y="1399807"/>
                    </a:cubicBezTo>
                    <a:cubicBezTo>
                      <a:pt x="1644850" y="1401631"/>
                      <a:pt x="1636689" y="1403839"/>
                      <a:pt x="1628431" y="1404704"/>
                    </a:cubicBezTo>
                    <a:cubicBezTo>
                      <a:pt x="1618350" y="1405856"/>
                      <a:pt x="1608076" y="1405472"/>
                      <a:pt x="1597995" y="1406432"/>
                    </a:cubicBezTo>
                    <a:cubicBezTo>
                      <a:pt x="1585032" y="1407584"/>
                      <a:pt x="1572263" y="1410656"/>
                      <a:pt x="1559396" y="1410656"/>
                    </a:cubicBezTo>
                    <a:cubicBezTo>
                      <a:pt x="1549026" y="1410656"/>
                      <a:pt x="1538753" y="1407104"/>
                      <a:pt x="1528480" y="1405375"/>
                    </a:cubicBezTo>
                    <a:cubicBezTo>
                      <a:pt x="1513981" y="1402975"/>
                      <a:pt x="1498042" y="1403647"/>
                      <a:pt x="1485272" y="1397502"/>
                    </a:cubicBezTo>
                    <a:cubicBezTo>
                      <a:pt x="1471639" y="1390973"/>
                      <a:pt x="1458676" y="1387997"/>
                      <a:pt x="1444562" y="1390013"/>
                    </a:cubicBezTo>
                    <a:cubicBezTo>
                      <a:pt x="1439857" y="1390685"/>
                      <a:pt x="1433808" y="1394718"/>
                      <a:pt x="1431696" y="1398846"/>
                    </a:cubicBezTo>
                    <a:cubicBezTo>
                      <a:pt x="1426991" y="1408064"/>
                      <a:pt x="1420559" y="1409697"/>
                      <a:pt x="1411821" y="1406527"/>
                    </a:cubicBezTo>
                    <a:cubicBezTo>
                      <a:pt x="1404236" y="1403839"/>
                      <a:pt x="1394922" y="1402495"/>
                      <a:pt x="1389738" y="1397310"/>
                    </a:cubicBezTo>
                    <a:cubicBezTo>
                      <a:pt x="1375047" y="1382620"/>
                      <a:pt x="1356324" y="1382140"/>
                      <a:pt x="1338081" y="1378204"/>
                    </a:cubicBezTo>
                    <a:cubicBezTo>
                      <a:pt x="1326945" y="1375802"/>
                      <a:pt x="1316574" y="1375707"/>
                      <a:pt x="1305436" y="1377339"/>
                    </a:cubicBezTo>
                    <a:cubicBezTo>
                      <a:pt x="1281241" y="1380988"/>
                      <a:pt x="1257717" y="1375802"/>
                      <a:pt x="1234481" y="1369178"/>
                    </a:cubicBezTo>
                    <a:cubicBezTo>
                      <a:pt x="1219118" y="1364761"/>
                      <a:pt x="1203372" y="1362073"/>
                      <a:pt x="1188106" y="1357560"/>
                    </a:cubicBezTo>
                    <a:cubicBezTo>
                      <a:pt x="1176680" y="1354104"/>
                      <a:pt x="1165255" y="1349975"/>
                      <a:pt x="1154790" y="1344406"/>
                    </a:cubicBezTo>
                    <a:cubicBezTo>
                      <a:pt x="1139618" y="1336244"/>
                      <a:pt x="1126369" y="1323954"/>
                      <a:pt x="1107069" y="1327219"/>
                    </a:cubicBezTo>
                    <a:cubicBezTo>
                      <a:pt x="1090074" y="1330099"/>
                      <a:pt x="1074713" y="1324051"/>
                      <a:pt x="1059158" y="1318290"/>
                    </a:cubicBezTo>
                    <a:cubicBezTo>
                      <a:pt x="1047732" y="1314065"/>
                      <a:pt x="1036308" y="1309744"/>
                      <a:pt x="1024496" y="1307056"/>
                    </a:cubicBezTo>
                    <a:cubicBezTo>
                      <a:pt x="1010478" y="1303887"/>
                      <a:pt x="994635" y="1305232"/>
                      <a:pt x="982153" y="1299374"/>
                    </a:cubicBezTo>
                    <a:cubicBezTo>
                      <a:pt x="969095" y="1293229"/>
                      <a:pt x="958246" y="1297358"/>
                      <a:pt x="946628" y="1299087"/>
                    </a:cubicBezTo>
                    <a:cubicBezTo>
                      <a:pt x="928097" y="1301775"/>
                      <a:pt x="909661" y="1306768"/>
                      <a:pt x="890939" y="1300431"/>
                    </a:cubicBezTo>
                    <a:cubicBezTo>
                      <a:pt x="868184" y="1292750"/>
                      <a:pt x="845620" y="1284493"/>
                      <a:pt x="822769" y="1277196"/>
                    </a:cubicBezTo>
                    <a:cubicBezTo>
                      <a:pt x="813934" y="1274410"/>
                      <a:pt x="804431" y="1273258"/>
                      <a:pt x="795212" y="1272010"/>
                    </a:cubicBezTo>
                    <a:cubicBezTo>
                      <a:pt x="786476" y="1270954"/>
                      <a:pt x="776010" y="1273642"/>
                      <a:pt x="769288" y="1269610"/>
                    </a:cubicBezTo>
                    <a:cubicBezTo>
                      <a:pt x="752005" y="1259241"/>
                      <a:pt x="734243" y="1254152"/>
                      <a:pt x="714271" y="1254152"/>
                    </a:cubicBezTo>
                    <a:cubicBezTo>
                      <a:pt x="706781" y="1254152"/>
                      <a:pt x="699484" y="1249831"/>
                      <a:pt x="691900" y="1249062"/>
                    </a:cubicBezTo>
                    <a:cubicBezTo>
                      <a:pt x="681529" y="1248103"/>
                      <a:pt x="669623" y="1245510"/>
                      <a:pt x="660598" y="1249159"/>
                    </a:cubicBezTo>
                    <a:cubicBezTo>
                      <a:pt x="639379" y="1257800"/>
                      <a:pt x="622193" y="1250599"/>
                      <a:pt x="603662" y="1242054"/>
                    </a:cubicBezTo>
                    <a:cubicBezTo>
                      <a:pt x="585418" y="1233604"/>
                      <a:pt x="566215" y="1226884"/>
                      <a:pt x="546821" y="1221314"/>
                    </a:cubicBezTo>
                    <a:cubicBezTo>
                      <a:pt x="539524" y="1219298"/>
                      <a:pt x="530787" y="1222659"/>
                      <a:pt x="522721" y="1223330"/>
                    </a:cubicBezTo>
                    <a:cubicBezTo>
                      <a:pt x="519840" y="1223523"/>
                      <a:pt x="516671" y="1223811"/>
                      <a:pt x="514080" y="1222851"/>
                    </a:cubicBezTo>
                    <a:cubicBezTo>
                      <a:pt x="489020" y="1213633"/>
                      <a:pt x="463575" y="1206624"/>
                      <a:pt x="436404" y="1211424"/>
                    </a:cubicBezTo>
                    <a:cubicBezTo>
                      <a:pt x="433908" y="1211905"/>
                      <a:pt x="431123" y="1210849"/>
                      <a:pt x="428626" y="1210177"/>
                    </a:cubicBezTo>
                    <a:cubicBezTo>
                      <a:pt x="416432" y="1206720"/>
                      <a:pt x="404526" y="1201247"/>
                      <a:pt x="392141" y="1199999"/>
                    </a:cubicBezTo>
                    <a:cubicBezTo>
                      <a:pt x="361608" y="1196927"/>
                      <a:pt x="330884" y="1195678"/>
                      <a:pt x="300157" y="1193662"/>
                    </a:cubicBezTo>
                    <a:cubicBezTo>
                      <a:pt x="298237" y="1193566"/>
                      <a:pt x="296221" y="1193566"/>
                      <a:pt x="294493" y="1192894"/>
                    </a:cubicBezTo>
                    <a:cubicBezTo>
                      <a:pt x="283163" y="1188765"/>
                      <a:pt x="273274" y="1190110"/>
                      <a:pt x="263671" y="1197982"/>
                    </a:cubicBezTo>
                    <a:cubicBezTo>
                      <a:pt x="259447" y="1201439"/>
                      <a:pt x="253686" y="1203263"/>
                      <a:pt x="248406" y="1205184"/>
                    </a:cubicBezTo>
                    <a:cubicBezTo>
                      <a:pt x="240628" y="1208065"/>
                      <a:pt x="232659" y="1210849"/>
                      <a:pt x="224594" y="1212673"/>
                    </a:cubicBezTo>
                    <a:cubicBezTo>
                      <a:pt x="216624" y="1214401"/>
                      <a:pt x="208079" y="1216801"/>
                      <a:pt x="200398" y="1215458"/>
                    </a:cubicBezTo>
                    <a:cubicBezTo>
                      <a:pt x="186572" y="1213057"/>
                      <a:pt x="173417" y="1207681"/>
                      <a:pt x="159783" y="1204127"/>
                    </a:cubicBezTo>
                    <a:cubicBezTo>
                      <a:pt x="155079" y="1202879"/>
                      <a:pt x="149893" y="1203072"/>
                      <a:pt x="144997" y="1202975"/>
                    </a:cubicBezTo>
                    <a:cubicBezTo>
                      <a:pt x="133763" y="1202688"/>
                      <a:pt x="122241" y="1205472"/>
                      <a:pt x="112064" y="1197503"/>
                    </a:cubicBezTo>
                    <a:cubicBezTo>
                      <a:pt x="102655" y="1190014"/>
                      <a:pt x="93148" y="1192221"/>
                      <a:pt x="83259" y="1197887"/>
                    </a:cubicBezTo>
                    <a:cubicBezTo>
                      <a:pt x="76154" y="1201920"/>
                      <a:pt x="68090" y="1205088"/>
                      <a:pt x="60120" y="1206624"/>
                    </a:cubicBezTo>
                    <a:cubicBezTo>
                      <a:pt x="49174" y="1208736"/>
                      <a:pt x="38324" y="1209601"/>
                      <a:pt x="26514" y="1208352"/>
                    </a:cubicBezTo>
                    <a:cubicBezTo>
                      <a:pt x="18161" y="1207488"/>
                      <a:pt x="11343" y="1207104"/>
                      <a:pt x="4814" y="1202015"/>
                    </a:cubicBezTo>
                    <a:cubicBezTo>
                      <a:pt x="3759" y="1201247"/>
                      <a:pt x="1839" y="1201055"/>
                      <a:pt x="398" y="1201152"/>
                    </a:cubicBezTo>
                    <a:lnTo>
                      <a:pt x="0" y="1201150"/>
                    </a:lnTo>
                    <a:lnTo>
                      <a:pt x="0" y="1004512"/>
                    </a:lnTo>
                    <a:lnTo>
                      <a:pt x="30355" y="1002784"/>
                    </a:lnTo>
                    <a:cubicBezTo>
                      <a:pt x="37748" y="1002111"/>
                      <a:pt x="44853" y="999520"/>
                      <a:pt x="52151" y="997695"/>
                    </a:cubicBezTo>
                    <a:cubicBezTo>
                      <a:pt x="56183" y="996639"/>
                      <a:pt x="60504" y="993855"/>
                      <a:pt x="64248" y="994430"/>
                    </a:cubicBezTo>
                    <a:cubicBezTo>
                      <a:pt x="85948" y="997791"/>
                      <a:pt x="105823" y="989534"/>
                      <a:pt x="126370" y="985405"/>
                    </a:cubicBezTo>
                    <a:cubicBezTo>
                      <a:pt x="135876" y="983485"/>
                      <a:pt x="144805" y="978876"/>
                      <a:pt x="154022" y="975708"/>
                    </a:cubicBezTo>
                    <a:cubicBezTo>
                      <a:pt x="156423" y="974843"/>
                      <a:pt x="159111" y="974075"/>
                      <a:pt x="161512" y="974268"/>
                    </a:cubicBezTo>
                    <a:cubicBezTo>
                      <a:pt x="175242" y="975420"/>
                      <a:pt x="188876" y="977052"/>
                      <a:pt x="202510" y="978300"/>
                    </a:cubicBezTo>
                    <a:cubicBezTo>
                      <a:pt x="214896" y="979452"/>
                      <a:pt x="227378" y="979836"/>
                      <a:pt x="233235" y="993950"/>
                    </a:cubicBezTo>
                    <a:cubicBezTo>
                      <a:pt x="234100" y="996159"/>
                      <a:pt x="236979" y="997791"/>
                      <a:pt x="239188" y="999231"/>
                    </a:cubicBezTo>
                    <a:cubicBezTo>
                      <a:pt x="273274" y="1021411"/>
                      <a:pt x="291516" y="1020835"/>
                      <a:pt x="324834" y="997407"/>
                    </a:cubicBezTo>
                    <a:cubicBezTo>
                      <a:pt x="328290" y="995007"/>
                      <a:pt x="335683" y="993278"/>
                      <a:pt x="337987" y="995198"/>
                    </a:cubicBezTo>
                    <a:cubicBezTo>
                      <a:pt x="357575" y="1011137"/>
                      <a:pt x="378986" y="1009409"/>
                      <a:pt x="401550" y="1004416"/>
                    </a:cubicBezTo>
                    <a:cubicBezTo>
                      <a:pt x="407407" y="1003072"/>
                      <a:pt x="415664" y="1003072"/>
                      <a:pt x="420081" y="1006240"/>
                    </a:cubicBezTo>
                    <a:cubicBezTo>
                      <a:pt x="441108" y="1020930"/>
                      <a:pt x="463672" y="1018819"/>
                      <a:pt x="486523" y="1014498"/>
                    </a:cubicBezTo>
                    <a:cubicBezTo>
                      <a:pt x="490075" y="1013826"/>
                      <a:pt x="494397" y="1010177"/>
                      <a:pt x="495932" y="1006817"/>
                    </a:cubicBezTo>
                    <a:cubicBezTo>
                      <a:pt x="501406" y="994911"/>
                      <a:pt x="511680" y="990878"/>
                      <a:pt x="523009" y="987517"/>
                    </a:cubicBezTo>
                    <a:cubicBezTo>
                      <a:pt x="540868" y="982044"/>
                      <a:pt x="558438" y="975611"/>
                      <a:pt x="576393" y="970427"/>
                    </a:cubicBezTo>
                    <a:cubicBezTo>
                      <a:pt x="580811" y="969179"/>
                      <a:pt x="586283" y="969947"/>
                      <a:pt x="590892" y="971387"/>
                    </a:cubicBezTo>
                    <a:cubicBezTo>
                      <a:pt x="606638" y="976284"/>
                      <a:pt x="616624" y="988574"/>
                      <a:pt x="627569" y="999904"/>
                    </a:cubicBezTo>
                    <a:cubicBezTo>
                      <a:pt x="632370" y="1004897"/>
                      <a:pt x="638995" y="1008449"/>
                      <a:pt x="645429" y="1011329"/>
                    </a:cubicBezTo>
                    <a:cubicBezTo>
                      <a:pt x="662135" y="1018723"/>
                      <a:pt x="679226" y="1025348"/>
                      <a:pt x="696125" y="1032356"/>
                    </a:cubicBezTo>
                    <a:cubicBezTo>
                      <a:pt x="697757" y="1033029"/>
                      <a:pt x="699100" y="1034757"/>
                      <a:pt x="700349" y="1036197"/>
                    </a:cubicBezTo>
                    <a:cubicBezTo>
                      <a:pt x="712831" y="1051368"/>
                      <a:pt x="725216" y="1066634"/>
                      <a:pt x="737795" y="1081804"/>
                    </a:cubicBezTo>
                    <a:cubicBezTo>
                      <a:pt x="740195" y="1084684"/>
                      <a:pt x="743652" y="1086797"/>
                      <a:pt x="746244" y="1089581"/>
                    </a:cubicBezTo>
                    <a:cubicBezTo>
                      <a:pt x="749893" y="1093422"/>
                      <a:pt x="754502" y="1097071"/>
                      <a:pt x="756422" y="1101680"/>
                    </a:cubicBezTo>
                    <a:cubicBezTo>
                      <a:pt x="762374" y="1116177"/>
                      <a:pt x="773801" y="1122419"/>
                      <a:pt x="788202" y="1125108"/>
                    </a:cubicBezTo>
                    <a:cubicBezTo>
                      <a:pt x="801357" y="1127603"/>
                      <a:pt x="814511" y="1129716"/>
                      <a:pt x="827569" y="1132596"/>
                    </a:cubicBezTo>
                    <a:cubicBezTo>
                      <a:pt x="843507" y="1136053"/>
                      <a:pt x="859350" y="1139798"/>
                      <a:pt x="875097" y="1144022"/>
                    </a:cubicBezTo>
                    <a:cubicBezTo>
                      <a:pt x="881913" y="1145847"/>
                      <a:pt x="889115" y="1147959"/>
                      <a:pt x="894972" y="1151704"/>
                    </a:cubicBezTo>
                    <a:cubicBezTo>
                      <a:pt x="911390" y="1162073"/>
                      <a:pt x="928961" y="1169082"/>
                      <a:pt x="948260" y="1166298"/>
                    </a:cubicBezTo>
                    <a:cubicBezTo>
                      <a:pt x="963718" y="1164089"/>
                      <a:pt x="976680" y="1169754"/>
                      <a:pt x="986282" y="1178588"/>
                    </a:cubicBezTo>
                    <a:cubicBezTo>
                      <a:pt x="1003757" y="1194623"/>
                      <a:pt x="1022479" y="1190973"/>
                      <a:pt x="1041107" y="1185789"/>
                    </a:cubicBezTo>
                    <a:cubicBezTo>
                      <a:pt x="1050708" y="1183101"/>
                      <a:pt x="1058581" y="1183485"/>
                      <a:pt x="1067703" y="1186076"/>
                    </a:cubicBezTo>
                    <a:cubicBezTo>
                      <a:pt x="1088826" y="1192126"/>
                      <a:pt x="1102941" y="1208544"/>
                      <a:pt x="1116574" y="1222946"/>
                    </a:cubicBezTo>
                    <a:cubicBezTo>
                      <a:pt x="1128193" y="1235236"/>
                      <a:pt x="1141251" y="1242149"/>
                      <a:pt x="1155557" y="1247335"/>
                    </a:cubicBezTo>
                    <a:cubicBezTo>
                      <a:pt x="1173608" y="1253959"/>
                      <a:pt x="1187914" y="1251464"/>
                      <a:pt x="1196556" y="1235525"/>
                    </a:cubicBezTo>
                    <a:cubicBezTo>
                      <a:pt x="1198956" y="1231012"/>
                      <a:pt x="1203180" y="1225730"/>
                      <a:pt x="1207693" y="1224387"/>
                    </a:cubicBezTo>
                    <a:cubicBezTo>
                      <a:pt x="1229488" y="1217666"/>
                      <a:pt x="1251572" y="1207872"/>
                      <a:pt x="1274904" y="1213826"/>
                    </a:cubicBezTo>
                    <a:cubicBezTo>
                      <a:pt x="1307165" y="1221987"/>
                      <a:pt x="1338658" y="1221507"/>
                      <a:pt x="1370919" y="1213442"/>
                    </a:cubicBezTo>
                    <a:cubicBezTo>
                      <a:pt x="1423247" y="1200383"/>
                      <a:pt x="1475575" y="1186557"/>
                      <a:pt x="1530593" y="1189437"/>
                    </a:cubicBezTo>
                    <a:cubicBezTo>
                      <a:pt x="1539713" y="1189917"/>
                      <a:pt x="1550563" y="1184060"/>
                      <a:pt x="1558436" y="1178299"/>
                    </a:cubicBezTo>
                    <a:cubicBezTo>
                      <a:pt x="1573511" y="1167354"/>
                      <a:pt x="1572838" y="1166489"/>
                      <a:pt x="1589737" y="1175515"/>
                    </a:cubicBezTo>
                    <a:cubicBezTo>
                      <a:pt x="1593770" y="1177724"/>
                      <a:pt x="1598763" y="1179068"/>
                      <a:pt x="1601740" y="1182333"/>
                    </a:cubicBezTo>
                    <a:cubicBezTo>
                      <a:pt x="1616909" y="1198943"/>
                      <a:pt x="1635633" y="1194910"/>
                      <a:pt x="1654259" y="1192510"/>
                    </a:cubicBezTo>
                    <a:cubicBezTo>
                      <a:pt x="1657524" y="1192030"/>
                      <a:pt x="1661460" y="1191358"/>
                      <a:pt x="1664246" y="1192702"/>
                    </a:cubicBezTo>
                    <a:cubicBezTo>
                      <a:pt x="1676823" y="1198750"/>
                      <a:pt x="1687481" y="1196639"/>
                      <a:pt x="1698427" y="1188381"/>
                    </a:cubicBezTo>
                    <a:cubicBezTo>
                      <a:pt x="1707932" y="1181276"/>
                      <a:pt x="1718878" y="1177052"/>
                      <a:pt x="1730112" y="1185885"/>
                    </a:cubicBezTo>
                    <a:cubicBezTo>
                      <a:pt x="1755076" y="1205472"/>
                      <a:pt x="1781767" y="1206432"/>
                      <a:pt x="1809996" y="1194046"/>
                    </a:cubicBezTo>
                    <a:cubicBezTo>
                      <a:pt x="1830159" y="1185213"/>
                      <a:pt x="1850034" y="1183196"/>
                      <a:pt x="1871254" y="1192126"/>
                    </a:cubicBezTo>
                    <a:cubicBezTo>
                      <a:pt x="1879415" y="1195582"/>
                      <a:pt x="1889977" y="1193278"/>
                      <a:pt x="1899482" y="1194046"/>
                    </a:cubicBezTo>
                    <a:cubicBezTo>
                      <a:pt x="1904859" y="1194430"/>
                      <a:pt x="1910813" y="1194526"/>
                      <a:pt x="1915420" y="1196927"/>
                    </a:cubicBezTo>
                    <a:cubicBezTo>
                      <a:pt x="1927711" y="1203072"/>
                      <a:pt x="1939136" y="1210945"/>
                      <a:pt x="1951522" y="1216994"/>
                    </a:cubicBezTo>
                    <a:cubicBezTo>
                      <a:pt x="1957475" y="1219874"/>
                      <a:pt x="1964580" y="1221410"/>
                      <a:pt x="1971302" y="1221507"/>
                    </a:cubicBezTo>
                    <a:cubicBezTo>
                      <a:pt x="1991177" y="1221987"/>
                      <a:pt x="2011052" y="1221987"/>
                      <a:pt x="2030831" y="1221123"/>
                    </a:cubicBezTo>
                    <a:cubicBezTo>
                      <a:pt x="2063476" y="1219778"/>
                      <a:pt x="2096601" y="1219490"/>
                      <a:pt x="2120125" y="1190878"/>
                    </a:cubicBezTo>
                    <a:cubicBezTo>
                      <a:pt x="2122046" y="1188573"/>
                      <a:pt x="2126174" y="1187229"/>
                      <a:pt x="2129439" y="1186845"/>
                    </a:cubicBezTo>
                    <a:cubicBezTo>
                      <a:pt x="2144513" y="1185021"/>
                      <a:pt x="2159971" y="1184828"/>
                      <a:pt x="2174854" y="1181852"/>
                    </a:cubicBezTo>
                    <a:cubicBezTo>
                      <a:pt x="2186760" y="1179452"/>
                      <a:pt x="2196650" y="1180220"/>
                      <a:pt x="2205674" y="1188669"/>
                    </a:cubicBezTo>
                    <a:cubicBezTo>
                      <a:pt x="2217485" y="1199807"/>
                      <a:pt x="2231887" y="1206336"/>
                      <a:pt x="2247634" y="1202784"/>
                    </a:cubicBezTo>
                    <a:cubicBezTo>
                      <a:pt x="2263379" y="1199327"/>
                      <a:pt x="2273749" y="1206816"/>
                      <a:pt x="2285367" y="1214594"/>
                    </a:cubicBezTo>
                    <a:cubicBezTo>
                      <a:pt x="2293817" y="1220258"/>
                      <a:pt x="2303418" y="1227363"/>
                      <a:pt x="2312827" y="1227939"/>
                    </a:cubicBezTo>
                    <a:cubicBezTo>
                      <a:pt x="2334143" y="1229187"/>
                      <a:pt x="2352482" y="1248967"/>
                      <a:pt x="2375622" y="1237733"/>
                    </a:cubicBezTo>
                    <a:cubicBezTo>
                      <a:pt x="2377158" y="1236965"/>
                      <a:pt x="2379942" y="1238885"/>
                      <a:pt x="2382151" y="1239365"/>
                    </a:cubicBezTo>
                    <a:cubicBezTo>
                      <a:pt x="2399817" y="1243014"/>
                      <a:pt x="2416428" y="1239461"/>
                      <a:pt x="2429390" y="1227459"/>
                    </a:cubicBezTo>
                    <a:cubicBezTo>
                      <a:pt x="2446385" y="1211809"/>
                      <a:pt x="2465203" y="1210272"/>
                      <a:pt x="2486134" y="1215362"/>
                    </a:cubicBezTo>
                    <a:cubicBezTo>
                      <a:pt x="2492856" y="1216994"/>
                      <a:pt x="2499577" y="1218146"/>
                      <a:pt x="2506394" y="1219490"/>
                    </a:cubicBezTo>
                    <a:cubicBezTo>
                      <a:pt x="2515611" y="1221410"/>
                      <a:pt x="2524925" y="1223427"/>
                      <a:pt x="2534142" y="1225347"/>
                    </a:cubicBezTo>
                    <a:cubicBezTo>
                      <a:pt x="2543072" y="1227268"/>
                      <a:pt x="2552962" y="1230532"/>
                      <a:pt x="2559874" y="1222275"/>
                    </a:cubicBezTo>
                    <a:cubicBezTo>
                      <a:pt x="2565827" y="1215169"/>
                      <a:pt x="2570052" y="1215842"/>
                      <a:pt x="2575525" y="1221987"/>
                    </a:cubicBezTo>
                    <a:cubicBezTo>
                      <a:pt x="2594536" y="1243494"/>
                      <a:pt x="2617580" y="1256936"/>
                      <a:pt x="2646960" y="1257896"/>
                    </a:cubicBezTo>
                    <a:cubicBezTo>
                      <a:pt x="2653009" y="1258088"/>
                      <a:pt x="2659154" y="1259432"/>
                      <a:pt x="2665107" y="1260873"/>
                    </a:cubicBezTo>
                    <a:cubicBezTo>
                      <a:pt x="2668756" y="1261736"/>
                      <a:pt x="2673173" y="1262697"/>
                      <a:pt x="2675381" y="1265290"/>
                    </a:cubicBezTo>
                    <a:cubicBezTo>
                      <a:pt x="2692567" y="1285068"/>
                      <a:pt x="2713979" y="1298799"/>
                      <a:pt x="2737311" y="1309841"/>
                    </a:cubicBezTo>
                    <a:cubicBezTo>
                      <a:pt x="2745664" y="1313777"/>
                      <a:pt x="2754594" y="1317713"/>
                      <a:pt x="2763619" y="1318866"/>
                    </a:cubicBezTo>
                    <a:cubicBezTo>
                      <a:pt x="2773028" y="1320018"/>
                      <a:pt x="2782917" y="1318098"/>
                      <a:pt x="2792519" y="1317041"/>
                    </a:cubicBezTo>
                    <a:cubicBezTo>
                      <a:pt x="2798184" y="1316466"/>
                      <a:pt x="2804713" y="1316561"/>
                      <a:pt x="2809226" y="1313777"/>
                    </a:cubicBezTo>
                    <a:cubicBezTo>
                      <a:pt x="2823532" y="1305039"/>
                      <a:pt x="2837358" y="1295631"/>
                      <a:pt x="2850705" y="1285452"/>
                    </a:cubicBezTo>
                    <a:cubicBezTo>
                      <a:pt x="2862131" y="1276715"/>
                      <a:pt x="2864435" y="1275467"/>
                      <a:pt x="2874324" y="1286413"/>
                    </a:cubicBezTo>
                    <a:cubicBezTo>
                      <a:pt x="2884502" y="1297647"/>
                      <a:pt x="2897176" y="1303503"/>
                      <a:pt x="2911194" y="1305903"/>
                    </a:cubicBezTo>
                    <a:cubicBezTo>
                      <a:pt x="2933373" y="1309648"/>
                      <a:pt x="2955745" y="1312816"/>
                      <a:pt x="2978116" y="1314641"/>
                    </a:cubicBezTo>
                    <a:cubicBezTo>
                      <a:pt x="2998375" y="1316273"/>
                      <a:pt x="3008073" y="1307440"/>
                      <a:pt x="3012106" y="1287373"/>
                    </a:cubicBezTo>
                    <a:cubicBezTo>
                      <a:pt x="3014410" y="1276235"/>
                      <a:pt x="3017387" y="1264137"/>
                      <a:pt x="3029676" y="1261161"/>
                    </a:cubicBezTo>
                    <a:cubicBezTo>
                      <a:pt x="3049744" y="1256360"/>
                      <a:pt x="3070579" y="1254248"/>
                      <a:pt x="3080469" y="1230724"/>
                    </a:cubicBezTo>
                    <a:cubicBezTo>
                      <a:pt x="3085941" y="1235909"/>
                      <a:pt x="3089302" y="1238981"/>
                      <a:pt x="3092567" y="1242054"/>
                    </a:cubicBezTo>
                    <a:cubicBezTo>
                      <a:pt x="3101592" y="1250599"/>
                      <a:pt x="3120314" y="1254248"/>
                      <a:pt x="3129821" y="1246855"/>
                    </a:cubicBezTo>
                    <a:cubicBezTo>
                      <a:pt x="3143839" y="1236101"/>
                      <a:pt x="3156705" y="1238117"/>
                      <a:pt x="3170147" y="1246471"/>
                    </a:cubicBezTo>
                    <a:cubicBezTo>
                      <a:pt x="3192615" y="1260297"/>
                      <a:pt x="3217674" y="1257128"/>
                      <a:pt x="3240429" y="1251559"/>
                    </a:cubicBezTo>
                    <a:cubicBezTo>
                      <a:pt x="3257617" y="1247430"/>
                      <a:pt x="3275956" y="1239845"/>
                      <a:pt x="3287189" y="1222466"/>
                    </a:cubicBezTo>
                    <a:cubicBezTo>
                      <a:pt x="3290741" y="1216898"/>
                      <a:pt x="3298711" y="1214113"/>
                      <a:pt x="3305049" y="1210465"/>
                    </a:cubicBezTo>
                    <a:cubicBezTo>
                      <a:pt x="3310329" y="1207488"/>
                      <a:pt x="3315898" y="1204704"/>
                      <a:pt x="3321755" y="1202784"/>
                    </a:cubicBezTo>
                    <a:cubicBezTo>
                      <a:pt x="3327995" y="1200671"/>
                      <a:pt x="3334909" y="1197598"/>
                      <a:pt x="3341055" y="1198463"/>
                    </a:cubicBezTo>
                    <a:cubicBezTo>
                      <a:pt x="3359681" y="1200959"/>
                      <a:pt x="3374467" y="1196062"/>
                      <a:pt x="3387621" y="1182140"/>
                    </a:cubicBezTo>
                    <a:cubicBezTo>
                      <a:pt x="3394439" y="1174939"/>
                      <a:pt x="3404520" y="1166202"/>
                      <a:pt x="3413161" y="1166105"/>
                    </a:cubicBezTo>
                    <a:cubicBezTo>
                      <a:pt x="3434189" y="1165818"/>
                      <a:pt x="3451663" y="1158905"/>
                      <a:pt x="3470579" y="1150647"/>
                    </a:cubicBezTo>
                    <a:cubicBezTo>
                      <a:pt x="3482772" y="1145366"/>
                      <a:pt x="3496598" y="1141718"/>
                      <a:pt x="3509657" y="1136821"/>
                    </a:cubicBezTo>
                    <a:cubicBezTo>
                      <a:pt x="3524923" y="1131060"/>
                      <a:pt x="3541534" y="1128948"/>
                      <a:pt x="3550847" y="1113009"/>
                    </a:cubicBezTo>
                    <a:cubicBezTo>
                      <a:pt x="3551903" y="1111281"/>
                      <a:pt x="3555072" y="1110993"/>
                      <a:pt x="3556608" y="1109361"/>
                    </a:cubicBezTo>
                    <a:cubicBezTo>
                      <a:pt x="3561505" y="1104368"/>
                      <a:pt x="3567842" y="1099760"/>
                      <a:pt x="3570435" y="1093710"/>
                    </a:cubicBezTo>
                    <a:cubicBezTo>
                      <a:pt x="3577923" y="1076044"/>
                      <a:pt x="3583780" y="1057800"/>
                      <a:pt x="3590501" y="1039846"/>
                    </a:cubicBezTo>
                    <a:cubicBezTo>
                      <a:pt x="3591942" y="1036005"/>
                      <a:pt x="3593285" y="1031108"/>
                      <a:pt x="3596263" y="1028900"/>
                    </a:cubicBezTo>
                    <a:cubicBezTo>
                      <a:pt x="3613449" y="1016226"/>
                      <a:pt x="3630925" y="1004032"/>
                      <a:pt x="3648591" y="992030"/>
                    </a:cubicBezTo>
                    <a:cubicBezTo>
                      <a:pt x="3655696" y="987229"/>
                      <a:pt x="3661649" y="989918"/>
                      <a:pt x="3667986" y="995487"/>
                    </a:cubicBezTo>
                    <a:cubicBezTo>
                      <a:pt x="3674131" y="1000768"/>
                      <a:pt x="3681717" y="1006240"/>
                      <a:pt x="3689397" y="1007585"/>
                    </a:cubicBezTo>
                    <a:cubicBezTo>
                      <a:pt x="3704760" y="1010177"/>
                      <a:pt x="3720698" y="1010753"/>
                      <a:pt x="3736349" y="1010753"/>
                    </a:cubicBezTo>
                    <a:cubicBezTo>
                      <a:pt x="3742205" y="1010753"/>
                      <a:pt x="3748446" y="1007297"/>
                      <a:pt x="3753919" y="1004513"/>
                    </a:cubicBezTo>
                    <a:cubicBezTo>
                      <a:pt x="3764289" y="999231"/>
                      <a:pt x="3773890" y="992126"/>
                      <a:pt x="3784643" y="987710"/>
                    </a:cubicBezTo>
                    <a:cubicBezTo>
                      <a:pt x="3797126" y="982621"/>
                      <a:pt x="3804615" y="974459"/>
                      <a:pt x="3808359" y="961689"/>
                    </a:cubicBezTo>
                    <a:cubicBezTo>
                      <a:pt x="3813929" y="942679"/>
                      <a:pt x="3827179" y="929428"/>
                      <a:pt x="3842829" y="918674"/>
                    </a:cubicBezTo>
                    <a:cubicBezTo>
                      <a:pt x="3862705" y="904944"/>
                      <a:pt x="3886421" y="905616"/>
                      <a:pt x="3908983" y="902256"/>
                    </a:cubicBezTo>
                    <a:cubicBezTo>
                      <a:pt x="3917625" y="901008"/>
                      <a:pt x="3926555" y="899951"/>
                      <a:pt x="3934428" y="896783"/>
                    </a:cubicBezTo>
                    <a:cubicBezTo>
                      <a:pt x="3964288" y="884877"/>
                      <a:pt x="3994149" y="873548"/>
                      <a:pt x="4026987" y="873835"/>
                    </a:cubicBezTo>
                    <a:cubicBezTo>
                      <a:pt x="4029674" y="873835"/>
                      <a:pt x="4032363" y="873548"/>
                      <a:pt x="4035051" y="873067"/>
                    </a:cubicBezTo>
                    <a:cubicBezTo>
                      <a:pt x="4058383" y="869131"/>
                      <a:pt x="4082483" y="867594"/>
                      <a:pt x="4099189" y="846664"/>
                    </a:cubicBezTo>
                    <a:cubicBezTo>
                      <a:pt x="4102261" y="842823"/>
                      <a:pt x="4109271" y="841671"/>
                      <a:pt x="4114647" y="840134"/>
                    </a:cubicBezTo>
                    <a:cubicBezTo>
                      <a:pt x="4123961" y="837638"/>
                      <a:pt x="4130203" y="832549"/>
                      <a:pt x="4133563" y="823427"/>
                    </a:cubicBezTo>
                    <a:cubicBezTo>
                      <a:pt x="4139229" y="807681"/>
                      <a:pt x="4145949" y="792223"/>
                      <a:pt x="4151039" y="776284"/>
                    </a:cubicBezTo>
                    <a:cubicBezTo>
                      <a:pt x="4154591" y="765338"/>
                      <a:pt x="4161215" y="759289"/>
                      <a:pt x="4171489" y="754776"/>
                    </a:cubicBezTo>
                    <a:cubicBezTo>
                      <a:pt x="4177251" y="752280"/>
                      <a:pt x="4182243" y="746808"/>
                      <a:pt x="4186372" y="741718"/>
                    </a:cubicBezTo>
                    <a:cubicBezTo>
                      <a:pt x="4191365" y="735573"/>
                      <a:pt x="4193957" y="727412"/>
                      <a:pt x="4199429" y="721940"/>
                    </a:cubicBezTo>
                    <a:cubicBezTo>
                      <a:pt x="4212775" y="708305"/>
                      <a:pt x="4216905" y="693231"/>
                      <a:pt x="4212487" y="674604"/>
                    </a:cubicBezTo>
                    <a:cubicBezTo>
                      <a:pt x="4208551" y="658090"/>
                      <a:pt x="4218921" y="636006"/>
                      <a:pt x="4232555" y="632645"/>
                    </a:cubicBezTo>
                    <a:cubicBezTo>
                      <a:pt x="4247629" y="628900"/>
                      <a:pt x="4257999" y="619684"/>
                      <a:pt x="4268657" y="609410"/>
                    </a:cubicBezTo>
                    <a:cubicBezTo>
                      <a:pt x="4274609" y="603649"/>
                      <a:pt x="4282963" y="598656"/>
                      <a:pt x="4291028" y="597216"/>
                    </a:cubicBezTo>
                    <a:cubicBezTo>
                      <a:pt x="4321657" y="591647"/>
                      <a:pt x="4350557" y="598464"/>
                      <a:pt x="4379651" y="609506"/>
                    </a:cubicBezTo>
                    <a:cubicBezTo>
                      <a:pt x="4398661" y="616707"/>
                      <a:pt x="4419784" y="618627"/>
                      <a:pt x="4440139" y="621507"/>
                    </a:cubicBezTo>
                    <a:cubicBezTo>
                      <a:pt x="4446477" y="622371"/>
                      <a:pt x="4454542" y="620452"/>
                      <a:pt x="4460015" y="616899"/>
                    </a:cubicBezTo>
                    <a:cubicBezTo>
                      <a:pt x="4479218" y="604609"/>
                      <a:pt x="4498325" y="591935"/>
                      <a:pt x="4516183" y="577724"/>
                    </a:cubicBezTo>
                    <a:cubicBezTo>
                      <a:pt x="4532795" y="564379"/>
                      <a:pt x="4551517" y="558810"/>
                      <a:pt x="4571681" y="560250"/>
                    </a:cubicBezTo>
                    <a:cubicBezTo>
                      <a:pt x="4586371" y="561306"/>
                      <a:pt x="4599621" y="558905"/>
                      <a:pt x="4613447" y="555257"/>
                    </a:cubicBezTo>
                    <a:cubicBezTo>
                      <a:pt x="4624969" y="552185"/>
                      <a:pt x="4637643" y="550072"/>
                      <a:pt x="4649355" y="551417"/>
                    </a:cubicBezTo>
                    <a:cubicBezTo>
                      <a:pt x="4665775" y="553337"/>
                      <a:pt x="4679313" y="550553"/>
                      <a:pt x="4692467" y="540663"/>
                    </a:cubicBezTo>
                    <a:cubicBezTo>
                      <a:pt x="4699476" y="535382"/>
                      <a:pt x="4708502" y="532598"/>
                      <a:pt x="4716855" y="528949"/>
                    </a:cubicBezTo>
                    <a:cubicBezTo>
                      <a:pt x="4729721" y="523284"/>
                      <a:pt x="4743067" y="518483"/>
                      <a:pt x="4755645" y="512147"/>
                    </a:cubicBezTo>
                    <a:cubicBezTo>
                      <a:pt x="4769183" y="505425"/>
                      <a:pt x="4781569" y="496112"/>
                      <a:pt x="4795395" y="490351"/>
                    </a:cubicBezTo>
                    <a:cubicBezTo>
                      <a:pt x="4810278" y="484110"/>
                      <a:pt x="4819879" y="474605"/>
                      <a:pt x="4825928" y="459818"/>
                    </a:cubicBezTo>
                    <a:cubicBezTo>
                      <a:pt x="4829769" y="450504"/>
                      <a:pt x="4835049" y="440615"/>
                      <a:pt x="4842347" y="434086"/>
                    </a:cubicBezTo>
                    <a:cubicBezTo>
                      <a:pt x="4857422" y="420740"/>
                      <a:pt x="4875087" y="410370"/>
                      <a:pt x="4890451" y="397216"/>
                    </a:cubicBezTo>
                    <a:cubicBezTo>
                      <a:pt x="4912054" y="378781"/>
                      <a:pt x="4932025" y="359194"/>
                      <a:pt x="4933945" y="327701"/>
                    </a:cubicBezTo>
                    <a:cubicBezTo>
                      <a:pt x="4935001" y="310322"/>
                      <a:pt x="4944219" y="302929"/>
                      <a:pt x="4961214" y="298801"/>
                    </a:cubicBezTo>
                    <a:cubicBezTo>
                      <a:pt x="4966878" y="297457"/>
                      <a:pt x="4974945" y="294864"/>
                      <a:pt x="4976672" y="290639"/>
                    </a:cubicBezTo>
                    <a:cubicBezTo>
                      <a:pt x="4981857" y="278061"/>
                      <a:pt x="4992610" y="275565"/>
                      <a:pt x="5002979" y="270573"/>
                    </a:cubicBezTo>
                    <a:cubicBezTo>
                      <a:pt x="5009221" y="267596"/>
                      <a:pt x="5016903" y="261739"/>
                      <a:pt x="5018535" y="255690"/>
                    </a:cubicBezTo>
                    <a:cubicBezTo>
                      <a:pt x="5025255" y="231206"/>
                      <a:pt x="5043690" y="216804"/>
                      <a:pt x="5061069" y="200961"/>
                    </a:cubicBezTo>
                    <a:cubicBezTo>
                      <a:pt x="5066158" y="196256"/>
                      <a:pt x="5071631" y="190879"/>
                      <a:pt x="5074127" y="184735"/>
                    </a:cubicBezTo>
                    <a:cubicBezTo>
                      <a:pt x="5079409" y="171484"/>
                      <a:pt x="5087281" y="161882"/>
                      <a:pt x="5101108" y="156891"/>
                    </a:cubicBezTo>
                    <a:cubicBezTo>
                      <a:pt x="5105524" y="155354"/>
                      <a:pt x="5109557" y="151801"/>
                      <a:pt x="5112918" y="148441"/>
                    </a:cubicBezTo>
                    <a:cubicBezTo>
                      <a:pt x="5120119" y="141144"/>
                      <a:pt x="5126167" y="132598"/>
                      <a:pt x="5133753" y="125782"/>
                    </a:cubicBezTo>
                    <a:cubicBezTo>
                      <a:pt x="5153051" y="108211"/>
                      <a:pt x="5172159" y="90928"/>
                      <a:pt x="5183393" y="66348"/>
                    </a:cubicBezTo>
                    <a:cubicBezTo>
                      <a:pt x="5188865" y="54346"/>
                      <a:pt x="5195107" y="41288"/>
                      <a:pt x="5204709" y="33030"/>
                    </a:cubicBezTo>
                    <a:cubicBezTo>
                      <a:pt x="5216903" y="22565"/>
                      <a:pt x="5232937" y="16612"/>
                      <a:pt x="5247243" y="8451"/>
                    </a:cubicBezTo>
                    <a:close/>
                  </a:path>
                </a:pathLst>
              </a:custGeom>
              <a:blipFill dpi="0" rotWithShape="1">
                <a:blip r:embed="rId3">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pic>
        <p:nvPicPr>
          <p:cNvPr id="4" name="Picture 3">
            <a:extLst>
              <a:ext uri="{FF2B5EF4-FFF2-40B4-BE49-F238E27FC236}">
                <a16:creationId xmlns:a16="http://schemas.microsoft.com/office/drawing/2014/main" id="{B2A96BAC-F6B6-5698-CCFF-37A7A0ABA632}"/>
              </a:ext>
            </a:extLst>
          </p:cNvPr>
          <p:cNvPicPr>
            <a:picLocks noChangeAspect="1"/>
          </p:cNvPicPr>
          <p:nvPr/>
        </p:nvPicPr>
        <p:blipFill>
          <a:blip r:embed="rId4"/>
          <a:stretch>
            <a:fillRect/>
          </a:stretch>
        </p:blipFill>
        <p:spPr>
          <a:xfrm>
            <a:off x="6814864" y="1350833"/>
            <a:ext cx="3823247" cy="3063347"/>
          </a:xfrm>
          <a:prstGeom prst="rect">
            <a:avLst/>
          </a:prstGeom>
        </p:spPr>
      </p:pic>
    </p:spTree>
    <p:extLst>
      <p:ext uri="{BB962C8B-B14F-4D97-AF65-F5344CB8AC3E}">
        <p14:creationId xmlns:p14="http://schemas.microsoft.com/office/powerpoint/2010/main" val="14086223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9" name="Straight Connector 8">
            <a:extLst>
              <a:ext uri="{FF2B5EF4-FFF2-40B4-BE49-F238E27FC236}">
                <a16:creationId xmlns:a16="http://schemas.microsoft.com/office/drawing/2014/main" id="{D2E961F1-4A28-4A5F-BBD4-6E400E5E6C7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bwMode="white">
          <a:xfrm>
            <a:off x="0" y="272357"/>
            <a:ext cx="12188824" cy="0"/>
          </a:xfrm>
          <a:prstGeom prst="line">
            <a:avLst/>
          </a:prstGeom>
          <a:ln w="508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11" name="Rectangle 10">
            <a:extLst>
              <a:ext uri="{FF2B5EF4-FFF2-40B4-BE49-F238E27FC236}">
                <a16:creationId xmlns:a16="http://schemas.microsoft.com/office/drawing/2014/main" id="{7F57BEA8-497D-4AA8-8A18-BDCD696B25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68596"/>
            <a:ext cx="12192000" cy="1735555"/>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EC91A96-D543-55C1-BE74-5D7C3FC1C12F}"/>
              </a:ext>
            </a:extLst>
          </p:cNvPr>
          <p:cNvSpPr>
            <a:spLocks noGrp="1"/>
          </p:cNvSpPr>
          <p:nvPr>
            <p:ph type="title"/>
          </p:nvPr>
        </p:nvSpPr>
        <p:spPr>
          <a:xfrm>
            <a:off x="526073" y="489439"/>
            <a:ext cx="11139854" cy="930447"/>
          </a:xfrm>
        </p:spPr>
        <p:txBody>
          <a:bodyPr vert="horz" lIns="91440" tIns="45720" rIns="91440" bIns="45720" rtlCol="0" anchor="b">
            <a:normAutofit/>
          </a:bodyPr>
          <a:lstStyle/>
          <a:p>
            <a:pPr algn="ctr"/>
            <a:r>
              <a:rPr lang="en-US" sz="5400" kern="1200">
                <a:solidFill>
                  <a:schemeClr val="bg1"/>
                </a:solidFill>
                <a:latin typeface="+mj-lt"/>
                <a:ea typeface="+mj-ea"/>
                <a:cs typeface="+mj-cs"/>
              </a:rPr>
              <a:t>The Railway</a:t>
            </a:r>
          </a:p>
        </p:txBody>
      </p:sp>
      <p:cxnSp>
        <p:nvCxnSpPr>
          <p:cNvPr id="13" name="Straight Connector 12">
            <a:extLst>
              <a:ext uri="{FF2B5EF4-FFF2-40B4-BE49-F238E27FC236}">
                <a16:creationId xmlns:a16="http://schemas.microsoft.com/office/drawing/2014/main" id="{A82415D3-DDE5-4D63-8CB3-23A5EC581B2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24400" y="1479733"/>
            <a:ext cx="2743200" cy="0"/>
          </a:xfrm>
          <a:prstGeom prst="line">
            <a:avLst/>
          </a:prstGeom>
          <a:ln w="19050">
            <a:solidFill>
              <a:schemeClr val="bg1">
                <a:alpha val="75000"/>
              </a:scheme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AD7193FB-6AE6-4B3B-8F89-56B55DD63B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bwMode="white">
          <a:xfrm>
            <a:off x="0" y="2201402"/>
            <a:ext cx="12188824" cy="0"/>
          </a:xfrm>
          <a:prstGeom prst="line">
            <a:avLst/>
          </a:prstGeom>
          <a:ln w="508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pic>
        <p:nvPicPr>
          <p:cNvPr id="4" name="Content Placeholder 3">
            <a:extLst>
              <a:ext uri="{FF2B5EF4-FFF2-40B4-BE49-F238E27FC236}">
                <a16:creationId xmlns:a16="http://schemas.microsoft.com/office/drawing/2014/main" id="{0873F7F3-90A8-A6A0-108D-247980B10853}"/>
              </a:ext>
            </a:extLst>
          </p:cNvPr>
          <p:cNvPicPr>
            <a:picLocks noGrp="1" noChangeAspect="1"/>
          </p:cNvPicPr>
          <p:nvPr>
            <p:ph idx="1"/>
          </p:nvPr>
        </p:nvPicPr>
        <p:blipFill>
          <a:blip r:embed="rId3"/>
          <a:stretch>
            <a:fillRect/>
          </a:stretch>
        </p:blipFill>
        <p:spPr>
          <a:xfrm>
            <a:off x="876713" y="2427541"/>
            <a:ext cx="10383475" cy="3997637"/>
          </a:xfrm>
          <a:prstGeom prst="rect">
            <a:avLst/>
          </a:prstGeom>
        </p:spPr>
      </p:pic>
    </p:spTree>
    <p:extLst>
      <p:ext uri="{BB962C8B-B14F-4D97-AF65-F5344CB8AC3E}">
        <p14:creationId xmlns:p14="http://schemas.microsoft.com/office/powerpoint/2010/main" val="363296242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2ECA3D-7227-43B9-3E5A-EF5CC9F270ED}"/>
              </a:ext>
            </a:extLst>
          </p:cNvPr>
          <p:cNvSpPr>
            <a:spLocks noGrp="1"/>
          </p:cNvSpPr>
          <p:nvPr>
            <p:ph type="title"/>
          </p:nvPr>
        </p:nvSpPr>
        <p:spPr/>
        <p:txBody>
          <a:bodyPr/>
          <a:lstStyle/>
          <a:p>
            <a:r>
              <a:rPr lang="en-GB" dirty="0"/>
              <a:t>Summary</a:t>
            </a:r>
          </a:p>
        </p:txBody>
      </p:sp>
      <p:sp>
        <p:nvSpPr>
          <p:cNvPr id="3" name="Content Placeholder 2">
            <a:extLst>
              <a:ext uri="{FF2B5EF4-FFF2-40B4-BE49-F238E27FC236}">
                <a16:creationId xmlns:a16="http://schemas.microsoft.com/office/drawing/2014/main" id="{AA6939D9-42FE-5230-C2A8-170A68A8345A}"/>
              </a:ext>
            </a:extLst>
          </p:cNvPr>
          <p:cNvSpPr>
            <a:spLocks noGrp="1"/>
          </p:cNvSpPr>
          <p:nvPr>
            <p:ph idx="1"/>
          </p:nvPr>
        </p:nvSpPr>
        <p:spPr/>
        <p:txBody>
          <a:bodyPr/>
          <a:lstStyle/>
          <a:p>
            <a:r>
              <a:rPr lang="en-GB" dirty="0"/>
              <a:t>Iron industry</a:t>
            </a:r>
          </a:p>
          <a:p>
            <a:r>
              <a:rPr lang="en-GB" dirty="0"/>
              <a:t>Demand for coal</a:t>
            </a:r>
          </a:p>
          <a:p>
            <a:r>
              <a:rPr lang="en-GB" dirty="0"/>
              <a:t>The Railways</a:t>
            </a:r>
          </a:p>
          <a:p>
            <a:endParaRPr lang="en-GB" dirty="0"/>
          </a:p>
        </p:txBody>
      </p:sp>
    </p:spTree>
    <p:extLst>
      <p:ext uri="{BB962C8B-B14F-4D97-AF65-F5344CB8AC3E}">
        <p14:creationId xmlns:p14="http://schemas.microsoft.com/office/powerpoint/2010/main" val="260140591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33</TotalTime>
  <Words>1246</Words>
  <Application>Microsoft Office PowerPoint</Application>
  <PresentationFormat>Widescreen</PresentationFormat>
  <Paragraphs>65</Paragraphs>
  <Slides>11</Slides>
  <Notes>8</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11</vt:i4>
      </vt:variant>
    </vt:vector>
  </HeadingPairs>
  <TitlesOfParts>
    <vt:vector size="15" baseType="lpstr">
      <vt:lpstr>Arial</vt:lpstr>
      <vt:lpstr>Calibri</vt:lpstr>
      <vt:lpstr>Calibri Light</vt:lpstr>
      <vt:lpstr>Office Theme</vt:lpstr>
      <vt:lpstr>Iron and Coal Industry South East Wales</vt:lpstr>
      <vt:lpstr>Objectives</vt:lpstr>
      <vt:lpstr>Iron and coal were the main industries in Wales between 1760 and 1914. </vt:lpstr>
      <vt:lpstr>South-east Wales at the end of the 19th century</vt:lpstr>
      <vt:lpstr>The iron industry in south-east Wales</vt:lpstr>
      <vt:lpstr>Iron towns - SE Wales</vt:lpstr>
      <vt:lpstr>The iron masters</vt:lpstr>
      <vt:lpstr>Monmouthshire and East Glamorgan</vt:lpstr>
      <vt:lpstr>The demand for coal</vt:lpstr>
      <vt:lpstr>The Railway</vt:lpstr>
      <vt:lpstr>Summary</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Iron and Coal Industry South East Wales</dc:title>
  <dc:creator>Anthony Burns</dc:creator>
  <cp:lastModifiedBy>Anthony</cp:lastModifiedBy>
  <cp:revision>3</cp:revision>
  <dcterms:created xsi:type="dcterms:W3CDTF">2023-01-12T11:28:15Z</dcterms:created>
  <dcterms:modified xsi:type="dcterms:W3CDTF">2023-01-31T10:45:08Z</dcterms:modified>
</cp:coreProperties>
</file>