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sldIdLst>
    <p:sldId id="256" r:id="rId5"/>
    <p:sldId id="262" r:id="rId6"/>
    <p:sldId id="257" r:id="rId7"/>
    <p:sldId id="264" r:id="rId8"/>
    <p:sldId id="263" r:id="rId9"/>
    <p:sldId id="260" r:id="rId10"/>
    <p:sldId id="261" r:id="rId11"/>
    <p:sldId id="258"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7E1D62-5D70-4B3B-A2ED-743049AEE536}" v="31" dt="2026-07-11T13:00:44.4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63" d="100"/>
          <a:sy n="63" d="100"/>
        </p:scale>
        <p:origin x="76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ny Finnegan (2539446)" userId="2cb3206d-e161-4499-a11c-b0e1dc7f532a" providerId="ADAL" clId="{91DCBE18-0BF7-4C77-BEFA-AAE76B2A3A3C}"/>
    <pc:docChg chg="undo custSel addSld delSld modSld">
      <pc:chgData name="Danny Finnegan (2539446)" userId="2cb3206d-e161-4499-a11c-b0e1dc7f532a" providerId="ADAL" clId="{91DCBE18-0BF7-4C77-BEFA-AAE76B2A3A3C}" dt="2026-07-11T13:21:22.495" v="809" actId="207"/>
      <pc:docMkLst>
        <pc:docMk/>
      </pc:docMkLst>
      <pc:sldChg chg="addSp delSp modSp mod delDesignElem">
        <pc:chgData name="Danny Finnegan (2539446)" userId="2cb3206d-e161-4499-a11c-b0e1dc7f532a" providerId="ADAL" clId="{91DCBE18-0BF7-4C77-BEFA-AAE76B2A3A3C}" dt="2026-07-11T13:16:32.209" v="797" actId="1076"/>
        <pc:sldMkLst>
          <pc:docMk/>
          <pc:sldMk cId="311717606" sldId="256"/>
        </pc:sldMkLst>
        <pc:spChg chg="mod">
          <ac:chgData name="Danny Finnegan (2539446)" userId="2cb3206d-e161-4499-a11c-b0e1dc7f532a" providerId="ADAL" clId="{91DCBE18-0BF7-4C77-BEFA-AAE76B2A3A3C}" dt="2026-07-11T13:16:32.209" v="797" actId="1076"/>
          <ac:spMkLst>
            <pc:docMk/>
            <pc:sldMk cId="311717606" sldId="256"/>
            <ac:spMk id="2" creationId="{D3852289-16BF-DDB0-67AE-0D15C708180B}"/>
          </ac:spMkLst>
        </pc:spChg>
        <pc:spChg chg="mod">
          <ac:chgData name="Danny Finnegan (2539446)" userId="2cb3206d-e161-4499-a11c-b0e1dc7f532a" providerId="ADAL" clId="{91DCBE18-0BF7-4C77-BEFA-AAE76B2A3A3C}" dt="2026-07-11T13:16:21.347" v="796" actId="1076"/>
          <ac:spMkLst>
            <pc:docMk/>
            <pc:sldMk cId="311717606" sldId="256"/>
            <ac:spMk id="3" creationId="{4066CF24-66C5-2B3D-5308-D403790FC1B3}"/>
          </ac:spMkLst>
        </pc:spChg>
        <pc:spChg chg="add del mod">
          <ac:chgData name="Danny Finnegan (2539446)" userId="2cb3206d-e161-4499-a11c-b0e1dc7f532a" providerId="ADAL" clId="{91DCBE18-0BF7-4C77-BEFA-AAE76B2A3A3C}" dt="2026-07-11T11:05:05.938" v="123"/>
          <ac:spMkLst>
            <pc:docMk/>
            <pc:sldMk cId="311717606" sldId="256"/>
            <ac:spMk id="4" creationId="{A16F4521-ADA1-5484-AC88-B54660D31655}"/>
          </ac:spMkLst>
        </pc:spChg>
        <pc:spChg chg="add mod">
          <ac:chgData name="Danny Finnegan (2539446)" userId="2cb3206d-e161-4499-a11c-b0e1dc7f532a" providerId="ADAL" clId="{91DCBE18-0BF7-4C77-BEFA-AAE76B2A3A3C}" dt="2026-07-11T11:08:54.187" v="155" actId="1076"/>
          <ac:spMkLst>
            <pc:docMk/>
            <pc:sldMk cId="311717606" sldId="256"/>
            <ac:spMk id="6" creationId="{13A8D0CC-ED95-8C9B-6E15-79C07D6A03E5}"/>
          </ac:spMkLst>
        </pc:spChg>
        <pc:spChg chg="del">
          <ac:chgData name="Danny Finnegan (2539446)" userId="2cb3206d-e161-4499-a11c-b0e1dc7f532a" providerId="ADAL" clId="{91DCBE18-0BF7-4C77-BEFA-AAE76B2A3A3C}" dt="2026-07-11T11:55:20.005" v="348"/>
          <ac:spMkLst>
            <pc:docMk/>
            <pc:sldMk cId="311717606" sldId="256"/>
            <ac:spMk id="18" creationId="{E49CC64F-7275-4E33-961B-0C5CDC439875}"/>
          </ac:spMkLst>
        </pc:spChg>
        <pc:picChg chg="del">
          <ac:chgData name="Danny Finnegan (2539446)" userId="2cb3206d-e161-4499-a11c-b0e1dc7f532a" providerId="ADAL" clId="{91DCBE18-0BF7-4C77-BEFA-AAE76B2A3A3C}" dt="2026-07-11T10:57:40.570" v="40" actId="478"/>
          <ac:picMkLst>
            <pc:docMk/>
            <pc:sldMk cId="311717606" sldId="256"/>
            <ac:picMk id="5" creationId="{418D7867-5EDD-462E-A297-F9365AF62F53}"/>
          </ac:picMkLst>
        </pc:picChg>
        <pc:picChg chg="add mod">
          <ac:chgData name="Danny Finnegan (2539446)" userId="2cb3206d-e161-4499-a11c-b0e1dc7f532a" providerId="ADAL" clId="{91DCBE18-0BF7-4C77-BEFA-AAE76B2A3A3C}" dt="2026-07-11T11:08:26.898" v="154" actId="1076"/>
          <ac:picMkLst>
            <pc:docMk/>
            <pc:sldMk cId="311717606" sldId="256"/>
            <ac:picMk id="7" creationId="{BA4C5465-DD1E-DE52-2814-C8A8EC84A0C7}"/>
          </ac:picMkLst>
        </pc:picChg>
      </pc:sldChg>
      <pc:sldChg chg="delSp modSp mod delDesignElem">
        <pc:chgData name="Danny Finnegan (2539446)" userId="2cb3206d-e161-4499-a11c-b0e1dc7f532a" providerId="ADAL" clId="{91DCBE18-0BF7-4C77-BEFA-AAE76B2A3A3C}" dt="2026-07-11T11:55:20.005" v="348"/>
        <pc:sldMkLst>
          <pc:docMk/>
          <pc:sldMk cId="1147010734" sldId="257"/>
        </pc:sldMkLst>
        <pc:spChg chg="del">
          <ac:chgData name="Danny Finnegan (2539446)" userId="2cb3206d-e161-4499-a11c-b0e1dc7f532a" providerId="ADAL" clId="{91DCBE18-0BF7-4C77-BEFA-AAE76B2A3A3C}" dt="2026-07-11T11:55:20.005" v="348"/>
          <ac:spMkLst>
            <pc:docMk/>
            <pc:sldMk cId="1147010734" sldId="257"/>
            <ac:spMk id="87" creationId="{F3060C83-F051-4F0E-ABAD-AA0DFC48B218}"/>
          </ac:spMkLst>
        </pc:spChg>
        <pc:spChg chg="del">
          <ac:chgData name="Danny Finnegan (2539446)" userId="2cb3206d-e161-4499-a11c-b0e1dc7f532a" providerId="ADAL" clId="{91DCBE18-0BF7-4C77-BEFA-AAE76B2A3A3C}" dt="2026-07-11T11:55:20.005" v="348"/>
          <ac:spMkLst>
            <pc:docMk/>
            <pc:sldMk cId="1147010734" sldId="257"/>
            <ac:spMk id="89" creationId="{83C98ABE-055B-441F-B07E-44F97F083C39}"/>
          </ac:spMkLst>
        </pc:spChg>
        <pc:spChg chg="del">
          <ac:chgData name="Danny Finnegan (2539446)" userId="2cb3206d-e161-4499-a11c-b0e1dc7f532a" providerId="ADAL" clId="{91DCBE18-0BF7-4C77-BEFA-AAE76B2A3A3C}" dt="2026-07-11T11:55:20.005" v="348"/>
          <ac:spMkLst>
            <pc:docMk/>
            <pc:sldMk cId="1147010734" sldId="257"/>
            <ac:spMk id="91" creationId="{29FDB030-9B49-4CED-8CCD-4D99382388AC}"/>
          </ac:spMkLst>
        </pc:spChg>
        <pc:spChg chg="del">
          <ac:chgData name="Danny Finnegan (2539446)" userId="2cb3206d-e161-4499-a11c-b0e1dc7f532a" providerId="ADAL" clId="{91DCBE18-0BF7-4C77-BEFA-AAE76B2A3A3C}" dt="2026-07-11T11:55:20.005" v="348"/>
          <ac:spMkLst>
            <pc:docMk/>
            <pc:sldMk cId="1147010734" sldId="257"/>
            <ac:spMk id="93" creationId="{3783CA14-24A1-485C-8B30-D6A5D87987AD}"/>
          </ac:spMkLst>
        </pc:spChg>
        <pc:spChg chg="del">
          <ac:chgData name="Danny Finnegan (2539446)" userId="2cb3206d-e161-4499-a11c-b0e1dc7f532a" providerId="ADAL" clId="{91DCBE18-0BF7-4C77-BEFA-AAE76B2A3A3C}" dt="2026-07-11T11:55:20.005" v="348"/>
          <ac:spMkLst>
            <pc:docMk/>
            <pc:sldMk cId="1147010734" sldId="257"/>
            <ac:spMk id="95" creationId="{9A97C86A-04D6-40F7-AE84-31AB43E6A846}"/>
          </ac:spMkLst>
        </pc:spChg>
        <pc:spChg chg="del">
          <ac:chgData name="Danny Finnegan (2539446)" userId="2cb3206d-e161-4499-a11c-b0e1dc7f532a" providerId="ADAL" clId="{91DCBE18-0BF7-4C77-BEFA-AAE76B2A3A3C}" dt="2026-07-11T11:55:20.005" v="348"/>
          <ac:spMkLst>
            <pc:docMk/>
            <pc:sldMk cId="1147010734" sldId="257"/>
            <ac:spMk id="97" creationId="{FF9F2414-84E8-453E-B1F3-389FDE8192D9}"/>
          </ac:spMkLst>
        </pc:spChg>
        <pc:spChg chg="del">
          <ac:chgData name="Danny Finnegan (2539446)" userId="2cb3206d-e161-4499-a11c-b0e1dc7f532a" providerId="ADAL" clId="{91DCBE18-0BF7-4C77-BEFA-AAE76B2A3A3C}" dt="2026-07-11T11:55:20.005" v="348"/>
          <ac:spMkLst>
            <pc:docMk/>
            <pc:sldMk cId="1147010734" sldId="257"/>
            <ac:spMk id="99" creationId="{3ECA69A1-7536-43AC-85EF-C7106179F5ED}"/>
          </ac:spMkLst>
        </pc:spChg>
        <pc:graphicFrameChg chg="mod modGraphic">
          <ac:chgData name="Danny Finnegan (2539446)" userId="2cb3206d-e161-4499-a11c-b0e1dc7f532a" providerId="ADAL" clId="{91DCBE18-0BF7-4C77-BEFA-AAE76B2A3A3C}" dt="2026-07-11T11:53:25.277" v="339" actId="20577"/>
          <ac:graphicFrameMkLst>
            <pc:docMk/>
            <pc:sldMk cId="1147010734" sldId="257"/>
            <ac:graphicFrameMk id="4" creationId="{0685C930-5FA8-591C-84CD-39F479143029}"/>
          </ac:graphicFrameMkLst>
        </pc:graphicFrameChg>
      </pc:sldChg>
      <pc:sldChg chg="addSp delSp modSp mod addAnim delAnim setClrOvrMap delDesignElem">
        <pc:chgData name="Danny Finnegan (2539446)" userId="2cb3206d-e161-4499-a11c-b0e1dc7f532a" providerId="ADAL" clId="{91DCBE18-0BF7-4C77-BEFA-AAE76B2A3A3C}" dt="2026-07-11T13:01:47.265" v="727" actId="115"/>
        <pc:sldMkLst>
          <pc:docMk/>
          <pc:sldMk cId="2431601311" sldId="258"/>
        </pc:sldMkLst>
        <pc:spChg chg="mod">
          <ac:chgData name="Danny Finnegan (2539446)" userId="2cb3206d-e161-4499-a11c-b0e1dc7f532a" providerId="ADAL" clId="{91DCBE18-0BF7-4C77-BEFA-AAE76B2A3A3C}" dt="2026-07-11T11:55:36.335" v="352" actId="26606"/>
          <ac:spMkLst>
            <pc:docMk/>
            <pc:sldMk cId="2431601311" sldId="258"/>
            <ac:spMk id="2" creationId="{BFF4B55C-076C-9BB1-E909-CEAE747602C1}"/>
          </ac:spMkLst>
        </pc:spChg>
        <pc:spChg chg="mod">
          <ac:chgData name="Danny Finnegan (2539446)" userId="2cb3206d-e161-4499-a11c-b0e1dc7f532a" providerId="ADAL" clId="{91DCBE18-0BF7-4C77-BEFA-AAE76B2A3A3C}" dt="2026-07-11T11:55:36.335" v="352" actId="26606"/>
          <ac:spMkLst>
            <pc:docMk/>
            <pc:sldMk cId="2431601311" sldId="258"/>
            <ac:spMk id="3" creationId="{87E0FB5E-A107-942E-C251-8658773DCEAF}"/>
          </ac:spMkLst>
        </pc:spChg>
        <pc:spChg chg="add mod">
          <ac:chgData name="Danny Finnegan (2539446)" userId="2cb3206d-e161-4499-a11c-b0e1dc7f532a" providerId="ADAL" clId="{91DCBE18-0BF7-4C77-BEFA-AAE76B2A3A3C}" dt="2026-07-11T12:00:45.153" v="366" actId="1076"/>
          <ac:spMkLst>
            <pc:docMk/>
            <pc:sldMk cId="2431601311" sldId="258"/>
            <ac:spMk id="6" creationId="{2F7F8256-1728-C527-F6E6-CA8D9B2CE181}"/>
          </ac:spMkLst>
        </pc:spChg>
        <pc:spChg chg="add mod">
          <ac:chgData name="Danny Finnegan (2539446)" userId="2cb3206d-e161-4499-a11c-b0e1dc7f532a" providerId="ADAL" clId="{91DCBE18-0BF7-4C77-BEFA-AAE76B2A3A3C}" dt="2026-07-11T12:58:13.922" v="668" actId="255"/>
          <ac:spMkLst>
            <pc:docMk/>
            <pc:sldMk cId="2431601311" sldId="258"/>
            <ac:spMk id="7" creationId="{8116AED8-3634-2DED-F1C6-59C174B3277D}"/>
          </ac:spMkLst>
        </pc:spChg>
        <pc:spChg chg="add mod">
          <ac:chgData name="Danny Finnegan (2539446)" userId="2cb3206d-e161-4499-a11c-b0e1dc7f532a" providerId="ADAL" clId="{91DCBE18-0BF7-4C77-BEFA-AAE76B2A3A3C}" dt="2026-07-11T13:01:24.687" v="725" actId="1076"/>
          <ac:spMkLst>
            <pc:docMk/>
            <pc:sldMk cId="2431601311" sldId="258"/>
            <ac:spMk id="8" creationId="{ED437F99-1120-E6CB-357A-00B49DD70E7B}"/>
          </ac:spMkLst>
        </pc:spChg>
        <pc:spChg chg="add del">
          <ac:chgData name="Danny Finnegan (2539446)" userId="2cb3206d-e161-4499-a11c-b0e1dc7f532a" providerId="ADAL" clId="{91DCBE18-0BF7-4C77-BEFA-AAE76B2A3A3C}" dt="2026-07-11T11:55:36.310" v="351" actId="26606"/>
          <ac:spMkLst>
            <pc:docMk/>
            <pc:sldMk cId="2431601311" sldId="258"/>
            <ac:spMk id="9" creationId="{F13C74B1-5B17-4795-BED0-7140497B445A}"/>
          </ac:spMkLst>
        </pc:spChg>
        <pc:spChg chg="add mod">
          <ac:chgData name="Danny Finnegan (2539446)" userId="2cb3206d-e161-4499-a11c-b0e1dc7f532a" providerId="ADAL" clId="{91DCBE18-0BF7-4C77-BEFA-AAE76B2A3A3C}" dt="2026-07-11T13:01:47.265" v="727" actId="115"/>
          <ac:spMkLst>
            <pc:docMk/>
            <pc:sldMk cId="2431601311" sldId="258"/>
            <ac:spMk id="10" creationId="{4B4DBB72-5692-0969-D550-7004A6317A55}"/>
          </ac:spMkLst>
        </pc:spChg>
        <pc:spChg chg="add del">
          <ac:chgData name="Danny Finnegan (2539446)" userId="2cb3206d-e161-4499-a11c-b0e1dc7f532a" providerId="ADAL" clId="{91DCBE18-0BF7-4C77-BEFA-AAE76B2A3A3C}" dt="2026-07-11T11:55:36.310" v="351" actId="26606"/>
          <ac:spMkLst>
            <pc:docMk/>
            <pc:sldMk cId="2431601311" sldId="258"/>
            <ac:spMk id="11" creationId="{D4974D33-8DC5-464E-8C6D-BE58F0669C17}"/>
          </ac:spMkLst>
        </pc:spChg>
        <pc:spChg chg="add del">
          <ac:chgData name="Danny Finnegan (2539446)" userId="2cb3206d-e161-4499-a11c-b0e1dc7f532a" providerId="ADAL" clId="{91DCBE18-0BF7-4C77-BEFA-AAE76B2A3A3C}" dt="2026-07-11T11:59:22.035" v="359"/>
          <ac:spMkLst>
            <pc:docMk/>
            <pc:sldMk cId="2431601311" sldId="258"/>
            <ac:spMk id="13" creationId="{AF2F604E-43BE-4DC3-B983-E071523364F8}"/>
          </ac:spMkLst>
        </pc:spChg>
        <pc:spChg chg="add del">
          <ac:chgData name="Danny Finnegan (2539446)" userId="2cb3206d-e161-4499-a11c-b0e1dc7f532a" providerId="ADAL" clId="{91DCBE18-0BF7-4C77-BEFA-AAE76B2A3A3C}" dt="2026-07-11T11:59:22.035" v="359"/>
          <ac:spMkLst>
            <pc:docMk/>
            <pc:sldMk cId="2431601311" sldId="258"/>
            <ac:spMk id="14" creationId="{0671A8AE-40A1-4631-A6B8-581AFF065482}"/>
          </ac:spMkLst>
        </pc:spChg>
        <pc:spChg chg="del">
          <ac:chgData name="Danny Finnegan (2539446)" userId="2cb3206d-e161-4499-a11c-b0e1dc7f532a" providerId="ADAL" clId="{91DCBE18-0BF7-4C77-BEFA-AAE76B2A3A3C}" dt="2026-07-11T11:55:20.005" v="348"/>
          <ac:spMkLst>
            <pc:docMk/>
            <pc:sldMk cId="2431601311" sldId="258"/>
            <ac:spMk id="15" creationId="{09588DA8-065E-4F6F-8EFD-43104AB2E0CF}"/>
          </ac:spMkLst>
        </pc:spChg>
        <pc:spChg chg="del">
          <ac:chgData name="Danny Finnegan (2539446)" userId="2cb3206d-e161-4499-a11c-b0e1dc7f532a" providerId="ADAL" clId="{91DCBE18-0BF7-4C77-BEFA-AAE76B2A3A3C}" dt="2026-07-11T11:55:20.005" v="348"/>
          <ac:spMkLst>
            <pc:docMk/>
            <pc:sldMk cId="2431601311" sldId="258"/>
            <ac:spMk id="17" creationId="{C4285719-470E-454C-AF62-8323075F1F5B}"/>
          </ac:spMkLst>
        </pc:spChg>
        <pc:spChg chg="add del">
          <ac:chgData name="Danny Finnegan (2539446)" userId="2cb3206d-e161-4499-a11c-b0e1dc7f532a" providerId="ADAL" clId="{91DCBE18-0BF7-4C77-BEFA-AAE76B2A3A3C}" dt="2026-07-11T11:59:22.035" v="359"/>
          <ac:spMkLst>
            <pc:docMk/>
            <pc:sldMk cId="2431601311" sldId="258"/>
            <ac:spMk id="18" creationId="{AB58EF07-17C2-48CF-ABB0-EEF1F17CB8F0}"/>
          </ac:spMkLst>
        </pc:spChg>
        <pc:spChg chg="del">
          <ac:chgData name="Danny Finnegan (2539446)" userId="2cb3206d-e161-4499-a11c-b0e1dc7f532a" providerId="ADAL" clId="{91DCBE18-0BF7-4C77-BEFA-AAE76B2A3A3C}" dt="2026-07-11T11:55:20.005" v="348"/>
          <ac:spMkLst>
            <pc:docMk/>
            <pc:sldMk cId="2431601311" sldId="258"/>
            <ac:spMk id="19" creationId="{CD9FE4EF-C4D8-49A0-B2FF-81D8DB7D8A24}"/>
          </ac:spMkLst>
        </pc:spChg>
        <pc:spChg chg="add del">
          <ac:chgData name="Danny Finnegan (2539446)" userId="2cb3206d-e161-4499-a11c-b0e1dc7f532a" providerId="ADAL" clId="{91DCBE18-0BF7-4C77-BEFA-AAE76B2A3A3C}" dt="2026-07-11T11:59:22.035" v="359"/>
          <ac:spMkLst>
            <pc:docMk/>
            <pc:sldMk cId="2431601311" sldId="258"/>
            <ac:spMk id="20" creationId="{08C9B587-E65E-4B52-B37C-ABEBB6E87928}"/>
          </ac:spMkLst>
        </pc:spChg>
        <pc:spChg chg="del">
          <ac:chgData name="Danny Finnegan (2539446)" userId="2cb3206d-e161-4499-a11c-b0e1dc7f532a" providerId="ADAL" clId="{91DCBE18-0BF7-4C77-BEFA-AAE76B2A3A3C}" dt="2026-07-11T11:55:20.005" v="348"/>
          <ac:spMkLst>
            <pc:docMk/>
            <pc:sldMk cId="2431601311" sldId="258"/>
            <ac:spMk id="21" creationId="{4300840D-0A0B-4512-BACA-B439D5B9C57C}"/>
          </ac:spMkLst>
        </pc:spChg>
        <pc:spChg chg="del">
          <ac:chgData name="Danny Finnegan (2539446)" userId="2cb3206d-e161-4499-a11c-b0e1dc7f532a" providerId="ADAL" clId="{91DCBE18-0BF7-4C77-BEFA-AAE76B2A3A3C}" dt="2026-07-11T11:55:20.005" v="348"/>
          <ac:spMkLst>
            <pc:docMk/>
            <pc:sldMk cId="2431601311" sldId="258"/>
            <ac:spMk id="23" creationId="{D2B78728-A580-49A7-84F9-6EF6F583ADE0}"/>
          </ac:spMkLst>
        </pc:spChg>
        <pc:spChg chg="del">
          <ac:chgData name="Danny Finnegan (2539446)" userId="2cb3206d-e161-4499-a11c-b0e1dc7f532a" providerId="ADAL" clId="{91DCBE18-0BF7-4C77-BEFA-AAE76B2A3A3C}" dt="2026-07-11T11:55:20.005" v="348"/>
          <ac:spMkLst>
            <pc:docMk/>
            <pc:sldMk cId="2431601311" sldId="258"/>
            <ac:spMk id="25" creationId="{38FAA1A1-D861-433F-88FA-1E9D6FD31D11}"/>
          </ac:spMkLst>
        </pc:spChg>
        <pc:spChg chg="del">
          <ac:chgData name="Danny Finnegan (2539446)" userId="2cb3206d-e161-4499-a11c-b0e1dc7f532a" providerId="ADAL" clId="{91DCBE18-0BF7-4C77-BEFA-AAE76B2A3A3C}" dt="2026-07-11T11:55:20.005" v="348"/>
          <ac:spMkLst>
            <pc:docMk/>
            <pc:sldMk cId="2431601311" sldId="258"/>
            <ac:spMk id="27" creationId="{8D71EDA1-87BF-4D5D-AB79-F346FD19278A}"/>
          </ac:spMkLst>
        </pc:spChg>
        <pc:picChg chg="add del">
          <ac:chgData name="Danny Finnegan (2539446)" userId="2cb3206d-e161-4499-a11c-b0e1dc7f532a" providerId="ADAL" clId="{91DCBE18-0BF7-4C77-BEFA-AAE76B2A3A3C}" dt="2026-07-11T11:55:36.310" v="351" actId="26606"/>
          <ac:picMkLst>
            <pc:docMk/>
            <pc:sldMk cId="2431601311" sldId="258"/>
            <ac:picMk id="5" creationId="{36CADF58-A33A-92D8-283E-0E7617BD9F21}"/>
          </ac:picMkLst>
        </pc:picChg>
        <pc:picChg chg="add del mod">
          <ac:chgData name="Danny Finnegan (2539446)" userId="2cb3206d-e161-4499-a11c-b0e1dc7f532a" providerId="ADAL" clId="{91DCBE18-0BF7-4C77-BEFA-AAE76B2A3A3C}" dt="2026-07-11T12:00:29.916" v="365" actId="478"/>
          <ac:picMkLst>
            <pc:docMk/>
            <pc:sldMk cId="2431601311" sldId="258"/>
            <ac:picMk id="16" creationId="{35D8C23B-A944-3FC5-627B-8E391A8E6479}"/>
          </ac:picMkLst>
        </pc:picChg>
      </pc:sldChg>
      <pc:sldChg chg="del">
        <pc:chgData name="Danny Finnegan (2539446)" userId="2cb3206d-e161-4499-a11c-b0e1dc7f532a" providerId="ADAL" clId="{91DCBE18-0BF7-4C77-BEFA-AAE76B2A3A3C}" dt="2026-07-11T11:13:30.716" v="161" actId="2696"/>
        <pc:sldMkLst>
          <pc:docMk/>
          <pc:sldMk cId="1392536451" sldId="259"/>
        </pc:sldMkLst>
      </pc:sldChg>
      <pc:sldChg chg="modSp mod">
        <pc:chgData name="Danny Finnegan (2539446)" userId="2cb3206d-e161-4499-a11c-b0e1dc7f532a" providerId="ADAL" clId="{91DCBE18-0BF7-4C77-BEFA-AAE76B2A3A3C}" dt="2026-07-11T13:18:58.249" v="806" actId="207"/>
        <pc:sldMkLst>
          <pc:docMk/>
          <pc:sldMk cId="2593408601" sldId="260"/>
        </pc:sldMkLst>
        <pc:spChg chg="mod">
          <ac:chgData name="Danny Finnegan (2539446)" userId="2cb3206d-e161-4499-a11c-b0e1dc7f532a" providerId="ADAL" clId="{91DCBE18-0BF7-4C77-BEFA-AAE76B2A3A3C}" dt="2026-07-11T12:00:00.979" v="362"/>
          <ac:spMkLst>
            <pc:docMk/>
            <pc:sldMk cId="2593408601" sldId="260"/>
            <ac:spMk id="2" creationId="{E67A7CD9-BCF3-7C09-F5A1-AEB6EA082F4B}"/>
          </ac:spMkLst>
        </pc:spChg>
        <pc:spChg chg="mod">
          <ac:chgData name="Danny Finnegan (2539446)" userId="2cb3206d-e161-4499-a11c-b0e1dc7f532a" providerId="ADAL" clId="{91DCBE18-0BF7-4C77-BEFA-AAE76B2A3A3C}" dt="2026-07-11T13:18:58.249" v="806" actId="207"/>
          <ac:spMkLst>
            <pc:docMk/>
            <pc:sldMk cId="2593408601" sldId="260"/>
            <ac:spMk id="3" creationId="{82F6A6DE-8044-9BAE-C8A1-3A4B3C2D43A4}"/>
          </ac:spMkLst>
        </pc:spChg>
      </pc:sldChg>
      <pc:sldChg chg="modSp mod">
        <pc:chgData name="Danny Finnegan (2539446)" userId="2cb3206d-e161-4499-a11c-b0e1dc7f532a" providerId="ADAL" clId="{91DCBE18-0BF7-4C77-BEFA-AAE76B2A3A3C}" dt="2026-07-11T13:18:44.394" v="805" actId="207"/>
        <pc:sldMkLst>
          <pc:docMk/>
          <pc:sldMk cId="1274640994" sldId="261"/>
        </pc:sldMkLst>
        <pc:spChg chg="mod">
          <ac:chgData name="Danny Finnegan (2539446)" userId="2cb3206d-e161-4499-a11c-b0e1dc7f532a" providerId="ADAL" clId="{91DCBE18-0BF7-4C77-BEFA-AAE76B2A3A3C}" dt="2026-07-11T13:18:34.473" v="804" actId="207"/>
          <ac:spMkLst>
            <pc:docMk/>
            <pc:sldMk cId="1274640994" sldId="261"/>
            <ac:spMk id="2" creationId="{D886C4B7-1FA3-7E8C-6554-DA4FAB5BDF7F}"/>
          </ac:spMkLst>
        </pc:spChg>
        <pc:spChg chg="mod">
          <ac:chgData name="Danny Finnegan (2539446)" userId="2cb3206d-e161-4499-a11c-b0e1dc7f532a" providerId="ADAL" clId="{91DCBE18-0BF7-4C77-BEFA-AAE76B2A3A3C}" dt="2026-07-11T13:18:44.394" v="805" actId="207"/>
          <ac:spMkLst>
            <pc:docMk/>
            <pc:sldMk cId="1274640994" sldId="261"/>
            <ac:spMk id="3" creationId="{56C3F6F7-F88B-5798-1780-BB0BB377F7E0}"/>
          </ac:spMkLst>
        </pc:spChg>
      </pc:sldChg>
      <pc:sldChg chg="addSp delSp modSp mod delDesignElem">
        <pc:chgData name="Danny Finnegan (2539446)" userId="2cb3206d-e161-4499-a11c-b0e1dc7f532a" providerId="ADAL" clId="{91DCBE18-0BF7-4C77-BEFA-AAE76B2A3A3C}" dt="2026-07-11T13:21:22.495" v="809" actId="207"/>
        <pc:sldMkLst>
          <pc:docMk/>
          <pc:sldMk cId="627738836" sldId="262"/>
        </pc:sldMkLst>
        <pc:spChg chg="mod">
          <ac:chgData name="Danny Finnegan (2539446)" userId="2cb3206d-e161-4499-a11c-b0e1dc7f532a" providerId="ADAL" clId="{91DCBE18-0BF7-4C77-BEFA-AAE76B2A3A3C}" dt="2026-07-11T12:01:47.005" v="367" actId="1076"/>
          <ac:spMkLst>
            <pc:docMk/>
            <pc:sldMk cId="627738836" sldId="262"/>
            <ac:spMk id="2" creationId="{364ABA62-AB7D-1824-B92C-DD921E33C419}"/>
          </ac:spMkLst>
        </pc:spChg>
        <pc:spChg chg="mod">
          <ac:chgData name="Danny Finnegan (2539446)" userId="2cb3206d-e161-4499-a11c-b0e1dc7f532a" providerId="ADAL" clId="{91DCBE18-0BF7-4C77-BEFA-AAE76B2A3A3C}" dt="2026-07-11T13:21:22.495" v="809" actId="207"/>
          <ac:spMkLst>
            <pc:docMk/>
            <pc:sldMk cId="627738836" sldId="262"/>
            <ac:spMk id="3" creationId="{D05856EE-5D92-3C2B-27D8-D47053AC50B2}"/>
          </ac:spMkLst>
        </pc:spChg>
        <pc:spChg chg="del">
          <ac:chgData name="Danny Finnegan (2539446)" userId="2cb3206d-e161-4499-a11c-b0e1dc7f532a" providerId="ADAL" clId="{91DCBE18-0BF7-4C77-BEFA-AAE76B2A3A3C}" dt="2026-07-11T11:55:20.005" v="348"/>
          <ac:spMkLst>
            <pc:docMk/>
            <pc:sldMk cId="627738836" sldId="262"/>
            <ac:spMk id="8" creationId="{1B15ED52-F352-441B-82BF-E0EA34836D08}"/>
          </ac:spMkLst>
        </pc:spChg>
        <pc:spChg chg="del">
          <ac:chgData name="Danny Finnegan (2539446)" userId="2cb3206d-e161-4499-a11c-b0e1dc7f532a" providerId="ADAL" clId="{91DCBE18-0BF7-4C77-BEFA-AAE76B2A3A3C}" dt="2026-07-11T11:55:20.005" v="348"/>
          <ac:spMkLst>
            <pc:docMk/>
            <pc:sldMk cId="627738836" sldId="262"/>
            <ac:spMk id="10" creationId="{3B2E3793-BFE6-45A2-9B7B-E18844431C99}"/>
          </ac:spMkLst>
        </pc:spChg>
        <pc:spChg chg="del">
          <ac:chgData name="Danny Finnegan (2539446)" userId="2cb3206d-e161-4499-a11c-b0e1dc7f532a" providerId="ADAL" clId="{91DCBE18-0BF7-4C77-BEFA-AAE76B2A3A3C}" dt="2026-07-11T11:55:20.005" v="348"/>
          <ac:spMkLst>
            <pc:docMk/>
            <pc:sldMk cId="627738836" sldId="262"/>
            <ac:spMk id="12" creationId="{BC4C4868-CB8F-4AF9-9CDB-8108F2C19B67}"/>
          </ac:spMkLst>
        </pc:spChg>
        <pc:spChg chg="del">
          <ac:chgData name="Danny Finnegan (2539446)" userId="2cb3206d-e161-4499-a11c-b0e1dc7f532a" providerId="ADAL" clId="{91DCBE18-0BF7-4C77-BEFA-AAE76B2A3A3C}" dt="2026-07-11T11:55:20.005" v="348"/>
          <ac:spMkLst>
            <pc:docMk/>
            <pc:sldMk cId="627738836" sldId="262"/>
            <ac:spMk id="14" creationId="{375E0459-6403-40CD-989D-56A4407CA12E}"/>
          </ac:spMkLst>
        </pc:spChg>
        <pc:spChg chg="del">
          <ac:chgData name="Danny Finnegan (2539446)" userId="2cb3206d-e161-4499-a11c-b0e1dc7f532a" providerId="ADAL" clId="{91DCBE18-0BF7-4C77-BEFA-AAE76B2A3A3C}" dt="2026-07-11T11:55:20.005" v="348"/>
          <ac:spMkLst>
            <pc:docMk/>
            <pc:sldMk cId="627738836" sldId="262"/>
            <ac:spMk id="16" creationId="{53E5B1A8-3AC9-4BD1-9BBC-78CA94F2D1BA}"/>
          </ac:spMkLst>
        </pc:spChg>
        <pc:picChg chg="add mod">
          <ac:chgData name="Danny Finnegan (2539446)" userId="2cb3206d-e161-4499-a11c-b0e1dc7f532a" providerId="ADAL" clId="{91DCBE18-0BF7-4C77-BEFA-AAE76B2A3A3C}" dt="2026-07-11T13:17:21.772" v="799" actId="1076"/>
          <ac:picMkLst>
            <pc:docMk/>
            <pc:sldMk cId="627738836" sldId="262"/>
            <ac:picMk id="4" creationId="{D439054F-25C8-2729-82C1-D747F06966FB}"/>
          </ac:picMkLst>
        </pc:picChg>
      </pc:sldChg>
      <pc:sldChg chg="addSp delSp modSp new mod setBg delDesignElem">
        <pc:chgData name="Danny Finnegan (2539446)" userId="2cb3206d-e161-4499-a11c-b0e1dc7f532a" providerId="ADAL" clId="{91DCBE18-0BF7-4C77-BEFA-AAE76B2A3A3C}" dt="2026-07-11T13:19:16.097" v="807" actId="2711"/>
        <pc:sldMkLst>
          <pc:docMk/>
          <pc:sldMk cId="2513317133" sldId="264"/>
        </pc:sldMkLst>
        <pc:spChg chg="mod">
          <ac:chgData name="Danny Finnegan (2539446)" userId="2cb3206d-e161-4499-a11c-b0e1dc7f532a" providerId="ADAL" clId="{91DCBE18-0BF7-4C77-BEFA-AAE76B2A3A3C}" dt="2026-07-11T13:03:10.282" v="731" actId="1076"/>
          <ac:spMkLst>
            <pc:docMk/>
            <pc:sldMk cId="2513317133" sldId="264"/>
            <ac:spMk id="2" creationId="{D0D8F1BD-A0C7-E2D2-5C47-BCA0DF9502F0}"/>
          </ac:spMkLst>
        </pc:spChg>
        <pc:spChg chg="del">
          <ac:chgData name="Danny Finnegan (2539446)" userId="2cb3206d-e161-4499-a11c-b0e1dc7f532a" providerId="ADAL" clId="{91DCBE18-0BF7-4C77-BEFA-AAE76B2A3A3C}" dt="2026-07-11T11:20:25.019" v="179" actId="34307"/>
          <ac:spMkLst>
            <pc:docMk/>
            <pc:sldMk cId="2513317133" sldId="264"/>
            <ac:spMk id="3" creationId="{CF49675F-975B-28BE-BC1C-1449596A7119}"/>
          </ac:spMkLst>
        </pc:spChg>
        <pc:spChg chg="add del mod">
          <ac:chgData name="Danny Finnegan (2539446)" userId="2cb3206d-e161-4499-a11c-b0e1dc7f532a" providerId="ADAL" clId="{91DCBE18-0BF7-4C77-BEFA-AAE76B2A3A3C}" dt="2026-07-11T11:21:05.461" v="181" actId="26606"/>
          <ac:spMkLst>
            <pc:docMk/>
            <pc:sldMk cId="2513317133" sldId="264"/>
            <ac:spMk id="6" creationId="{A10C7080-76EB-42E7-29FC-76B0D06DB75C}"/>
          </ac:spMkLst>
        </pc:spChg>
        <pc:spChg chg="add mod">
          <ac:chgData name="Danny Finnegan (2539446)" userId="2cb3206d-e161-4499-a11c-b0e1dc7f532a" providerId="ADAL" clId="{91DCBE18-0BF7-4C77-BEFA-AAE76B2A3A3C}" dt="2026-07-11T13:19:16.097" v="807" actId="2711"/>
          <ac:spMkLst>
            <pc:docMk/>
            <pc:sldMk cId="2513317133" sldId="264"/>
            <ac:spMk id="9" creationId="{9ED9E4B5-D06E-59FE-5DD0-7F84BF0F0839}"/>
          </ac:spMkLst>
        </pc:spChg>
        <pc:spChg chg="add del">
          <ac:chgData name="Danny Finnegan (2539446)" userId="2cb3206d-e161-4499-a11c-b0e1dc7f532a" providerId="ADAL" clId="{91DCBE18-0BF7-4C77-BEFA-AAE76B2A3A3C}" dt="2026-07-11T11:55:20.005" v="348"/>
          <ac:spMkLst>
            <pc:docMk/>
            <pc:sldMk cId="2513317133" sldId="264"/>
            <ac:spMk id="12" creationId="{0671A8AE-40A1-4631-A6B8-581AFF065482}"/>
          </ac:spMkLst>
        </pc:spChg>
        <pc:spChg chg="add del">
          <ac:chgData name="Danny Finnegan (2539446)" userId="2cb3206d-e161-4499-a11c-b0e1dc7f532a" providerId="ADAL" clId="{91DCBE18-0BF7-4C77-BEFA-AAE76B2A3A3C}" dt="2026-07-11T11:55:20.005" v="348"/>
          <ac:spMkLst>
            <pc:docMk/>
            <pc:sldMk cId="2513317133" sldId="264"/>
            <ac:spMk id="14" creationId="{AB58EF07-17C2-48CF-ABB0-EEF1F17CB8F0}"/>
          </ac:spMkLst>
        </pc:spChg>
        <pc:spChg chg="add del">
          <ac:chgData name="Danny Finnegan (2539446)" userId="2cb3206d-e161-4499-a11c-b0e1dc7f532a" providerId="ADAL" clId="{91DCBE18-0BF7-4C77-BEFA-AAE76B2A3A3C}" dt="2026-07-11T11:55:20.005" v="348"/>
          <ac:spMkLst>
            <pc:docMk/>
            <pc:sldMk cId="2513317133" sldId="264"/>
            <ac:spMk id="16" creationId="{AF2F604E-43BE-4DC3-B983-E071523364F8}"/>
          </ac:spMkLst>
        </pc:spChg>
        <pc:spChg chg="add del">
          <ac:chgData name="Danny Finnegan (2539446)" userId="2cb3206d-e161-4499-a11c-b0e1dc7f532a" providerId="ADAL" clId="{91DCBE18-0BF7-4C77-BEFA-AAE76B2A3A3C}" dt="2026-07-11T11:55:20.005" v="348"/>
          <ac:spMkLst>
            <pc:docMk/>
            <pc:sldMk cId="2513317133" sldId="264"/>
            <ac:spMk id="18" creationId="{08C9B587-E65E-4B52-B37C-ABEBB6E87928}"/>
          </ac:spMkLst>
        </pc:spChg>
        <pc:picChg chg="add del mod ord">
          <ac:chgData name="Danny Finnegan (2539446)" userId="2cb3206d-e161-4499-a11c-b0e1dc7f532a" providerId="ADAL" clId="{91DCBE18-0BF7-4C77-BEFA-AAE76B2A3A3C}" dt="2026-07-11T11:20:40.405" v="180" actId="478"/>
          <ac:picMkLst>
            <pc:docMk/>
            <pc:sldMk cId="2513317133" sldId="264"/>
            <ac:picMk id="4" creationId="{9DF236F3-8E77-3872-F3B6-8D5B3E0092D0}"/>
          </ac:picMkLst>
        </pc:picChg>
        <pc:picChg chg="add del mod">
          <ac:chgData name="Danny Finnegan (2539446)" userId="2cb3206d-e161-4499-a11c-b0e1dc7f532a" providerId="ADAL" clId="{91DCBE18-0BF7-4C77-BEFA-AAE76B2A3A3C}" dt="2026-07-11T11:31:57.444" v="192" actId="478"/>
          <ac:picMkLst>
            <pc:docMk/>
            <pc:sldMk cId="2513317133" sldId="264"/>
            <ac:picMk id="8" creationId="{5E9DE26B-6CA1-B4B8-968B-9E79DFFFDF54}"/>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6945BBB-A368-42D0-86B2-C648EFAF0C02}"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457488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6945BBB-A368-42D0-86B2-C648EFAF0C02}"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5610326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6945BBB-A368-42D0-86B2-C648EFAF0C02}" type="datetimeFigureOut">
              <a:rPr lang="en-GB" smtClean="0"/>
              <a:t>11/07/2026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870860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F6945BBB-A368-42D0-86B2-C648EFAF0C02}" type="datetimeFigureOut">
              <a:rPr lang="en-GB" smtClean="0"/>
              <a:t>11/07/2026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8799440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F6945BBB-A368-42D0-86B2-C648EFAF0C02}" type="datetimeFigureOut">
              <a:rPr lang="en-GB" smtClean="0"/>
              <a:t>11/07/2026</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2594414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F6945BBB-A368-42D0-86B2-C648EFAF0C02}" type="datetimeFigureOut">
              <a:rPr lang="en-GB" smtClean="0"/>
              <a:t>11/07/2026</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3280513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F6945BBB-A368-42D0-86B2-C648EFAF0C02}" type="datetimeFigureOut">
              <a:rPr lang="en-GB" smtClean="0"/>
              <a:t>11/07/2026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419256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F6945BBB-A368-42D0-86B2-C648EFAF0C02}" type="datetimeFigureOut">
              <a:rPr lang="en-GB" smtClean="0"/>
              <a:t>11/07/2026</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32374509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F6945BBB-A368-42D0-86B2-C648EFAF0C02}" type="datetimeFigureOut">
              <a:rPr lang="en-GB" smtClean="0"/>
              <a:t>11/07/2026</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6829801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6945BBB-A368-42D0-86B2-C648EFAF0C02}"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18235751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6945BBB-A368-42D0-86B2-C648EFAF0C02}" type="datetimeFigureOut">
              <a:rPr lang="en-GB" smtClean="0"/>
              <a:t>11/07/2026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86DFCB-B92B-4B6E-B4AF-C2F02DAE8CC4}" type="slidenum">
              <a:rPr lang="en-GB" smtClean="0"/>
              <a:t>‹#›</a:t>
            </a:fld>
            <a:endParaRPr lang="en-GB"/>
          </a:p>
        </p:txBody>
      </p:sp>
    </p:spTree>
    <p:extLst>
      <p:ext uri="{BB962C8B-B14F-4D97-AF65-F5344CB8AC3E}">
        <p14:creationId xmlns:p14="http://schemas.microsoft.com/office/powerpoint/2010/main" val="4512546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F6945BBB-A368-42D0-86B2-C648EFAF0C02}" type="datetimeFigureOut">
              <a:rPr lang="en-GB" smtClean="0"/>
              <a:t>11/07/2026</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A086DFCB-B92B-4B6E-B4AF-C2F02DAE8CC4}" type="slidenum">
              <a:rPr lang="en-GB" smtClean="0"/>
              <a:t>‹#›</a:t>
            </a:fld>
            <a:endParaRPr lang="en-GB"/>
          </a:p>
        </p:txBody>
      </p:sp>
    </p:spTree>
    <p:extLst>
      <p:ext uri="{BB962C8B-B14F-4D97-AF65-F5344CB8AC3E}">
        <p14:creationId xmlns:p14="http://schemas.microsoft.com/office/powerpoint/2010/main" val="2998186844"/>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nationalcareers.service.gov.uk/" TargetMode="External"/><Relationship Id="rId3" Type="http://schemas.openxmlformats.org/officeDocument/2006/relationships/hyperlink" Target="https://www.ncsc.gov.uk/" TargetMode="External"/><Relationship Id="rId7" Type="http://schemas.openxmlformats.org/officeDocument/2006/relationships/hyperlink" Target="https://www.open.ac.uk/" TargetMode="External"/><Relationship Id="rId2" Type="http://schemas.openxmlformats.org/officeDocument/2006/relationships/hyperlink" Target="https://learn.microsoft.com/" TargetMode="External"/><Relationship Id="rId1" Type="http://schemas.openxmlformats.org/officeDocument/2006/relationships/slideLayout" Target="../slideLayouts/slideLayout2.xml"/><Relationship Id="rId6" Type="http://schemas.openxmlformats.org/officeDocument/2006/relationships/hyperlink" Target="https://www.apa.org/topics/resilience" TargetMode="External"/><Relationship Id="rId5" Type="http://schemas.openxmlformats.org/officeDocument/2006/relationships/hyperlink" Target="https://www.prospects.ac.uk/" TargetMode="External"/><Relationship Id="rId4" Type="http://schemas.openxmlformats.org/officeDocument/2006/relationships/hyperlink" Target="https://developer.mozilla.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52289-16BF-DDB0-67AE-0D15C708180B}"/>
              </a:ext>
            </a:extLst>
          </p:cNvPr>
          <p:cNvSpPr>
            <a:spLocks noGrp="1"/>
          </p:cNvSpPr>
          <p:nvPr>
            <p:ph type="ctrTitle"/>
          </p:nvPr>
        </p:nvSpPr>
        <p:spPr>
          <a:xfrm>
            <a:off x="4714359" y="1152902"/>
            <a:ext cx="4087306" cy="1036320"/>
          </a:xfrm>
        </p:spPr>
        <p:txBody>
          <a:bodyPr anchor="b">
            <a:normAutofit fontScale="90000"/>
          </a:bodyPr>
          <a:lstStyle/>
          <a:p>
            <a:pPr algn="l"/>
            <a:r>
              <a:rPr lang="en-GB" sz="3600" dirty="0" err="1"/>
              <a:t>CertHE</a:t>
            </a:r>
            <a:r>
              <a:rPr lang="en-GB" sz="3600" dirty="0"/>
              <a:t> Computing Skills for Workplace</a:t>
            </a:r>
          </a:p>
        </p:txBody>
      </p:sp>
      <p:sp>
        <p:nvSpPr>
          <p:cNvPr id="3" name="Subtitle 2">
            <a:extLst>
              <a:ext uri="{FF2B5EF4-FFF2-40B4-BE49-F238E27FC236}">
                <a16:creationId xmlns:a16="http://schemas.microsoft.com/office/drawing/2014/main" id="{4066CF24-66C5-2B3D-5308-D403790FC1B3}"/>
              </a:ext>
            </a:extLst>
          </p:cNvPr>
          <p:cNvSpPr>
            <a:spLocks noGrp="1"/>
          </p:cNvSpPr>
          <p:nvPr>
            <p:ph type="subTitle" idx="1"/>
          </p:nvPr>
        </p:nvSpPr>
        <p:spPr>
          <a:xfrm>
            <a:off x="4618107" y="3673343"/>
            <a:ext cx="4087305" cy="1147863"/>
          </a:xfrm>
        </p:spPr>
        <p:txBody>
          <a:bodyPr anchor="t">
            <a:normAutofit lnSpcReduction="10000"/>
          </a:bodyPr>
          <a:lstStyle/>
          <a:p>
            <a:pPr algn="l"/>
            <a:r>
              <a:rPr lang="en-GB" dirty="0">
                <a:latin typeface="Arial" panose="020B0604020202020204" pitchFamily="34" charset="0"/>
                <a:cs typeface="Arial" panose="020B0604020202020204" pitchFamily="34" charset="0"/>
              </a:rPr>
              <a:t>ACC0A4025</a:t>
            </a:r>
          </a:p>
          <a:p>
            <a:pPr algn="l"/>
            <a:r>
              <a:rPr lang="en-GB" dirty="0" err="1">
                <a:latin typeface="Arial" panose="020B0604020202020204" pitchFamily="34" charset="0"/>
                <a:cs typeface="Arial" panose="020B0604020202020204" pitchFamily="34" charset="0"/>
              </a:rPr>
              <a:t>Assigment</a:t>
            </a:r>
            <a:r>
              <a:rPr lang="en-GB" dirty="0">
                <a:latin typeface="Arial" panose="020B0604020202020204" pitchFamily="34" charset="0"/>
                <a:cs typeface="Arial" panose="020B0604020202020204" pitchFamily="34" charset="0"/>
              </a:rPr>
              <a:t> 2: Personal development plan</a:t>
            </a:r>
          </a:p>
        </p:txBody>
      </p:sp>
      <p:sp>
        <p:nvSpPr>
          <p:cNvPr id="6" name="TextBox 5">
            <a:extLst>
              <a:ext uri="{FF2B5EF4-FFF2-40B4-BE49-F238E27FC236}">
                <a16:creationId xmlns:a16="http://schemas.microsoft.com/office/drawing/2014/main" id="{13A8D0CC-ED95-8C9B-6E15-79C07D6A03E5}"/>
              </a:ext>
            </a:extLst>
          </p:cNvPr>
          <p:cNvSpPr txBox="1"/>
          <p:nvPr/>
        </p:nvSpPr>
        <p:spPr>
          <a:xfrm>
            <a:off x="7188052" y="6116320"/>
            <a:ext cx="2687980" cy="369332"/>
          </a:xfrm>
          <a:prstGeom prst="rect">
            <a:avLst/>
          </a:prstGeom>
          <a:noFill/>
        </p:spPr>
        <p:txBody>
          <a:bodyPr wrap="none" rtlCol="0">
            <a:spAutoFit/>
          </a:bodyPr>
          <a:lstStyle/>
          <a:p>
            <a:r>
              <a:rPr lang="en-GB" dirty="0"/>
              <a:t>Danny Finnegan:25392446</a:t>
            </a:r>
          </a:p>
        </p:txBody>
      </p:sp>
      <p:pic>
        <p:nvPicPr>
          <p:cNvPr id="7" name="Picture 6" descr="University of Wales Trinity Saint David: Ranking, Courses, Fees ...">
            <a:extLst>
              <a:ext uri="{FF2B5EF4-FFF2-40B4-BE49-F238E27FC236}">
                <a16:creationId xmlns:a16="http://schemas.microsoft.com/office/drawing/2014/main" id="{BA4C5465-DD1E-DE52-2814-C8A8EC84A0C7}"/>
              </a:ext>
            </a:extLst>
          </p:cNvPr>
          <p:cNvPicPr>
            <a:picLocks noChangeAspect="1"/>
          </p:cNvPicPr>
          <p:nvPr/>
        </p:nvPicPr>
        <p:blipFill>
          <a:blip r:embed="rId2"/>
          <a:stretch>
            <a:fillRect/>
          </a:stretch>
        </p:blipFill>
        <p:spPr>
          <a:xfrm>
            <a:off x="0" y="0"/>
            <a:ext cx="4070350" cy="4821206"/>
          </a:xfrm>
          <a:prstGeom prst="rect">
            <a:avLst/>
          </a:prstGeom>
        </p:spPr>
      </p:pic>
    </p:spTree>
    <p:extLst>
      <p:ext uri="{BB962C8B-B14F-4D97-AF65-F5344CB8AC3E}">
        <p14:creationId xmlns:p14="http://schemas.microsoft.com/office/powerpoint/2010/main" val="31171760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ABA62-AB7D-1824-B92C-DD921E33C419}"/>
              </a:ext>
            </a:extLst>
          </p:cNvPr>
          <p:cNvSpPr>
            <a:spLocks noGrp="1"/>
          </p:cNvSpPr>
          <p:nvPr>
            <p:ph type="title"/>
          </p:nvPr>
        </p:nvSpPr>
        <p:spPr>
          <a:xfrm>
            <a:off x="-91441" y="1122311"/>
            <a:ext cx="9895951" cy="1033669"/>
          </a:xfrm>
        </p:spPr>
        <p:txBody>
          <a:bodyPr>
            <a:normAutofit/>
          </a:bodyPr>
          <a:lstStyle/>
          <a:p>
            <a:r>
              <a:rPr lang="en-GB" sz="4000" dirty="0">
                <a:solidFill>
                  <a:srgbClr val="FFFFFF"/>
                </a:solidFill>
              </a:rPr>
              <a:t>INTRODUCTION</a:t>
            </a:r>
          </a:p>
        </p:txBody>
      </p:sp>
      <p:sp>
        <p:nvSpPr>
          <p:cNvPr id="3" name="Content Placeholder 2">
            <a:extLst>
              <a:ext uri="{FF2B5EF4-FFF2-40B4-BE49-F238E27FC236}">
                <a16:creationId xmlns:a16="http://schemas.microsoft.com/office/drawing/2014/main" id="{D05856EE-5D92-3C2B-27D8-D47053AC50B2}"/>
              </a:ext>
            </a:extLst>
          </p:cNvPr>
          <p:cNvSpPr>
            <a:spLocks noGrp="1"/>
          </p:cNvSpPr>
          <p:nvPr>
            <p:ph idx="1"/>
          </p:nvPr>
        </p:nvSpPr>
        <p:spPr>
          <a:xfrm>
            <a:off x="1039215" y="2857500"/>
            <a:ext cx="9724031" cy="2121739"/>
          </a:xfrm>
        </p:spPr>
        <p:txBody>
          <a:bodyPr anchor="ctr">
            <a:normAutofit/>
          </a:bodyPr>
          <a:lstStyle/>
          <a:p>
            <a:r>
              <a:rPr lang="en-GB" sz="2000" dirty="0">
                <a:solidFill>
                  <a:schemeClr val="tx1"/>
                </a:solidFill>
                <a:latin typeface="Arial" panose="020B0604020202020204" pitchFamily="34" charset="0"/>
                <a:cs typeface="Arial" panose="020B0604020202020204" pitchFamily="34" charset="0"/>
              </a:rPr>
              <a:t>Presentation for assessment ACCA4025, which </a:t>
            </a:r>
            <a:r>
              <a:rPr lang="en-GB" dirty="0">
                <a:solidFill>
                  <a:schemeClr val="tx1"/>
                </a:solidFill>
                <a:latin typeface="Arial" panose="020B0604020202020204" pitchFamily="34" charset="0"/>
                <a:cs typeface="Arial" panose="020B0604020202020204" pitchFamily="34" charset="0"/>
              </a:rPr>
              <a:t>consists of slides for Career goals, self-evaluation, badges I’ve earned, Unit 4 topic summary, conclusion and references.</a:t>
            </a:r>
          </a:p>
        </p:txBody>
      </p:sp>
      <p:pic>
        <p:nvPicPr>
          <p:cNvPr id="4" name="Picture 3" descr="University of Wales Trinity Saint David: Ranking, Courses, Fees ...">
            <a:extLst>
              <a:ext uri="{FF2B5EF4-FFF2-40B4-BE49-F238E27FC236}">
                <a16:creationId xmlns:a16="http://schemas.microsoft.com/office/drawing/2014/main" id="{D439054F-25C8-2729-82C1-D747F06966FB}"/>
              </a:ext>
            </a:extLst>
          </p:cNvPr>
          <p:cNvPicPr>
            <a:picLocks noChangeAspect="1"/>
          </p:cNvPicPr>
          <p:nvPr/>
        </p:nvPicPr>
        <p:blipFill>
          <a:blip r:embed="rId2"/>
          <a:stretch>
            <a:fillRect/>
          </a:stretch>
        </p:blipFill>
        <p:spPr>
          <a:xfrm>
            <a:off x="9334496" y="0"/>
            <a:ext cx="2857500" cy="2857500"/>
          </a:xfrm>
          <a:prstGeom prst="rect">
            <a:avLst/>
          </a:prstGeom>
        </p:spPr>
      </p:pic>
    </p:spTree>
    <p:extLst>
      <p:ext uri="{BB962C8B-B14F-4D97-AF65-F5344CB8AC3E}">
        <p14:creationId xmlns:p14="http://schemas.microsoft.com/office/powerpoint/2010/main" val="6277388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685C930-5FA8-591C-84CD-39F479143029}"/>
              </a:ext>
            </a:extLst>
          </p:cNvPr>
          <p:cNvGraphicFramePr>
            <a:graphicFrameLocks noGrp="1"/>
          </p:cNvGraphicFramePr>
          <p:nvPr>
            <p:extLst>
              <p:ext uri="{D42A27DB-BD31-4B8C-83A1-F6EECF244321}">
                <p14:modId xmlns:p14="http://schemas.microsoft.com/office/powerpoint/2010/main" val="72867502"/>
              </p:ext>
            </p:extLst>
          </p:nvPr>
        </p:nvGraphicFramePr>
        <p:xfrm>
          <a:off x="643465" y="1023230"/>
          <a:ext cx="10905069" cy="6537509"/>
        </p:xfrm>
        <a:graphic>
          <a:graphicData uri="http://schemas.openxmlformats.org/drawingml/2006/table">
            <a:tbl>
              <a:tblPr firstRow="1" bandRow="1">
                <a:tableStyleId>{F5AB1C69-6EDB-4FF4-983F-18BD219EF322}</a:tableStyleId>
              </a:tblPr>
              <a:tblGrid>
                <a:gridCol w="947289">
                  <a:extLst>
                    <a:ext uri="{9D8B030D-6E8A-4147-A177-3AD203B41FA5}">
                      <a16:colId xmlns:a16="http://schemas.microsoft.com/office/drawing/2014/main" val="4227390396"/>
                    </a:ext>
                  </a:extLst>
                </a:gridCol>
                <a:gridCol w="1353780">
                  <a:extLst>
                    <a:ext uri="{9D8B030D-6E8A-4147-A177-3AD203B41FA5}">
                      <a16:colId xmlns:a16="http://schemas.microsoft.com/office/drawing/2014/main" val="4196001913"/>
                    </a:ext>
                  </a:extLst>
                </a:gridCol>
                <a:gridCol w="2801923">
                  <a:extLst>
                    <a:ext uri="{9D8B030D-6E8A-4147-A177-3AD203B41FA5}">
                      <a16:colId xmlns:a16="http://schemas.microsoft.com/office/drawing/2014/main" val="232522430"/>
                    </a:ext>
                  </a:extLst>
                </a:gridCol>
                <a:gridCol w="1819925">
                  <a:extLst>
                    <a:ext uri="{9D8B030D-6E8A-4147-A177-3AD203B41FA5}">
                      <a16:colId xmlns:a16="http://schemas.microsoft.com/office/drawing/2014/main" val="1164623800"/>
                    </a:ext>
                  </a:extLst>
                </a:gridCol>
                <a:gridCol w="2542818">
                  <a:extLst>
                    <a:ext uri="{9D8B030D-6E8A-4147-A177-3AD203B41FA5}">
                      <a16:colId xmlns:a16="http://schemas.microsoft.com/office/drawing/2014/main" val="485981499"/>
                    </a:ext>
                  </a:extLst>
                </a:gridCol>
                <a:gridCol w="1439334">
                  <a:extLst>
                    <a:ext uri="{9D8B030D-6E8A-4147-A177-3AD203B41FA5}">
                      <a16:colId xmlns:a16="http://schemas.microsoft.com/office/drawing/2014/main" val="1990222692"/>
                    </a:ext>
                  </a:extLst>
                </a:gridCol>
              </a:tblGrid>
              <a:tr h="1630437">
                <a:tc>
                  <a:txBody>
                    <a:bodyPr/>
                    <a:lstStyle/>
                    <a:p>
                      <a:pPr algn="ctr"/>
                      <a:r>
                        <a:rPr lang="en-GB" sz="1600" b="1" cap="none" spc="0" dirty="0">
                          <a:solidFill>
                            <a:schemeClr val="tx1"/>
                          </a:solidFill>
                        </a:rPr>
                        <a:t>What are your</a:t>
                      </a:r>
                    </a:p>
                    <a:p>
                      <a:pPr algn="ctr"/>
                      <a:r>
                        <a:rPr lang="en-GB" sz="1600" b="1" cap="none" spc="0" dirty="0">
                          <a:solidFill>
                            <a:schemeClr val="tx1"/>
                          </a:solidFill>
                        </a:rPr>
                        <a:t>long-term goals?</a:t>
                      </a:r>
                    </a:p>
                  </a:txBody>
                  <a:tcPr marL="44657" marR="44657" marT="76370" marB="89314" anchor="b"/>
                </a:tc>
                <a:tc>
                  <a:txBody>
                    <a:bodyPr/>
                    <a:lstStyle/>
                    <a:p>
                      <a:pPr algn="ctr"/>
                      <a:r>
                        <a:rPr lang="en-GB" sz="1600" b="1" cap="none" spc="0" dirty="0">
                          <a:solidFill>
                            <a:schemeClr val="tx1"/>
                          </a:solidFill>
                        </a:rPr>
                        <a:t>What are your career goals</a:t>
                      </a:r>
                    </a:p>
                    <a:p>
                      <a:pPr algn="ctr"/>
                      <a:endParaRPr lang="en-GB" sz="1600" b="0" cap="none" spc="0" dirty="0">
                        <a:solidFill>
                          <a:schemeClr val="tx1"/>
                        </a:solidFill>
                      </a:endParaRPr>
                    </a:p>
                  </a:txBody>
                  <a:tcPr marL="44657" marR="44657" marT="76370" marB="89314" anchor="b"/>
                </a:tc>
                <a:tc>
                  <a:txBody>
                    <a:bodyPr/>
                    <a:lstStyle/>
                    <a:p>
                      <a:pPr algn="ctr"/>
                      <a:r>
                        <a:rPr lang="en-GB" sz="1600" b="1" cap="none" spc="0" dirty="0">
                          <a:solidFill>
                            <a:schemeClr val="tx1"/>
                          </a:solidFill>
                        </a:rPr>
                        <a:t>Essential Knowledge and Skills</a:t>
                      </a:r>
                    </a:p>
                    <a:p>
                      <a:pPr algn="ctr"/>
                      <a:endParaRPr lang="en-GB" sz="1600" b="0" cap="none" spc="0" dirty="0">
                        <a:solidFill>
                          <a:schemeClr val="tx1"/>
                        </a:solidFill>
                      </a:endParaRPr>
                    </a:p>
                    <a:p>
                      <a:pPr algn="ctr"/>
                      <a:endParaRPr lang="en-GB" sz="1600" b="0" cap="none" spc="0" dirty="0">
                        <a:solidFill>
                          <a:schemeClr val="tx1"/>
                        </a:solidFill>
                      </a:endParaRPr>
                    </a:p>
                  </a:txBody>
                  <a:tcPr marL="44657" marR="44657" marT="76370" marB="89314" anchor="b"/>
                </a:tc>
                <a:tc>
                  <a:txBody>
                    <a:bodyPr/>
                    <a:lstStyle/>
                    <a:p>
                      <a:pPr algn="ctr"/>
                      <a:r>
                        <a:rPr lang="en-GB" sz="1600" b="1" cap="none" spc="0" dirty="0">
                          <a:solidFill>
                            <a:schemeClr val="tx1"/>
                          </a:solidFill>
                        </a:rPr>
                        <a:t>Areas for Improvement</a:t>
                      </a:r>
                    </a:p>
                    <a:p>
                      <a:pPr algn="ctr"/>
                      <a:endParaRPr lang="en-GB" sz="1600" b="1" cap="none" spc="0" dirty="0">
                        <a:solidFill>
                          <a:schemeClr val="tx1"/>
                        </a:solidFill>
                      </a:endParaRPr>
                    </a:p>
                  </a:txBody>
                  <a:tcPr marL="44657" marR="44657" marT="76370" marB="89314" anchor="b"/>
                </a:tc>
                <a:tc>
                  <a:txBody>
                    <a:bodyPr/>
                    <a:lstStyle/>
                    <a:p>
                      <a:pPr algn="ctr"/>
                      <a:r>
                        <a:rPr lang="en-GB" sz="1600" b="1" cap="none" spc="0" dirty="0">
                          <a:solidFill>
                            <a:schemeClr val="tx1"/>
                          </a:solidFill>
                        </a:rPr>
                        <a:t>Development Plan</a:t>
                      </a:r>
                    </a:p>
                    <a:p>
                      <a:pPr algn="ctr"/>
                      <a:endParaRPr lang="en-GB" sz="1600" b="1" cap="none" spc="0" dirty="0">
                        <a:solidFill>
                          <a:schemeClr val="tx1"/>
                        </a:solidFill>
                      </a:endParaRPr>
                    </a:p>
                    <a:p>
                      <a:pPr algn="ctr"/>
                      <a:endParaRPr lang="en-GB" sz="1600" b="1" cap="none" spc="0" dirty="0">
                        <a:solidFill>
                          <a:schemeClr val="tx1"/>
                        </a:solidFill>
                      </a:endParaRPr>
                    </a:p>
                  </a:txBody>
                  <a:tcPr marL="44657" marR="44657" marT="76370" marB="89314" anchor="b"/>
                </a:tc>
                <a:tc>
                  <a:txBody>
                    <a:bodyPr/>
                    <a:lstStyle/>
                    <a:p>
                      <a:pPr algn="ctr"/>
                      <a:r>
                        <a:rPr lang="en-GB" sz="1600" b="1" cap="none" spc="0" dirty="0">
                          <a:solidFill>
                            <a:schemeClr val="tx1"/>
                          </a:solidFill>
                        </a:rPr>
                        <a:t>Target Completion</a:t>
                      </a:r>
                    </a:p>
                    <a:p>
                      <a:pPr algn="ctr"/>
                      <a:endParaRPr lang="en-GB" sz="1600" b="1" cap="none" spc="0" dirty="0">
                        <a:solidFill>
                          <a:schemeClr val="tx1"/>
                        </a:solidFill>
                      </a:endParaRPr>
                    </a:p>
                  </a:txBody>
                  <a:tcPr marL="44657" marR="44657" marT="76370" marB="89314" anchor="b"/>
                </a:tc>
                <a:extLst>
                  <a:ext uri="{0D108BD9-81ED-4DB2-BD59-A6C34878D82A}">
                    <a16:rowId xmlns:a16="http://schemas.microsoft.com/office/drawing/2014/main" val="3903260562"/>
                  </a:ext>
                </a:extLst>
              </a:tr>
              <a:tr h="737295">
                <a:tc rowSpan="5">
                  <a:txBody>
                    <a:bodyPr/>
                    <a:lstStyle/>
                    <a:p>
                      <a:pPr algn="ctr"/>
                      <a:endParaRPr lang="en-GB" sz="1200" cap="none" spc="0" dirty="0">
                        <a:solidFill>
                          <a:schemeClr val="tx1"/>
                        </a:solidFill>
                      </a:endParaRPr>
                    </a:p>
                    <a:p>
                      <a:pPr algn="ctr"/>
                      <a:endParaRPr lang="en-GB" sz="1200" cap="none" spc="0" dirty="0">
                        <a:solidFill>
                          <a:schemeClr val="tx1"/>
                        </a:solidFill>
                      </a:endParaRPr>
                    </a:p>
                    <a:p>
                      <a:pPr algn="ctr"/>
                      <a:endParaRPr lang="en-GB" sz="1200" cap="none" spc="0" dirty="0">
                        <a:solidFill>
                          <a:schemeClr val="tx1"/>
                        </a:solidFill>
                      </a:endParaRPr>
                    </a:p>
                    <a:p>
                      <a:pPr algn="ctr"/>
                      <a:endParaRPr lang="en-GB" sz="1200" cap="none" spc="0" dirty="0">
                        <a:solidFill>
                          <a:schemeClr val="tx1"/>
                        </a:solidFill>
                      </a:endParaRPr>
                    </a:p>
                    <a:p>
                      <a:pPr algn="ctr"/>
                      <a:endParaRPr lang="en-GB" sz="1200" cap="none" spc="0" dirty="0">
                        <a:solidFill>
                          <a:schemeClr val="tx1"/>
                        </a:solidFill>
                      </a:endParaRPr>
                    </a:p>
                    <a:p>
                      <a:pPr algn="ctr"/>
                      <a:endParaRPr lang="en-GB" sz="1200" cap="none" spc="0" dirty="0">
                        <a:solidFill>
                          <a:schemeClr val="tx1"/>
                        </a:solidFill>
                      </a:endParaRPr>
                    </a:p>
                    <a:p>
                      <a:pPr algn="ctr"/>
                      <a:r>
                        <a:rPr lang="en-GB" sz="1800" b="1" cap="none" spc="0" dirty="0">
                          <a:solidFill>
                            <a:schemeClr val="tx1"/>
                          </a:solidFill>
                        </a:rPr>
                        <a:t>A career in Cyber</a:t>
                      </a:r>
                    </a:p>
                    <a:p>
                      <a:pPr algn="ctr"/>
                      <a:r>
                        <a:rPr lang="en-GB" sz="1800" b="1" cap="none" spc="0">
                          <a:solidFill>
                            <a:schemeClr val="tx1"/>
                          </a:solidFill>
                        </a:rPr>
                        <a:t>security</a:t>
                      </a:r>
                      <a:endParaRPr lang="en-GB" sz="1800" b="1" cap="none" spc="0" dirty="0">
                        <a:solidFill>
                          <a:schemeClr val="tx1"/>
                        </a:solidFill>
                      </a:endParaRPr>
                    </a:p>
                  </a:txBody>
                  <a:tcPr marL="44657" marR="44657" marT="76370" marB="89314"/>
                </a:tc>
                <a:tc>
                  <a:txBody>
                    <a:bodyPr/>
                    <a:lstStyle/>
                    <a:p>
                      <a:r>
                        <a:rPr lang="en-GB" sz="1200" cap="none" spc="0" dirty="0">
                          <a:solidFill>
                            <a:schemeClr val="tx1"/>
                          </a:solidFill>
                        </a:rPr>
                        <a:t>Strengthen my computing and digital technology skills</a:t>
                      </a:r>
                    </a:p>
                  </a:txBody>
                  <a:tcPr marL="44657" marR="44657" marT="76370" marB="89314"/>
                </a:tc>
                <a:tc>
                  <a:txBody>
                    <a:bodyPr/>
                    <a:lstStyle/>
                    <a:p>
                      <a:r>
                        <a:rPr lang="en-GB" sz="1200" cap="none" spc="0" dirty="0">
                          <a:solidFill>
                            <a:schemeClr val="tx1"/>
                          </a:solidFill>
                        </a:rPr>
                        <a:t>Proficiency in Microsoft Office applications, document creation, spreadsheet analysis, presentation design and general IT literacy are essential for both university studies and employment opportunities [1].</a:t>
                      </a:r>
                    </a:p>
                  </a:txBody>
                  <a:tcPr marL="44657" marR="44657" marT="76370" marB="89314"/>
                </a:tc>
                <a:tc>
                  <a:txBody>
                    <a:bodyPr/>
                    <a:lstStyle/>
                    <a:p>
                      <a:r>
                        <a:rPr lang="en-GB" sz="1200" cap="none" spc="0" dirty="0">
                          <a:solidFill>
                            <a:schemeClr val="tx1"/>
                          </a:solidFill>
                        </a:rPr>
                        <a:t>Improve my confidence using advanced Microsoft Office features and delivering professional presentations.</a:t>
                      </a:r>
                    </a:p>
                  </a:txBody>
                  <a:tcPr marL="44657" marR="44657" marT="76370" marB="89314"/>
                </a:tc>
                <a:tc>
                  <a:txBody>
                    <a:bodyPr/>
                    <a:lstStyle/>
                    <a:p>
                      <a:r>
                        <a:rPr lang="en-GB" sz="1200" cap="none" spc="0" dirty="0">
                          <a:solidFill>
                            <a:schemeClr val="tx1"/>
                          </a:solidFill>
                        </a:rPr>
                        <a:t>Complete my Level 4 studies, practise using Microsoft Office regularly, and improve my time management to become a more independent learner.</a:t>
                      </a:r>
                    </a:p>
                  </a:txBody>
                  <a:tcPr marL="44657" marR="44657" marT="76370" marB="89314"/>
                </a:tc>
                <a:tc>
                  <a:txBody>
                    <a:bodyPr/>
                    <a:lstStyle/>
                    <a:p>
                      <a:r>
                        <a:rPr lang="en-GB" sz="1200" cap="none" spc="0" dirty="0">
                          <a:solidFill>
                            <a:schemeClr val="tx1"/>
                          </a:solidFill>
                        </a:rPr>
                        <a:t>12 months</a:t>
                      </a:r>
                    </a:p>
                  </a:txBody>
                  <a:tcPr marL="44657" marR="44657" marT="76370" marB="89314"/>
                </a:tc>
                <a:extLst>
                  <a:ext uri="{0D108BD9-81ED-4DB2-BD59-A6C34878D82A}">
                    <a16:rowId xmlns:a16="http://schemas.microsoft.com/office/drawing/2014/main" val="2640747298"/>
                  </a:ext>
                </a:extLst>
              </a:tr>
              <a:tr h="915924">
                <a:tc vMerge="1">
                  <a:txBody>
                    <a:bodyPr/>
                    <a:lstStyle/>
                    <a:p>
                      <a:endParaRPr lang="en-GB" sz="1200"/>
                    </a:p>
                  </a:txBody>
                  <a:tcPr/>
                </a:tc>
                <a:tc>
                  <a:txBody>
                    <a:bodyPr/>
                    <a:lstStyle/>
                    <a:p>
                      <a:r>
                        <a:rPr lang="en-GB" sz="1200" cap="none" spc="0" dirty="0">
                          <a:solidFill>
                            <a:schemeClr val="tx1"/>
                          </a:solidFill>
                        </a:rPr>
                        <a:t>Build a strong understanding of cyber security principles</a:t>
                      </a:r>
                    </a:p>
                  </a:txBody>
                  <a:tcPr marL="44657" marR="44657" marT="76370" marB="89314"/>
                </a:tc>
                <a:tc>
                  <a:txBody>
                    <a:bodyPr/>
                    <a:lstStyle/>
                    <a:p>
                      <a:r>
                        <a:rPr lang="en-GB" sz="1200" cap="none" spc="0" dirty="0">
                          <a:solidFill>
                            <a:schemeClr val="tx1"/>
                          </a:solidFill>
                        </a:rPr>
                        <a:t>Develop knowledge of operating systems, networking, programming, cloud security, cyber threats and analytical problem-solving techniques [2].</a:t>
                      </a:r>
                    </a:p>
                  </a:txBody>
                  <a:tcPr marL="44657" marR="44657" marT="76370" marB="89314"/>
                </a:tc>
                <a:tc>
                  <a:txBody>
                    <a:bodyPr/>
                    <a:lstStyle/>
                    <a:p>
                      <a:r>
                        <a:rPr lang="en-GB" sz="1200" cap="none" spc="0" dirty="0">
                          <a:solidFill>
                            <a:schemeClr val="tx1"/>
                          </a:solidFill>
                        </a:rPr>
                        <a:t>Expand my programming knowledge and improve my understanding of ethical hacking concepts and security tools.</a:t>
                      </a:r>
                    </a:p>
                  </a:txBody>
                  <a:tcPr marL="44657" marR="44657" marT="76370" marB="89314"/>
                </a:tc>
                <a:tc>
                  <a:txBody>
                    <a:bodyPr/>
                    <a:lstStyle/>
                    <a:p>
                      <a:r>
                        <a:rPr lang="en-GB" sz="1200" cap="none" spc="0" dirty="0">
                          <a:solidFill>
                            <a:schemeClr val="tx1"/>
                          </a:solidFill>
                        </a:rPr>
                        <a:t>Study independently using reputable online learning platforms, complete university modules and undertake additional practical exercises.</a:t>
                      </a:r>
                    </a:p>
                  </a:txBody>
                  <a:tcPr marL="44657" marR="44657" marT="76370" marB="89314"/>
                </a:tc>
                <a:tc>
                  <a:txBody>
                    <a:bodyPr/>
                    <a:lstStyle/>
                    <a:p>
                      <a:r>
                        <a:rPr lang="en-GB" sz="1200" cap="none" spc="0" dirty="0">
                          <a:solidFill>
                            <a:schemeClr val="tx1"/>
                          </a:solidFill>
                        </a:rPr>
                        <a:t>24 months</a:t>
                      </a:r>
                    </a:p>
                  </a:txBody>
                  <a:tcPr marL="44657" marR="44657" marT="76370" marB="89314"/>
                </a:tc>
                <a:extLst>
                  <a:ext uri="{0D108BD9-81ED-4DB2-BD59-A6C34878D82A}">
                    <a16:rowId xmlns:a16="http://schemas.microsoft.com/office/drawing/2014/main" val="3596186249"/>
                  </a:ext>
                </a:extLst>
              </a:tr>
              <a:tr h="737295">
                <a:tc vMerge="1">
                  <a:txBody>
                    <a:bodyPr/>
                    <a:lstStyle/>
                    <a:p>
                      <a:endParaRPr lang="en-GB" sz="1200"/>
                    </a:p>
                  </a:txBody>
                  <a:tcPr/>
                </a:tc>
                <a:tc>
                  <a:txBody>
                    <a:bodyPr/>
                    <a:lstStyle/>
                    <a:p>
                      <a:r>
                        <a:rPr lang="en-GB" sz="1200" cap="none" spc="0" dirty="0">
                          <a:solidFill>
                            <a:schemeClr val="tx1"/>
                          </a:solidFill>
                        </a:rPr>
                        <a:t>Gain practical web development experience</a:t>
                      </a:r>
                    </a:p>
                  </a:txBody>
                  <a:tcPr marL="44657" marR="44657" marT="76370" marB="8931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cap="none" spc="0" dirty="0">
                          <a:solidFill>
                            <a:schemeClr val="tx1"/>
                          </a:solidFill>
                        </a:rPr>
                        <a:t>Learn HTML, CSS, JavaScript and responsive web design while developing logical thinking, creativity and problem-solving skills [3].</a:t>
                      </a:r>
                    </a:p>
                  </a:txBody>
                  <a:tcPr marL="44657" marR="44657" marT="76370" marB="89314"/>
                </a:tc>
                <a:tc>
                  <a:txBody>
                    <a:bodyPr/>
                    <a:lstStyle/>
                    <a:p>
                      <a:r>
                        <a:rPr lang="en-GB" sz="1200" cap="none" spc="0" dirty="0">
                          <a:solidFill>
                            <a:schemeClr val="tx1"/>
                          </a:solidFill>
                        </a:rPr>
                        <a:t>Learn HTML, CSS, JavaScript and responsive web design while developing logical thinking, creativity and problem-solving skills [3].</a:t>
                      </a:r>
                    </a:p>
                  </a:txBody>
                  <a:tcPr marL="44657" marR="44657" marT="76370" marB="89314"/>
                </a:tc>
                <a:tc>
                  <a:txBody>
                    <a:bodyPr/>
                    <a:lstStyle/>
                    <a:p>
                      <a:r>
                        <a:rPr lang="en-GB" sz="1200" cap="none" spc="0" dirty="0">
                          <a:solidFill>
                            <a:schemeClr val="tx1"/>
                          </a:solidFill>
                        </a:rPr>
                        <a:t>Increase my confidence with coding, website development and mathematical reasoning used in programming.</a:t>
                      </a:r>
                    </a:p>
                  </a:txBody>
                  <a:tcPr marL="44657" marR="44657" marT="76370" marB="89314"/>
                </a:tc>
                <a:tc>
                  <a:txBody>
                    <a:bodyPr/>
                    <a:lstStyle/>
                    <a:p>
                      <a:r>
                        <a:rPr lang="en-GB" sz="1200" cap="none" spc="0" dirty="0">
                          <a:solidFill>
                            <a:schemeClr val="tx1"/>
                          </a:solidFill>
                        </a:rPr>
                        <a:t>36 months</a:t>
                      </a:r>
                    </a:p>
                  </a:txBody>
                  <a:tcPr marL="44657" marR="44657" marT="76370" marB="89314"/>
                </a:tc>
                <a:extLst>
                  <a:ext uri="{0D108BD9-81ED-4DB2-BD59-A6C34878D82A}">
                    <a16:rowId xmlns:a16="http://schemas.microsoft.com/office/drawing/2014/main" val="3311170691"/>
                  </a:ext>
                </a:extLst>
              </a:tr>
              <a:tr h="737295">
                <a:tc vMerge="1">
                  <a:txBody>
                    <a:bodyPr/>
                    <a:lstStyle/>
                    <a:p>
                      <a:endParaRPr lang="en-GB" sz="1200"/>
                    </a:p>
                  </a:txBody>
                  <a:tcPr/>
                </a:tc>
                <a:tc>
                  <a:txBody>
                    <a:bodyPr/>
                    <a:lstStyle/>
                    <a:p>
                      <a:r>
                        <a:rPr lang="en-GB" sz="1200" cap="none" spc="0" dirty="0">
                          <a:solidFill>
                            <a:schemeClr val="tx1"/>
                          </a:solidFill>
                        </a:rPr>
                        <a:t>Secure employment within the cyber security industry</a:t>
                      </a:r>
                    </a:p>
                  </a:txBody>
                  <a:tcPr marL="44657" marR="44657" marT="76370" marB="89314"/>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cap="none" spc="0" dirty="0">
                          <a:solidFill>
                            <a:schemeClr val="tx1"/>
                          </a:solidFill>
                        </a:rPr>
                        <a:t>Develop professional communication, teamwork, resilience, adaptability, leadership and interview skills alongside technical knowledge [4].</a:t>
                      </a:r>
                    </a:p>
                  </a:txBody>
                  <a:tcPr marL="44657" marR="44657" marT="76370" marB="89314"/>
                </a:tc>
                <a:tc>
                  <a:txBody>
                    <a:bodyPr/>
                    <a:lstStyle/>
                    <a:p>
                      <a:r>
                        <a:rPr lang="en-GB" sz="1200" cap="none" spc="0" dirty="0">
                          <a:solidFill>
                            <a:schemeClr val="tx1"/>
                          </a:solidFill>
                        </a:rPr>
                        <a:t>Improve public speaking, teamwork and professional communication in workplace situations.</a:t>
                      </a:r>
                    </a:p>
                  </a:txBody>
                  <a:tcPr marL="44657" marR="44657" marT="76370" marB="89314"/>
                </a:tc>
                <a:tc>
                  <a:txBody>
                    <a:bodyPr/>
                    <a:lstStyle/>
                    <a:p>
                      <a:r>
                        <a:rPr lang="en-GB" sz="1200" cap="none" spc="0" dirty="0">
                          <a:solidFill>
                            <a:schemeClr val="tx1"/>
                          </a:solidFill>
                        </a:rPr>
                        <a:t>Participate in group projects, attend careers events, gain industry certifications and continue developing both technical and employability skills.</a:t>
                      </a:r>
                    </a:p>
                  </a:txBody>
                  <a:tcPr marL="44657" marR="44657" marT="76370" marB="89314"/>
                </a:tc>
                <a:tc>
                  <a:txBody>
                    <a:bodyPr/>
                    <a:lstStyle/>
                    <a:p>
                      <a:r>
                        <a:rPr lang="en-GB" sz="1200" cap="none" spc="0" dirty="0">
                          <a:solidFill>
                            <a:schemeClr val="tx1"/>
                          </a:solidFill>
                        </a:rPr>
                        <a:t>48 months</a:t>
                      </a:r>
                    </a:p>
                  </a:txBody>
                  <a:tcPr marL="44657" marR="44657" marT="76370" marB="89314"/>
                </a:tc>
                <a:extLst>
                  <a:ext uri="{0D108BD9-81ED-4DB2-BD59-A6C34878D82A}">
                    <a16:rowId xmlns:a16="http://schemas.microsoft.com/office/drawing/2014/main" val="4030520642"/>
                  </a:ext>
                </a:extLst>
              </a:tr>
              <a:tr h="403856">
                <a:tc vMerge="1">
                  <a:txBody>
                    <a:bodyPr/>
                    <a:lstStyle/>
                    <a:p>
                      <a:endParaRPr lang="en-GB" sz="1200"/>
                    </a:p>
                  </a:txBody>
                  <a:tcPr/>
                </a:tc>
                <a:tc>
                  <a:txBody>
                    <a:bodyPr/>
                    <a:lstStyle/>
                    <a:p>
                      <a:endParaRPr lang="en-GB" sz="1200" cap="none" spc="0">
                        <a:solidFill>
                          <a:schemeClr val="tx1"/>
                        </a:solidFill>
                      </a:endParaRPr>
                    </a:p>
                  </a:txBody>
                  <a:tcPr marL="44657" marR="44657" marT="76370" marB="89314"/>
                </a:tc>
                <a:tc>
                  <a:txBody>
                    <a:bodyPr/>
                    <a:lstStyle/>
                    <a:p>
                      <a:endParaRPr lang="en-GB" sz="1200" cap="none" spc="0">
                        <a:solidFill>
                          <a:schemeClr val="tx1"/>
                        </a:solidFill>
                      </a:endParaRPr>
                    </a:p>
                  </a:txBody>
                  <a:tcPr marL="44657" marR="44657" marT="76370" marB="89314"/>
                </a:tc>
                <a:tc>
                  <a:txBody>
                    <a:bodyPr/>
                    <a:lstStyle/>
                    <a:p>
                      <a:endParaRPr lang="en-GB" sz="1200" cap="none" spc="0">
                        <a:solidFill>
                          <a:schemeClr val="tx1"/>
                        </a:solidFill>
                      </a:endParaRPr>
                    </a:p>
                  </a:txBody>
                  <a:tcPr marL="44657" marR="44657" marT="76370" marB="89314"/>
                </a:tc>
                <a:tc>
                  <a:txBody>
                    <a:bodyPr/>
                    <a:lstStyle/>
                    <a:p>
                      <a:endParaRPr lang="en-GB" sz="1200" cap="none" spc="0">
                        <a:solidFill>
                          <a:schemeClr val="tx1"/>
                        </a:solidFill>
                      </a:endParaRPr>
                    </a:p>
                  </a:txBody>
                  <a:tcPr marL="44657" marR="44657" marT="76370" marB="89314"/>
                </a:tc>
                <a:tc>
                  <a:txBody>
                    <a:bodyPr/>
                    <a:lstStyle/>
                    <a:p>
                      <a:endParaRPr lang="en-GB" sz="1200" cap="none" spc="0" dirty="0">
                        <a:solidFill>
                          <a:schemeClr val="tx1"/>
                        </a:solidFill>
                      </a:endParaRPr>
                    </a:p>
                  </a:txBody>
                  <a:tcPr marL="44657" marR="44657" marT="76370" marB="89314"/>
                </a:tc>
                <a:extLst>
                  <a:ext uri="{0D108BD9-81ED-4DB2-BD59-A6C34878D82A}">
                    <a16:rowId xmlns:a16="http://schemas.microsoft.com/office/drawing/2014/main" val="72767663"/>
                  </a:ext>
                </a:extLst>
              </a:tr>
            </a:tbl>
          </a:graphicData>
        </a:graphic>
      </p:graphicFrame>
    </p:spTree>
    <p:extLst>
      <p:ext uri="{BB962C8B-B14F-4D97-AF65-F5344CB8AC3E}">
        <p14:creationId xmlns:p14="http://schemas.microsoft.com/office/powerpoint/2010/main" val="1147010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8F1BD-A0C7-E2D2-5C47-BCA0DF9502F0}"/>
              </a:ext>
            </a:extLst>
          </p:cNvPr>
          <p:cNvSpPr>
            <a:spLocks noGrp="1"/>
          </p:cNvSpPr>
          <p:nvPr>
            <p:ph type="title"/>
          </p:nvPr>
        </p:nvSpPr>
        <p:spPr>
          <a:xfrm>
            <a:off x="0" y="847064"/>
            <a:ext cx="3565233" cy="1145770"/>
          </a:xfrm>
        </p:spPr>
        <p:txBody>
          <a:bodyPr vert="horz" lIns="91440" tIns="45720" rIns="91440" bIns="45720" rtlCol="0" anchor="b">
            <a:normAutofit fontScale="90000"/>
          </a:bodyPr>
          <a:lstStyle/>
          <a:p>
            <a:r>
              <a:rPr lang="en-US" sz="4800" dirty="0">
                <a:solidFill>
                  <a:schemeClr val="bg1"/>
                </a:solidFill>
              </a:rPr>
              <a:t>Self Evaluation</a:t>
            </a:r>
          </a:p>
        </p:txBody>
      </p:sp>
      <p:sp>
        <p:nvSpPr>
          <p:cNvPr id="9" name="TextBox 8">
            <a:extLst>
              <a:ext uri="{FF2B5EF4-FFF2-40B4-BE49-F238E27FC236}">
                <a16:creationId xmlns:a16="http://schemas.microsoft.com/office/drawing/2014/main" id="{9ED9E4B5-D06E-59FE-5DD0-7F84BF0F0839}"/>
              </a:ext>
            </a:extLst>
          </p:cNvPr>
          <p:cNvSpPr txBox="1"/>
          <p:nvPr/>
        </p:nvSpPr>
        <p:spPr>
          <a:xfrm>
            <a:off x="4847009" y="1014330"/>
            <a:ext cx="6204856" cy="4524315"/>
          </a:xfrm>
          <a:prstGeom prst="rect">
            <a:avLst/>
          </a:prstGeom>
          <a:noFill/>
        </p:spPr>
        <p:txBody>
          <a:bodyPr wrap="square">
            <a:spAutoFit/>
          </a:bodyPr>
          <a:lstStyle/>
          <a:p>
            <a:r>
              <a:rPr lang="en-GB" dirty="0">
                <a:latin typeface="Arial" panose="020B0604020202020204" pitchFamily="34" charset="0"/>
                <a:cs typeface="Arial" panose="020B0604020202020204" pitchFamily="34" charset="0"/>
              </a:rPr>
              <a:t>Throughout this module, I have made significant progress in developing my information technology skills. My understanding of IT concepts has improved considerably, and my confidence in using Microsoft Office applications has increased substantially. I am now able to use programs such as Microsoft Word, Excel, and PowerPoint much more effectively to produce professional and well-presented work. In addition, I have gained practical experience with a range of other digital applications, including RefWorks for reference management and Canva for creating high-quality visual content. Learning to use these tools has enhanced both the quality and efficiency of my academic work. Overall, I am very pleased with the progress I have made and feel that I have developed valuable digital skills that will support my future studies and career development. I look forward to continuing to build on these achievements.</a:t>
            </a:r>
          </a:p>
        </p:txBody>
      </p:sp>
    </p:spTree>
    <p:extLst>
      <p:ext uri="{BB962C8B-B14F-4D97-AF65-F5344CB8AC3E}">
        <p14:creationId xmlns:p14="http://schemas.microsoft.com/office/powerpoint/2010/main" val="25133171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9957D-F5DA-ABD4-B4B0-09B92CBDC8D0}"/>
              </a:ext>
            </a:extLst>
          </p:cNvPr>
          <p:cNvSpPr>
            <a:spLocks noGrp="1"/>
          </p:cNvSpPr>
          <p:nvPr>
            <p:ph type="title"/>
          </p:nvPr>
        </p:nvSpPr>
        <p:spPr>
          <a:xfrm>
            <a:off x="3744112" y="4887569"/>
            <a:ext cx="3799840" cy="1218592"/>
          </a:xfrm>
        </p:spPr>
        <p:txBody>
          <a:bodyPr/>
          <a:lstStyle/>
          <a:p>
            <a:r>
              <a:rPr lang="en-GB" b="1" dirty="0"/>
              <a:t>Digital Badges</a:t>
            </a:r>
          </a:p>
        </p:txBody>
      </p:sp>
      <p:pic>
        <p:nvPicPr>
          <p:cNvPr id="15" name="Content Placeholder 14">
            <a:extLst>
              <a:ext uri="{FF2B5EF4-FFF2-40B4-BE49-F238E27FC236}">
                <a16:creationId xmlns:a16="http://schemas.microsoft.com/office/drawing/2014/main" id="{9185F7BF-E3E9-B1C2-6909-EF3F19EB94C2}"/>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293869" y="1595120"/>
            <a:ext cx="2802131" cy="3378194"/>
          </a:xfrm>
          <a:prstGeom prst="rect">
            <a:avLst/>
          </a:prstGeom>
        </p:spPr>
      </p:pic>
      <p:sp>
        <p:nvSpPr>
          <p:cNvPr id="9" name="TextBox 8">
            <a:extLst>
              <a:ext uri="{FF2B5EF4-FFF2-40B4-BE49-F238E27FC236}">
                <a16:creationId xmlns:a16="http://schemas.microsoft.com/office/drawing/2014/main" id="{51706744-E8E6-1F78-ED04-E132A7D284B4}"/>
              </a:ext>
            </a:extLst>
          </p:cNvPr>
          <p:cNvSpPr txBox="1"/>
          <p:nvPr/>
        </p:nvSpPr>
        <p:spPr>
          <a:xfrm>
            <a:off x="478247" y="667726"/>
            <a:ext cx="2459817" cy="646331"/>
          </a:xfrm>
          <a:prstGeom prst="rect">
            <a:avLst/>
          </a:prstGeom>
          <a:noFill/>
        </p:spPr>
        <p:txBody>
          <a:bodyPr wrap="square" rtlCol="0">
            <a:spAutoFit/>
          </a:bodyPr>
          <a:lstStyle/>
          <a:p>
            <a:r>
              <a:rPr lang="en-GB" dirty="0"/>
              <a:t>Digital communication and participation</a:t>
            </a:r>
          </a:p>
        </p:txBody>
      </p:sp>
      <p:sp>
        <p:nvSpPr>
          <p:cNvPr id="11" name="TextBox 10">
            <a:extLst>
              <a:ext uri="{FF2B5EF4-FFF2-40B4-BE49-F238E27FC236}">
                <a16:creationId xmlns:a16="http://schemas.microsoft.com/office/drawing/2014/main" id="{32A07A3E-93AF-23A9-0F9D-9EE221D81BA1}"/>
              </a:ext>
            </a:extLst>
          </p:cNvPr>
          <p:cNvSpPr txBox="1"/>
          <p:nvPr/>
        </p:nvSpPr>
        <p:spPr>
          <a:xfrm>
            <a:off x="3534582" y="667725"/>
            <a:ext cx="2459817" cy="646331"/>
          </a:xfrm>
          <a:prstGeom prst="rect">
            <a:avLst/>
          </a:prstGeom>
          <a:noFill/>
        </p:spPr>
        <p:txBody>
          <a:bodyPr wrap="square" rtlCol="0">
            <a:spAutoFit/>
          </a:bodyPr>
          <a:lstStyle/>
          <a:p>
            <a:r>
              <a:rPr lang="en-GB" dirty="0"/>
              <a:t>Digital identity and wellbeing</a:t>
            </a:r>
          </a:p>
        </p:txBody>
      </p:sp>
      <p:pic>
        <p:nvPicPr>
          <p:cNvPr id="13" name="Picture 12">
            <a:extLst>
              <a:ext uri="{FF2B5EF4-FFF2-40B4-BE49-F238E27FC236}">
                <a16:creationId xmlns:a16="http://schemas.microsoft.com/office/drawing/2014/main" id="{61B24A61-FA71-9BAB-72DB-FF94E9BB73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80436" y="1595120"/>
            <a:ext cx="2802131" cy="3378194"/>
          </a:xfrm>
          <a:prstGeom prst="rect">
            <a:avLst/>
          </a:prstGeom>
        </p:spPr>
      </p:pic>
      <p:sp>
        <p:nvSpPr>
          <p:cNvPr id="20" name="TextBox 19">
            <a:extLst>
              <a:ext uri="{FF2B5EF4-FFF2-40B4-BE49-F238E27FC236}">
                <a16:creationId xmlns:a16="http://schemas.microsoft.com/office/drawing/2014/main" id="{41F5C29F-FB8A-FF2F-3927-5A9850FD01B7}"/>
              </a:ext>
            </a:extLst>
          </p:cNvPr>
          <p:cNvSpPr txBox="1"/>
          <p:nvPr/>
        </p:nvSpPr>
        <p:spPr>
          <a:xfrm>
            <a:off x="5994399" y="667726"/>
            <a:ext cx="2580641" cy="646331"/>
          </a:xfrm>
          <a:prstGeom prst="rect">
            <a:avLst/>
          </a:prstGeom>
          <a:noFill/>
        </p:spPr>
        <p:txBody>
          <a:bodyPr wrap="square" rtlCol="0">
            <a:spAutoFit/>
          </a:bodyPr>
          <a:lstStyle/>
          <a:p>
            <a:r>
              <a:rPr lang="en-GB" dirty="0"/>
              <a:t>Digital creation problem </a:t>
            </a:r>
          </a:p>
          <a:p>
            <a:r>
              <a:rPr lang="en-GB" dirty="0"/>
              <a:t>solving and innovation</a:t>
            </a:r>
          </a:p>
        </p:txBody>
      </p:sp>
      <p:pic>
        <p:nvPicPr>
          <p:cNvPr id="22" name="Picture 21">
            <a:extLst>
              <a:ext uri="{FF2B5EF4-FFF2-40B4-BE49-F238E27FC236}">
                <a16:creationId xmlns:a16="http://schemas.microsoft.com/office/drawing/2014/main" id="{09CBF438-9577-A2C6-326D-0893C7ACBAD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7905" y="1595120"/>
            <a:ext cx="2692095" cy="3378194"/>
          </a:xfrm>
          <a:prstGeom prst="rect">
            <a:avLst/>
          </a:prstGeom>
        </p:spPr>
      </p:pic>
      <p:pic>
        <p:nvPicPr>
          <p:cNvPr id="24" name="Picture 23">
            <a:extLst>
              <a:ext uri="{FF2B5EF4-FFF2-40B4-BE49-F238E27FC236}">
                <a16:creationId xmlns:a16="http://schemas.microsoft.com/office/drawing/2014/main" id="{2343F58A-90E5-9DFA-6A40-32D1B2FB5F7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03665" y="1595120"/>
            <a:ext cx="2580335" cy="3378194"/>
          </a:xfrm>
          <a:prstGeom prst="rect">
            <a:avLst/>
          </a:prstGeom>
        </p:spPr>
      </p:pic>
      <p:sp>
        <p:nvSpPr>
          <p:cNvPr id="25" name="TextBox 24">
            <a:extLst>
              <a:ext uri="{FF2B5EF4-FFF2-40B4-BE49-F238E27FC236}">
                <a16:creationId xmlns:a16="http://schemas.microsoft.com/office/drawing/2014/main" id="{29CC90D4-F64C-F4EE-55C5-A9909E546862}"/>
              </a:ext>
            </a:extLst>
          </p:cNvPr>
          <p:cNvSpPr txBox="1"/>
          <p:nvPr/>
        </p:nvSpPr>
        <p:spPr>
          <a:xfrm>
            <a:off x="9333702" y="667725"/>
            <a:ext cx="2120260" cy="646331"/>
          </a:xfrm>
          <a:prstGeom prst="rect">
            <a:avLst/>
          </a:prstGeom>
          <a:noFill/>
        </p:spPr>
        <p:txBody>
          <a:bodyPr wrap="none" rtlCol="0">
            <a:spAutoFit/>
          </a:bodyPr>
          <a:lstStyle/>
          <a:p>
            <a:r>
              <a:rPr lang="en-GB" dirty="0"/>
              <a:t>Information data </a:t>
            </a:r>
          </a:p>
          <a:p>
            <a:r>
              <a:rPr lang="en-GB" dirty="0"/>
              <a:t> and media literacies</a:t>
            </a:r>
          </a:p>
        </p:txBody>
      </p:sp>
    </p:spTree>
    <p:extLst>
      <p:ext uri="{BB962C8B-B14F-4D97-AF65-F5344CB8AC3E}">
        <p14:creationId xmlns:p14="http://schemas.microsoft.com/office/powerpoint/2010/main" val="36275401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7A7CD9-BCF3-7C09-F5A1-AEB6EA082F4B}"/>
              </a:ext>
            </a:extLst>
          </p:cNvPr>
          <p:cNvSpPr>
            <a:spLocks noGrp="1"/>
          </p:cNvSpPr>
          <p:nvPr>
            <p:ph type="title"/>
          </p:nvPr>
        </p:nvSpPr>
        <p:spPr/>
        <p:txBody>
          <a:bodyPr/>
          <a:lstStyle/>
          <a:p>
            <a:r>
              <a:rPr lang="en-GB" b="1" dirty="0"/>
              <a:t>UNIT 4 TOPIC SUMMARY</a:t>
            </a:r>
          </a:p>
        </p:txBody>
      </p:sp>
      <p:sp>
        <p:nvSpPr>
          <p:cNvPr id="3" name="Content Placeholder 2">
            <a:extLst>
              <a:ext uri="{FF2B5EF4-FFF2-40B4-BE49-F238E27FC236}">
                <a16:creationId xmlns:a16="http://schemas.microsoft.com/office/drawing/2014/main" id="{82F6A6DE-8044-9BAE-C8A1-3A4B3C2D43A4}"/>
              </a:ext>
            </a:extLst>
          </p:cNvPr>
          <p:cNvSpPr>
            <a:spLocks noGrp="1"/>
          </p:cNvSpPr>
          <p:nvPr>
            <p:ph idx="1"/>
          </p:nvPr>
        </p:nvSpPr>
        <p:spPr>
          <a:xfrm>
            <a:off x="3869268" y="760395"/>
            <a:ext cx="7315200" cy="5601903"/>
          </a:xfrm>
        </p:spPr>
        <p:txBody>
          <a:bodyPr/>
          <a:lstStyle/>
          <a:p>
            <a:r>
              <a:rPr lang="en-GB" sz="1800" b="1" dirty="0">
                <a:solidFill>
                  <a:schemeClr val="tx1"/>
                </a:solidFill>
                <a:latin typeface="Arial" panose="020B0604020202020204" pitchFamily="34" charset="0"/>
                <a:cs typeface="Arial" panose="020B0604020202020204" pitchFamily="34" charset="0"/>
              </a:rPr>
              <a:t>Topic 2: Bouncing Forward</a:t>
            </a:r>
          </a:p>
          <a:p>
            <a:r>
              <a:rPr lang="en-GB" sz="1800" b="1" dirty="0">
                <a:solidFill>
                  <a:schemeClr val="tx1"/>
                </a:solidFill>
                <a:latin typeface="Arial" panose="020B0604020202020204" pitchFamily="34" charset="0"/>
                <a:cs typeface="Arial" panose="020B0604020202020204" pitchFamily="34" charset="0"/>
              </a:rPr>
              <a:t>Bouncing Forward</a:t>
            </a:r>
            <a:r>
              <a:rPr lang="en-GB" sz="1800" dirty="0">
                <a:solidFill>
                  <a:schemeClr val="tx1"/>
                </a:solidFill>
                <a:latin typeface="Arial" panose="020B0604020202020204" pitchFamily="34" charset="0"/>
                <a:cs typeface="Arial" panose="020B0604020202020204" pitchFamily="34" charset="0"/>
              </a:rPr>
              <a:t> is the ability to recover from setbacks while using challenges as opportunities for personal and professional growth. Rather than simply returning to previous performance levels, individuals develop resilience by learning from difficult experiences and adapting their approach to future situations [1]. In higher education, resilience helps students manage academic pressure, meet deadlines, and maintain motivation despite obstacles [2]. Reflection is equally important, as it enables learners to evaluate their experiences, identify strengths and weaknesses, and set realistic goals for continuous improvement [4]. Adopting a growth mindset encourages students to view mistakes as valuable learning experiences, helping them build confidence, problem-solving skills, and adaptability [2]. These qualities are particularly important within the cyber security profession, where technology and security threats continually evolve, making lifelong learning and resilience essential for long-term career success [3].</a:t>
            </a:r>
          </a:p>
          <a:p>
            <a:endParaRPr lang="en-GB" dirty="0"/>
          </a:p>
        </p:txBody>
      </p:sp>
    </p:spTree>
    <p:extLst>
      <p:ext uri="{BB962C8B-B14F-4D97-AF65-F5344CB8AC3E}">
        <p14:creationId xmlns:p14="http://schemas.microsoft.com/office/powerpoint/2010/main" val="25934086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6C4B7-1FA3-7E8C-6554-DA4FAB5BDF7F}"/>
              </a:ext>
            </a:extLst>
          </p:cNvPr>
          <p:cNvSpPr>
            <a:spLocks noGrp="1"/>
          </p:cNvSpPr>
          <p:nvPr>
            <p:ph type="title"/>
          </p:nvPr>
        </p:nvSpPr>
        <p:spPr/>
        <p:txBody>
          <a:bodyPr/>
          <a:lstStyle/>
          <a:p>
            <a:r>
              <a:rPr lang="en-GB" b="1" dirty="0">
                <a:solidFill>
                  <a:schemeClr val="tx1"/>
                </a:solidFill>
              </a:rPr>
              <a:t>CONCLUSION</a:t>
            </a:r>
          </a:p>
        </p:txBody>
      </p:sp>
      <p:sp>
        <p:nvSpPr>
          <p:cNvPr id="3" name="Content Placeholder 2">
            <a:extLst>
              <a:ext uri="{FF2B5EF4-FFF2-40B4-BE49-F238E27FC236}">
                <a16:creationId xmlns:a16="http://schemas.microsoft.com/office/drawing/2014/main" id="{56C3F6F7-F88B-5798-1780-BB0BB377F7E0}"/>
              </a:ext>
            </a:extLst>
          </p:cNvPr>
          <p:cNvSpPr>
            <a:spLocks noGrp="1"/>
          </p:cNvSpPr>
          <p:nvPr>
            <p:ph idx="1"/>
          </p:nvPr>
        </p:nvSpPr>
        <p:spPr>
          <a:xfrm>
            <a:off x="3676763" y="654519"/>
            <a:ext cx="7315200" cy="6280484"/>
          </a:xfrm>
        </p:spPr>
        <p:txBody>
          <a:bodyPr>
            <a:normAutofit/>
          </a:bodyPr>
          <a:lstStyle/>
          <a:p>
            <a:pPr>
              <a:buNone/>
            </a:pPr>
            <a:r>
              <a:rPr lang="en-GB" sz="1800" dirty="0">
                <a:solidFill>
                  <a:schemeClr val="tx1"/>
                </a:solidFill>
                <a:latin typeface="Arial" panose="020B0604020202020204" pitchFamily="34" charset="0"/>
                <a:cs typeface="Arial" panose="020B0604020202020204" pitchFamily="34" charset="0"/>
              </a:rPr>
              <a:t>This module has significantly improved my digital knowledge and academic skills, giving me greater confidence in using Microsoft Office applications to produce professional documents, presentations, and spreadsheets. I have become more independent in my learning, improved my organisation and time management, and developed a better understanding of the digital skills required for university study and future employment.</a:t>
            </a:r>
          </a:p>
          <a:p>
            <a:pPr>
              <a:buNone/>
            </a:pPr>
            <a:r>
              <a:rPr lang="en-GB" sz="1800" dirty="0">
                <a:solidFill>
                  <a:schemeClr val="tx1"/>
                </a:solidFill>
                <a:latin typeface="Arial" panose="020B0604020202020204" pitchFamily="34" charset="0"/>
                <a:cs typeface="Arial" panose="020B0604020202020204" pitchFamily="34" charset="0"/>
              </a:rPr>
              <a:t>A key achievement has been earning digital badges in </a:t>
            </a:r>
            <a:r>
              <a:rPr lang="en-GB" sz="1800" b="1" dirty="0">
                <a:solidFill>
                  <a:schemeClr val="tx1"/>
                </a:solidFill>
                <a:latin typeface="Arial" panose="020B0604020202020204" pitchFamily="34" charset="0"/>
                <a:cs typeface="Arial" panose="020B0604020202020204" pitchFamily="34" charset="0"/>
              </a:rPr>
              <a:t>Digital Communication and Participation</a:t>
            </a:r>
            <a:r>
              <a:rPr lang="en-GB" sz="1800" dirty="0">
                <a:solidFill>
                  <a:schemeClr val="tx1"/>
                </a:solidFill>
                <a:latin typeface="Arial" panose="020B0604020202020204" pitchFamily="34" charset="0"/>
                <a:cs typeface="Arial" panose="020B0604020202020204" pitchFamily="34" charset="0"/>
              </a:rPr>
              <a:t>, </a:t>
            </a:r>
            <a:r>
              <a:rPr lang="en-GB" sz="1800" b="1" dirty="0">
                <a:solidFill>
                  <a:schemeClr val="tx1"/>
                </a:solidFill>
                <a:latin typeface="Arial" panose="020B0604020202020204" pitchFamily="34" charset="0"/>
                <a:cs typeface="Arial" panose="020B0604020202020204" pitchFamily="34" charset="0"/>
              </a:rPr>
              <a:t>Digital Identity and Wellbeing</a:t>
            </a:r>
            <a:r>
              <a:rPr lang="en-GB" sz="1800" dirty="0">
                <a:solidFill>
                  <a:schemeClr val="tx1"/>
                </a:solidFill>
                <a:latin typeface="Arial" panose="020B0604020202020204" pitchFamily="34" charset="0"/>
                <a:cs typeface="Arial" panose="020B0604020202020204" pitchFamily="34" charset="0"/>
              </a:rPr>
              <a:t>, </a:t>
            </a:r>
            <a:r>
              <a:rPr lang="en-GB" sz="1800" b="1" dirty="0">
                <a:solidFill>
                  <a:schemeClr val="tx1"/>
                </a:solidFill>
                <a:latin typeface="Arial" panose="020B0604020202020204" pitchFamily="34" charset="0"/>
                <a:cs typeface="Arial" panose="020B0604020202020204" pitchFamily="34" charset="0"/>
              </a:rPr>
              <a:t>Digital Creation, Problem Solving and Innovation</a:t>
            </a:r>
            <a:r>
              <a:rPr lang="en-GB" sz="1800" dirty="0">
                <a:solidFill>
                  <a:schemeClr val="tx1"/>
                </a:solidFill>
                <a:latin typeface="Arial" panose="020B0604020202020204" pitchFamily="34" charset="0"/>
                <a:cs typeface="Arial" panose="020B0604020202020204" pitchFamily="34" charset="0"/>
              </a:rPr>
              <a:t>, and </a:t>
            </a:r>
            <a:r>
              <a:rPr lang="en-GB" sz="1800" b="1" dirty="0">
                <a:solidFill>
                  <a:schemeClr val="tx1"/>
                </a:solidFill>
                <a:latin typeface="Arial" panose="020B0604020202020204" pitchFamily="34" charset="0"/>
                <a:cs typeface="Arial" panose="020B0604020202020204" pitchFamily="34" charset="0"/>
              </a:rPr>
              <a:t>Information, Data and Media Literacies</a:t>
            </a:r>
            <a:r>
              <a:rPr lang="en-GB" sz="1800" dirty="0">
                <a:solidFill>
                  <a:schemeClr val="tx1"/>
                </a:solidFill>
                <a:latin typeface="Arial" panose="020B0604020202020204" pitchFamily="34" charset="0"/>
                <a:cs typeface="Arial" panose="020B0604020202020204" pitchFamily="34" charset="0"/>
              </a:rPr>
              <a:t>. These badges demonstrate the progress I have made in developing essential digital competencies and my ability to use technology effectively.</a:t>
            </a:r>
          </a:p>
          <a:p>
            <a:pPr>
              <a:buNone/>
            </a:pPr>
            <a:r>
              <a:rPr lang="en-GB" sz="1800" dirty="0">
                <a:solidFill>
                  <a:schemeClr val="tx1"/>
                </a:solidFill>
                <a:latin typeface="Arial" panose="020B0604020202020204" pitchFamily="34" charset="0"/>
                <a:cs typeface="Arial" panose="020B0604020202020204" pitchFamily="34" charset="0"/>
              </a:rPr>
              <a:t>Overall, this module has reinforced the importance of continuous learning and self-improvement. I now have a clearer understanding of the skills needed to achieve my goal of working in cyber security and feel well prepared to continue developing both my technical knowledge and professional abilities throughout my future career.</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746409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F4B55C-076C-9BB1-E909-CEAE747602C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References</a:t>
            </a:r>
          </a:p>
        </p:txBody>
      </p:sp>
      <p:sp>
        <p:nvSpPr>
          <p:cNvPr id="3" name="Content Placeholder 2">
            <a:extLst>
              <a:ext uri="{FF2B5EF4-FFF2-40B4-BE49-F238E27FC236}">
                <a16:creationId xmlns:a16="http://schemas.microsoft.com/office/drawing/2014/main" id="{87E0FB5E-A107-942E-C251-8658773DCEAF}"/>
              </a:ext>
            </a:extLst>
          </p:cNvPr>
          <p:cNvSpPr>
            <a:spLocks noGrp="1"/>
          </p:cNvSpPr>
          <p:nvPr>
            <p:ph idx="1"/>
          </p:nvPr>
        </p:nvSpPr>
        <p:spPr>
          <a:xfrm>
            <a:off x="477980" y="4872922"/>
            <a:ext cx="4023359" cy="1208141"/>
          </a:xfrm>
        </p:spPr>
        <p:txBody>
          <a:bodyPr vert="horz" lIns="91440" tIns="45720" rIns="91440" bIns="45720" rtlCol="0">
            <a:normAutofit/>
          </a:bodyPr>
          <a:lstStyle/>
          <a:p>
            <a:pPr marL="0" indent="0">
              <a:buNone/>
            </a:pPr>
            <a:r>
              <a:rPr lang="en-US" sz="2000">
                <a:solidFill>
                  <a:schemeClr val="bg1"/>
                </a:solidFill>
              </a:rPr>
              <a:t>   </a:t>
            </a:r>
          </a:p>
        </p:txBody>
      </p:sp>
      <p:sp>
        <p:nvSpPr>
          <p:cNvPr id="6" name="TextBox 5">
            <a:extLst>
              <a:ext uri="{FF2B5EF4-FFF2-40B4-BE49-F238E27FC236}">
                <a16:creationId xmlns:a16="http://schemas.microsoft.com/office/drawing/2014/main" id="{2F7F8256-1728-C527-F6E6-CA8D9B2CE181}"/>
              </a:ext>
            </a:extLst>
          </p:cNvPr>
          <p:cNvSpPr txBox="1"/>
          <p:nvPr/>
        </p:nvSpPr>
        <p:spPr>
          <a:xfrm>
            <a:off x="4000022" y="1122363"/>
            <a:ext cx="7120288" cy="2031325"/>
          </a:xfrm>
          <a:prstGeom prst="rect">
            <a:avLst/>
          </a:prstGeom>
          <a:noFill/>
        </p:spPr>
        <p:txBody>
          <a:bodyPr wrap="square">
            <a:spAutoFit/>
          </a:bodyPr>
          <a:lstStyle/>
          <a:p>
            <a:pPr>
              <a:buNone/>
            </a:pPr>
            <a:r>
              <a:rPr lang="en-GB" b="1" dirty="0"/>
              <a:t>[1]</a:t>
            </a:r>
            <a:r>
              <a:rPr lang="en-GB" dirty="0"/>
              <a:t> Microsoft, </a:t>
            </a:r>
            <a:r>
              <a:rPr lang="en-GB" i="1" dirty="0"/>
              <a:t>Microsoft Learn</a:t>
            </a:r>
            <a:r>
              <a:rPr lang="en-GB" dirty="0"/>
              <a:t>. Available: </a:t>
            </a:r>
            <a:r>
              <a:rPr lang="en-GB" dirty="0">
                <a:hlinkClick r:id="rId2"/>
              </a:rPr>
              <a:t>https://learn.microsoft.com/</a:t>
            </a:r>
            <a:endParaRPr lang="en-GB" dirty="0"/>
          </a:p>
          <a:p>
            <a:pPr>
              <a:buNone/>
            </a:pPr>
            <a:r>
              <a:rPr lang="en-GB" b="1" dirty="0"/>
              <a:t>[2]</a:t>
            </a:r>
            <a:r>
              <a:rPr lang="en-GB" dirty="0"/>
              <a:t> National Cyber Security Centre (NCSC), </a:t>
            </a:r>
            <a:r>
              <a:rPr lang="en-GB" i="1" dirty="0"/>
              <a:t>Cyber Security Careers</a:t>
            </a:r>
            <a:r>
              <a:rPr lang="en-GB" dirty="0"/>
              <a:t>. Available: </a:t>
            </a:r>
            <a:r>
              <a:rPr lang="en-GB" dirty="0">
                <a:hlinkClick r:id="rId3"/>
              </a:rPr>
              <a:t>https://www.ncsc.gov.uk/</a:t>
            </a:r>
            <a:endParaRPr lang="en-GB" dirty="0"/>
          </a:p>
          <a:p>
            <a:pPr>
              <a:buNone/>
            </a:pPr>
            <a:r>
              <a:rPr lang="en-GB" b="1" dirty="0"/>
              <a:t>[3]</a:t>
            </a:r>
            <a:r>
              <a:rPr lang="en-GB" dirty="0"/>
              <a:t> Mozilla Developer Network (MDN), </a:t>
            </a:r>
            <a:r>
              <a:rPr lang="en-GB" i="1" dirty="0"/>
              <a:t>Learn Web Development</a:t>
            </a:r>
            <a:r>
              <a:rPr lang="en-GB" dirty="0"/>
              <a:t>. Available: </a:t>
            </a:r>
            <a:r>
              <a:rPr lang="en-GB" dirty="0">
                <a:hlinkClick r:id="rId4"/>
              </a:rPr>
              <a:t>https://developer.mozilla.org/</a:t>
            </a:r>
            <a:endParaRPr lang="en-GB" dirty="0"/>
          </a:p>
          <a:p>
            <a:pPr>
              <a:buNone/>
            </a:pPr>
            <a:r>
              <a:rPr lang="en-GB" b="1" dirty="0"/>
              <a:t>[4]</a:t>
            </a:r>
            <a:r>
              <a:rPr lang="en-GB" dirty="0"/>
              <a:t> Prospects, </a:t>
            </a:r>
            <a:r>
              <a:rPr lang="en-GB" i="1" dirty="0"/>
              <a:t>Cyber Security Analyst Job Profile</a:t>
            </a:r>
            <a:r>
              <a:rPr lang="en-GB" dirty="0"/>
              <a:t>. Available: </a:t>
            </a:r>
            <a:r>
              <a:rPr lang="en-GB" dirty="0">
                <a:hlinkClick r:id="rId5"/>
              </a:rPr>
              <a:t>https://www.prospects.ac.uk/</a:t>
            </a:r>
            <a:endParaRPr lang="en-GB" dirty="0"/>
          </a:p>
        </p:txBody>
      </p:sp>
      <p:sp>
        <p:nvSpPr>
          <p:cNvPr id="7" name="TextBox 6">
            <a:extLst>
              <a:ext uri="{FF2B5EF4-FFF2-40B4-BE49-F238E27FC236}">
                <a16:creationId xmlns:a16="http://schemas.microsoft.com/office/drawing/2014/main" id="{8116AED8-3634-2DED-F1C6-59C174B3277D}"/>
              </a:ext>
            </a:extLst>
          </p:cNvPr>
          <p:cNvSpPr txBox="1"/>
          <p:nvPr/>
        </p:nvSpPr>
        <p:spPr>
          <a:xfrm>
            <a:off x="4000022" y="575938"/>
            <a:ext cx="1765227" cy="461665"/>
          </a:xfrm>
          <a:prstGeom prst="rect">
            <a:avLst/>
          </a:prstGeom>
          <a:noFill/>
        </p:spPr>
        <p:txBody>
          <a:bodyPr wrap="none" rtlCol="0">
            <a:spAutoFit/>
          </a:bodyPr>
          <a:lstStyle/>
          <a:p>
            <a:r>
              <a:rPr lang="en-GB" sz="2400" u="sng" dirty="0"/>
              <a:t>Career goals</a:t>
            </a:r>
          </a:p>
        </p:txBody>
      </p:sp>
      <p:sp>
        <p:nvSpPr>
          <p:cNvPr id="8" name="TextBox 7">
            <a:extLst>
              <a:ext uri="{FF2B5EF4-FFF2-40B4-BE49-F238E27FC236}">
                <a16:creationId xmlns:a16="http://schemas.microsoft.com/office/drawing/2014/main" id="{ED437F99-1120-E6CB-357A-00B49DD70E7B}"/>
              </a:ext>
            </a:extLst>
          </p:cNvPr>
          <p:cNvSpPr txBox="1"/>
          <p:nvPr/>
        </p:nvSpPr>
        <p:spPr>
          <a:xfrm>
            <a:off x="4000022" y="3942821"/>
            <a:ext cx="7203784" cy="2308324"/>
          </a:xfrm>
          <a:prstGeom prst="rect">
            <a:avLst/>
          </a:prstGeom>
          <a:noFill/>
        </p:spPr>
        <p:txBody>
          <a:bodyPr wrap="square" rtlCol="0">
            <a:spAutoFit/>
          </a:bodyPr>
          <a:lstStyle/>
          <a:p>
            <a:pPr>
              <a:buNone/>
            </a:pPr>
            <a:r>
              <a:rPr lang="en-GB" b="1" dirty="0"/>
              <a:t>[1]</a:t>
            </a:r>
            <a:r>
              <a:rPr lang="en-GB" dirty="0"/>
              <a:t> American Psychological Association, </a:t>
            </a:r>
            <a:r>
              <a:rPr lang="en-GB" i="1" dirty="0"/>
              <a:t>Building Your Resilience</a:t>
            </a:r>
            <a:r>
              <a:rPr lang="en-GB" dirty="0"/>
              <a:t>. </a:t>
            </a:r>
            <a:r>
              <a:rPr lang="en-GB" dirty="0">
                <a:hlinkClick r:id="rId6"/>
              </a:rPr>
              <a:t>https://www.apa.org/topics/resilience</a:t>
            </a:r>
            <a:endParaRPr lang="en-GB" dirty="0"/>
          </a:p>
          <a:p>
            <a:pPr>
              <a:buNone/>
            </a:pPr>
            <a:r>
              <a:rPr lang="en-GB" b="1" dirty="0"/>
              <a:t>[2]</a:t>
            </a:r>
            <a:r>
              <a:rPr lang="en-GB" dirty="0"/>
              <a:t> The Open University, </a:t>
            </a:r>
            <a:r>
              <a:rPr lang="en-GB" i="1" dirty="0"/>
              <a:t>Developing Resilience for Study and Work</a:t>
            </a:r>
            <a:r>
              <a:rPr lang="en-GB" dirty="0"/>
              <a:t>. </a:t>
            </a:r>
            <a:r>
              <a:rPr lang="en-GB" dirty="0">
                <a:hlinkClick r:id="rId7"/>
              </a:rPr>
              <a:t>https://www.open.ac.uk/</a:t>
            </a:r>
            <a:endParaRPr lang="en-GB" dirty="0"/>
          </a:p>
          <a:p>
            <a:pPr>
              <a:buNone/>
            </a:pPr>
            <a:r>
              <a:rPr lang="en-GB" b="1" dirty="0"/>
              <a:t>[3]</a:t>
            </a:r>
            <a:r>
              <a:rPr lang="en-GB" dirty="0"/>
              <a:t> National Cyber Security Centre, </a:t>
            </a:r>
            <a:r>
              <a:rPr lang="en-GB" i="1" dirty="0"/>
              <a:t>Cyber Security Careers</a:t>
            </a:r>
            <a:r>
              <a:rPr lang="en-GB" dirty="0"/>
              <a:t>. </a:t>
            </a:r>
            <a:r>
              <a:rPr lang="en-GB" dirty="0">
                <a:hlinkClick r:id="rId3"/>
              </a:rPr>
              <a:t>https://www.ncsc.gov.uk/</a:t>
            </a:r>
            <a:endParaRPr lang="en-GB" dirty="0"/>
          </a:p>
          <a:p>
            <a:pPr>
              <a:buNone/>
            </a:pPr>
            <a:r>
              <a:rPr lang="en-GB" b="1" dirty="0"/>
              <a:t>[4]</a:t>
            </a:r>
            <a:r>
              <a:rPr lang="en-GB" dirty="0"/>
              <a:t> National Careers Service, </a:t>
            </a:r>
            <a:r>
              <a:rPr lang="en-GB" i="1" dirty="0"/>
              <a:t>Personal Development and Career Skills</a:t>
            </a:r>
            <a:r>
              <a:rPr lang="en-GB" dirty="0"/>
              <a:t>. </a:t>
            </a:r>
            <a:r>
              <a:rPr lang="en-GB" dirty="0">
                <a:hlinkClick r:id="rId8"/>
              </a:rPr>
              <a:t>https://nationalcareers.service.gov.uk/</a:t>
            </a:r>
            <a:endParaRPr lang="en-GB" dirty="0"/>
          </a:p>
        </p:txBody>
      </p:sp>
      <p:sp>
        <p:nvSpPr>
          <p:cNvPr id="10" name="TextBox 9">
            <a:extLst>
              <a:ext uri="{FF2B5EF4-FFF2-40B4-BE49-F238E27FC236}">
                <a16:creationId xmlns:a16="http://schemas.microsoft.com/office/drawing/2014/main" id="{4B4DBB72-5692-0969-D550-7004A6317A55}"/>
              </a:ext>
            </a:extLst>
          </p:cNvPr>
          <p:cNvSpPr txBox="1"/>
          <p:nvPr/>
        </p:nvSpPr>
        <p:spPr>
          <a:xfrm>
            <a:off x="4000022" y="3165043"/>
            <a:ext cx="2648014" cy="830997"/>
          </a:xfrm>
          <a:prstGeom prst="rect">
            <a:avLst/>
          </a:prstGeom>
          <a:noFill/>
        </p:spPr>
        <p:txBody>
          <a:bodyPr wrap="square" rtlCol="0">
            <a:spAutoFit/>
          </a:bodyPr>
          <a:lstStyle/>
          <a:p>
            <a:r>
              <a:rPr lang="en-GB" sz="2400" u="sng" dirty="0"/>
              <a:t>Unit summary: Topic 2</a:t>
            </a:r>
          </a:p>
        </p:txBody>
      </p:sp>
    </p:spTree>
    <p:extLst>
      <p:ext uri="{BB962C8B-B14F-4D97-AF65-F5344CB8AC3E}">
        <p14:creationId xmlns:p14="http://schemas.microsoft.com/office/powerpoint/2010/main" val="2431601311"/>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795c2eee519b0906b78f51eb9cb3ccd4">
  <xsd:schema xmlns:xsd="http://www.w3.org/2001/XMLSchema" xmlns:xs="http://www.w3.org/2001/XMLSchema" xmlns:p="http://schemas.microsoft.com/office/2006/metadata/properties" xmlns:ns3="f856874f-9946-48cd-ac29-4cb76853c4c1" targetNamespace="http://schemas.microsoft.com/office/2006/metadata/properties" ma:root="true" ma:fieldsID="ef80f250c225377a941e02ec0529c1e1"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2E0EAC8-32DB-4179-9A14-BB15125B5912}">
  <ds:schemaRefs>
    <ds:schemaRef ds:uri="http://purl.org/dc/terms/"/>
    <ds:schemaRef ds:uri="http://purl.org/dc/elements/1.1/"/>
    <ds:schemaRef ds:uri="http://schemas.microsoft.com/office/2006/metadata/properties"/>
    <ds:schemaRef ds:uri="http://schemas.microsoft.com/office/infopath/2007/PartnerControls"/>
    <ds:schemaRef ds:uri="http://purl.org/dc/dcmitype/"/>
    <ds:schemaRef ds:uri="http://schemas.microsoft.com/office/2006/documentManagement/types"/>
    <ds:schemaRef ds:uri="http://schemas.openxmlformats.org/package/2006/metadata/core-properties"/>
    <ds:schemaRef ds:uri="f856874f-9946-48cd-ac29-4cb76853c4c1"/>
    <ds:schemaRef ds:uri="http://www.w3.org/XML/1998/namespace"/>
  </ds:schemaRefs>
</ds:datastoreItem>
</file>

<file path=customXml/itemProps2.xml><?xml version="1.0" encoding="utf-8"?>
<ds:datastoreItem xmlns:ds="http://schemas.openxmlformats.org/officeDocument/2006/customXml" ds:itemID="{88DB06CB-0449-4E4C-9EB0-66505FFA6EE1}">
  <ds:schemaRefs>
    <ds:schemaRef ds:uri="http://schemas.microsoft.com/sharepoint/v3/contenttype/forms"/>
  </ds:schemaRefs>
</ds:datastoreItem>
</file>

<file path=customXml/itemProps3.xml><?xml version="1.0" encoding="utf-8"?>
<ds:datastoreItem xmlns:ds="http://schemas.openxmlformats.org/officeDocument/2006/customXml" ds:itemID="{D6F24D2A-C372-4C27-91F3-66023542510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TM03457475[[fn=Frame]]</Template>
  <TotalTime>169</TotalTime>
  <Words>1045</Words>
  <Application>Microsoft Office PowerPoint</Application>
  <PresentationFormat>Widescreen</PresentationFormat>
  <Paragraphs>69</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Corbel</vt:lpstr>
      <vt:lpstr>Wingdings 2</vt:lpstr>
      <vt:lpstr>Frame</vt:lpstr>
      <vt:lpstr>CertHE Computing Skills for Workplace</vt:lpstr>
      <vt:lpstr>INTRODUCTION</vt:lpstr>
      <vt:lpstr>PowerPoint Presentation</vt:lpstr>
      <vt:lpstr>Self Evaluation</vt:lpstr>
      <vt:lpstr>Digital Badges</vt:lpstr>
      <vt:lpstr>UNIT 4 TOPIC SUMMARY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Digital Era</dc:title>
  <dc:creator>Muhammad Azeem Abbas</dc:creator>
  <cp:lastModifiedBy>Danny Finnegan (2539446)</cp:lastModifiedBy>
  <cp:revision>15</cp:revision>
  <dcterms:created xsi:type="dcterms:W3CDTF">2022-07-21T09:53:39Z</dcterms:created>
  <dcterms:modified xsi:type="dcterms:W3CDTF">2026-07-11T13:21:27Z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