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Lst>
  <p:sldSz cy="5143500" cx="9144000"/>
  <p:notesSz cx="6858000" cy="9144000"/>
  <p:embeddedFontLst>
    <p:embeddedFont>
      <p:font typeface="Raleway"/>
      <p:regular r:id="rId38"/>
      <p:bold r:id="rId39"/>
      <p:italic r:id="rId40"/>
      <p:boldItalic r:id="rId41"/>
    </p:embeddedFont>
    <p:embeddedFont>
      <p:font typeface="Raleway ExtraBold"/>
      <p:bold r:id="rId42"/>
      <p:boldItalic r:id="rId43"/>
    </p:embeddedFont>
    <p:embeddedFont>
      <p:font typeface="Bebas Neue"/>
      <p:regular r:id="rId44"/>
    </p:embeddedFont>
    <p:embeddedFont>
      <p:font typeface="Raleway Black"/>
      <p:bold r:id="rId45"/>
      <p:boldItalic r:id="rId46"/>
    </p:embeddedFont>
    <p:embeddedFont>
      <p:font typeface="Tajawal"/>
      <p:regular r:id="rId47"/>
      <p:bold r:id="rId4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Raleway-italic.fntdata"/><Relationship Id="rId20" Type="http://schemas.openxmlformats.org/officeDocument/2006/relationships/slide" Target="slides/slide16.xml"/><Relationship Id="rId42" Type="http://schemas.openxmlformats.org/officeDocument/2006/relationships/font" Target="fonts/RalewayExtraBold-bold.fntdata"/><Relationship Id="rId41" Type="http://schemas.openxmlformats.org/officeDocument/2006/relationships/font" Target="fonts/Raleway-boldItalic.fntdata"/><Relationship Id="rId22" Type="http://schemas.openxmlformats.org/officeDocument/2006/relationships/slide" Target="slides/slide18.xml"/><Relationship Id="rId44" Type="http://schemas.openxmlformats.org/officeDocument/2006/relationships/font" Target="fonts/BebasNeue-regular.fntdata"/><Relationship Id="rId21" Type="http://schemas.openxmlformats.org/officeDocument/2006/relationships/slide" Target="slides/slide17.xml"/><Relationship Id="rId43" Type="http://schemas.openxmlformats.org/officeDocument/2006/relationships/font" Target="fonts/RalewayExtraBold-boldItalic.fntdata"/><Relationship Id="rId24" Type="http://schemas.openxmlformats.org/officeDocument/2006/relationships/slide" Target="slides/slide20.xml"/><Relationship Id="rId46" Type="http://schemas.openxmlformats.org/officeDocument/2006/relationships/font" Target="fonts/RalewayBlack-boldItalic.fntdata"/><Relationship Id="rId23" Type="http://schemas.openxmlformats.org/officeDocument/2006/relationships/slide" Target="slides/slide19.xml"/><Relationship Id="rId45" Type="http://schemas.openxmlformats.org/officeDocument/2006/relationships/font" Target="fonts/RalewayBlack-bold.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48" Type="http://schemas.openxmlformats.org/officeDocument/2006/relationships/font" Target="fonts/Tajawal-bold.fntdata"/><Relationship Id="rId25" Type="http://schemas.openxmlformats.org/officeDocument/2006/relationships/slide" Target="slides/slide21.xml"/><Relationship Id="rId47" Type="http://schemas.openxmlformats.org/officeDocument/2006/relationships/font" Target="fonts/Tajawal-regular.fntdata"/><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11" Type="http://schemas.openxmlformats.org/officeDocument/2006/relationships/slide" Target="slides/slide7.xml"/><Relationship Id="rId33" Type="http://schemas.openxmlformats.org/officeDocument/2006/relationships/slide" Target="slides/slide29.xml"/><Relationship Id="rId10" Type="http://schemas.openxmlformats.org/officeDocument/2006/relationships/slide" Target="slides/slide6.xml"/><Relationship Id="rId32" Type="http://schemas.openxmlformats.org/officeDocument/2006/relationships/slide" Target="slides/slide28.xml"/><Relationship Id="rId13" Type="http://schemas.openxmlformats.org/officeDocument/2006/relationships/slide" Target="slides/slide9.xml"/><Relationship Id="rId35" Type="http://schemas.openxmlformats.org/officeDocument/2006/relationships/slide" Target="slides/slide31.xml"/><Relationship Id="rId12" Type="http://schemas.openxmlformats.org/officeDocument/2006/relationships/slide" Target="slides/slide8.xml"/><Relationship Id="rId34" Type="http://schemas.openxmlformats.org/officeDocument/2006/relationships/slide" Target="slides/slide30.xml"/><Relationship Id="rId15" Type="http://schemas.openxmlformats.org/officeDocument/2006/relationships/slide" Target="slides/slide11.xml"/><Relationship Id="rId37" Type="http://schemas.openxmlformats.org/officeDocument/2006/relationships/slide" Target="slides/slide33.xml"/><Relationship Id="rId14" Type="http://schemas.openxmlformats.org/officeDocument/2006/relationships/slide" Target="slides/slide10.xml"/><Relationship Id="rId36" Type="http://schemas.openxmlformats.org/officeDocument/2006/relationships/slide" Target="slides/slide32.xml"/><Relationship Id="rId17" Type="http://schemas.openxmlformats.org/officeDocument/2006/relationships/slide" Target="slides/slide13.xml"/><Relationship Id="rId39" Type="http://schemas.openxmlformats.org/officeDocument/2006/relationships/font" Target="fonts/Raleway-bold.fntdata"/><Relationship Id="rId16" Type="http://schemas.openxmlformats.org/officeDocument/2006/relationships/slide" Target="slides/slide12.xml"/><Relationship Id="rId38" Type="http://schemas.openxmlformats.org/officeDocument/2006/relationships/font" Target="fonts/Raleway-regular.fntdata"/><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341" name="Google Shape;341;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gb0dbcdf237_0_2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9" name="Google Shape;349;gb0dbcdf237_0_2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rPr>
              <a:t>This is the topic of my independent project.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5" name="Shape 365"/>
        <p:cNvGrpSpPr/>
        <p:nvPr/>
      </p:nvGrpSpPr>
      <p:grpSpPr>
        <a:xfrm>
          <a:off x="0" y="0"/>
          <a:ext cx="0" cy="0"/>
          <a:chOff x="0" y="0"/>
          <a:chExt cx="0" cy="0"/>
        </a:xfrm>
      </p:grpSpPr>
      <p:sp>
        <p:nvSpPr>
          <p:cNvPr id="366" name="Google Shape;366;g2b0b092c037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7" name="Google Shape;367;g2b0b092c037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objectives are as follows:</a:t>
            </a:r>
            <a:endParaRPr/>
          </a:p>
          <a:p>
            <a:pPr indent="-298450" lvl="0" marL="457200" rtl="0" algn="l">
              <a:spcBef>
                <a:spcPts val="0"/>
              </a:spcBef>
              <a:spcAft>
                <a:spcPts val="0"/>
              </a:spcAft>
              <a:buSzPts val="1100"/>
              <a:buChar char="●"/>
            </a:pPr>
            <a:r>
              <a:rPr lang="en"/>
              <a:t>Identifying the reasons as to why players cheat in video games.</a:t>
            </a:r>
            <a:endParaRPr/>
          </a:p>
          <a:p>
            <a:pPr indent="-298450" lvl="0" marL="457200" rtl="0" algn="l">
              <a:spcBef>
                <a:spcPts val="0"/>
              </a:spcBef>
              <a:spcAft>
                <a:spcPts val="0"/>
              </a:spcAft>
              <a:buSzPts val="1100"/>
              <a:buChar char="●"/>
            </a:pPr>
            <a:r>
              <a:rPr lang="en"/>
              <a:t>Examining the impact of cheating on the player's mental health and personality.</a:t>
            </a:r>
            <a:endParaRPr/>
          </a:p>
          <a:p>
            <a:pPr indent="-298450" lvl="0" marL="457200" rtl="0" algn="l">
              <a:spcBef>
                <a:spcPts val="0"/>
              </a:spcBef>
              <a:spcAft>
                <a:spcPts val="0"/>
              </a:spcAft>
              <a:buSzPts val="1100"/>
              <a:buChar char="●"/>
            </a:pPr>
            <a:r>
              <a:rPr lang="en"/>
              <a:t>Exploring the social impact of cheating on the gaming community as a whole.</a:t>
            </a:r>
            <a:endParaRPr/>
          </a:p>
          <a:p>
            <a:pPr indent="-298450" lvl="0" marL="457200" rtl="0" algn="l">
              <a:spcBef>
                <a:spcPts val="0"/>
              </a:spcBef>
              <a:spcAft>
                <a:spcPts val="0"/>
              </a:spcAft>
              <a:buSzPts val="1100"/>
              <a:buChar char="●"/>
            </a:pPr>
            <a:r>
              <a:rPr lang="en"/>
              <a:t>Analysing the ethical and moral concerns surrounding cheating in games.</a:t>
            </a:r>
            <a:endParaRPr/>
          </a:p>
          <a:p>
            <a:pPr indent="-298450" lvl="0" marL="457200" rtl="0" algn="l">
              <a:spcBef>
                <a:spcPts val="0"/>
              </a:spcBef>
              <a:spcAft>
                <a:spcPts val="0"/>
              </a:spcAft>
              <a:buSzPts val="1100"/>
              <a:buChar char="●"/>
            </a:pPr>
            <a:r>
              <a:rPr lang="en"/>
              <a:t>Examining the effects of cheating on other players in a multiplayer game.</a:t>
            </a:r>
            <a:endParaRPr/>
          </a:p>
          <a:p>
            <a:pPr indent="-298450" lvl="0" marL="457200" rtl="0" algn="l">
              <a:spcBef>
                <a:spcPts val="0"/>
              </a:spcBef>
              <a:spcAft>
                <a:spcPts val="0"/>
              </a:spcAft>
              <a:buSzPts val="1100"/>
              <a:buChar char="●"/>
            </a:pPr>
            <a:r>
              <a:rPr lang="en"/>
              <a:t>Identifying alternative solutions to cheating in games.</a:t>
            </a:r>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4" name="Shape 384"/>
        <p:cNvGrpSpPr/>
        <p:nvPr/>
      </p:nvGrpSpPr>
      <p:grpSpPr>
        <a:xfrm>
          <a:off x="0" y="0"/>
          <a:ext cx="0" cy="0"/>
          <a:chOff x="0" y="0"/>
          <a:chExt cx="0" cy="0"/>
        </a:xfrm>
      </p:grpSpPr>
      <p:sp>
        <p:nvSpPr>
          <p:cNvPr id="385" name="Google Shape;385;gb0dbcdf237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6" name="Google Shape;386;gb0dbcdf237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These are the topics I will be covering in this presentation. </a:t>
            </a:r>
            <a:endParaRPr/>
          </a:p>
          <a:p>
            <a:pPr indent="0" lvl="0" marL="0" rtl="0" algn="l">
              <a:spcBef>
                <a:spcPts val="0"/>
              </a:spcBef>
              <a:spcAft>
                <a:spcPts val="0"/>
              </a:spcAft>
              <a:buNone/>
            </a:pPr>
            <a:r>
              <a:rPr lang="en"/>
              <a:t>We will be going through the literature review, followed by a discussion of my findings, then some prototyping and future planning and finally you will get a chance to ask questions.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4" name="Shape 414"/>
        <p:cNvGrpSpPr/>
        <p:nvPr/>
      </p:nvGrpSpPr>
      <p:grpSpPr>
        <a:xfrm>
          <a:off x="0" y="0"/>
          <a:ext cx="0" cy="0"/>
          <a:chOff x="0" y="0"/>
          <a:chExt cx="0" cy="0"/>
        </a:xfrm>
      </p:grpSpPr>
      <p:sp>
        <p:nvSpPr>
          <p:cNvPr id="415" name="Google Shape;415;gb0dbcdf237_0_49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6" name="Google Shape;416;gb0dbcdf237_0_49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5" name="Shape 435"/>
        <p:cNvGrpSpPr/>
        <p:nvPr/>
      </p:nvGrpSpPr>
      <p:grpSpPr>
        <a:xfrm>
          <a:off x="0" y="0"/>
          <a:ext cx="0" cy="0"/>
          <a:chOff x="0" y="0"/>
          <a:chExt cx="0" cy="0"/>
        </a:xfrm>
      </p:grpSpPr>
      <p:sp>
        <p:nvSpPr>
          <p:cNvPr id="436" name="Google Shape;436;gb0dbcdf237_0_3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7" name="Google Shape;437;gb0dbcdf237_0_3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[1]</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This is just a really good quote by cyber-psychologist Berni Good. She makes a good point in saying that the digital world isn’t like the real world.</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4" name="Shape 484"/>
        <p:cNvGrpSpPr/>
        <p:nvPr/>
      </p:nvGrpSpPr>
      <p:grpSpPr>
        <a:xfrm>
          <a:off x="0" y="0"/>
          <a:ext cx="0" cy="0"/>
          <a:chOff x="0" y="0"/>
          <a:chExt cx="0" cy="0"/>
        </a:xfrm>
      </p:grpSpPr>
      <p:sp>
        <p:nvSpPr>
          <p:cNvPr id="485" name="Google Shape;485;g2b0970b9da0_0_3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6" name="Google Shape;486;g2b0970b9da0_0_3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first paper investigates the reasons for cheating behavior in video games. The researchers collected 50 responses from undergraduate students and sorted them into 13 categories to identify the most common reasons for cheating.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The second paper is a dissertation that explores bad behavior, including cheating, in online games. The dissertation includes a chapter on cheating in online games as a contagion, suggesting that cheating behaviour can spread among players. The dissertation also discusses the collection and analysis of online social network data, game studies, and toxic and anti-social behaviour.</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Both papers aim to understand why players cheat and the impact of cheating on the gaming community. The first paper focuses on the reasons for cheating, while the second paper explores the spread of cheating behavior and its relation to other forms of bad behavior.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3" name="Shape 503"/>
        <p:cNvGrpSpPr/>
        <p:nvPr/>
      </p:nvGrpSpPr>
      <p:grpSpPr>
        <a:xfrm>
          <a:off x="0" y="0"/>
          <a:ext cx="0" cy="0"/>
          <a:chOff x="0" y="0"/>
          <a:chExt cx="0" cy="0"/>
        </a:xfrm>
      </p:grpSpPr>
      <p:sp>
        <p:nvSpPr>
          <p:cNvPr id="504" name="Google Shape;504;g2b0970b9da0_0_4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5" name="Google Shape;505;g2b0970b9da0_0_4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
                <a:solidFill>
                  <a:schemeClr val="dk1"/>
                </a:solidFill>
              </a:rPr>
              <a:t>Common themes across all the papers were:</a:t>
            </a:r>
            <a:endParaRPr b="1">
              <a:solidFill>
                <a:schemeClr val="dk1"/>
              </a:solidFill>
            </a:endParaRPr>
          </a:p>
          <a:p>
            <a:pPr indent="0" lvl="0" marL="0" rtl="0" algn="l">
              <a:spcBef>
                <a:spcPts val="0"/>
              </a:spcBef>
              <a:spcAft>
                <a:spcPts val="0"/>
              </a:spcAft>
              <a:buClr>
                <a:schemeClr val="dk1"/>
              </a:buClr>
              <a:buSzPts val="1100"/>
              <a:buFont typeface="Arial"/>
              <a:buNone/>
            </a:pPr>
            <a:r>
              <a:rPr b="1" lang="en">
                <a:solidFill>
                  <a:schemeClr val="dk1"/>
                </a:solidFill>
              </a:rPr>
              <a:t>Cheating in Video Games</a:t>
            </a:r>
            <a:r>
              <a:rPr lang="en">
                <a:solidFill>
                  <a:schemeClr val="dk1"/>
                </a:solidFill>
              </a:rPr>
              <a:t> - All five papers focus on the phenomenon of cheating in video games, exploring its causes, consequences, and related factors.</a:t>
            </a:r>
            <a:endParaRPr>
              <a:solidFill>
                <a:schemeClr val="dk1"/>
              </a:solidFill>
            </a:endParaRPr>
          </a:p>
          <a:p>
            <a:pPr indent="0" lvl="0" marL="0" rtl="0" algn="l">
              <a:spcBef>
                <a:spcPts val="0"/>
              </a:spcBef>
              <a:spcAft>
                <a:spcPts val="0"/>
              </a:spcAft>
              <a:buClr>
                <a:schemeClr val="dk1"/>
              </a:buClr>
              <a:buSzPts val="1100"/>
              <a:buFont typeface="Arial"/>
              <a:buNone/>
            </a:pPr>
            <a:r>
              <a:rPr b="1" lang="en">
                <a:solidFill>
                  <a:schemeClr val="dk1"/>
                </a:solidFill>
              </a:rPr>
              <a:t>Psychological Factors</a:t>
            </a:r>
            <a:r>
              <a:rPr lang="en">
                <a:solidFill>
                  <a:schemeClr val="dk1"/>
                </a:solidFill>
              </a:rPr>
              <a:t> - The papers highlight various psychological factors that contribute to cheating in video games, such as competitive motivation, self-esteem and aggression.</a:t>
            </a:r>
            <a:endParaRPr>
              <a:solidFill>
                <a:schemeClr val="dk1"/>
              </a:solidFill>
            </a:endParaRPr>
          </a:p>
          <a:p>
            <a:pPr indent="0" lvl="0" marL="0" rtl="0" algn="l">
              <a:spcBef>
                <a:spcPts val="0"/>
              </a:spcBef>
              <a:spcAft>
                <a:spcPts val="0"/>
              </a:spcAft>
              <a:buClr>
                <a:schemeClr val="dk1"/>
              </a:buClr>
              <a:buSzPts val="1100"/>
              <a:buFont typeface="Arial"/>
              <a:buNone/>
            </a:pPr>
            <a:r>
              <a:rPr b="1" lang="en">
                <a:solidFill>
                  <a:schemeClr val="dk1"/>
                </a:solidFill>
              </a:rPr>
              <a:t>Impact on Fair Play</a:t>
            </a:r>
            <a:r>
              <a:rPr lang="en">
                <a:solidFill>
                  <a:schemeClr val="dk1"/>
                </a:solidFill>
              </a:rPr>
              <a:t> - The papers discuss the negative impact of cheating on fair play and the overall gaming experience, emphasising that cheating can degrade the performance of fair players and hinder normal competition.</a:t>
            </a:r>
            <a:endParaRPr>
              <a:solidFill>
                <a:schemeClr val="dk1"/>
              </a:solidFill>
            </a:endParaRPr>
          </a:p>
          <a:p>
            <a:pPr indent="0" lvl="0" marL="0" rtl="0" algn="l">
              <a:spcBef>
                <a:spcPts val="0"/>
              </a:spcBef>
              <a:spcAft>
                <a:spcPts val="0"/>
              </a:spcAft>
              <a:buClr>
                <a:schemeClr val="dk1"/>
              </a:buClr>
              <a:buSzPts val="1100"/>
              <a:buFont typeface="Arial"/>
              <a:buNone/>
            </a:pPr>
            <a:r>
              <a:t/>
            </a:r>
            <a:endParaRPr b="1">
              <a:solidFill>
                <a:schemeClr val="dk1"/>
              </a:solidFill>
            </a:endParaRPr>
          </a:p>
          <a:p>
            <a:pPr indent="0" lvl="0" marL="0" rtl="0" algn="l">
              <a:spcBef>
                <a:spcPts val="0"/>
              </a:spcBef>
              <a:spcAft>
                <a:spcPts val="0"/>
              </a:spcAft>
              <a:buClr>
                <a:schemeClr val="dk1"/>
              </a:buClr>
              <a:buSzPts val="1100"/>
              <a:buFont typeface="Arial"/>
              <a:buNone/>
            </a:pPr>
            <a:r>
              <a:rPr b="1" lang="en">
                <a:solidFill>
                  <a:schemeClr val="dk1"/>
                </a:solidFill>
              </a:rPr>
              <a:t>Common Findings:</a:t>
            </a:r>
            <a:endParaRPr b="1">
              <a:solidFill>
                <a:schemeClr val="dk1"/>
              </a:solidFill>
            </a:endParaRPr>
          </a:p>
          <a:p>
            <a:pPr indent="0" lvl="0" marL="0" rtl="0" algn="l">
              <a:spcBef>
                <a:spcPts val="0"/>
              </a:spcBef>
              <a:spcAft>
                <a:spcPts val="0"/>
              </a:spcAft>
              <a:buClr>
                <a:schemeClr val="dk1"/>
              </a:buClr>
              <a:buSzPts val="1100"/>
              <a:buFont typeface="Arial"/>
              <a:buNone/>
            </a:pPr>
            <a:r>
              <a:rPr b="1" lang="en">
                <a:solidFill>
                  <a:schemeClr val="dk1"/>
                </a:solidFill>
              </a:rPr>
              <a:t>Reasons for Cheating </a:t>
            </a:r>
            <a:r>
              <a:rPr lang="en">
                <a:solidFill>
                  <a:schemeClr val="dk1"/>
                </a:solidFill>
              </a:rPr>
              <a:t>- The papers identify several reasons why players cheat in video games, including the desire to overcome game flaws, satisfy psychological needs and to gain unfair advantages.</a:t>
            </a:r>
            <a:endParaRPr>
              <a:solidFill>
                <a:schemeClr val="dk1"/>
              </a:solidFill>
            </a:endParaRPr>
          </a:p>
          <a:p>
            <a:pPr indent="0" lvl="0" marL="0" rtl="0" algn="l">
              <a:spcBef>
                <a:spcPts val="0"/>
              </a:spcBef>
              <a:spcAft>
                <a:spcPts val="0"/>
              </a:spcAft>
              <a:buClr>
                <a:schemeClr val="dk1"/>
              </a:buClr>
              <a:buSzPts val="1100"/>
              <a:buFont typeface="Arial"/>
              <a:buNone/>
            </a:pPr>
            <a:r>
              <a:rPr b="1" lang="en">
                <a:solidFill>
                  <a:schemeClr val="dk1"/>
                </a:solidFill>
              </a:rPr>
              <a:t>Consequences of Cheating</a:t>
            </a:r>
            <a:r>
              <a:rPr lang="en">
                <a:solidFill>
                  <a:schemeClr val="dk1"/>
                </a:solidFill>
              </a:rPr>
              <a:t> - The papers highlight the negative consequences of cheating, such as reduced trust in the gaming community, potential damage to the game's reputation and market share, and decreased player engagement and satisfaction.</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b="1" lang="en">
                <a:solidFill>
                  <a:schemeClr val="dk1"/>
                </a:solidFill>
              </a:rPr>
              <a:t>Significant Differences:</a:t>
            </a:r>
            <a:endParaRPr b="1">
              <a:solidFill>
                <a:schemeClr val="dk1"/>
              </a:solidFill>
            </a:endParaRPr>
          </a:p>
          <a:p>
            <a:pPr indent="0" lvl="0" marL="0" rtl="0" algn="l">
              <a:spcBef>
                <a:spcPts val="0"/>
              </a:spcBef>
              <a:spcAft>
                <a:spcPts val="0"/>
              </a:spcAft>
              <a:buNone/>
            </a:pPr>
            <a:r>
              <a:rPr b="1" lang="en">
                <a:solidFill>
                  <a:schemeClr val="dk1"/>
                </a:solidFill>
              </a:rPr>
              <a:t>Methodology</a:t>
            </a:r>
            <a:r>
              <a:rPr lang="en">
                <a:solidFill>
                  <a:schemeClr val="dk1"/>
                </a:solidFill>
              </a:rPr>
              <a:t> - The papers employ different methodologies to study cheating in video games. The first paper uses a qualitative approach, collecting responses from students and categorising them.</a:t>
            </a:r>
            <a:endParaRPr>
              <a:solidFill>
                <a:schemeClr val="dk1"/>
              </a:solidFill>
            </a:endParaRPr>
          </a:p>
          <a:p>
            <a:pPr indent="0" lvl="0" marL="0" rtl="0" algn="l">
              <a:spcBef>
                <a:spcPts val="0"/>
              </a:spcBef>
              <a:spcAft>
                <a:spcPts val="0"/>
              </a:spcAft>
              <a:buNone/>
            </a:pPr>
            <a:r>
              <a:rPr lang="en">
                <a:solidFill>
                  <a:schemeClr val="dk1"/>
                </a:solidFill>
              </a:rPr>
              <a:t>The second paper uses a more quantitative approach, analysing data from online games to study the spread of cheating behavior.</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The fourth paper uses an empirical approach to study the factors related to cheating in online games, while the last paper uses a theoretical approach to explain gamers' cheating intentions.</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b="1" lang="en">
                <a:solidFill>
                  <a:schemeClr val="dk1"/>
                </a:solidFill>
              </a:rPr>
              <a:t>Now, the important part, what difference does my paper make if all of this research exists?</a:t>
            </a:r>
            <a:endParaRPr b="1">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The main goal of my independent project is to explore the effects of cheating in games and the changes a player goes through when cheating. I want to delve into the psychological and social differences a player goes through.</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Understanding the ethical and moral implications associated with players who cheat and are cheated against had also peaked my interest. From this, I had decided to form my own primary research and will be conducting questionnaires and interviews to delve further into the psyche of these players. As my methodical approach is more personal, my primary data will be constituting of more qualitative results.  </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An Interpretative phenomenological analysis (IPA) approach aims to provide detailed examinations of personal lived experiences. I found this to be particularly appropriate for the subject matter at hand and i am considering implementing it throughout the course of my research, particularly in my analysis.  </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7" name="Shape 537"/>
        <p:cNvGrpSpPr/>
        <p:nvPr/>
      </p:nvGrpSpPr>
      <p:grpSpPr>
        <a:xfrm>
          <a:off x="0" y="0"/>
          <a:ext cx="0" cy="0"/>
          <a:chOff x="0" y="0"/>
          <a:chExt cx="0" cy="0"/>
        </a:xfrm>
      </p:grpSpPr>
      <p:sp>
        <p:nvSpPr>
          <p:cNvPr id="538" name="Google Shape;538;gb17130de75_0_2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9" name="Google Shape;539;gb17130de75_0_2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2" name="Shape 552"/>
        <p:cNvGrpSpPr/>
        <p:nvPr/>
      </p:nvGrpSpPr>
      <p:grpSpPr>
        <a:xfrm>
          <a:off x="0" y="0"/>
          <a:ext cx="0" cy="0"/>
          <a:chOff x="0" y="0"/>
          <a:chExt cx="0" cy="0"/>
        </a:xfrm>
      </p:grpSpPr>
      <p:sp>
        <p:nvSpPr>
          <p:cNvPr id="553" name="Google Shape;553;g2b0970b9da0_0_5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4" name="Google Shape;554;g2b0970b9da0_0_5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6" name="Shape 586"/>
        <p:cNvGrpSpPr/>
        <p:nvPr/>
      </p:nvGrpSpPr>
      <p:grpSpPr>
        <a:xfrm>
          <a:off x="0" y="0"/>
          <a:ext cx="0" cy="0"/>
          <a:chOff x="0" y="0"/>
          <a:chExt cx="0" cy="0"/>
        </a:xfrm>
      </p:grpSpPr>
      <p:sp>
        <p:nvSpPr>
          <p:cNvPr id="587" name="Google Shape;587;g2b0970b9da0_0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8" name="Google Shape;588;g2b0970b9da0_0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0" name="Shape 600"/>
        <p:cNvGrpSpPr/>
        <p:nvPr/>
      </p:nvGrpSpPr>
      <p:grpSpPr>
        <a:xfrm>
          <a:off x="0" y="0"/>
          <a:ext cx="0" cy="0"/>
          <a:chOff x="0" y="0"/>
          <a:chExt cx="0" cy="0"/>
        </a:xfrm>
      </p:grpSpPr>
      <p:sp>
        <p:nvSpPr>
          <p:cNvPr id="601" name="Google Shape;601;gb17130de75_0_1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2" name="Google Shape;602;gb17130de75_0_1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solidFill>
                  <a:schemeClr val="dk1"/>
                </a:solidFill>
              </a:rPr>
              <a:t>The concept of cheating itself is inherently linked to the violation of established rules or boundaries.</a:t>
            </a:r>
            <a:endParaRPr/>
          </a:p>
          <a:p>
            <a:pPr indent="0" lvl="0" marL="0" rtl="0" algn="l">
              <a:spcBef>
                <a:spcPts val="0"/>
              </a:spcBef>
              <a:spcAft>
                <a:spcPts val="0"/>
              </a:spcAft>
              <a:buNone/>
            </a:pPr>
            <a:r>
              <a:rPr lang="en"/>
              <a:t>It is a </a:t>
            </a:r>
            <a:r>
              <a:rPr lang="en"/>
              <a:t>multifaceted concept as it involves ethical, social, and psychological dimensions. </a:t>
            </a:r>
            <a:endParaRPr/>
          </a:p>
          <a:p>
            <a:pPr indent="0" lvl="0" marL="0" rtl="0" algn="l">
              <a:spcBef>
                <a:spcPts val="0"/>
              </a:spcBef>
              <a:spcAft>
                <a:spcPts val="0"/>
              </a:spcAft>
              <a:buNone/>
            </a:pPr>
            <a:r>
              <a:rPr lang="en"/>
              <a:t>It is complex and subjective and can have significant implications for the individuals involved and the communities in which the behavior occurs.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Image: [7] </a:t>
            </a:r>
            <a:br>
              <a:rPr lang="en"/>
            </a:b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4" name="Shape 614"/>
        <p:cNvGrpSpPr/>
        <p:nvPr/>
      </p:nvGrpSpPr>
      <p:grpSpPr>
        <a:xfrm>
          <a:off x="0" y="0"/>
          <a:ext cx="0" cy="0"/>
          <a:chOff x="0" y="0"/>
          <a:chExt cx="0" cy="0"/>
        </a:xfrm>
      </p:grpSpPr>
      <p:sp>
        <p:nvSpPr>
          <p:cNvPr id="615" name="Google Shape;615;g2b0970b9da0_0_1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6" name="Google Shape;616;g2b0970b9da0_0_1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8" name="Shape 628"/>
        <p:cNvGrpSpPr/>
        <p:nvPr/>
      </p:nvGrpSpPr>
      <p:grpSpPr>
        <a:xfrm>
          <a:off x="0" y="0"/>
          <a:ext cx="0" cy="0"/>
          <a:chOff x="0" y="0"/>
          <a:chExt cx="0" cy="0"/>
        </a:xfrm>
      </p:grpSpPr>
      <p:sp>
        <p:nvSpPr>
          <p:cNvPr id="629" name="Google Shape;629;gb17130de75_0_3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0" name="Google Shape;630;gb17130de75_0_3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Over the course of my research, 5 main things stood out to me, 3 of these, kept coming up over and over again, those being overcoming flaws, psychological needs and social acceptance.</a:t>
            </a:r>
            <a:endParaRPr/>
          </a:p>
          <a:p>
            <a:pPr indent="0" lvl="0" marL="0" rtl="0" algn="l">
              <a:spcBef>
                <a:spcPts val="0"/>
              </a:spcBef>
              <a:spcAft>
                <a:spcPts val="0"/>
              </a:spcAft>
              <a:buNone/>
            </a:pPr>
            <a:r>
              <a:rPr b="1" lang="en"/>
              <a:t>Overcoming Flaws</a:t>
            </a:r>
            <a:r>
              <a:rPr lang="en"/>
              <a:t> - Cheating can be a way to overcome flaws or difficulties in the game, such as getting stuck due to a small flaw or oversight, which can detract from the fun and enjoyment of the game.</a:t>
            </a:r>
            <a:endParaRPr/>
          </a:p>
          <a:p>
            <a:pPr indent="0" lvl="0" marL="0" rtl="0" algn="l">
              <a:spcBef>
                <a:spcPts val="0"/>
              </a:spcBef>
              <a:spcAft>
                <a:spcPts val="0"/>
              </a:spcAft>
              <a:buNone/>
            </a:pPr>
            <a:r>
              <a:rPr b="1" lang="en"/>
              <a:t>Game Design</a:t>
            </a:r>
            <a:r>
              <a:rPr lang="en"/>
              <a:t> - The design of the game itself can contribute to the urge to cheat. The thin line between what an individual deems fair and unfair, and the control over outcomes, can lead to a need to challenge predetermined experiences and explore possibilities outside the confines of the game.</a:t>
            </a:r>
            <a:endParaRPr/>
          </a:p>
          <a:p>
            <a:pPr indent="0" lvl="0" marL="0" rtl="0" algn="l">
              <a:spcBef>
                <a:spcPts val="0"/>
              </a:spcBef>
              <a:spcAft>
                <a:spcPts val="0"/>
              </a:spcAft>
              <a:buNone/>
            </a:pPr>
            <a:r>
              <a:rPr b="1" lang="en"/>
              <a:t>Psychological Needs</a:t>
            </a:r>
            <a:r>
              <a:rPr lang="en"/>
              <a:t> - Cheating can provide stress relief, repair moods, and satisfy psychological needs. Some individuals may cheat when games are less than perfect, similar to how a reader might lose interest in a book if they have to fully understand a chapter before moving on.</a:t>
            </a:r>
            <a:endParaRPr/>
          </a:p>
          <a:p>
            <a:pPr indent="0" lvl="0" marL="0" rtl="0" algn="l">
              <a:spcBef>
                <a:spcPts val="0"/>
              </a:spcBef>
              <a:spcAft>
                <a:spcPts val="0"/>
              </a:spcAft>
              <a:buNone/>
            </a:pPr>
            <a:r>
              <a:rPr b="1" lang="en"/>
              <a:t>Accessibility of Cheats</a:t>
            </a:r>
            <a:r>
              <a:rPr lang="en"/>
              <a:t> - The availability of cheat codes, game trainers, or other external software and hardware can make cheating more accessible, especially in single-player games where modded collections not only add to the games but enhance the overall user experience.</a:t>
            </a:r>
            <a:endParaRPr/>
          </a:p>
          <a:p>
            <a:pPr indent="0" lvl="0" marL="0" rtl="0" algn="l">
              <a:spcBef>
                <a:spcPts val="0"/>
              </a:spcBef>
              <a:spcAft>
                <a:spcPts val="0"/>
              </a:spcAft>
              <a:buNone/>
            </a:pPr>
            <a:r>
              <a:rPr b="1" lang="en"/>
              <a:t>Social Acceptance</a:t>
            </a:r>
            <a:r>
              <a:rPr lang="en"/>
              <a:t> - In some cases, cheating behavior is socially accepted, tolerated, or induced, contributing to its prevalence in online gaming. The belief that the digital world is not real can also drive individuals to cheat, as they perceive it as harmless behavior with no real-world consequences.</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4" name="Shape 664"/>
        <p:cNvGrpSpPr/>
        <p:nvPr/>
      </p:nvGrpSpPr>
      <p:grpSpPr>
        <a:xfrm>
          <a:off x="0" y="0"/>
          <a:ext cx="0" cy="0"/>
          <a:chOff x="0" y="0"/>
          <a:chExt cx="0" cy="0"/>
        </a:xfrm>
      </p:grpSpPr>
      <p:sp>
        <p:nvSpPr>
          <p:cNvPr id="665" name="Google Shape;665;g2b0970b9da0_0_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6" name="Google Shape;666;g2b0970b9da0_0_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8" name="Shape 678"/>
        <p:cNvGrpSpPr/>
        <p:nvPr/>
      </p:nvGrpSpPr>
      <p:grpSpPr>
        <a:xfrm>
          <a:off x="0" y="0"/>
          <a:ext cx="0" cy="0"/>
          <a:chOff x="0" y="0"/>
          <a:chExt cx="0" cy="0"/>
        </a:xfrm>
      </p:grpSpPr>
      <p:sp>
        <p:nvSpPr>
          <p:cNvPr id="679" name="Google Shape;679;g2b0970b9da0_0_4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0" name="Google Shape;680;g2b0970b9da0_0_4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Effects on the Cheating Player:</a:t>
            </a:r>
            <a:endParaRPr b="1"/>
          </a:p>
          <a:p>
            <a:pPr indent="0" lvl="0" marL="0" rtl="0" algn="l">
              <a:spcBef>
                <a:spcPts val="0"/>
              </a:spcBef>
              <a:spcAft>
                <a:spcPts val="0"/>
              </a:spcAft>
              <a:buNone/>
            </a:pPr>
            <a:r>
              <a:rPr b="1" lang="en"/>
              <a:t>Progress and Advantage </a:t>
            </a:r>
            <a:r>
              <a:rPr lang="en"/>
              <a:t>-</a:t>
            </a:r>
            <a:r>
              <a:rPr b="1" lang="en"/>
              <a:t> </a:t>
            </a:r>
            <a:r>
              <a:rPr lang="en"/>
              <a:t>Players often cheat to progress in a game or gain an advantage over others.</a:t>
            </a:r>
            <a:endParaRPr/>
          </a:p>
          <a:p>
            <a:pPr indent="0" lvl="0" marL="0" rtl="0" algn="l">
              <a:spcBef>
                <a:spcPts val="0"/>
              </a:spcBef>
              <a:spcAft>
                <a:spcPts val="0"/>
              </a:spcAft>
              <a:buNone/>
            </a:pPr>
            <a:r>
              <a:rPr b="1" lang="en"/>
              <a:t>Reduced Satisfaction</a:t>
            </a:r>
            <a:r>
              <a:rPr lang="en"/>
              <a:t> - Cheating can lead to reduced satisfaction for the player who cheats. This is because the sense of achievement derived from overcoming challenges through fair play is often diminished when cheating is involved.</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
              <a:t>Impact on Other Players:</a:t>
            </a:r>
            <a:endParaRPr b="1"/>
          </a:p>
          <a:p>
            <a:pPr indent="0" lvl="0" marL="0" rtl="0" algn="l">
              <a:spcBef>
                <a:spcPts val="0"/>
              </a:spcBef>
              <a:spcAft>
                <a:spcPts val="0"/>
              </a:spcAft>
              <a:buNone/>
            </a:pPr>
            <a:r>
              <a:rPr b="1" lang="en"/>
              <a:t>Degraded Performance</a:t>
            </a:r>
            <a:r>
              <a:rPr lang="en"/>
              <a:t> - Cheating can degrade the performance of fair players.</a:t>
            </a:r>
            <a:endParaRPr/>
          </a:p>
          <a:p>
            <a:pPr indent="0" lvl="0" marL="0" rtl="0" algn="l">
              <a:spcBef>
                <a:spcPts val="0"/>
              </a:spcBef>
              <a:spcAft>
                <a:spcPts val="0"/>
              </a:spcAft>
              <a:buNone/>
            </a:pPr>
            <a:r>
              <a:rPr b="1" lang="en"/>
              <a:t>Reduced Trust and Engagement</a:t>
            </a:r>
            <a:r>
              <a:rPr lang="en"/>
              <a:t> - Cheating can reduce the trust of the community in the game's competitive structure and could even trigger de-socialisation.</a:t>
            </a:r>
            <a:endParaRPr/>
          </a:p>
          <a:p>
            <a:pPr indent="0" lvl="0" marL="0" rtl="0" algn="l">
              <a:spcBef>
                <a:spcPts val="0"/>
              </a:spcBef>
              <a:spcAft>
                <a:spcPts val="0"/>
              </a:spcAft>
              <a:buNone/>
            </a:pPr>
            <a:r>
              <a:rPr lang="en"/>
              <a:t>In some cases, players may stop playing a game entirely if they believe they cannot win due to the presence of cheaters.</a:t>
            </a:r>
            <a:endParaRPr/>
          </a:p>
          <a:p>
            <a:pPr indent="0" lvl="0" marL="0" rtl="0" algn="l">
              <a:spcBef>
                <a:spcPts val="0"/>
              </a:spcBef>
              <a:spcAft>
                <a:spcPts val="0"/>
              </a:spcAft>
              <a:buNone/>
            </a:pPr>
            <a:r>
              <a:rPr b="1" lang="en"/>
              <a:t>Unfair Advantage </a:t>
            </a:r>
            <a:r>
              <a:rPr lang="en"/>
              <a:t>- Cheating can ruin the experience for other players by giving cheaters an unfair advantage over those playing legitimately.</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
              <a:t>Impact on the Gaming Environment:</a:t>
            </a:r>
            <a:endParaRPr b="1"/>
          </a:p>
          <a:p>
            <a:pPr indent="0" lvl="0" marL="0" rtl="0" algn="l">
              <a:spcBef>
                <a:spcPts val="0"/>
              </a:spcBef>
              <a:spcAft>
                <a:spcPts val="0"/>
              </a:spcAft>
              <a:buNone/>
            </a:pPr>
            <a:r>
              <a:rPr b="1" lang="en"/>
              <a:t>Damaged Reputation</a:t>
            </a:r>
            <a:r>
              <a:rPr lang="en"/>
              <a:t> - Cheating can damage the reputation of the game, leading to a loss of players, sponsors, advertisers, and partnerships.</a:t>
            </a:r>
            <a:br>
              <a:rPr lang="en"/>
            </a:br>
            <a:r>
              <a:rPr lang="en"/>
              <a:t>This can snowball into an economic loss for the publishers and developers of the game. </a:t>
            </a:r>
            <a:br>
              <a:rPr lang="en"/>
            </a:br>
            <a:r>
              <a:rPr b="1" lang="en"/>
              <a:t>Integrity of the Game</a:t>
            </a:r>
            <a:r>
              <a:rPr lang="en"/>
              <a:t> - Cheating impacts the integrity of the games and can affect the public's faith in the game, for example, older Call of Duty games on PC are known to be filled with hackers and security issues. They do not have a good reputation and the playerbase is nearly non-existent.</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7" name="Shape 697"/>
        <p:cNvGrpSpPr/>
        <p:nvPr/>
      </p:nvGrpSpPr>
      <p:grpSpPr>
        <a:xfrm>
          <a:off x="0" y="0"/>
          <a:ext cx="0" cy="0"/>
          <a:chOff x="0" y="0"/>
          <a:chExt cx="0" cy="0"/>
        </a:xfrm>
      </p:grpSpPr>
      <p:sp>
        <p:nvSpPr>
          <p:cNvPr id="698" name="Google Shape;698;g2b0970b9da0_0_1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9" name="Google Shape;699;g2b0970b9da0_0_1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1" name="Shape 711"/>
        <p:cNvGrpSpPr/>
        <p:nvPr/>
      </p:nvGrpSpPr>
      <p:grpSpPr>
        <a:xfrm>
          <a:off x="0" y="0"/>
          <a:ext cx="0" cy="0"/>
          <a:chOff x="0" y="0"/>
          <a:chExt cx="0" cy="0"/>
        </a:xfrm>
      </p:grpSpPr>
      <p:sp>
        <p:nvSpPr>
          <p:cNvPr id="712" name="Google Shape;712;gb17130de75_0_1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3" name="Google Shape;713;gb17130de75_0_1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Anticheat refers to software and/or measures implemented in video games to detect and prevent cheating. </a:t>
            </a:r>
            <a:endParaRPr/>
          </a:p>
          <a:p>
            <a:pPr indent="0" lvl="0" marL="0" rtl="0" algn="l">
              <a:spcBef>
                <a:spcPts val="0"/>
              </a:spcBef>
              <a:spcAft>
                <a:spcPts val="0"/>
              </a:spcAft>
              <a:buNone/>
            </a:pPr>
            <a:r>
              <a:rPr lang="en"/>
              <a:t>It is important because, as explained before, cheating can undermine the integrity and fairness of the gaming experience, negatively impact the enjoyment of the game for legitimate players, and harm the overall gaming community. </a:t>
            </a:r>
            <a:endParaRPr/>
          </a:p>
          <a:p>
            <a:pPr indent="0" lvl="0" marL="0" rtl="0" algn="l">
              <a:spcBef>
                <a:spcPts val="0"/>
              </a:spcBef>
              <a:spcAft>
                <a:spcPts val="0"/>
              </a:spcAft>
              <a:buNone/>
            </a:pPr>
            <a:r>
              <a:rPr lang="en"/>
              <a:t>Anticheat measures help maintain a level playing field, protect the in-game economy, and preserve the competitive nature of online gaming.</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Image: [8]</a:t>
            </a:r>
            <a:br>
              <a:rPr lang="en"/>
            </a:b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2" name="Shape 732"/>
        <p:cNvGrpSpPr/>
        <p:nvPr/>
      </p:nvGrpSpPr>
      <p:grpSpPr>
        <a:xfrm>
          <a:off x="0" y="0"/>
          <a:ext cx="0" cy="0"/>
          <a:chOff x="0" y="0"/>
          <a:chExt cx="0" cy="0"/>
        </a:xfrm>
      </p:grpSpPr>
      <p:sp>
        <p:nvSpPr>
          <p:cNvPr id="733" name="Google Shape;733;gb17130de75_0_10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4" name="Google Shape;734;gb17130de75_0_10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Most games nowadays have some sort of seasonal pass, whether it is paid or free. </a:t>
            </a:r>
            <a:endParaRPr/>
          </a:p>
          <a:p>
            <a:pPr indent="0" lvl="0" marL="0" rtl="0" algn="l">
              <a:spcBef>
                <a:spcPts val="0"/>
              </a:spcBef>
              <a:spcAft>
                <a:spcPts val="0"/>
              </a:spcAft>
              <a:buNone/>
            </a:pPr>
            <a:r>
              <a:rPr lang="en"/>
              <a:t>Actions like this within a game create a sense of urgency for players as once the time is up, the items are gone.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Popular games such as Overwatch, Call of Duty, Destiny 2, Fortnite all include this monetisation method. MMO games like Diablo 4 have also started to implement this method. </a:t>
            </a:r>
            <a:br>
              <a:rPr lang="en"/>
            </a:br>
            <a:r>
              <a:rPr lang="en"/>
              <a:t>Aside from the monetary requirement for the premium version of these passes, there is usually quite a significant amount of time that is invested by the players to level up the passes.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a:t>
            </a:r>
            <a:r>
              <a:rPr lang="en"/>
              <a:t>he combination of FOMO and limited-time events can create a heightened sense of urgency, exclusivity, and psychological pressure, leading some players to resort to cheating in order to overcome the challenges of personal time constraints, and thus ensuring they do not miss out on unique rewards and experiences from </a:t>
            </a:r>
            <a:r>
              <a:rPr lang="en"/>
              <a:t>these limited seasonal passes</a:t>
            </a:r>
            <a:r>
              <a:rPr lang="en"/>
              <a:t>.</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Image: [9]</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4" name="Shape 754"/>
        <p:cNvGrpSpPr/>
        <p:nvPr/>
      </p:nvGrpSpPr>
      <p:grpSpPr>
        <a:xfrm>
          <a:off x="0" y="0"/>
          <a:ext cx="0" cy="0"/>
          <a:chOff x="0" y="0"/>
          <a:chExt cx="0" cy="0"/>
        </a:xfrm>
      </p:grpSpPr>
      <p:sp>
        <p:nvSpPr>
          <p:cNvPr id="755" name="Google Shape;755;g2b0970b9da0_0_3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6" name="Google Shape;756;g2b0970b9da0_0_3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Ethical concerns when using an eye tracker to combat cheats or hacks in video games include privacy, fairness, cost, and effectiveness.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False positives and automatic bans without a chance to appeal can be detrimental to players, leading to unfair bans, loss of progress, privacy concerns, lack of transparency, and negative impact on reputation.</a:t>
            </a:r>
            <a:endParaRPr/>
          </a:p>
          <a:p>
            <a:pPr indent="0" lvl="0" marL="0" rtl="0" algn="l">
              <a:spcBef>
                <a:spcPts val="0"/>
              </a:spcBef>
              <a:spcAft>
                <a:spcPts val="0"/>
              </a:spcAft>
              <a:buNone/>
            </a:pPr>
            <a:r>
              <a:rPr lang="en"/>
              <a:t>As someone who has been through this personally, it can be detrimental to your mental wellbeing as you had a lot of time sunk into an account that essentially is no longer usable.</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Anti-cheat software with root access raises ethical concerns, including privacy and security issues. The lack of transparency makes users more hostile towards the software and company too.</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Alternatives to anticheat would be server-side validation, behavioral analysis, machine learning, hardware-based solutions such as eye trackers, and community policing. All of which have their own complications.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Image: [10]</a:t>
            </a:r>
            <a:br>
              <a:rPr lang="en"/>
            </a:b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5" name="Shape 775"/>
        <p:cNvGrpSpPr/>
        <p:nvPr/>
      </p:nvGrpSpPr>
      <p:grpSpPr>
        <a:xfrm>
          <a:off x="0" y="0"/>
          <a:ext cx="0" cy="0"/>
          <a:chOff x="0" y="0"/>
          <a:chExt cx="0" cy="0"/>
        </a:xfrm>
      </p:grpSpPr>
      <p:sp>
        <p:nvSpPr>
          <p:cNvPr id="776" name="Google Shape;776;gb17130de75_0_2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7" name="Google Shape;777;gb17130de75_0_2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6" name="Shape 796"/>
        <p:cNvGrpSpPr/>
        <p:nvPr/>
      </p:nvGrpSpPr>
      <p:grpSpPr>
        <a:xfrm>
          <a:off x="0" y="0"/>
          <a:ext cx="0" cy="0"/>
          <a:chOff x="0" y="0"/>
          <a:chExt cx="0" cy="0"/>
        </a:xfrm>
      </p:grpSpPr>
      <p:sp>
        <p:nvSpPr>
          <p:cNvPr id="797" name="Google Shape;797;g2b0970b9da0_0_3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8" name="Google Shape;798;g2b0970b9da0_0_3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Fake difficulty in video games refers to the use of artificial or unfair methods to create a challenging gaming experience.</a:t>
            </a:r>
            <a:endParaRPr/>
          </a:p>
          <a:p>
            <a:pPr indent="0" lvl="0" marL="0" rtl="0" algn="l">
              <a:spcBef>
                <a:spcPts val="0"/>
              </a:spcBef>
              <a:spcAft>
                <a:spcPts val="0"/>
              </a:spcAft>
              <a:buNone/>
            </a:pPr>
            <a:r>
              <a:rPr b="1" lang="en"/>
              <a:t>Bad Technical Aspects</a:t>
            </a:r>
            <a:r>
              <a:rPr lang="en"/>
              <a:t> - Making a difficult jump is real difficulty, but making the same jump under overly complicated control schemes and poor mechanics creates fake difficulty. </a:t>
            </a:r>
            <a:endParaRPr/>
          </a:p>
          <a:p>
            <a:pPr indent="0" lvl="0" marL="0" rtl="0" algn="l">
              <a:spcBef>
                <a:spcPts val="0"/>
              </a:spcBef>
              <a:spcAft>
                <a:spcPts val="0"/>
              </a:spcAft>
              <a:buNone/>
            </a:pPr>
            <a:r>
              <a:rPr b="1" lang="en"/>
              <a:t>Requiring Irrelevant Skills or Knowledge</a:t>
            </a:r>
            <a:r>
              <a:rPr lang="en"/>
              <a:t> - For example, a casual racing game that requires players to calculate the downforce of the vehicle in motion creates fake difficulty, as this skill is irrelevant to the genre.</a:t>
            </a:r>
            <a:endParaRPr/>
          </a:p>
          <a:p>
            <a:pPr indent="0" lvl="0" marL="0" rtl="0" algn="l">
              <a:spcBef>
                <a:spcPts val="0"/>
              </a:spcBef>
              <a:spcAft>
                <a:spcPts val="0"/>
              </a:spcAft>
              <a:buNone/>
            </a:pPr>
            <a:r>
              <a:rPr b="1" lang="en"/>
              <a:t>The computer is cheating</a:t>
            </a:r>
            <a:r>
              <a:rPr lang="en"/>
              <a:t> - This refers to the AI getting special advantages from the game designer, creating an unfair challenge for the player.</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5" name="Shape 815"/>
        <p:cNvGrpSpPr/>
        <p:nvPr/>
      </p:nvGrpSpPr>
      <p:grpSpPr>
        <a:xfrm>
          <a:off x="0" y="0"/>
          <a:ext cx="0" cy="0"/>
          <a:chOff x="0" y="0"/>
          <a:chExt cx="0" cy="0"/>
        </a:xfrm>
      </p:grpSpPr>
      <p:sp>
        <p:nvSpPr>
          <p:cNvPr id="816" name="Google Shape;816;g2b0970b9da0_0_2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7" name="Google Shape;817;g2b0970b9da0_0_2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For my prototype I made two variations of Rock, Paper, Scissors in Python following an online tutorial. </a:t>
            </a:r>
            <a:br>
              <a:rPr lang="en"/>
            </a:br>
            <a:br>
              <a:rPr lang="en"/>
            </a:br>
            <a:r>
              <a:rPr lang="en"/>
              <a:t>Version 1 of this program essentially has the computer keep count of what choices the user has made then makes a random choice in order to beat the player. The longer you play this version, the more likely you are to lose to the computer.</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7" name="Shape 837"/>
        <p:cNvGrpSpPr/>
        <p:nvPr/>
      </p:nvGrpSpPr>
      <p:grpSpPr>
        <a:xfrm>
          <a:off x="0" y="0"/>
          <a:ext cx="0" cy="0"/>
          <a:chOff x="0" y="0"/>
          <a:chExt cx="0" cy="0"/>
        </a:xfrm>
      </p:grpSpPr>
      <p:sp>
        <p:nvSpPr>
          <p:cNvPr id="838" name="Google Shape;838;g2b0970b9da0_0_2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9" name="Google Shape;839;g2b0970b9da0_0_2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Version 2 of this game makes it so that the logic is heavily favoured towards the computer and to win you have to cheat. This takes inspiration from the fake difficulty mentioned earlier.</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The player does not know this and this is the way I’d like to keep it as the deception gives the player hope to beat the computer. </a:t>
            </a:r>
            <a:endParaRPr/>
          </a:p>
          <a:p>
            <a:pPr indent="0" lvl="0" marL="0" rtl="0" algn="l">
              <a:spcBef>
                <a:spcPts val="0"/>
              </a:spcBef>
              <a:spcAft>
                <a:spcPts val="0"/>
              </a:spcAft>
              <a:buNone/>
            </a:pPr>
            <a:r>
              <a:rPr lang="en"/>
              <a:t>This version of the program </a:t>
            </a:r>
            <a:r>
              <a:rPr lang="en"/>
              <a:t>exists to hypothesise that the rapid scale of difficulty can force a player to cheat in a video game, even as simple as rock paper scissors.</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9" name="Shape 859"/>
        <p:cNvGrpSpPr/>
        <p:nvPr/>
      </p:nvGrpSpPr>
      <p:grpSpPr>
        <a:xfrm>
          <a:off x="0" y="0"/>
          <a:ext cx="0" cy="0"/>
          <a:chOff x="0" y="0"/>
          <a:chExt cx="0" cy="0"/>
        </a:xfrm>
      </p:grpSpPr>
      <p:sp>
        <p:nvSpPr>
          <p:cNvPr id="860" name="Google Shape;860;gb17130de75_0_3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1" name="Google Shape;861;gb17130de75_0_3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This is the Gantt chart which was provided in my research proposal.</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Image: [11]</a:t>
            </a:r>
            <a:endParaRPr/>
          </a:p>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4" name="Shape 874"/>
        <p:cNvGrpSpPr/>
        <p:nvPr/>
      </p:nvGrpSpPr>
      <p:grpSpPr>
        <a:xfrm>
          <a:off x="0" y="0"/>
          <a:ext cx="0" cy="0"/>
          <a:chOff x="0" y="0"/>
          <a:chExt cx="0" cy="0"/>
        </a:xfrm>
      </p:grpSpPr>
      <p:sp>
        <p:nvSpPr>
          <p:cNvPr id="875" name="Google Shape;875;g2b0970b9da0_0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6" name="Google Shape;876;g2b0970b9da0_0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application used to make the original Gantt chart provided in my proposal was called Asana. </a:t>
            </a:r>
            <a:br>
              <a:rPr lang="en"/>
            </a:br>
            <a:r>
              <a:rPr lang="en"/>
              <a:t>I was apparently on a trial and it required me to pay to continue using further. </a:t>
            </a:r>
            <a:endParaRPr/>
          </a:p>
          <a:p>
            <a:pPr indent="0" lvl="0" marL="0" rtl="0" algn="l">
              <a:spcBef>
                <a:spcPts val="0"/>
              </a:spcBef>
              <a:spcAft>
                <a:spcPts val="0"/>
              </a:spcAft>
              <a:buNone/>
            </a:pPr>
            <a:r>
              <a:rPr lang="en"/>
              <a:t>I therefore ended up remaking it in a free application.</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Image: [12]</a:t>
            </a:r>
            <a:endParaRPr/>
          </a:p>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5" name="Shape 895"/>
        <p:cNvGrpSpPr/>
        <p:nvPr/>
      </p:nvGrpSpPr>
      <p:grpSpPr>
        <a:xfrm>
          <a:off x="0" y="0"/>
          <a:ext cx="0" cy="0"/>
          <a:chOff x="0" y="0"/>
          <a:chExt cx="0" cy="0"/>
        </a:xfrm>
      </p:grpSpPr>
      <p:sp>
        <p:nvSpPr>
          <p:cNvPr id="896" name="Google Shape;896;g2b0970b9da0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7" name="Google Shape;897;g2b0970b9da0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This is the Gantt chart I made in the new free software. </a:t>
            </a:r>
            <a:endParaRPr/>
          </a:p>
          <a:p>
            <a:pPr indent="0" lvl="0" marL="0" rtl="0" algn="l">
              <a:spcBef>
                <a:spcPts val="0"/>
              </a:spcBef>
              <a:spcAft>
                <a:spcPts val="0"/>
              </a:spcAft>
              <a:buNone/>
            </a:pPr>
            <a:r>
              <a:rPr lang="en"/>
              <a:t>It’s essentially the same thing but with added tasks for interviews, questionnaires and my IPA analysis.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Image: [13]</a:t>
            </a:r>
            <a:endParaRPr/>
          </a:p>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0" name="Shape 910"/>
        <p:cNvGrpSpPr/>
        <p:nvPr/>
      </p:nvGrpSpPr>
      <p:grpSpPr>
        <a:xfrm>
          <a:off x="0" y="0"/>
          <a:ext cx="0" cy="0"/>
          <a:chOff x="0" y="0"/>
          <a:chExt cx="0" cy="0"/>
        </a:xfrm>
      </p:grpSpPr>
      <p:sp>
        <p:nvSpPr>
          <p:cNvPr id="911" name="Google Shape;911;g2b0970b9da0_0_2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2" name="Google Shape;912;g2b0970b9da0_0_2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My main form of collecting primary data will be to conduct interviews. I will be interviewing players who have cheated in multiplayer games specifically as that is the main topic of this research and players who have dealt with cheaters on opposing teams.</a:t>
            </a:r>
            <a:endParaRPr/>
          </a:p>
          <a:p>
            <a:pPr indent="0" lvl="0" marL="0" rtl="0" algn="l">
              <a:spcBef>
                <a:spcPts val="0"/>
              </a:spcBef>
              <a:spcAft>
                <a:spcPts val="0"/>
              </a:spcAft>
              <a:buNone/>
            </a:pPr>
            <a:r>
              <a:rPr lang="en"/>
              <a:t>because cheaters are essentially taking part in illegal and illicit activities by</a:t>
            </a:r>
            <a:r>
              <a:rPr lang="en"/>
              <a:t> breaking the Terms &amp; Conditions of the games they are playing</a:t>
            </a:r>
            <a:r>
              <a:rPr lang="en"/>
              <a:t> ethical considerations will have to be made as to not reveal </a:t>
            </a:r>
            <a:r>
              <a:rPr lang="en"/>
              <a:t>anyone's</a:t>
            </a:r>
            <a:r>
              <a:rPr lang="en"/>
              <a:t> identity and keep everything under strict </a:t>
            </a:r>
            <a:r>
              <a:rPr lang="en"/>
              <a:t>confidentiality.</a:t>
            </a:r>
            <a:endParaRPr/>
          </a:p>
          <a:p>
            <a:pPr indent="0" lvl="0" marL="0" rtl="0" algn="l">
              <a:spcBef>
                <a:spcPts val="0"/>
              </a:spcBef>
              <a:spcAft>
                <a:spcPts val="0"/>
              </a:spcAft>
              <a:buNone/>
            </a:pPr>
            <a:r>
              <a:rPr lang="en"/>
              <a:t>I will</a:t>
            </a:r>
            <a:r>
              <a:rPr lang="en"/>
              <a:t> also be sending out questionnaires but I need to make sure that what I ask lines up with the </a:t>
            </a:r>
            <a:r>
              <a:rPr lang="en"/>
              <a:t>university’s ethics code of conduct. </a:t>
            </a:r>
            <a:endParaRPr/>
          </a:p>
          <a:p>
            <a:pPr indent="0" lvl="0" marL="0" rtl="0" algn="l">
              <a:spcBef>
                <a:spcPts val="0"/>
              </a:spcBef>
              <a:spcAft>
                <a:spcPts val="0"/>
              </a:spcAft>
              <a:buNone/>
            </a:pPr>
            <a:r>
              <a:rPr lang="en">
                <a:solidFill>
                  <a:schemeClr val="dk1"/>
                </a:solidFill>
              </a:rPr>
              <a:t>Fortunately, I have contacts in the mental health field which will help me to outsource a</a:t>
            </a:r>
            <a:r>
              <a:rPr lang="en"/>
              <a:t>n expert opinion so i can gain insight into the psychology related to the nature of cheaters and those who are cheated on.</a:t>
            </a:r>
            <a:endParaRPr/>
          </a:p>
          <a:p>
            <a:pPr indent="0" lvl="0" marL="0" rtl="0" algn="l">
              <a:spcBef>
                <a:spcPts val="0"/>
              </a:spcBef>
              <a:spcAft>
                <a:spcPts val="0"/>
              </a:spcAft>
              <a:buNone/>
            </a:pPr>
            <a:r>
              <a:rPr lang="en"/>
              <a:t>I am yet to make a final prototype of my game and test it, ethical issues regarding recording participants will be considered.</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9" name="Shape 929"/>
        <p:cNvGrpSpPr/>
        <p:nvPr/>
      </p:nvGrpSpPr>
      <p:grpSpPr>
        <a:xfrm>
          <a:off x="0" y="0"/>
          <a:ext cx="0" cy="0"/>
          <a:chOff x="0" y="0"/>
          <a:chExt cx="0" cy="0"/>
        </a:xfrm>
      </p:grpSpPr>
      <p:sp>
        <p:nvSpPr>
          <p:cNvPr id="930" name="Google Shape;930;gb17130de75_0_8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1" name="Google Shape;931;gb17130de75_0_8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0" name="Shape 950"/>
        <p:cNvGrpSpPr/>
        <p:nvPr/>
      </p:nvGrpSpPr>
      <p:grpSpPr>
        <a:xfrm>
          <a:off x="0" y="0"/>
          <a:ext cx="0" cy="0"/>
          <a:chOff x="0" y="0"/>
          <a:chExt cx="0" cy="0"/>
        </a:xfrm>
      </p:grpSpPr>
      <p:sp>
        <p:nvSpPr>
          <p:cNvPr id="951" name="Google Shape;951;gb17130de75_0_10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2" name="Google Shape;952;gb17130de75_0_10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IPA is </a:t>
            </a:r>
            <a:r>
              <a:rPr b="1" lang="en"/>
              <a:t>essentially a research framework used to understand a persons lived experience: </a:t>
            </a:r>
            <a:endParaRPr b="1"/>
          </a:p>
          <a:p>
            <a:pPr indent="0" lvl="0" marL="0" rtl="0" algn="l">
              <a:spcBef>
                <a:spcPts val="0"/>
              </a:spcBef>
              <a:spcAft>
                <a:spcPts val="0"/>
              </a:spcAft>
              <a:buNone/>
            </a:pPr>
            <a:r>
              <a:rPr b="1" lang="en"/>
              <a:t>RESEARCH QUESTIONS</a:t>
            </a:r>
            <a:r>
              <a:rPr lang="en"/>
              <a:t>: framed broadly and openly which i have done </a:t>
            </a:r>
            <a:endParaRPr/>
          </a:p>
          <a:p>
            <a:pPr indent="0" lvl="0" marL="0" rtl="0" algn="l">
              <a:spcBef>
                <a:spcPts val="0"/>
              </a:spcBef>
              <a:spcAft>
                <a:spcPts val="0"/>
              </a:spcAft>
              <a:buNone/>
            </a:pPr>
            <a:r>
              <a:rPr b="1" lang="en"/>
              <a:t>SAMPLE</a:t>
            </a:r>
            <a:r>
              <a:rPr lang="en"/>
              <a:t>: My sample size is small, and homogenous (similar) as most prospective participants are from similar circles and backgrounds. </a:t>
            </a:r>
            <a:endParaRPr/>
          </a:p>
          <a:p>
            <a:pPr indent="0" lvl="0" marL="0" rtl="0" algn="l">
              <a:spcBef>
                <a:spcPts val="0"/>
              </a:spcBef>
              <a:spcAft>
                <a:spcPts val="0"/>
              </a:spcAft>
              <a:buNone/>
            </a:pPr>
            <a:r>
              <a:rPr b="1" lang="en"/>
              <a:t>METHODOLOGY</a:t>
            </a:r>
            <a:r>
              <a:rPr lang="en"/>
              <a:t>: interviews will be semi structured so the questions will be broad to allow interviewees to express their experiences. These will also be recorded  </a:t>
            </a:r>
            <a:endParaRPr/>
          </a:p>
          <a:p>
            <a:pPr indent="0" lvl="0" marL="0" rtl="0" algn="l">
              <a:spcBef>
                <a:spcPts val="0"/>
              </a:spcBef>
              <a:spcAft>
                <a:spcPts val="0"/>
              </a:spcAft>
              <a:buNone/>
            </a:pPr>
            <a:r>
              <a:rPr b="1" lang="en"/>
              <a:t>ANALYSIS</a:t>
            </a:r>
            <a:r>
              <a:rPr lang="en"/>
              <a:t>: I aim to code my results and define emerging themes from them to help further understand the psyche behind those who cheat/ get cheated on.</a:t>
            </a:r>
            <a:endParaRPr/>
          </a:p>
          <a:p>
            <a:pPr indent="0" lvl="0" marL="0" rtl="0" algn="l">
              <a:spcBef>
                <a:spcPts val="0"/>
              </a:spcBef>
              <a:spcAft>
                <a:spcPts val="0"/>
              </a:spcAft>
              <a:buNone/>
            </a:pPr>
            <a:r>
              <a:rPr b="1" lang="en"/>
              <a:t>Overall, the justification for implementing this approach would be that it constitutes to my results being more robust and scientifically valid. </a:t>
            </a:r>
            <a:endParaRPr b="1"/>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6" name="Shape 966"/>
        <p:cNvGrpSpPr/>
        <p:nvPr/>
      </p:nvGrpSpPr>
      <p:grpSpPr>
        <a:xfrm>
          <a:off x="0" y="0"/>
          <a:ext cx="0" cy="0"/>
          <a:chOff x="0" y="0"/>
          <a:chExt cx="0" cy="0"/>
        </a:xfrm>
      </p:grpSpPr>
      <p:sp>
        <p:nvSpPr>
          <p:cNvPr id="967" name="Google Shape;967;g2b0970b9da0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8" name="Google Shape;968;g2b0970b9da0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200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1" name="Shape 981"/>
        <p:cNvGrpSpPr/>
        <p:nvPr/>
      </p:nvGrpSpPr>
      <p:grpSpPr>
        <a:xfrm>
          <a:off x="0" y="0"/>
          <a:ext cx="0" cy="0"/>
          <a:chOff x="0" y="0"/>
          <a:chExt cx="0" cy="0"/>
        </a:xfrm>
      </p:grpSpPr>
      <p:sp>
        <p:nvSpPr>
          <p:cNvPr id="982" name="Google Shape;982;g2b0970b9da0_0_4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3" name="Google Shape;983;g2b0970b9da0_0_4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200000"/>
              </a:lnSpc>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6" name="Shape 996"/>
        <p:cNvGrpSpPr/>
        <p:nvPr/>
      </p:nvGrpSpPr>
      <p:grpSpPr>
        <a:xfrm>
          <a:off x="0" y="0"/>
          <a:ext cx="0" cy="0"/>
          <a:chOff x="0" y="0"/>
          <a:chExt cx="0" cy="0"/>
        </a:xfrm>
      </p:grpSpPr>
      <p:sp>
        <p:nvSpPr>
          <p:cNvPr id="997" name="Google Shape;997;g2b0970b9da0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8" name="Google Shape;998;g2b0970b9da0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5.xml"/><Relationship Id="rId5" Type="http://schemas.openxmlformats.org/officeDocument/2006/relationships/slide" Target="/ppt/slides/slide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slide" Target="/ppt/slides/slide5.xml"/><Relationship Id="rId4" Type="http://schemas.openxmlformats.org/officeDocument/2006/relationships/slide" Target="/ppt/slides/slide4.xml"/><Relationship Id="rId5" Type="http://schemas.openxmlformats.org/officeDocument/2006/relationships/hyperlink" Target="http://bit.ly/2Tynxth" TargetMode="External"/><Relationship Id="rId6" Type="http://schemas.openxmlformats.org/officeDocument/2006/relationships/hyperlink" Target="http://bit.ly/2TyoMsr" TargetMode="External"/><Relationship Id="rId7" Type="http://schemas.openxmlformats.org/officeDocument/2006/relationships/hyperlink" Target="http://bit.ly/2TtBDfr" TargetMode="Externa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pic>
        <p:nvPicPr>
          <p:cNvPr id="9" name="Google Shape;9;p2"/>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10" name="Google Shape;10;p2"/>
          <p:cNvGrpSpPr/>
          <p:nvPr/>
        </p:nvGrpSpPr>
        <p:grpSpPr>
          <a:xfrm>
            <a:off x="1185100" y="540000"/>
            <a:ext cx="6773700" cy="4063500"/>
            <a:chOff x="1185100" y="540000"/>
            <a:chExt cx="6773700" cy="4063500"/>
          </a:xfrm>
        </p:grpSpPr>
        <p:sp>
          <p:nvSpPr>
            <p:cNvPr id="11" name="Google Shape;11;p2"/>
            <p:cNvSpPr/>
            <p:nvPr/>
          </p:nvSpPr>
          <p:spPr>
            <a:xfrm>
              <a:off x="1185100" y="996900"/>
              <a:ext cx="6773700" cy="3606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1185100" y="540000"/>
              <a:ext cx="67737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7470700" y="540000"/>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1649106" y="1225500"/>
            <a:ext cx="5845800" cy="2052600"/>
          </a:xfrm>
          <a:prstGeom prst="rect">
            <a:avLst/>
          </a:prstGeom>
        </p:spPr>
        <p:txBody>
          <a:bodyPr anchorCtr="0" anchor="ctr" bIns="0" lIns="0" spcFirstLastPara="1" rIns="0" wrap="square" tIns="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5" name="Google Shape;15;p2"/>
          <p:cNvSpPr txBox="1"/>
          <p:nvPr>
            <p:ph idx="1" type="subTitle"/>
          </p:nvPr>
        </p:nvSpPr>
        <p:spPr>
          <a:xfrm>
            <a:off x="1649100" y="3025314"/>
            <a:ext cx="5845800" cy="581700"/>
          </a:xfrm>
          <a:prstGeom prst="rect">
            <a:avLst/>
          </a:prstGeom>
        </p:spPr>
        <p:txBody>
          <a:bodyPr anchorCtr="0" anchor="ctr" bIns="0" lIns="0" spcFirstLastPara="1" rIns="0" wrap="square" tIns="0">
            <a:noAutofit/>
          </a:bodyPr>
          <a:lstStyle>
            <a:lvl1pPr lvl="0" algn="ctr">
              <a:lnSpc>
                <a:spcPct val="100000"/>
              </a:lnSpc>
              <a:spcBef>
                <a:spcPts val="0"/>
              </a:spcBef>
              <a:spcAft>
                <a:spcPts val="0"/>
              </a:spcAft>
              <a:buSzPts val="2800"/>
              <a:buNone/>
              <a:defRPr sz="21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6" name="Shape 16"/>
        <p:cNvGrpSpPr/>
        <p:nvPr/>
      </p:nvGrpSpPr>
      <p:grpSpPr>
        <a:xfrm>
          <a:off x="0" y="0"/>
          <a:ext cx="0" cy="0"/>
          <a:chOff x="0" y="0"/>
          <a:chExt cx="0" cy="0"/>
        </a:xfrm>
      </p:grpSpPr>
      <p:pic>
        <p:nvPicPr>
          <p:cNvPr id="17" name="Google Shape;17;p3"/>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18" name="Google Shape;18;p3"/>
          <p:cNvGrpSpPr/>
          <p:nvPr/>
        </p:nvGrpSpPr>
        <p:grpSpPr>
          <a:xfrm>
            <a:off x="1411050" y="379256"/>
            <a:ext cx="6981000" cy="4385069"/>
            <a:chOff x="1411050" y="379256"/>
            <a:chExt cx="6981000" cy="4385069"/>
          </a:xfrm>
        </p:grpSpPr>
        <p:sp>
          <p:nvSpPr>
            <p:cNvPr id="19" name="Google Shape;19;p3"/>
            <p:cNvSpPr/>
            <p:nvPr/>
          </p:nvSpPr>
          <p:spPr>
            <a:xfrm flipH="1">
              <a:off x="5454429" y="379256"/>
              <a:ext cx="2489700" cy="11964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flipH="1">
              <a:off x="1411050" y="829825"/>
              <a:ext cx="6981000" cy="39345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2570850" y="2366563"/>
            <a:ext cx="4661400" cy="762300"/>
          </a:xfrm>
          <a:prstGeom prst="rect">
            <a:avLst/>
          </a:prstGeom>
        </p:spPr>
        <p:txBody>
          <a:bodyPr anchorCtr="0" anchor="ctr" bIns="0" lIns="0" spcFirstLastPara="1" rIns="0" wrap="square" tIns="0">
            <a:noAutofit/>
          </a:bodyPr>
          <a:lstStyle>
            <a:lvl1pPr lvl="0" rtl="0" algn="ctr">
              <a:spcBef>
                <a:spcPts val="0"/>
              </a:spcBef>
              <a:spcAft>
                <a:spcPts val="0"/>
              </a:spcAft>
              <a:buSzPts val="4200"/>
              <a:buNone/>
              <a:defRPr sz="46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22" name="Google Shape;22;p3"/>
          <p:cNvSpPr txBox="1"/>
          <p:nvPr>
            <p:ph idx="1" type="subTitle"/>
          </p:nvPr>
        </p:nvSpPr>
        <p:spPr>
          <a:xfrm>
            <a:off x="3159975" y="3992000"/>
            <a:ext cx="3483000" cy="7014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100"/>
              <a:buNone/>
              <a:defRPr sz="20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23" name="Google Shape;23;p3"/>
          <p:cNvSpPr txBox="1"/>
          <p:nvPr>
            <p:ph hasCustomPrompt="1" idx="2" type="title"/>
          </p:nvPr>
        </p:nvSpPr>
        <p:spPr>
          <a:xfrm>
            <a:off x="4244000" y="1256362"/>
            <a:ext cx="1299000" cy="1065600"/>
          </a:xfrm>
          <a:prstGeom prst="rect">
            <a:avLst/>
          </a:prstGeom>
        </p:spPr>
        <p:txBody>
          <a:bodyPr anchorCtr="0" anchor="ctr" bIns="0" lIns="0" spcFirstLastPara="1" rIns="0" wrap="square" tIns="0">
            <a:noAutofit/>
          </a:bodyPr>
          <a:lstStyle>
            <a:lvl1pPr lvl="0" rtl="0" algn="ctr">
              <a:spcBef>
                <a:spcPts val="0"/>
              </a:spcBef>
              <a:spcAft>
                <a:spcPts val="0"/>
              </a:spcAft>
              <a:buSzPts val="7200"/>
              <a:buNone/>
              <a:defRPr sz="6000"/>
            </a:lvl1pPr>
            <a:lvl2pPr lvl="1" rtl="0" algn="ctr">
              <a:spcBef>
                <a:spcPts val="0"/>
              </a:spcBef>
              <a:spcAft>
                <a:spcPts val="0"/>
              </a:spcAft>
              <a:buSzPts val="7200"/>
              <a:buNone/>
              <a:defRPr sz="7200"/>
            </a:lvl2pPr>
            <a:lvl3pPr lvl="2" rtl="0" algn="ctr">
              <a:spcBef>
                <a:spcPts val="0"/>
              </a:spcBef>
              <a:spcAft>
                <a:spcPts val="0"/>
              </a:spcAft>
              <a:buSzPts val="7200"/>
              <a:buNone/>
              <a:defRPr sz="7200"/>
            </a:lvl3pPr>
            <a:lvl4pPr lvl="3" rtl="0" algn="ctr">
              <a:spcBef>
                <a:spcPts val="0"/>
              </a:spcBef>
              <a:spcAft>
                <a:spcPts val="0"/>
              </a:spcAft>
              <a:buSzPts val="7200"/>
              <a:buNone/>
              <a:defRPr sz="7200"/>
            </a:lvl4pPr>
            <a:lvl5pPr lvl="4" rtl="0" algn="ctr">
              <a:spcBef>
                <a:spcPts val="0"/>
              </a:spcBef>
              <a:spcAft>
                <a:spcPts val="0"/>
              </a:spcAft>
              <a:buSzPts val="7200"/>
              <a:buNone/>
              <a:defRPr sz="7200"/>
            </a:lvl5pPr>
            <a:lvl6pPr lvl="5" rtl="0" algn="ctr">
              <a:spcBef>
                <a:spcPts val="0"/>
              </a:spcBef>
              <a:spcAft>
                <a:spcPts val="0"/>
              </a:spcAft>
              <a:buSzPts val="7200"/>
              <a:buNone/>
              <a:defRPr sz="7200"/>
            </a:lvl6pPr>
            <a:lvl7pPr lvl="6" rtl="0" algn="ctr">
              <a:spcBef>
                <a:spcPts val="0"/>
              </a:spcBef>
              <a:spcAft>
                <a:spcPts val="0"/>
              </a:spcAft>
              <a:buSzPts val="7200"/>
              <a:buNone/>
              <a:defRPr sz="7200"/>
            </a:lvl7pPr>
            <a:lvl8pPr lvl="7" rtl="0" algn="ctr">
              <a:spcBef>
                <a:spcPts val="0"/>
              </a:spcBef>
              <a:spcAft>
                <a:spcPts val="0"/>
              </a:spcAft>
              <a:buSzPts val="7200"/>
              <a:buNone/>
              <a:defRPr sz="7200"/>
            </a:lvl8pPr>
            <a:lvl9pPr lvl="8" rtl="0" algn="ctr">
              <a:spcBef>
                <a:spcPts val="0"/>
              </a:spcBef>
              <a:spcAft>
                <a:spcPts val="0"/>
              </a:spcAft>
              <a:buSzPts val="7200"/>
              <a:buNone/>
              <a:defRPr sz="7200"/>
            </a:lvl9pPr>
          </a:lstStyle>
          <a:p>
            <a:r>
              <a:t>xx%</a:t>
            </a:r>
          </a:p>
        </p:txBody>
      </p:sp>
      <p:sp>
        <p:nvSpPr>
          <p:cNvPr id="24" name="Google Shape;24;p3">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5" name="Google Shape;25;p3">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6" name="Google Shape;26;p3">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7" name="Google Shape;27;p3">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8" name="Google Shape;28;p3">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9" name="Google Shape;29;p3">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30" name="Google Shape;30;p3">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31" name="Google Shape;31;p3">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2" name="Shape 32"/>
        <p:cNvGrpSpPr/>
        <p:nvPr/>
      </p:nvGrpSpPr>
      <p:grpSpPr>
        <a:xfrm>
          <a:off x="0" y="0"/>
          <a:ext cx="0" cy="0"/>
          <a:chOff x="0" y="0"/>
          <a:chExt cx="0" cy="0"/>
        </a:xfrm>
      </p:grpSpPr>
      <p:pic>
        <p:nvPicPr>
          <p:cNvPr id="33" name="Google Shape;33;p4"/>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34" name="Google Shape;34;p4"/>
          <p:cNvGrpSpPr/>
          <p:nvPr/>
        </p:nvGrpSpPr>
        <p:grpSpPr>
          <a:xfrm>
            <a:off x="931900" y="379200"/>
            <a:ext cx="7939200" cy="4385100"/>
            <a:chOff x="931900" y="379200"/>
            <a:chExt cx="7939200" cy="4385100"/>
          </a:xfrm>
        </p:grpSpPr>
        <p:sp>
          <p:nvSpPr>
            <p:cNvPr id="35" name="Google Shape;35;p4"/>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4"/>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4"/>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 name="Google Shape;38;p4"/>
          <p:cNvSpPr txBox="1"/>
          <p:nvPr>
            <p:ph type="title"/>
          </p:nvPr>
        </p:nvSpPr>
        <p:spPr>
          <a:xfrm>
            <a:off x="1114050" y="393425"/>
            <a:ext cx="6915900" cy="572700"/>
          </a:xfrm>
          <a:prstGeom prst="rect">
            <a:avLst/>
          </a:prstGeom>
        </p:spPr>
        <p:txBody>
          <a:bodyPr anchorCtr="0" anchor="ctr" bIns="0" lIns="0" spcFirstLastPara="1" rIns="0" wrap="square" tIns="0">
            <a:noAutofit/>
          </a:bodyPr>
          <a:lstStyle>
            <a:lvl1pPr lvl="0">
              <a:spcBef>
                <a:spcPts val="0"/>
              </a:spcBef>
              <a:spcAft>
                <a:spcPts val="0"/>
              </a:spcAft>
              <a:buSzPts val="30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39" name="Google Shape;39;p4"/>
          <p:cNvSpPr txBox="1"/>
          <p:nvPr>
            <p:ph idx="1" type="body"/>
          </p:nvPr>
        </p:nvSpPr>
        <p:spPr>
          <a:xfrm>
            <a:off x="1443550" y="1128325"/>
            <a:ext cx="6915900" cy="3450900"/>
          </a:xfrm>
          <a:prstGeom prst="rect">
            <a:avLst/>
          </a:prstGeom>
        </p:spPr>
        <p:txBody>
          <a:bodyPr anchorCtr="0" anchor="ctr" bIns="0" lIns="0" spcFirstLastPara="1" rIns="0" wrap="square" tIns="0">
            <a:noAutofit/>
          </a:bodyPr>
          <a:lstStyle>
            <a:lvl1pPr indent="-304800" lvl="0" marL="457200">
              <a:lnSpc>
                <a:spcPct val="100000"/>
              </a:lnSpc>
              <a:spcBef>
                <a:spcPts val="0"/>
              </a:spcBef>
              <a:spcAft>
                <a:spcPts val="0"/>
              </a:spcAft>
              <a:buClr>
                <a:schemeClr val="dk1"/>
              </a:buClr>
              <a:buSzPts val="1200"/>
              <a:buFont typeface="Livvic"/>
              <a:buChar char="●"/>
              <a:defRPr sz="1200"/>
            </a:lvl1pPr>
            <a:lvl2pPr indent="-304800" lvl="1" marL="914400">
              <a:spcBef>
                <a:spcPts val="1600"/>
              </a:spcBef>
              <a:spcAft>
                <a:spcPts val="0"/>
              </a:spcAft>
              <a:buClr>
                <a:srgbClr val="434343"/>
              </a:buClr>
              <a:buSzPts val="1200"/>
              <a:buFont typeface="Roboto Condensed Light"/>
              <a:buChar char="○"/>
              <a:defRPr/>
            </a:lvl2pPr>
            <a:lvl3pPr indent="-304800" lvl="2" marL="1371600">
              <a:spcBef>
                <a:spcPts val="1600"/>
              </a:spcBef>
              <a:spcAft>
                <a:spcPts val="0"/>
              </a:spcAft>
              <a:buClr>
                <a:srgbClr val="434343"/>
              </a:buClr>
              <a:buSzPts val="1200"/>
              <a:buFont typeface="Roboto Condensed Light"/>
              <a:buChar char="■"/>
              <a:defRPr/>
            </a:lvl3pPr>
            <a:lvl4pPr indent="-304800" lvl="3" marL="1828800">
              <a:spcBef>
                <a:spcPts val="1600"/>
              </a:spcBef>
              <a:spcAft>
                <a:spcPts val="0"/>
              </a:spcAft>
              <a:buClr>
                <a:srgbClr val="434343"/>
              </a:buClr>
              <a:buSzPts val="1200"/>
              <a:buFont typeface="Roboto Condensed Light"/>
              <a:buChar char="●"/>
              <a:defRPr/>
            </a:lvl4pPr>
            <a:lvl5pPr indent="-304800" lvl="4" marL="2286000">
              <a:spcBef>
                <a:spcPts val="1600"/>
              </a:spcBef>
              <a:spcAft>
                <a:spcPts val="0"/>
              </a:spcAft>
              <a:buClr>
                <a:srgbClr val="434343"/>
              </a:buClr>
              <a:buSzPts val="1200"/>
              <a:buFont typeface="Roboto Condensed Light"/>
              <a:buChar char="○"/>
              <a:defRPr/>
            </a:lvl5pPr>
            <a:lvl6pPr indent="-304800" lvl="5" marL="2743200">
              <a:spcBef>
                <a:spcPts val="1600"/>
              </a:spcBef>
              <a:spcAft>
                <a:spcPts val="0"/>
              </a:spcAft>
              <a:buClr>
                <a:srgbClr val="434343"/>
              </a:buClr>
              <a:buSzPts val="1200"/>
              <a:buFont typeface="Roboto Condensed Light"/>
              <a:buChar char="■"/>
              <a:defRPr/>
            </a:lvl6pPr>
            <a:lvl7pPr indent="-304800" lvl="6" marL="3200400">
              <a:spcBef>
                <a:spcPts val="1600"/>
              </a:spcBef>
              <a:spcAft>
                <a:spcPts val="0"/>
              </a:spcAft>
              <a:buClr>
                <a:srgbClr val="434343"/>
              </a:buClr>
              <a:buSzPts val="1200"/>
              <a:buFont typeface="Roboto Condensed Light"/>
              <a:buChar char="●"/>
              <a:defRPr/>
            </a:lvl7pPr>
            <a:lvl8pPr indent="-304800" lvl="7" marL="3657600">
              <a:spcBef>
                <a:spcPts val="1600"/>
              </a:spcBef>
              <a:spcAft>
                <a:spcPts val="0"/>
              </a:spcAft>
              <a:buClr>
                <a:srgbClr val="434343"/>
              </a:buClr>
              <a:buSzPts val="1200"/>
              <a:buFont typeface="Roboto Condensed Light"/>
              <a:buChar char="○"/>
              <a:defRPr/>
            </a:lvl8pPr>
            <a:lvl9pPr indent="-304800" lvl="8" marL="4114800">
              <a:spcBef>
                <a:spcPts val="1600"/>
              </a:spcBef>
              <a:spcAft>
                <a:spcPts val="1600"/>
              </a:spcAft>
              <a:buClr>
                <a:srgbClr val="434343"/>
              </a:buClr>
              <a:buSzPts val="1200"/>
              <a:buFont typeface="Roboto Condensed Light"/>
              <a:buChar char="■"/>
              <a:defRPr/>
            </a:lvl9pPr>
          </a:lstStyle>
          <a:p/>
        </p:txBody>
      </p:sp>
      <p:sp>
        <p:nvSpPr>
          <p:cNvPr id="40" name="Google Shape;40;p4">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41" name="Google Shape;41;p4">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42" name="Google Shape;42;p4">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43" name="Google Shape;43;p4">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44" name="Google Shape;44;p4">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45" name="Google Shape;45;p4">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46" name="Google Shape;46;p4">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47" name="Google Shape;47;p4">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pic>
        <p:nvPicPr>
          <p:cNvPr id="49" name="Google Shape;49;p5"/>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50" name="Google Shape;50;p5"/>
          <p:cNvGrpSpPr/>
          <p:nvPr/>
        </p:nvGrpSpPr>
        <p:grpSpPr>
          <a:xfrm>
            <a:off x="931900" y="379200"/>
            <a:ext cx="7939200" cy="4385100"/>
            <a:chOff x="931900" y="379200"/>
            <a:chExt cx="7939200" cy="4385100"/>
          </a:xfrm>
        </p:grpSpPr>
        <p:sp>
          <p:nvSpPr>
            <p:cNvPr id="51" name="Google Shape;51;p5"/>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5"/>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5"/>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4" name="Google Shape;54;p5"/>
          <p:cNvSpPr txBox="1"/>
          <p:nvPr>
            <p:ph type="title"/>
          </p:nvPr>
        </p:nvSpPr>
        <p:spPr>
          <a:xfrm>
            <a:off x="1114050" y="393425"/>
            <a:ext cx="6915900" cy="572700"/>
          </a:xfrm>
          <a:prstGeom prst="rect">
            <a:avLst/>
          </a:prstGeom>
        </p:spPr>
        <p:txBody>
          <a:bodyPr anchorCtr="0" anchor="ctr" bIns="0" lIns="0" spcFirstLastPara="1" rIns="0" wrap="square" tIns="0">
            <a:noAutofit/>
          </a:bodyPr>
          <a:lstStyle>
            <a:lvl1pPr lvl="0">
              <a:spcBef>
                <a:spcPts val="0"/>
              </a:spcBef>
              <a:spcAft>
                <a:spcPts val="0"/>
              </a:spcAft>
              <a:buSzPts val="30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55" name="Google Shape;55;p5"/>
          <p:cNvSpPr txBox="1"/>
          <p:nvPr>
            <p:ph idx="1" type="subTitle"/>
          </p:nvPr>
        </p:nvSpPr>
        <p:spPr>
          <a:xfrm>
            <a:off x="1751850" y="2885875"/>
            <a:ext cx="2518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56" name="Google Shape;56;p5"/>
          <p:cNvSpPr txBox="1"/>
          <p:nvPr>
            <p:ph idx="2" type="subTitle"/>
          </p:nvPr>
        </p:nvSpPr>
        <p:spPr>
          <a:xfrm>
            <a:off x="1751850" y="3355675"/>
            <a:ext cx="2518500" cy="8652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57" name="Google Shape;57;p5"/>
          <p:cNvSpPr txBox="1"/>
          <p:nvPr>
            <p:ph idx="3" type="subTitle"/>
          </p:nvPr>
        </p:nvSpPr>
        <p:spPr>
          <a:xfrm>
            <a:off x="5271088" y="2885875"/>
            <a:ext cx="2518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58" name="Google Shape;58;p5"/>
          <p:cNvSpPr txBox="1"/>
          <p:nvPr>
            <p:ph idx="4" type="subTitle"/>
          </p:nvPr>
        </p:nvSpPr>
        <p:spPr>
          <a:xfrm>
            <a:off x="5271095" y="3355675"/>
            <a:ext cx="2518500" cy="8652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59" name="Google Shape;59;p5">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60" name="Google Shape;60;p5">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61" name="Google Shape;61;p5">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62" name="Google Shape;62;p5">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63" name="Google Shape;63;p5">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64" name="Google Shape;64;p5">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65" name="Google Shape;65;p5">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66" name="Google Shape;66;p5">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7" name="Shape 67"/>
        <p:cNvGrpSpPr/>
        <p:nvPr/>
      </p:nvGrpSpPr>
      <p:grpSpPr>
        <a:xfrm>
          <a:off x="0" y="0"/>
          <a:ext cx="0" cy="0"/>
          <a:chOff x="0" y="0"/>
          <a:chExt cx="0" cy="0"/>
        </a:xfrm>
      </p:grpSpPr>
      <p:pic>
        <p:nvPicPr>
          <p:cNvPr id="68" name="Google Shape;68;p6"/>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69" name="Google Shape;69;p6"/>
          <p:cNvGrpSpPr/>
          <p:nvPr/>
        </p:nvGrpSpPr>
        <p:grpSpPr>
          <a:xfrm>
            <a:off x="931900" y="379200"/>
            <a:ext cx="7939200" cy="4385100"/>
            <a:chOff x="931900" y="379200"/>
            <a:chExt cx="7939200" cy="4385100"/>
          </a:xfrm>
        </p:grpSpPr>
        <p:sp>
          <p:nvSpPr>
            <p:cNvPr id="70" name="Google Shape;70;p6"/>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6"/>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6"/>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3" name="Google Shape;73;p6"/>
          <p:cNvSpPr txBox="1"/>
          <p:nvPr>
            <p:ph type="title"/>
          </p:nvPr>
        </p:nvSpPr>
        <p:spPr>
          <a:xfrm>
            <a:off x="1114050" y="393425"/>
            <a:ext cx="6915900" cy="572700"/>
          </a:xfrm>
          <a:prstGeom prst="rect">
            <a:avLst/>
          </a:prstGeom>
        </p:spPr>
        <p:txBody>
          <a:bodyPr anchorCtr="0" anchor="ctr" bIns="0" lIns="0" spcFirstLastPara="1" rIns="0" wrap="square" tIns="0">
            <a:noAutofit/>
          </a:bodyPr>
          <a:lstStyle>
            <a:lvl1pPr lvl="0">
              <a:spcBef>
                <a:spcPts val="0"/>
              </a:spcBef>
              <a:spcAft>
                <a:spcPts val="0"/>
              </a:spcAft>
              <a:buSzPts val="30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74" name="Google Shape;74;p6">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75" name="Google Shape;75;p6">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76" name="Google Shape;76;p6">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77" name="Google Shape;77;p6">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78" name="Google Shape;78;p6">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79" name="Google Shape;79;p6">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80" name="Google Shape;80;p6">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81" name="Google Shape;81;p6">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82" name="Shape 82"/>
        <p:cNvGrpSpPr/>
        <p:nvPr/>
      </p:nvGrpSpPr>
      <p:grpSpPr>
        <a:xfrm>
          <a:off x="0" y="0"/>
          <a:ext cx="0" cy="0"/>
          <a:chOff x="0" y="0"/>
          <a:chExt cx="0" cy="0"/>
        </a:xfrm>
      </p:grpSpPr>
      <p:pic>
        <p:nvPicPr>
          <p:cNvPr id="83" name="Google Shape;83;p7"/>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84" name="Google Shape;84;p7"/>
          <p:cNvGrpSpPr/>
          <p:nvPr/>
        </p:nvGrpSpPr>
        <p:grpSpPr>
          <a:xfrm>
            <a:off x="931900" y="379200"/>
            <a:ext cx="7939200" cy="4385100"/>
            <a:chOff x="931900" y="379200"/>
            <a:chExt cx="7939200" cy="4385100"/>
          </a:xfrm>
        </p:grpSpPr>
        <p:sp>
          <p:nvSpPr>
            <p:cNvPr id="85" name="Google Shape;85;p7"/>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7"/>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7"/>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8" name="Google Shape;88;p7"/>
          <p:cNvSpPr txBox="1"/>
          <p:nvPr>
            <p:ph type="title"/>
          </p:nvPr>
        </p:nvSpPr>
        <p:spPr>
          <a:xfrm>
            <a:off x="1406400" y="1667375"/>
            <a:ext cx="2929200" cy="1730400"/>
          </a:xfrm>
          <a:prstGeom prst="rect">
            <a:avLst/>
          </a:prstGeom>
        </p:spPr>
        <p:txBody>
          <a:bodyPr anchorCtr="0" anchor="ctr" bIns="0" lIns="0" spcFirstLastPara="1" rIns="0" wrap="square" tIns="0">
            <a:noAutofit/>
          </a:bodyPr>
          <a:lstStyle>
            <a:lvl1pPr lvl="0">
              <a:spcBef>
                <a:spcPts val="0"/>
              </a:spcBef>
              <a:spcAft>
                <a:spcPts val="0"/>
              </a:spcAft>
              <a:buSzPts val="3000"/>
              <a:buNone/>
              <a:defRPr/>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89" name="Google Shape;89;p7"/>
          <p:cNvSpPr txBox="1"/>
          <p:nvPr>
            <p:ph idx="1" type="subTitle"/>
          </p:nvPr>
        </p:nvSpPr>
        <p:spPr>
          <a:xfrm>
            <a:off x="1406400" y="3397775"/>
            <a:ext cx="2929200" cy="1128600"/>
          </a:xfrm>
          <a:prstGeom prst="rect">
            <a:avLst/>
          </a:prstGeom>
        </p:spPr>
        <p:txBody>
          <a:bodyPr anchorCtr="0" anchor="ctr" bIns="0" lIns="0" spcFirstLastPara="1" rIns="0" wrap="square" tIns="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90" name="Google Shape;90;p7">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91" name="Google Shape;91;p7">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92" name="Google Shape;92;p7">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93" name="Google Shape;93;p7">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94" name="Google Shape;94;p7">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95" name="Google Shape;95;p7">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96" name="Google Shape;96;p7">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97" name="Google Shape;97;p7">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98" name="Shape 98"/>
        <p:cNvGrpSpPr/>
        <p:nvPr/>
      </p:nvGrpSpPr>
      <p:grpSpPr>
        <a:xfrm>
          <a:off x="0" y="0"/>
          <a:ext cx="0" cy="0"/>
          <a:chOff x="0" y="0"/>
          <a:chExt cx="0" cy="0"/>
        </a:xfrm>
      </p:grpSpPr>
      <p:pic>
        <p:nvPicPr>
          <p:cNvPr id="99" name="Google Shape;99;p8"/>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100" name="Google Shape;100;p8"/>
          <p:cNvGrpSpPr/>
          <p:nvPr/>
        </p:nvGrpSpPr>
        <p:grpSpPr>
          <a:xfrm>
            <a:off x="1954088" y="379200"/>
            <a:ext cx="5894825" cy="4385100"/>
            <a:chOff x="1954088" y="379200"/>
            <a:chExt cx="5894825" cy="4385100"/>
          </a:xfrm>
        </p:grpSpPr>
        <p:sp>
          <p:nvSpPr>
            <p:cNvPr id="101" name="Google Shape;101;p8"/>
            <p:cNvSpPr/>
            <p:nvPr/>
          </p:nvSpPr>
          <p:spPr>
            <a:xfrm>
              <a:off x="1954100" y="836100"/>
              <a:ext cx="5894700" cy="39282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8"/>
            <p:cNvSpPr/>
            <p:nvPr/>
          </p:nvSpPr>
          <p:spPr>
            <a:xfrm>
              <a:off x="7360813" y="379200"/>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8"/>
            <p:cNvSpPr/>
            <p:nvPr/>
          </p:nvSpPr>
          <p:spPr>
            <a:xfrm>
              <a:off x="1954088" y="379200"/>
              <a:ext cx="54066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4" name="Google Shape;104;p8"/>
          <p:cNvSpPr txBox="1"/>
          <p:nvPr>
            <p:ph type="title"/>
          </p:nvPr>
        </p:nvSpPr>
        <p:spPr>
          <a:xfrm>
            <a:off x="2606000" y="1050675"/>
            <a:ext cx="4575000" cy="1825200"/>
          </a:xfrm>
          <a:prstGeom prst="rect">
            <a:avLst/>
          </a:prstGeom>
        </p:spPr>
        <p:txBody>
          <a:bodyPr anchorCtr="0" anchor="ctr" bIns="0" lIns="0" spcFirstLastPara="1" rIns="0" wrap="square" tIns="0">
            <a:no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05" name="Google Shape;105;p8"/>
          <p:cNvSpPr txBox="1"/>
          <p:nvPr>
            <p:ph idx="1" type="subTitle"/>
          </p:nvPr>
        </p:nvSpPr>
        <p:spPr>
          <a:xfrm>
            <a:off x="3283988" y="3833075"/>
            <a:ext cx="3219000" cy="8976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r">
              <a:lnSpc>
                <a:spcPct val="100000"/>
              </a:lnSpc>
              <a:spcBef>
                <a:spcPts val="0"/>
              </a:spcBef>
              <a:spcAft>
                <a:spcPts val="0"/>
              </a:spcAft>
              <a:buSzPts val="1600"/>
              <a:buNone/>
              <a:defRPr/>
            </a:lvl2pPr>
            <a:lvl3pPr lvl="2" rtl="0" algn="r">
              <a:lnSpc>
                <a:spcPct val="100000"/>
              </a:lnSpc>
              <a:spcBef>
                <a:spcPts val="0"/>
              </a:spcBef>
              <a:spcAft>
                <a:spcPts val="0"/>
              </a:spcAft>
              <a:buSzPts val="1600"/>
              <a:buNone/>
              <a:defRPr/>
            </a:lvl3pPr>
            <a:lvl4pPr lvl="3" rtl="0" algn="r">
              <a:lnSpc>
                <a:spcPct val="100000"/>
              </a:lnSpc>
              <a:spcBef>
                <a:spcPts val="0"/>
              </a:spcBef>
              <a:spcAft>
                <a:spcPts val="0"/>
              </a:spcAft>
              <a:buSzPts val="1600"/>
              <a:buNone/>
              <a:defRPr/>
            </a:lvl4pPr>
            <a:lvl5pPr lvl="4" rtl="0" algn="r">
              <a:lnSpc>
                <a:spcPct val="100000"/>
              </a:lnSpc>
              <a:spcBef>
                <a:spcPts val="0"/>
              </a:spcBef>
              <a:spcAft>
                <a:spcPts val="0"/>
              </a:spcAft>
              <a:buSzPts val="1600"/>
              <a:buNone/>
              <a:defRPr/>
            </a:lvl5pPr>
            <a:lvl6pPr lvl="5" rtl="0" algn="r">
              <a:lnSpc>
                <a:spcPct val="100000"/>
              </a:lnSpc>
              <a:spcBef>
                <a:spcPts val="0"/>
              </a:spcBef>
              <a:spcAft>
                <a:spcPts val="0"/>
              </a:spcAft>
              <a:buSzPts val="1600"/>
              <a:buNone/>
              <a:defRPr/>
            </a:lvl6pPr>
            <a:lvl7pPr lvl="6" rtl="0" algn="r">
              <a:lnSpc>
                <a:spcPct val="100000"/>
              </a:lnSpc>
              <a:spcBef>
                <a:spcPts val="0"/>
              </a:spcBef>
              <a:spcAft>
                <a:spcPts val="0"/>
              </a:spcAft>
              <a:buSzPts val="1600"/>
              <a:buNone/>
              <a:defRPr/>
            </a:lvl7pPr>
            <a:lvl8pPr lvl="7" rtl="0" algn="r">
              <a:lnSpc>
                <a:spcPct val="100000"/>
              </a:lnSpc>
              <a:spcBef>
                <a:spcPts val="0"/>
              </a:spcBef>
              <a:spcAft>
                <a:spcPts val="0"/>
              </a:spcAft>
              <a:buSzPts val="1600"/>
              <a:buNone/>
              <a:defRPr/>
            </a:lvl8pPr>
            <a:lvl9pPr lvl="8" rtl="0" algn="r">
              <a:lnSpc>
                <a:spcPct val="100000"/>
              </a:lnSpc>
              <a:spcBef>
                <a:spcPts val="0"/>
              </a:spcBef>
              <a:spcAft>
                <a:spcPts val="0"/>
              </a:spcAft>
              <a:buSzPts val="1600"/>
              <a:buNone/>
              <a:defRPr/>
            </a:lvl9pPr>
          </a:lstStyle>
          <a:p/>
        </p:txBody>
      </p:sp>
      <p:sp>
        <p:nvSpPr>
          <p:cNvPr id="106" name="Google Shape;106;p8">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07" name="Google Shape;107;p8">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08" name="Google Shape;108;p8">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09" name="Google Shape;109;p8">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10" name="Google Shape;110;p8">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11" name="Google Shape;111;p8">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12" name="Google Shape;112;p8">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13" name="Google Shape;113;p8">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14" name="Shape 114"/>
        <p:cNvGrpSpPr/>
        <p:nvPr/>
      </p:nvGrpSpPr>
      <p:grpSpPr>
        <a:xfrm>
          <a:off x="0" y="0"/>
          <a:ext cx="0" cy="0"/>
          <a:chOff x="0" y="0"/>
          <a:chExt cx="0" cy="0"/>
        </a:xfrm>
      </p:grpSpPr>
      <p:pic>
        <p:nvPicPr>
          <p:cNvPr id="115" name="Google Shape;115;p9"/>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116" name="Google Shape;116;p9"/>
          <p:cNvGrpSpPr/>
          <p:nvPr/>
        </p:nvGrpSpPr>
        <p:grpSpPr>
          <a:xfrm>
            <a:off x="1954088" y="379200"/>
            <a:ext cx="5894825" cy="4385100"/>
            <a:chOff x="1954088" y="379200"/>
            <a:chExt cx="5894825" cy="4385100"/>
          </a:xfrm>
        </p:grpSpPr>
        <p:sp>
          <p:nvSpPr>
            <p:cNvPr id="117" name="Google Shape;117;p9"/>
            <p:cNvSpPr/>
            <p:nvPr/>
          </p:nvSpPr>
          <p:spPr>
            <a:xfrm>
              <a:off x="1954100" y="836100"/>
              <a:ext cx="5894700" cy="3928200"/>
            </a:xfrm>
            <a:prstGeom prst="rect">
              <a:avLst/>
            </a:prstGeom>
            <a:solidFill>
              <a:schemeClr val="lt2"/>
            </a:solid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9"/>
            <p:cNvSpPr/>
            <p:nvPr/>
          </p:nvSpPr>
          <p:spPr>
            <a:xfrm>
              <a:off x="7360813" y="379200"/>
              <a:ext cx="488100" cy="456900"/>
            </a:xfrm>
            <a:prstGeom prst="rect">
              <a:avLst/>
            </a:prstGeom>
            <a:solidFill>
              <a:schemeClr val="accent1"/>
            </a:solid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9"/>
            <p:cNvSpPr/>
            <p:nvPr/>
          </p:nvSpPr>
          <p:spPr>
            <a:xfrm>
              <a:off x="1954088" y="379200"/>
              <a:ext cx="5406600" cy="456900"/>
            </a:xfrm>
            <a:prstGeom prst="rect">
              <a:avLst/>
            </a:prstGeom>
            <a:solidFill>
              <a:schemeClr val="accent1"/>
            </a:solid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0" name="Google Shape;120;p9"/>
          <p:cNvSpPr txBox="1"/>
          <p:nvPr>
            <p:ph type="title"/>
          </p:nvPr>
        </p:nvSpPr>
        <p:spPr>
          <a:xfrm>
            <a:off x="2936200" y="1781550"/>
            <a:ext cx="3930600" cy="841800"/>
          </a:xfrm>
          <a:prstGeom prst="rect">
            <a:avLst/>
          </a:prstGeom>
        </p:spPr>
        <p:txBody>
          <a:bodyPr anchorCtr="0" anchor="ctr" bIns="0" lIns="0" spcFirstLastPara="1" rIns="0" wrap="square" tIns="0">
            <a:noAutofit/>
          </a:bodyPr>
          <a:lstStyle>
            <a:lvl1pPr lvl="0" rtl="0" algn="ctr">
              <a:spcBef>
                <a:spcPts val="0"/>
              </a:spcBef>
              <a:spcAft>
                <a:spcPts val="0"/>
              </a:spcAft>
              <a:buSzPts val="4500"/>
              <a:buNone/>
              <a:defRPr sz="4000"/>
            </a:lvl1pPr>
            <a:lvl2pPr lvl="1" rtl="0" algn="r">
              <a:spcBef>
                <a:spcPts val="0"/>
              </a:spcBef>
              <a:spcAft>
                <a:spcPts val="0"/>
              </a:spcAft>
              <a:buSzPts val="4500"/>
              <a:buNone/>
              <a:defRPr sz="4500"/>
            </a:lvl2pPr>
            <a:lvl3pPr lvl="2" rtl="0" algn="r">
              <a:spcBef>
                <a:spcPts val="0"/>
              </a:spcBef>
              <a:spcAft>
                <a:spcPts val="0"/>
              </a:spcAft>
              <a:buSzPts val="4500"/>
              <a:buNone/>
              <a:defRPr sz="4500"/>
            </a:lvl3pPr>
            <a:lvl4pPr lvl="3" rtl="0" algn="r">
              <a:spcBef>
                <a:spcPts val="0"/>
              </a:spcBef>
              <a:spcAft>
                <a:spcPts val="0"/>
              </a:spcAft>
              <a:buSzPts val="4500"/>
              <a:buNone/>
              <a:defRPr sz="4500"/>
            </a:lvl4pPr>
            <a:lvl5pPr lvl="4" rtl="0" algn="r">
              <a:spcBef>
                <a:spcPts val="0"/>
              </a:spcBef>
              <a:spcAft>
                <a:spcPts val="0"/>
              </a:spcAft>
              <a:buSzPts val="4500"/>
              <a:buNone/>
              <a:defRPr sz="4500"/>
            </a:lvl5pPr>
            <a:lvl6pPr lvl="5" rtl="0" algn="r">
              <a:spcBef>
                <a:spcPts val="0"/>
              </a:spcBef>
              <a:spcAft>
                <a:spcPts val="0"/>
              </a:spcAft>
              <a:buSzPts val="4500"/>
              <a:buNone/>
              <a:defRPr sz="4500"/>
            </a:lvl6pPr>
            <a:lvl7pPr lvl="6" rtl="0" algn="r">
              <a:spcBef>
                <a:spcPts val="0"/>
              </a:spcBef>
              <a:spcAft>
                <a:spcPts val="0"/>
              </a:spcAft>
              <a:buSzPts val="4500"/>
              <a:buNone/>
              <a:defRPr sz="4500"/>
            </a:lvl7pPr>
            <a:lvl8pPr lvl="7" rtl="0" algn="r">
              <a:spcBef>
                <a:spcPts val="0"/>
              </a:spcBef>
              <a:spcAft>
                <a:spcPts val="0"/>
              </a:spcAft>
              <a:buSzPts val="4500"/>
              <a:buNone/>
              <a:defRPr sz="4500"/>
            </a:lvl8pPr>
            <a:lvl9pPr lvl="8" rtl="0" algn="r">
              <a:spcBef>
                <a:spcPts val="0"/>
              </a:spcBef>
              <a:spcAft>
                <a:spcPts val="0"/>
              </a:spcAft>
              <a:buSzPts val="4500"/>
              <a:buNone/>
              <a:defRPr sz="4500"/>
            </a:lvl9pPr>
          </a:lstStyle>
          <a:p/>
        </p:txBody>
      </p:sp>
      <p:sp>
        <p:nvSpPr>
          <p:cNvPr id="121" name="Google Shape;121;p9"/>
          <p:cNvSpPr txBox="1"/>
          <p:nvPr>
            <p:ph idx="1" type="subTitle"/>
          </p:nvPr>
        </p:nvSpPr>
        <p:spPr>
          <a:xfrm>
            <a:off x="2936225" y="2623350"/>
            <a:ext cx="3930600" cy="11955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r">
              <a:lnSpc>
                <a:spcPct val="100000"/>
              </a:lnSpc>
              <a:spcBef>
                <a:spcPts val="0"/>
              </a:spcBef>
              <a:spcAft>
                <a:spcPts val="0"/>
              </a:spcAft>
              <a:buSzPts val="1600"/>
              <a:buNone/>
              <a:defRPr/>
            </a:lvl2pPr>
            <a:lvl3pPr lvl="2" rtl="0" algn="r">
              <a:lnSpc>
                <a:spcPct val="100000"/>
              </a:lnSpc>
              <a:spcBef>
                <a:spcPts val="0"/>
              </a:spcBef>
              <a:spcAft>
                <a:spcPts val="0"/>
              </a:spcAft>
              <a:buSzPts val="1600"/>
              <a:buNone/>
              <a:defRPr/>
            </a:lvl3pPr>
            <a:lvl4pPr lvl="3" rtl="0" algn="r">
              <a:lnSpc>
                <a:spcPct val="100000"/>
              </a:lnSpc>
              <a:spcBef>
                <a:spcPts val="0"/>
              </a:spcBef>
              <a:spcAft>
                <a:spcPts val="0"/>
              </a:spcAft>
              <a:buSzPts val="1600"/>
              <a:buNone/>
              <a:defRPr/>
            </a:lvl4pPr>
            <a:lvl5pPr lvl="4" rtl="0" algn="r">
              <a:lnSpc>
                <a:spcPct val="100000"/>
              </a:lnSpc>
              <a:spcBef>
                <a:spcPts val="0"/>
              </a:spcBef>
              <a:spcAft>
                <a:spcPts val="0"/>
              </a:spcAft>
              <a:buSzPts val="1600"/>
              <a:buNone/>
              <a:defRPr/>
            </a:lvl5pPr>
            <a:lvl6pPr lvl="5" rtl="0" algn="r">
              <a:lnSpc>
                <a:spcPct val="100000"/>
              </a:lnSpc>
              <a:spcBef>
                <a:spcPts val="0"/>
              </a:spcBef>
              <a:spcAft>
                <a:spcPts val="0"/>
              </a:spcAft>
              <a:buSzPts val="1600"/>
              <a:buNone/>
              <a:defRPr/>
            </a:lvl6pPr>
            <a:lvl7pPr lvl="6" rtl="0" algn="r">
              <a:lnSpc>
                <a:spcPct val="100000"/>
              </a:lnSpc>
              <a:spcBef>
                <a:spcPts val="0"/>
              </a:spcBef>
              <a:spcAft>
                <a:spcPts val="0"/>
              </a:spcAft>
              <a:buSzPts val="1600"/>
              <a:buNone/>
              <a:defRPr/>
            </a:lvl7pPr>
            <a:lvl8pPr lvl="7" rtl="0" algn="r">
              <a:lnSpc>
                <a:spcPct val="100000"/>
              </a:lnSpc>
              <a:spcBef>
                <a:spcPts val="0"/>
              </a:spcBef>
              <a:spcAft>
                <a:spcPts val="0"/>
              </a:spcAft>
              <a:buSzPts val="1600"/>
              <a:buNone/>
              <a:defRPr/>
            </a:lvl8pPr>
            <a:lvl9pPr lvl="8" rtl="0" algn="r">
              <a:lnSpc>
                <a:spcPct val="100000"/>
              </a:lnSpc>
              <a:spcBef>
                <a:spcPts val="0"/>
              </a:spcBef>
              <a:spcAft>
                <a:spcPts val="0"/>
              </a:spcAft>
              <a:buSzPts val="1600"/>
              <a:buNone/>
              <a:defRPr/>
            </a:lvl9pPr>
          </a:lstStyle>
          <a:p/>
        </p:txBody>
      </p:sp>
      <p:sp>
        <p:nvSpPr>
          <p:cNvPr id="122" name="Google Shape;122;p9">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23" name="Google Shape;123;p9">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24" name="Google Shape;124;p9">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25" name="Google Shape;125;p9">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26" name="Google Shape;126;p9">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27" name="Google Shape;127;p9">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28" name="Google Shape;128;p9">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29" name="Google Shape;129;p9">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30" name="Shape 130"/>
        <p:cNvGrpSpPr/>
        <p:nvPr/>
      </p:nvGrpSpPr>
      <p:grpSpPr>
        <a:xfrm>
          <a:off x="0" y="0"/>
          <a:ext cx="0" cy="0"/>
          <a:chOff x="0" y="0"/>
          <a:chExt cx="0" cy="0"/>
        </a:xfrm>
      </p:grpSpPr>
      <p:pic>
        <p:nvPicPr>
          <p:cNvPr id="131" name="Google Shape;131;p10"/>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132" name="Google Shape;132;p10"/>
          <p:cNvGrpSpPr/>
          <p:nvPr/>
        </p:nvGrpSpPr>
        <p:grpSpPr>
          <a:xfrm>
            <a:off x="931900" y="379200"/>
            <a:ext cx="7939200" cy="4385100"/>
            <a:chOff x="931900" y="379200"/>
            <a:chExt cx="7939200" cy="4385100"/>
          </a:xfrm>
        </p:grpSpPr>
        <p:sp>
          <p:nvSpPr>
            <p:cNvPr id="133" name="Google Shape;133;p10"/>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10"/>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10"/>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6" name="Google Shape;136;p10"/>
          <p:cNvSpPr txBox="1"/>
          <p:nvPr>
            <p:ph type="title"/>
          </p:nvPr>
        </p:nvSpPr>
        <p:spPr>
          <a:xfrm>
            <a:off x="2291300" y="3388475"/>
            <a:ext cx="5204400" cy="1128000"/>
          </a:xfrm>
          <a:prstGeom prst="rect">
            <a:avLst/>
          </a:prstGeom>
        </p:spPr>
        <p:txBody>
          <a:bodyPr anchorCtr="0" anchor="ctr" bIns="0" lIns="0" spcFirstLastPara="1" rIns="0" wrap="square" tIns="0">
            <a:noAutofit/>
          </a:bodyPr>
          <a:lstStyle>
            <a:lvl1pPr lvl="0" rtl="0" algn="ctr">
              <a:spcBef>
                <a:spcPts val="0"/>
              </a:spcBef>
              <a:spcAft>
                <a:spcPts val="0"/>
              </a:spcAft>
              <a:buSzPts val="4800"/>
              <a:buNone/>
              <a:defRPr sz="37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
        <p:nvSpPr>
          <p:cNvPr id="137" name="Google Shape;137;p10">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38" name="Google Shape;138;p10">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39" name="Google Shape;139;p10">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40" name="Google Shape;140;p10">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41" name="Google Shape;141;p10">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42" name="Google Shape;142;p10">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43" name="Google Shape;143;p10">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44" name="Google Shape;144;p10">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45" name="Shape 145"/>
        <p:cNvGrpSpPr/>
        <p:nvPr/>
      </p:nvGrpSpPr>
      <p:grpSpPr>
        <a:xfrm>
          <a:off x="0" y="0"/>
          <a:ext cx="0" cy="0"/>
          <a:chOff x="0" y="0"/>
          <a:chExt cx="0" cy="0"/>
        </a:xfrm>
      </p:grpSpPr>
      <p:pic>
        <p:nvPicPr>
          <p:cNvPr id="146" name="Google Shape;146;p11"/>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147" name="Google Shape;147;p11"/>
          <p:cNvGrpSpPr/>
          <p:nvPr/>
        </p:nvGrpSpPr>
        <p:grpSpPr>
          <a:xfrm>
            <a:off x="931900" y="379200"/>
            <a:ext cx="7939200" cy="4385100"/>
            <a:chOff x="931900" y="379200"/>
            <a:chExt cx="7939200" cy="4385100"/>
          </a:xfrm>
        </p:grpSpPr>
        <p:sp>
          <p:nvSpPr>
            <p:cNvPr id="148" name="Google Shape;148;p11"/>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1"/>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1"/>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1" name="Google Shape;151;p11"/>
          <p:cNvSpPr txBox="1"/>
          <p:nvPr>
            <p:ph hasCustomPrompt="1" type="title"/>
          </p:nvPr>
        </p:nvSpPr>
        <p:spPr>
          <a:xfrm>
            <a:off x="1729300" y="1834300"/>
            <a:ext cx="6344400" cy="989400"/>
          </a:xfrm>
          <a:prstGeom prst="rect">
            <a:avLst/>
          </a:prstGeom>
        </p:spPr>
        <p:txBody>
          <a:bodyPr anchorCtr="0" anchor="ctr" bIns="0" lIns="0" spcFirstLastPara="1" rIns="0" wrap="square" tIns="0">
            <a:noAutofit/>
          </a:bodyPr>
          <a:lstStyle>
            <a:lvl1pPr lvl="0" algn="ctr">
              <a:spcBef>
                <a:spcPts val="0"/>
              </a:spcBef>
              <a:spcAft>
                <a:spcPts val="0"/>
              </a:spcAft>
              <a:buSzPts val="7200"/>
              <a:buNone/>
              <a:defRPr sz="7200"/>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r>
              <a:t>xx%</a:t>
            </a:r>
          </a:p>
        </p:txBody>
      </p:sp>
      <p:sp>
        <p:nvSpPr>
          <p:cNvPr id="152" name="Google Shape;152;p11"/>
          <p:cNvSpPr txBox="1"/>
          <p:nvPr>
            <p:ph idx="1" type="subTitle"/>
          </p:nvPr>
        </p:nvSpPr>
        <p:spPr>
          <a:xfrm>
            <a:off x="2971650" y="4106525"/>
            <a:ext cx="3859800" cy="6126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53" name="Google Shape;153;p11">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54" name="Google Shape;154;p11">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55" name="Google Shape;155;p11">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56" name="Google Shape;156;p11">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57" name="Google Shape;157;p11">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58" name="Google Shape;158;p11">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59" name="Google Shape;159;p11">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60" name="Google Shape;160;p11">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61" name="Shape 161"/>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_3">
    <p:spTree>
      <p:nvGrpSpPr>
        <p:cNvPr id="162" name="Shape 162"/>
        <p:cNvGrpSpPr/>
        <p:nvPr/>
      </p:nvGrpSpPr>
      <p:grpSpPr>
        <a:xfrm>
          <a:off x="0" y="0"/>
          <a:ext cx="0" cy="0"/>
          <a:chOff x="0" y="0"/>
          <a:chExt cx="0" cy="0"/>
        </a:xfrm>
      </p:grpSpPr>
      <p:pic>
        <p:nvPicPr>
          <p:cNvPr id="163" name="Google Shape;163;p13"/>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164" name="Google Shape;164;p13"/>
          <p:cNvGrpSpPr/>
          <p:nvPr/>
        </p:nvGrpSpPr>
        <p:grpSpPr>
          <a:xfrm>
            <a:off x="931900" y="379200"/>
            <a:ext cx="7939200" cy="4385100"/>
            <a:chOff x="931900" y="379200"/>
            <a:chExt cx="7939200" cy="4385100"/>
          </a:xfrm>
        </p:grpSpPr>
        <p:sp>
          <p:nvSpPr>
            <p:cNvPr id="165" name="Google Shape;165;p13"/>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3"/>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3"/>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8" name="Google Shape;168;p13"/>
          <p:cNvSpPr txBox="1"/>
          <p:nvPr>
            <p:ph type="title"/>
          </p:nvPr>
        </p:nvSpPr>
        <p:spPr>
          <a:xfrm>
            <a:off x="1114050" y="393425"/>
            <a:ext cx="6915900" cy="572700"/>
          </a:xfrm>
          <a:prstGeom prst="rect">
            <a:avLst/>
          </a:prstGeom>
        </p:spPr>
        <p:txBody>
          <a:bodyPr anchorCtr="0" anchor="ctr" bIns="0" lIns="0" spcFirstLastPara="1" rIns="0" wrap="square" tIns="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69" name="Google Shape;169;p13"/>
          <p:cNvSpPr txBox="1"/>
          <p:nvPr>
            <p:ph idx="1" type="subTitle"/>
          </p:nvPr>
        </p:nvSpPr>
        <p:spPr>
          <a:xfrm>
            <a:off x="1816375" y="1591475"/>
            <a:ext cx="6154200" cy="2603700"/>
          </a:xfrm>
          <a:prstGeom prst="rect">
            <a:avLst/>
          </a:prstGeom>
        </p:spPr>
        <p:txBody>
          <a:bodyPr anchorCtr="0" anchor="ctr" bIns="0" lIns="0" spcFirstLastPara="1" rIns="0" wrap="square" tIns="0">
            <a:noAutofit/>
          </a:bodyPr>
          <a:lstStyle>
            <a:lvl1pPr lvl="0" rtl="0">
              <a:lnSpc>
                <a:spcPct val="100000"/>
              </a:lnSpc>
              <a:spcBef>
                <a:spcPts val="0"/>
              </a:spcBef>
              <a:spcAft>
                <a:spcPts val="0"/>
              </a:spcAft>
              <a:buClr>
                <a:schemeClr val="dk1"/>
              </a:buClr>
              <a:buSzPts val="1600"/>
              <a:buChar char="●"/>
              <a:defRPr/>
            </a:lvl1pPr>
            <a:lvl2pPr lvl="1" rtl="0" algn="ctr">
              <a:lnSpc>
                <a:spcPct val="100000"/>
              </a:lnSpc>
              <a:spcBef>
                <a:spcPts val="0"/>
              </a:spcBef>
              <a:spcAft>
                <a:spcPts val="0"/>
              </a:spcAft>
              <a:buSzPts val="1600"/>
              <a:buChar char="○"/>
              <a:defRPr/>
            </a:lvl2pPr>
            <a:lvl3pPr lvl="2" rtl="0" algn="ctr">
              <a:lnSpc>
                <a:spcPct val="100000"/>
              </a:lnSpc>
              <a:spcBef>
                <a:spcPts val="0"/>
              </a:spcBef>
              <a:spcAft>
                <a:spcPts val="0"/>
              </a:spcAft>
              <a:buSzPts val="1600"/>
              <a:buChar char="■"/>
              <a:defRPr/>
            </a:lvl3pPr>
            <a:lvl4pPr lvl="3" rtl="0" algn="ctr">
              <a:lnSpc>
                <a:spcPct val="100000"/>
              </a:lnSpc>
              <a:spcBef>
                <a:spcPts val="0"/>
              </a:spcBef>
              <a:spcAft>
                <a:spcPts val="0"/>
              </a:spcAft>
              <a:buSzPts val="1600"/>
              <a:buChar char="●"/>
              <a:defRPr/>
            </a:lvl4pPr>
            <a:lvl5pPr lvl="4" rtl="0" algn="ctr">
              <a:lnSpc>
                <a:spcPct val="100000"/>
              </a:lnSpc>
              <a:spcBef>
                <a:spcPts val="0"/>
              </a:spcBef>
              <a:spcAft>
                <a:spcPts val="0"/>
              </a:spcAft>
              <a:buSzPts val="1600"/>
              <a:buChar char="○"/>
              <a:defRPr/>
            </a:lvl5pPr>
            <a:lvl6pPr lvl="5" rtl="0" algn="ctr">
              <a:lnSpc>
                <a:spcPct val="100000"/>
              </a:lnSpc>
              <a:spcBef>
                <a:spcPts val="0"/>
              </a:spcBef>
              <a:spcAft>
                <a:spcPts val="0"/>
              </a:spcAft>
              <a:buSzPts val="1600"/>
              <a:buChar char="■"/>
              <a:defRPr/>
            </a:lvl6pPr>
            <a:lvl7pPr lvl="6" rtl="0" algn="ctr">
              <a:lnSpc>
                <a:spcPct val="100000"/>
              </a:lnSpc>
              <a:spcBef>
                <a:spcPts val="0"/>
              </a:spcBef>
              <a:spcAft>
                <a:spcPts val="0"/>
              </a:spcAft>
              <a:buSzPts val="1600"/>
              <a:buChar char="●"/>
              <a:defRPr/>
            </a:lvl7pPr>
            <a:lvl8pPr lvl="7" rtl="0" algn="ctr">
              <a:lnSpc>
                <a:spcPct val="100000"/>
              </a:lnSpc>
              <a:spcBef>
                <a:spcPts val="0"/>
              </a:spcBef>
              <a:spcAft>
                <a:spcPts val="0"/>
              </a:spcAft>
              <a:buSzPts val="1600"/>
              <a:buChar char="○"/>
              <a:defRPr/>
            </a:lvl8pPr>
            <a:lvl9pPr lvl="8" rtl="0" algn="ctr">
              <a:lnSpc>
                <a:spcPct val="100000"/>
              </a:lnSpc>
              <a:spcBef>
                <a:spcPts val="0"/>
              </a:spcBef>
              <a:spcAft>
                <a:spcPts val="0"/>
              </a:spcAft>
              <a:buSzPts val="1600"/>
              <a:buChar char="■"/>
              <a:defRPr/>
            </a:lvl9pPr>
          </a:lstStyle>
          <a:p/>
        </p:txBody>
      </p:sp>
      <p:sp>
        <p:nvSpPr>
          <p:cNvPr id="170" name="Google Shape;170;p13">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71" name="Google Shape;171;p13">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72" name="Google Shape;172;p13">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73" name="Google Shape;173;p13">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74" name="Google Shape;174;p13">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75" name="Google Shape;175;p13">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76" name="Google Shape;176;p13">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77" name="Google Shape;177;p13">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CUSTOM">
    <p:spTree>
      <p:nvGrpSpPr>
        <p:cNvPr id="178" name="Shape 178"/>
        <p:cNvGrpSpPr/>
        <p:nvPr/>
      </p:nvGrpSpPr>
      <p:grpSpPr>
        <a:xfrm>
          <a:off x="0" y="0"/>
          <a:ext cx="0" cy="0"/>
          <a:chOff x="0" y="0"/>
          <a:chExt cx="0" cy="0"/>
        </a:xfrm>
      </p:grpSpPr>
      <p:pic>
        <p:nvPicPr>
          <p:cNvPr id="179" name="Google Shape;179;p14"/>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180" name="Google Shape;180;p14"/>
          <p:cNvGrpSpPr/>
          <p:nvPr/>
        </p:nvGrpSpPr>
        <p:grpSpPr>
          <a:xfrm>
            <a:off x="931900" y="379200"/>
            <a:ext cx="7939200" cy="4385100"/>
            <a:chOff x="931900" y="379200"/>
            <a:chExt cx="7939200" cy="4385100"/>
          </a:xfrm>
        </p:grpSpPr>
        <p:sp>
          <p:nvSpPr>
            <p:cNvPr id="181" name="Google Shape;181;p14"/>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4"/>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4"/>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84" name="Google Shape;184;p14"/>
          <p:cNvSpPr txBox="1"/>
          <p:nvPr>
            <p:ph type="title"/>
          </p:nvPr>
        </p:nvSpPr>
        <p:spPr>
          <a:xfrm>
            <a:off x="1114050" y="393425"/>
            <a:ext cx="6915900" cy="572700"/>
          </a:xfrm>
          <a:prstGeom prst="rect">
            <a:avLst/>
          </a:prstGeom>
        </p:spPr>
        <p:txBody>
          <a:bodyPr anchorCtr="0" anchor="ctr" bIns="0" lIns="0" spcFirstLastPara="1" rIns="0" wrap="square" tIns="0">
            <a:noAutofit/>
          </a:bodyPr>
          <a:lstStyle>
            <a:lvl1pPr lvl="0" rtl="0">
              <a:spcBef>
                <a:spcPts val="0"/>
              </a:spcBef>
              <a:spcAft>
                <a:spcPts val="0"/>
              </a:spcAft>
              <a:buClr>
                <a:schemeClr val="dk1"/>
              </a:buClr>
              <a:buSzPts val="3600"/>
              <a:buFont typeface="Raleway Black"/>
              <a:buNone/>
              <a:defRPr>
                <a:solidFill>
                  <a:schemeClr val="dk1"/>
                </a:solidFill>
                <a:latin typeface="Raleway Black"/>
                <a:ea typeface="Raleway Black"/>
                <a:cs typeface="Raleway Black"/>
                <a:sym typeface="Raleway Black"/>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185" name="Google Shape;185;p14"/>
          <p:cNvSpPr txBox="1"/>
          <p:nvPr>
            <p:ph idx="1" type="subTitle"/>
          </p:nvPr>
        </p:nvSpPr>
        <p:spPr>
          <a:xfrm>
            <a:off x="1814598" y="3285154"/>
            <a:ext cx="2176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186" name="Google Shape;186;p14"/>
          <p:cNvSpPr txBox="1"/>
          <p:nvPr>
            <p:ph idx="2" type="subTitle"/>
          </p:nvPr>
        </p:nvSpPr>
        <p:spPr>
          <a:xfrm>
            <a:off x="1814600" y="3654568"/>
            <a:ext cx="2176500" cy="5727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87" name="Google Shape;187;p14"/>
          <p:cNvSpPr txBox="1"/>
          <p:nvPr>
            <p:ph idx="3" type="subTitle"/>
          </p:nvPr>
        </p:nvSpPr>
        <p:spPr>
          <a:xfrm>
            <a:off x="5811898" y="3285154"/>
            <a:ext cx="2176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188" name="Google Shape;188;p14"/>
          <p:cNvSpPr txBox="1"/>
          <p:nvPr>
            <p:ph idx="4" type="subTitle"/>
          </p:nvPr>
        </p:nvSpPr>
        <p:spPr>
          <a:xfrm>
            <a:off x="5811900" y="3654568"/>
            <a:ext cx="2176500" cy="5727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89" name="Google Shape;189;p14">
            <a:hlinkClick action="ppaction://hlinksldjump" r:id="rId3"/>
          </p:cNvPr>
          <p:cNvSpPr txBox="1"/>
          <p:nvPr>
            <p:ph idx="5" type="subTitle"/>
          </p:nvPr>
        </p:nvSpPr>
        <p:spPr>
          <a:xfrm>
            <a:off x="1814598" y="1481591"/>
            <a:ext cx="2176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190" name="Google Shape;190;p14"/>
          <p:cNvSpPr txBox="1"/>
          <p:nvPr>
            <p:ph idx="6" type="subTitle"/>
          </p:nvPr>
        </p:nvSpPr>
        <p:spPr>
          <a:xfrm>
            <a:off x="1814600" y="1851005"/>
            <a:ext cx="2176500" cy="5727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91" name="Google Shape;191;p14"/>
          <p:cNvSpPr txBox="1"/>
          <p:nvPr>
            <p:ph idx="7" type="subTitle"/>
          </p:nvPr>
        </p:nvSpPr>
        <p:spPr>
          <a:xfrm>
            <a:off x="5811898" y="1481591"/>
            <a:ext cx="2176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192" name="Google Shape;192;p14"/>
          <p:cNvSpPr txBox="1"/>
          <p:nvPr>
            <p:ph idx="8" type="subTitle"/>
          </p:nvPr>
        </p:nvSpPr>
        <p:spPr>
          <a:xfrm>
            <a:off x="5811900" y="1851005"/>
            <a:ext cx="2176500" cy="5727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93" name="Google Shape;193;p14">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94" name="Google Shape;194;p14">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95" name="Google Shape;195;p14">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96" name="Google Shape;196;p14">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97" name="Google Shape;197;p14">
            <a:hlinkClick action="ppaction://hlinksldjump" r:id="rId4"/>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198" name="Google Shape;198;p14">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199" name="Google Shape;199;p14">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200" name="Google Shape;200;p14">
            <a:hlinkClick action="ppaction://hlinksldjump" r:id="rId5"/>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USTOM_1">
    <p:spTree>
      <p:nvGrpSpPr>
        <p:cNvPr id="201" name="Shape 201"/>
        <p:cNvGrpSpPr/>
        <p:nvPr/>
      </p:nvGrpSpPr>
      <p:grpSpPr>
        <a:xfrm>
          <a:off x="0" y="0"/>
          <a:ext cx="0" cy="0"/>
          <a:chOff x="0" y="0"/>
          <a:chExt cx="0" cy="0"/>
        </a:xfrm>
      </p:grpSpPr>
      <p:pic>
        <p:nvPicPr>
          <p:cNvPr id="202" name="Google Shape;202;p15"/>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203" name="Google Shape;203;p15"/>
          <p:cNvGrpSpPr/>
          <p:nvPr/>
        </p:nvGrpSpPr>
        <p:grpSpPr>
          <a:xfrm>
            <a:off x="1954088" y="379200"/>
            <a:ext cx="5894825" cy="4385100"/>
            <a:chOff x="1954088" y="379200"/>
            <a:chExt cx="5894825" cy="4385100"/>
          </a:xfrm>
        </p:grpSpPr>
        <p:sp>
          <p:nvSpPr>
            <p:cNvPr id="204" name="Google Shape;204;p15"/>
            <p:cNvSpPr/>
            <p:nvPr/>
          </p:nvSpPr>
          <p:spPr>
            <a:xfrm>
              <a:off x="1954100" y="836100"/>
              <a:ext cx="5894700" cy="39282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5"/>
            <p:cNvSpPr/>
            <p:nvPr/>
          </p:nvSpPr>
          <p:spPr>
            <a:xfrm>
              <a:off x="7360813" y="379200"/>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5"/>
            <p:cNvSpPr/>
            <p:nvPr/>
          </p:nvSpPr>
          <p:spPr>
            <a:xfrm>
              <a:off x="1954088" y="379200"/>
              <a:ext cx="54066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07" name="Google Shape;207;p15"/>
          <p:cNvSpPr txBox="1"/>
          <p:nvPr>
            <p:ph type="title"/>
          </p:nvPr>
        </p:nvSpPr>
        <p:spPr>
          <a:xfrm>
            <a:off x="2473162" y="3385525"/>
            <a:ext cx="4856700" cy="572700"/>
          </a:xfrm>
          <a:prstGeom prst="rect">
            <a:avLst/>
          </a:prstGeom>
        </p:spPr>
        <p:txBody>
          <a:bodyPr anchorCtr="0" anchor="ctr" bIns="0" lIns="0" spcFirstLastPara="1" rIns="0" wrap="square" tIns="0">
            <a:noAutofit/>
          </a:bodyPr>
          <a:lstStyle>
            <a:lvl1pPr lvl="0" rtl="0" algn="ctr">
              <a:spcBef>
                <a:spcPts val="0"/>
              </a:spcBef>
              <a:spcAft>
                <a:spcPts val="0"/>
              </a:spcAft>
              <a:buSzPts val="1600"/>
              <a:buFont typeface="Raleway ExtraBold"/>
              <a:buNone/>
              <a:defRPr sz="1600">
                <a:latin typeface="Raleway ExtraBold"/>
                <a:ea typeface="Raleway ExtraBold"/>
                <a:cs typeface="Raleway ExtraBold"/>
                <a:sym typeface="Raleway ExtraBold"/>
              </a:defRPr>
            </a:lvl1pPr>
            <a:lvl2pPr lvl="1" rtl="0">
              <a:spcBef>
                <a:spcPts val="0"/>
              </a:spcBef>
              <a:spcAft>
                <a:spcPts val="0"/>
              </a:spcAft>
              <a:buSzPts val="1600"/>
              <a:buNone/>
              <a:defRPr sz="1600">
                <a:latin typeface="Tajawal"/>
                <a:ea typeface="Tajawal"/>
                <a:cs typeface="Tajawal"/>
                <a:sym typeface="Tajawal"/>
              </a:defRPr>
            </a:lvl2pPr>
            <a:lvl3pPr lvl="2" rtl="0">
              <a:spcBef>
                <a:spcPts val="0"/>
              </a:spcBef>
              <a:spcAft>
                <a:spcPts val="0"/>
              </a:spcAft>
              <a:buSzPts val="1600"/>
              <a:buNone/>
              <a:defRPr sz="1600">
                <a:latin typeface="Tajawal"/>
                <a:ea typeface="Tajawal"/>
                <a:cs typeface="Tajawal"/>
                <a:sym typeface="Tajawal"/>
              </a:defRPr>
            </a:lvl3pPr>
            <a:lvl4pPr lvl="3" rtl="0">
              <a:spcBef>
                <a:spcPts val="0"/>
              </a:spcBef>
              <a:spcAft>
                <a:spcPts val="0"/>
              </a:spcAft>
              <a:buSzPts val="1600"/>
              <a:buNone/>
              <a:defRPr sz="1600">
                <a:latin typeface="Tajawal"/>
                <a:ea typeface="Tajawal"/>
                <a:cs typeface="Tajawal"/>
                <a:sym typeface="Tajawal"/>
              </a:defRPr>
            </a:lvl4pPr>
            <a:lvl5pPr lvl="4" rtl="0">
              <a:spcBef>
                <a:spcPts val="0"/>
              </a:spcBef>
              <a:spcAft>
                <a:spcPts val="0"/>
              </a:spcAft>
              <a:buSzPts val="1600"/>
              <a:buNone/>
              <a:defRPr sz="1600">
                <a:latin typeface="Tajawal"/>
                <a:ea typeface="Tajawal"/>
                <a:cs typeface="Tajawal"/>
                <a:sym typeface="Tajawal"/>
              </a:defRPr>
            </a:lvl5pPr>
            <a:lvl6pPr lvl="5" rtl="0">
              <a:spcBef>
                <a:spcPts val="0"/>
              </a:spcBef>
              <a:spcAft>
                <a:spcPts val="0"/>
              </a:spcAft>
              <a:buSzPts val="1600"/>
              <a:buNone/>
              <a:defRPr sz="1600">
                <a:latin typeface="Tajawal"/>
                <a:ea typeface="Tajawal"/>
                <a:cs typeface="Tajawal"/>
                <a:sym typeface="Tajawal"/>
              </a:defRPr>
            </a:lvl6pPr>
            <a:lvl7pPr lvl="6" rtl="0">
              <a:spcBef>
                <a:spcPts val="0"/>
              </a:spcBef>
              <a:spcAft>
                <a:spcPts val="0"/>
              </a:spcAft>
              <a:buSzPts val="1600"/>
              <a:buNone/>
              <a:defRPr sz="1600">
                <a:latin typeface="Tajawal"/>
                <a:ea typeface="Tajawal"/>
                <a:cs typeface="Tajawal"/>
                <a:sym typeface="Tajawal"/>
              </a:defRPr>
            </a:lvl7pPr>
            <a:lvl8pPr lvl="7" rtl="0">
              <a:spcBef>
                <a:spcPts val="0"/>
              </a:spcBef>
              <a:spcAft>
                <a:spcPts val="0"/>
              </a:spcAft>
              <a:buSzPts val="1600"/>
              <a:buNone/>
              <a:defRPr sz="1600">
                <a:latin typeface="Tajawal"/>
                <a:ea typeface="Tajawal"/>
                <a:cs typeface="Tajawal"/>
                <a:sym typeface="Tajawal"/>
              </a:defRPr>
            </a:lvl8pPr>
            <a:lvl9pPr lvl="8" rtl="0">
              <a:spcBef>
                <a:spcPts val="0"/>
              </a:spcBef>
              <a:spcAft>
                <a:spcPts val="0"/>
              </a:spcAft>
              <a:buSzPts val="1600"/>
              <a:buNone/>
              <a:defRPr sz="1600">
                <a:latin typeface="Tajawal"/>
                <a:ea typeface="Tajawal"/>
                <a:cs typeface="Tajawal"/>
                <a:sym typeface="Tajawal"/>
              </a:defRPr>
            </a:lvl9pPr>
          </a:lstStyle>
          <a:p/>
        </p:txBody>
      </p:sp>
      <p:sp>
        <p:nvSpPr>
          <p:cNvPr id="208" name="Google Shape;208;p15"/>
          <p:cNvSpPr txBox="1"/>
          <p:nvPr>
            <p:ph idx="2" type="title"/>
          </p:nvPr>
        </p:nvSpPr>
        <p:spPr>
          <a:xfrm>
            <a:off x="2473174" y="2088475"/>
            <a:ext cx="4856700" cy="1294500"/>
          </a:xfrm>
          <a:prstGeom prst="rect">
            <a:avLst/>
          </a:prstGeom>
        </p:spPr>
        <p:txBody>
          <a:bodyPr anchorCtr="0" anchor="ctr" bIns="0" lIns="0" spcFirstLastPara="1" rIns="0" wrap="square" tIns="0">
            <a:noAutofit/>
          </a:bodyPr>
          <a:lstStyle>
            <a:lvl1pPr lvl="0" rtl="0" algn="ctr">
              <a:spcBef>
                <a:spcPts val="0"/>
              </a:spcBef>
              <a:spcAft>
                <a:spcPts val="0"/>
              </a:spcAft>
              <a:buSzPts val="1600"/>
              <a:buFont typeface="Tajawal"/>
              <a:buNone/>
              <a:defRPr sz="2300">
                <a:solidFill>
                  <a:schemeClr val="dk2"/>
                </a:solidFill>
                <a:latin typeface="Tajawal"/>
                <a:ea typeface="Tajawal"/>
                <a:cs typeface="Tajawal"/>
                <a:sym typeface="Tajawal"/>
              </a:defRPr>
            </a:lvl1pPr>
            <a:lvl2pPr lvl="1" rtl="0">
              <a:spcBef>
                <a:spcPts val="0"/>
              </a:spcBef>
              <a:spcAft>
                <a:spcPts val="0"/>
              </a:spcAft>
              <a:buSzPts val="1600"/>
              <a:buFont typeface="Tajawal"/>
              <a:buNone/>
              <a:defRPr sz="1600">
                <a:latin typeface="Tajawal"/>
                <a:ea typeface="Tajawal"/>
                <a:cs typeface="Tajawal"/>
                <a:sym typeface="Tajawal"/>
              </a:defRPr>
            </a:lvl2pPr>
            <a:lvl3pPr lvl="2" rtl="0">
              <a:spcBef>
                <a:spcPts val="0"/>
              </a:spcBef>
              <a:spcAft>
                <a:spcPts val="0"/>
              </a:spcAft>
              <a:buSzPts val="1600"/>
              <a:buFont typeface="Tajawal"/>
              <a:buNone/>
              <a:defRPr sz="1600">
                <a:latin typeface="Tajawal"/>
                <a:ea typeface="Tajawal"/>
                <a:cs typeface="Tajawal"/>
                <a:sym typeface="Tajawal"/>
              </a:defRPr>
            </a:lvl3pPr>
            <a:lvl4pPr lvl="3" rtl="0">
              <a:spcBef>
                <a:spcPts val="0"/>
              </a:spcBef>
              <a:spcAft>
                <a:spcPts val="0"/>
              </a:spcAft>
              <a:buSzPts val="1600"/>
              <a:buFont typeface="Tajawal"/>
              <a:buNone/>
              <a:defRPr sz="1600">
                <a:latin typeface="Tajawal"/>
                <a:ea typeface="Tajawal"/>
                <a:cs typeface="Tajawal"/>
                <a:sym typeface="Tajawal"/>
              </a:defRPr>
            </a:lvl4pPr>
            <a:lvl5pPr lvl="4" rtl="0">
              <a:spcBef>
                <a:spcPts val="0"/>
              </a:spcBef>
              <a:spcAft>
                <a:spcPts val="0"/>
              </a:spcAft>
              <a:buSzPts val="1600"/>
              <a:buFont typeface="Tajawal"/>
              <a:buNone/>
              <a:defRPr sz="1600">
                <a:latin typeface="Tajawal"/>
                <a:ea typeface="Tajawal"/>
                <a:cs typeface="Tajawal"/>
                <a:sym typeface="Tajawal"/>
              </a:defRPr>
            </a:lvl5pPr>
            <a:lvl6pPr lvl="5" rtl="0">
              <a:spcBef>
                <a:spcPts val="0"/>
              </a:spcBef>
              <a:spcAft>
                <a:spcPts val="0"/>
              </a:spcAft>
              <a:buSzPts val="1600"/>
              <a:buFont typeface="Tajawal"/>
              <a:buNone/>
              <a:defRPr sz="1600">
                <a:latin typeface="Tajawal"/>
                <a:ea typeface="Tajawal"/>
                <a:cs typeface="Tajawal"/>
                <a:sym typeface="Tajawal"/>
              </a:defRPr>
            </a:lvl6pPr>
            <a:lvl7pPr lvl="6" rtl="0">
              <a:spcBef>
                <a:spcPts val="0"/>
              </a:spcBef>
              <a:spcAft>
                <a:spcPts val="0"/>
              </a:spcAft>
              <a:buSzPts val="1600"/>
              <a:buFont typeface="Tajawal"/>
              <a:buNone/>
              <a:defRPr sz="1600">
                <a:latin typeface="Tajawal"/>
                <a:ea typeface="Tajawal"/>
                <a:cs typeface="Tajawal"/>
                <a:sym typeface="Tajawal"/>
              </a:defRPr>
            </a:lvl7pPr>
            <a:lvl8pPr lvl="7" rtl="0">
              <a:spcBef>
                <a:spcPts val="0"/>
              </a:spcBef>
              <a:spcAft>
                <a:spcPts val="0"/>
              </a:spcAft>
              <a:buSzPts val="1600"/>
              <a:buFont typeface="Tajawal"/>
              <a:buNone/>
              <a:defRPr sz="1600">
                <a:latin typeface="Tajawal"/>
                <a:ea typeface="Tajawal"/>
                <a:cs typeface="Tajawal"/>
                <a:sym typeface="Tajawal"/>
              </a:defRPr>
            </a:lvl8pPr>
            <a:lvl9pPr lvl="8" rtl="0">
              <a:spcBef>
                <a:spcPts val="0"/>
              </a:spcBef>
              <a:spcAft>
                <a:spcPts val="0"/>
              </a:spcAft>
              <a:buSzPts val="1600"/>
              <a:buFont typeface="Tajawal"/>
              <a:buNone/>
              <a:defRPr sz="1600">
                <a:latin typeface="Tajawal"/>
                <a:ea typeface="Tajawal"/>
                <a:cs typeface="Tajawal"/>
                <a:sym typeface="Tajawal"/>
              </a:defRPr>
            </a:lvl9pPr>
          </a:lstStyle>
          <a:p/>
        </p:txBody>
      </p:sp>
      <p:sp>
        <p:nvSpPr>
          <p:cNvPr id="209" name="Google Shape;209;p15">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10" name="Google Shape;210;p15">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11" name="Google Shape;211;p15">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12" name="Google Shape;212;p15">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13" name="Google Shape;213;p15">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14" name="Google Shape;214;p15">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215" name="Google Shape;215;p15">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216" name="Google Shape;216;p15">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CUSTOM_2">
    <p:spTree>
      <p:nvGrpSpPr>
        <p:cNvPr id="217" name="Shape 217"/>
        <p:cNvGrpSpPr/>
        <p:nvPr/>
      </p:nvGrpSpPr>
      <p:grpSpPr>
        <a:xfrm>
          <a:off x="0" y="0"/>
          <a:ext cx="0" cy="0"/>
          <a:chOff x="0" y="0"/>
          <a:chExt cx="0" cy="0"/>
        </a:xfrm>
      </p:grpSpPr>
      <p:pic>
        <p:nvPicPr>
          <p:cNvPr id="218" name="Google Shape;218;p16"/>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219" name="Google Shape;219;p16"/>
          <p:cNvGrpSpPr/>
          <p:nvPr/>
        </p:nvGrpSpPr>
        <p:grpSpPr>
          <a:xfrm>
            <a:off x="931900" y="379200"/>
            <a:ext cx="7939200" cy="4385100"/>
            <a:chOff x="931900" y="379200"/>
            <a:chExt cx="7939200" cy="4385100"/>
          </a:xfrm>
        </p:grpSpPr>
        <p:sp>
          <p:nvSpPr>
            <p:cNvPr id="220" name="Google Shape;220;p16"/>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6"/>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16"/>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23" name="Google Shape;223;p16"/>
          <p:cNvSpPr txBox="1"/>
          <p:nvPr>
            <p:ph type="title"/>
          </p:nvPr>
        </p:nvSpPr>
        <p:spPr>
          <a:xfrm>
            <a:off x="1114050" y="393425"/>
            <a:ext cx="6915900" cy="572700"/>
          </a:xfrm>
          <a:prstGeom prst="rect">
            <a:avLst/>
          </a:prstGeom>
        </p:spPr>
        <p:txBody>
          <a:bodyPr anchorCtr="0" anchor="ctr" bIns="0" lIns="0" spcFirstLastPara="1" rIns="0" wrap="square" tIns="0">
            <a:noAutofit/>
          </a:bodyPr>
          <a:lstStyle>
            <a:lvl1pPr lvl="0" rtl="0">
              <a:spcBef>
                <a:spcPts val="0"/>
              </a:spcBef>
              <a:spcAft>
                <a:spcPts val="0"/>
              </a:spcAft>
              <a:buClr>
                <a:schemeClr val="dk1"/>
              </a:buClr>
              <a:buSzPts val="3600"/>
              <a:buFont typeface="Raleway Black"/>
              <a:buNone/>
              <a:defRPr>
                <a:solidFill>
                  <a:schemeClr val="dk1"/>
                </a:solidFill>
                <a:latin typeface="Raleway Black"/>
                <a:ea typeface="Raleway Black"/>
                <a:cs typeface="Raleway Black"/>
                <a:sym typeface="Raleway Black"/>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224" name="Google Shape;224;p16"/>
          <p:cNvSpPr txBox="1"/>
          <p:nvPr>
            <p:ph idx="1" type="subTitle"/>
          </p:nvPr>
        </p:nvSpPr>
        <p:spPr>
          <a:xfrm>
            <a:off x="1451175" y="2989750"/>
            <a:ext cx="18780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25" name="Google Shape;225;p16"/>
          <p:cNvSpPr txBox="1"/>
          <p:nvPr>
            <p:ph idx="2" type="subTitle"/>
          </p:nvPr>
        </p:nvSpPr>
        <p:spPr>
          <a:xfrm>
            <a:off x="1451175" y="3459550"/>
            <a:ext cx="1878000" cy="5727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26" name="Google Shape;226;p16"/>
          <p:cNvSpPr txBox="1"/>
          <p:nvPr>
            <p:ph idx="3" type="subTitle"/>
          </p:nvPr>
        </p:nvSpPr>
        <p:spPr>
          <a:xfrm>
            <a:off x="6457825" y="2989750"/>
            <a:ext cx="18780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27" name="Google Shape;227;p16"/>
          <p:cNvSpPr txBox="1"/>
          <p:nvPr>
            <p:ph idx="4" type="subTitle"/>
          </p:nvPr>
        </p:nvSpPr>
        <p:spPr>
          <a:xfrm>
            <a:off x="6457825" y="3459550"/>
            <a:ext cx="1878000" cy="5727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28" name="Google Shape;228;p16"/>
          <p:cNvSpPr txBox="1"/>
          <p:nvPr>
            <p:ph idx="5" type="subTitle"/>
          </p:nvPr>
        </p:nvSpPr>
        <p:spPr>
          <a:xfrm>
            <a:off x="3954500" y="2989750"/>
            <a:ext cx="18780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29" name="Google Shape;229;p16"/>
          <p:cNvSpPr txBox="1"/>
          <p:nvPr>
            <p:ph idx="6" type="subTitle"/>
          </p:nvPr>
        </p:nvSpPr>
        <p:spPr>
          <a:xfrm>
            <a:off x="3954500" y="3459550"/>
            <a:ext cx="1878000" cy="5727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30" name="Google Shape;230;p16">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31" name="Google Shape;231;p16">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32" name="Google Shape;232;p16">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33" name="Google Shape;233;p16">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34" name="Google Shape;234;p16">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35" name="Google Shape;235;p16">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236" name="Google Shape;236;p16">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237" name="Google Shape;237;p16">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CUSTOM_4">
    <p:spTree>
      <p:nvGrpSpPr>
        <p:cNvPr id="238" name="Shape 238"/>
        <p:cNvGrpSpPr/>
        <p:nvPr/>
      </p:nvGrpSpPr>
      <p:grpSpPr>
        <a:xfrm>
          <a:off x="0" y="0"/>
          <a:ext cx="0" cy="0"/>
          <a:chOff x="0" y="0"/>
          <a:chExt cx="0" cy="0"/>
        </a:xfrm>
      </p:grpSpPr>
      <p:pic>
        <p:nvPicPr>
          <p:cNvPr id="239" name="Google Shape;239;p17"/>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240" name="Google Shape;240;p17"/>
          <p:cNvGrpSpPr/>
          <p:nvPr/>
        </p:nvGrpSpPr>
        <p:grpSpPr>
          <a:xfrm>
            <a:off x="931900" y="379200"/>
            <a:ext cx="7939200" cy="4385100"/>
            <a:chOff x="931900" y="379200"/>
            <a:chExt cx="7939200" cy="4385100"/>
          </a:xfrm>
        </p:grpSpPr>
        <p:sp>
          <p:nvSpPr>
            <p:cNvPr id="241" name="Google Shape;241;p17"/>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7"/>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17"/>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44" name="Google Shape;244;p17"/>
          <p:cNvSpPr txBox="1"/>
          <p:nvPr>
            <p:ph type="title"/>
          </p:nvPr>
        </p:nvSpPr>
        <p:spPr>
          <a:xfrm>
            <a:off x="1114050" y="393425"/>
            <a:ext cx="6915900" cy="572700"/>
          </a:xfrm>
          <a:prstGeom prst="rect">
            <a:avLst/>
          </a:prstGeom>
        </p:spPr>
        <p:txBody>
          <a:bodyPr anchorCtr="0" anchor="ctr" bIns="0" lIns="0" spcFirstLastPara="1" rIns="0" wrap="square" tIns="0">
            <a:noAutofit/>
          </a:bodyPr>
          <a:lstStyle>
            <a:lvl1pPr lvl="0" rtl="0">
              <a:spcBef>
                <a:spcPts val="0"/>
              </a:spcBef>
              <a:spcAft>
                <a:spcPts val="0"/>
              </a:spcAft>
              <a:buClr>
                <a:schemeClr val="dk1"/>
              </a:buClr>
              <a:buSzPts val="3600"/>
              <a:buFont typeface="Raleway Black"/>
              <a:buNone/>
              <a:defRPr>
                <a:solidFill>
                  <a:schemeClr val="dk1"/>
                </a:solidFill>
                <a:latin typeface="Raleway Black"/>
                <a:ea typeface="Raleway Black"/>
                <a:cs typeface="Raleway Black"/>
                <a:sym typeface="Raleway Black"/>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245" name="Google Shape;245;p17"/>
          <p:cNvSpPr txBox="1"/>
          <p:nvPr>
            <p:ph idx="1" type="subTitle"/>
          </p:nvPr>
        </p:nvSpPr>
        <p:spPr>
          <a:xfrm>
            <a:off x="1455550" y="3389725"/>
            <a:ext cx="1789500" cy="4329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46" name="Google Shape;246;p17"/>
          <p:cNvSpPr txBox="1"/>
          <p:nvPr>
            <p:ph idx="2" type="subTitle"/>
          </p:nvPr>
        </p:nvSpPr>
        <p:spPr>
          <a:xfrm>
            <a:off x="1455550" y="3822625"/>
            <a:ext cx="1789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47" name="Google Shape;247;p17"/>
          <p:cNvSpPr txBox="1"/>
          <p:nvPr>
            <p:ph idx="3" type="subTitle"/>
          </p:nvPr>
        </p:nvSpPr>
        <p:spPr>
          <a:xfrm>
            <a:off x="1455550" y="1573850"/>
            <a:ext cx="1789500" cy="4329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48" name="Google Shape;248;p17"/>
          <p:cNvSpPr txBox="1"/>
          <p:nvPr>
            <p:ph idx="4" type="subTitle"/>
          </p:nvPr>
        </p:nvSpPr>
        <p:spPr>
          <a:xfrm>
            <a:off x="1455550" y="2006750"/>
            <a:ext cx="1789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49" name="Google Shape;249;p17"/>
          <p:cNvSpPr txBox="1"/>
          <p:nvPr>
            <p:ph idx="5" type="subTitle"/>
          </p:nvPr>
        </p:nvSpPr>
        <p:spPr>
          <a:xfrm>
            <a:off x="3998750" y="3389725"/>
            <a:ext cx="1789500" cy="4329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0" name="Google Shape;250;p17"/>
          <p:cNvSpPr txBox="1"/>
          <p:nvPr>
            <p:ph idx="6" type="subTitle"/>
          </p:nvPr>
        </p:nvSpPr>
        <p:spPr>
          <a:xfrm>
            <a:off x="3998750" y="3822625"/>
            <a:ext cx="1789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51" name="Google Shape;251;p17"/>
          <p:cNvSpPr txBox="1"/>
          <p:nvPr>
            <p:ph idx="7" type="subTitle"/>
          </p:nvPr>
        </p:nvSpPr>
        <p:spPr>
          <a:xfrm>
            <a:off x="3998750" y="1573850"/>
            <a:ext cx="1789500" cy="4329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2" name="Google Shape;252;p17"/>
          <p:cNvSpPr txBox="1"/>
          <p:nvPr>
            <p:ph idx="8" type="subTitle"/>
          </p:nvPr>
        </p:nvSpPr>
        <p:spPr>
          <a:xfrm>
            <a:off x="3998750" y="2006750"/>
            <a:ext cx="1789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53" name="Google Shape;253;p17"/>
          <p:cNvSpPr txBox="1"/>
          <p:nvPr>
            <p:ph idx="9" type="subTitle"/>
          </p:nvPr>
        </p:nvSpPr>
        <p:spPr>
          <a:xfrm>
            <a:off x="6541950" y="3389725"/>
            <a:ext cx="1789500" cy="4329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4" name="Google Shape;254;p17"/>
          <p:cNvSpPr txBox="1"/>
          <p:nvPr>
            <p:ph idx="13" type="subTitle"/>
          </p:nvPr>
        </p:nvSpPr>
        <p:spPr>
          <a:xfrm>
            <a:off x="6541950" y="3822625"/>
            <a:ext cx="1789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55" name="Google Shape;255;p17"/>
          <p:cNvSpPr txBox="1"/>
          <p:nvPr>
            <p:ph idx="14" type="subTitle"/>
          </p:nvPr>
        </p:nvSpPr>
        <p:spPr>
          <a:xfrm>
            <a:off x="6541950" y="1573850"/>
            <a:ext cx="1789500" cy="4329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2000"/>
              <a:buFont typeface="Raleway"/>
              <a:buNone/>
              <a:defRPr sz="2000">
                <a:solidFill>
                  <a:schemeClr val="dk1"/>
                </a:solidFill>
                <a:latin typeface="Raleway ExtraBold"/>
                <a:ea typeface="Raleway ExtraBold"/>
                <a:cs typeface="Raleway ExtraBold"/>
                <a:sym typeface="Raleway ExtraBold"/>
              </a:defRPr>
            </a:lvl1pPr>
            <a:lvl2pPr lvl="1" rtl="0" algn="ctr">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gn="ctr">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gn="ctr">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gn="ctr">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gn="ctr">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gn="ctr">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gn="ctr">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gn="ctr">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6" name="Google Shape;256;p17"/>
          <p:cNvSpPr txBox="1"/>
          <p:nvPr>
            <p:ph idx="15" type="subTitle"/>
          </p:nvPr>
        </p:nvSpPr>
        <p:spPr>
          <a:xfrm>
            <a:off x="6541950" y="2006750"/>
            <a:ext cx="1789500" cy="469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57" name="Google Shape;257;p17">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58" name="Google Shape;258;p17">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59" name="Google Shape;259;p17">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60" name="Google Shape;260;p17">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61" name="Google Shape;261;p17">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62" name="Google Shape;262;p17">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263" name="Google Shape;263;p17">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264" name="Google Shape;264;p17">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CUSTOM_5">
    <p:spTree>
      <p:nvGrpSpPr>
        <p:cNvPr id="265" name="Shape 265"/>
        <p:cNvGrpSpPr/>
        <p:nvPr/>
      </p:nvGrpSpPr>
      <p:grpSpPr>
        <a:xfrm>
          <a:off x="0" y="0"/>
          <a:ext cx="0" cy="0"/>
          <a:chOff x="0" y="0"/>
          <a:chExt cx="0" cy="0"/>
        </a:xfrm>
      </p:grpSpPr>
      <p:pic>
        <p:nvPicPr>
          <p:cNvPr id="266" name="Google Shape;266;p18"/>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267" name="Google Shape;267;p18"/>
          <p:cNvGrpSpPr/>
          <p:nvPr/>
        </p:nvGrpSpPr>
        <p:grpSpPr>
          <a:xfrm>
            <a:off x="931900" y="379200"/>
            <a:ext cx="7939200" cy="4385100"/>
            <a:chOff x="931900" y="379200"/>
            <a:chExt cx="7939200" cy="4385100"/>
          </a:xfrm>
        </p:grpSpPr>
        <p:sp>
          <p:nvSpPr>
            <p:cNvPr id="268" name="Google Shape;268;p18"/>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18"/>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8"/>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71" name="Google Shape;271;p18"/>
          <p:cNvSpPr txBox="1"/>
          <p:nvPr>
            <p:ph hasCustomPrompt="1" type="title"/>
          </p:nvPr>
        </p:nvSpPr>
        <p:spPr>
          <a:xfrm flipH="1">
            <a:off x="6033788" y="3367750"/>
            <a:ext cx="2304600" cy="612600"/>
          </a:xfrm>
          <a:prstGeom prst="rect">
            <a:avLst/>
          </a:prstGeom>
        </p:spPr>
        <p:txBody>
          <a:bodyPr anchorCtr="0" anchor="ctr" bIns="0" lIns="0" spcFirstLastPara="1" rIns="0" wrap="square" tIns="0">
            <a:noAutofit/>
          </a:bodyPr>
          <a:lstStyle>
            <a:lvl1pPr lvl="0" rtl="0" algn="ctr">
              <a:spcBef>
                <a:spcPts val="0"/>
              </a:spcBef>
              <a:spcAft>
                <a:spcPts val="0"/>
              </a:spcAft>
              <a:buSzPts val="4800"/>
              <a:buNone/>
              <a:defRPr sz="4800"/>
            </a:lvl1pPr>
            <a:lvl2pPr lvl="1" rtl="0" algn="ctr">
              <a:spcBef>
                <a:spcPts val="0"/>
              </a:spcBef>
              <a:spcAft>
                <a:spcPts val="0"/>
              </a:spcAft>
              <a:buSzPts val="4800"/>
              <a:buNone/>
              <a:defRPr sz="4800"/>
            </a:lvl2pPr>
            <a:lvl3pPr lvl="2" rtl="0" algn="ctr">
              <a:spcBef>
                <a:spcPts val="0"/>
              </a:spcBef>
              <a:spcAft>
                <a:spcPts val="0"/>
              </a:spcAft>
              <a:buSzPts val="4800"/>
              <a:buNone/>
              <a:defRPr sz="4800"/>
            </a:lvl3pPr>
            <a:lvl4pPr lvl="3" rtl="0" algn="ctr">
              <a:spcBef>
                <a:spcPts val="0"/>
              </a:spcBef>
              <a:spcAft>
                <a:spcPts val="0"/>
              </a:spcAft>
              <a:buSzPts val="4800"/>
              <a:buNone/>
              <a:defRPr sz="4800"/>
            </a:lvl4pPr>
            <a:lvl5pPr lvl="4" rtl="0" algn="ctr">
              <a:spcBef>
                <a:spcPts val="0"/>
              </a:spcBef>
              <a:spcAft>
                <a:spcPts val="0"/>
              </a:spcAft>
              <a:buSzPts val="4800"/>
              <a:buNone/>
              <a:defRPr sz="4800"/>
            </a:lvl5pPr>
            <a:lvl6pPr lvl="5" rtl="0" algn="ctr">
              <a:spcBef>
                <a:spcPts val="0"/>
              </a:spcBef>
              <a:spcAft>
                <a:spcPts val="0"/>
              </a:spcAft>
              <a:buSzPts val="4800"/>
              <a:buNone/>
              <a:defRPr sz="4800"/>
            </a:lvl6pPr>
            <a:lvl7pPr lvl="6" rtl="0" algn="ctr">
              <a:spcBef>
                <a:spcPts val="0"/>
              </a:spcBef>
              <a:spcAft>
                <a:spcPts val="0"/>
              </a:spcAft>
              <a:buSzPts val="4800"/>
              <a:buNone/>
              <a:defRPr sz="4800"/>
            </a:lvl7pPr>
            <a:lvl8pPr lvl="7" rtl="0" algn="ctr">
              <a:spcBef>
                <a:spcPts val="0"/>
              </a:spcBef>
              <a:spcAft>
                <a:spcPts val="0"/>
              </a:spcAft>
              <a:buSzPts val="4800"/>
              <a:buNone/>
              <a:defRPr sz="4800"/>
            </a:lvl8pPr>
            <a:lvl9pPr lvl="8" rtl="0" algn="ctr">
              <a:spcBef>
                <a:spcPts val="0"/>
              </a:spcBef>
              <a:spcAft>
                <a:spcPts val="0"/>
              </a:spcAft>
              <a:buSzPts val="4800"/>
              <a:buNone/>
              <a:defRPr sz="4800"/>
            </a:lvl9pPr>
          </a:lstStyle>
          <a:p>
            <a:r>
              <a:t>xx%</a:t>
            </a:r>
          </a:p>
        </p:txBody>
      </p:sp>
      <p:sp>
        <p:nvSpPr>
          <p:cNvPr id="272" name="Google Shape;272;p18"/>
          <p:cNvSpPr txBox="1"/>
          <p:nvPr>
            <p:ph idx="1" type="subTitle"/>
          </p:nvPr>
        </p:nvSpPr>
        <p:spPr>
          <a:xfrm flipH="1">
            <a:off x="6033763" y="3980350"/>
            <a:ext cx="2304600" cy="727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73" name="Google Shape;273;p18"/>
          <p:cNvSpPr txBox="1"/>
          <p:nvPr>
            <p:ph hasCustomPrompt="1" idx="2" type="title"/>
          </p:nvPr>
        </p:nvSpPr>
        <p:spPr>
          <a:xfrm flipH="1">
            <a:off x="4981863" y="1347325"/>
            <a:ext cx="2304600" cy="612600"/>
          </a:xfrm>
          <a:prstGeom prst="rect">
            <a:avLst/>
          </a:prstGeom>
        </p:spPr>
        <p:txBody>
          <a:bodyPr anchorCtr="0" anchor="ctr" bIns="0" lIns="0" spcFirstLastPara="1" rIns="0" wrap="square" tIns="0">
            <a:noAutofit/>
          </a:bodyPr>
          <a:lstStyle>
            <a:lvl1pPr lvl="0" rtl="0" algn="ctr">
              <a:spcBef>
                <a:spcPts val="0"/>
              </a:spcBef>
              <a:spcAft>
                <a:spcPts val="0"/>
              </a:spcAft>
              <a:buSzPts val="4800"/>
              <a:buNone/>
              <a:defRPr sz="4800"/>
            </a:lvl1pPr>
            <a:lvl2pPr lvl="1" rtl="0" algn="ctr">
              <a:spcBef>
                <a:spcPts val="0"/>
              </a:spcBef>
              <a:spcAft>
                <a:spcPts val="0"/>
              </a:spcAft>
              <a:buSzPts val="4800"/>
              <a:buNone/>
              <a:defRPr sz="4800"/>
            </a:lvl2pPr>
            <a:lvl3pPr lvl="2" rtl="0" algn="ctr">
              <a:spcBef>
                <a:spcPts val="0"/>
              </a:spcBef>
              <a:spcAft>
                <a:spcPts val="0"/>
              </a:spcAft>
              <a:buSzPts val="4800"/>
              <a:buNone/>
              <a:defRPr sz="4800"/>
            </a:lvl3pPr>
            <a:lvl4pPr lvl="3" rtl="0" algn="ctr">
              <a:spcBef>
                <a:spcPts val="0"/>
              </a:spcBef>
              <a:spcAft>
                <a:spcPts val="0"/>
              </a:spcAft>
              <a:buSzPts val="4800"/>
              <a:buNone/>
              <a:defRPr sz="4800"/>
            </a:lvl4pPr>
            <a:lvl5pPr lvl="4" rtl="0" algn="ctr">
              <a:spcBef>
                <a:spcPts val="0"/>
              </a:spcBef>
              <a:spcAft>
                <a:spcPts val="0"/>
              </a:spcAft>
              <a:buSzPts val="4800"/>
              <a:buNone/>
              <a:defRPr sz="4800"/>
            </a:lvl5pPr>
            <a:lvl6pPr lvl="5" rtl="0" algn="ctr">
              <a:spcBef>
                <a:spcPts val="0"/>
              </a:spcBef>
              <a:spcAft>
                <a:spcPts val="0"/>
              </a:spcAft>
              <a:buSzPts val="4800"/>
              <a:buNone/>
              <a:defRPr sz="4800"/>
            </a:lvl6pPr>
            <a:lvl7pPr lvl="6" rtl="0" algn="ctr">
              <a:spcBef>
                <a:spcPts val="0"/>
              </a:spcBef>
              <a:spcAft>
                <a:spcPts val="0"/>
              </a:spcAft>
              <a:buSzPts val="4800"/>
              <a:buNone/>
              <a:defRPr sz="4800"/>
            </a:lvl7pPr>
            <a:lvl8pPr lvl="7" rtl="0" algn="ctr">
              <a:spcBef>
                <a:spcPts val="0"/>
              </a:spcBef>
              <a:spcAft>
                <a:spcPts val="0"/>
              </a:spcAft>
              <a:buSzPts val="4800"/>
              <a:buNone/>
              <a:defRPr sz="4800"/>
            </a:lvl8pPr>
            <a:lvl9pPr lvl="8" rtl="0" algn="ctr">
              <a:spcBef>
                <a:spcPts val="0"/>
              </a:spcBef>
              <a:spcAft>
                <a:spcPts val="0"/>
              </a:spcAft>
              <a:buSzPts val="4800"/>
              <a:buNone/>
              <a:defRPr sz="4800"/>
            </a:lvl9pPr>
          </a:lstStyle>
          <a:p>
            <a:r>
              <a:t>xx%</a:t>
            </a:r>
          </a:p>
        </p:txBody>
      </p:sp>
      <p:sp>
        <p:nvSpPr>
          <p:cNvPr id="274" name="Google Shape;274;p18"/>
          <p:cNvSpPr txBox="1"/>
          <p:nvPr>
            <p:ph idx="3" type="subTitle"/>
          </p:nvPr>
        </p:nvSpPr>
        <p:spPr>
          <a:xfrm flipH="1">
            <a:off x="4981838" y="1959925"/>
            <a:ext cx="2304600" cy="727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75" name="Google Shape;275;p18"/>
          <p:cNvSpPr txBox="1"/>
          <p:nvPr>
            <p:ph hasCustomPrompt="1" idx="4" type="title"/>
          </p:nvPr>
        </p:nvSpPr>
        <p:spPr>
          <a:xfrm flipH="1">
            <a:off x="1953113" y="3415150"/>
            <a:ext cx="2304600" cy="612600"/>
          </a:xfrm>
          <a:prstGeom prst="rect">
            <a:avLst/>
          </a:prstGeom>
        </p:spPr>
        <p:txBody>
          <a:bodyPr anchorCtr="0" anchor="ctr" bIns="0" lIns="0" spcFirstLastPara="1" rIns="0" wrap="square" tIns="0">
            <a:noAutofit/>
          </a:bodyPr>
          <a:lstStyle>
            <a:lvl1pPr lvl="0" rtl="0" algn="ctr">
              <a:spcBef>
                <a:spcPts val="0"/>
              </a:spcBef>
              <a:spcAft>
                <a:spcPts val="0"/>
              </a:spcAft>
              <a:buSzPts val="4800"/>
              <a:buNone/>
              <a:defRPr sz="4800"/>
            </a:lvl1pPr>
            <a:lvl2pPr lvl="1" rtl="0" algn="ctr">
              <a:spcBef>
                <a:spcPts val="0"/>
              </a:spcBef>
              <a:spcAft>
                <a:spcPts val="0"/>
              </a:spcAft>
              <a:buSzPts val="4800"/>
              <a:buNone/>
              <a:defRPr sz="4800"/>
            </a:lvl2pPr>
            <a:lvl3pPr lvl="2" rtl="0" algn="ctr">
              <a:spcBef>
                <a:spcPts val="0"/>
              </a:spcBef>
              <a:spcAft>
                <a:spcPts val="0"/>
              </a:spcAft>
              <a:buSzPts val="4800"/>
              <a:buNone/>
              <a:defRPr sz="4800"/>
            </a:lvl3pPr>
            <a:lvl4pPr lvl="3" rtl="0" algn="ctr">
              <a:spcBef>
                <a:spcPts val="0"/>
              </a:spcBef>
              <a:spcAft>
                <a:spcPts val="0"/>
              </a:spcAft>
              <a:buSzPts val="4800"/>
              <a:buNone/>
              <a:defRPr sz="4800"/>
            </a:lvl4pPr>
            <a:lvl5pPr lvl="4" rtl="0" algn="ctr">
              <a:spcBef>
                <a:spcPts val="0"/>
              </a:spcBef>
              <a:spcAft>
                <a:spcPts val="0"/>
              </a:spcAft>
              <a:buSzPts val="4800"/>
              <a:buNone/>
              <a:defRPr sz="4800"/>
            </a:lvl5pPr>
            <a:lvl6pPr lvl="5" rtl="0" algn="ctr">
              <a:spcBef>
                <a:spcPts val="0"/>
              </a:spcBef>
              <a:spcAft>
                <a:spcPts val="0"/>
              </a:spcAft>
              <a:buSzPts val="4800"/>
              <a:buNone/>
              <a:defRPr sz="4800"/>
            </a:lvl6pPr>
            <a:lvl7pPr lvl="6" rtl="0" algn="ctr">
              <a:spcBef>
                <a:spcPts val="0"/>
              </a:spcBef>
              <a:spcAft>
                <a:spcPts val="0"/>
              </a:spcAft>
              <a:buSzPts val="4800"/>
              <a:buNone/>
              <a:defRPr sz="4800"/>
            </a:lvl7pPr>
            <a:lvl8pPr lvl="7" rtl="0" algn="ctr">
              <a:spcBef>
                <a:spcPts val="0"/>
              </a:spcBef>
              <a:spcAft>
                <a:spcPts val="0"/>
              </a:spcAft>
              <a:buSzPts val="4800"/>
              <a:buNone/>
              <a:defRPr sz="4800"/>
            </a:lvl8pPr>
            <a:lvl9pPr lvl="8" rtl="0" algn="ctr">
              <a:spcBef>
                <a:spcPts val="0"/>
              </a:spcBef>
              <a:spcAft>
                <a:spcPts val="0"/>
              </a:spcAft>
              <a:buSzPts val="4800"/>
              <a:buNone/>
              <a:defRPr sz="4800"/>
            </a:lvl9pPr>
          </a:lstStyle>
          <a:p>
            <a:r>
              <a:t>xx%</a:t>
            </a:r>
          </a:p>
        </p:txBody>
      </p:sp>
      <p:sp>
        <p:nvSpPr>
          <p:cNvPr id="276" name="Google Shape;276;p18"/>
          <p:cNvSpPr txBox="1"/>
          <p:nvPr>
            <p:ph idx="5" type="subTitle"/>
          </p:nvPr>
        </p:nvSpPr>
        <p:spPr>
          <a:xfrm flipH="1">
            <a:off x="1953088" y="4027750"/>
            <a:ext cx="2304600" cy="727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77" name="Google Shape;277;p18"/>
          <p:cNvSpPr txBox="1"/>
          <p:nvPr>
            <p:ph hasCustomPrompt="1" idx="6" type="title"/>
          </p:nvPr>
        </p:nvSpPr>
        <p:spPr>
          <a:xfrm flipH="1">
            <a:off x="1448588" y="1183950"/>
            <a:ext cx="2304600" cy="612600"/>
          </a:xfrm>
          <a:prstGeom prst="rect">
            <a:avLst/>
          </a:prstGeom>
        </p:spPr>
        <p:txBody>
          <a:bodyPr anchorCtr="0" anchor="ctr" bIns="0" lIns="0" spcFirstLastPara="1" rIns="0" wrap="square" tIns="0">
            <a:noAutofit/>
          </a:bodyPr>
          <a:lstStyle>
            <a:lvl1pPr lvl="0" rtl="0" algn="ctr">
              <a:spcBef>
                <a:spcPts val="0"/>
              </a:spcBef>
              <a:spcAft>
                <a:spcPts val="0"/>
              </a:spcAft>
              <a:buSzPts val="4800"/>
              <a:buNone/>
              <a:defRPr sz="4800"/>
            </a:lvl1pPr>
            <a:lvl2pPr lvl="1" rtl="0" algn="ctr">
              <a:spcBef>
                <a:spcPts val="0"/>
              </a:spcBef>
              <a:spcAft>
                <a:spcPts val="0"/>
              </a:spcAft>
              <a:buSzPts val="4800"/>
              <a:buNone/>
              <a:defRPr sz="4800"/>
            </a:lvl2pPr>
            <a:lvl3pPr lvl="2" rtl="0" algn="ctr">
              <a:spcBef>
                <a:spcPts val="0"/>
              </a:spcBef>
              <a:spcAft>
                <a:spcPts val="0"/>
              </a:spcAft>
              <a:buSzPts val="4800"/>
              <a:buNone/>
              <a:defRPr sz="4800"/>
            </a:lvl3pPr>
            <a:lvl4pPr lvl="3" rtl="0" algn="ctr">
              <a:spcBef>
                <a:spcPts val="0"/>
              </a:spcBef>
              <a:spcAft>
                <a:spcPts val="0"/>
              </a:spcAft>
              <a:buSzPts val="4800"/>
              <a:buNone/>
              <a:defRPr sz="4800"/>
            </a:lvl4pPr>
            <a:lvl5pPr lvl="4" rtl="0" algn="ctr">
              <a:spcBef>
                <a:spcPts val="0"/>
              </a:spcBef>
              <a:spcAft>
                <a:spcPts val="0"/>
              </a:spcAft>
              <a:buSzPts val="4800"/>
              <a:buNone/>
              <a:defRPr sz="4800"/>
            </a:lvl5pPr>
            <a:lvl6pPr lvl="5" rtl="0" algn="ctr">
              <a:spcBef>
                <a:spcPts val="0"/>
              </a:spcBef>
              <a:spcAft>
                <a:spcPts val="0"/>
              </a:spcAft>
              <a:buSzPts val="4800"/>
              <a:buNone/>
              <a:defRPr sz="4800"/>
            </a:lvl6pPr>
            <a:lvl7pPr lvl="6" rtl="0" algn="ctr">
              <a:spcBef>
                <a:spcPts val="0"/>
              </a:spcBef>
              <a:spcAft>
                <a:spcPts val="0"/>
              </a:spcAft>
              <a:buSzPts val="4800"/>
              <a:buNone/>
              <a:defRPr sz="4800"/>
            </a:lvl7pPr>
            <a:lvl8pPr lvl="7" rtl="0" algn="ctr">
              <a:spcBef>
                <a:spcPts val="0"/>
              </a:spcBef>
              <a:spcAft>
                <a:spcPts val="0"/>
              </a:spcAft>
              <a:buSzPts val="4800"/>
              <a:buNone/>
              <a:defRPr sz="4800"/>
            </a:lvl8pPr>
            <a:lvl9pPr lvl="8" rtl="0" algn="ctr">
              <a:spcBef>
                <a:spcPts val="0"/>
              </a:spcBef>
              <a:spcAft>
                <a:spcPts val="0"/>
              </a:spcAft>
              <a:buSzPts val="4800"/>
              <a:buNone/>
              <a:defRPr sz="4800"/>
            </a:lvl9pPr>
          </a:lstStyle>
          <a:p>
            <a:r>
              <a:t>xx%</a:t>
            </a:r>
          </a:p>
        </p:txBody>
      </p:sp>
      <p:sp>
        <p:nvSpPr>
          <p:cNvPr id="278" name="Google Shape;278;p18"/>
          <p:cNvSpPr txBox="1"/>
          <p:nvPr>
            <p:ph idx="7" type="subTitle"/>
          </p:nvPr>
        </p:nvSpPr>
        <p:spPr>
          <a:xfrm flipH="1">
            <a:off x="1448563" y="1796550"/>
            <a:ext cx="2304600" cy="727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79" name="Google Shape;279;p18">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80" name="Google Shape;280;p18">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81" name="Google Shape;281;p18">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82" name="Google Shape;282;p18">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83" name="Google Shape;283;p18">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84" name="Google Shape;284;p18">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285" name="Google Shape;285;p18">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286" name="Google Shape;286;p18">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6">
    <p:spTree>
      <p:nvGrpSpPr>
        <p:cNvPr id="287" name="Shape 287"/>
        <p:cNvGrpSpPr/>
        <p:nvPr/>
      </p:nvGrpSpPr>
      <p:grpSpPr>
        <a:xfrm>
          <a:off x="0" y="0"/>
          <a:ext cx="0" cy="0"/>
          <a:chOff x="0" y="0"/>
          <a:chExt cx="0" cy="0"/>
        </a:xfrm>
      </p:grpSpPr>
      <p:pic>
        <p:nvPicPr>
          <p:cNvPr id="288" name="Google Shape;288;p19"/>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289" name="Google Shape;289;p19"/>
          <p:cNvGrpSpPr/>
          <p:nvPr/>
        </p:nvGrpSpPr>
        <p:grpSpPr>
          <a:xfrm>
            <a:off x="931900" y="379200"/>
            <a:ext cx="7939200" cy="4385100"/>
            <a:chOff x="931900" y="379200"/>
            <a:chExt cx="7939200" cy="4385100"/>
          </a:xfrm>
        </p:grpSpPr>
        <p:sp>
          <p:nvSpPr>
            <p:cNvPr id="290" name="Google Shape;290;p19"/>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19"/>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9"/>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3" name="Google Shape;293;p19"/>
          <p:cNvSpPr txBox="1"/>
          <p:nvPr>
            <p:ph type="title"/>
          </p:nvPr>
        </p:nvSpPr>
        <p:spPr>
          <a:xfrm>
            <a:off x="1114050" y="393425"/>
            <a:ext cx="6915900" cy="572700"/>
          </a:xfrm>
          <a:prstGeom prst="rect">
            <a:avLst/>
          </a:prstGeom>
        </p:spPr>
        <p:txBody>
          <a:bodyPr anchorCtr="0" anchor="ctr" bIns="0" lIns="0" spcFirstLastPara="1" rIns="0" wrap="square" tIns="0">
            <a:noAutofit/>
          </a:bodyPr>
          <a:lstStyle>
            <a:lvl1pPr lvl="0" rtl="0">
              <a:spcBef>
                <a:spcPts val="0"/>
              </a:spcBef>
              <a:spcAft>
                <a:spcPts val="0"/>
              </a:spcAft>
              <a:buClr>
                <a:schemeClr val="dk1"/>
              </a:buClr>
              <a:buSzPts val="3600"/>
              <a:buFont typeface="Raleway Black"/>
              <a:buNone/>
              <a:defRPr>
                <a:solidFill>
                  <a:schemeClr val="dk1"/>
                </a:solidFill>
                <a:latin typeface="Raleway Black"/>
                <a:ea typeface="Raleway Black"/>
                <a:cs typeface="Raleway Black"/>
                <a:sym typeface="Raleway Black"/>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294" name="Google Shape;294;p19"/>
          <p:cNvSpPr txBox="1"/>
          <p:nvPr>
            <p:ph idx="1" type="subTitle"/>
          </p:nvPr>
        </p:nvSpPr>
        <p:spPr>
          <a:xfrm flipH="1">
            <a:off x="1988400" y="2224225"/>
            <a:ext cx="2583600" cy="1442100"/>
          </a:xfrm>
          <a:prstGeom prst="rect">
            <a:avLst/>
          </a:prstGeom>
        </p:spPr>
        <p:txBody>
          <a:bodyPr anchorCtr="0" anchor="ctr" bIns="0" lIns="0" spcFirstLastPara="1" rIns="0" wrap="square" tIns="0">
            <a:noAutofit/>
          </a:bodyPr>
          <a:lstStyle>
            <a:lvl1pPr lvl="0" rtl="0" algn="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95" name="Google Shape;295;p19">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96" name="Google Shape;296;p19">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97" name="Google Shape;297;p19">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98" name="Google Shape;298;p19">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299" name="Google Shape;299;p19">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00" name="Google Shape;300;p19">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301" name="Google Shape;301;p19">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302" name="Google Shape;302;p19">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CUSTOM_6_1">
    <p:spTree>
      <p:nvGrpSpPr>
        <p:cNvPr id="303" name="Shape 303"/>
        <p:cNvGrpSpPr/>
        <p:nvPr/>
      </p:nvGrpSpPr>
      <p:grpSpPr>
        <a:xfrm>
          <a:off x="0" y="0"/>
          <a:ext cx="0" cy="0"/>
          <a:chOff x="0" y="0"/>
          <a:chExt cx="0" cy="0"/>
        </a:xfrm>
      </p:grpSpPr>
      <p:pic>
        <p:nvPicPr>
          <p:cNvPr id="304" name="Google Shape;304;p20"/>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305" name="Google Shape;305;p20"/>
          <p:cNvGrpSpPr/>
          <p:nvPr/>
        </p:nvGrpSpPr>
        <p:grpSpPr>
          <a:xfrm>
            <a:off x="931900" y="379200"/>
            <a:ext cx="7939200" cy="4385100"/>
            <a:chOff x="931900" y="379200"/>
            <a:chExt cx="7939200" cy="4385100"/>
          </a:xfrm>
        </p:grpSpPr>
        <p:sp>
          <p:nvSpPr>
            <p:cNvPr id="306" name="Google Shape;306;p20"/>
            <p:cNvSpPr/>
            <p:nvPr/>
          </p:nvSpPr>
          <p:spPr>
            <a:xfrm>
              <a:off x="931900" y="379200"/>
              <a:ext cx="7939200" cy="43851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 name="Google Shape;307;p20"/>
            <p:cNvSpPr/>
            <p:nvPr/>
          </p:nvSpPr>
          <p:spPr>
            <a:xfrm>
              <a:off x="931900" y="379200"/>
              <a:ext cx="73557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20"/>
            <p:cNvSpPr/>
            <p:nvPr/>
          </p:nvSpPr>
          <p:spPr>
            <a:xfrm>
              <a:off x="8287600" y="379200"/>
              <a:ext cx="5835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09" name="Google Shape;309;p20"/>
          <p:cNvSpPr txBox="1"/>
          <p:nvPr>
            <p:ph type="title"/>
          </p:nvPr>
        </p:nvSpPr>
        <p:spPr>
          <a:xfrm>
            <a:off x="1114050" y="393425"/>
            <a:ext cx="6915900" cy="572700"/>
          </a:xfrm>
          <a:prstGeom prst="rect">
            <a:avLst/>
          </a:prstGeom>
        </p:spPr>
        <p:txBody>
          <a:bodyPr anchorCtr="0" anchor="ctr" bIns="0" lIns="0" spcFirstLastPara="1" rIns="0" wrap="square" tIns="0">
            <a:noAutofit/>
          </a:bodyPr>
          <a:lstStyle>
            <a:lvl1pPr lvl="0" rtl="0">
              <a:spcBef>
                <a:spcPts val="0"/>
              </a:spcBef>
              <a:spcAft>
                <a:spcPts val="0"/>
              </a:spcAft>
              <a:buClr>
                <a:schemeClr val="dk1"/>
              </a:buClr>
              <a:buSzPts val="3600"/>
              <a:buFont typeface="Raleway Black"/>
              <a:buNone/>
              <a:defRPr>
                <a:solidFill>
                  <a:schemeClr val="dk1"/>
                </a:solidFill>
                <a:latin typeface="Raleway Black"/>
                <a:ea typeface="Raleway Black"/>
                <a:cs typeface="Raleway Black"/>
                <a:sym typeface="Raleway Black"/>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310" name="Google Shape;310;p20"/>
          <p:cNvSpPr txBox="1"/>
          <p:nvPr>
            <p:ph idx="1" type="subTitle"/>
          </p:nvPr>
        </p:nvSpPr>
        <p:spPr>
          <a:xfrm flipH="1">
            <a:off x="5159550" y="2224225"/>
            <a:ext cx="2583600" cy="1442100"/>
          </a:xfrm>
          <a:prstGeom prst="rect">
            <a:avLst/>
          </a:prstGeom>
        </p:spPr>
        <p:txBody>
          <a:bodyPr anchorCtr="0" anchor="ctr" bIns="0" lIns="0" spcFirstLastPara="1" rIns="0" wrap="square" tIns="0">
            <a:noAutofit/>
          </a:bodyPr>
          <a:lstStyle>
            <a:lvl1pPr lvl="0" rtl="0">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311" name="Google Shape;311;p20">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12" name="Google Shape;312;p20">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13" name="Google Shape;313;p20">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14" name="Google Shape;314;p20">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15" name="Google Shape;315;p20">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16" name="Google Shape;316;p20">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317" name="Google Shape;317;p20">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318" name="Google Shape;318;p20">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7">
    <p:spTree>
      <p:nvGrpSpPr>
        <p:cNvPr id="319" name="Shape 319"/>
        <p:cNvGrpSpPr/>
        <p:nvPr/>
      </p:nvGrpSpPr>
      <p:grpSpPr>
        <a:xfrm>
          <a:off x="0" y="0"/>
          <a:ext cx="0" cy="0"/>
          <a:chOff x="0" y="0"/>
          <a:chExt cx="0" cy="0"/>
        </a:xfrm>
      </p:grpSpPr>
      <p:pic>
        <p:nvPicPr>
          <p:cNvPr id="320" name="Google Shape;320;p21"/>
          <p:cNvPicPr preferRelativeResize="0"/>
          <p:nvPr/>
        </p:nvPicPr>
        <p:blipFill rotWithShape="1">
          <a:blip r:embed="rId2">
            <a:alphaModFix/>
          </a:blip>
          <a:srcRect b="0" l="0" r="0" t="0"/>
          <a:stretch/>
        </p:blipFill>
        <p:spPr>
          <a:xfrm>
            <a:off x="446" y="0"/>
            <a:ext cx="9143111" cy="5143502"/>
          </a:xfrm>
          <a:prstGeom prst="rect">
            <a:avLst/>
          </a:prstGeom>
          <a:noFill/>
          <a:ln>
            <a:noFill/>
          </a:ln>
        </p:spPr>
      </p:pic>
      <p:grpSp>
        <p:nvGrpSpPr>
          <p:cNvPr id="321" name="Google Shape;321;p21"/>
          <p:cNvGrpSpPr/>
          <p:nvPr/>
        </p:nvGrpSpPr>
        <p:grpSpPr>
          <a:xfrm>
            <a:off x="1506650" y="540000"/>
            <a:ext cx="6773700" cy="4063500"/>
            <a:chOff x="1185100" y="540000"/>
            <a:chExt cx="6773700" cy="4063500"/>
          </a:xfrm>
        </p:grpSpPr>
        <p:sp>
          <p:nvSpPr>
            <p:cNvPr id="322" name="Google Shape;322;p21"/>
            <p:cNvSpPr/>
            <p:nvPr/>
          </p:nvSpPr>
          <p:spPr>
            <a:xfrm>
              <a:off x="1185100" y="996900"/>
              <a:ext cx="6773700" cy="3606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3" name="Google Shape;323;p21"/>
            <p:cNvSpPr/>
            <p:nvPr/>
          </p:nvSpPr>
          <p:spPr>
            <a:xfrm>
              <a:off x="1185100" y="540000"/>
              <a:ext cx="67737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p21"/>
            <p:cNvSpPr/>
            <p:nvPr/>
          </p:nvSpPr>
          <p:spPr>
            <a:xfrm>
              <a:off x="7470700" y="540000"/>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25" name="Google Shape;325;p21"/>
          <p:cNvSpPr txBox="1"/>
          <p:nvPr>
            <p:ph type="ctrTitle"/>
          </p:nvPr>
        </p:nvSpPr>
        <p:spPr>
          <a:xfrm>
            <a:off x="1970600" y="1075100"/>
            <a:ext cx="5845800" cy="871200"/>
          </a:xfrm>
          <a:prstGeom prst="rect">
            <a:avLst/>
          </a:prstGeom>
        </p:spPr>
        <p:txBody>
          <a:bodyPr anchorCtr="0" anchor="ctr" bIns="0" lIns="0" spcFirstLastPara="1" rIns="0" wrap="square" tIns="0">
            <a:no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326" name="Google Shape;326;p21"/>
          <p:cNvSpPr txBox="1"/>
          <p:nvPr>
            <p:ph idx="1" type="subTitle"/>
          </p:nvPr>
        </p:nvSpPr>
        <p:spPr>
          <a:xfrm>
            <a:off x="3306050" y="2456275"/>
            <a:ext cx="3174900" cy="3129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327" name="Google Shape;327;p21"/>
          <p:cNvSpPr txBox="1"/>
          <p:nvPr>
            <p:ph idx="2" type="subTitle"/>
          </p:nvPr>
        </p:nvSpPr>
        <p:spPr>
          <a:xfrm>
            <a:off x="3688850" y="2769175"/>
            <a:ext cx="2409300" cy="826800"/>
          </a:xfrm>
          <a:prstGeom prst="rect">
            <a:avLst/>
          </a:prstGeom>
        </p:spPr>
        <p:txBody>
          <a:bodyPr anchorCtr="0" anchor="ctr" bIns="0" lIns="0" spcFirstLastPara="1" rIns="0" wrap="square" tIns="0">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328" name="Google Shape;328;p21">
            <a:hlinkClick/>
          </p:cNvPr>
          <p:cNvSpPr/>
          <p:nvPr/>
        </p:nvSpPr>
        <p:spPr>
          <a:xfrm>
            <a:off x="18500" y="3619106"/>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29" name="Google Shape;329;p21">
            <a:hlinkClick/>
          </p:cNvPr>
          <p:cNvSpPr/>
          <p:nvPr/>
        </p:nvSpPr>
        <p:spPr>
          <a:xfrm>
            <a:off x="18500" y="310653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30" name="Google Shape;330;p21">
            <a:hlinkClick/>
          </p:cNvPr>
          <p:cNvSpPr/>
          <p:nvPr/>
        </p:nvSpPr>
        <p:spPr>
          <a:xfrm>
            <a:off x="18500" y="2593988"/>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31" name="Google Shape;331;p21">
            <a:hlinkClick/>
          </p:cNvPr>
          <p:cNvSpPr/>
          <p:nvPr/>
        </p:nvSpPr>
        <p:spPr>
          <a:xfrm>
            <a:off x="18500" y="208141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32" name="Google Shape;332;p21">
            <a:hlinkClick action="ppaction://hlinksldjump" r:id="rId3"/>
          </p:cNvPr>
          <p:cNvSpPr/>
          <p:nvPr/>
        </p:nvSpPr>
        <p:spPr>
          <a:xfrm>
            <a:off x="18500" y="1568863"/>
            <a:ext cx="732600" cy="5196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216000" spcFirstLastPara="1" rIns="91425" wrap="square" tIns="91425">
            <a:noAutofit/>
          </a:bodyPr>
          <a:lstStyle/>
          <a:p>
            <a:pPr indent="0" lvl="0" marL="0" rtl="0" algn="l">
              <a:spcBef>
                <a:spcPts val="0"/>
              </a:spcBef>
              <a:spcAft>
                <a:spcPts val="0"/>
              </a:spcAft>
              <a:buNone/>
            </a:pPr>
            <a:r>
              <a:t/>
            </a:r>
            <a:endParaRPr sz="1600">
              <a:solidFill>
                <a:schemeClr val="accent4"/>
              </a:solidFill>
              <a:latin typeface="Bebas Neue"/>
              <a:ea typeface="Bebas Neue"/>
              <a:cs typeface="Bebas Neue"/>
              <a:sym typeface="Bebas Neue"/>
            </a:endParaRPr>
          </a:p>
        </p:txBody>
      </p:sp>
      <p:sp>
        <p:nvSpPr>
          <p:cNvPr id="333" name="Google Shape;333;p21">
            <a:hlinkClick action="ppaction://hlinkshowjump?jump=previousslide"/>
          </p:cNvPr>
          <p:cNvSpPr/>
          <p:nvPr/>
        </p:nvSpPr>
        <p:spPr>
          <a:xfrm>
            <a:off x="18500" y="1057888"/>
            <a:ext cx="732600" cy="519600"/>
          </a:xfrm>
          <a:prstGeom prst="rect">
            <a:avLst/>
          </a:prstGeom>
          <a:solidFill>
            <a:schemeClr val="l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334" name="Google Shape;334;p21">
            <a:hlinkClick/>
          </p:cNvPr>
          <p:cNvSpPr/>
          <p:nvPr/>
        </p:nvSpPr>
        <p:spPr>
          <a:xfrm>
            <a:off x="18500" y="4244699"/>
            <a:ext cx="732600" cy="5196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270000" spcFirstLastPara="1" rIns="91425" wrap="square" tIns="91425">
            <a:noAutofit/>
          </a:bodyPr>
          <a:lstStyle/>
          <a:p>
            <a:pPr indent="0" lvl="0" marL="0" rtl="0" algn="l">
              <a:spcBef>
                <a:spcPts val="0"/>
              </a:spcBef>
              <a:spcAft>
                <a:spcPts val="0"/>
              </a:spcAft>
              <a:buNone/>
            </a:pPr>
            <a:r>
              <a:t/>
            </a:r>
            <a:endParaRPr sz="1600">
              <a:solidFill>
                <a:schemeClr val="lt1"/>
              </a:solidFill>
              <a:latin typeface="Bebas Neue"/>
              <a:ea typeface="Bebas Neue"/>
              <a:cs typeface="Bebas Neue"/>
              <a:sym typeface="Bebas Neue"/>
            </a:endParaRPr>
          </a:p>
        </p:txBody>
      </p:sp>
      <p:sp>
        <p:nvSpPr>
          <p:cNvPr id="335" name="Google Shape;335;p21">
            <a:hlinkClick action="ppaction://hlinksldjump" r:id="rId4"/>
          </p:cNvPr>
          <p:cNvSpPr/>
          <p:nvPr/>
        </p:nvSpPr>
        <p:spPr>
          <a:xfrm>
            <a:off x="18450" y="379200"/>
            <a:ext cx="732600" cy="5727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6" name="Google Shape;336;p21"/>
          <p:cNvSpPr txBox="1"/>
          <p:nvPr/>
        </p:nvSpPr>
        <p:spPr>
          <a:xfrm>
            <a:off x="2661650" y="3650450"/>
            <a:ext cx="4463700" cy="456900"/>
          </a:xfrm>
          <a:prstGeom prst="rect">
            <a:avLst/>
          </a:prstGeom>
          <a:noFill/>
          <a:ln>
            <a:noFill/>
          </a:ln>
        </p:spPr>
        <p:txBody>
          <a:bodyPr anchorCtr="0" anchor="ctr" bIns="0" lIns="0" spcFirstLastPara="1" rIns="0" wrap="square" tIns="0">
            <a:noAutofit/>
          </a:bodyPr>
          <a:lstStyle/>
          <a:p>
            <a:pPr indent="0" lvl="0" marL="0" rtl="0" algn="ctr">
              <a:lnSpc>
                <a:spcPct val="100000"/>
              </a:lnSpc>
              <a:spcBef>
                <a:spcPts val="0"/>
              </a:spcBef>
              <a:spcAft>
                <a:spcPts val="0"/>
              </a:spcAft>
              <a:buNone/>
            </a:pPr>
            <a:r>
              <a:rPr lang="en" sz="1200">
                <a:solidFill>
                  <a:srgbClr val="043025"/>
                </a:solidFill>
                <a:latin typeface="Tajawal"/>
                <a:ea typeface="Tajawal"/>
                <a:cs typeface="Tajawal"/>
                <a:sym typeface="Tajawal"/>
              </a:rPr>
              <a:t>CREDITS: This presentation template was created by </a:t>
            </a:r>
            <a:r>
              <a:rPr b="1" lang="en" sz="1200">
                <a:solidFill>
                  <a:schemeClr val="dk1"/>
                </a:solidFill>
                <a:uFill>
                  <a:noFill/>
                </a:uFill>
                <a:latin typeface="Tajawal"/>
                <a:ea typeface="Tajawal"/>
                <a:cs typeface="Tajawal"/>
                <a:sym typeface="Tajawal"/>
                <a:hlinkClick r:id="rId5">
                  <a:extLst>
                    <a:ext uri="{A12FA001-AC4F-418D-AE19-62706E023703}">
                      <ahyp:hlinkClr val="tx"/>
                    </a:ext>
                  </a:extLst>
                </a:hlinkClick>
              </a:rPr>
              <a:t>Slidesgo</a:t>
            </a:r>
            <a:r>
              <a:rPr lang="en" sz="1200">
                <a:solidFill>
                  <a:srgbClr val="043025"/>
                </a:solidFill>
                <a:latin typeface="Tajawal"/>
                <a:ea typeface="Tajawal"/>
                <a:cs typeface="Tajawal"/>
                <a:sym typeface="Tajawal"/>
              </a:rPr>
              <a:t>, including icons by </a:t>
            </a:r>
            <a:r>
              <a:rPr b="1" lang="en" sz="1200">
                <a:solidFill>
                  <a:schemeClr val="dk1"/>
                </a:solidFill>
                <a:uFill>
                  <a:noFill/>
                </a:uFill>
                <a:latin typeface="Tajawal"/>
                <a:ea typeface="Tajawal"/>
                <a:cs typeface="Tajawal"/>
                <a:sym typeface="Tajawal"/>
                <a:hlinkClick r:id="rId6">
                  <a:extLst>
                    <a:ext uri="{A12FA001-AC4F-418D-AE19-62706E023703}">
                      <ahyp:hlinkClr val="tx"/>
                    </a:ext>
                  </a:extLst>
                </a:hlinkClick>
              </a:rPr>
              <a:t>Flaticon</a:t>
            </a:r>
            <a:r>
              <a:rPr lang="en" sz="1200">
                <a:solidFill>
                  <a:srgbClr val="043025"/>
                </a:solidFill>
                <a:latin typeface="Tajawal"/>
                <a:ea typeface="Tajawal"/>
                <a:cs typeface="Tajawal"/>
                <a:sym typeface="Tajawal"/>
              </a:rPr>
              <a:t>, and infographics &amp; images by </a:t>
            </a:r>
            <a:r>
              <a:rPr b="1" lang="en" sz="1200">
                <a:solidFill>
                  <a:schemeClr val="dk1"/>
                </a:solidFill>
                <a:uFill>
                  <a:noFill/>
                </a:uFill>
                <a:latin typeface="Tajawal"/>
                <a:ea typeface="Tajawal"/>
                <a:cs typeface="Tajawal"/>
                <a:sym typeface="Tajawal"/>
                <a:hlinkClick r:id="rId7">
                  <a:extLst>
                    <a:ext uri="{A12FA001-AC4F-418D-AE19-62706E023703}">
                      <ahyp:hlinkClr val="tx"/>
                    </a:ext>
                  </a:extLst>
                </a:hlinkClick>
              </a:rPr>
              <a:t>Freepik</a:t>
            </a:r>
            <a:endParaRPr b="1" sz="1200">
              <a:solidFill>
                <a:schemeClr val="dk1"/>
              </a:solidFill>
              <a:latin typeface="Tajawal"/>
              <a:ea typeface="Tajawal"/>
              <a:cs typeface="Tajawal"/>
              <a:sym typeface="Tajaw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CUSTOM_7_1">
    <p:spTree>
      <p:nvGrpSpPr>
        <p:cNvPr id="337" name="Shape 337"/>
        <p:cNvGrpSpPr/>
        <p:nvPr/>
      </p:nvGrpSpPr>
      <p:grpSpPr>
        <a:xfrm>
          <a:off x="0" y="0"/>
          <a:ext cx="0" cy="0"/>
          <a:chOff x="0" y="0"/>
          <a:chExt cx="0" cy="0"/>
        </a:xfrm>
      </p:grpSpPr>
      <p:pic>
        <p:nvPicPr>
          <p:cNvPr id="338" name="Google Shape;338;p22"/>
          <p:cNvPicPr preferRelativeResize="0"/>
          <p:nvPr/>
        </p:nvPicPr>
        <p:blipFill rotWithShape="1">
          <a:blip r:embed="rId2">
            <a:alphaModFix/>
          </a:blip>
          <a:srcRect b="0" l="0" r="0" t="0"/>
          <a:stretch/>
        </p:blipFill>
        <p:spPr>
          <a:xfrm>
            <a:off x="446" y="0"/>
            <a:ext cx="9143111" cy="5143502"/>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theme" Target="../theme/theme1.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FFFFFF"/>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1114050" y="393425"/>
            <a:ext cx="6915900" cy="572700"/>
          </a:xfrm>
          <a:prstGeom prst="rect">
            <a:avLst/>
          </a:prstGeom>
          <a:noFill/>
          <a:ln>
            <a:noFill/>
          </a:ln>
        </p:spPr>
        <p:txBody>
          <a:bodyPr anchorCtr="0" anchor="ctr" bIns="0" lIns="0" spcFirstLastPara="1" rIns="0" wrap="square" tIns="0">
            <a:noAutofit/>
          </a:bodyPr>
          <a:lstStyle>
            <a:lvl1pPr lvl="0">
              <a:spcBef>
                <a:spcPts val="0"/>
              </a:spcBef>
              <a:spcAft>
                <a:spcPts val="0"/>
              </a:spcAft>
              <a:buClr>
                <a:schemeClr val="dk1"/>
              </a:buClr>
              <a:buSzPts val="3000"/>
              <a:buFont typeface="Raleway Black"/>
              <a:buNone/>
              <a:defRPr sz="3000">
                <a:solidFill>
                  <a:schemeClr val="dk1"/>
                </a:solidFill>
                <a:latin typeface="Raleway Black"/>
                <a:ea typeface="Raleway Black"/>
                <a:cs typeface="Raleway Black"/>
                <a:sym typeface="Raleway Black"/>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720000" y="1152475"/>
            <a:ext cx="7704000" cy="3450900"/>
          </a:xfrm>
          <a:prstGeom prst="rect">
            <a:avLst/>
          </a:prstGeom>
          <a:noFill/>
          <a:ln>
            <a:noFill/>
          </a:ln>
        </p:spPr>
        <p:txBody>
          <a:bodyPr anchorCtr="0" anchor="ctr" bIns="0" lIns="0" spcFirstLastPara="1" rIns="0" wrap="square" tIns="0">
            <a:noAutofit/>
          </a:bodyPr>
          <a:lstStyle>
            <a:lvl1pPr indent="-330200" lvl="0" marL="457200">
              <a:lnSpc>
                <a:spcPct val="115000"/>
              </a:lnSpc>
              <a:spcBef>
                <a:spcPts val="0"/>
              </a:spcBef>
              <a:spcAft>
                <a:spcPts val="0"/>
              </a:spcAft>
              <a:buClr>
                <a:schemeClr val="dk2"/>
              </a:buClr>
              <a:buSzPts val="1600"/>
              <a:buFont typeface="Tajawal"/>
              <a:buChar char="●"/>
              <a:defRPr sz="1600">
                <a:solidFill>
                  <a:schemeClr val="dk2"/>
                </a:solidFill>
                <a:latin typeface="Tajawal"/>
                <a:ea typeface="Tajawal"/>
                <a:cs typeface="Tajawal"/>
                <a:sym typeface="Tajawal"/>
              </a:defRPr>
            </a:lvl1pPr>
            <a:lvl2pPr indent="-330200" lvl="1" marL="914400">
              <a:lnSpc>
                <a:spcPct val="115000"/>
              </a:lnSpc>
              <a:spcBef>
                <a:spcPts val="1600"/>
              </a:spcBef>
              <a:spcAft>
                <a:spcPts val="0"/>
              </a:spcAft>
              <a:buClr>
                <a:schemeClr val="dk2"/>
              </a:buClr>
              <a:buSzPts val="1600"/>
              <a:buFont typeface="Tajawal"/>
              <a:buChar char="○"/>
              <a:defRPr sz="1600">
                <a:solidFill>
                  <a:schemeClr val="dk2"/>
                </a:solidFill>
                <a:latin typeface="Tajawal"/>
                <a:ea typeface="Tajawal"/>
                <a:cs typeface="Tajawal"/>
                <a:sym typeface="Tajawal"/>
              </a:defRPr>
            </a:lvl2pPr>
            <a:lvl3pPr indent="-330200" lvl="2" marL="1371600">
              <a:lnSpc>
                <a:spcPct val="115000"/>
              </a:lnSpc>
              <a:spcBef>
                <a:spcPts val="1600"/>
              </a:spcBef>
              <a:spcAft>
                <a:spcPts val="0"/>
              </a:spcAft>
              <a:buClr>
                <a:schemeClr val="dk2"/>
              </a:buClr>
              <a:buSzPts val="1600"/>
              <a:buFont typeface="Tajawal"/>
              <a:buChar char="■"/>
              <a:defRPr sz="1600">
                <a:solidFill>
                  <a:schemeClr val="dk2"/>
                </a:solidFill>
                <a:latin typeface="Tajawal"/>
                <a:ea typeface="Tajawal"/>
                <a:cs typeface="Tajawal"/>
                <a:sym typeface="Tajawal"/>
              </a:defRPr>
            </a:lvl3pPr>
            <a:lvl4pPr indent="-330200" lvl="3" marL="1828800">
              <a:lnSpc>
                <a:spcPct val="115000"/>
              </a:lnSpc>
              <a:spcBef>
                <a:spcPts val="1600"/>
              </a:spcBef>
              <a:spcAft>
                <a:spcPts val="0"/>
              </a:spcAft>
              <a:buClr>
                <a:schemeClr val="dk2"/>
              </a:buClr>
              <a:buSzPts val="1600"/>
              <a:buFont typeface="Tajawal"/>
              <a:buChar char="●"/>
              <a:defRPr sz="1600">
                <a:solidFill>
                  <a:schemeClr val="dk2"/>
                </a:solidFill>
                <a:latin typeface="Tajawal"/>
                <a:ea typeface="Tajawal"/>
                <a:cs typeface="Tajawal"/>
                <a:sym typeface="Tajawal"/>
              </a:defRPr>
            </a:lvl4pPr>
            <a:lvl5pPr indent="-330200" lvl="4" marL="2286000">
              <a:lnSpc>
                <a:spcPct val="115000"/>
              </a:lnSpc>
              <a:spcBef>
                <a:spcPts val="1600"/>
              </a:spcBef>
              <a:spcAft>
                <a:spcPts val="0"/>
              </a:spcAft>
              <a:buClr>
                <a:schemeClr val="dk2"/>
              </a:buClr>
              <a:buSzPts val="1600"/>
              <a:buFont typeface="Tajawal"/>
              <a:buChar char="○"/>
              <a:defRPr sz="1600">
                <a:solidFill>
                  <a:schemeClr val="dk2"/>
                </a:solidFill>
                <a:latin typeface="Tajawal"/>
                <a:ea typeface="Tajawal"/>
                <a:cs typeface="Tajawal"/>
                <a:sym typeface="Tajawal"/>
              </a:defRPr>
            </a:lvl5pPr>
            <a:lvl6pPr indent="-330200" lvl="5" marL="2743200">
              <a:lnSpc>
                <a:spcPct val="115000"/>
              </a:lnSpc>
              <a:spcBef>
                <a:spcPts val="1600"/>
              </a:spcBef>
              <a:spcAft>
                <a:spcPts val="0"/>
              </a:spcAft>
              <a:buClr>
                <a:schemeClr val="dk2"/>
              </a:buClr>
              <a:buSzPts val="1600"/>
              <a:buFont typeface="Tajawal"/>
              <a:buChar char="■"/>
              <a:defRPr sz="1600">
                <a:solidFill>
                  <a:schemeClr val="dk2"/>
                </a:solidFill>
                <a:latin typeface="Tajawal"/>
                <a:ea typeface="Tajawal"/>
                <a:cs typeface="Tajawal"/>
                <a:sym typeface="Tajawal"/>
              </a:defRPr>
            </a:lvl6pPr>
            <a:lvl7pPr indent="-330200" lvl="6" marL="3200400">
              <a:lnSpc>
                <a:spcPct val="115000"/>
              </a:lnSpc>
              <a:spcBef>
                <a:spcPts val="1600"/>
              </a:spcBef>
              <a:spcAft>
                <a:spcPts val="0"/>
              </a:spcAft>
              <a:buClr>
                <a:schemeClr val="dk2"/>
              </a:buClr>
              <a:buSzPts val="1600"/>
              <a:buFont typeface="Tajawal"/>
              <a:buChar char="●"/>
              <a:defRPr sz="1600">
                <a:solidFill>
                  <a:schemeClr val="dk2"/>
                </a:solidFill>
                <a:latin typeface="Tajawal"/>
                <a:ea typeface="Tajawal"/>
                <a:cs typeface="Tajawal"/>
                <a:sym typeface="Tajawal"/>
              </a:defRPr>
            </a:lvl7pPr>
            <a:lvl8pPr indent="-330200" lvl="7" marL="3657600">
              <a:lnSpc>
                <a:spcPct val="115000"/>
              </a:lnSpc>
              <a:spcBef>
                <a:spcPts val="1600"/>
              </a:spcBef>
              <a:spcAft>
                <a:spcPts val="0"/>
              </a:spcAft>
              <a:buClr>
                <a:schemeClr val="dk2"/>
              </a:buClr>
              <a:buSzPts val="1600"/>
              <a:buFont typeface="Tajawal"/>
              <a:buChar char="○"/>
              <a:defRPr sz="1600">
                <a:solidFill>
                  <a:schemeClr val="dk2"/>
                </a:solidFill>
                <a:latin typeface="Tajawal"/>
                <a:ea typeface="Tajawal"/>
                <a:cs typeface="Tajawal"/>
                <a:sym typeface="Tajawal"/>
              </a:defRPr>
            </a:lvl8pPr>
            <a:lvl9pPr indent="-330200" lvl="8" marL="4114800">
              <a:lnSpc>
                <a:spcPct val="115000"/>
              </a:lnSpc>
              <a:spcBef>
                <a:spcPts val="1600"/>
              </a:spcBef>
              <a:spcAft>
                <a:spcPts val="1600"/>
              </a:spcAft>
              <a:buClr>
                <a:schemeClr val="dk2"/>
              </a:buClr>
              <a:buSzPts val="1600"/>
              <a:buFont typeface="Tajawal"/>
              <a:buChar char="■"/>
              <a:defRPr sz="1600">
                <a:solidFill>
                  <a:schemeClr val="dk2"/>
                </a:solidFill>
                <a:latin typeface="Tajawal"/>
                <a:ea typeface="Tajawal"/>
                <a:cs typeface="Tajawal"/>
                <a:sym typeface="Tajawal"/>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slide" Target="/ppt/slides/slide4.xml"/></Relationships>
</file>

<file path=ppt/slides/_rels/slide2.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9.xml"/><Relationship Id="rId12" Type="http://schemas.openxmlformats.org/officeDocument/2006/relationships/slide" Target="/ppt/slides/slide29.xml"/><Relationship Id="rId1" Type="http://schemas.openxmlformats.org/officeDocument/2006/relationships/slideLayout" Target="../slideLayouts/slideLayout8.xml"/><Relationship Id="rId2" Type="http://schemas.openxmlformats.org/officeDocument/2006/relationships/notesSlide" Target="../notesSlides/notesSlide2.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3.xml.rels><?xml version="1.0" encoding="UTF-8" standalone="yes"?><Relationships xmlns="http://schemas.openxmlformats.org/package/2006/relationships"><Relationship Id="rId11" Type="http://schemas.openxmlformats.org/officeDocument/2006/relationships/image" Target="../media/image4.png"/><Relationship Id="rId10" Type="http://schemas.openxmlformats.org/officeDocument/2006/relationships/image" Target="../media/image5.png"/><Relationship Id="rId13" Type="http://schemas.openxmlformats.org/officeDocument/2006/relationships/slide" Target="/ppt/slides/slide30.xml"/><Relationship Id="rId12" Type="http://schemas.openxmlformats.org/officeDocument/2006/relationships/image" Target="../media/image7.png"/><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slide" Target="/ppt/slides/slide5.xml"/><Relationship Id="rId4" Type="http://schemas.openxmlformats.org/officeDocument/2006/relationships/slide" Target="/ppt/slides/slide9.xml"/><Relationship Id="rId9" Type="http://schemas.openxmlformats.org/officeDocument/2006/relationships/slide" Target="/ppt/slides/slide4.xml"/><Relationship Id="rId5" Type="http://schemas.openxmlformats.org/officeDocument/2006/relationships/slide" Target="/ppt/slides/slide21.xml"/><Relationship Id="rId6" Type="http://schemas.openxmlformats.org/officeDocument/2006/relationships/slide" Target="/ppt/slides/slide29.xml"/><Relationship Id="rId7" Type="http://schemas.openxmlformats.org/officeDocument/2006/relationships/slide" Target="/ppt/slides/slide30.xml"/><Relationship Id="rId8" Type="http://schemas.openxmlformats.org/officeDocument/2006/relationships/image" Target="../media/image2.png"/></Relationships>
</file>

<file path=ppt/slides/_rels/slide4.xml.rels><?xml version="1.0" encoding="UTF-8" standalone="yes"?><Relationships xmlns="http://schemas.openxmlformats.org/package/2006/relationships"><Relationship Id="rId11" Type="http://schemas.openxmlformats.org/officeDocument/2006/relationships/image" Target="../media/image4.png"/><Relationship Id="rId10" Type="http://schemas.openxmlformats.org/officeDocument/2006/relationships/image" Target="../media/image5.png"/><Relationship Id="rId13" Type="http://schemas.openxmlformats.org/officeDocument/2006/relationships/slide" Target="/ppt/slides/slide5.xml"/><Relationship Id="rId12" Type="http://schemas.openxmlformats.org/officeDocument/2006/relationships/image" Target="../media/image7.png"/><Relationship Id="rId1" Type="http://schemas.openxmlformats.org/officeDocument/2006/relationships/slideLayout" Target="../slideLayouts/slideLayout13.xml"/><Relationship Id="rId2" Type="http://schemas.openxmlformats.org/officeDocument/2006/relationships/notesSlide" Target="../notesSlides/notesSlide4.xml"/><Relationship Id="rId3" Type="http://schemas.openxmlformats.org/officeDocument/2006/relationships/slide" Target="/ppt/slides/slide21.xml"/><Relationship Id="rId4" Type="http://schemas.openxmlformats.org/officeDocument/2006/relationships/slide" Target="/ppt/slides/slide29.xml"/><Relationship Id="rId9" Type="http://schemas.openxmlformats.org/officeDocument/2006/relationships/slide" Target="/ppt/slides/slide4.xml"/><Relationship Id="rId15" Type="http://schemas.openxmlformats.org/officeDocument/2006/relationships/slide" Target="/ppt/slides/slide21.xml"/><Relationship Id="rId14" Type="http://schemas.openxmlformats.org/officeDocument/2006/relationships/slide" Target="/ppt/slides/slide9.xml"/><Relationship Id="rId16" Type="http://schemas.openxmlformats.org/officeDocument/2006/relationships/slide" Target="/ppt/slides/slide29.xml"/><Relationship Id="rId5" Type="http://schemas.openxmlformats.org/officeDocument/2006/relationships/slide" Target="/ppt/slides/slide5.xml"/><Relationship Id="rId6" Type="http://schemas.openxmlformats.org/officeDocument/2006/relationships/slide" Target="/ppt/slides/slide9.xml"/><Relationship Id="rId7" Type="http://schemas.openxmlformats.org/officeDocument/2006/relationships/slide" Target="/ppt/slides/slide30.xml"/><Relationship Id="rId8" Type="http://schemas.openxmlformats.org/officeDocument/2006/relationships/image" Target="../media/image2.png"/></Relationships>
</file>

<file path=ppt/slides/_rels/slide5.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image" Target="../media/image7.png"/><Relationship Id="rId5" Type="http://schemas.openxmlformats.org/officeDocument/2006/relationships/slide" Target="/ppt/slides/slide30.xml"/><Relationship Id="rId6" Type="http://schemas.openxmlformats.org/officeDocument/2006/relationships/slide" Target="/ppt/slides/slide4.xml"/><Relationship Id="rId7" Type="http://schemas.openxmlformats.org/officeDocument/2006/relationships/image" Target="../media/image5.png"/><Relationship Id="rId8" Type="http://schemas.openxmlformats.org/officeDocument/2006/relationships/image" Target="../media/image4.png"/></Relationships>
</file>

<file path=ppt/slides/_rels/slide6.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9.xml"/><Relationship Id="rId12" Type="http://schemas.openxmlformats.org/officeDocument/2006/relationships/slide" Target="/ppt/slides/slide29.xml"/><Relationship Id="rId1" Type="http://schemas.openxmlformats.org/officeDocument/2006/relationships/slideLayout" Target="../slideLayouts/slideLayout14.xml"/><Relationship Id="rId2" Type="http://schemas.openxmlformats.org/officeDocument/2006/relationships/notesSlide" Target="../notesSlides/notesSlide6.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7.xml.rels><?xml version="1.0" encoding="UTF-8" standalone="yes"?><Relationships xmlns="http://schemas.openxmlformats.org/package/2006/relationships"><Relationship Id="rId11" Type="http://schemas.openxmlformats.org/officeDocument/2006/relationships/image" Target="../media/image4.png"/><Relationship Id="rId10" Type="http://schemas.openxmlformats.org/officeDocument/2006/relationships/image" Target="../media/image5.png"/><Relationship Id="rId13" Type="http://schemas.openxmlformats.org/officeDocument/2006/relationships/slide" Target="/ppt/slides/slide30.xml"/><Relationship Id="rId12" Type="http://schemas.openxmlformats.org/officeDocument/2006/relationships/image" Target="../media/image7.png"/><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slide" Target="/ppt/slides/slide5.xml"/><Relationship Id="rId4" Type="http://schemas.openxmlformats.org/officeDocument/2006/relationships/slide" Target="/ppt/slides/slide9.xml"/><Relationship Id="rId9" Type="http://schemas.openxmlformats.org/officeDocument/2006/relationships/slide" Target="/ppt/slides/slide4.xml"/><Relationship Id="rId5" Type="http://schemas.openxmlformats.org/officeDocument/2006/relationships/slide" Target="/ppt/slides/slide21.xml"/><Relationship Id="rId6" Type="http://schemas.openxmlformats.org/officeDocument/2006/relationships/slide" Target="/ppt/slides/slide29.xml"/><Relationship Id="rId7" Type="http://schemas.openxmlformats.org/officeDocument/2006/relationships/slide" Target="/ppt/slides/slide30.xml"/><Relationship Id="rId8" Type="http://schemas.openxmlformats.org/officeDocument/2006/relationships/image" Target="../media/image2.png"/></Relationships>
</file>

<file path=ppt/slides/_rels/slide8.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image" Target="../media/image7.png"/><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slide" Target="/ppt/slides/slide8.xml"/></Relationships>
</file>

<file path=ppt/slides/_rels/slide9.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9.xml"/><Relationship Id="rId12" Type="http://schemas.openxmlformats.org/officeDocument/2006/relationships/slide" Target="/ppt/slides/slide29.xml"/><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10.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13.xml"/><Relationship Id="rId2" Type="http://schemas.openxmlformats.org/officeDocument/2006/relationships/notesSlide" Target="../notesSlides/notesSlide10.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image" Target="../media/image7.png"/><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slide" Target="/ppt/slides/slide10.xml"/></Relationships>
</file>

<file path=ppt/slides/_rels/slide11.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11.xml"/><Relationship Id="rId12" Type="http://schemas.openxmlformats.org/officeDocument/2006/relationships/slide" Target="/ppt/slides/slide29.xml"/><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12.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9.xml"/><Relationship Id="rId2" Type="http://schemas.openxmlformats.org/officeDocument/2006/relationships/notesSlide" Target="../notesSlides/notesSlide12.xml"/><Relationship Id="rId3" Type="http://schemas.openxmlformats.org/officeDocument/2006/relationships/image" Target="../media/image12.png"/><Relationship Id="rId4" Type="http://schemas.openxmlformats.org/officeDocument/2006/relationships/slide" Target="/ppt/slides/slide30.xml"/><Relationship Id="rId9" Type="http://schemas.openxmlformats.org/officeDocument/2006/relationships/image" Target="../media/image7.png"/><Relationship Id="rId5" Type="http://schemas.openxmlformats.org/officeDocument/2006/relationships/image" Target="../media/image2.png"/><Relationship Id="rId6" Type="http://schemas.openxmlformats.org/officeDocument/2006/relationships/slide" Target="/ppt/slides/slide4.xml"/><Relationship Id="rId7" Type="http://schemas.openxmlformats.org/officeDocument/2006/relationships/image" Target="../media/image5.png"/><Relationship Id="rId8" Type="http://schemas.openxmlformats.org/officeDocument/2006/relationships/image" Target="../media/image4.png"/></Relationships>
</file>

<file path=ppt/slides/_rels/slide13.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13.xml"/><Relationship Id="rId12" Type="http://schemas.openxmlformats.org/officeDocument/2006/relationships/slide" Target="/ppt/slides/slide29.xml"/><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14.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5.xml"/><Relationship Id="rId2" Type="http://schemas.openxmlformats.org/officeDocument/2006/relationships/notesSlide" Target="../notesSlides/notesSlide14.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30.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15.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15.xml"/><Relationship Id="rId12" Type="http://schemas.openxmlformats.org/officeDocument/2006/relationships/slide" Target="/ppt/slides/slide29.xml"/><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16.xml.rels><?xml version="1.0" encoding="UTF-8" standalone="yes"?><Relationships xmlns="http://schemas.openxmlformats.org/package/2006/relationships"><Relationship Id="rId11" Type="http://schemas.openxmlformats.org/officeDocument/2006/relationships/image" Target="../media/image4.png"/><Relationship Id="rId10" Type="http://schemas.openxmlformats.org/officeDocument/2006/relationships/image" Target="../media/image5.png"/><Relationship Id="rId13" Type="http://schemas.openxmlformats.org/officeDocument/2006/relationships/slide" Target="/ppt/slides/slide30.xml"/><Relationship Id="rId12" Type="http://schemas.openxmlformats.org/officeDocument/2006/relationships/image" Target="../media/image7.png"/><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slide" Target="/ppt/slides/slide5.xml"/><Relationship Id="rId4" Type="http://schemas.openxmlformats.org/officeDocument/2006/relationships/slide" Target="/ppt/slides/slide9.xml"/><Relationship Id="rId9" Type="http://schemas.openxmlformats.org/officeDocument/2006/relationships/slide" Target="/ppt/slides/slide4.xml"/><Relationship Id="rId5" Type="http://schemas.openxmlformats.org/officeDocument/2006/relationships/slide" Target="/ppt/slides/slide21.xml"/><Relationship Id="rId6" Type="http://schemas.openxmlformats.org/officeDocument/2006/relationships/slide" Target="/ppt/slides/slide29.xml"/><Relationship Id="rId7" Type="http://schemas.openxmlformats.org/officeDocument/2006/relationships/slide" Target="/ppt/slides/slide30.xml"/><Relationship Id="rId8" Type="http://schemas.openxmlformats.org/officeDocument/2006/relationships/image" Target="../media/image2.png"/></Relationships>
</file>

<file path=ppt/slides/_rels/slide17.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17.xml"/><Relationship Id="rId12" Type="http://schemas.openxmlformats.org/officeDocument/2006/relationships/slide" Target="/ppt/slides/slide29.xml"/><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18.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6.xml"/><Relationship Id="rId2" Type="http://schemas.openxmlformats.org/officeDocument/2006/relationships/notesSlide" Target="../notesSlides/notesSlide18.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30.xml"/><Relationship Id="rId14" Type="http://schemas.openxmlformats.org/officeDocument/2006/relationships/image" Target="../media/image14.png"/><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19.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5.xml"/><Relationship Id="rId2" Type="http://schemas.openxmlformats.org/officeDocument/2006/relationships/notesSlide" Target="../notesSlides/notesSlide19.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30.xml"/><Relationship Id="rId14" Type="http://schemas.openxmlformats.org/officeDocument/2006/relationships/image" Target="../media/image19.png"/><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20.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6.xml"/><Relationship Id="rId2" Type="http://schemas.openxmlformats.org/officeDocument/2006/relationships/notesSlide" Target="../notesSlides/notesSlide20.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30.xml"/><Relationship Id="rId14" Type="http://schemas.openxmlformats.org/officeDocument/2006/relationships/image" Target="../media/image17.jpg"/><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21.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30.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22.xml.rels><?xml version="1.0" encoding="UTF-8" standalone="yes"?><Relationships xmlns="http://schemas.openxmlformats.org/package/2006/relationships"><Relationship Id="rId11" Type="http://schemas.openxmlformats.org/officeDocument/2006/relationships/image" Target="../media/image4.png"/><Relationship Id="rId10" Type="http://schemas.openxmlformats.org/officeDocument/2006/relationships/image" Target="../media/image5.png"/><Relationship Id="rId13" Type="http://schemas.openxmlformats.org/officeDocument/2006/relationships/slide" Target="/ppt/slides/slide30.xml"/><Relationship Id="rId12" Type="http://schemas.openxmlformats.org/officeDocument/2006/relationships/image" Target="../media/image7.png"/><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slide" Target="/ppt/slides/slide5.xml"/><Relationship Id="rId4" Type="http://schemas.openxmlformats.org/officeDocument/2006/relationships/slide" Target="/ppt/slides/slide9.xml"/><Relationship Id="rId9" Type="http://schemas.openxmlformats.org/officeDocument/2006/relationships/slide" Target="/ppt/slides/slide4.xml"/><Relationship Id="rId5" Type="http://schemas.openxmlformats.org/officeDocument/2006/relationships/slide" Target="/ppt/slides/slide21.xml"/><Relationship Id="rId6" Type="http://schemas.openxmlformats.org/officeDocument/2006/relationships/slide" Target="/ppt/slides/slide29.xml"/><Relationship Id="rId7" Type="http://schemas.openxmlformats.org/officeDocument/2006/relationships/slide" Target="/ppt/slides/slide30.xml"/><Relationship Id="rId8" Type="http://schemas.openxmlformats.org/officeDocument/2006/relationships/image" Target="../media/image2.png"/></Relationships>
</file>

<file path=ppt/slides/_rels/slide23.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6.xml"/><Relationship Id="rId2" Type="http://schemas.openxmlformats.org/officeDocument/2006/relationships/notesSlide" Target="../notesSlides/notesSlide23.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30.xml"/><Relationship Id="rId14" Type="http://schemas.openxmlformats.org/officeDocument/2006/relationships/image" Target="../media/image16.png"/><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24.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6.xml"/><Relationship Id="rId2" Type="http://schemas.openxmlformats.org/officeDocument/2006/relationships/notesSlide" Target="../notesSlides/notesSlide24.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30.xml"/><Relationship Id="rId14" Type="http://schemas.openxmlformats.org/officeDocument/2006/relationships/image" Target="../media/image10.png"/><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25.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9.xml"/><Relationship Id="rId13" Type="http://schemas.openxmlformats.org/officeDocument/2006/relationships/image" Target="../media/image15.png"/><Relationship Id="rId12" Type="http://schemas.openxmlformats.org/officeDocument/2006/relationships/slide" Target="/ppt/slides/slide29.xml"/><Relationship Id="rId1" Type="http://schemas.openxmlformats.org/officeDocument/2006/relationships/slideLayout" Target="../slideLayouts/slideLayout5.xml"/><Relationship Id="rId2" Type="http://schemas.openxmlformats.org/officeDocument/2006/relationships/notesSlide" Target="../notesSlides/notesSlide25.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26.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6.xml"/><Relationship Id="rId2" Type="http://schemas.openxmlformats.org/officeDocument/2006/relationships/notesSlide" Target="../notesSlides/notesSlide26.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30.xml"/><Relationship Id="rId14" Type="http://schemas.openxmlformats.org/officeDocument/2006/relationships/image" Target="../media/image13.png"/><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27.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9.xml"/><Relationship Id="rId13" Type="http://schemas.openxmlformats.org/officeDocument/2006/relationships/image" Target="../media/image18.png"/><Relationship Id="rId12" Type="http://schemas.openxmlformats.org/officeDocument/2006/relationships/slide" Target="/ppt/slides/slide29.xml"/><Relationship Id="rId1" Type="http://schemas.openxmlformats.org/officeDocument/2006/relationships/slideLayout" Target="../slideLayouts/slideLayout5.xml"/><Relationship Id="rId2" Type="http://schemas.openxmlformats.org/officeDocument/2006/relationships/notesSlide" Target="../notesSlides/notesSlide27.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28.xml.rels><?xml version="1.0" encoding="UTF-8" standalone="yes"?><Relationships xmlns="http://schemas.openxmlformats.org/package/2006/relationships"><Relationship Id="rId11" Type="http://schemas.openxmlformats.org/officeDocument/2006/relationships/image" Target="../media/image4.png"/><Relationship Id="rId10" Type="http://schemas.openxmlformats.org/officeDocument/2006/relationships/image" Target="../media/image5.png"/><Relationship Id="rId13" Type="http://schemas.openxmlformats.org/officeDocument/2006/relationships/slide" Target="/ppt/slides/slide30.xml"/><Relationship Id="rId12" Type="http://schemas.openxmlformats.org/officeDocument/2006/relationships/image" Target="../media/image7.png"/><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slide" Target="/ppt/slides/slide5.xml"/><Relationship Id="rId4" Type="http://schemas.openxmlformats.org/officeDocument/2006/relationships/slide" Target="/ppt/slides/slide9.xml"/><Relationship Id="rId9" Type="http://schemas.openxmlformats.org/officeDocument/2006/relationships/slide" Target="/ppt/slides/slide4.xml"/><Relationship Id="rId5" Type="http://schemas.openxmlformats.org/officeDocument/2006/relationships/slide" Target="/ppt/slides/slide21.xml"/><Relationship Id="rId6" Type="http://schemas.openxmlformats.org/officeDocument/2006/relationships/slide" Target="/ppt/slides/slide29.xml"/><Relationship Id="rId7" Type="http://schemas.openxmlformats.org/officeDocument/2006/relationships/slide" Target="/ppt/slides/slide30.xml"/><Relationship Id="rId8" Type="http://schemas.openxmlformats.org/officeDocument/2006/relationships/image" Target="../media/image2.png"/></Relationships>
</file>

<file path=ppt/slides/_rels/slide29.xml.rels><?xml version="1.0" encoding="UTF-8" standalone="yes"?><Relationships xmlns="http://schemas.openxmlformats.org/package/2006/relationships"><Relationship Id="rId11" Type="http://schemas.openxmlformats.org/officeDocument/2006/relationships/slide" Target="/ppt/slides/slide9.xml"/><Relationship Id="rId10" Type="http://schemas.openxmlformats.org/officeDocument/2006/relationships/slide" Target="/ppt/slides/slide5.xml"/><Relationship Id="rId13" Type="http://schemas.openxmlformats.org/officeDocument/2006/relationships/slide" Target="/ppt/slides/slide29.xml"/><Relationship Id="rId12" Type="http://schemas.openxmlformats.org/officeDocument/2006/relationships/slide" Target="/ppt/slides/slide21.xml"/><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30.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30.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9.xml"/><Relationship Id="rId12" Type="http://schemas.openxmlformats.org/officeDocument/2006/relationships/slide" Target="/ppt/slides/slide29.xml"/><Relationship Id="rId1" Type="http://schemas.openxmlformats.org/officeDocument/2006/relationships/slideLayout" Target="../slideLayouts/slideLayout20.xml"/><Relationship Id="rId2" Type="http://schemas.openxmlformats.org/officeDocument/2006/relationships/notesSlide" Target="../notesSlides/notesSlide30.xml"/><Relationship Id="rId3" Type="http://schemas.openxmlformats.org/officeDocument/2006/relationships/slide" Target="/ppt/slides/slide4.xml"/><Relationship Id="rId4" Type="http://schemas.openxmlformats.org/officeDocument/2006/relationships/image" Target="../media/image5.png"/><Relationship Id="rId9" Type="http://schemas.openxmlformats.org/officeDocument/2006/relationships/slide" Target="/ppt/slides/slide5.xml"/><Relationship Id="rId5" Type="http://schemas.openxmlformats.org/officeDocument/2006/relationships/image" Target="../media/image4.png"/><Relationship Id="rId6" Type="http://schemas.openxmlformats.org/officeDocument/2006/relationships/image" Target="../media/image7.png"/><Relationship Id="rId7" Type="http://schemas.openxmlformats.org/officeDocument/2006/relationships/slide" Target="/ppt/slides/slide30.xml"/><Relationship Id="rId8" Type="http://schemas.openxmlformats.org/officeDocument/2006/relationships/image" Target="../media/image2.png"/></Relationships>
</file>

<file path=ppt/slides/_rels/slide31.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9.xml"/><Relationship Id="rId12" Type="http://schemas.openxmlformats.org/officeDocument/2006/relationships/slide" Target="/ppt/slides/slide29.xml"/><Relationship Id="rId1" Type="http://schemas.openxmlformats.org/officeDocument/2006/relationships/slideLayout" Target="../slideLayouts/slideLayout3.xml"/><Relationship Id="rId2" Type="http://schemas.openxmlformats.org/officeDocument/2006/relationships/notesSlide" Target="../notesSlides/notesSlide31.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32.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9.xml"/><Relationship Id="rId12" Type="http://schemas.openxmlformats.org/officeDocument/2006/relationships/slide" Target="/ppt/slides/slide29.xml"/><Relationship Id="rId1" Type="http://schemas.openxmlformats.org/officeDocument/2006/relationships/slideLayout" Target="../slideLayouts/slideLayout3.xml"/><Relationship Id="rId2" Type="http://schemas.openxmlformats.org/officeDocument/2006/relationships/notesSlide" Target="../notesSlides/notesSlide32.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_rels/slide33.xml.rels><?xml version="1.0" encoding="UTF-8" standalone="yes"?><Relationships xmlns="http://schemas.openxmlformats.org/package/2006/relationships"><Relationship Id="rId11" Type="http://schemas.openxmlformats.org/officeDocument/2006/relationships/slide" Target="/ppt/slides/slide21.xml"/><Relationship Id="rId10" Type="http://schemas.openxmlformats.org/officeDocument/2006/relationships/slide" Target="/ppt/slides/slide9.xml"/><Relationship Id="rId12" Type="http://schemas.openxmlformats.org/officeDocument/2006/relationships/slide" Target="/ppt/slides/slide29.xml"/><Relationship Id="rId1" Type="http://schemas.openxmlformats.org/officeDocument/2006/relationships/slideLayout" Target="../slideLayouts/slideLayout3.xml"/><Relationship Id="rId2" Type="http://schemas.openxmlformats.org/officeDocument/2006/relationships/notesSlide" Target="../notesSlides/notesSlide33.xml"/><Relationship Id="rId3" Type="http://schemas.openxmlformats.org/officeDocument/2006/relationships/slide" Target="/ppt/slides/slide30.xml"/><Relationship Id="rId4" Type="http://schemas.openxmlformats.org/officeDocument/2006/relationships/image" Target="../media/image2.png"/><Relationship Id="rId9" Type="http://schemas.openxmlformats.org/officeDocument/2006/relationships/slide" Target="/ppt/slides/slide5.xml"/><Relationship Id="rId5" Type="http://schemas.openxmlformats.org/officeDocument/2006/relationships/slide" Target="/ppt/slides/slide4.xml"/><Relationship Id="rId6" Type="http://schemas.openxmlformats.org/officeDocument/2006/relationships/image" Target="../media/image5.png"/><Relationship Id="rId7" Type="http://schemas.openxmlformats.org/officeDocument/2006/relationships/image" Target="../media/image4.png"/><Relationship Id="rId8"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2" name="Shape 342"/>
        <p:cNvGrpSpPr/>
        <p:nvPr/>
      </p:nvGrpSpPr>
      <p:grpSpPr>
        <a:xfrm>
          <a:off x="0" y="0"/>
          <a:ext cx="0" cy="0"/>
          <a:chOff x="0" y="0"/>
          <a:chExt cx="0" cy="0"/>
        </a:xfrm>
      </p:grpSpPr>
      <p:pic>
        <p:nvPicPr>
          <p:cNvPr id="343" name="Google Shape;343;p23"/>
          <p:cNvPicPr preferRelativeResize="0"/>
          <p:nvPr/>
        </p:nvPicPr>
        <p:blipFill rotWithShape="1">
          <a:blip r:embed="rId3">
            <a:alphaModFix/>
          </a:blip>
          <a:srcRect b="465" l="0" r="0" t="465"/>
          <a:stretch/>
        </p:blipFill>
        <p:spPr>
          <a:xfrm>
            <a:off x="7599675" y="656275"/>
            <a:ext cx="230150" cy="224350"/>
          </a:xfrm>
          <a:prstGeom prst="rect">
            <a:avLst/>
          </a:prstGeom>
          <a:noFill/>
          <a:ln>
            <a:noFill/>
          </a:ln>
        </p:spPr>
      </p:pic>
      <p:sp>
        <p:nvSpPr>
          <p:cNvPr id="344" name="Google Shape;344;p23"/>
          <p:cNvSpPr txBox="1"/>
          <p:nvPr>
            <p:ph type="ctrTitle"/>
          </p:nvPr>
        </p:nvSpPr>
        <p:spPr>
          <a:xfrm>
            <a:off x="1649106" y="1225500"/>
            <a:ext cx="5845800" cy="20526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3900"/>
              <a:t>INDEPENDENT PROJECT</a:t>
            </a:r>
            <a:endParaRPr sz="3900"/>
          </a:p>
          <a:p>
            <a:pPr indent="0" lvl="0" marL="0" rtl="0" algn="ctr">
              <a:spcBef>
                <a:spcPts val="0"/>
              </a:spcBef>
              <a:spcAft>
                <a:spcPts val="0"/>
              </a:spcAft>
              <a:buNone/>
            </a:pPr>
            <a:r>
              <a:rPr lang="en" sz="4700"/>
              <a:t>INTERIM VIVA</a:t>
            </a:r>
            <a:endParaRPr sz="4700"/>
          </a:p>
        </p:txBody>
      </p:sp>
      <p:sp>
        <p:nvSpPr>
          <p:cNvPr id="345" name="Google Shape;345;p23"/>
          <p:cNvSpPr txBox="1"/>
          <p:nvPr>
            <p:ph idx="1" type="subTitle"/>
          </p:nvPr>
        </p:nvSpPr>
        <p:spPr>
          <a:xfrm>
            <a:off x="1649100" y="3025314"/>
            <a:ext cx="5845800" cy="5817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Hamza Qasim // 2103929</a:t>
            </a:r>
            <a:endParaRPr/>
          </a:p>
        </p:txBody>
      </p:sp>
      <p:sp>
        <p:nvSpPr>
          <p:cNvPr id="346" name="Google Shape;346;p23">
            <a:hlinkClick action="ppaction://hlinksldjump" r:id="rId4"/>
          </p:cNvPr>
          <p:cNvSpPr/>
          <p:nvPr/>
        </p:nvSpPr>
        <p:spPr>
          <a:xfrm>
            <a:off x="3702200" y="3771475"/>
            <a:ext cx="17397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chemeClr val="dk1"/>
                </a:solidFill>
                <a:latin typeface="Raleway"/>
                <a:ea typeface="Raleway"/>
                <a:cs typeface="Raleway"/>
                <a:sym typeface="Raleway"/>
              </a:rPr>
              <a:t>ENTER</a:t>
            </a:r>
            <a:endParaRPr b="1">
              <a:solidFill>
                <a:schemeClr val="dk1"/>
              </a:solidFill>
              <a:latin typeface="Raleway"/>
              <a:ea typeface="Raleway"/>
              <a:cs typeface="Raleway"/>
              <a:sym typeface="Raleway"/>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0" name="Shape 350"/>
        <p:cNvGrpSpPr/>
        <p:nvPr/>
      </p:nvGrpSpPr>
      <p:grpSpPr>
        <a:xfrm>
          <a:off x="0" y="0"/>
          <a:ext cx="0" cy="0"/>
          <a:chOff x="0" y="0"/>
          <a:chExt cx="0" cy="0"/>
        </a:xfrm>
      </p:grpSpPr>
      <p:pic>
        <p:nvPicPr>
          <p:cNvPr id="351" name="Google Shape;351;p24">
            <a:hlinkClick action="ppaction://hlinksldjump" r:id="rId3"/>
          </p:cNvPr>
          <p:cNvPicPr preferRelativeResize="0"/>
          <p:nvPr/>
        </p:nvPicPr>
        <p:blipFill rotWithShape="1">
          <a:blip r:embed="rId4">
            <a:alphaModFix/>
          </a:blip>
          <a:srcRect b="475" l="0" r="0" t="465"/>
          <a:stretch/>
        </p:blipFill>
        <p:spPr>
          <a:xfrm>
            <a:off x="7472087" y="478225"/>
            <a:ext cx="265550" cy="258850"/>
          </a:xfrm>
          <a:prstGeom prst="rect">
            <a:avLst/>
          </a:prstGeom>
          <a:noFill/>
          <a:ln>
            <a:noFill/>
          </a:ln>
        </p:spPr>
      </p:pic>
      <p:sp>
        <p:nvSpPr>
          <p:cNvPr id="352" name="Google Shape;352;p24"/>
          <p:cNvSpPr txBox="1"/>
          <p:nvPr>
            <p:ph type="title"/>
          </p:nvPr>
        </p:nvSpPr>
        <p:spPr>
          <a:xfrm>
            <a:off x="2584400" y="1923600"/>
            <a:ext cx="4764000" cy="24270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The Ethics and Morality behind Cheating in Video Games</a:t>
            </a:r>
            <a:endParaRPr/>
          </a:p>
        </p:txBody>
      </p:sp>
      <p:grpSp>
        <p:nvGrpSpPr>
          <p:cNvPr id="353" name="Google Shape;353;p24"/>
          <p:cNvGrpSpPr/>
          <p:nvPr/>
        </p:nvGrpSpPr>
        <p:grpSpPr>
          <a:xfrm>
            <a:off x="4175058" y="1480503"/>
            <a:ext cx="1453209" cy="282796"/>
            <a:chOff x="4175058" y="1480503"/>
            <a:chExt cx="1453209" cy="282796"/>
          </a:xfrm>
        </p:grpSpPr>
        <p:sp>
          <p:nvSpPr>
            <p:cNvPr id="354" name="Google Shape;354;p24"/>
            <p:cNvSpPr/>
            <p:nvPr/>
          </p:nvSpPr>
          <p:spPr>
            <a:xfrm>
              <a:off x="4175058" y="1480503"/>
              <a:ext cx="336133" cy="282796"/>
            </a:xfrm>
            <a:custGeom>
              <a:rect b="b" l="l" r="r" t="t"/>
              <a:pathLst>
                <a:path extrusionOk="0" h="7199" w="8556">
                  <a:moveTo>
                    <a:pt x="2214" y="1"/>
                  </a:moveTo>
                  <a:cubicBezTo>
                    <a:pt x="1086" y="1"/>
                    <a:pt x="1" y="876"/>
                    <a:pt x="1" y="2194"/>
                  </a:cubicBezTo>
                  <a:cubicBezTo>
                    <a:pt x="1" y="2774"/>
                    <a:pt x="224" y="3327"/>
                    <a:pt x="634" y="3737"/>
                  </a:cubicBezTo>
                  <a:lnTo>
                    <a:pt x="4381" y="7199"/>
                  </a:lnTo>
                  <a:cubicBezTo>
                    <a:pt x="7387" y="4014"/>
                    <a:pt x="8556" y="3389"/>
                    <a:pt x="8556" y="2194"/>
                  </a:cubicBezTo>
                  <a:cubicBezTo>
                    <a:pt x="8556" y="1605"/>
                    <a:pt x="8422" y="945"/>
                    <a:pt x="7914" y="642"/>
                  </a:cubicBezTo>
                  <a:cubicBezTo>
                    <a:pt x="7380" y="319"/>
                    <a:pt x="6898" y="129"/>
                    <a:pt x="6441" y="129"/>
                  </a:cubicBezTo>
                  <a:cubicBezTo>
                    <a:pt x="5990" y="129"/>
                    <a:pt x="5565" y="314"/>
                    <a:pt x="5139" y="740"/>
                  </a:cubicBezTo>
                  <a:lnTo>
                    <a:pt x="4381" y="1284"/>
                  </a:lnTo>
                  <a:lnTo>
                    <a:pt x="3739" y="642"/>
                  </a:lnTo>
                  <a:cubicBezTo>
                    <a:pt x="3296" y="199"/>
                    <a:pt x="2750" y="1"/>
                    <a:pt x="2214"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24"/>
            <p:cNvSpPr/>
            <p:nvPr/>
          </p:nvSpPr>
          <p:spPr>
            <a:xfrm>
              <a:off x="4733596" y="1480503"/>
              <a:ext cx="336133" cy="282796"/>
            </a:xfrm>
            <a:custGeom>
              <a:rect b="b" l="l" r="r" t="t"/>
              <a:pathLst>
                <a:path extrusionOk="0" h="7199" w="8556">
                  <a:moveTo>
                    <a:pt x="2214" y="1"/>
                  </a:moveTo>
                  <a:cubicBezTo>
                    <a:pt x="1086" y="1"/>
                    <a:pt x="1" y="876"/>
                    <a:pt x="1" y="2194"/>
                  </a:cubicBezTo>
                  <a:cubicBezTo>
                    <a:pt x="1" y="2774"/>
                    <a:pt x="224" y="3327"/>
                    <a:pt x="634" y="3737"/>
                  </a:cubicBezTo>
                  <a:lnTo>
                    <a:pt x="4381" y="7199"/>
                  </a:lnTo>
                  <a:cubicBezTo>
                    <a:pt x="7387" y="4014"/>
                    <a:pt x="8556" y="3389"/>
                    <a:pt x="8556" y="2194"/>
                  </a:cubicBezTo>
                  <a:cubicBezTo>
                    <a:pt x="8556" y="1605"/>
                    <a:pt x="8422" y="945"/>
                    <a:pt x="7914" y="642"/>
                  </a:cubicBezTo>
                  <a:cubicBezTo>
                    <a:pt x="7380" y="319"/>
                    <a:pt x="6898" y="129"/>
                    <a:pt x="6441" y="129"/>
                  </a:cubicBezTo>
                  <a:cubicBezTo>
                    <a:pt x="5990" y="129"/>
                    <a:pt x="5565" y="314"/>
                    <a:pt x="5139" y="740"/>
                  </a:cubicBezTo>
                  <a:lnTo>
                    <a:pt x="4381" y="1284"/>
                  </a:lnTo>
                  <a:lnTo>
                    <a:pt x="3739" y="642"/>
                  </a:lnTo>
                  <a:cubicBezTo>
                    <a:pt x="3296" y="199"/>
                    <a:pt x="2750" y="1"/>
                    <a:pt x="2214"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 name="Google Shape;356;p24"/>
            <p:cNvSpPr/>
            <p:nvPr/>
          </p:nvSpPr>
          <p:spPr>
            <a:xfrm>
              <a:off x="5292134" y="1480503"/>
              <a:ext cx="336133" cy="282796"/>
            </a:xfrm>
            <a:custGeom>
              <a:rect b="b" l="l" r="r" t="t"/>
              <a:pathLst>
                <a:path extrusionOk="0" h="7199" w="8556">
                  <a:moveTo>
                    <a:pt x="2214" y="1"/>
                  </a:moveTo>
                  <a:cubicBezTo>
                    <a:pt x="1086" y="1"/>
                    <a:pt x="1" y="876"/>
                    <a:pt x="1" y="2194"/>
                  </a:cubicBezTo>
                  <a:cubicBezTo>
                    <a:pt x="1" y="2774"/>
                    <a:pt x="224" y="3327"/>
                    <a:pt x="634" y="3737"/>
                  </a:cubicBezTo>
                  <a:lnTo>
                    <a:pt x="4381" y="7199"/>
                  </a:lnTo>
                  <a:cubicBezTo>
                    <a:pt x="7387" y="4014"/>
                    <a:pt x="8556" y="3389"/>
                    <a:pt x="8556" y="2194"/>
                  </a:cubicBezTo>
                  <a:cubicBezTo>
                    <a:pt x="8556" y="1605"/>
                    <a:pt x="8422" y="945"/>
                    <a:pt x="7914" y="642"/>
                  </a:cubicBezTo>
                  <a:cubicBezTo>
                    <a:pt x="7380" y="319"/>
                    <a:pt x="6898" y="129"/>
                    <a:pt x="6441" y="129"/>
                  </a:cubicBezTo>
                  <a:cubicBezTo>
                    <a:pt x="5990" y="129"/>
                    <a:pt x="5565" y="314"/>
                    <a:pt x="5139" y="740"/>
                  </a:cubicBezTo>
                  <a:lnTo>
                    <a:pt x="4381" y="1284"/>
                  </a:lnTo>
                  <a:lnTo>
                    <a:pt x="3739" y="642"/>
                  </a:lnTo>
                  <a:cubicBezTo>
                    <a:pt x="3296" y="199"/>
                    <a:pt x="2750" y="1"/>
                    <a:pt x="2214" y="1"/>
                  </a:cubicBez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357" name="Google Shape;357;p24">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358" name="Google Shape;358;p24">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359" name="Google Shape;359;p24">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360" name="Google Shape;360;p24">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361" name="Google Shape;361;p24">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362" name="Google Shape;362;p24">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363" name="Google Shape;363;p24">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364" name="Google Shape;364;p24">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8" name="Shape 368"/>
        <p:cNvGrpSpPr/>
        <p:nvPr/>
      </p:nvGrpSpPr>
      <p:grpSpPr>
        <a:xfrm>
          <a:off x="0" y="0"/>
          <a:ext cx="0" cy="0"/>
          <a:chOff x="0" y="0"/>
          <a:chExt cx="0" cy="0"/>
        </a:xfrm>
      </p:grpSpPr>
      <p:sp>
        <p:nvSpPr>
          <p:cNvPr id="369" name="Google Shape;369;p25">
            <a:hlinkClick action="ppaction://hlinksldjump" r:id="rId3"/>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370" name="Google Shape;370;p25">
            <a:hlinkClick action="ppaction://hlinksldjump" r:id="rId4"/>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371" name="Google Shape;371;p25">
            <a:hlinkClick action="ppaction://hlinksldjump" r:id="rId5"/>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372" name="Google Shape;372;p25">
            <a:hlinkClick action="ppaction://hlinksldjump" r:id="rId6"/>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pic>
        <p:nvPicPr>
          <p:cNvPr id="373" name="Google Shape;373;p25">
            <a:hlinkClick action="ppaction://hlinksldjump" r:id="rId7"/>
          </p:cNvPr>
          <p:cNvPicPr preferRelativeResize="0"/>
          <p:nvPr/>
        </p:nvPicPr>
        <p:blipFill rotWithShape="1">
          <a:blip r:embed="rId8">
            <a:alphaModFix/>
          </a:blip>
          <a:srcRect b="475" l="0" r="0" t="465"/>
          <a:stretch/>
        </p:blipFill>
        <p:spPr>
          <a:xfrm>
            <a:off x="8446575" y="550350"/>
            <a:ext cx="265550" cy="258850"/>
          </a:xfrm>
          <a:prstGeom prst="rect">
            <a:avLst/>
          </a:prstGeom>
          <a:noFill/>
          <a:ln>
            <a:noFill/>
          </a:ln>
        </p:spPr>
      </p:pic>
      <p:pic>
        <p:nvPicPr>
          <p:cNvPr id="374" name="Google Shape;374;p25">
            <a:hlinkClick action="ppaction://hlinksldjump" r:id="rId9"/>
          </p:cNvPr>
          <p:cNvPicPr preferRelativeResize="0"/>
          <p:nvPr/>
        </p:nvPicPr>
        <p:blipFill rotWithShape="1">
          <a:blip r:embed="rId10">
            <a:alphaModFix/>
          </a:blip>
          <a:srcRect b="941" l="0" r="0" t="941"/>
          <a:stretch/>
        </p:blipFill>
        <p:spPr>
          <a:xfrm>
            <a:off x="237300" y="550513"/>
            <a:ext cx="294878" cy="230099"/>
          </a:xfrm>
          <a:prstGeom prst="rect">
            <a:avLst/>
          </a:prstGeom>
          <a:noFill/>
          <a:ln>
            <a:noFill/>
          </a:ln>
        </p:spPr>
      </p:pic>
      <p:pic>
        <p:nvPicPr>
          <p:cNvPr id="375" name="Google Shape;375;p25">
            <a:hlinkClick action="ppaction://hlinkshowjump?jump=previousslide"/>
          </p:cNvPr>
          <p:cNvPicPr preferRelativeResize="0"/>
          <p:nvPr/>
        </p:nvPicPr>
        <p:blipFill>
          <a:blip r:embed="rId11">
            <a:alphaModFix/>
          </a:blip>
          <a:stretch>
            <a:fillRect/>
          </a:stretch>
        </p:blipFill>
        <p:spPr>
          <a:xfrm>
            <a:off x="237301" y="1181549"/>
            <a:ext cx="294875" cy="307964"/>
          </a:xfrm>
          <a:prstGeom prst="rect">
            <a:avLst/>
          </a:prstGeom>
          <a:noFill/>
          <a:ln>
            <a:noFill/>
          </a:ln>
        </p:spPr>
      </p:pic>
      <p:pic>
        <p:nvPicPr>
          <p:cNvPr id="376" name="Google Shape;376;p25">
            <a:hlinkClick action="ppaction://hlinkshowjump?jump=nextslide"/>
          </p:cNvPr>
          <p:cNvPicPr preferRelativeResize="0"/>
          <p:nvPr/>
        </p:nvPicPr>
        <p:blipFill>
          <a:blip r:embed="rId11">
            <a:alphaModFix/>
          </a:blip>
          <a:stretch>
            <a:fillRect/>
          </a:stretch>
        </p:blipFill>
        <p:spPr>
          <a:xfrm flipH="1">
            <a:off x="237301" y="3724924"/>
            <a:ext cx="294875" cy="307964"/>
          </a:xfrm>
          <a:prstGeom prst="rect">
            <a:avLst/>
          </a:prstGeom>
          <a:noFill/>
          <a:ln>
            <a:noFill/>
          </a:ln>
        </p:spPr>
      </p:pic>
      <p:pic>
        <p:nvPicPr>
          <p:cNvPr id="377" name="Google Shape;377;p25">
            <a:hlinkClick/>
          </p:cNvPr>
          <p:cNvPicPr preferRelativeResize="0"/>
          <p:nvPr/>
        </p:nvPicPr>
        <p:blipFill rotWithShape="1">
          <a:blip r:embed="rId12">
            <a:alphaModFix/>
          </a:blip>
          <a:srcRect b="0" l="396" r="396" t="0"/>
          <a:stretch/>
        </p:blipFill>
        <p:spPr>
          <a:xfrm>
            <a:off x="228050" y="4350525"/>
            <a:ext cx="302603" cy="307950"/>
          </a:xfrm>
          <a:prstGeom prst="rect">
            <a:avLst/>
          </a:prstGeom>
          <a:noFill/>
          <a:ln>
            <a:noFill/>
          </a:ln>
        </p:spPr>
      </p:pic>
      <p:sp>
        <p:nvSpPr>
          <p:cNvPr id="378" name="Google Shape;378;p25"/>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sz="1700"/>
              <a:t>THE ETHICS AND MORALITY BEHIND CHEATING IN VIDEO GAMES</a:t>
            </a:r>
            <a:endParaRPr sz="1700"/>
          </a:p>
        </p:txBody>
      </p:sp>
      <p:sp>
        <p:nvSpPr>
          <p:cNvPr id="379" name="Google Shape;379;p25"/>
          <p:cNvSpPr/>
          <p:nvPr/>
        </p:nvSpPr>
        <p:spPr>
          <a:xfrm>
            <a:off x="1185650" y="1717525"/>
            <a:ext cx="7203600" cy="2799000"/>
          </a:xfrm>
          <a:prstGeom prst="rect">
            <a:avLst/>
          </a:prstGeom>
          <a:solidFill>
            <a:srgbClr val="FFFFFF"/>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p25"/>
          <p:cNvSpPr/>
          <p:nvPr/>
        </p:nvSpPr>
        <p:spPr>
          <a:xfrm>
            <a:off x="1185450" y="1260625"/>
            <a:ext cx="72036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3000">
                <a:solidFill>
                  <a:schemeClr val="dk1"/>
                </a:solidFill>
                <a:latin typeface="Raleway Black"/>
                <a:ea typeface="Raleway Black"/>
                <a:cs typeface="Raleway Black"/>
                <a:sym typeface="Raleway Black"/>
              </a:rPr>
              <a:t>Objectives</a:t>
            </a:r>
            <a:endParaRPr/>
          </a:p>
        </p:txBody>
      </p:sp>
      <p:sp>
        <p:nvSpPr>
          <p:cNvPr id="381" name="Google Shape;381;p25"/>
          <p:cNvSpPr/>
          <p:nvPr/>
        </p:nvSpPr>
        <p:spPr>
          <a:xfrm>
            <a:off x="7900825" y="1260625"/>
            <a:ext cx="4881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2" name="Google Shape;382;p25"/>
          <p:cNvSpPr txBox="1"/>
          <p:nvPr/>
        </p:nvSpPr>
        <p:spPr>
          <a:xfrm flipH="1">
            <a:off x="1420025" y="1828575"/>
            <a:ext cx="6756000" cy="2618400"/>
          </a:xfrm>
          <a:prstGeom prst="rect">
            <a:avLst/>
          </a:prstGeom>
          <a:noFill/>
          <a:ln>
            <a:noFill/>
          </a:ln>
        </p:spPr>
        <p:txBody>
          <a:bodyPr anchorCtr="0" anchor="ctr" bIns="0" lIns="0" spcFirstLastPara="1" rIns="0" wrap="square" tIns="0">
            <a:noAutofit/>
          </a:bodyPr>
          <a:lstStyle/>
          <a:p>
            <a:pPr indent="-330200" lvl="0" marL="457200" rtl="0" algn="l">
              <a:spcBef>
                <a:spcPts val="0"/>
              </a:spcBef>
              <a:spcAft>
                <a:spcPts val="0"/>
              </a:spcAft>
              <a:buClr>
                <a:srgbClr val="7376EC"/>
              </a:buClr>
              <a:buSzPts val="1600"/>
              <a:buFont typeface="Tajawal"/>
              <a:buChar char="●"/>
            </a:pPr>
            <a:r>
              <a:rPr lang="en" sz="1600">
                <a:solidFill>
                  <a:srgbClr val="595959"/>
                </a:solidFill>
                <a:latin typeface="Tajawal"/>
                <a:ea typeface="Tajawal"/>
                <a:cs typeface="Tajawal"/>
                <a:sym typeface="Tajawal"/>
              </a:rPr>
              <a:t>Reasons</a:t>
            </a:r>
            <a:r>
              <a:rPr lang="en" sz="1600">
                <a:solidFill>
                  <a:srgbClr val="595959"/>
                </a:solidFill>
                <a:latin typeface="Tajawal"/>
                <a:ea typeface="Tajawal"/>
                <a:cs typeface="Tajawal"/>
                <a:sym typeface="Tajawal"/>
              </a:rPr>
              <a:t>.</a:t>
            </a:r>
            <a:endParaRPr sz="1600">
              <a:solidFill>
                <a:srgbClr val="595959"/>
              </a:solidFill>
              <a:latin typeface="Tajawal"/>
              <a:ea typeface="Tajawal"/>
              <a:cs typeface="Tajawal"/>
              <a:sym typeface="Tajawal"/>
            </a:endParaRPr>
          </a:p>
          <a:p>
            <a:pPr indent="-330200" lvl="0" marL="457200" rtl="0" algn="l">
              <a:lnSpc>
                <a:spcPct val="100000"/>
              </a:lnSpc>
              <a:spcBef>
                <a:spcPts val="0"/>
              </a:spcBef>
              <a:spcAft>
                <a:spcPts val="0"/>
              </a:spcAft>
              <a:buClr>
                <a:srgbClr val="7376EC"/>
              </a:buClr>
              <a:buSzPts val="1600"/>
              <a:buFont typeface="Tajawal"/>
              <a:buChar char="●"/>
            </a:pPr>
            <a:r>
              <a:rPr lang="en" sz="1600">
                <a:solidFill>
                  <a:srgbClr val="595959"/>
                </a:solidFill>
                <a:latin typeface="Tajawal"/>
                <a:ea typeface="Tajawal"/>
                <a:cs typeface="Tajawal"/>
                <a:sym typeface="Tajawal"/>
              </a:rPr>
              <a:t>Mental health &amp; Personality.</a:t>
            </a:r>
            <a:endParaRPr sz="1600">
              <a:solidFill>
                <a:srgbClr val="595959"/>
              </a:solidFill>
              <a:latin typeface="Tajawal"/>
              <a:ea typeface="Tajawal"/>
              <a:cs typeface="Tajawal"/>
              <a:sym typeface="Tajawal"/>
            </a:endParaRPr>
          </a:p>
          <a:p>
            <a:pPr indent="-330200" lvl="0" marL="457200" rtl="0" algn="l">
              <a:lnSpc>
                <a:spcPct val="100000"/>
              </a:lnSpc>
              <a:spcBef>
                <a:spcPts val="0"/>
              </a:spcBef>
              <a:spcAft>
                <a:spcPts val="0"/>
              </a:spcAft>
              <a:buClr>
                <a:srgbClr val="7376EC"/>
              </a:buClr>
              <a:buSzPts val="1600"/>
              <a:buFont typeface="Tajawal"/>
              <a:buChar char="●"/>
            </a:pPr>
            <a:r>
              <a:rPr lang="en" sz="1600">
                <a:solidFill>
                  <a:srgbClr val="595959"/>
                </a:solidFill>
                <a:latin typeface="Tajawal"/>
                <a:ea typeface="Tajawal"/>
                <a:cs typeface="Tajawal"/>
                <a:sym typeface="Tajawal"/>
              </a:rPr>
              <a:t>Social Impact.</a:t>
            </a:r>
            <a:endParaRPr sz="1600">
              <a:solidFill>
                <a:srgbClr val="595959"/>
              </a:solidFill>
              <a:latin typeface="Tajawal"/>
              <a:ea typeface="Tajawal"/>
              <a:cs typeface="Tajawal"/>
              <a:sym typeface="Tajawal"/>
            </a:endParaRPr>
          </a:p>
          <a:p>
            <a:pPr indent="-330200" lvl="0" marL="457200" rtl="0" algn="l">
              <a:lnSpc>
                <a:spcPct val="100000"/>
              </a:lnSpc>
              <a:spcBef>
                <a:spcPts val="0"/>
              </a:spcBef>
              <a:spcAft>
                <a:spcPts val="0"/>
              </a:spcAft>
              <a:buClr>
                <a:srgbClr val="7376EC"/>
              </a:buClr>
              <a:buSzPts val="1600"/>
              <a:buFont typeface="Tajawal"/>
              <a:buChar char="●"/>
            </a:pPr>
            <a:r>
              <a:rPr lang="en" sz="1600">
                <a:solidFill>
                  <a:srgbClr val="595959"/>
                </a:solidFill>
                <a:latin typeface="Tajawal"/>
                <a:ea typeface="Tajawal"/>
                <a:cs typeface="Tajawal"/>
                <a:sym typeface="Tajawal"/>
              </a:rPr>
              <a:t>Ethical and Moral concerns.</a:t>
            </a:r>
            <a:endParaRPr sz="1600">
              <a:solidFill>
                <a:srgbClr val="595959"/>
              </a:solidFill>
              <a:latin typeface="Tajawal"/>
              <a:ea typeface="Tajawal"/>
              <a:cs typeface="Tajawal"/>
              <a:sym typeface="Tajawal"/>
            </a:endParaRPr>
          </a:p>
          <a:p>
            <a:pPr indent="-330200" lvl="0" marL="457200" rtl="0" algn="l">
              <a:spcBef>
                <a:spcPts val="0"/>
              </a:spcBef>
              <a:spcAft>
                <a:spcPts val="0"/>
              </a:spcAft>
              <a:buClr>
                <a:srgbClr val="7376EC"/>
              </a:buClr>
              <a:buSzPts val="1600"/>
              <a:buFont typeface="Tajawal"/>
              <a:buChar char="●"/>
            </a:pPr>
            <a:r>
              <a:rPr lang="en" sz="1600">
                <a:solidFill>
                  <a:srgbClr val="595959"/>
                </a:solidFill>
                <a:latin typeface="Tajawal"/>
                <a:ea typeface="Tajawal"/>
                <a:cs typeface="Tajawal"/>
                <a:sym typeface="Tajawal"/>
              </a:rPr>
              <a:t>Multiplayer.</a:t>
            </a:r>
            <a:endParaRPr sz="1600">
              <a:solidFill>
                <a:srgbClr val="595959"/>
              </a:solidFill>
              <a:latin typeface="Tajawal"/>
              <a:ea typeface="Tajawal"/>
              <a:cs typeface="Tajawal"/>
              <a:sym typeface="Tajawal"/>
            </a:endParaRPr>
          </a:p>
          <a:p>
            <a:pPr indent="-330200" lvl="0" marL="457200" rtl="0" algn="l">
              <a:spcBef>
                <a:spcPts val="0"/>
              </a:spcBef>
              <a:spcAft>
                <a:spcPts val="0"/>
              </a:spcAft>
              <a:buClr>
                <a:srgbClr val="7376EC"/>
              </a:buClr>
              <a:buSzPts val="1600"/>
              <a:buFont typeface="Tajawal"/>
              <a:buChar char="●"/>
            </a:pPr>
            <a:r>
              <a:rPr lang="en" sz="1600">
                <a:solidFill>
                  <a:srgbClr val="595959"/>
                </a:solidFill>
                <a:latin typeface="Tajawal"/>
                <a:ea typeface="Tajawal"/>
                <a:cs typeface="Tajawal"/>
                <a:sym typeface="Tajawal"/>
              </a:rPr>
              <a:t>Solutions.</a:t>
            </a:r>
            <a:endParaRPr sz="1600">
              <a:solidFill>
                <a:srgbClr val="595959"/>
              </a:solidFill>
              <a:latin typeface="Tajawal"/>
              <a:ea typeface="Tajawal"/>
              <a:cs typeface="Tajawal"/>
              <a:sym typeface="Tajawal"/>
            </a:endParaRPr>
          </a:p>
        </p:txBody>
      </p:sp>
      <p:pic>
        <p:nvPicPr>
          <p:cNvPr id="383" name="Google Shape;383;p25">
            <a:hlinkClick action="ppaction://hlinksldjump" r:id="rId13"/>
          </p:cNvPr>
          <p:cNvPicPr preferRelativeResize="0"/>
          <p:nvPr/>
        </p:nvPicPr>
        <p:blipFill rotWithShape="1">
          <a:blip r:embed="rId8">
            <a:alphaModFix/>
          </a:blip>
          <a:srcRect b="475" l="0" r="0" t="465"/>
          <a:stretch/>
        </p:blipFill>
        <p:spPr>
          <a:xfrm>
            <a:off x="8012100" y="1359650"/>
            <a:ext cx="265550" cy="2588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7" name="Shape 387"/>
        <p:cNvGrpSpPr/>
        <p:nvPr/>
      </p:nvGrpSpPr>
      <p:grpSpPr>
        <a:xfrm>
          <a:off x="0" y="0"/>
          <a:ext cx="0" cy="0"/>
          <a:chOff x="0" y="0"/>
          <a:chExt cx="0" cy="0"/>
        </a:xfrm>
      </p:grpSpPr>
      <p:grpSp>
        <p:nvGrpSpPr>
          <p:cNvPr id="388" name="Google Shape;388;p26"/>
          <p:cNvGrpSpPr/>
          <p:nvPr/>
        </p:nvGrpSpPr>
        <p:grpSpPr>
          <a:xfrm>
            <a:off x="1639850" y="2972325"/>
            <a:ext cx="2526000" cy="1403100"/>
            <a:chOff x="1639850" y="2972325"/>
            <a:chExt cx="2526000" cy="1403100"/>
          </a:xfrm>
        </p:grpSpPr>
        <p:sp>
          <p:nvSpPr>
            <p:cNvPr id="389" name="Google Shape;389;p26"/>
            <p:cNvSpPr/>
            <p:nvPr/>
          </p:nvSpPr>
          <p:spPr>
            <a:xfrm>
              <a:off x="1801924" y="2972325"/>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26"/>
            <p:cNvSpPr/>
            <p:nvPr/>
          </p:nvSpPr>
          <p:spPr>
            <a:xfrm>
              <a:off x="1639850" y="3150525"/>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1" name="Google Shape;391;p26"/>
          <p:cNvGrpSpPr/>
          <p:nvPr/>
        </p:nvGrpSpPr>
        <p:grpSpPr>
          <a:xfrm>
            <a:off x="5637150" y="2972325"/>
            <a:ext cx="2526000" cy="1403100"/>
            <a:chOff x="5637150" y="2972325"/>
            <a:chExt cx="2526000" cy="1403100"/>
          </a:xfrm>
        </p:grpSpPr>
        <p:sp>
          <p:nvSpPr>
            <p:cNvPr id="392" name="Google Shape;392;p26"/>
            <p:cNvSpPr/>
            <p:nvPr/>
          </p:nvSpPr>
          <p:spPr>
            <a:xfrm>
              <a:off x="5799224" y="2972325"/>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 name="Google Shape;393;p26"/>
            <p:cNvSpPr/>
            <p:nvPr/>
          </p:nvSpPr>
          <p:spPr>
            <a:xfrm>
              <a:off x="5637150" y="3150525"/>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4" name="Google Shape;394;p26"/>
          <p:cNvGrpSpPr/>
          <p:nvPr/>
        </p:nvGrpSpPr>
        <p:grpSpPr>
          <a:xfrm>
            <a:off x="1639850" y="1168762"/>
            <a:ext cx="2526000" cy="1403111"/>
            <a:chOff x="1639850" y="1168762"/>
            <a:chExt cx="2526000" cy="1403111"/>
          </a:xfrm>
        </p:grpSpPr>
        <p:sp>
          <p:nvSpPr>
            <p:cNvPr id="395" name="Google Shape;395;p26"/>
            <p:cNvSpPr/>
            <p:nvPr/>
          </p:nvSpPr>
          <p:spPr>
            <a:xfrm>
              <a:off x="1801924" y="1168762"/>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 name="Google Shape;396;p26"/>
            <p:cNvSpPr/>
            <p:nvPr/>
          </p:nvSpPr>
          <p:spPr>
            <a:xfrm>
              <a:off x="1639850" y="1346973"/>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7" name="Google Shape;397;p26"/>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TABLE OF CONTENTS</a:t>
            </a:r>
            <a:endParaRPr/>
          </a:p>
        </p:txBody>
      </p:sp>
      <p:sp>
        <p:nvSpPr>
          <p:cNvPr id="398" name="Google Shape;398;p26">
            <a:hlinkClick action="ppaction://hlinksldjump" r:id="rId3"/>
          </p:cNvPr>
          <p:cNvSpPr txBox="1"/>
          <p:nvPr>
            <p:ph idx="1" type="subTitle"/>
          </p:nvPr>
        </p:nvSpPr>
        <p:spPr>
          <a:xfrm>
            <a:off x="1814598" y="3563079"/>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1500"/>
              <a:t>Prototyping &amp; Planning</a:t>
            </a:r>
            <a:endParaRPr sz="1500"/>
          </a:p>
        </p:txBody>
      </p:sp>
      <p:grpSp>
        <p:nvGrpSpPr>
          <p:cNvPr id="399" name="Google Shape;399;p26"/>
          <p:cNvGrpSpPr/>
          <p:nvPr/>
        </p:nvGrpSpPr>
        <p:grpSpPr>
          <a:xfrm>
            <a:off x="5637150" y="1168762"/>
            <a:ext cx="2526000" cy="1403111"/>
            <a:chOff x="5637150" y="1168762"/>
            <a:chExt cx="2526000" cy="1403111"/>
          </a:xfrm>
        </p:grpSpPr>
        <p:sp>
          <p:nvSpPr>
            <p:cNvPr id="400" name="Google Shape;400;p26"/>
            <p:cNvSpPr/>
            <p:nvPr/>
          </p:nvSpPr>
          <p:spPr>
            <a:xfrm>
              <a:off x="5799224" y="1168762"/>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26"/>
            <p:cNvSpPr/>
            <p:nvPr/>
          </p:nvSpPr>
          <p:spPr>
            <a:xfrm>
              <a:off x="5637150" y="1346973"/>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02" name="Google Shape;402;p26">
            <a:hlinkClick action="ppaction://hlinksldjump" r:id="rId4"/>
          </p:cNvPr>
          <p:cNvSpPr txBox="1"/>
          <p:nvPr>
            <p:ph idx="3" type="subTitle"/>
          </p:nvPr>
        </p:nvSpPr>
        <p:spPr>
          <a:xfrm>
            <a:off x="5811898" y="3563079"/>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1900"/>
              <a:t>Questions</a:t>
            </a:r>
            <a:endParaRPr sz="1900"/>
          </a:p>
        </p:txBody>
      </p:sp>
      <p:sp>
        <p:nvSpPr>
          <p:cNvPr id="403" name="Google Shape;403;p26">
            <a:hlinkClick action="ppaction://hlinksldjump" r:id="rId5"/>
          </p:cNvPr>
          <p:cNvSpPr txBox="1"/>
          <p:nvPr>
            <p:ph idx="5" type="subTitle"/>
          </p:nvPr>
        </p:nvSpPr>
        <p:spPr>
          <a:xfrm>
            <a:off x="1814598" y="1714391"/>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1900"/>
              <a:t>Literature Review</a:t>
            </a:r>
            <a:endParaRPr sz="1900"/>
          </a:p>
        </p:txBody>
      </p:sp>
      <p:sp>
        <p:nvSpPr>
          <p:cNvPr id="404" name="Google Shape;404;p26">
            <a:hlinkClick action="ppaction://hlinksldjump" r:id="rId6"/>
          </p:cNvPr>
          <p:cNvSpPr txBox="1"/>
          <p:nvPr>
            <p:ph idx="7" type="subTitle"/>
          </p:nvPr>
        </p:nvSpPr>
        <p:spPr>
          <a:xfrm>
            <a:off x="5811898" y="1714391"/>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1900"/>
              <a:t>Discussion</a:t>
            </a:r>
            <a:endParaRPr sz="1900"/>
          </a:p>
        </p:txBody>
      </p:sp>
      <p:pic>
        <p:nvPicPr>
          <p:cNvPr id="405" name="Google Shape;405;p26">
            <a:hlinkClick action="ppaction://hlinksldjump" r:id="rId7"/>
          </p:cNvPr>
          <p:cNvPicPr preferRelativeResize="0"/>
          <p:nvPr/>
        </p:nvPicPr>
        <p:blipFill rotWithShape="1">
          <a:blip r:embed="rId8">
            <a:alphaModFix/>
          </a:blip>
          <a:srcRect b="475" l="0" r="0" t="465"/>
          <a:stretch/>
        </p:blipFill>
        <p:spPr>
          <a:xfrm>
            <a:off x="8446575" y="550350"/>
            <a:ext cx="265550" cy="258850"/>
          </a:xfrm>
          <a:prstGeom prst="rect">
            <a:avLst/>
          </a:prstGeom>
          <a:noFill/>
          <a:ln>
            <a:noFill/>
          </a:ln>
        </p:spPr>
      </p:pic>
      <p:pic>
        <p:nvPicPr>
          <p:cNvPr id="406" name="Google Shape;406;p26">
            <a:hlinkClick action="ppaction://hlinksldjump" r:id="rId9"/>
          </p:cNvPr>
          <p:cNvPicPr preferRelativeResize="0"/>
          <p:nvPr/>
        </p:nvPicPr>
        <p:blipFill rotWithShape="1">
          <a:blip r:embed="rId10">
            <a:alphaModFix/>
          </a:blip>
          <a:srcRect b="941" l="0" r="0" t="941"/>
          <a:stretch/>
        </p:blipFill>
        <p:spPr>
          <a:xfrm>
            <a:off x="237300" y="550513"/>
            <a:ext cx="294878" cy="230099"/>
          </a:xfrm>
          <a:prstGeom prst="rect">
            <a:avLst/>
          </a:prstGeom>
          <a:noFill/>
          <a:ln>
            <a:noFill/>
          </a:ln>
        </p:spPr>
      </p:pic>
      <p:pic>
        <p:nvPicPr>
          <p:cNvPr id="407" name="Google Shape;407;p26">
            <a:hlinkClick action="ppaction://hlinkshowjump?jump=previousslide"/>
          </p:cNvPr>
          <p:cNvPicPr preferRelativeResize="0"/>
          <p:nvPr/>
        </p:nvPicPr>
        <p:blipFill>
          <a:blip r:embed="rId11">
            <a:alphaModFix/>
          </a:blip>
          <a:stretch>
            <a:fillRect/>
          </a:stretch>
        </p:blipFill>
        <p:spPr>
          <a:xfrm>
            <a:off x="237301" y="1181549"/>
            <a:ext cx="294875" cy="307964"/>
          </a:xfrm>
          <a:prstGeom prst="rect">
            <a:avLst/>
          </a:prstGeom>
          <a:noFill/>
          <a:ln>
            <a:noFill/>
          </a:ln>
        </p:spPr>
      </p:pic>
      <p:pic>
        <p:nvPicPr>
          <p:cNvPr id="408" name="Google Shape;408;p26">
            <a:hlinkClick action="ppaction://hlinkshowjump?jump=nextslide"/>
          </p:cNvPr>
          <p:cNvPicPr preferRelativeResize="0"/>
          <p:nvPr/>
        </p:nvPicPr>
        <p:blipFill>
          <a:blip r:embed="rId11">
            <a:alphaModFix/>
          </a:blip>
          <a:stretch>
            <a:fillRect/>
          </a:stretch>
        </p:blipFill>
        <p:spPr>
          <a:xfrm flipH="1">
            <a:off x="237301" y="3724924"/>
            <a:ext cx="294875" cy="307964"/>
          </a:xfrm>
          <a:prstGeom prst="rect">
            <a:avLst/>
          </a:prstGeom>
          <a:noFill/>
          <a:ln>
            <a:noFill/>
          </a:ln>
        </p:spPr>
      </p:pic>
      <p:pic>
        <p:nvPicPr>
          <p:cNvPr id="409" name="Google Shape;409;p26">
            <a:hlinkClick/>
          </p:cNvPr>
          <p:cNvPicPr preferRelativeResize="0"/>
          <p:nvPr/>
        </p:nvPicPr>
        <p:blipFill rotWithShape="1">
          <a:blip r:embed="rId12">
            <a:alphaModFix/>
          </a:blip>
          <a:srcRect b="0" l="396" r="396" t="0"/>
          <a:stretch/>
        </p:blipFill>
        <p:spPr>
          <a:xfrm>
            <a:off x="228050" y="4350525"/>
            <a:ext cx="302603" cy="307950"/>
          </a:xfrm>
          <a:prstGeom prst="rect">
            <a:avLst/>
          </a:prstGeom>
          <a:noFill/>
          <a:ln>
            <a:noFill/>
          </a:ln>
        </p:spPr>
      </p:pic>
      <p:sp>
        <p:nvSpPr>
          <p:cNvPr id="410" name="Google Shape;410;p26">
            <a:hlinkClick action="ppaction://hlinksldjump" r:id="rId13"/>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411" name="Google Shape;411;p26">
            <a:hlinkClick action="ppaction://hlinksldjump" r:id="rId14"/>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412" name="Google Shape;412;p26">
            <a:hlinkClick action="ppaction://hlinksldjump" r:id="rId15"/>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413" name="Google Shape;413;p26">
            <a:hlinkClick action="ppaction://hlinksldjump" r:id="rId16"/>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7" name="Shape 417"/>
        <p:cNvGrpSpPr/>
        <p:nvPr/>
      </p:nvGrpSpPr>
      <p:grpSpPr>
        <a:xfrm>
          <a:off x="0" y="0"/>
          <a:ext cx="0" cy="0"/>
          <a:chOff x="0" y="0"/>
          <a:chExt cx="0" cy="0"/>
        </a:xfrm>
      </p:grpSpPr>
      <p:pic>
        <p:nvPicPr>
          <p:cNvPr id="418" name="Google Shape;418;p27">
            <a:hlinkClick action="ppaction://hlinksldjump" r:id="rId3"/>
          </p:cNvPr>
          <p:cNvPicPr preferRelativeResize="0"/>
          <p:nvPr/>
        </p:nvPicPr>
        <p:blipFill rotWithShape="1">
          <a:blip r:embed="rId4">
            <a:alphaModFix/>
          </a:blip>
          <a:srcRect b="475" l="0" r="0" t="465"/>
          <a:stretch/>
        </p:blipFill>
        <p:spPr>
          <a:xfrm>
            <a:off x="7533725" y="496125"/>
            <a:ext cx="265550" cy="258850"/>
          </a:xfrm>
          <a:prstGeom prst="rect">
            <a:avLst/>
          </a:prstGeom>
          <a:noFill/>
          <a:ln>
            <a:noFill/>
          </a:ln>
        </p:spPr>
      </p:pic>
      <p:grpSp>
        <p:nvGrpSpPr>
          <p:cNvPr id="419" name="Google Shape;419;p27"/>
          <p:cNvGrpSpPr/>
          <p:nvPr/>
        </p:nvGrpSpPr>
        <p:grpSpPr>
          <a:xfrm>
            <a:off x="2418350" y="3251300"/>
            <a:ext cx="4950300" cy="1725900"/>
            <a:chOff x="2418350" y="3251300"/>
            <a:chExt cx="4950300" cy="1725900"/>
          </a:xfrm>
        </p:grpSpPr>
        <p:sp>
          <p:nvSpPr>
            <p:cNvPr id="420" name="Google Shape;420;p27"/>
            <p:cNvSpPr/>
            <p:nvPr/>
          </p:nvSpPr>
          <p:spPr>
            <a:xfrm>
              <a:off x="2418350" y="3708200"/>
              <a:ext cx="4950300" cy="12690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27"/>
            <p:cNvSpPr/>
            <p:nvPr/>
          </p:nvSpPr>
          <p:spPr>
            <a:xfrm>
              <a:off x="2418350" y="3251300"/>
              <a:ext cx="49503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27"/>
            <p:cNvSpPr/>
            <p:nvPr/>
          </p:nvSpPr>
          <p:spPr>
            <a:xfrm>
              <a:off x="6880425" y="3251300"/>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23" name="Google Shape;423;p27"/>
          <p:cNvSpPr txBox="1"/>
          <p:nvPr>
            <p:ph type="title"/>
          </p:nvPr>
        </p:nvSpPr>
        <p:spPr>
          <a:xfrm>
            <a:off x="2216300" y="2405475"/>
            <a:ext cx="5354400" cy="7623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Literature Review</a:t>
            </a:r>
            <a:endParaRPr/>
          </a:p>
        </p:txBody>
      </p:sp>
      <p:sp>
        <p:nvSpPr>
          <p:cNvPr id="424" name="Google Shape;424;p27"/>
          <p:cNvSpPr txBox="1"/>
          <p:nvPr>
            <p:ph idx="1" type="subTitle"/>
          </p:nvPr>
        </p:nvSpPr>
        <p:spPr>
          <a:xfrm>
            <a:off x="3159975" y="3992000"/>
            <a:ext cx="3483000" cy="7014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Critical analysis of research done so far along with interesting findings.</a:t>
            </a:r>
            <a:endParaRPr/>
          </a:p>
        </p:txBody>
      </p:sp>
      <p:sp>
        <p:nvSpPr>
          <p:cNvPr id="425" name="Google Shape;425;p27"/>
          <p:cNvSpPr txBox="1"/>
          <p:nvPr>
            <p:ph idx="2" type="title"/>
          </p:nvPr>
        </p:nvSpPr>
        <p:spPr>
          <a:xfrm>
            <a:off x="4244000" y="1256362"/>
            <a:ext cx="1299000" cy="10656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01.</a:t>
            </a:r>
            <a:endParaRPr/>
          </a:p>
        </p:txBody>
      </p:sp>
      <p:pic>
        <p:nvPicPr>
          <p:cNvPr id="426" name="Google Shape;426;p27">
            <a:hlinkClick action="ppaction://hlinksldjump" r:id="rId5"/>
          </p:cNvPr>
          <p:cNvPicPr preferRelativeResize="0"/>
          <p:nvPr/>
        </p:nvPicPr>
        <p:blipFill rotWithShape="1">
          <a:blip r:embed="rId4">
            <a:alphaModFix/>
          </a:blip>
          <a:srcRect b="475" l="0" r="0" t="465"/>
          <a:stretch/>
        </p:blipFill>
        <p:spPr>
          <a:xfrm>
            <a:off x="6991700" y="3350325"/>
            <a:ext cx="265550" cy="258850"/>
          </a:xfrm>
          <a:prstGeom prst="rect">
            <a:avLst/>
          </a:prstGeom>
          <a:noFill/>
          <a:ln>
            <a:noFill/>
          </a:ln>
        </p:spPr>
      </p:pic>
      <p:pic>
        <p:nvPicPr>
          <p:cNvPr id="427" name="Google Shape;427;p27">
            <a:hlinkClick action="ppaction://hlinksldjump" r:id="rId6"/>
          </p:cNvPr>
          <p:cNvPicPr preferRelativeResize="0"/>
          <p:nvPr/>
        </p:nvPicPr>
        <p:blipFill rotWithShape="1">
          <a:blip r:embed="rId7">
            <a:alphaModFix/>
          </a:blip>
          <a:srcRect b="941" l="0" r="0" t="941"/>
          <a:stretch/>
        </p:blipFill>
        <p:spPr>
          <a:xfrm>
            <a:off x="237300" y="550513"/>
            <a:ext cx="294878" cy="230099"/>
          </a:xfrm>
          <a:prstGeom prst="rect">
            <a:avLst/>
          </a:prstGeom>
          <a:noFill/>
          <a:ln>
            <a:noFill/>
          </a:ln>
        </p:spPr>
      </p:pic>
      <p:pic>
        <p:nvPicPr>
          <p:cNvPr id="428" name="Google Shape;428;p27">
            <a:hlinkClick action="ppaction://hlinkshowjump?jump=previousslide"/>
          </p:cNvPr>
          <p:cNvPicPr preferRelativeResize="0"/>
          <p:nvPr/>
        </p:nvPicPr>
        <p:blipFill>
          <a:blip r:embed="rId8">
            <a:alphaModFix/>
          </a:blip>
          <a:stretch>
            <a:fillRect/>
          </a:stretch>
        </p:blipFill>
        <p:spPr>
          <a:xfrm>
            <a:off x="237301" y="1181549"/>
            <a:ext cx="294875" cy="307964"/>
          </a:xfrm>
          <a:prstGeom prst="rect">
            <a:avLst/>
          </a:prstGeom>
          <a:noFill/>
          <a:ln>
            <a:noFill/>
          </a:ln>
        </p:spPr>
      </p:pic>
      <p:pic>
        <p:nvPicPr>
          <p:cNvPr id="429" name="Google Shape;429;p27">
            <a:hlinkClick action="ppaction://hlinkshowjump?jump=nextslide"/>
          </p:cNvPr>
          <p:cNvPicPr preferRelativeResize="0"/>
          <p:nvPr/>
        </p:nvPicPr>
        <p:blipFill>
          <a:blip r:embed="rId8">
            <a:alphaModFix/>
          </a:blip>
          <a:stretch>
            <a:fillRect/>
          </a:stretch>
        </p:blipFill>
        <p:spPr>
          <a:xfrm flipH="1">
            <a:off x="237301" y="3724924"/>
            <a:ext cx="294875" cy="307964"/>
          </a:xfrm>
          <a:prstGeom prst="rect">
            <a:avLst/>
          </a:prstGeom>
          <a:noFill/>
          <a:ln>
            <a:noFill/>
          </a:ln>
        </p:spPr>
      </p:pic>
      <p:pic>
        <p:nvPicPr>
          <p:cNvPr id="430" name="Google Shape;430;p27">
            <a:hlinkClick/>
          </p:cNvPr>
          <p:cNvPicPr preferRelativeResize="0"/>
          <p:nvPr/>
        </p:nvPicPr>
        <p:blipFill rotWithShape="1">
          <a:blip r:embed="rId9">
            <a:alphaModFix/>
          </a:blip>
          <a:srcRect b="0" l="396" r="396" t="0"/>
          <a:stretch/>
        </p:blipFill>
        <p:spPr>
          <a:xfrm>
            <a:off x="228050" y="4350525"/>
            <a:ext cx="302603" cy="307950"/>
          </a:xfrm>
          <a:prstGeom prst="rect">
            <a:avLst/>
          </a:prstGeom>
          <a:noFill/>
          <a:ln>
            <a:noFill/>
          </a:ln>
        </p:spPr>
      </p:pic>
      <p:sp>
        <p:nvSpPr>
          <p:cNvPr id="431" name="Google Shape;431;p27">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432" name="Google Shape;432;p27">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433" name="Google Shape;433;p27">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434" name="Google Shape;434;p27">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8" name="Shape 438"/>
        <p:cNvGrpSpPr/>
        <p:nvPr/>
      </p:nvGrpSpPr>
      <p:grpSpPr>
        <a:xfrm>
          <a:off x="0" y="0"/>
          <a:ext cx="0" cy="0"/>
          <a:chOff x="0" y="0"/>
          <a:chExt cx="0" cy="0"/>
        </a:xfrm>
      </p:grpSpPr>
      <p:pic>
        <p:nvPicPr>
          <p:cNvPr id="439" name="Google Shape;439;p28">
            <a:hlinkClick action="ppaction://hlinksldjump" r:id="rId3"/>
          </p:cNvPr>
          <p:cNvPicPr preferRelativeResize="0"/>
          <p:nvPr/>
        </p:nvPicPr>
        <p:blipFill rotWithShape="1">
          <a:blip r:embed="rId4">
            <a:alphaModFix/>
          </a:blip>
          <a:srcRect b="475" l="0" r="0" t="465"/>
          <a:stretch/>
        </p:blipFill>
        <p:spPr>
          <a:xfrm>
            <a:off x="7472087" y="478225"/>
            <a:ext cx="265550" cy="258850"/>
          </a:xfrm>
          <a:prstGeom prst="rect">
            <a:avLst/>
          </a:prstGeom>
          <a:noFill/>
          <a:ln>
            <a:noFill/>
          </a:ln>
        </p:spPr>
      </p:pic>
      <p:sp>
        <p:nvSpPr>
          <p:cNvPr id="440" name="Google Shape;440;p28"/>
          <p:cNvSpPr txBox="1"/>
          <p:nvPr>
            <p:ph type="title"/>
          </p:nvPr>
        </p:nvSpPr>
        <p:spPr>
          <a:xfrm>
            <a:off x="2473162" y="3385525"/>
            <a:ext cx="4856700" cy="5727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 Berni Good</a:t>
            </a:r>
            <a:endParaRPr/>
          </a:p>
        </p:txBody>
      </p:sp>
      <p:sp>
        <p:nvSpPr>
          <p:cNvPr id="441" name="Google Shape;441;p28"/>
          <p:cNvSpPr txBox="1"/>
          <p:nvPr>
            <p:ph idx="2" type="title"/>
          </p:nvPr>
        </p:nvSpPr>
        <p:spPr>
          <a:xfrm>
            <a:off x="2473174" y="2088475"/>
            <a:ext cx="4856700" cy="12945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“Players can cheat and not have face to face contact – social norms differ in a virtual world”</a:t>
            </a:r>
            <a:endParaRPr/>
          </a:p>
        </p:txBody>
      </p:sp>
      <p:grpSp>
        <p:nvGrpSpPr>
          <p:cNvPr id="442" name="Google Shape;442;p28"/>
          <p:cNvGrpSpPr/>
          <p:nvPr/>
        </p:nvGrpSpPr>
        <p:grpSpPr>
          <a:xfrm>
            <a:off x="4192325" y="1438525"/>
            <a:ext cx="1418253" cy="366775"/>
            <a:chOff x="4192325" y="1565187"/>
            <a:chExt cx="1418253" cy="366775"/>
          </a:xfrm>
        </p:grpSpPr>
        <p:grpSp>
          <p:nvGrpSpPr>
            <p:cNvPr id="443" name="Google Shape;443;p28"/>
            <p:cNvGrpSpPr/>
            <p:nvPr/>
          </p:nvGrpSpPr>
          <p:grpSpPr>
            <a:xfrm>
              <a:off x="4750600" y="1565187"/>
              <a:ext cx="301703" cy="366775"/>
              <a:chOff x="4551450" y="2523500"/>
              <a:chExt cx="274775" cy="334100"/>
            </a:xfrm>
          </p:grpSpPr>
          <p:sp>
            <p:nvSpPr>
              <p:cNvPr id="444" name="Google Shape;444;p28"/>
              <p:cNvSpPr/>
              <p:nvPr/>
            </p:nvSpPr>
            <p:spPr>
              <a:xfrm>
                <a:off x="4551450" y="2523500"/>
                <a:ext cx="267875" cy="334100"/>
              </a:xfrm>
              <a:custGeom>
                <a:rect b="b" l="l" r="r" t="t"/>
                <a:pathLst>
                  <a:path extrusionOk="0" h="13364" w="10715">
                    <a:moveTo>
                      <a:pt x="0" y="0"/>
                    </a:moveTo>
                    <a:lnTo>
                      <a:pt x="0" y="13364"/>
                    </a:lnTo>
                    <a:lnTo>
                      <a:pt x="5513" y="13364"/>
                    </a:lnTo>
                    <a:lnTo>
                      <a:pt x="10714" y="13061"/>
                    </a:lnTo>
                    <a:lnTo>
                      <a:pt x="10714" y="304"/>
                    </a:lnTo>
                    <a:lnTo>
                      <a:pt x="5513" y="0"/>
                    </a:ln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28"/>
              <p:cNvSpPr/>
              <p:nvPr/>
            </p:nvSpPr>
            <p:spPr>
              <a:xfrm>
                <a:off x="4688825" y="2523500"/>
                <a:ext cx="137400" cy="334100"/>
              </a:xfrm>
              <a:custGeom>
                <a:rect b="b" l="l" r="r" t="t"/>
                <a:pathLst>
                  <a:path extrusionOk="0" h="13364" w="5496">
                    <a:moveTo>
                      <a:pt x="0" y="0"/>
                    </a:moveTo>
                    <a:lnTo>
                      <a:pt x="0" y="13364"/>
                    </a:lnTo>
                    <a:lnTo>
                      <a:pt x="5496" y="13364"/>
                    </a:lnTo>
                    <a:lnTo>
                      <a:pt x="5496" y="0"/>
                    </a:ln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28"/>
              <p:cNvSpPr/>
              <p:nvPr/>
            </p:nvSpPr>
            <p:spPr>
              <a:xfrm>
                <a:off x="4608750" y="2697450"/>
                <a:ext cx="160175" cy="22775"/>
              </a:xfrm>
              <a:custGeom>
                <a:rect b="b" l="l" r="r" t="t"/>
                <a:pathLst>
                  <a:path extrusionOk="0" h="911" w="6407">
                    <a:moveTo>
                      <a:pt x="1" y="1"/>
                    </a:moveTo>
                    <a:lnTo>
                      <a:pt x="1" y="911"/>
                    </a:lnTo>
                    <a:lnTo>
                      <a:pt x="6406" y="911"/>
                    </a:lnTo>
                    <a:lnTo>
                      <a:pt x="6406"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28"/>
              <p:cNvSpPr/>
              <p:nvPr/>
            </p:nvSpPr>
            <p:spPr>
              <a:xfrm>
                <a:off x="4688825" y="2697450"/>
                <a:ext cx="80100" cy="22775"/>
              </a:xfrm>
              <a:custGeom>
                <a:rect b="b" l="l" r="r" t="t"/>
                <a:pathLst>
                  <a:path extrusionOk="0" h="911" w="3204">
                    <a:moveTo>
                      <a:pt x="0" y="1"/>
                    </a:moveTo>
                    <a:lnTo>
                      <a:pt x="0" y="911"/>
                    </a:lnTo>
                    <a:lnTo>
                      <a:pt x="3203" y="911"/>
                    </a:lnTo>
                    <a:lnTo>
                      <a:pt x="3203"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p28"/>
              <p:cNvSpPr/>
              <p:nvPr/>
            </p:nvSpPr>
            <p:spPr>
              <a:xfrm>
                <a:off x="4620125" y="2743175"/>
                <a:ext cx="137425" cy="23000"/>
              </a:xfrm>
              <a:custGeom>
                <a:rect b="b" l="l" r="r" t="t"/>
                <a:pathLst>
                  <a:path extrusionOk="0" h="920" w="5497">
                    <a:moveTo>
                      <a:pt x="1" y="0"/>
                    </a:moveTo>
                    <a:lnTo>
                      <a:pt x="1" y="919"/>
                    </a:lnTo>
                    <a:lnTo>
                      <a:pt x="5496" y="919"/>
                    </a:lnTo>
                    <a:lnTo>
                      <a:pt x="5496"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9" name="Google Shape;449;p28"/>
              <p:cNvSpPr/>
              <p:nvPr/>
            </p:nvSpPr>
            <p:spPr>
              <a:xfrm>
                <a:off x="4688825" y="2743175"/>
                <a:ext cx="68725" cy="23000"/>
              </a:xfrm>
              <a:custGeom>
                <a:rect b="b" l="l" r="r" t="t"/>
                <a:pathLst>
                  <a:path extrusionOk="0" h="920" w="2749">
                    <a:moveTo>
                      <a:pt x="0" y="0"/>
                    </a:moveTo>
                    <a:lnTo>
                      <a:pt x="0" y="919"/>
                    </a:lnTo>
                    <a:lnTo>
                      <a:pt x="2748" y="919"/>
                    </a:lnTo>
                    <a:lnTo>
                      <a:pt x="2748"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28"/>
              <p:cNvSpPr/>
              <p:nvPr/>
            </p:nvSpPr>
            <p:spPr>
              <a:xfrm>
                <a:off x="4631500" y="2788900"/>
                <a:ext cx="114675" cy="23000"/>
              </a:xfrm>
              <a:custGeom>
                <a:rect b="b" l="l" r="r" t="t"/>
                <a:pathLst>
                  <a:path extrusionOk="0" h="920" w="4587">
                    <a:moveTo>
                      <a:pt x="1" y="0"/>
                    </a:moveTo>
                    <a:lnTo>
                      <a:pt x="1" y="919"/>
                    </a:lnTo>
                    <a:lnTo>
                      <a:pt x="4586" y="919"/>
                    </a:lnTo>
                    <a:lnTo>
                      <a:pt x="4586"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28"/>
              <p:cNvSpPr/>
              <p:nvPr/>
            </p:nvSpPr>
            <p:spPr>
              <a:xfrm>
                <a:off x="4688825" y="2788900"/>
                <a:ext cx="57350" cy="23000"/>
              </a:xfrm>
              <a:custGeom>
                <a:rect b="b" l="l" r="r" t="t"/>
                <a:pathLst>
                  <a:path extrusionOk="0" h="920" w="2294">
                    <a:moveTo>
                      <a:pt x="0" y="0"/>
                    </a:moveTo>
                    <a:lnTo>
                      <a:pt x="0" y="919"/>
                    </a:lnTo>
                    <a:lnTo>
                      <a:pt x="2293" y="919"/>
                    </a:lnTo>
                    <a:lnTo>
                      <a:pt x="2293"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28"/>
              <p:cNvSpPr/>
              <p:nvPr/>
            </p:nvSpPr>
            <p:spPr>
              <a:xfrm>
                <a:off x="4642425" y="2580975"/>
                <a:ext cx="93250" cy="75700"/>
              </a:xfrm>
              <a:custGeom>
                <a:rect b="b" l="l" r="r" t="t"/>
                <a:pathLst>
                  <a:path extrusionOk="0" h="3028" w="3730">
                    <a:moveTo>
                      <a:pt x="1075" y="1"/>
                    </a:moveTo>
                    <a:cubicBezTo>
                      <a:pt x="826" y="1"/>
                      <a:pt x="576" y="97"/>
                      <a:pt x="384" y="288"/>
                    </a:cubicBezTo>
                    <a:cubicBezTo>
                      <a:pt x="1" y="663"/>
                      <a:pt x="1" y="1279"/>
                      <a:pt x="384" y="1662"/>
                    </a:cubicBezTo>
                    <a:lnTo>
                      <a:pt x="1865" y="3027"/>
                    </a:lnTo>
                    <a:lnTo>
                      <a:pt x="3346" y="1662"/>
                    </a:lnTo>
                    <a:cubicBezTo>
                      <a:pt x="3730" y="1279"/>
                      <a:pt x="3730" y="663"/>
                      <a:pt x="3346" y="288"/>
                    </a:cubicBezTo>
                    <a:cubicBezTo>
                      <a:pt x="3159" y="97"/>
                      <a:pt x="2911" y="1"/>
                      <a:pt x="2663" y="1"/>
                    </a:cubicBezTo>
                    <a:cubicBezTo>
                      <a:pt x="2414" y="1"/>
                      <a:pt x="2164" y="97"/>
                      <a:pt x="1972" y="288"/>
                    </a:cubicBezTo>
                    <a:lnTo>
                      <a:pt x="1865" y="387"/>
                    </a:lnTo>
                    <a:lnTo>
                      <a:pt x="1758" y="288"/>
                    </a:lnTo>
                    <a:cubicBezTo>
                      <a:pt x="1571" y="97"/>
                      <a:pt x="1323" y="1"/>
                      <a:pt x="1075" y="1"/>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3" name="Google Shape;453;p28"/>
              <p:cNvSpPr/>
              <p:nvPr/>
            </p:nvSpPr>
            <p:spPr>
              <a:xfrm>
                <a:off x="4688825" y="2580975"/>
                <a:ext cx="46625" cy="75700"/>
              </a:xfrm>
              <a:custGeom>
                <a:rect b="b" l="l" r="r" t="t"/>
                <a:pathLst>
                  <a:path extrusionOk="0" h="3028" w="1865">
                    <a:moveTo>
                      <a:pt x="794" y="1"/>
                    </a:moveTo>
                    <a:cubicBezTo>
                      <a:pt x="545" y="1"/>
                      <a:pt x="295" y="97"/>
                      <a:pt x="107" y="288"/>
                    </a:cubicBezTo>
                    <a:lnTo>
                      <a:pt x="0" y="387"/>
                    </a:lnTo>
                    <a:lnTo>
                      <a:pt x="0" y="3027"/>
                    </a:lnTo>
                    <a:lnTo>
                      <a:pt x="1481" y="1662"/>
                    </a:lnTo>
                    <a:cubicBezTo>
                      <a:pt x="1865" y="1279"/>
                      <a:pt x="1865" y="663"/>
                      <a:pt x="1481" y="288"/>
                    </a:cubicBezTo>
                    <a:cubicBezTo>
                      <a:pt x="1294" y="97"/>
                      <a:pt x="1044" y="1"/>
                      <a:pt x="794" y="1"/>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4" name="Google Shape;454;p28"/>
            <p:cNvGrpSpPr/>
            <p:nvPr/>
          </p:nvGrpSpPr>
          <p:grpSpPr>
            <a:xfrm>
              <a:off x="5308875" y="1565187"/>
              <a:ext cx="301703" cy="366775"/>
              <a:chOff x="4551450" y="2523500"/>
              <a:chExt cx="274775" cy="334100"/>
            </a:xfrm>
          </p:grpSpPr>
          <p:sp>
            <p:nvSpPr>
              <p:cNvPr id="455" name="Google Shape;455;p28"/>
              <p:cNvSpPr/>
              <p:nvPr/>
            </p:nvSpPr>
            <p:spPr>
              <a:xfrm>
                <a:off x="4551450" y="2523500"/>
                <a:ext cx="267875" cy="334100"/>
              </a:xfrm>
              <a:custGeom>
                <a:rect b="b" l="l" r="r" t="t"/>
                <a:pathLst>
                  <a:path extrusionOk="0" h="13364" w="10715">
                    <a:moveTo>
                      <a:pt x="0" y="0"/>
                    </a:moveTo>
                    <a:lnTo>
                      <a:pt x="0" y="13364"/>
                    </a:lnTo>
                    <a:lnTo>
                      <a:pt x="5513" y="13364"/>
                    </a:lnTo>
                    <a:lnTo>
                      <a:pt x="10714" y="13061"/>
                    </a:lnTo>
                    <a:lnTo>
                      <a:pt x="10714" y="304"/>
                    </a:lnTo>
                    <a:lnTo>
                      <a:pt x="5513" y="0"/>
                    </a:ln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28"/>
              <p:cNvSpPr/>
              <p:nvPr/>
            </p:nvSpPr>
            <p:spPr>
              <a:xfrm>
                <a:off x="4688825" y="2523500"/>
                <a:ext cx="137400" cy="334100"/>
              </a:xfrm>
              <a:custGeom>
                <a:rect b="b" l="l" r="r" t="t"/>
                <a:pathLst>
                  <a:path extrusionOk="0" h="13364" w="5496">
                    <a:moveTo>
                      <a:pt x="0" y="0"/>
                    </a:moveTo>
                    <a:lnTo>
                      <a:pt x="0" y="13364"/>
                    </a:lnTo>
                    <a:lnTo>
                      <a:pt x="5496" y="13364"/>
                    </a:lnTo>
                    <a:lnTo>
                      <a:pt x="5496" y="0"/>
                    </a:ln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28"/>
              <p:cNvSpPr/>
              <p:nvPr/>
            </p:nvSpPr>
            <p:spPr>
              <a:xfrm>
                <a:off x="4608750" y="2697450"/>
                <a:ext cx="160175" cy="22775"/>
              </a:xfrm>
              <a:custGeom>
                <a:rect b="b" l="l" r="r" t="t"/>
                <a:pathLst>
                  <a:path extrusionOk="0" h="911" w="6407">
                    <a:moveTo>
                      <a:pt x="1" y="1"/>
                    </a:moveTo>
                    <a:lnTo>
                      <a:pt x="1" y="911"/>
                    </a:lnTo>
                    <a:lnTo>
                      <a:pt x="6406" y="911"/>
                    </a:lnTo>
                    <a:lnTo>
                      <a:pt x="6406"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 name="Google Shape;458;p28"/>
              <p:cNvSpPr/>
              <p:nvPr/>
            </p:nvSpPr>
            <p:spPr>
              <a:xfrm>
                <a:off x="4688825" y="2697450"/>
                <a:ext cx="80100" cy="22775"/>
              </a:xfrm>
              <a:custGeom>
                <a:rect b="b" l="l" r="r" t="t"/>
                <a:pathLst>
                  <a:path extrusionOk="0" h="911" w="3204">
                    <a:moveTo>
                      <a:pt x="0" y="1"/>
                    </a:moveTo>
                    <a:lnTo>
                      <a:pt x="0" y="911"/>
                    </a:lnTo>
                    <a:lnTo>
                      <a:pt x="3203" y="911"/>
                    </a:lnTo>
                    <a:lnTo>
                      <a:pt x="3203"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 name="Google Shape;459;p28"/>
              <p:cNvSpPr/>
              <p:nvPr/>
            </p:nvSpPr>
            <p:spPr>
              <a:xfrm>
                <a:off x="4620125" y="2743175"/>
                <a:ext cx="137425" cy="23000"/>
              </a:xfrm>
              <a:custGeom>
                <a:rect b="b" l="l" r="r" t="t"/>
                <a:pathLst>
                  <a:path extrusionOk="0" h="920" w="5497">
                    <a:moveTo>
                      <a:pt x="1" y="0"/>
                    </a:moveTo>
                    <a:lnTo>
                      <a:pt x="1" y="919"/>
                    </a:lnTo>
                    <a:lnTo>
                      <a:pt x="5496" y="919"/>
                    </a:lnTo>
                    <a:lnTo>
                      <a:pt x="5496"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 name="Google Shape;460;p28"/>
              <p:cNvSpPr/>
              <p:nvPr/>
            </p:nvSpPr>
            <p:spPr>
              <a:xfrm>
                <a:off x="4688825" y="2743175"/>
                <a:ext cx="68725" cy="23000"/>
              </a:xfrm>
              <a:custGeom>
                <a:rect b="b" l="l" r="r" t="t"/>
                <a:pathLst>
                  <a:path extrusionOk="0" h="920" w="2749">
                    <a:moveTo>
                      <a:pt x="0" y="0"/>
                    </a:moveTo>
                    <a:lnTo>
                      <a:pt x="0" y="919"/>
                    </a:lnTo>
                    <a:lnTo>
                      <a:pt x="2748" y="919"/>
                    </a:lnTo>
                    <a:lnTo>
                      <a:pt x="2748"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28"/>
              <p:cNvSpPr/>
              <p:nvPr/>
            </p:nvSpPr>
            <p:spPr>
              <a:xfrm>
                <a:off x="4631500" y="2788900"/>
                <a:ext cx="114675" cy="23000"/>
              </a:xfrm>
              <a:custGeom>
                <a:rect b="b" l="l" r="r" t="t"/>
                <a:pathLst>
                  <a:path extrusionOk="0" h="920" w="4587">
                    <a:moveTo>
                      <a:pt x="1" y="0"/>
                    </a:moveTo>
                    <a:lnTo>
                      <a:pt x="1" y="919"/>
                    </a:lnTo>
                    <a:lnTo>
                      <a:pt x="4586" y="919"/>
                    </a:lnTo>
                    <a:lnTo>
                      <a:pt x="4586"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 name="Google Shape;462;p28"/>
              <p:cNvSpPr/>
              <p:nvPr/>
            </p:nvSpPr>
            <p:spPr>
              <a:xfrm>
                <a:off x="4688825" y="2788900"/>
                <a:ext cx="57350" cy="23000"/>
              </a:xfrm>
              <a:custGeom>
                <a:rect b="b" l="l" r="r" t="t"/>
                <a:pathLst>
                  <a:path extrusionOk="0" h="920" w="2294">
                    <a:moveTo>
                      <a:pt x="0" y="0"/>
                    </a:moveTo>
                    <a:lnTo>
                      <a:pt x="0" y="919"/>
                    </a:lnTo>
                    <a:lnTo>
                      <a:pt x="2293" y="919"/>
                    </a:lnTo>
                    <a:lnTo>
                      <a:pt x="2293"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 name="Google Shape;463;p28"/>
              <p:cNvSpPr/>
              <p:nvPr/>
            </p:nvSpPr>
            <p:spPr>
              <a:xfrm>
                <a:off x="4642425" y="2580975"/>
                <a:ext cx="93250" cy="75700"/>
              </a:xfrm>
              <a:custGeom>
                <a:rect b="b" l="l" r="r" t="t"/>
                <a:pathLst>
                  <a:path extrusionOk="0" h="3028" w="3730">
                    <a:moveTo>
                      <a:pt x="1075" y="1"/>
                    </a:moveTo>
                    <a:cubicBezTo>
                      <a:pt x="826" y="1"/>
                      <a:pt x="576" y="97"/>
                      <a:pt x="384" y="288"/>
                    </a:cubicBezTo>
                    <a:cubicBezTo>
                      <a:pt x="1" y="663"/>
                      <a:pt x="1" y="1279"/>
                      <a:pt x="384" y="1662"/>
                    </a:cubicBezTo>
                    <a:lnTo>
                      <a:pt x="1865" y="3027"/>
                    </a:lnTo>
                    <a:lnTo>
                      <a:pt x="3346" y="1662"/>
                    </a:lnTo>
                    <a:cubicBezTo>
                      <a:pt x="3730" y="1279"/>
                      <a:pt x="3730" y="663"/>
                      <a:pt x="3346" y="288"/>
                    </a:cubicBezTo>
                    <a:cubicBezTo>
                      <a:pt x="3159" y="97"/>
                      <a:pt x="2911" y="1"/>
                      <a:pt x="2663" y="1"/>
                    </a:cubicBezTo>
                    <a:cubicBezTo>
                      <a:pt x="2414" y="1"/>
                      <a:pt x="2164" y="97"/>
                      <a:pt x="1972" y="288"/>
                    </a:cubicBezTo>
                    <a:lnTo>
                      <a:pt x="1865" y="387"/>
                    </a:lnTo>
                    <a:lnTo>
                      <a:pt x="1758" y="288"/>
                    </a:lnTo>
                    <a:cubicBezTo>
                      <a:pt x="1571" y="97"/>
                      <a:pt x="1323" y="1"/>
                      <a:pt x="1075" y="1"/>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p28"/>
              <p:cNvSpPr/>
              <p:nvPr/>
            </p:nvSpPr>
            <p:spPr>
              <a:xfrm>
                <a:off x="4688825" y="2580975"/>
                <a:ext cx="46625" cy="75700"/>
              </a:xfrm>
              <a:custGeom>
                <a:rect b="b" l="l" r="r" t="t"/>
                <a:pathLst>
                  <a:path extrusionOk="0" h="3028" w="1865">
                    <a:moveTo>
                      <a:pt x="794" y="1"/>
                    </a:moveTo>
                    <a:cubicBezTo>
                      <a:pt x="545" y="1"/>
                      <a:pt x="295" y="97"/>
                      <a:pt x="107" y="288"/>
                    </a:cubicBezTo>
                    <a:lnTo>
                      <a:pt x="0" y="387"/>
                    </a:lnTo>
                    <a:lnTo>
                      <a:pt x="0" y="3027"/>
                    </a:lnTo>
                    <a:lnTo>
                      <a:pt x="1481" y="1662"/>
                    </a:lnTo>
                    <a:cubicBezTo>
                      <a:pt x="1865" y="1279"/>
                      <a:pt x="1865" y="663"/>
                      <a:pt x="1481" y="288"/>
                    </a:cubicBezTo>
                    <a:cubicBezTo>
                      <a:pt x="1294" y="97"/>
                      <a:pt x="1044" y="1"/>
                      <a:pt x="794" y="1"/>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65" name="Google Shape;465;p28"/>
            <p:cNvGrpSpPr/>
            <p:nvPr/>
          </p:nvGrpSpPr>
          <p:grpSpPr>
            <a:xfrm>
              <a:off x="4192325" y="1565187"/>
              <a:ext cx="301703" cy="366775"/>
              <a:chOff x="4192325" y="1565187"/>
              <a:chExt cx="301703" cy="366775"/>
            </a:xfrm>
          </p:grpSpPr>
          <p:sp>
            <p:nvSpPr>
              <p:cNvPr id="466" name="Google Shape;466;p28"/>
              <p:cNvSpPr/>
              <p:nvPr/>
            </p:nvSpPr>
            <p:spPr>
              <a:xfrm>
                <a:off x="4192325" y="1565187"/>
                <a:ext cx="294127" cy="366775"/>
              </a:xfrm>
              <a:custGeom>
                <a:rect b="b" l="l" r="r" t="t"/>
                <a:pathLst>
                  <a:path extrusionOk="0" h="13364" w="10715">
                    <a:moveTo>
                      <a:pt x="0" y="0"/>
                    </a:moveTo>
                    <a:lnTo>
                      <a:pt x="0" y="13364"/>
                    </a:lnTo>
                    <a:lnTo>
                      <a:pt x="5513" y="13364"/>
                    </a:lnTo>
                    <a:lnTo>
                      <a:pt x="10714" y="13061"/>
                    </a:lnTo>
                    <a:lnTo>
                      <a:pt x="10714" y="304"/>
                    </a:lnTo>
                    <a:lnTo>
                      <a:pt x="5513" y="0"/>
                    </a:ln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7" name="Google Shape;467;p28"/>
              <p:cNvSpPr/>
              <p:nvPr/>
            </p:nvSpPr>
            <p:spPr>
              <a:xfrm>
                <a:off x="4255241" y="1756149"/>
                <a:ext cx="175872" cy="25002"/>
              </a:xfrm>
              <a:custGeom>
                <a:rect b="b" l="l" r="r" t="t"/>
                <a:pathLst>
                  <a:path extrusionOk="0" h="911" w="6407">
                    <a:moveTo>
                      <a:pt x="1" y="1"/>
                    </a:moveTo>
                    <a:lnTo>
                      <a:pt x="1" y="911"/>
                    </a:lnTo>
                    <a:lnTo>
                      <a:pt x="6406" y="911"/>
                    </a:lnTo>
                    <a:lnTo>
                      <a:pt x="6406"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28"/>
              <p:cNvSpPr/>
              <p:nvPr/>
            </p:nvSpPr>
            <p:spPr>
              <a:xfrm>
                <a:off x="4343163" y="1565187"/>
                <a:ext cx="150865" cy="366775"/>
              </a:xfrm>
              <a:custGeom>
                <a:rect b="b" l="l" r="r" t="t"/>
                <a:pathLst>
                  <a:path extrusionOk="0" h="13364" w="5496">
                    <a:moveTo>
                      <a:pt x="0" y="0"/>
                    </a:moveTo>
                    <a:lnTo>
                      <a:pt x="0" y="13364"/>
                    </a:lnTo>
                    <a:lnTo>
                      <a:pt x="5496" y="13364"/>
                    </a:lnTo>
                    <a:lnTo>
                      <a:pt x="5496" y="0"/>
                    </a:lnTo>
                    <a:close/>
                  </a:path>
                </a:pathLst>
              </a:cu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28"/>
              <p:cNvSpPr/>
              <p:nvPr/>
            </p:nvSpPr>
            <p:spPr>
              <a:xfrm>
                <a:off x="4343163" y="1756149"/>
                <a:ext cx="87950" cy="25002"/>
              </a:xfrm>
              <a:custGeom>
                <a:rect b="b" l="l" r="r" t="t"/>
                <a:pathLst>
                  <a:path extrusionOk="0" h="911" w="3204">
                    <a:moveTo>
                      <a:pt x="0" y="1"/>
                    </a:moveTo>
                    <a:lnTo>
                      <a:pt x="0" y="911"/>
                    </a:lnTo>
                    <a:lnTo>
                      <a:pt x="3203" y="911"/>
                    </a:lnTo>
                    <a:lnTo>
                      <a:pt x="3203"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0" name="Google Shape;470;p28"/>
              <p:cNvSpPr/>
              <p:nvPr/>
            </p:nvSpPr>
            <p:spPr>
              <a:xfrm>
                <a:off x="4267730" y="1806346"/>
                <a:ext cx="150893" cy="25249"/>
              </a:xfrm>
              <a:custGeom>
                <a:rect b="b" l="l" r="r" t="t"/>
                <a:pathLst>
                  <a:path extrusionOk="0" h="920" w="5497">
                    <a:moveTo>
                      <a:pt x="1" y="0"/>
                    </a:moveTo>
                    <a:lnTo>
                      <a:pt x="1" y="919"/>
                    </a:lnTo>
                    <a:lnTo>
                      <a:pt x="5496" y="919"/>
                    </a:lnTo>
                    <a:lnTo>
                      <a:pt x="5496"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1" name="Google Shape;471;p28"/>
              <p:cNvSpPr/>
              <p:nvPr/>
            </p:nvSpPr>
            <p:spPr>
              <a:xfrm>
                <a:off x="4343163" y="1806346"/>
                <a:ext cx="75460" cy="25249"/>
              </a:xfrm>
              <a:custGeom>
                <a:rect b="b" l="l" r="r" t="t"/>
                <a:pathLst>
                  <a:path extrusionOk="0" h="920" w="2749">
                    <a:moveTo>
                      <a:pt x="0" y="0"/>
                    </a:moveTo>
                    <a:lnTo>
                      <a:pt x="0" y="919"/>
                    </a:lnTo>
                    <a:lnTo>
                      <a:pt x="2748" y="919"/>
                    </a:lnTo>
                    <a:lnTo>
                      <a:pt x="2748"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2" name="Google Shape;472;p28"/>
              <p:cNvSpPr/>
              <p:nvPr/>
            </p:nvSpPr>
            <p:spPr>
              <a:xfrm>
                <a:off x="4280220" y="1856543"/>
                <a:ext cx="125913" cy="25249"/>
              </a:xfrm>
              <a:custGeom>
                <a:rect b="b" l="l" r="r" t="t"/>
                <a:pathLst>
                  <a:path extrusionOk="0" h="920" w="4587">
                    <a:moveTo>
                      <a:pt x="1" y="0"/>
                    </a:moveTo>
                    <a:lnTo>
                      <a:pt x="1" y="919"/>
                    </a:lnTo>
                    <a:lnTo>
                      <a:pt x="4586" y="919"/>
                    </a:lnTo>
                    <a:lnTo>
                      <a:pt x="4586"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 name="Google Shape;473;p28"/>
              <p:cNvSpPr/>
              <p:nvPr/>
            </p:nvSpPr>
            <p:spPr>
              <a:xfrm>
                <a:off x="4343163" y="1856543"/>
                <a:ext cx="62970" cy="25249"/>
              </a:xfrm>
              <a:custGeom>
                <a:rect b="b" l="l" r="r" t="t"/>
                <a:pathLst>
                  <a:path extrusionOk="0" h="920" w="2294">
                    <a:moveTo>
                      <a:pt x="0" y="0"/>
                    </a:moveTo>
                    <a:lnTo>
                      <a:pt x="0" y="919"/>
                    </a:lnTo>
                    <a:lnTo>
                      <a:pt x="2293" y="919"/>
                    </a:lnTo>
                    <a:lnTo>
                      <a:pt x="2293"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 name="Google Shape;474;p28"/>
              <p:cNvSpPr/>
              <p:nvPr/>
            </p:nvSpPr>
            <p:spPr>
              <a:xfrm>
                <a:off x="4292216" y="1628283"/>
                <a:ext cx="102389" cy="83103"/>
              </a:xfrm>
              <a:custGeom>
                <a:rect b="b" l="l" r="r" t="t"/>
                <a:pathLst>
                  <a:path extrusionOk="0" h="3028" w="3730">
                    <a:moveTo>
                      <a:pt x="1075" y="1"/>
                    </a:moveTo>
                    <a:cubicBezTo>
                      <a:pt x="826" y="1"/>
                      <a:pt x="576" y="97"/>
                      <a:pt x="384" y="288"/>
                    </a:cubicBezTo>
                    <a:cubicBezTo>
                      <a:pt x="1" y="663"/>
                      <a:pt x="1" y="1279"/>
                      <a:pt x="384" y="1662"/>
                    </a:cubicBezTo>
                    <a:lnTo>
                      <a:pt x="1865" y="3027"/>
                    </a:lnTo>
                    <a:lnTo>
                      <a:pt x="3346" y="1662"/>
                    </a:lnTo>
                    <a:cubicBezTo>
                      <a:pt x="3730" y="1279"/>
                      <a:pt x="3730" y="663"/>
                      <a:pt x="3346" y="288"/>
                    </a:cubicBezTo>
                    <a:cubicBezTo>
                      <a:pt x="3159" y="97"/>
                      <a:pt x="2911" y="1"/>
                      <a:pt x="2663" y="1"/>
                    </a:cubicBezTo>
                    <a:cubicBezTo>
                      <a:pt x="2414" y="1"/>
                      <a:pt x="2164" y="97"/>
                      <a:pt x="1972" y="288"/>
                    </a:cubicBezTo>
                    <a:lnTo>
                      <a:pt x="1865" y="387"/>
                    </a:lnTo>
                    <a:lnTo>
                      <a:pt x="1758" y="288"/>
                    </a:lnTo>
                    <a:cubicBezTo>
                      <a:pt x="1571" y="97"/>
                      <a:pt x="1323" y="1"/>
                      <a:pt x="1075" y="1"/>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 name="Google Shape;475;p28"/>
              <p:cNvSpPr/>
              <p:nvPr/>
            </p:nvSpPr>
            <p:spPr>
              <a:xfrm>
                <a:off x="4343163" y="1628283"/>
                <a:ext cx="51194" cy="83103"/>
              </a:xfrm>
              <a:custGeom>
                <a:rect b="b" l="l" r="r" t="t"/>
                <a:pathLst>
                  <a:path extrusionOk="0" h="3028" w="1865">
                    <a:moveTo>
                      <a:pt x="794" y="1"/>
                    </a:moveTo>
                    <a:cubicBezTo>
                      <a:pt x="545" y="1"/>
                      <a:pt x="295" y="97"/>
                      <a:pt x="107" y="288"/>
                    </a:cubicBezTo>
                    <a:lnTo>
                      <a:pt x="0" y="387"/>
                    </a:lnTo>
                    <a:lnTo>
                      <a:pt x="0" y="3027"/>
                    </a:lnTo>
                    <a:lnTo>
                      <a:pt x="1481" y="1662"/>
                    </a:lnTo>
                    <a:cubicBezTo>
                      <a:pt x="1865" y="1279"/>
                      <a:pt x="1865" y="663"/>
                      <a:pt x="1481" y="288"/>
                    </a:cubicBezTo>
                    <a:cubicBezTo>
                      <a:pt x="1294" y="97"/>
                      <a:pt x="1044" y="1"/>
                      <a:pt x="794" y="1"/>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pic>
        <p:nvPicPr>
          <p:cNvPr id="476" name="Google Shape;476;p28">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477" name="Google Shape;477;p28">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478" name="Google Shape;478;p28">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479" name="Google Shape;479;p28">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480" name="Google Shape;480;p28">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481" name="Google Shape;481;p28">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482" name="Google Shape;482;p28">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483" name="Google Shape;483;p28">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7" name="Shape 487"/>
        <p:cNvGrpSpPr/>
        <p:nvPr/>
      </p:nvGrpSpPr>
      <p:grpSpPr>
        <a:xfrm>
          <a:off x="0" y="0"/>
          <a:ext cx="0" cy="0"/>
          <a:chOff x="0" y="0"/>
          <a:chExt cx="0" cy="0"/>
        </a:xfrm>
      </p:grpSpPr>
      <p:sp>
        <p:nvSpPr>
          <p:cNvPr id="488" name="Google Shape;488;p29">
            <a:hlinkClick action="ppaction://hlinksldjump" r:id="rId3"/>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489" name="Google Shape;489;p29">
            <a:hlinkClick action="ppaction://hlinksldjump" r:id="rId4"/>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490" name="Google Shape;490;p29">
            <a:hlinkClick action="ppaction://hlinksldjump" r:id="rId5"/>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491" name="Google Shape;491;p29">
            <a:hlinkClick action="ppaction://hlinksldjump" r:id="rId6"/>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pic>
        <p:nvPicPr>
          <p:cNvPr id="492" name="Google Shape;492;p29">
            <a:hlinkClick action="ppaction://hlinksldjump" r:id="rId7"/>
          </p:cNvPr>
          <p:cNvPicPr preferRelativeResize="0"/>
          <p:nvPr/>
        </p:nvPicPr>
        <p:blipFill rotWithShape="1">
          <a:blip r:embed="rId8">
            <a:alphaModFix/>
          </a:blip>
          <a:srcRect b="475" l="0" r="0" t="465"/>
          <a:stretch/>
        </p:blipFill>
        <p:spPr>
          <a:xfrm>
            <a:off x="8446575" y="550350"/>
            <a:ext cx="265550" cy="258850"/>
          </a:xfrm>
          <a:prstGeom prst="rect">
            <a:avLst/>
          </a:prstGeom>
          <a:noFill/>
          <a:ln>
            <a:noFill/>
          </a:ln>
        </p:spPr>
      </p:pic>
      <p:pic>
        <p:nvPicPr>
          <p:cNvPr id="493" name="Google Shape;493;p29">
            <a:hlinkClick action="ppaction://hlinksldjump" r:id="rId9"/>
          </p:cNvPr>
          <p:cNvPicPr preferRelativeResize="0"/>
          <p:nvPr/>
        </p:nvPicPr>
        <p:blipFill rotWithShape="1">
          <a:blip r:embed="rId10">
            <a:alphaModFix/>
          </a:blip>
          <a:srcRect b="941" l="0" r="0" t="941"/>
          <a:stretch/>
        </p:blipFill>
        <p:spPr>
          <a:xfrm>
            <a:off x="237300" y="550513"/>
            <a:ext cx="294878" cy="230099"/>
          </a:xfrm>
          <a:prstGeom prst="rect">
            <a:avLst/>
          </a:prstGeom>
          <a:noFill/>
          <a:ln>
            <a:noFill/>
          </a:ln>
        </p:spPr>
      </p:pic>
      <p:pic>
        <p:nvPicPr>
          <p:cNvPr id="494" name="Google Shape;494;p29">
            <a:hlinkClick action="ppaction://hlinkshowjump?jump=previousslide"/>
          </p:cNvPr>
          <p:cNvPicPr preferRelativeResize="0"/>
          <p:nvPr/>
        </p:nvPicPr>
        <p:blipFill>
          <a:blip r:embed="rId11">
            <a:alphaModFix/>
          </a:blip>
          <a:stretch>
            <a:fillRect/>
          </a:stretch>
        </p:blipFill>
        <p:spPr>
          <a:xfrm>
            <a:off x="237301" y="1181549"/>
            <a:ext cx="294875" cy="307964"/>
          </a:xfrm>
          <a:prstGeom prst="rect">
            <a:avLst/>
          </a:prstGeom>
          <a:noFill/>
          <a:ln>
            <a:noFill/>
          </a:ln>
        </p:spPr>
      </p:pic>
      <p:pic>
        <p:nvPicPr>
          <p:cNvPr id="495" name="Google Shape;495;p29">
            <a:hlinkClick action="ppaction://hlinkshowjump?jump=nextslide"/>
          </p:cNvPr>
          <p:cNvPicPr preferRelativeResize="0"/>
          <p:nvPr/>
        </p:nvPicPr>
        <p:blipFill>
          <a:blip r:embed="rId11">
            <a:alphaModFix/>
          </a:blip>
          <a:stretch>
            <a:fillRect/>
          </a:stretch>
        </p:blipFill>
        <p:spPr>
          <a:xfrm flipH="1">
            <a:off x="237301" y="3724924"/>
            <a:ext cx="294875" cy="307964"/>
          </a:xfrm>
          <a:prstGeom prst="rect">
            <a:avLst/>
          </a:prstGeom>
          <a:noFill/>
          <a:ln>
            <a:noFill/>
          </a:ln>
        </p:spPr>
      </p:pic>
      <p:pic>
        <p:nvPicPr>
          <p:cNvPr id="496" name="Google Shape;496;p29">
            <a:hlinkClick/>
          </p:cNvPr>
          <p:cNvPicPr preferRelativeResize="0"/>
          <p:nvPr/>
        </p:nvPicPr>
        <p:blipFill rotWithShape="1">
          <a:blip r:embed="rId12">
            <a:alphaModFix/>
          </a:blip>
          <a:srcRect b="0" l="396" r="396" t="0"/>
          <a:stretch/>
        </p:blipFill>
        <p:spPr>
          <a:xfrm>
            <a:off x="228050" y="4350525"/>
            <a:ext cx="302603" cy="307950"/>
          </a:xfrm>
          <a:prstGeom prst="rect">
            <a:avLst/>
          </a:prstGeom>
          <a:noFill/>
          <a:ln>
            <a:noFill/>
          </a:ln>
        </p:spPr>
      </p:pic>
      <p:sp>
        <p:nvSpPr>
          <p:cNvPr id="497" name="Google Shape;497;p29"/>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LITERATURE REVIEW</a:t>
            </a:r>
            <a:endParaRPr sz="1700"/>
          </a:p>
        </p:txBody>
      </p:sp>
      <p:sp>
        <p:nvSpPr>
          <p:cNvPr id="498" name="Google Shape;498;p29"/>
          <p:cNvSpPr/>
          <p:nvPr/>
        </p:nvSpPr>
        <p:spPr>
          <a:xfrm>
            <a:off x="1185650" y="1717525"/>
            <a:ext cx="7203600" cy="2799000"/>
          </a:xfrm>
          <a:prstGeom prst="rect">
            <a:avLst/>
          </a:prstGeom>
          <a:solidFill>
            <a:srgbClr val="FFFFFF"/>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p29"/>
          <p:cNvSpPr/>
          <p:nvPr/>
        </p:nvSpPr>
        <p:spPr>
          <a:xfrm>
            <a:off x="1185450" y="1260625"/>
            <a:ext cx="72036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3000">
                <a:solidFill>
                  <a:schemeClr val="dk1"/>
                </a:solidFill>
                <a:latin typeface="Raleway Black"/>
                <a:ea typeface="Raleway Black"/>
                <a:cs typeface="Raleway Black"/>
                <a:sym typeface="Raleway Black"/>
              </a:rPr>
              <a:t>Case Studies and Papers Reviewed</a:t>
            </a:r>
            <a:endParaRPr/>
          </a:p>
        </p:txBody>
      </p:sp>
      <p:sp>
        <p:nvSpPr>
          <p:cNvPr id="500" name="Google Shape;500;p29"/>
          <p:cNvSpPr/>
          <p:nvPr/>
        </p:nvSpPr>
        <p:spPr>
          <a:xfrm>
            <a:off x="7900825" y="1260625"/>
            <a:ext cx="4881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 name="Google Shape;501;p29"/>
          <p:cNvSpPr txBox="1"/>
          <p:nvPr/>
        </p:nvSpPr>
        <p:spPr>
          <a:xfrm flipH="1">
            <a:off x="1420025" y="1828575"/>
            <a:ext cx="6756000" cy="2618400"/>
          </a:xfrm>
          <a:prstGeom prst="rect">
            <a:avLst/>
          </a:prstGeom>
          <a:noFill/>
          <a:ln>
            <a:noFill/>
          </a:ln>
        </p:spPr>
        <p:txBody>
          <a:bodyPr anchorCtr="0" anchor="ctr" bIns="0" lIns="0" spcFirstLastPara="1" rIns="0" wrap="square" tIns="0">
            <a:noAutofit/>
          </a:bodyPr>
          <a:lstStyle/>
          <a:p>
            <a:pPr indent="-304800" lvl="0" marL="457200" rtl="0" algn="l">
              <a:spcBef>
                <a:spcPts val="0"/>
              </a:spcBef>
              <a:spcAft>
                <a:spcPts val="0"/>
              </a:spcAft>
              <a:buClr>
                <a:srgbClr val="7376EC"/>
              </a:buClr>
              <a:buSzPts val="1200"/>
              <a:buFont typeface="Tajawal"/>
              <a:buAutoNum type="arabicPeriod"/>
            </a:pPr>
            <a:r>
              <a:rPr lang="en" sz="1200">
                <a:solidFill>
                  <a:srgbClr val="595959"/>
                </a:solidFill>
                <a:latin typeface="Tajawal"/>
                <a:ea typeface="Tajawal"/>
                <a:cs typeface="Tajawal"/>
                <a:sym typeface="Tajawal"/>
              </a:rPr>
              <a:t>Doherty, S., Liskey, D., Via, C. M., Frederick, C. M., &amp; Liu, D. (2014). </a:t>
            </a:r>
            <a:r>
              <a:rPr b="1" lang="en" sz="1200">
                <a:solidFill>
                  <a:srgbClr val="595959"/>
                </a:solidFill>
                <a:latin typeface="Tajawal"/>
                <a:ea typeface="Tajawal"/>
                <a:cs typeface="Tajawal"/>
                <a:sym typeface="Tajawal"/>
              </a:rPr>
              <a:t>An Analysis of Expressed Cheating Behaviors in Video Games</a:t>
            </a:r>
            <a:r>
              <a:rPr lang="en" sz="1200">
                <a:solidFill>
                  <a:srgbClr val="595959"/>
                </a:solidFill>
                <a:latin typeface="Tajawal"/>
                <a:ea typeface="Tajawal"/>
                <a:cs typeface="Tajawal"/>
                <a:sym typeface="Tajawal"/>
              </a:rPr>
              <a:t>. Proceedings of the 2014 International Annual Meeting of the Human Factors and Ergonomics Society, 58(1). http://doi.org/ 10.1177/1541931214581498 [2]</a:t>
            </a:r>
            <a:endParaRPr sz="1200">
              <a:solidFill>
                <a:srgbClr val="595959"/>
              </a:solidFill>
              <a:latin typeface="Tajawal"/>
              <a:ea typeface="Tajawal"/>
              <a:cs typeface="Tajawal"/>
              <a:sym typeface="Tajawal"/>
            </a:endParaRPr>
          </a:p>
          <a:p>
            <a:pPr indent="-304800" lvl="0" marL="457200" rtl="0" algn="l">
              <a:lnSpc>
                <a:spcPct val="100000"/>
              </a:lnSpc>
              <a:spcBef>
                <a:spcPts val="0"/>
              </a:spcBef>
              <a:spcAft>
                <a:spcPts val="0"/>
              </a:spcAft>
              <a:buClr>
                <a:srgbClr val="7376EC"/>
              </a:buClr>
              <a:buSzPts val="1200"/>
              <a:buFont typeface="Tajawal"/>
              <a:buAutoNum type="arabicPeriod"/>
            </a:pPr>
            <a:r>
              <a:rPr lang="en" sz="1200">
                <a:solidFill>
                  <a:srgbClr val="595959"/>
                </a:solidFill>
                <a:latin typeface="Tajawal"/>
                <a:ea typeface="Tajawal"/>
                <a:cs typeface="Tajawal"/>
                <a:sym typeface="Tajawal"/>
              </a:rPr>
              <a:t>Blackburn, Jeremy, </a:t>
            </a:r>
            <a:r>
              <a:rPr b="1" lang="en" sz="1200">
                <a:solidFill>
                  <a:srgbClr val="595959"/>
                </a:solidFill>
                <a:latin typeface="Tajawal"/>
                <a:ea typeface="Tajawal"/>
                <a:cs typeface="Tajawal"/>
                <a:sym typeface="Tajawal"/>
              </a:rPr>
              <a:t>"An Analysis of (Bad) Behavior in Online Video Games"</a:t>
            </a:r>
            <a:r>
              <a:rPr lang="en" sz="1200">
                <a:solidFill>
                  <a:srgbClr val="595959"/>
                </a:solidFill>
                <a:latin typeface="Tajawal"/>
                <a:ea typeface="Tajawal"/>
                <a:cs typeface="Tajawal"/>
                <a:sym typeface="Tajawal"/>
              </a:rPr>
              <a:t> (2014). USF Tampa Graduate Theses and Dissertations. https://digitalcommons.usf.edu/etd/5412 [3]</a:t>
            </a:r>
            <a:endParaRPr sz="1200">
              <a:solidFill>
                <a:srgbClr val="595959"/>
              </a:solidFill>
              <a:latin typeface="Tajawal"/>
              <a:ea typeface="Tajawal"/>
              <a:cs typeface="Tajawal"/>
              <a:sym typeface="Tajawal"/>
            </a:endParaRPr>
          </a:p>
          <a:p>
            <a:pPr indent="-304800" lvl="0" marL="457200" rtl="0" algn="l">
              <a:lnSpc>
                <a:spcPct val="100000"/>
              </a:lnSpc>
              <a:spcBef>
                <a:spcPts val="0"/>
              </a:spcBef>
              <a:spcAft>
                <a:spcPts val="0"/>
              </a:spcAft>
              <a:buClr>
                <a:srgbClr val="7376EC"/>
              </a:buClr>
              <a:buSzPts val="1200"/>
              <a:buFont typeface="Tajawal"/>
              <a:buAutoNum type="arabicPeriod"/>
            </a:pPr>
            <a:r>
              <a:rPr lang="en" sz="1200">
                <a:solidFill>
                  <a:srgbClr val="595959"/>
                </a:solidFill>
                <a:latin typeface="Tajawal"/>
                <a:ea typeface="Tajawal"/>
                <a:cs typeface="Tajawal"/>
                <a:sym typeface="Tajawal"/>
              </a:rPr>
              <a:t>Pochwatko, Grzegorz &amp; Giger, Jean-Christophe. (2015). </a:t>
            </a:r>
            <a:r>
              <a:rPr b="1" lang="en" sz="1200">
                <a:solidFill>
                  <a:srgbClr val="595959"/>
                </a:solidFill>
                <a:latin typeface="Tajawal"/>
                <a:ea typeface="Tajawal"/>
                <a:cs typeface="Tajawal"/>
                <a:sym typeface="Tajawal"/>
              </a:rPr>
              <a:t>Cheating in video games – causes and some consequences.</a:t>
            </a:r>
            <a:r>
              <a:rPr lang="en" sz="1200">
                <a:solidFill>
                  <a:srgbClr val="595959"/>
                </a:solidFill>
                <a:latin typeface="Tajawal"/>
                <a:ea typeface="Tajawal"/>
                <a:cs typeface="Tajawal"/>
                <a:sym typeface="Tajawal"/>
              </a:rPr>
              <a:t> 10.13140/RG.2.1.4877.2883. [4]</a:t>
            </a:r>
            <a:endParaRPr sz="1200">
              <a:solidFill>
                <a:srgbClr val="595959"/>
              </a:solidFill>
              <a:latin typeface="Tajawal"/>
              <a:ea typeface="Tajawal"/>
              <a:cs typeface="Tajawal"/>
              <a:sym typeface="Tajawal"/>
            </a:endParaRPr>
          </a:p>
          <a:p>
            <a:pPr indent="-304800" lvl="0" marL="457200" rtl="0" algn="l">
              <a:spcBef>
                <a:spcPts val="0"/>
              </a:spcBef>
              <a:spcAft>
                <a:spcPts val="0"/>
              </a:spcAft>
              <a:buClr>
                <a:schemeClr val="dk1"/>
              </a:buClr>
              <a:buSzPts val="1200"/>
              <a:buFont typeface="Tajawal"/>
              <a:buAutoNum type="arabicPeriod"/>
            </a:pPr>
            <a:r>
              <a:rPr lang="en" sz="1200">
                <a:solidFill>
                  <a:schemeClr val="dk2"/>
                </a:solidFill>
                <a:latin typeface="Tajawal"/>
                <a:ea typeface="Tajawal"/>
                <a:cs typeface="Tajawal"/>
                <a:sym typeface="Tajawal"/>
              </a:rPr>
              <a:t>Lee Sung Je, Jeong Eui Jun, Lee Dae Young, Kim Gyoung Mo. (2021). </a:t>
            </a:r>
            <a:r>
              <a:rPr b="1" lang="en" sz="1200">
                <a:solidFill>
                  <a:schemeClr val="dk2"/>
                </a:solidFill>
                <a:latin typeface="Tajawal"/>
                <a:ea typeface="Tajawal"/>
                <a:cs typeface="Tajawal"/>
                <a:sym typeface="Tajawal"/>
              </a:rPr>
              <a:t>Why Do Some Users Become Enticed to Cheating in Competitive Online Games? An Empirical Study of Cheating Focused on Competitive Motivation, Self-Esteem, and Aggression</a:t>
            </a:r>
            <a:r>
              <a:rPr lang="en" sz="1200">
                <a:solidFill>
                  <a:schemeClr val="dk2"/>
                </a:solidFill>
                <a:latin typeface="Tajawal"/>
                <a:ea typeface="Tajawal"/>
                <a:cs typeface="Tajawal"/>
                <a:sym typeface="Tajawal"/>
              </a:rPr>
              <a:t> 10.3389/fpsyg.2021.768825. [5]</a:t>
            </a:r>
            <a:endParaRPr sz="1200">
              <a:solidFill>
                <a:schemeClr val="dk2"/>
              </a:solidFill>
              <a:latin typeface="Tajawal"/>
              <a:ea typeface="Tajawal"/>
              <a:cs typeface="Tajawal"/>
              <a:sym typeface="Tajawal"/>
            </a:endParaRPr>
          </a:p>
          <a:p>
            <a:pPr indent="-304800" lvl="0" marL="457200" rtl="0" algn="l">
              <a:spcBef>
                <a:spcPts val="0"/>
              </a:spcBef>
              <a:spcAft>
                <a:spcPts val="0"/>
              </a:spcAft>
              <a:buClr>
                <a:schemeClr val="dk1"/>
              </a:buClr>
              <a:buSzPts val="1200"/>
              <a:buFont typeface="Tajawal"/>
              <a:buAutoNum type="arabicPeriod"/>
            </a:pPr>
            <a:r>
              <a:rPr lang="en" sz="1200">
                <a:solidFill>
                  <a:schemeClr val="dk2"/>
                </a:solidFill>
                <a:latin typeface="Tajawal"/>
                <a:ea typeface="Tajawal"/>
                <a:cs typeface="Tajawal"/>
                <a:sym typeface="Tajawal"/>
              </a:rPr>
              <a:t>Menzel, Johannes; Meier, Marco; Maier, Christian (2023): </a:t>
            </a:r>
            <a:r>
              <a:rPr b="1" lang="en" sz="1200">
                <a:solidFill>
                  <a:schemeClr val="dk2"/>
                </a:solidFill>
                <a:latin typeface="Tajawal"/>
                <a:ea typeface="Tajawal"/>
                <a:cs typeface="Tajawal"/>
                <a:sym typeface="Tajawal"/>
              </a:rPr>
              <a:t>“Online Gaming and Personality : Explaining Gamers’ Cheating Intention” </a:t>
            </a:r>
            <a:r>
              <a:rPr lang="en" sz="1200">
                <a:solidFill>
                  <a:schemeClr val="dk2"/>
                </a:solidFill>
                <a:latin typeface="Tajawal"/>
                <a:ea typeface="Tajawal"/>
                <a:cs typeface="Tajawal"/>
                <a:sym typeface="Tajawal"/>
              </a:rPr>
              <a:t>978-0-9981331-6-4 [6]</a:t>
            </a:r>
            <a:endParaRPr sz="1200">
              <a:solidFill>
                <a:srgbClr val="595959"/>
              </a:solidFill>
              <a:latin typeface="Tajawal"/>
              <a:ea typeface="Tajawal"/>
              <a:cs typeface="Tajawal"/>
              <a:sym typeface="Tajawal"/>
            </a:endParaRPr>
          </a:p>
        </p:txBody>
      </p:sp>
      <p:pic>
        <p:nvPicPr>
          <p:cNvPr id="502" name="Google Shape;502;p29">
            <a:hlinkClick action="ppaction://hlinksldjump" r:id="rId13"/>
          </p:cNvPr>
          <p:cNvPicPr preferRelativeResize="0"/>
          <p:nvPr/>
        </p:nvPicPr>
        <p:blipFill rotWithShape="1">
          <a:blip r:embed="rId8">
            <a:alphaModFix/>
          </a:blip>
          <a:srcRect b="475" l="0" r="0" t="465"/>
          <a:stretch/>
        </p:blipFill>
        <p:spPr>
          <a:xfrm>
            <a:off x="8012100" y="1359650"/>
            <a:ext cx="265550" cy="2588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6" name="Shape 506"/>
        <p:cNvGrpSpPr/>
        <p:nvPr/>
      </p:nvGrpSpPr>
      <p:grpSpPr>
        <a:xfrm>
          <a:off x="0" y="0"/>
          <a:ext cx="0" cy="0"/>
          <a:chOff x="0" y="0"/>
          <a:chExt cx="0" cy="0"/>
        </a:xfrm>
      </p:grpSpPr>
      <p:grpSp>
        <p:nvGrpSpPr>
          <p:cNvPr id="507" name="Google Shape;507;p30"/>
          <p:cNvGrpSpPr/>
          <p:nvPr/>
        </p:nvGrpSpPr>
        <p:grpSpPr>
          <a:xfrm>
            <a:off x="1639850" y="2972325"/>
            <a:ext cx="2526000" cy="1403100"/>
            <a:chOff x="1639850" y="2972325"/>
            <a:chExt cx="2526000" cy="1403100"/>
          </a:xfrm>
        </p:grpSpPr>
        <p:sp>
          <p:nvSpPr>
            <p:cNvPr id="508" name="Google Shape;508;p30"/>
            <p:cNvSpPr/>
            <p:nvPr/>
          </p:nvSpPr>
          <p:spPr>
            <a:xfrm>
              <a:off x="1801924" y="2972325"/>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 name="Google Shape;509;p30"/>
            <p:cNvSpPr/>
            <p:nvPr/>
          </p:nvSpPr>
          <p:spPr>
            <a:xfrm>
              <a:off x="1639850" y="3150525"/>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10" name="Google Shape;510;p30"/>
          <p:cNvGrpSpPr/>
          <p:nvPr/>
        </p:nvGrpSpPr>
        <p:grpSpPr>
          <a:xfrm>
            <a:off x="5637150" y="2972325"/>
            <a:ext cx="2526000" cy="1403100"/>
            <a:chOff x="5637150" y="2972325"/>
            <a:chExt cx="2526000" cy="1403100"/>
          </a:xfrm>
        </p:grpSpPr>
        <p:sp>
          <p:nvSpPr>
            <p:cNvPr id="511" name="Google Shape;511;p30"/>
            <p:cNvSpPr/>
            <p:nvPr/>
          </p:nvSpPr>
          <p:spPr>
            <a:xfrm>
              <a:off x="5799224" y="2972325"/>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 name="Google Shape;512;p30"/>
            <p:cNvSpPr/>
            <p:nvPr/>
          </p:nvSpPr>
          <p:spPr>
            <a:xfrm>
              <a:off x="5637150" y="3150525"/>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13" name="Google Shape;513;p30"/>
          <p:cNvGrpSpPr/>
          <p:nvPr/>
        </p:nvGrpSpPr>
        <p:grpSpPr>
          <a:xfrm>
            <a:off x="5637150" y="1217212"/>
            <a:ext cx="2526000" cy="1403111"/>
            <a:chOff x="1639850" y="1168762"/>
            <a:chExt cx="2526000" cy="1403111"/>
          </a:xfrm>
        </p:grpSpPr>
        <p:sp>
          <p:nvSpPr>
            <p:cNvPr id="514" name="Google Shape;514;p30"/>
            <p:cNvSpPr/>
            <p:nvPr/>
          </p:nvSpPr>
          <p:spPr>
            <a:xfrm>
              <a:off x="1801924" y="1168762"/>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5" name="Google Shape;515;p30"/>
            <p:cNvSpPr/>
            <p:nvPr/>
          </p:nvSpPr>
          <p:spPr>
            <a:xfrm>
              <a:off x="1639850" y="1346973"/>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16" name="Google Shape;516;p30"/>
          <p:cNvGrpSpPr/>
          <p:nvPr/>
        </p:nvGrpSpPr>
        <p:grpSpPr>
          <a:xfrm>
            <a:off x="1639850" y="1217212"/>
            <a:ext cx="2526000" cy="1403111"/>
            <a:chOff x="5637150" y="1168762"/>
            <a:chExt cx="2526000" cy="1403111"/>
          </a:xfrm>
        </p:grpSpPr>
        <p:sp>
          <p:nvSpPr>
            <p:cNvPr id="517" name="Google Shape;517;p30"/>
            <p:cNvSpPr/>
            <p:nvPr/>
          </p:nvSpPr>
          <p:spPr>
            <a:xfrm>
              <a:off x="5799224" y="1168762"/>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8" name="Google Shape;518;p30"/>
            <p:cNvSpPr/>
            <p:nvPr/>
          </p:nvSpPr>
          <p:spPr>
            <a:xfrm>
              <a:off x="5637150" y="1346973"/>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19" name="Google Shape;519;p30"/>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 LITERATURE REVIEW</a:t>
            </a:r>
            <a:endParaRPr/>
          </a:p>
        </p:txBody>
      </p:sp>
      <p:pic>
        <p:nvPicPr>
          <p:cNvPr id="520" name="Google Shape;520;p30">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521" name="Google Shape;521;p30">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522" name="Google Shape;522;p30">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523" name="Google Shape;523;p30">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524" name="Google Shape;524;p30">
            <a:hlinkClick action="ppaction://hlinksldjump" r:id="rId8"/>
          </p:cNvPr>
          <p:cNvPicPr preferRelativeResize="0"/>
          <p:nvPr/>
        </p:nvPicPr>
        <p:blipFill rotWithShape="1">
          <a:blip r:embed="rId9">
            <a:alphaModFix/>
          </a:blip>
          <a:srcRect b="0" l="396" r="396" t="0"/>
          <a:stretch/>
        </p:blipFill>
        <p:spPr>
          <a:xfrm>
            <a:off x="228050" y="4350525"/>
            <a:ext cx="302603" cy="307950"/>
          </a:xfrm>
          <a:prstGeom prst="rect">
            <a:avLst/>
          </a:prstGeom>
          <a:noFill/>
          <a:ln>
            <a:noFill/>
          </a:ln>
        </p:spPr>
      </p:pic>
      <p:sp>
        <p:nvSpPr>
          <p:cNvPr id="525" name="Google Shape;525;p30">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526" name="Google Shape;526;p30">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527" name="Google Shape;527;p30">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528" name="Google Shape;528;p30">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
        <p:nvSpPr>
          <p:cNvPr id="529" name="Google Shape;529;p30"/>
          <p:cNvSpPr txBox="1"/>
          <p:nvPr>
            <p:ph idx="7" type="subTitle"/>
          </p:nvPr>
        </p:nvSpPr>
        <p:spPr>
          <a:xfrm>
            <a:off x="1814598" y="1377641"/>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1800"/>
              <a:t>THEMES</a:t>
            </a:r>
            <a:endParaRPr sz="1800"/>
          </a:p>
        </p:txBody>
      </p:sp>
      <p:sp>
        <p:nvSpPr>
          <p:cNvPr id="530" name="Google Shape;530;p30"/>
          <p:cNvSpPr txBox="1"/>
          <p:nvPr>
            <p:ph idx="8" type="subTitle"/>
          </p:nvPr>
        </p:nvSpPr>
        <p:spPr>
          <a:xfrm>
            <a:off x="1662200" y="1823250"/>
            <a:ext cx="2669100" cy="572700"/>
          </a:xfrm>
          <a:prstGeom prst="rect">
            <a:avLst/>
          </a:prstGeom>
        </p:spPr>
        <p:txBody>
          <a:bodyPr anchorCtr="0" anchor="ctr" bIns="0" lIns="0" spcFirstLastPara="1" rIns="0" wrap="square" tIns="0">
            <a:noAutofit/>
          </a:bodyPr>
          <a:lstStyle/>
          <a:p>
            <a:pPr indent="-311150" lvl="0" marL="457200" rtl="0" algn="l">
              <a:spcBef>
                <a:spcPts val="0"/>
              </a:spcBef>
              <a:spcAft>
                <a:spcPts val="0"/>
              </a:spcAft>
              <a:buSzPts val="1300"/>
              <a:buChar char="-"/>
            </a:pPr>
            <a:r>
              <a:rPr lang="en" sz="1300"/>
              <a:t>Cheating in games </a:t>
            </a:r>
            <a:endParaRPr sz="1300"/>
          </a:p>
          <a:p>
            <a:pPr indent="-311150" lvl="0" marL="457200" rtl="0" algn="l">
              <a:spcBef>
                <a:spcPts val="0"/>
              </a:spcBef>
              <a:spcAft>
                <a:spcPts val="0"/>
              </a:spcAft>
              <a:buSzPts val="1300"/>
              <a:buChar char="-"/>
            </a:pPr>
            <a:r>
              <a:rPr lang="en" sz="1300"/>
              <a:t>Psychological factors  </a:t>
            </a:r>
            <a:endParaRPr sz="1300"/>
          </a:p>
          <a:p>
            <a:pPr indent="-311150" lvl="0" marL="457200" rtl="0" algn="l">
              <a:spcBef>
                <a:spcPts val="0"/>
              </a:spcBef>
              <a:spcAft>
                <a:spcPts val="0"/>
              </a:spcAft>
              <a:buSzPts val="1300"/>
              <a:buChar char="-"/>
            </a:pPr>
            <a:r>
              <a:rPr lang="en" sz="1300"/>
              <a:t>Impact on fairplay  </a:t>
            </a:r>
            <a:endParaRPr sz="1300"/>
          </a:p>
        </p:txBody>
      </p:sp>
      <p:sp>
        <p:nvSpPr>
          <p:cNvPr id="531" name="Google Shape;531;p30"/>
          <p:cNvSpPr txBox="1"/>
          <p:nvPr>
            <p:ph idx="7" type="subTitle"/>
          </p:nvPr>
        </p:nvSpPr>
        <p:spPr>
          <a:xfrm>
            <a:off x="5717998" y="1409604"/>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1800"/>
              <a:t>FINDINGS</a:t>
            </a:r>
            <a:endParaRPr sz="1800"/>
          </a:p>
        </p:txBody>
      </p:sp>
      <p:sp>
        <p:nvSpPr>
          <p:cNvPr id="532" name="Google Shape;532;p30"/>
          <p:cNvSpPr txBox="1"/>
          <p:nvPr>
            <p:ph idx="8" type="subTitle"/>
          </p:nvPr>
        </p:nvSpPr>
        <p:spPr>
          <a:xfrm>
            <a:off x="5565600" y="1855213"/>
            <a:ext cx="2669100" cy="572700"/>
          </a:xfrm>
          <a:prstGeom prst="rect">
            <a:avLst/>
          </a:prstGeom>
        </p:spPr>
        <p:txBody>
          <a:bodyPr anchorCtr="0" anchor="ctr" bIns="0" lIns="0" spcFirstLastPara="1" rIns="0" wrap="square" tIns="0">
            <a:noAutofit/>
          </a:bodyPr>
          <a:lstStyle/>
          <a:p>
            <a:pPr indent="-311150" lvl="0" marL="457200" rtl="0" algn="l">
              <a:spcBef>
                <a:spcPts val="0"/>
              </a:spcBef>
              <a:spcAft>
                <a:spcPts val="0"/>
              </a:spcAft>
              <a:buSzPts val="1300"/>
              <a:buChar char="-"/>
            </a:pPr>
            <a:r>
              <a:rPr lang="en" sz="1300"/>
              <a:t>Reasons for cheating </a:t>
            </a:r>
            <a:endParaRPr sz="1300"/>
          </a:p>
          <a:p>
            <a:pPr indent="-311150" lvl="0" marL="457200" rtl="0" algn="l">
              <a:spcBef>
                <a:spcPts val="0"/>
              </a:spcBef>
              <a:spcAft>
                <a:spcPts val="0"/>
              </a:spcAft>
              <a:buSzPts val="1300"/>
              <a:buChar char="-"/>
            </a:pPr>
            <a:r>
              <a:rPr lang="en" sz="1300"/>
              <a:t>Consequences of cheating </a:t>
            </a:r>
            <a:endParaRPr sz="1300"/>
          </a:p>
        </p:txBody>
      </p:sp>
      <p:sp>
        <p:nvSpPr>
          <p:cNvPr id="533" name="Google Shape;533;p30"/>
          <p:cNvSpPr txBox="1"/>
          <p:nvPr>
            <p:ph idx="7" type="subTitle"/>
          </p:nvPr>
        </p:nvSpPr>
        <p:spPr>
          <a:xfrm>
            <a:off x="5794198" y="3164716"/>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1800"/>
              <a:t>JUSTIFICATION</a:t>
            </a:r>
            <a:endParaRPr sz="1800"/>
          </a:p>
        </p:txBody>
      </p:sp>
      <p:sp>
        <p:nvSpPr>
          <p:cNvPr id="534" name="Google Shape;534;p30"/>
          <p:cNvSpPr txBox="1"/>
          <p:nvPr>
            <p:ph idx="8" type="subTitle"/>
          </p:nvPr>
        </p:nvSpPr>
        <p:spPr>
          <a:xfrm>
            <a:off x="5565600" y="3610325"/>
            <a:ext cx="2669100" cy="572700"/>
          </a:xfrm>
          <a:prstGeom prst="rect">
            <a:avLst/>
          </a:prstGeom>
        </p:spPr>
        <p:txBody>
          <a:bodyPr anchorCtr="0" anchor="ctr" bIns="0" lIns="0" spcFirstLastPara="1" rIns="0" wrap="square" tIns="0">
            <a:noAutofit/>
          </a:bodyPr>
          <a:lstStyle/>
          <a:p>
            <a:pPr indent="-311150" lvl="0" marL="457200" rtl="0" algn="l">
              <a:spcBef>
                <a:spcPts val="0"/>
              </a:spcBef>
              <a:spcAft>
                <a:spcPts val="0"/>
              </a:spcAft>
              <a:buSzPts val="1300"/>
              <a:buChar char="-"/>
            </a:pPr>
            <a:r>
              <a:rPr lang="en" sz="1300"/>
              <a:t>Psycho-social impacts on players</a:t>
            </a:r>
            <a:endParaRPr sz="1300"/>
          </a:p>
          <a:p>
            <a:pPr indent="-311150" lvl="0" marL="457200" rtl="0" algn="l">
              <a:spcBef>
                <a:spcPts val="0"/>
              </a:spcBef>
              <a:spcAft>
                <a:spcPts val="0"/>
              </a:spcAft>
              <a:buSzPts val="1300"/>
              <a:buChar char="-"/>
            </a:pPr>
            <a:r>
              <a:rPr lang="en" sz="1300"/>
              <a:t>Associated ethical and moral implications.</a:t>
            </a:r>
            <a:endParaRPr sz="1300"/>
          </a:p>
        </p:txBody>
      </p:sp>
      <p:sp>
        <p:nvSpPr>
          <p:cNvPr id="535" name="Google Shape;535;p30"/>
          <p:cNvSpPr txBox="1"/>
          <p:nvPr>
            <p:ph idx="7" type="subTitle"/>
          </p:nvPr>
        </p:nvSpPr>
        <p:spPr>
          <a:xfrm>
            <a:off x="1720698" y="3164716"/>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1800"/>
              <a:t>DIFFERENCES</a:t>
            </a:r>
            <a:endParaRPr sz="1800"/>
          </a:p>
        </p:txBody>
      </p:sp>
      <p:sp>
        <p:nvSpPr>
          <p:cNvPr id="536" name="Google Shape;536;p30"/>
          <p:cNvSpPr txBox="1"/>
          <p:nvPr>
            <p:ph idx="8" type="subTitle"/>
          </p:nvPr>
        </p:nvSpPr>
        <p:spPr>
          <a:xfrm>
            <a:off x="1644500" y="3610325"/>
            <a:ext cx="2526000" cy="572700"/>
          </a:xfrm>
          <a:prstGeom prst="rect">
            <a:avLst/>
          </a:prstGeom>
        </p:spPr>
        <p:txBody>
          <a:bodyPr anchorCtr="0" anchor="ctr" bIns="0" lIns="0" spcFirstLastPara="1" rIns="0" wrap="square" tIns="0">
            <a:noAutofit/>
          </a:bodyPr>
          <a:lstStyle/>
          <a:p>
            <a:pPr indent="-311150" lvl="0" marL="457200" rtl="0" algn="l">
              <a:spcBef>
                <a:spcPts val="0"/>
              </a:spcBef>
              <a:spcAft>
                <a:spcPts val="0"/>
              </a:spcAft>
              <a:buSzPts val="1300"/>
              <a:buChar char="-"/>
            </a:pPr>
            <a:r>
              <a:rPr lang="en" sz="1300"/>
              <a:t>Methodology used in literature </a:t>
            </a:r>
            <a:endParaRPr sz="13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0" name="Shape 540"/>
        <p:cNvGrpSpPr/>
        <p:nvPr/>
      </p:nvGrpSpPr>
      <p:grpSpPr>
        <a:xfrm>
          <a:off x="0" y="0"/>
          <a:ext cx="0" cy="0"/>
          <a:chOff x="0" y="0"/>
          <a:chExt cx="0" cy="0"/>
        </a:xfrm>
      </p:grpSpPr>
      <p:sp>
        <p:nvSpPr>
          <p:cNvPr id="541" name="Google Shape;541;p31"/>
          <p:cNvSpPr txBox="1"/>
          <p:nvPr>
            <p:ph type="title"/>
          </p:nvPr>
        </p:nvSpPr>
        <p:spPr>
          <a:xfrm>
            <a:off x="2570850" y="2366563"/>
            <a:ext cx="4661400" cy="7623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Discussion</a:t>
            </a:r>
            <a:endParaRPr/>
          </a:p>
        </p:txBody>
      </p:sp>
      <p:sp>
        <p:nvSpPr>
          <p:cNvPr id="542" name="Google Shape;542;p31"/>
          <p:cNvSpPr txBox="1"/>
          <p:nvPr>
            <p:ph idx="2" type="title"/>
          </p:nvPr>
        </p:nvSpPr>
        <p:spPr>
          <a:xfrm>
            <a:off x="4244000" y="1256362"/>
            <a:ext cx="1299000" cy="10656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02.</a:t>
            </a:r>
            <a:endParaRPr/>
          </a:p>
        </p:txBody>
      </p:sp>
      <p:pic>
        <p:nvPicPr>
          <p:cNvPr id="543" name="Google Shape;543;p31">
            <a:hlinkClick action="ppaction://hlinksldjump" r:id="rId3"/>
          </p:cNvPr>
          <p:cNvPicPr preferRelativeResize="0"/>
          <p:nvPr/>
        </p:nvPicPr>
        <p:blipFill rotWithShape="1">
          <a:blip r:embed="rId4">
            <a:alphaModFix/>
          </a:blip>
          <a:srcRect b="475" l="0" r="0" t="465"/>
          <a:stretch/>
        </p:blipFill>
        <p:spPr>
          <a:xfrm>
            <a:off x="7533725" y="496125"/>
            <a:ext cx="265550" cy="258850"/>
          </a:xfrm>
          <a:prstGeom prst="rect">
            <a:avLst/>
          </a:prstGeom>
          <a:noFill/>
          <a:ln>
            <a:noFill/>
          </a:ln>
        </p:spPr>
      </p:pic>
      <p:pic>
        <p:nvPicPr>
          <p:cNvPr id="544" name="Google Shape;544;p31">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545" name="Google Shape;545;p31">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546" name="Google Shape;546;p31">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547" name="Google Shape;547;p31">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548" name="Google Shape;548;p31">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549" name="Google Shape;549;p31">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550" name="Google Shape;550;p31">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551" name="Google Shape;551;p31">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5" name="Shape 555"/>
        <p:cNvGrpSpPr/>
        <p:nvPr/>
      </p:nvGrpSpPr>
      <p:grpSpPr>
        <a:xfrm>
          <a:off x="0" y="0"/>
          <a:ext cx="0" cy="0"/>
          <a:chOff x="0" y="0"/>
          <a:chExt cx="0" cy="0"/>
        </a:xfrm>
      </p:grpSpPr>
      <p:grpSp>
        <p:nvGrpSpPr>
          <p:cNvPr id="556" name="Google Shape;556;p32"/>
          <p:cNvGrpSpPr/>
          <p:nvPr/>
        </p:nvGrpSpPr>
        <p:grpSpPr>
          <a:xfrm>
            <a:off x="1639850" y="2972325"/>
            <a:ext cx="2526000" cy="1403100"/>
            <a:chOff x="1639850" y="2972325"/>
            <a:chExt cx="2526000" cy="1403100"/>
          </a:xfrm>
        </p:grpSpPr>
        <p:sp>
          <p:nvSpPr>
            <p:cNvPr id="557" name="Google Shape;557;p32"/>
            <p:cNvSpPr/>
            <p:nvPr/>
          </p:nvSpPr>
          <p:spPr>
            <a:xfrm>
              <a:off x="1801924" y="2972325"/>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8" name="Google Shape;558;p32"/>
            <p:cNvSpPr/>
            <p:nvPr/>
          </p:nvSpPr>
          <p:spPr>
            <a:xfrm>
              <a:off x="1639850" y="3150525"/>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59" name="Google Shape;559;p32"/>
          <p:cNvGrpSpPr/>
          <p:nvPr/>
        </p:nvGrpSpPr>
        <p:grpSpPr>
          <a:xfrm>
            <a:off x="5637150" y="2972325"/>
            <a:ext cx="2526000" cy="1403100"/>
            <a:chOff x="5637150" y="2972325"/>
            <a:chExt cx="2526000" cy="1403100"/>
          </a:xfrm>
        </p:grpSpPr>
        <p:sp>
          <p:nvSpPr>
            <p:cNvPr id="560" name="Google Shape;560;p32"/>
            <p:cNvSpPr/>
            <p:nvPr/>
          </p:nvSpPr>
          <p:spPr>
            <a:xfrm>
              <a:off x="5799224" y="2972325"/>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1" name="Google Shape;561;p32"/>
            <p:cNvSpPr/>
            <p:nvPr/>
          </p:nvSpPr>
          <p:spPr>
            <a:xfrm>
              <a:off x="5637150" y="3150525"/>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62" name="Google Shape;562;p32"/>
          <p:cNvGrpSpPr/>
          <p:nvPr/>
        </p:nvGrpSpPr>
        <p:grpSpPr>
          <a:xfrm>
            <a:off x="5637150" y="1217212"/>
            <a:ext cx="2526000" cy="1403111"/>
            <a:chOff x="1639850" y="1168762"/>
            <a:chExt cx="2526000" cy="1403111"/>
          </a:xfrm>
        </p:grpSpPr>
        <p:sp>
          <p:nvSpPr>
            <p:cNvPr id="563" name="Google Shape;563;p32"/>
            <p:cNvSpPr/>
            <p:nvPr/>
          </p:nvSpPr>
          <p:spPr>
            <a:xfrm>
              <a:off x="1801924" y="1168762"/>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4" name="Google Shape;564;p32"/>
            <p:cNvSpPr/>
            <p:nvPr/>
          </p:nvSpPr>
          <p:spPr>
            <a:xfrm>
              <a:off x="1639850" y="1346973"/>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65" name="Google Shape;565;p32"/>
          <p:cNvGrpSpPr/>
          <p:nvPr/>
        </p:nvGrpSpPr>
        <p:grpSpPr>
          <a:xfrm>
            <a:off x="1639850" y="1217212"/>
            <a:ext cx="2526000" cy="1403111"/>
            <a:chOff x="5637150" y="1168762"/>
            <a:chExt cx="2526000" cy="1403111"/>
          </a:xfrm>
        </p:grpSpPr>
        <p:sp>
          <p:nvSpPr>
            <p:cNvPr id="566" name="Google Shape;566;p32"/>
            <p:cNvSpPr/>
            <p:nvPr/>
          </p:nvSpPr>
          <p:spPr>
            <a:xfrm>
              <a:off x="5799224" y="1168762"/>
              <a:ext cx="900900" cy="432900"/>
            </a:xfrm>
            <a:prstGeom prst="roundRect">
              <a:avLst>
                <a:gd fmla="val 0" name="adj"/>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7" name="Google Shape;567;p32"/>
            <p:cNvSpPr/>
            <p:nvPr/>
          </p:nvSpPr>
          <p:spPr>
            <a:xfrm>
              <a:off x="5637150" y="1346973"/>
              <a:ext cx="2526000" cy="1224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68" name="Google Shape;568;p32"/>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 CHEATING</a:t>
            </a:r>
            <a:endParaRPr/>
          </a:p>
        </p:txBody>
      </p:sp>
      <p:sp>
        <p:nvSpPr>
          <p:cNvPr id="569" name="Google Shape;569;p32"/>
          <p:cNvSpPr txBox="1"/>
          <p:nvPr>
            <p:ph idx="1" type="subTitle"/>
          </p:nvPr>
        </p:nvSpPr>
        <p:spPr>
          <a:xfrm>
            <a:off x="1814598" y="3285154"/>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EFFECT &amp; IMPACT</a:t>
            </a:r>
            <a:endParaRPr/>
          </a:p>
        </p:txBody>
      </p:sp>
      <p:sp>
        <p:nvSpPr>
          <p:cNvPr id="570" name="Google Shape;570;p32"/>
          <p:cNvSpPr txBox="1"/>
          <p:nvPr>
            <p:ph idx="2" type="subTitle"/>
          </p:nvPr>
        </p:nvSpPr>
        <p:spPr>
          <a:xfrm>
            <a:off x="1814600" y="3654568"/>
            <a:ext cx="2176500" cy="5727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Players vs Communities</a:t>
            </a:r>
            <a:endParaRPr/>
          </a:p>
        </p:txBody>
      </p:sp>
      <p:sp>
        <p:nvSpPr>
          <p:cNvPr id="571" name="Google Shape;571;p32"/>
          <p:cNvSpPr txBox="1"/>
          <p:nvPr>
            <p:ph idx="3" type="subTitle"/>
          </p:nvPr>
        </p:nvSpPr>
        <p:spPr>
          <a:xfrm>
            <a:off x="5811898" y="3285154"/>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SOLUTIONS</a:t>
            </a:r>
            <a:endParaRPr/>
          </a:p>
        </p:txBody>
      </p:sp>
      <p:sp>
        <p:nvSpPr>
          <p:cNvPr id="572" name="Google Shape;572;p32"/>
          <p:cNvSpPr txBox="1"/>
          <p:nvPr>
            <p:ph idx="4" type="subTitle"/>
          </p:nvPr>
        </p:nvSpPr>
        <p:spPr>
          <a:xfrm>
            <a:off x="5811900" y="3654568"/>
            <a:ext cx="2176500" cy="5727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Anti-Cheat Methods</a:t>
            </a:r>
            <a:endParaRPr/>
          </a:p>
        </p:txBody>
      </p:sp>
      <p:sp>
        <p:nvSpPr>
          <p:cNvPr id="573" name="Google Shape;573;p32"/>
          <p:cNvSpPr txBox="1"/>
          <p:nvPr>
            <p:ph idx="5" type="subTitle"/>
          </p:nvPr>
        </p:nvSpPr>
        <p:spPr>
          <a:xfrm>
            <a:off x="5811898" y="1530041"/>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REASONS</a:t>
            </a:r>
            <a:endParaRPr/>
          </a:p>
        </p:txBody>
      </p:sp>
      <p:sp>
        <p:nvSpPr>
          <p:cNvPr id="574" name="Google Shape;574;p32"/>
          <p:cNvSpPr txBox="1"/>
          <p:nvPr>
            <p:ph idx="6" type="subTitle"/>
          </p:nvPr>
        </p:nvSpPr>
        <p:spPr>
          <a:xfrm>
            <a:off x="5811900" y="1899455"/>
            <a:ext cx="2176500" cy="5727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Why do people cheat?</a:t>
            </a:r>
            <a:endParaRPr/>
          </a:p>
        </p:txBody>
      </p:sp>
      <p:sp>
        <p:nvSpPr>
          <p:cNvPr id="575" name="Google Shape;575;p32"/>
          <p:cNvSpPr txBox="1"/>
          <p:nvPr>
            <p:ph idx="7" type="subTitle"/>
          </p:nvPr>
        </p:nvSpPr>
        <p:spPr>
          <a:xfrm>
            <a:off x="1814598" y="1530041"/>
            <a:ext cx="2176500" cy="469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CONCEPT</a:t>
            </a:r>
            <a:endParaRPr/>
          </a:p>
        </p:txBody>
      </p:sp>
      <p:sp>
        <p:nvSpPr>
          <p:cNvPr id="576" name="Google Shape;576;p32"/>
          <p:cNvSpPr txBox="1"/>
          <p:nvPr>
            <p:ph idx="8" type="subTitle"/>
          </p:nvPr>
        </p:nvSpPr>
        <p:spPr>
          <a:xfrm>
            <a:off x="1814600" y="1899455"/>
            <a:ext cx="2176500" cy="5727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An overview of cheating</a:t>
            </a:r>
            <a:endParaRPr/>
          </a:p>
        </p:txBody>
      </p:sp>
      <p:pic>
        <p:nvPicPr>
          <p:cNvPr id="577" name="Google Shape;577;p32">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578" name="Google Shape;578;p32">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579" name="Google Shape;579;p32">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580" name="Google Shape;580;p32">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581" name="Google Shape;581;p32">
            <a:hlinkClick action="ppaction://hlinksldjump" r:id="rId8"/>
          </p:cNvPr>
          <p:cNvPicPr preferRelativeResize="0"/>
          <p:nvPr/>
        </p:nvPicPr>
        <p:blipFill rotWithShape="1">
          <a:blip r:embed="rId9">
            <a:alphaModFix/>
          </a:blip>
          <a:srcRect b="0" l="396" r="396" t="0"/>
          <a:stretch/>
        </p:blipFill>
        <p:spPr>
          <a:xfrm>
            <a:off x="228050" y="4350525"/>
            <a:ext cx="302603" cy="307950"/>
          </a:xfrm>
          <a:prstGeom prst="rect">
            <a:avLst/>
          </a:prstGeom>
          <a:noFill/>
          <a:ln>
            <a:noFill/>
          </a:ln>
        </p:spPr>
      </p:pic>
      <p:sp>
        <p:nvSpPr>
          <p:cNvPr id="582" name="Google Shape;582;p32">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583" name="Google Shape;583;p32">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584" name="Google Shape;584;p32">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585" name="Google Shape;585;p32">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9" name="Shape 589"/>
        <p:cNvGrpSpPr/>
        <p:nvPr/>
      </p:nvGrpSpPr>
      <p:grpSpPr>
        <a:xfrm>
          <a:off x="0" y="0"/>
          <a:ext cx="0" cy="0"/>
          <a:chOff x="0" y="0"/>
          <a:chExt cx="0" cy="0"/>
        </a:xfrm>
      </p:grpSpPr>
      <p:sp>
        <p:nvSpPr>
          <p:cNvPr id="590" name="Google Shape;590;p33"/>
          <p:cNvSpPr txBox="1"/>
          <p:nvPr>
            <p:ph type="title"/>
          </p:nvPr>
        </p:nvSpPr>
        <p:spPr>
          <a:xfrm>
            <a:off x="2570850" y="2366563"/>
            <a:ext cx="4661400" cy="7623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Concept</a:t>
            </a:r>
            <a:endParaRPr/>
          </a:p>
        </p:txBody>
      </p:sp>
      <p:pic>
        <p:nvPicPr>
          <p:cNvPr id="591" name="Google Shape;591;p33">
            <a:hlinkClick action="ppaction://hlinksldjump" r:id="rId3"/>
          </p:cNvPr>
          <p:cNvPicPr preferRelativeResize="0"/>
          <p:nvPr/>
        </p:nvPicPr>
        <p:blipFill rotWithShape="1">
          <a:blip r:embed="rId4">
            <a:alphaModFix/>
          </a:blip>
          <a:srcRect b="475" l="0" r="0" t="465"/>
          <a:stretch/>
        </p:blipFill>
        <p:spPr>
          <a:xfrm>
            <a:off x="7533725" y="496125"/>
            <a:ext cx="265550" cy="258850"/>
          </a:xfrm>
          <a:prstGeom prst="rect">
            <a:avLst/>
          </a:prstGeom>
          <a:noFill/>
          <a:ln>
            <a:noFill/>
          </a:ln>
        </p:spPr>
      </p:pic>
      <p:pic>
        <p:nvPicPr>
          <p:cNvPr id="592" name="Google Shape;592;p33">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593" name="Google Shape;593;p33">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594" name="Google Shape;594;p33">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595" name="Google Shape;595;p33">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596" name="Google Shape;596;p33">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597" name="Google Shape;597;p33">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598" name="Google Shape;598;p33">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599" name="Google Shape;599;p33">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3" name="Shape 603"/>
        <p:cNvGrpSpPr/>
        <p:nvPr/>
      </p:nvGrpSpPr>
      <p:grpSpPr>
        <a:xfrm>
          <a:off x="0" y="0"/>
          <a:ext cx="0" cy="0"/>
          <a:chOff x="0" y="0"/>
          <a:chExt cx="0" cy="0"/>
        </a:xfrm>
      </p:grpSpPr>
      <p:pic>
        <p:nvPicPr>
          <p:cNvPr id="604" name="Google Shape;604;p34"/>
          <p:cNvPicPr preferRelativeResize="0"/>
          <p:nvPr/>
        </p:nvPicPr>
        <p:blipFill rotWithShape="1">
          <a:blip r:embed="rId3">
            <a:alphaModFix/>
          </a:blip>
          <a:srcRect b="7468" l="0" r="0" t="7468"/>
          <a:stretch/>
        </p:blipFill>
        <p:spPr>
          <a:xfrm>
            <a:off x="950400" y="967425"/>
            <a:ext cx="7902102" cy="3781051"/>
          </a:xfrm>
          <a:prstGeom prst="rect">
            <a:avLst/>
          </a:prstGeom>
          <a:noFill/>
          <a:ln>
            <a:noFill/>
          </a:ln>
        </p:spPr>
      </p:pic>
      <p:pic>
        <p:nvPicPr>
          <p:cNvPr id="605" name="Google Shape;605;p34">
            <a:hlinkClick action="ppaction://hlinksldjump" r:id="rId4"/>
          </p:cNvPr>
          <p:cNvPicPr preferRelativeResize="0"/>
          <p:nvPr/>
        </p:nvPicPr>
        <p:blipFill rotWithShape="1">
          <a:blip r:embed="rId5">
            <a:alphaModFix/>
          </a:blip>
          <a:srcRect b="475" l="0" r="0" t="465"/>
          <a:stretch/>
        </p:blipFill>
        <p:spPr>
          <a:xfrm>
            <a:off x="8446575" y="550350"/>
            <a:ext cx="265550" cy="258850"/>
          </a:xfrm>
          <a:prstGeom prst="rect">
            <a:avLst/>
          </a:prstGeom>
          <a:noFill/>
          <a:ln>
            <a:noFill/>
          </a:ln>
        </p:spPr>
      </p:pic>
      <p:pic>
        <p:nvPicPr>
          <p:cNvPr id="606" name="Google Shape;606;p34">
            <a:hlinkClick action="ppaction://hlinksldjump" r:id="rId6"/>
          </p:cNvPr>
          <p:cNvPicPr preferRelativeResize="0"/>
          <p:nvPr/>
        </p:nvPicPr>
        <p:blipFill rotWithShape="1">
          <a:blip r:embed="rId7">
            <a:alphaModFix/>
          </a:blip>
          <a:srcRect b="941" l="0" r="0" t="941"/>
          <a:stretch/>
        </p:blipFill>
        <p:spPr>
          <a:xfrm>
            <a:off x="237300" y="550513"/>
            <a:ext cx="294878" cy="230099"/>
          </a:xfrm>
          <a:prstGeom prst="rect">
            <a:avLst/>
          </a:prstGeom>
          <a:noFill/>
          <a:ln>
            <a:noFill/>
          </a:ln>
        </p:spPr>
      </p:pic>
      <p:pic>
        <p:nvPicPr>
          <p:cNvPr id="607" name="Google Shape;607;p34">
            <a:hlinkClick action="ppaction://hlinkshowjump?jump=previousslide"/>
          </p:cNvPr>
          <p:cNvPicPr preferRelativeResize="0"/>
          <p:nvPr/>
        </p:nvPicPr>
        <p:blipFill>
          <a:blip r:embed="rId8">
            <a:alphaModFix/>
          </a:blip>
          <a:stretch>
            <a:fillRect/>
          </a:stretch>
        </p:blipFill>
        <p:spPr>
          <a:xfrm>
            <a:off x="237301" y="1181549"/>
            <a:ext cx="294875" cy="307964"/>
          </a:xfrm>
          <a:prstGeom prst="rect">
            <a:avLst/>
          </a:prstGeom>
          <a:noFill/>
          <a:ln>
            <a:noFill/>
          </a:ln>
        </p:spPr>
      </p:pic>
      <p:pic>
        <p:nvPicPr>
          <p:cNvPr id="608" name="Google Shape;608;p34">
            <a:hlinkClick action="ppaction://hlinkshowjump?jump=nextslide"/>
          </p:cNvPr>
          <p:cNvPicPr preferRelativeResize="0"/>
          <p:nvPr/>
        </p:nvPicPr>
        <p:blipFill>
          <a:blip r:embed="rId8">
            <a:alphaModFix/>
          </a:blip>
          <a:stretch>
            <a:fillRect/>
          </a:stretch>
        </p:blipFill>
        <p:spPr>
          <a:xfrm flipH="1">
            <a:off x="237301" y="3724924"/>
            <a:ext cx="294875" cy="307964"/>
          </a:xfrm>
          <a:prstGeom prst="rect">
            <a:avLst/>
          </a:prstGeom>
          <a:noFill/>
          <a:ln>
            <a:noFill/>
          </a:ln>
        </p:spPr>
      </p:pic>
      <p:pic>
        <p:nvPicPr>
          <p:cNvPr id="609" name="Google Shape;609;p34">
            <a:hlinkClick/>
          </p:cNvPr>
          <p:cNvPicPr preferRelativeResize="0"/>
          <p:nvPr/>
        </p:nvPicPr>
        <p:blipFill rotWithShape="1">
          <a:blip r:embed="rId9">
            <a:alphaModFix/>
          </a:blip>
          <a:srcRect b="0" l="396" r="396" t="0"/>
          <a:stretch/>
        </p:blipFill>
        <p:spPr>
          <a:xfrm>
            <a:off x="228050" y="4350525"/>
            <a:ext cx="302603" cy="307950"/>
          </a:xfrm>
          <a:prstGeom prst="rect">
            <a:avLst/>
          </a:prstGeom>
          <a:noFill/>
          <a:ln>
            <a:noFill/>
          </a:ln>
        </p:spPr>
      </p:pic>
      <p:sp>
        <p:nvSpPr>
          <p:cNvPr id="610" name="Google Shape;610;p34">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611" name="Google Shape;611;p34">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612" name="Google Shape;612;p34">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613" name="Google Shape;613;p34">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7" name="Shape 617"/>
        <p:cNvGrpSpPr/>
        <p:nvPr/>
      </p:nvGrpSpPr>
      <p:grpSpPr>
        <a:xfrm>
          <a:off x="0" y="0"/>
          <a:ext cx="0" cy="0"/>
          <a:chOff x="0" y="0"/>
          <a:chExt cx="0" cy="0"/>
        </a:xfrm>
      </p:grpSpPr>
      <p:sp>
        <p:nvSpPr>
          <p:cNvPr id="618" name="Google Shape;618;p35"/>
          <p:cNvSpPr txBox="1"/>
          <p:nvPr>
            <p:ph type="title"/>
          </p:nvPr>
        </p:nvSpPr>
        <p:spPr>
          <a:xfrm>
            <a:off x="2570850" y="2366563"/>
            <a:ext cx="4661400" cy="7623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Reasons</a:t>
            </a:r>
            <a:endParaRPr/>
          </a:p>
        </p:txBody>
      </p:sp>
      <p:pic>
        <p:nvPicPr>
          <p:cNvPr id="619" name="Google Shape;619;p35">
            <a:hlinkClick action="ppaction://hlinksldjump" r:id="rId3"/>
          </p:cNvPr>
          <p:cNvPicPr preferRelativeResize="0"/>
          <p:nvPr/>
        </p:nvPicPr>
        <p:blipFill rotWithShape="1">
          <a:blip r:embed="rId4">
            <a:alphaModFix/>
          </a:blip>
          <a:srcRect b="475" l="0" r="0" t="465"/>
          <a:stretch/>
        </p:blipFill>
        <p:spPr>
          <a:xfrm>
            <a:off x="7533725" y="496125"/>
            <a:ext cx="265550" cy="258850"/>
          </a:xfrm>
          <a:prstGeom prst="rect">
            <a:avLst/>
          </a:prstGeom>
          <a:noFill/>
          <a:ln>
            <a:noFill/>
          </a:ln>
        </p:spPr>
      </p:pic>
      <p:pic>
        <p:nvPicPr>
          <p:cNvPr id="620" name="Google Shape;620;p35">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621" name="Google Shape;621;p35">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622" name="Google Shape;622;p35">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623" name="Google Shape;623;p35">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624" name="Google Shape;624;p35">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625" name="Google Shape;625;p35">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626" name="Google Shape;626;p35">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627" name="Google Shape;627;p35">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1" name="Shape 631"/>
        <p:cNvGrpSpPr/>
        <p:nvPr/>
      </p:nvGrpSpPr>
      <p:grpSpPr>
        <a:xfrm>
          <a:off x="0" y="0"/>
          <a:ext cx="0" cy="0"/>
          <a:chOff x="0" y="0"/>
          <a:chExt cx="0" cy="0"/>
        </a:xfrm>
      </p:grpSpPr>
      <p:sp>
        <p:nvSpPr>
          <p:cNvPr id="632" name="Google Shape;632;p36"/>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REASONS</a:t>
            </a:r>
            <a:endParaRPr/>
          </a:p>
        </p:txBody>
      </p:sp>
      <p:grpSp>
        <p:nvGrpSpPr>
          <p:cNvPr id="633" name="Google Shape;633;p36"/>
          <p:cNvGrpSpPr/>
          <p:nvPr/>
        </p:nvGrpSpPr>
        <p:grpSpPr>
          <a:xfrm>
            <a:off x="3427051" y="1622072"/>
            <a:ext cx="2932689" cy="2451309"/>
            <a:chOff x="3427051" y="1622072"/>
            <a:chExt cx="2932689" cy="2451309"/>
          </a:xfrm>
        </p:grpSpPr>
        <p:sp>
          <p:nvSpPr>
            <p:cNvPr id="634" name="Google Shape;634;p36"/>
            <p:cNvSpPr/>
            <p:nvPr/>
          </p:nvSpPr>
          <p:spPr>
            <a:xfrm>
              <a:off x="3427051" y="2119453"/>
              <a:ext cx="2932688" cy="1953928"/>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5" name="Google Shape;635;p36"/>
            <p:cNvSpPr/>
            <p:nvPr/>
          </p:nvSpPr>
          <p:spPr>
            <a:xfrm>
              <a:off x="5828380" y="1622072"/>
              <a:ext cx="531346" cy="497381"/>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6" name="Google Shape;636;p36"/>
            <p:cNvSpPr/>
            <p:nvPr/>
          </p:nvSpPr>
          <p:spPr>
            <a:xfrm>
              <a:off x="3427051" y="1622072"/>
              <a:ext cx="2401343" cy="497381"/>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37" name="Google Shape;637;p36"/>
          <p:cNvSpPr txBox="1"/>
          <p:nvPr/>
        </p:nvSpPr>
        <p:spPr>
          <a:xfrm>
            <a:off x="1114050" y="3798775"/>
            <a:ext cx="2157900" cy="800400"/>
          </a:xfrm>
          <a:prstGeom prst="rect">
            <a:avLst/>
          </a:prstGeom>
          <a:noFill/>
          <a:ln>
            <a:noFill/>
          </a:ln>
        </p:spPr>
        <p:txBody>
          <a:bodyPr anchorCtr="0" anchor="ctr" bIns="0" lIns="0" spcFirstLastPara="1" rIns="36000" wrap="square" tIns="0">
            <a:noAutofit/>
          </a:bodyPr>
          <a:lstStyle/>
          <a:p>
            <a:pPr indent="0" lvl="0" marL="0" rtl="0" algn="r">
              <a:spcBef>
                <a:spcPts val="0"/>
              </a:spcBef>
              <a:spcAft>
                <a:spcPts val="0"/>
              </a:spcAft>
              <a:buNone/>
            </a:pPr>
            <a:r>
              <a:rPr lang="en" sz="2000">
                <a:solidFill>
                  <a:schemeClr val="dk1"/>
                </a:solidFill>
                <a:latin typeface="Raleway ExtraBold"/>
                <a:ea typeface="Raleway ExtraBold"/>
                <a:cs typeface="Raleway ExtraBold"/>
                <a:sym typeface="Raleway ExtraBold"/>
              </a:rPr>
              <a:t>PSYCHOLOGICAL NEEDS</a:t>
            </a:r>
            <a:endParaRPr sz="2000">
              <a:solidFill>
                <a:schemeClr val="dk1"/>
              </a:solidFill>
              <a:latin typeface="Raleway ExtraBold"/>
              <a:ea typeface="Raleway ExtraBold"/>
              <a:cs typeface="Raleway ExtraBold"/>
              <a:sym typeface="Raleway ExtraBold"/>
            </a:endParaRPr>
          </a:p>
        </p:txBody>
      </p:sp>
      <p:sp>
        <p:nvSpPr>
          <p:cNvPr id="638" name="Google Shape;638;p36"/>
          <p:cNvSpPr txBox="1"/>
          <p:nvPr/>
        </p:nvSpPr>
        <p:spPr>
          <a:xfrm>
            <a:off x="1072525" y="1493975"/>
            <a:ext cx="1790100" cy="432900"/>
          </a:xfrm>
          <a:prstGeom prst="rect">
            <a:avLst/>
          </a:prstGeom>
          <a:noFill/>
          <a:ln>
            <a:noFill/>
          </a:ln>
        </p:spPr>
        <p:txBody>
          <a:bodyPr anchorCtr="0" anchor="ctr" bIns="0" lIns="0" spcFirstLastPara="1" rIns="36000" wrap="square" tIns="0">
            <a:noAutofit/>
          </a:bodyPr>
          <a:lstStyle/>
          <a:p>
            <a:pPr indent="0" lvl="0" marL="0" rtl="0" algn="r">
              <a:spcBef>
                <a:spcPts val="0"/>
              </a:spcBef>
              <a:spcAft>
                <a:spcPts val="0"/>
              </a:spcAft>
              <a:buNone/>
            </a:pPr>
            <a:r>
              <a:rPr lang="en" sz="1900">
                <a:solidFill>
                  <a:schemeClr val="dk1"/>
                </a:solidFill>
                <a:latin typeface="Raleway ExtraBold"/>
                <a:ea typeface="Raleway ExtraBold"/>
                <a:cs typeface="Raleway ExtraBold"/>
                <a:sym typeface="Raleway ExtraBold"/>
              </a:rPr>
              <a:t>OVERCOMING</a:t>
            </a:r>
            <a:endParaRPr sz="1900">
              <a:solidFill>
                <a:schemeClr val="dk1"/>
              </a:solidFill>
              <a:latin typeface="Raleway ExtraBold"/>
              <a:ea typeface="Raleway ExtraBold"/>
              <a:cs typeface="Raleway ExtraBold"/>
              <a:sym typeface="Raleway ExtraBold"/>
            </a:endParaRPr>
          </a:p>
          <a:p>
            <a:pPr indent="0" lvl="0" marL="0" rtl="0" algn="r">
              <a:spcBef>
                <a:spcPts val="0"/>
              </a:spcBef>
              <a:spcAft>
                <a:spcPts val="0"/>
              </a:spcAft>
              <a:buNone/>
            </a:pPr>
            <a:r>
              <a:rPr lang="en" sz="1900">
                <a:solidFill>
                  <a:schemeClr val="dk1"/>
                </a:solidFill>
                <a:latin typeface="Raleway ExtraBold"/>
                <a:ea typeface="Raleway ExtraBold"/>
                <a:cs typeface="Raleway ExtraBold"/>
                <a:sym typeface="Raleway ExtraBold"/>
              </a:rPr>
              <a:t>FLAWS</a:t>
            </a:r>
            <a:endParaRPr sz="1900">
              <a:solidFill>
                <a:schemeClr val="dk1"/>
              </a:solidFill>
              <a:latin typeface="Raleway ExtraBold"/>
              <a:ea typeface="Raleway ExtraBold"/>
              <a:cs typeface="Raleway ExtraBold"/>
              <a:sym typeface="Raleway ExtraBold"/>
            </a:endParaRPr>
          </a:p>
        </p:txBody>
      </p:sp>
      <p:sp>
        <p:nvSpPr>
          <p:cNvPr id="639" name="Google Shape;639;p36"/>
          <p:cNvSpPr txBox="1"/>
          <p:nvPr/>
        </p:nvSpPr>
        <p:spPr>
          <a:xfrm>
            <a:off x="7056875" y="3365875"/>
            <a:ext cx="1707300" cy="670500"/>
          </a:xfrm>
          <a:prstGeom prst="rect">
            <a:avLst/>
          </a:prstGeom>
          <a:noFill/>
          <a:ln>
            <a:noFill/>
          </a:ln>
        </p:spPr>
        <p:txBody>
          <a:bodyPr anchorCtr="0" anchor="ctr" bIns="0" lIns="36000" spcFirstLastPara="1" rIns="0" wrap="square" tIns="0">
            <a:noAutofit/>
          </a:bodyPr>
          <a:lstStyle/>
          <a:p>
            <a:pPr indent="0" lvl="0" marL="0" rtl="0" algn="l">
              <a:spcBef>
                <a:spcPts val="0"/>
              </a:spcBef>
              <a:spcAft>
                <a:spcPts val="0"/>
              </a:spcAft>
              <a:buNone/>
            </a:pPr>
            <a:r>
              <a:rPr lang="en" sz="2000">
                <a:solidFill>
                  <a:schemeClr val="dk1"/>
                </a:solidFill>
                <a:latin typeface="Raleway ExtraBold"/>
                <a:ea typeface="Raleway ExtraBold"/>
                <a:cs typeface="Raleway ExtraBold"/>
                <a:sym typeface="Raleway ExtraBold"/>
              </a:rPr>
              <a:t>SOCIAL ACCEPTANCE</a:t>
            </a:r>
            <a:endParaRPr sz="2000">
              <a:solidFill>
                <a:schemeClr val="dk1"/>
              </a:solidFill>
              <a:latin typeface="Raleway ExtraBold"/>
              <a:ea typeface="Raleway ExtraBold"/>
              <a:cs typeface="Raleway ExtraBold"/>
              <a:sym typeface="Raleway ExtraBold"/>
            </a:endParaRPr>
          </a:p>
        </p:txBody>
      </p:sp>
      <p:sp>
        <p:nvSpPr>
          <p:cNvPr id="640" name="Google Shape;640;p36"/>
          <p:cNvSpPr txBox="1"/>
          <p:nvPr/>
        </p:nvSpPr>
        <p:spPr>
          <a:xfrm>
            <a:off x="6704975" y="1582425"/>
            <a:ext cx="2059200" cy="1126800"/>
          </a:xfrm>
          <a:prstGeom prst="rect">
            <a:avLst/>
          </a:prstGeom>
          <a:noFill/>
          <a:ln>
            <a:noFill/>
          </a:ln>
        </p:spPr>
        <p:txBody>
          <a:bodyPr anchorCtr="0" anchor="ctr" bIns="0" lIns="36000" spcFirstLastPara="1" rIns="0" wrap="square" tIns="0">
            <a:noAutofit/>
          </a:bodyPr>
          <a:lstStyle/>
          <a:p>
            <a:pPr indent="0" lvl="0" marL="0" rtl="0" algn="l">
              <a:spcBef>
                <a:spcPts val="0"/>
              </a:spcBef>
              <a:spcAft>
                <a:spcPts val="0"/>
              </a:spcAft>
              <a:buNone/>
            </a:pPr>
            <a:r>
              <a:rPr lang="en" sz="2000">
                <a:solidFill>
                  <a:schemeClr val="dk1"/>
                </a:solidFill>
                <a:latin typeface="Raleway ExtraBold"/>
                <a:ea typeface="Raleway ExtraBold"/>
                <a:cs typeface="Raleway ExtraBold"/>
                <a:sym typeface="Raleway ExtraBold"/>
              </a:rPr>
              <a:t>ACCESSIBILITY OF CHEATS</a:t>
            </a:r>
            <a:endParaRPr sz="2000">
              <a:solidFill>
                <a:schemeClr val="dk1"/>
              </a:solidFill>
              <a:latin typeface="Raleway ExtraBold"/>
              <a:ea typeface="Raleway ExtraBold"/>
              <a:cs typeface="Raleway ExtraBold"/>
              <a:sym typeface="Raleway ExtraBold"/>
            </a:endParaRPr>
          </a:p>
        </p:txBody>
      </p:sp>
      <p:cxnSp>
        <p:nvCxnSpPr>
          <p:cNvPr id="641" name="Google Shape;641;p36"/>
          <p:cNvCxnSpPr>
            <a:stCxn id="638" idx="3"/>
          </p:cNvCxnSpPr>
          <p:nvPr/>
        </p:nvCxnSpPr>
        <p:spPr>
          <a:xfrm>
            <a:off x="2862625" y="1710425"/>
            <a:ext cx="1707300" cy="800400"/>
          </a:xfrm>
          <a:prstGeom prst="bentConnector3">
            <a:avLst>
              <a:gd fmla="val 20007" name="adj1"/>
            </a:avLst>
          </a:prstGeom>
          <a:noFill/>
          <a:ln cap="flat" cmpd="sng" w="28575">
            <a:solidFill>
              <a:schemeClr val="accent2"/>
            </a:solidFill>
            <a:prstDash val="dot"/>
            <a:round/>
            <a:headEnd len="med" w="med" type="none"/>
            <a:tailEnd len="med" w="med" type="oval"/>
          </a:ln>
        </p:spPr>
      </p:cxnSp>
      <p:cxnSp>
        <p:nvCxnSpPr>
          <p:cNvPr id="642" name="Google Shape;642;p36"/>
          <p:cNvCxnSpPr>
            <a:stCxn id="637" idx="0"/>
          </p:cNvCxnSpPr>
          <p:nvPr/>
        </p:nvCxnSpPr>
        <p:spPr>
          <a:xfrm rot="-5400000">
            <a:off x="3317100" y="2478775"/>
            <a:ext cx="195900" cy="2444100"/>
          </a:xfrm>
          <a:prstGeom prst="bentConnector2">
            <a:avLst/>
          </a:prstGeom>
          <a:noFill/>
          <a:ln cap="flat" cmpd="sng" w="28575">
            <a:solidFill>
              <a:schemeClr val="accent2"/>
            </a:solidFill>
            <a:prstDash val="dot"/>
            <a:round/>
            <a:headEnd len="med" w="med" type="none"/>
            <a:tailEnd len="med" w="med" type="oval"/>
          </a:ln>
        </p:spPr>
      </p:cxnSp>
      <p:cxnSp>
        <p:nvCxnSpPr>
          <p:cNvPr id="643" name="Google Shape;643;p36"/>
          <p:cNvCxnSpPr>
            <a:stCxn id="640" idx="2"/>
          </p:cNvCxnSpPr>
          <p:nvPr/>
        </p:nvCxnSpPr>
        <p:spPr>
          <a:xfrm rot="5400000">
            <a:off x="6545825" y="1611375"/>
            <a:ext cx="90900" cy="2286600"/>
          </a:xfrm>
          <a:prstGeom prst="bentConnector2">
            <a:avLst/>
          </a:prstGeom>
          <a:noFill/>
          <a:ln cap="flat" cmpd="sng" w="28575">
            <a:solidFill>
              <a:schemeClr val="accent2"/>
            </a:solidFill>
            <a:prstDash val="dot"/>
            <a:round/>
            <a:headEnd len="med" w="med" type="none"/>
            <a:tailEnd len="med" w="med" type="oval"/>
          </a:ln>
        </p:spPr>
      </p:cxnSp>
      <p:cxnSp>
        <p:nvCxnSpPr>
          <p:cNvPr id="644" name="Google Shape;644;p36"/>
          <p:cNvCxnSpPr>
            <a:stCxn id="639" idx="1"/>
          </p:cNvCxnSpPr>
          <p:nvPr/>
        </p:nvCxnSpPr>
        <p:spPr>
          <a:xfrm rot="10800000">
            <a:off x="5434775" y="3338125"/>
            <a:ext cx="1622100" cy="363000"/>
          </a:xfrm>
          <a:prstGeom prst="bentConnector3">
            <a:avLst>
              <a:gd fmla="val 50000" name="adj1"/>
            </a:avLst>
          </a:prstGeom>
          <a:noFill/>
          <a:ln cap="flat" cmpd="sng" w="28575">
            <a:solidFill>
              <a:schemeClr val="accent2"/>
            </a:solidFill>
            <a:prstDash val="dot"/>
            <a:round/>
            <a:headEnd len="med" w="med" type="none"/>
            <a:tailEnd len="med" w="med" type="oval"/>
          </a:ln>
        </p:spPr>
      </p:cxnSp>
      <p:pic>
        <p:nvPicPr>
          <p:cNvPr id="645" name="Google Shape;645;p36">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646" name="Google Shape;646;p36">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647" name="Google Shape;647;p36">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648" name="Google Shape;648;p36">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649" name="Google Shape;649;p36">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pic>
        <p:nvPicPr>
          <p:cNvPr id="650" name="Google Shape;650;p36">
            <a:hlinkClick action="ppaction://hlinksldjump" r:id="rId9"/>
          </p:cNvPr>
          <p:cNvPicPr preferRelativeResize="0"/>
          <p:nvPr/>
        </p:nvPicPr>
        <p:blipFill rotWithShape="1">
          <a:blip r:embed="rId4">
            <a:alphaModFix/>
          </a:blip>
          <a:srcRect b="475" l="0" r="0" t="465"/>
          <a:stretch/>
        </p:blipFill>
        <p:spPr>
          <a:xfrm>
            <a:off x="5961287" y="1741337"/>
            <a:ext cx="265550" cy="258850"/>
          </a:xfrm>
          <a:prstGeom prst="rect">
            <a:avLst/>
          </a:prstGeom>
          <a:noFill/>
          <a:ln>
            <a:noFill/>
          </a:ln>
        </p:spPr>
      </p:pic>
      <p:sp>
        <p:nvSpPr>
          <p:cNvPr id="651" name="Google Shape;651;p36">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652" name="Google Shape;652;p36">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653" name="Google Shape;653;p36">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654" name="Google Shape;654;p36">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cxnSp>
        <p:nvCxnSpPr>
          <p:cNvPr id="655" name="Google Shape;655;p36"/>
          <p:cNvCxnSpPr>
            <a:stCxn id="656" idx="3"/>
          </p:cNvCxnSpPr>
          <p:nvPr/>
        </p:nvCxnSpPr>
        <p:spPr>
          <a:xfrm>
            <a:off x="2423425" y="2862825"/>
            <a:ext cx="1870200" cy="414900"/>
          </a:xfrm>
          <a:prstGeom prst="bentConnector3">
            <a:avLst>
              <a:gd fmla="val 24909" name="adj1"/>
            </a:avLst>
          </a:prstGeom>
          <a:noFill/>
          <a:ln cap="flat" cmpd="sng" w="28575">
            <a:solidFill>
              <a:schemeClr val="accent2"/>
            </a:solidFill>
            <a:prstDash val="dot"/>
            <a:round/>
            <a:headEnd len="med" w="med" type="none"/>
            <a:tailEnd len="med" w="med" type="oval"/>
          </a:ln>
        </p:spPr>
      </p:cxnSp>
      <p:grpSp>
        <p:nvGrpSpPr>
          <p:cNvPr id="657" name="Google Shape;657;p36"/>
          <p:cNvGrpSpPr/>
          <p:nvPr/>
        </p:nvGrpSpPr>
        <p:grpSpPr>
          <a:xfrm>
            <a:off x="4217944" y="2453435"/>
            <a:ext cx="1350907" cy="1233669"/>
            <a:chOff x="3523338" y="1714625"/>
            <a:chExt cx="427800" cy="390550"/>
          </a:xfrm>
        </p:grpSpPr>
        <p:sp>
          <p:nvSpPr>
            <p:cNvPr id="658" name="Google Shape;658;p36"/>
            <p:cNvSpPr/>
            <p:nvPr/>
          </p:nvSpPr>
          <p:spPr>
            <a:xfrm>
              <a:off x="3523338" y="1750075"/>
              <a:ext cx="424000" cy="318800"/>
            </a:xfrm>
            <a:custGeom>
              <a:rect b="b" l="l" r="r" t="t"/>
              <a:pathLst>
                <a:path extrusionOk="0" h="12752" w="16960">
                  <a:moveTo>
                    <a:pt x="8484" y="1"/>
                  </a:moveTo>
                  <a:cubicBezTo>
                    <a:pt x="2793" y="1"/>
                    <a:pt x="0" y="6906"/>
                    <a:pt x="3979" y="10884"/>
                  </a:cubicBezTo>
                  <a:cubicBezTo>
                    <a:pt x="5224" y="12129"/>
                    <a:pt x="6854" y="12751"/>
                    <a:pt x="8485" y="12751"/>
                  </a:cubicBezTo>
                  <a:cubicBezTo>
                    <a:pt x="10117" y="12751"/>
                    <a:pt x="11749" y="12129"/>
                    <a:pt x="12998" y="10884"/>
                  </a:cubicBezTo>
                  <a:cubicBezTo>
                    <a:pt x="16959" y="6915"/>
                    <a:pt x="14212" y="1"/>
                    <a:pt x="8484"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9" name="Google Shape;659;p36"/>
            <p:cNvSpPr/>
            <p:nvPr/>
          </p:nvSpPr>
          <p:spPr>
            <a:xfrm>
              <a:off x="3735888" y="1750075"/>
              <a:ext cx="212125" cy="318725"/>
            </a:xfrm>
            <a:custGeom>
              <a:rect b="b" l="l" r="r" t="t"/>
              <a:pathLst>
                <a:path extrusionOk="0" h="12749" w="8485">
                  <a:moveTo>
                    <a:pt x="0" y="1"/>
                  </a:moveTo>
                  <a:lnTo>
                    <a:pt x="0" y="12749"/>
                  </a:lnTo>
                  <a:cubicBezTo>
                    <a:pt x="1704" y="12749"/>
                    <a:pt x="3301" y="12089"/>
                    <a:pt x="4505" y="10884"/>
                  </a:cubicBezTo>
                  <a:cubicBezTo>
                    <a:pt x="8484" y="6906"/>
                    <a:pt x="5701" y="1"/>
                    <a:pt x="0" y="1"/>
                  </a:cubicBez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0" name="Google Shape;660;p36"/>
            <p:cNvSpPr/>
            <p:nvPr/>
          </p:nvSpPr>
          <p:spPr>
            <a:xfrm>
              <a:off x="3689038" y="1875300"/>
              <a:ext cx="90125" cy="75525"/>
            </a:xfrm>
            <a:custGeom>
              <a:rect b="b" l="l" r="r" t="t"/>
              <a:pathLst>
                <a:path extrusionOk="0" h="3021" w="3605">
                  <a:moveTo>
                    <a:pt x="1067" y="1"/>
                  </a:moveTo>
                  <a:cubicBezTo>
                    <a:pt x="819" y="1"/>
                    <a:pt x="572" y="95"/>
                    <a:pt x="384" y="282"/>
                  </a:cubicBezTo>
                  <a:cubicBezTo>
                    <a:pt x="1" y="657"/>
                    <a:pt x="1" y="1272"/>
                    <a:pt x="384" y="1656"/>
                  </a:cubicBezTo>
                  <a:lnTo>
                    <a:pt x="1856" y="3021"/>
                  </a:lnTo>
                  <a:lnTo>
                    <a:pt x="3203" y="1674"/>
                  </a:lnTo>
                  <a:cubicBezTo>
                    <a:pt x="3578" y="1290"/>
                    <a:pt x="3605" y="746"/>
                    <a:pt x="3221" y="371"/>
                  </a:cubicBezTo>
                  <a:cubicBezTo>
                    <a:pt x="3029" y="179"/>
                    <a:pt x="2812" y="81"/>
                    <a:pt x="2594" y="81"/>
                  </a:cubicBezTo>
                  <a:cubicBezTo>
                    <a:pt x="2386" y="81"/>
                    <a:pt x="2177" y="170"/>
                    <a:pt x="1990" y="353"/>
                  </a:cubicBezTo>
                  <a:lnTo>
                    <a:pt x="1856" y="389"/>
                  </a:lnTo>
                  <a:lnTo>
                    <a:pt x="1749" y="282"/>
                  </a:lnTo>
                  <a:cubicBezTo>
                    <a:pt x="1562" y="95"/>
                    <a:pt x="1314" y="1"/>
                    <a:pt x="1067" y="1"/>
                  </a:cubicBezTo>
                  <a:close/>
                </a:path>
              </a:pathLst>
            </a:custGeom>
            <a:solidFill>
              <a:srgbClr val="FFCCC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1" name="Google Shape;661;p36"/>
            <p:cNvSpPr/>
            <p:nvPr/>
          </p:nvSpPr>
          <p:spPr>
            <a:xfrm>
              <a:off x="3540513" y="1714625"/>
              <a:ext cx="410625" cy="390550"/>
            </a:xfrm>
            <a:custGeom>
              <a:rect b="b" l="l" r="r" t="t"/>
              <a:pathLst>
                <a:path extrusionOk="0" h="15622" w="16425">
                  <a:moveTo>
                    <a:pt x="7360" y="1892"/>
                  </a:moveTo>
                  <a:lnTo>
                    <a:pt x="7360" y="3265"/>
                  </a:lnTo>
                  <a:cubicBezTo>
                    <a:pt x="5201" y="3480"/>
                    <a:pt x="3480" y="5201"/>
                    <a:pt x="3265" y="7351"/>
                  </a:cubicBezTo>
                  <a:lnTo>
                    <a:pt x="1892" y="7351"/>
                  </a:lnTo>
                  <a:cubicBezTo>
                    <a:pt x="2115" y="4443"/>
                    <a:pt x="4443" y="2115"/>
                    <a:pt x="7360" y="1892"/>
                  </a:cubicBezTo>
                  <a:close/>
                  <a:moveTo>
                    <a:pt x="7797" y="4140"/>
                  </a:moveTo>
                  <a:cubicBezTo>
                    <a:pt x="9814" y="4140"/>
                    <a:pt x="11455" y="5781"/>
                    <a:pt x="11455" y="7797"/>
                  </a:cubicBezTo>
                  <a:cubicBezTo>
                    <a:pt x="11455" y="9814"/>
                    <a:pt x="9814" y="11446"/>
                    <a:pt x="7797" y="11446"/>
                  </a:cubicBezTo>
                  <a:cubicBezTo>
                    <a:pt x="5781" y="11446"/>
                    <a:pt x="4149" y="9814"/>
                    <a:pt x="4149" y="7797"/>
                  </a:cubicBezTo>
                  <a:cubicBezTo>
                    <a:pt x="4149" y="5781"/>
                    <a:pt x="5781" y="4140"/>
                    <a:pt x="7797" y="4140"/>
                  </a:cubicBezTo>
                  <a:close/>
                  <a:moveTo>
                    <a:pt x="3265" y="8234"/>
                  </a:moveTo>
                  <a:cubicBezTo>
                    <a:pt x="3480" y="10393"/>
                    <a:pt x="5201" y="12115"/>
                    <a:pt x="7360" y="12329"/>
                  </a:cubicBezTo>
                  <a:lnTo>
                    <a:pt x="7360" y="13703"/>
                  </a:lnTo>
                  <a:cubicBezTo>
                    <a:pt x="4443" y="13480"/>
                    <a:pt x="2115" y="11152"/>
                    <a:pt x="1892" y="8234"/>
                  </a:cubicBezTo>
                  <a:close/>
                  <a:moveTo>
                    <a:pt x="8243" y="1874"/>
                  </a:moveTo>
                  <a:cubicBezTo>
                    <a:pt x="11303" y="2106"/>
                    <a:pt x="13721" y="4675"/>
                    <a:pt x="13721" y="7797"/>
                  </a:cubicBezTo>
                  <a:cubicBezTo>
                    <a:pt x="13721" y="10920"/>
                    <a:pt x="11303" y="13480"/>
                    <a:pt x="8243" y="13721"/>
                  </a:cubicBezTo>
                  <a:lnTo>
                    <a:pt x="8243" y="12338"/>
                  </a:lnTo>
                  <a:cubicBezTo>
                    <a:pt x="10545" y="12115"/>
                    <a:pt x="12356" y="10161"/>
                    <a:pt x="12356" y="7797"/>
                  </a:cubicBezTo>
                  <a:cubicBezTo>
                    <a:pt x="12356" y="5433"/>
                    <a:pt x="10545" y="3480"/>
                    <a:pt x="8243" y="3248"/>
                  </a:cubicBezTo>
                  <a:lnTo>
                    <a:pt x="8243" y="1874"/>
                  </a:lnTo>
                  <a:close/>
                  <a:moveTo>
                    <a:pt x="7360" y="0"/>
                  </a:moveTo>
                  <a:lnTo>
                    <a:pt x="7360" y="964"/>
                  </a:lnTo>
                  <a:cubicBezTo>
                    <a:pt x="3935" y="1187"/>
                    <a:pt x="1187" y="3926"/>
                    <a:pt x="964" y="7351"/>
                  </a:cubicBezTo>
                  <a:lnTo>
                    <a:pt x="0" y="7351"/>
                  </a:lnTo>
                  <a:lnTo>
                    <a:pt x="0" y="8234"/>
                  </a:lnTo>
                  <a:lnTo>
                    <a:pt x="964" y="8234"/>
                  </a:lnTo>
                  <a:cubicBezTo>
                    <a:pt x="1187" y="11660"/>
                    <a:pt x="3926" y="14408"/>
                    <a:pt x="7360" y="14631"/>
                  </a:cubicBezTo>
                  <a:lnTo>
                    <a:pt x="7360" y="15621"/>
                  </a:lnTo>
                  <a:lnTo>
                    <a:pt x="7788" y="15621"/>
                  </a:lnTo>
                  <a:lnTo>
                    <a:pt x="8119" y="15505"/>
                  </a:lnTo>
                  <a:lnTo>
                    <a:pt x="8119" y="14515"/>
                  </a:lnTo>
                  <a:cubicBezTo>
                    <a:pt x="9787" y="14399"/>
                    <a:pt x="11268" y="13828"/>
                    <a:pt x="12454" y="12641"/>
                  </a:cubicBezTo>
                  <a:cubicBezTo>
                    <a:pt x="16424" y="8681"/>
                    <a:pt x="14283" y="1481"/>
                    <a:pt x="8092" y="1080"/>
                  </a:cubicBezTo>
                  <a:lnTo>
                    <a:pt x="8092" y="116"/>
                  </a:lnTo>
                  <a:lnTo>
                    <a:pt x="7788" y="0"/>
                  </a:lnTo>
                  <a:close/>
                </a:path>
              </a:pathLst>
            </a:custGeom>
            <a:solidFill>
              <a:srgbClr val="7376E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2" name="Google Shape;662;p36"/>
            <p:cNvSpPr/>
            <p:nvPr/>
          </p:nvSpPr>
          <p:spPr>
            <a:xfrm>
              <a:off x="3735213" y="1714625"/>
              <a:ext cx="195175" cy="390550"/>
            </a:xfrm>
            <a:custGeom>
              <a:rect b="b" l="l" r="r" t="t"/>
              <a:pathLst>
                <a:path extrusionOk="0" h="15622" w="7807">
                  <a:moveTo>
                    <a:pt x="455" y="1892"/>
                  </a:moveTo>
                  <a:cubicBezTo>
                    <a:pt x="3364" y="2115"/>
                    <a:pt x="5701" y="4443"/>
                    <a:pt x="5915" y="7351"/>
                  </a:cubicBezTo>
                  <a:lnTo>
                    <a:pt x="4541" y="7351"/>
                  </a:lnTo>
                  <a:cubicBezTo>
                    <a:pt x="4327" y="5201"/>
                    <a:pt x="2605" y="3480"/>
                    <a:pt x="455" y="3265"/>
                  </a:cubicBezTo>
                  <a:lnTo>
                    <a:pt x="455" y="1892"/>
                  </a:lnTo>
                  <a:close/>
                  <a:moveTo>
                    <a:pt x="5915" y="8234"/>
                  </a:moveTo>
                  <a:cubicBezTo>
                    <a:pt x="5701" y="11152"/>
                    <a:pt x="3364" y="13480"/>
                    <a:pt x="455" y="13703"/>
                  </a:cubicBezTo>
                  <a:lnTo>
                    <a:pt x="455" y="12329"/>
                  </a:lnTo>
                  <a:cubicBezTo>
                    <a:pt x="2605" y="12115"/>
                    <a:pt x="4327" y="10393"/>
                    <a:pt x="4541" y="8234"/>
                  </a:cubicBezTo>
                  <a:close/>
                  <a:moveTo>
                    <a:pt x="0" y="0"/>
                  </a:moveTo>
                  <a:lnTo>
                    <a:pt x="0" y="4140"/>
                  </a:lnTo>
                  <a:cubicBezTo>
                    <a:pt x="2017" y="4140"/>
                    <a:pt x="3658" y="5781"/>
                    <a:pt x="3658" y="7797"/>
                  </a:cubicBezTo>
                  <a:cubicBezTo>
                    <a:pt x="3658" y="9814"/>
                    <a:pt x="2017" y="11446"/>
                    <a:pt x="0" y="11446"/>
                  </a:cubicBezTo>
                  <a:lnTo>
                    <a:pt x="0" y="15621"/>
                  </a:lnTo>
                  <a:lnTo>
                    <a:pt x="455" y="15621"/>
                  </a:lnTo>
                  <a:lnTo>
                    <a:pt x="455" y="14658"/>
                  </a:lnTo>
                  <a:cubicBezTo>
                    <a:pt x="3881" y="14435"/>
                    <a:pt x="6620" y="11696"/>
                    <a:pt x="6852" y="8270"/>
                  </a:cubicBezTo>
                  <a:lnTo>
                    <a:pt x="7806" y="8270"/>
                  </a:lnTo>
                  <a:lnTo>
                    <a:pt x="7806" y="7351"/>
                  </a:lnTo>
                  <a:lnTo>
                    <a:pt x="6852" y="7351"/>
                  </a:lnTo>
                  <a:cubicBezTo>
                    <a:pt x="6620" y="3926"/>
                    <a:pt x="3890" y="1187"/>
                    <a:pt x="455" y="964"/>
                  </a:cubicBezTo>
                  <a:lnTo>
                    <a:pt x="455" y="0"/>
                  </a:lnTo>
                  <a:close/>
                </a:path>
              </a:pathLst>
            </a:custGeom>
            <a:solidFill>
              <a:srgbClr val="7376E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3" name="Google Shape;663;p36"/>
            <p:cNvSpPr/>
            <p:nvPr/>
          </p:nvSpPr>
          <p:spPr>
            <a:xfrm>
              <a:off x="3735888" y="1875300"/>
              <a:ext cx="46400" cy="75525"/>
            </a:xfrm>
            <a:custGeom>
              <a:rect b="b" l="l" r="r" t="t"/>
              <a:pathLst>
                <a:path extrusionOk="0" h="3021" w="1856">
                  <a:moveTo>
                    <a:pt x="791" y="1"/>
                  </a:moveTo>
                  <a:cubicBezTo>
                    <a:pt x="542" y="1"/>
                    <a:pt x="295" y="95"/>
                    <a:pt x="107" y="282"/>
                  </a:cubicBezTo>
                  <a:lnTo>
                    <a:pt x="0" y="389"/>
                  </a:lnTo>
                  <a:lnTo>
                    <a:pt x="0" y="3021"/>
                  </a:lnTo>
                  <a:lnTo>
                    <a:pt x="1481" y="1656"/>
                  </a:lnTo>
                  <a:cubicBezTo>
                    <a:pt x="1856" y="1272"/>
                    <a:pt x="1856" y="657"/>
                    <a:pt x="1481" y="282"/>
                  </a:cubicBezTo>
                  <a:cubicBezTo>
                    <a:pt x="1289" y="95"/>
                    <a:pt x="1040" y="1"/>
                    <a:pt x="791" y="1"/>
                  </a:cubicBezTo>
                  <a:close/>
                </a:path>
              </a:pathLst>
            </a:custGeom>
            <a:solidFill>
              <a:srgbClr val="FFCCC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56" name="Google Shape;656;p36"/>
          <p:cNvSpPr txBox="1"/>
          <p:nvPr/>
        </p:nvSpPr>
        <p:spPr>
          <a:xfrm>
            <a:off x="1072525" y="2527575"/>
            <a:ext cx="1350900" cy="670500"/>
          </a:xfrm>
          <a:prstGeom prst="rect">
            <a:avLst/>
          </a:prstGeom>
          <a:noFill/>
          <a:ln>
            <a:noFill/>
          </a:ln>
        </p:spPr>
        <p:txBody>
          <a:bodyPr anchorCtr="0" anchor="ctr" bIns="0" lIns="0" spcFirstLastPara="1" rIns="36000" wrap="square" tIns="0">
            <a:noAutofit/>
          </a:bodyPr>
          <a:lstStyle/>
          <a:p>
            <a:pPr indent="0" lvl="0" marL="0" rtl="0" algn="r">
              <a:spcBef>
                <a:spcPts val="0"/>
              </a:spcBef>
              <a:spcAft>
                <a:spcPts val="0"/>
              </a:spcAft>
              <a:buNone/>
            </a:pPr>
            <a:r>
              <a:rPr lang="en" sz="2000">
                <a:solidFill>
                  <a:schemeClr val="dk1"/>
                </a:solidFill>
                <a:latin typeface="Raleway ExtraBold"/>
                <a:ea typeface="Raleway ExtraBold"/>
                <a:cs typeface="Raleway ExtraBold"/>
                <a:sym typeface="Raleway ExtraBold"/>
              </a:rPr>
              <a:t>GAME DESIGN</a:t>
            </a:r>
            <a:endParaRPr sz="2000">
              <a:solidFill>
                <a:schemeClr val="dk1"/>
              </a:solidFill>
              <a:latin typeface="Raleway ExtraBold"/>
              <a:ea typeface="Raleway ExtraBold"/>
              <a:cs typeface="Raleway ExtraBold"/>
              <a:sym typeface="Raleway ExtraBold"/>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7" name="Shape 667"/>
        <p:cNvGrpSpPr/>
        <p:nvPr/>
      </p:nvGrpSpPr>
      <p:grpSpPr>
        <a:xfrm>
          <a:off x="0" y="0"/>
          <a:ext cx="0" cy="0"/>
          <a:chOff x="0" y="0"/>
          <a:chExt cx="0" cy="0"/>
        </a:xfrm>
      </p:grpSpPr>
      <p:sp>
        <p:nvSpPr>
          <p:cNvPr id="668" name="Google Shape;668;p37"/>
          <p:cNvSpPr txBox="1"/>
          <p:nvPr>
            <p:ph type="title"/>
          </p:nvPr>
        </p:nvSpPr>
        <p:spPr>
          <a:xfrm>
            <a:off x="2570850" y="2366563"/>
            <a:ext cx="4661400" cy="7623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Effect &amp; Impact</a:t>
            </a:r>
            <a:endParaRPr/>
          </a:p>
        </p:txBody>
      </p:sp>
      <p:pic>
        <p:nvPicPr>
          <p:cNvPr id="669" name="Google Shape;669;p37">
            <a:hlinkClick action="ppaction://hlinksldjump" r:id="rId3"/>
          </p:cNvPr>
          <p:cNvPicPr preferRelativeResize="0"/>
          <p:nvPr/>
        </p:nvPicPr>
        <p:blipFill rotWithShape="1">
          <a:blip r:embed="rId4">
            <a:alphaModFix/>
          </a:blip>
          <a:srcRect b="475" l="0" r="0" t="465"/>
          <a:stretch/>
        </p:blipFill>
        <p:spPr>
          <a:xfrm>
            <a:off x="7533725" y="496125"/>
            <a:ext cx="265550" cy="258850"/>
          </a:xfrm>
          <a:prstGeom prst="rect">
            <a:avLst/>
          </a:prstGeom>
          <a:noFill/>
          <a:ln>
            <a:noFill/>
          </a:ln>
        </p:spPr>
      </p:pic>
      <p:pic>
        <p:nvPicPr>
          <p:cNvPr id="670" name="Google Shape;670;p37">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671" name="Google Shape;671;p37">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672" name="Google Shape;672;p37">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673" name="Google Shape;673;p37">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674" name="Google Shape;674;p37">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675" name="Google Shape;675;p37">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676" name="Google Shape;676;p37">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677" name="Google Shape;677;p37">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1" name="Shape 681"/>
        <p:cNvGrpSpPr/>
        <p:nvPr/>
      </p:nvGrpSpPr>
      <p:grpSpPr>
        <a:xfrm>
          <a:off x="0" y="0"/>
          <a:ext cx="0" cy="0"/>
          <a:chOff x="0" y="0"/>
          <a:chExt cx="0" cy="0"/>
        </a:xfrm>
      </p:grpSpPr>
      <p:sp>
        <p:nvSpPr>
          <p:cNvPr id="682" name="Google Shape;682;p38">
            <a:hlinkClick action="ppaction://hlinksldjump" r:id="rId3"/>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683" name="Google Shape;683;p38">
            <a:hlinkClick action="ppaction://hlinksldjump" r:id="rId4"/>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684" name="Google Shape;684;p38">
            <a:hlinkClick action="ppaction://hlinksldjump" r:id="rId5"/>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685" name="Google Shape;685;p38">
            <a:hlinkClick action="ppaction://hlinksldjump" r:id="rId6"/>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pic>
        <p:nvPicPr>
          <p:cNvPr id="686" name="Google Shape;686;p38">
            <a:hlinkClick action="ppaction://hlinksldjump" r:id="rId7"/>
          </p:cNvPr>
          <p:cNvPicPr preferRelativeResize="0"/>
          <p:nvPr/>
        </p:nvPicPr>
        <p:blipFill rotWithShape="1">
          <a:blip r:embed="rId8">
            <a:alphaModFix/>
          </a:blip>
          <a:srcRect b="475" l="0" r="0" t="465"/>
          <a:stretch/>
        </p:blipFill>
        <p:spPr>
          <a:xfrm>
            <a:off x="8446575" y="550350"/>
            <a:ext cx="265550" cy="258850"/>
          </a:xfrm>
          <a:prstGeom prst="rect">
            <a:avLst/>
          </a:prstGeom>
          <a:noFill/>
          <a:ln>
            <a:noFill/>
          </a:ln>
        </p:spPr>
      </p:pic>
      <p:pic>
        <p:nvPicPr>
          <p:cNvPr id="687" name="Google Shape;687;p38">
            <a:hlinkClick action="ppaction://hlinksldjump" r:id="rId9"/>
          </p:cNvPr>
          <p:cNvPicPr preferRelativeResize="0"/>
          <p:nvPr/>
        </p:nvPicPr>
        <p:blipFill rotWithShape="1">
          <a:blip r:embed="rId10">
            <a:alphaModFix/>
          </a:blip>
          <a:srcRect b="941" l="0" r="0" t="941"/>
          <a:stretch/>
        </p:blipFill>
        <p:spPr>
          <a:xfrm>
            <a:off x="237300" y="550513"/>
            <a:ext cx="294878" cy="230099"/>
          </a:xfrm>
          <a:prstGeom prst="rect">
            <a:avLst/>
          </a:prstGeom>
          <a:noFill/>
          <a:ln>
            <a:noFill/>
          </a:ln>
        </p:spPr>
      </p:pic>
      <p:pic>
        <p:nvPicPr>
          <p:cNvPr id="688" name="Google Shape;688;p38">
            <a:hlinkClick action="ppaction://hlinkshowjump?jump=previousslide"/>
          </p:cNvPr>
          <p:cNvPicPr preferRelativeResize="0"/>
          <p:nvPr/>
        </p:nvPicPr>
        <p:blipFill>
          <a:blip r:embed="rId11">
            <a:alphaModFix/>
          </a:blip>
          <a:stretch>
            <a:fillRect/>
          </a:stretch>
        </p:blipFill>
        <p:spPr>
          <a:xfrm>
            <a:off x="237301" y="1181549"/>
            <a:ext cx="294875" cy="307964"/>
          </a:xfrm>
          <a:prstGeom prst="rect">
            <a:avLst/>
          </a:prstGeom>
          <a:noFill/>
          <a:ln>
            <a:noFill/>
          </a:ln>
        </p:spPr>
      </p:pic>
      <p:pic>
        <p:nvPicPr>
          <p:cNvPr id="689" name="Google Shape;689;p38">
            <a:hlinkClick action="ppaction://hlinkshowjump?jump=nextslide"/>
          </p:cNvPr>
          <p:cNvPicPr preferRelativeResize="0"/>
          <p:nvPr/>
        </p:nvPicPr>
        <p:blipFill>
          <a:blip r:embed="rId11">
            <a:alphaModFix/>
          </a:blip>
          <a:stretch>
            <a:fillRect/>
          </a:stretch>
        </p:blipFill>
        <p:spPr>
          <a:xfrm flipH="1">
            <a:off x="237301" y="3724924"/>
            <a:ext cx="294875" cy="307964"/>
          </a:xfrm>
          <a:prstGeom prst="rect">
            <a:avLst/>
          </a:prstGeom>
          <a:noFill/>
          <a:ln>
            <a:noFill/>
          </a:ln>
        </p:spPr>
      </p:pic>
      <p:pic>
        <p:nvPicPr>
          <p:cNvPr id="690" name="Google Shape;690;p38">
            <a:hlinkClick/>
          </p:cNvPr>
          <p:cNvPicPr preferRelativeResize="0"/>
          <p:nvPr/>
        </p:nvPicPr>
        <p:blipFill rotWithShape="1">
          <a:blip r:embed="rId12">
            <a:alphaModFix/>
          </a:blip>
          <a:srcRect b="0" l="396" r="396" t="0"/>
          <a:stretch/>
        </p:blipFill>
        <p:spPr>
          <a:xfrm>
            <a:off x="228050" y="4350525"/>
            <a:ext cx="302603" cy="307950"/>
          </a:xfrm>
          <a:prstGeom prst="rect">
            <a:avLst/>
          </a:prstGeom>
          <a:noFill/>
          <a:ln>
            <a:noFill/>
          </a:ln>
        </p:spPr>
      </p:pic>
      <p:sp>
        <p:nvSpPr>
          <p:cNvPr id="691" name="Google Shape;691;p38"/>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EFFECT AND IMPACT</a:t>
            </a:r>
            <a:endParaRPr sz="1700"/>
          </a:p>
        </p:txBody>
      </p:sp>
      <p:sp>
        <p:nvSpPr>
          <p:cNvPr id="692" name="Google Shape;692;p38"/>
          <p:cNvSpPr/>
          <p:nvPr/>
        </p:nvSpPr>
        <p:spPr>
          <a:xfrm>
            <a:off x="1185650" y="1717525"/>
            <a:ext cx="7203600" cy="2799000"/>
          </a:xfrm>
          <a:prstGeom prst="rect">
            <a:avLst/>
          </a:prstGeom>
          <a:solidFill>
            <a:srgbClr val="FFFFFF"/>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3" name="Google Shape;693;p38"/>
          <p:cNvSpPr/>
          <p:nvPr/>
        </p:nvSpPr>
        <p:spPr>
          <a:xfrm>
            <a:off x="1185450" y="1260625"/>
            <a:ext cx="72036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3000">
                <a:solidFill>
                  <a:schemeClr val="dk1"/>
                </a:solidFill>
                <a:latin typeface="Raleway Black"/>
                <a:ea typeface="Raleway Black"/>
                <a:cs typeface="Raleway Black"/>
                <a:sym typeface="Raleway Black"/>
              </a:rPr>
              <a:t>Players and their integrity</a:t>
            </a:r>
            <a:endParaRPr/>
          </a:p>
        </p:txBody>
      </p:sp>
      <p:sp>
        <p:nvSpPr>
          <p:cNvPr id="694" name="Google Shape;694;p38"/>
          <p:cNvSpPr/>
          <p:nvPr/>
        </p:nvSpPr>
        <p:spPr>
          <a:xfrm>
            <a:off x="7900825" y="1260625"/>
            <a:ext cx="4881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5" name="Google Shape;695;p38"/>
          <p:cNvSpPr txBox="1"/>
          <p:nvPr/>
        </p:nvSpPr>
        <p:spPr>
          <a:xfrm flipH="1">
            <a:off x="1420025" y="1828575"/>
            <a:ext cx="6756000" cy="2618400"/>
          </a:xfrm>
          <a:prstGeom prst="rect">
            <a:avLst/>
          </a:prstGeom>
          <a:noFill/>
          <a:ln>
            <a:noFill/>
          </a:ln>
        </p:spPr>
        <p:txBody>
          <a:bodyPr anchorCtr="0" anchor="ctr" bIns="0" lIns="0" spcFirstLastPara="1" rIns="0" wrap="square" tIns="0">
            <a:noAutofit/>
          </a:bodyPr>
          <a:lstStyle/>
          <a:p>
            <a:pPr indent="-368300" lvl="0" marL="457200" rtl="0" algn="l">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Effects on the Cheating Player</a:t>
            </a:r>
            <a:r>
              <a:rPr lang="en" sz="2200">
                <a:solidFill>
                  <a:srgbClr val="595959"/>
                </a:solidFill>
                <a:latin typeface="Tajawal"/>
                <a:ea typeface="Tajawal"/>
                <a:cs typeface="Tajawal"/>
                <a:sym typeface="Tajawal"/>
              </a:rPr>
              <a:t>.</a:t>
            </a:r>
            <a:endParaRPr sz="2200">
              <a:solidFill>
                <a:srgbClr val="595959"/>
              </a:solidFill>
              <a:latin typeface="Tajawal"/>
              <a:ea typeface="Tajawal"/>
              <a:cs typeface="Tajawal"/>
              <a:sym typeface="Tajawal"/>
            </a:endParaRPr>
          </a:p>
          <a:p>
            <a:pPr indent="-368300" lvl="0" marL="457200" rtl="0" algn="l">
              <a:lnSpc>
                <a:spcPct val="100000"/>
              </a:lnSpc>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Impact on Other Players.</a:t>
            </a:r>
            <a:endParaRPr sz="2200">
              <a:solidFill>
                <a:srgbClr val="595959"/>
              </a:solidFill>
              <a:latin typeface="Tajawal"/>
              <a:ea typeface="Tajawal"/>
              <a:cs typeface="Tajawal"/>
              <a:sym typeface="Tajawal"/>
            </a:endParaRPr>
          </a:p>
          <a:p>
            <a:pPr indent="-368300" lvl="0" marL="457200" rtl="0" algn="l">
              <a:lnSpc>
                <a:spcPct val="100000"/>
              </a:lnSpc>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Impact on the Gaming Environment</a:t>
            </a:r>
            <a:r>
              <a:rPr lang="en" sz="2200">
                <a:solidFill>
                  <a:srgbClr val="595959"/>
                </a:solidFill>
                <a:latin typeface="Tajawal"/>
                <a:ea typeface="Tajawal"/>
                <a:cs typeface="Tajawal"/>
                <a:sym typeface="Tajawal"/>
              </a:rPr>
              <a:t>.</a:t>
            </a:r>
            <a:endParaRPr sz="2200">
              <a:solidFill>
                <a:srgbClr val="595959"/>
              </a:solidFill>
              <a:latin typeface="Tajawal"/>
              <a:ea typeface="Tajawal"/>
              <a:cs typeface="Tajawal"/>
              <a:sym typeface="Tajawal"/>
            </a:endParaRPr>
          </a:p>
        </p:txBody>
      </p:sp>
      <p:pic>
        <p:nvPicPr>
          <p:cNvPr id="696" name="Google Shape;696;p38">
            <a:hlinkClick action="ppaction://hlinksldjump" r:id="rId13"/>
          </p:cNvPr>
          <p:cNvPicPr preferRelativeResize="0"/>
          <p:nvPr/>
        </p:nvPicPr>
        <p:blipFill rotWithShape="1">
          <a:blip r:embed="rId8">
            <a:alphaModFix/>
          </a:blip>
          <a:srcRect b="475" l="0" r="0" t="465"/>
          <a:stretch/>
        </p:blipFill>
        <p:spPr>
          <a:xfrm>
            <a:off x="8012100" y="1359650"/>
            <a:ext cx="265550" cy="25885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0" name="Shape 700"/>
        <p:cNvGrpSpPr/>
        <p:nvPr/>
      </p:nvGrpSpPr>
      <p:grpSpPr>
        <a:xfrm>
          <a:off x="0" y="0"/>
          <a:ext cx="0" cy="0"/>
          <a:chOff x="0" y="0"/>
          <a:chExt cx="0" cy="0"/>
        </a:xfrm>
      </p:grpSpPr>
      <p:sp>
        <p:nvSpPr>
          <p:cNvPr id="701" name="Google Shape;701;p39"/>
          <p:cNvSpPr txBox="1"/>
          <p:nvPr>
            <p:ph type="title"/>
          </p:nvPr>
        </p:nvSpPr>
        <p:spPr>
          <a:xfrm>
            <a:off x="2570850" y="2366563"/>
            <a:ext cx="4661400" cy="7623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Solutions</a:t>
            </a:r>
            <a:endParaRPr/>
          </a:p>
        </p:txBody>
      </p:sp>
      <p:pic>
        <p:nvPicPr>
          <p:cNvPr id="702" name="Google Shape;702;p39">
            <a:hlinkClick action="ppaction://hlinksldjump" r:id="rId3"/>
          </p:cNvPr>
          <p:cNvPicPr preferRelativeResize="0"/>
          <p:nvPr/>
        </p:nvPicPr>
        <p:blipFill rotWithShape="1">
          <a:blip r:embed="rId4">
            <a:alphaModFix/>
          </a:blip>
          <a:srcRect b="475" l="0" r="0" t="465"/>
          <a:stretch/>
        </p:blipFill>
        <p:spPr>
          <a:xfrm>
            <a:off x="7533725" y="496125"/>
            <a:ext cx="265550" cy="258850"/>
          </a:xfrm>
          <a:prstGeom prst="rect">
            <a:avLst/>
          </a:prstGeom>
          <a:noFill/>
          <a:ln>
            <a:noFill/>
          </a:ln>
        </p:spPr>
      </p:pic>
      <p:pic>
        <p:nvPicPr>
          <p:cNvPr id="703" name="Google Shape;703;p39">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704" name="Google Shape;704;p39">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705" name="Google Shape;705;p39">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706" name="Google Shape;706;p39">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707" name="Google Shape;707;p39">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708" name="Google Shape;708;p39">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709" name="Google Shape;709;p39">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710" name="Google Shape;710;p39">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4" name="Shape 714"/>
        <p:cNvGrpSpPr/>
        <p:nvPr/>
      </p:nvGrpSpPr>
      <p:grpSpPr>
        <a:xfrm>
          <a:off x="0" y="0"/>
          <a:ext cx="0" cy="0"/>
          <a:chOff x="0" y="0"/>
          <a:chExt cx="0" cy="0"/>
        </a:xfrm>
      </p:grpSpPr>
      <p:sp>
        <p:nvSpPr>
          <p:cNvPr id="715" name="Google Shape;715;p40"/>
          <p:cNvSpPr txBox="1"/>
          <p:nvPr>
            <p:ph type="title"/>
          </p:nvPr>
        </p:nvSpPr>
        <p:spPr>
          <a:xfrm>
            <a:off x="1447650" y="2003225"/>
            <a:ext cx="2929200" cy="17304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What is it and why is it important? </a:t>
            </a:r>
            <a:endParaRPr/>
          </a:p>
        </p:txBody>
      </p:sp>
      <p:grpSp>
        <p:nvGrpSpPr>
          <p:cNvPr id="716" name="Google Shape;716;p40"/>
          <p:cNvGrpSpPr/>
          <p:nvPr/>
        </p:nvGrpSpPr>
        <p:grpSpPr>
          <a:xfrm>
            <a:off x="5191200" y="1245725"/>
            <a:ext cx="3232800" cy="3245400"/>
            <a:chOff x="5191200" y="1245725"/>
            <a:chExt cx="3232800" cy="3245400"/>
          </a:xfrm>
        </p:grpSpPr>
        <p:sp>
          <p:nvSpPr>
            <p:cNvPr id="717" name="Google Shape;717;p40"/>
            <p:cNvSpPr/>
            <p:nvPr/>
          </p:nvSpPr>
          <p:spPr>
            <a:xfrm>
              <a:off x="5191200" y="1702625"/>
              <a:ext cx="3232800" cy="27885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8" name="Google Shape;718;p40"/>
            <p:cNvSpPr/>
            <p:nvPr/>
          </p:nvSpPr>
          <p:spPr>
            <a:xfrm>
              <a:off x="5191200" y="1245725"/>
              <a:ext cx="32328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9" name="Google Shape;719;p40"/>
            <p:cNvSpPr/>
            <p:nvPr/>
          </p:nvSpPr>
          <p:spPr>
            <a:xfrm>
              <a:off x="7935725" y="1245725"/>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720" name="Google Shape;720;p40">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721" name="Google Shape;721;p40">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722" name="Google Shape;722;p40">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723" name="Google Shape;723;p40">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724" name="Google Shape;724;p40">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pic>
        <p:nvPicPr>
          <p:cNvPr id="725" name="Google Shape;725;p40">
            <a:hlinkClick action="ppaction://hlinksldjump" r:id="rId9"/>
          </p:cNvPr>
          <p:cNvPicPr preferRelativeResize="0"/>
          <p:nvPr/>
        </p:nvPicPr>
        <p:blipFill rotWithShape="1">
          <a:blip r:embed="rId4">
            <a:alphaModFix/>
          </a:blip>
          <a:srcRect b="475" l="0" r="0" t="465"/>
          <a:stretch/>
        </p:blipFill>
        <p:spPr>
          <a:xfrm>
            <a:off x="8047000" y="1344750"/>
            <a:ext cx="265550" cy="258850"/>
          </a:xfrm>
          <a:prstGeom prst="rect">
            <a:avLst/>
          </a:prstGeom>
          <a:noFill/>
          <a:ln>
            <a:noFill/>
          </a:ln>
        </p:spPr>
      </p:pic>
      <p:sp>
        <p:nvSpPr>
          <p:cNvPr id="726" name="Google Shape;726;p40">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727" name="Google Shape;727;p40">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728" name="Google Shape;728;p40">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729" name="Google Shape;729;p40">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
        <p:nvSpPr>
          <p:cNvPr id="730" name="Google Shape;730;p40"/>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Anticheats</a:t>
            </a:r>
            <a:endParaRPr/>
          </a:p>
        </p:txBody>
      </p:sp>
      <p:pic>
        <p:nvPicPr>
          <p:cNvPr id="731" name="Google Shape;731;p40"/>
          <p:cNvPicPr preferRelativeResize="0"/>
          <p:nvPr/>
        </p:nvPicPr>
        <p:blipFill>
          <a:blip r:embed="rId14">
            <a:alphaModFix/>
          </a:blip>
          <a:stretch>
            <a:fillRect/>
          </a:stretch>
        </p:blipFill>
        <p:spPr>
          <a:xfrm>
            <a:off x="6029975" y="1785288"/>
            <a:ext cx="1733550" cy="263842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5" name="Shape 735"/>
        <p:cNvGrpSpPr/>
        <p:nvPr/>
      </p:nvGrpSpPr>
      <p:grpSpPr>
        <a:xfrm>
          <a:off x="0" y="0"/>
          <a:ext cx="0" cy="0"/>
          <a:chOff x="0" y="0"/>
          <a:chExt cx="0" cy="0"/>
        </a:xfrm>
      </p:grpSpPr>
      <p:sp>
        <p:nvSpPr>
          <p:cNvPr id="736" name="Google Shape;736;p41"/>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FOMO</a:t>
            </a:r>
            <a:endParaRPr/>
          </a:p>
        </p:txBody>
      </p:sp>
      <p:pic>
        <p:nvPicPr>
          <p:cNvPr id="737" name="Google Shape;737;p41">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738" name="Google Shape;738;p41">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739" name="Google Shape;739;p41">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740" name="Google Shape;740;p41">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741" name="Google Shape;741;p41">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grpSp>
        <p:nvGrpSpPr>
          <p:cNvPr id="742" name="Google Shape;742;p41"/>
          <p:cNvGrpSpPr/>
          <p:nvPr/>
        </p:nvGrpSpPr>
        <p:grpSpPr>
          <a:xfrm>
            <a:off x="1178459" y="1231075"/>
            <a:ext cx="2791846" cy="3245400"/>
            <a:chOff x="5191200" y="1245725"/>
            <a:chExt cx="3232800" cy="3245400"/>
          </a:xfrm>
        </p:grpSpPr>
        <p:sp>
          <p:nvSpPr>
            <p:cNvPr id="743" name="Google Shape;743;p41"/>
            <p:cNvSpPr/>
            <p:nvPr/>
          </p:nvSpPr>
          <p:spPr>
            <a:xfrm>
              <a:off x="5191200" y="1702625"/>
              <a:ext cx="3232800" cy="27885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4" name="Google Shape;744;p41"/>
            <p:cNvSpPr/>
            <p:nvPr/>
          </p:nvSpPr>
          <p:spPr>
            <a:xfrm>
              <a:off x="5191200" y="1245725"/>
              <a:ext cx="32328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5" name="Google Shape;745;p41"/>
            <p:cNvSpPr/>
            <p:nvPr/>
          </p:nvSpPr>
          <p:spPr>
            <a:xfrm>
              <a:off x="7935725" y="1245725"/>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746" name="Google Shape;746;p41">
            <a:hlinkClick action="ppaction://hlinksldjump" r:id="rId9"/>
          </p:cNvPr>
          <p:cNvPicPr preferRelativeResize="0"/>
          <p:nvPr/>
        </p:nvPicPr>
        <p:blipFill rotWithShape="1">
          <a:blip r:embed="rId4">
            <a:alphaModFix/>
          </a:blip>
          <a:srcRect b="475" l="0" r="0" t="465"/>
          <a:stretch/>
        </p:blipFill>
        <p:spPr>
          <a:xfrm>
            <a:off x="3629837" y="1330100"/>
            <a:ext cx="265550" cy="258850"/>
          </a:xfrm>
          <a:prstGeom prst="rect">
            <a:avLst/>
          </a:prstGeom>
          <a:noFill/>
          <a:ln>
            <a:noFill/>
          </a:ln>
        </p:spPr>
      </p:pic>
      <p:sp>
        <p:nvSpPr>
          <p:cNvPr id="747" name="Google Shape;747;p41"/>
          <p:cNvSpPr txBox="1"/>
          <p:nvPr/>
        </p:nvSpPr>
        <p:spPr>
          <a:xfrm>
            <a:off x="4515450" y="1588945"/>
            <a:ext cx="2203500" cy="11499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lang="en" sz="2400">
                <a:solidFill>
                  <a:schemeClr val="dk1"/>
                </a:solidFill>
                <a:latin typeface="Raleway ExtraBold"/>
                <a:ea typeface="Raleway ExtraBold"/>
                <a:cs typeface="Raleway ExtraBold"/>
                <a:sym typeface="Raleway ExtraBold"/>
              </a:rPr>
              <a:t>FEAR OF MISSING OUT</a:t>
            </a:r>
            <a:endParaRPr sz="2400">
              <a:solidFill>
                <a:schemeClr val="dk1"/>
              </a:solidFill>
              <a:latin typeface="Raleway ExtraBold"/>
              <a:ea typeface="Raleway ExtraBold"/>
              <a:cs typeface="Raleway ExtraBold"/>
              <a:sym typeface="Raleway ExtraBold"/>
            </a:endParaRPr>
          </a:p>
        </p:txBody>
      </p:sp>
      <p:sp>
        <p:nvSpPr>
          <p:cNvPr id="748" name="Google Shape;748;p41"/>
          <p:cNvSpPr txBox="1"/>
          <p:nvPr/>
        </p:nvSpPr>
        <p:spPr>
          <a:xfrm>
            <a:off x="4517450" y="2975945"/>
            <a:ext cx="2203500" cy="1149900"/>
          </a:xfrm>
          <a:prstGeom prst="rect">
            <a:avLst/>
          </a:prstGeom>
          <a:noFill/>
          <a:ln>
            <a:noFill/>
          </a:ln>
        </p:spPr>
        <p:txBody>
          <a:bodyPr anchorCtr="0" anchor="ctr" bIns="0" lIns="0" spcFirstLastPara="1" rIns="0" wrap="square" tIns="0">
            <a:noAutofit/>
          </a:bodyPr>
          <a:lstStyle/>
          <a:p>
            <a:pPr indent="0" lvl="0" marL="0" rtl="0" algn="l">
              <a:spcBef>
                <a:spcPts val="0"/>
              </a:spcBef>
              <a:spcAft>
                <a:spcPts val="0"/>
              </a:spcAft>
              <a:buNone/>
            </a:pPr>
            <a:r>
              <a:rPr lang="en" sz="2400">
                <a:solidFill>
                  <a:schemeClr val="dk1"/>
                </a:solidFill>
                <a:latin typeface="Raleway ExtraBold"/>
                <a:ea typeface="Raleway ExtraBold"/>
                <a:cs typeface="Raleway ExtraBold"/>
                <a:sym typeface="Raleway ExtraBold"/>
              </a:rPr>
              <a:t>LIMITED TIME EVENTS</a:t>
            </a:r>
            <a:endParaRPr sz="2400">
              <a:solidFill>
                <a:schemeClr val="dk1"/>
              </a:solidFill>
              <a:latin typeface="Raleway ExtraBold"/>
              <a:ea typeface="Raleway ExtraBold"/>
              <a:cs typeface="Raleway ExtraBold"/>
              <a:sym typeface="Raleway ExtraBold"/>
            </a:endParaRPr>
          </a:p>
        </p:txBody>
      </p:sp>
      <p:sp>
        <p:nvSpPr>
          <p:cNvPr id="749" name="Google Shape;749;p41">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750" name="Google Shape;750;p41">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751" name="Google Shape;751;p41">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752" name="Google Shape;752;p41">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pic>
        <p:nvPicPr>
          <p:cNvPr id="753" name="Google Shape;753;p41"/>
          <p:cNvPicPr preferRelativeResize="0"/>
          <p:nvPr/>
        </p:nvPicPr>
        <p:blipFill rotWithShape="1">
          <a:blip r:embed="rId14">
            <a:alphaModFix/>
          </a:blip>
          <a:srcRect b="0" l="9957" r="33561" t="0"/>
          <a:stretch/>
        </p:blipFill>
        <p:spPr>
          <a:xfrm>
            <a:off x="1195450" y="1699750"/>
            <a:ext cx="2759850" cy="2748626"/>
          </a:xfrm>
          <a:prstGeom prst="rect">
            <a:avLst/>
          </a:prstGeom>
          <a:noFill/>
          <a:ln cap="flat" cmpd="sng" w="9525">
            <a:solidFill>
              <a:schemeClr val="dk1"/>
            </a:solidFill>
            <a:prstDash val="solid"/>
            <a:round/>
            <a:headEnd len="sm" w="sm" type="none"/>
            <a:tailEnd len="sm" w="sm" type="none"/>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7" name="Shape 757"/>
        <p:cNvGrpSpPr/>
        <p:nvPr/>
      </p:nvGrpSpPr>
      <p:grpSpPr>
        <a:xfrm>
          <a:off x="0" y="0"/>
          <a:ext cx="0" cy="0"/>
          <a:chOff x="0" y="0"/>
          <a:chExt cx="0" cy="0"/>
        </a:xfrm>
      </p:grpSpPr>
      <p:sp>
        <p:nvSpPr>
          <p:cNvPr id="758" name="Google Shape;758;p42"/>
          <p:cNvSpPr txBox="1"/>
          <p:nvPr>
            <p:ph type="title"/>
          </p:nvPr>
        </p:nvSpPr>
        <p:spPr>
          <a:xfrm>
            <a:off x="1447650" y="2003225"/>
            <a:ext cx="2929200" cy="17304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What issues and concerns may arise with anticheats? </a:t>
            </a:r>
            <a:endParaRPr/>
          </a:p>
        </p:txBody>
      </p:sp>
      <p:grpSp>
        <p:nvGrpSpPr>
          <p:cNvPr id="759" name="Google Shape;759;p42"/>
          <p:cNvGrpSpPr/>
          <p:nvPr/>
        </p:nvGrpSpPr>
        <p:grpSpPr>
          <a:xfrm>
            <a:off x="5191200" y="1245725"/>
            <a:ext cx="3232800" cy="3245400"/>
            <a:chOff x="5191200" y="1245725"/>
            <a:chExt cx="3232800" cy="3245400"/>
          </a:xfrm>
        </p:grpSpPr>
        <p:sp>
          <p:nvSpPr>
            <p:cNvPr id="760" name="Google Shape;760;p42"/>
            <p:cNvSpPr/>
            <p:nvPr/>
          </p:nvSpPr>
          <p:spPr>
            <a:xfrm>
              <a:off x="5191200" y="1702625"/>
              <a:ext cx="3232800" cy="27885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1" name="Google Shape;761;p42"/>
            <p:cNvSpPr/>
            <p:nvPr/>
          </p:nvSpPr>
          <p:spPr>
            <a:xfrm>
              <a:off x="5191200" y="1245725"/>
              <a:ext cx="32328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2" name="Google Shape;762;p42"/>
            <p:cNvSpPr/>
            <p:nvPr/>
          </p:nvSpPr>
          <p:spPr>
            <a:xfrm>
              <a:off x="7935725" y="1245725"/>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763" name="Google Shape;763;p42">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764" name="Google Shape;764;p42">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765" name="Google Shape;765;p42">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766" name="Google Shape;766;p42">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767" name="Google Shape;767;p42">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pic>
        <p:nvPicPr>
          <p:cNvPr id="768" name="Google Shape;768;p42">
            <a:hlinkClick action="ppaction://hlinksldjump" r:id="rId9"/>
          </p:cNvPr>
          <p:cNvPicPr preferRelativeResize="0"/>
          <p:nvPr/>
        </p:nvPicPr>
        <p:blipFill rotWithShape="1">
          <a:blip r:embed="rId4">
            <a:alphaModFix/>
          </a:blip>
          <a:srcRect b="475" l="0" r="0" t="465"/>
          <a:stretch/>
        </p:blipFill>
        <p:spPr>
          <a:xfrm>
            <a:off x="8047000" y="1344750"/>
            <a:ext cx="265550" cy="258850"/>
          </a:xfrm>
          <a:prstGeom prst="rect">
            <a:avLst/>
          </a:prstGeom>
          <a:noFill/>
          <a:ln>
            <a:noFill/>
          </a:ln>
        </p:spPr>
      </p:pic>
      <p:sp>
        <p:nvSpPr>
          <p:cNvPr id="769" name="Google Shape;769;p42">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770" name="Google Shape;770;p42">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771" name="Google Shape;771;p42">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772" name="Google Shape;772;p42">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pic>
        <p:nvPicPr>
          <p:cNvPr id="773" name="Google Shape;773;p42"/>
          <p:cNvPicPr preferRelativeResize="0"/>
          <p:nvPr/>
        </p:nvPicPr>
        <p:blipFill>
          <a:blip r:embed="rId14">
            <a:alphaModFix/>
          </a:blip>
          <a:stretch>
            <a:fillRect/>
          </a:stretch>
        </p:blipFill>
        <p:spPr>
          <a:xfrm>
            <a:off x="5191200" y="1714400"/>
            <a:ext cx="3232800" cy="2776725"/>
          </a:xfrm>
          <a:prstGeom prst="rect">
            <a:avLst/>
          </a:prstGeom>
          <a:noFill/>
          <a:ln>
            <a:noFill/>
          </a:ln>
        </p:spPr>
      </p:pic>
      <p:sp>
        <p:nvSpPr>
          <p:cNvPr id="774" name="Google Shape;774;p42"/>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Is anti-cheat the end all be all?</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8" name="Shape 778"/>
        <p:cNvGrpSpPr/>
        <p:nvPr/>
      </p:nvGrpSpPr>
      <p:grpSpPr>
        <a:xfrm>
          <a:off x="0" y="0"/>
          <a:ext cx="0" cy="0"/>
          <a:chOff x="0" y="0"/>
          <a:chExt cx="0" cy="0"/>
        </a:xfrm>
      </p:grpSpPr>
      <p:sp>
        <p:nvSpPr>
          <p:cNvPr id="779" name="Google Shape;779;p43"/>
          <p:cNvSpPr txBox="1"/>
          <p:nvPr>
            <p:ph type="title"/>
          </p:nvPr>
        </p:nvSpPr>
        <p:spPr>
          <a:xfrm>
            <a:off x="1667425" y="2898850"/>
            <a:ext cx="6408300" cy="2301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4200"/>
              <a:t>Prototyping &amp; Planning</a:t>
            </a:r>
            <a:endParaRPr sz="4200"/>
          </a:p>
          <a:p>
            <a:pPr indent="0" lvl="0" marL="0" rtl="0" algn="ctr">
              <a:spcBef>
                <a:spcPts val="0"/>
              </a:spcBef>
              <a:spcAft>
                <a:spcPts val="0"/>
              </a:spcAft>
              <a:buNone/>
            </a:pPr>
            <a:r>
              <a:t/>
            </a:r>
            <a:endParaRPr/>
          </a:p>
        </p:txBody>
      </p:sp>
      <p:grpSp>
        <p:nvGrpSpPr>
          <p:cNvPr id="780" name="Google Shape;780;p43"/>
          <p:cNvGrpSpPr/>
          <p:nvPr/>
        </p:nvGrpSpPr>
        <p:grpSpPr>
          <a:xfrm>
            <a:off x="2418350" y="3251300"/>
            <a:ext cx="4950300" cy="1725900"/>
            <a:chOff x="2418350" y="3251300"/>
            <a:chExt cx="4950300" cy="1725900"/>
          </a:xfrm>
        </p:grpSpPr>
        <p:sp>
          <p:nvSpPr>
            <p:cNvPr id="781" name="Google Shape;781;p43"/>
            <p:cNvSpPr/>
            <p:nvPr/>
          </p:nvSpPr>
          <p:spPr>
            <a:xfrm>
              <a:off x="2418350" y="3708200"/>
              <a:ext cx="4950300" cy="12690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2" name="Google Shape;782;p43"/>
            <p:cNvSpPr/>
            <p:nvPr/>
          </p:nvSpPr>
          <p:spPr>
            <a:xfrm>
              <a:off x="2418350" y="3251300"/>
              <a:ext cx="49503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3" name="Google Shape;783;p43"/>
            <p:cNvSpPr/>
            <p:nvPr/>
          </p:nvSpPr>
          <p:spPr>
            <a:xfrm>
              <a:off x="6880425" y="3251300"/>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84" name="Google Shape;784;p43"/>
          <p:cNvSpPr txBox="1"/>
          <p:nvPr>
            <p:ph idx="1" type="subTitle"/>
          </p:nvPr>
        </p:nvSpPr>
        <p:spPr>
          <a:xfrm>
            <a:off x="2775250" y="3992000"/>
            <a:ext cx="4216200" cy="7014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Game Prototyping &amp; Further Planning</a:t>
            </a:r>
            <a:endParaRPr/>
          </a:p>
        </p:txBody>
      </p:sp>
      <p:sp>
        <p:nvSpPr>
          <p:cNvPr id="785" name="Google Shape;785;p43"/>
          <p:cNvSpPr txBox="1"/>
          <p:nvPr>
            <p:ph idx="2" type="title"/>
          </p:nvPr>
        </p:nvSpPr>
        <p:spPr>
          <a:xfrm>
            <a:off x="4244000" y="1256362"/>
            <a:ext cx="1299000" cy="10656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03.</a:t>
            </a:r>
            <a:endParaRPr/>
          </a:p>
        </p:txBody>
      </p:sp>
      <p:pic>
        <p:nvPicPr>
          <p:cNvPr id="786" name="Google Shape;786;p43">
            <a:hlinkClick action="ppaction://hlinksldjump" r:id="rId3"/>
          </p:cNvPr>
          <p:cNvPicPr preferRelativeResize="0"/>
          <p:nvPr/>
        </p:nvPicPr>
        <p:blipFill rotWithShape="1">
          <a:blip r:embed="rId4">
            <a:alphaModFix/>
          </a:blip>
          <a:srcRect b="475" l="0" r="0" t="465"/>
          <a:stretch/>
        </p:blipFill>
        <p:spPr>
          <a:xfrm>
            <a:off x="7533725" y="496125"/>
            <a:ext cx="265550" cy="258850"/>
          </a:xfrm>
          <a:prstGeom prst="rect">
            <a:avLst/>
          </a:prstGeom>
          <a:noFill/>
          <a:ln>
            <a:noFill/>
          </a:ln>
        </p:spPr>
      </p:pic>
      <p:pic>
        <p:nvPicPr>
          <p:cNvPr id="787" name="Google Shape;787;p43">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788" name="Google Shape;788;p43">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789" name="Google Shape;789;p43">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790" name="Google Shape;790;p43">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pic>
        <p:nvPicPr>
          <p:cNvPr id="791" name="Google Shape;791;p43">
            <a:hlinkClick action="ppaction://hlinksldjump" r:id="rId9"/>
          </p:cNvPr>
          <p:cNvPicPr preferRelativeResize="0"/>
          <p:nvPr/>
        </p:nvPicPr>
        <p:blipFill rotWithShape="1">
          <a:blip r:embed="rId4">
            <a:alphaModFix/>
          </a:blip>
          <a:srcRect b="475" l="0" r="0" t="465"/>
          <a:stretch/>
        </p:blipFill>
        <p:spPr>
          <a:xfrm>
            <a:off x="6991700" y="3350325"/>
            <a:ext cx="265550" cy="258850"/>
          </a:xfrm>
          <a:prstGeom prst="rect">
            <a:avLst/>
          </a:prstGeom>
          <a:noFill/>
          <a:ln>
            <a:noFill/>
          </a:ln>
        </p:spPr>
      </p:pic>
      <p:sp>
        <p:nvSpPr>
          <p:cNvPr id="792" name="Google Shape;792;p43">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793" name="Google Shape;793;p43">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794" name="Google Shape;794;p43">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795" name="Google Shape;795;p43">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9" name="Shape 799"/>
        <p:cNvGrpSpPr/>
        <p:nvPr/>
      </p:nvGrpSpPr>
      <p:grpSpPr>
        <a:xfrm>
          <a:off x="0" y="0"/>
          <a:ext cx="0" cy="0"/>
          <a:chOff x="0" y="0"/>
          <a:chExt cx="0" cy="0"/>
        </a:xfrm>
      </p:grpSpPr>
      <p:sp>
        <p:nvSpPr>
          <p:cNvPr id="800" name="Google Shape;800;p44">
            <a:hlinkClick action="ppaction://hlinksldjump" r:id="rId3"/>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801" name="Google Shape;801;p44">
            <a:hlinkClick action="ppaction://hlinksldjump" r:id="rId4"/>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802" name="Google Shape;802;p44">
            <a:hlinkClick action="ppaction://hlinksldjump" r:id="rId5"/>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803" name="Google Shape;803;p44">
            <a:hlinkClick action="ppaction://hlinksldjump" r:id="rId6"/>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pic>
        <p:nvPicPr>
          <p:cNvPr id="804" name="Google Shape;804;p44">
            <a:hlinkClick action="ppaction://hlinksldjump" r:id="rId7"/>
          </p:cNvPr>
          <p:cNvPicPr preferRelativeResize="0"/>
          <p:nvPr/>
        </p:nvPicPr>
        <p:blipFill rotWithShape="1">
          <a:blip r:embed="rId8">
            <a:alphaModFix/>
          </a:blip>
          <a:srcRect b="475" l="0" r="0" t="465"/>
          <a:stretch/>
        </p:blipFill>
        <p:spPr>
          <a:xfrm>
            <a:off x="8446575" y="550350"/>
            <a:ext cx="265550" cy="258850"/>
          </a:xfrm>
          <a:prstGeom prst="rect">
            <a:avLst/>
          </a:prstGeom>
          <a:noFill/>
          <a:ln>
            <a:noFill/>
          </a:ln>
        </p:spPr>
      </p:pic>
      <p:pic>
        <p:nvPicPr>
          <p:cNvPr id="805" name="Google Shape;805;p44">
            <a:hlinkClick action="ppaction://hlinksldjump" r:id="rId9"/>
          </p:cNvPr>
          <p:cNvPicPr preferRelativeResize="0"/>
          <p:nvPr/>
        </p:nvPicPr>
        <p:blipFill rotWithShape="1">
          <a:blip r:embed="rId10">
            <a:alphaModFix/>
          </a:blip>
          <a:srcRect b="941" l="0" r="0" t="941"/>
          <a:stretch/>
        </p:blipFill>
        <p:spPr>
          <a:xfrm>
            <a:off x="237300" y="550513"/>
            <a:ext cx="294878" cy="230099"/>
          </a:xfrm>
          <a:prstGeom prst="rect">
            <a:avLst/>
          </a:prstGeom>
          <a:noFill/>
          <a:ln>
            <a:noFill/>
          </a:ln>
        </p:spPr>
      </p:pic>
      <p:pic>
        <p:nvPicPr>
          <p:cNvPr id="806" name="Google Shape;806;p44">
            <a:hlinkClick action="ppaction://hlinkshowjump?jump=previousslide"/>
          </p:cNvPr>
          <p:cNvPicPr preferRelativeResize="0"/>
          <p:nvPr/>
        </p:nvPicPr>
        <p:blipFill>
          <a:blip r:embed="rId11">
            <a:alphaModFix/>
          </a:blip>
          <a:stretch>
            <a:fillRect/>
          </a:stretch>
        </p:blipFill>
        <p:spPr>
          <a:xfrm>
            <a:off x="237301" y="1181549"/>
            <a:ext cx="294875" cy="307964"/>
          </a:xfrm>
          <a:prstGeom prst="rect">
            <a:avLst/>
          </a:prstGeom>
          <a:noFill/>
          <a:ln>
            <a:noFill/>
          </a:ln>
        </p:spPr>
      </p:pic>
      <p:pic>
        <p:nvPicPr>
          <p:cNvPr id="807" name="Google Shape;807;p44">
            <a:hlinkClick action="ppaction://hlinkshowjump?jump=nextslide"/>
          </p:cNvPr>
          <p:cNvPicPr preferRelativeResize="0"/>
          <p:nvPr/>
        </p:nvPicPr>
        <p:blipFill>
          <a:blip r:embed="rId11">
            <a:alphaModFix/>
          </a:blip>
          <a:stretch>
            <a:fillRect/>
          </a:stretch>
        </p:blipFill>
        <p:spPr>
          <a:xfrm flipH="1">
            <a:off x="237301" y="3724924"/>
            <a:ext cx="294875" cy="307964"/>
          </a:xfrm>
          <a:prstGeom prst="rect">
            <a:avLst/>
          </a:prstGeom>
          <a:noFill/>
          <a:ln>
            <a:noFill/>
          </a:ln>
        </p:spPr>
      </p:pic>
      <p:pic>
        <p:nvPicPr>
          <p:cNvPr id="808" name="Google Shape;808;p44">
            <a:hlinkClick/>
          </p:cNvPr>
          <p:cNvPicPr preferRelativeResize="0"/>
          <p:nvPr/>
        </p:nvPicPr>
        <p:blipFill rotWithShape="1">
          <a:blip r:embed="rId12">
            <a:alphaModFix/>
          </a:blip>
          <a:srcRect b="0" l="396" r="396" t="0"/>
          <a:stretch/>
        </p:blipFill>
        <p:spPr>
          <a:xfrm>
            <a:off x="228050" y="4350525"/>
            <a:ext cx="302603" cy="307950"/>
          </a:xfrm>
          <a:prstGeom prst="rect">
            <a:avLst/>
          </a:prstGeom>
          <a:noFill/>
          <a:ln>
            <a:noFill/>
          </a:ln>
        </p:spPr>
      </p:pic>
      <p:sp>
        <p:nvSpPr>
          <p:cNvPr id="809" name="Google Shape;809;p44"/>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PROTOTYPING</a:t>
            </a:r>
            <a:endParaRPr sz="1700"/>
          </a:p>
        </p:txBody>
      </p:sp>
      <p:sp>
        <p:nvSpPr>
          <p:cNvPr id="810" name="Google Shape;810;p44"/>
          <p:cNvSpPr/>
          <p:nvPr/>
        </p:nvSpPr>
        <p:spPr>
          <a:xfrm>
            <a:off x="1185650" y="1717525"/>
            <a:ext cx="7203600" cy="2799000"/>
          </a:xfrm>
          <a:prstGeom prst="rect">
            <a:avLst/>
          </a:prstGeom>
          <a:solidFill>
            <a:srgbClr val="FFFFFF"/>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1" name="Google Shape;811;p44"/>
          <p:cNvSpPr/>
          <p:nvPr/>
        </p:nvSpPr>
        <p:spPr>
          <a:xfrm>
            <a:off x="1185450" y="1260625"/>
            <a:ext cx="72036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3000">
                <a:solidFill>
                  <a:schemeClr val="dk1"/>
                </a:solidFill>
                <a:latin typeface="Raleway Black"/>
                <a:ea typeface="Raleway Black"/>
                <a:cs typeface="Raleway Black"/>
                <a:sym typeface="Raleway Black"/>
              </a:rPr>
              <a:t>Fake Difficulty</a:t>
            </a:r>
            <a:endParaRPr/>
          </a:p>
        </p:txBody>
      </p:sp>
      <p:sp>
        <p:nvSpPr>
          <p:cNvPr id="812" name="Google Shape;812;p44"/>
          <p:cNvSpPr/>
          <p:nvPr/>
        </p:nvSpPr>
        <p:spPr>
          <a:xfrm>
            <a:off x="7900825" y="1260625"/>
            <a:ext cx="4881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3" name="Google Shape;813;p44"/>
          <p:cNvSpPr txBox="1"/>
          <p:nvPr/>
        </p:nvSpPr>
        <p:spPr>
          <a:xfrm flipH="1">
            <a:off x="1420025" y="1828575"/>
            <a:ext cx="6756000" cy="2618400"/>
          </a:xfrm>
          <a:prstGeom prst="rect">
            <a:avLst/>
          </a:prstGeom>
          <a:noFill/>
          <a:ln>
            <a:noFill/>
          </a:ln>
        </p:spPr>
        <p:txBody>
          <a:bodyPr anchorCtr="0" anchor="ctr" bIns="0" lIns="0" spcFirstLastPara="1" rIns="0" wrap="square" tIns="0">
            <a:noAutofit/>
          </a:bodyPr>
          <a:lstStyle/>
          <a:p>
            <a:pPr indent="-368300" lvl="0" marL="457200" rtl="0" algn="l">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Bad Technical Aspects</a:t>
            </a:r>
            <a:r>
              <a:rPr lang="en" sz="2200">
                <a:solidFill>
                  <a:srgbClr val="595959"/>
                </a:solidFill>
                <a:latin typeface="Tajawal"/>
                <a:ea typeface="Tajawal"/>
                <a:cs typeface="Tajawal"/>
                <a:sym typeface="Tajawal"/>
              </a:rPr>
              <a:t>.</a:t>
            </a:r>
            <a:endParaRPr sz="2200">
              <a:solidFill>
                <a:srgbClr val="595959"/>
              </a:solidFill>
              <a:latin typeface="Tajawal"/>
              <a:ea typeface="Tajawal"/>
              <a:cs typeface="Tajawal"/>
              <a:sym typeface="Tajawal"/>
            </a:endParaRPr>
          </a:p>
          <a:p>
            <a:pPr indent="-368300" lvl="0" marL="457200" rtl="0" algn="l">
              <a:lnSpc>
                <a:spcPct val="100000"/>
              </a:lnSpc>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Requiring Irrelevant Skills or Knowledge.</a:t>
            </a:r>
            <a:endParaRPr sz="2200">
              <a:solidFill>
                <a:srgbClr val="595959"/>
              </a:solidFill>
              <a:latin typeface="Tajawal"/>
              <a:ea typeface="Tajawal"/>
              <a:cs typeface="Tajawal"/>
              <a:sym typeface="Tajawal"/>
            </a:endParaRPr>
          </a:p>
          <a:p>
            <a:pPr indent="-368300" lvl="0" marL="457200" rtl="0" algn="l">
              <a:lnSpc>
                <a:spcPct val="100000"/>
              </a:lnSpc>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The computer is cheating.</a:t>
            </a:r>
            <a:endParaRPr sz="2200">
              <a:solidFill>
                <a:srgbClr val="595959"/>
              </a:solidFill>
              <a:latin typeface="Tajawal"/>
              <a:ea typeface="Tajawal"/>
              <a:cs typeface="Tajawal"/>
              <a:sym typeface="Tajawal"/>
            </a:endParaRPr>
          </a:p>
        </p:txBody>
      </p:sp>
      <p:pic>
        <p:nvPicPr>
          <p:cNvPr id="814" name="Google Shape;814;p44">
            <a:hlinkClick action="ppaction://hlinksldjump" r:id="rId13"/>
          </p:cNvPr>
          <p:cNvPicPr preferRelativeResize="0"/>
          <p:nvPr/>
        </p:nvPicPr>
        <p:blipFill rotWithShape="1">
          <a:blip r:embed="rId8">
            <a:alphaModFix/>
          </a:blip>
          <a:srcRect b="475" l="0" r="0" t="465"/>
          <a:stretch/>
        </p:blipFill>
        <p:spPr>
          <a:xfrm>
            <a:off x="8012100" y="1359650"/>
            <a:ext cx="265550" cy="25885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8" name="Shape 818"/>
        <p:cNvGrpSpPr/>
        <p:nvPr/>
      </p:nvGrpSpPr>
      <p:grpSpPr>
        <a:xfrm>
          <a:off x="0" y="0"/>
          <a:ext cx="0" cy="0"/>
          <a:chOff x="0" y="0"/>
          <a:chExt cx="0" cy="0"/>
        </a:xfrm>
      </p:grpSpPr>
      <p:sp>
        <p:nvSpPr>
          <p:cNvPr id="819" name="Google Shape;819;p45"/>
          <p:cNvSpPr txBox="1"/>
          <p:nvPr>
            <p:ph type="title"/>
          </p:nvPr>
        </p:nvSpPr>
        <p:spPr>
          <a:xfrm>
            <a:off x="1406400" y="1667375"/>
            <a:ext cx="2929200" cy="17304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ROCK, PAPER, SCISSORS</a:t>
            </a:r>
            <a:endParaRPr/>
          </a:p>
        </p:txBody>
      </p:sp>
      <p:sp>
        <p:nvSpPr>
          <p:cNvPr id="820" name="Google Shape;820;p45"/>
          <p:cNvSpPr txBox="1"/>
          <p:nvPr>
            <p:ph idx="1" type="subTitle"/>
          </p:nvPr>
        </p:nvSpPr>
        <p:spPr>
          <a:xfrm>
            <a:off x="1406400" y="2968825"/>
            <a:ext cx="2929200" cy="15576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sz="1500"/>
              <a:t>Computer Learning</a:t>
            </a:r>
            <a:r>
              <a:rPr lang="en" sz="1500"/>
              <a:t>.</a:t>
            </a:r>
            <a:endParaRPr sz="1500"/>
          </a:p>
        </p:txBody>
      </p:sp>
      <p:grpSp>
        <p:nvGrpSpPr>
          <p:cNvPr id="821" name="Google Shape;821;p45"/>
          <p:cNvGrpSpPr/>
          <p:nvPr/>
        </p:nvGrpSpPr>
        <p:grpSpPr>
          <a:xfrm>
            <a:off x="5191200" y="1245725"/>
            <a:ext cx="3232800" cy="3245400"/>
            <a:chOff x="5191200" y="1245725"/>
            <a:chExt cx="3232800" cy="3245400"/>
          </a:xfrm>
        </p:grpSpPr>
        <p:sp>
          <p:nvSpPr>
            <p:cNvPr id="822" name="Google Shape;822;p45"/>
            <p:cNvSpPr/>
            <p:nvPr/>
          </p:nvSpPr>
          <p:spPr>
            <a:xfrm>
              <a:off x="5191200" y="1702625"/>
              <a:ext cx="3232800" cy="27885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3" name="Google Shape;823;p45"/>
            <p:cNvSpPr/>
            <p:nvPr/>
          </p:nvSpPr>
          <p:spPr>
            <a:xfrm>
              <a:off x="5191200" y="1245725"/>
              <a:ext cx="32328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4" name="Google Shape;824;p45"/>
            <p:cNvSpPr/>
            <p:nvPr/>
          </p:nvSpPr>
          <p:spPr>
            <a:xfrm>
              <a:off x="7935725" y="1245725"/>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825" name="Google Shape;825;p45">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826" name="Google Shape;826;p45">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827" name="Google Shape;827;p45">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828" name="Google Shape;828;p45">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829" name="Google Shape;829;p45">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pic>
        <p:nvPicPr>
          <p:cNvPr id="830" name="Google Shape;830;p45">
            <a:hlinkClick action="ppaction://hlinksldjump" r:id="rId9"/>
          </p:cNvPr>
          <p:cNvPicPr preferRelativeResize="0"/>
          <p:nvPr/>
        </p:nvPicPr>
        <p:blipFill rotWithShape="1">
          <a:blip r:embed="rId4">
            <a:alphaModFix/>
          </a:blip>
          <a:srcRect b="475" l="0" r="0" t="465"/>
          <a:stretch/>
        </p:blipFill>
        <p:spPr>
          <a:xfrm>
            <a:off x="8047000" y="1344750"/>
            <a:ext cx="265550" cy="258850"/>
          </a:xfrm>
          <a:prstGeom prst="rect">
            <a:avLst/>
          </a:prstGeom>
          <a:noFill/>
          <a:ln>
            <a:noFill/>
          </a:ln>
        </p:spPr>
      </p:pic>
      <p:sp>
        <p:nvSpPr>
          <p:cNvPr id="831" name="Google Shape;831;p45">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832" name="Google Shape;832;p45">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833" name="Google Shape;833;p45">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834" name="Google Shape;834;p45">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
        <p:nvSpPr>
          <p:cNvPr id="835" name="Google Shape;835;p45"/>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PROTOTYPING</a:t>
            </a:r>
            <a:endParaRPr/>
          </a:p>
        </p:txBody>
      </p:sp>
      <p:pic>
        <p:nvPicPr>
          <p:cNvPr id="836" name="Google Shape;836;p45"/>
          <p:cNvPicPr preferRelativeResize="0"/>
          <p:nvPr/>
        </p:nvPicPr>
        <p:blipFill>
          <a:blip r:embed="rId14">
            <a:alphaModFix/>
          </a:blip>
          <a:stretch>
            <a:fillRect/>
          </a:stretch>
        </p:blipFill>
        <p:spPr>
          <a:xfrm>
            <a:off x="5223275" y="1714400"/>
            <a:ext cx="3175025" cy="2737275"/>
          </a:xfrm>
          <a:prstGeom prst="rect">
            <a:avLst/>
          </a:prstGeom>
          <a:noFill/>
          <a:ln cap="flat" cmpd="sng" w="38100">
            <a:solidFill>
              <a:schemeClr val="dk1"/>
            </a:solidFill>
            <a:prstDash val="solid"/>
            <a:round/>
            <a:headEnd len="sm" w="sm" type="none"/>
            <a:tailEnd len="sm" w="sm" type="none"/>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0" name="Shape 840"/>
        <p:cNvGrpSpPr/>
        <p:nvPr/>
      </p:nvGrpSpPr>
      <p:grpSpPr>
        <a:xfrm>
          <a:off x="0" y="0"/>
          <a:ext cx="0" cy="0"/>
          <a:chOff x="0" y="0"/>
          <a:chExt cx="0" cy="0"/>
        </a:xfrm>
      </p:grpSpPr>
      <p:sp>
        <p:nvSpPr>
          <p:cNvPr id="841" name="Google Shape;841;p46"/>
          <p:cNvSpPr txBox="1"/>
          <p:nvPr>
            <p:ph type="title"/>
          </p:nvPr>
        </p:nvSpPr>
        <p:spPr>
          <a:xfrm>
            <a:off x="1406400" y="1667375"/>
            <a:ext cx="2929200" cy="17304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ROCK, PAPER, SCISSORS</a:t>
            </a:r>
            <a:endParaRPr/>
          </a:p>
        </p:txBody>
      </p:sp>
      <p:sp>
        <p:nvSpPr>
          <p:cNvPr id="842" name="Google Shape;842;p46"/>
          <p:cNvSpPr txBox="1"/>
          <p:nvPr>
            <p:ph idx="1" type="subTitle"/>
          </p:nvPr>
        </p:nvSpPr>
        <p:spPr>
          <a:xfrm>
            <a:off x="1406400" y="2968825"/>
            <a:ext cx="2929200" cy="15576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sz="1500"/>
              <a:t>Unfair Logic</a:t>
            </a:r>
            <a:r>
              <a:rPr lang="en" sz="1500"/>
              <a:t>.</a:t>
            </a:r>
            <a:endParaRPr sz="1500"/>
          </a:p>
        </p:txBody>
      </p:sp>
      <p:grpSp>
        <p:nvGrpSpPr>
          <p:cNvPr id="843" name="Google Shape;843;p46"/>
          <p:cNvGrpSpPr/>
          <p:nvPr/>
        </p:nvGrpSpPr>
        <p:grpSpPr>
          <a:xfrm>
            <a:off x="5191200" y="1245725"/>
            <a:ext cx="3232800" cy="3245400"/>
            <a:chOff x="5191200" y="1245725"/>
            <a:chExt cx="3232800" cy="3245400"/>
          </a:xfrm>
        </p:grpSpPr>
        <p:sp>
          <p:nvSpPr>
            <p:cNvPr id="844" name="Google Shape;844;p46"/>
            <p:cNvSpPr/>
            <p:nvPr/>
          </p:nvSpPr>
          <p:spPr>
            <a:xfrm>
              <a:off x="5191200" y="1702625"/>
              <a:ext cx="3232800" cy="27885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5" name="Google Shape;845;p46"/>
            <p:cNvSpPr/>
            <p:nvPr/>
          </p:nvSpPr>
          <p:spPr>
            <a:xfrm>
              <a:off x="5191200" y="1245725"/>
              <a:ext cx="32328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6" name="Google Shape;846;p46"/>
            <p:cNvSpPr/>
            <p:nvPr/>
          </p:nvSpPr>
          <p:spPr>
            <a:xfrm>
              <a:off x="7935725" y="1245725"/>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847" name="Google Shape;847;p46">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848" name="Google Shape;848;p46">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849" name="Google Shape;849;p46">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850" name="Google Shape;850;p46">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851" name="Google Shape;851;p46">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pic>
        <p:nvPicPr>
          <p:cNvPr id="852" name="Google Shape;852;p46">
            <a:hlinkClick action="ppaction://hlinksldjump" r:id="rId9"/>
          </p:cNvPr>
          <p:cNvPicPr preferRelativeResize="0"/>
          <p:nvPr/>
        </p:nvPicPr>
        <p:blipFill rotWithShape="1">
          <a:blip r:embed="rId4">
            <a:alphaModFix/>
          </a:blip>
          <a:srcRect b="475" l="0" r="0" t="465"/>
          <a:stretch/>
        </p:blipFill>
        <p:spPr>
          <a:xfrm>
            <a:off x="8047000" y="1344750"/>
            <a:ext cx="265550" cy="258850"/>
          </a:xfrm>
          <a:prstGeom prst="rect">
            <a:avLst/>
          </a:prstGeom>
          <a:noFill/>
          <a:ln>
            <a:noFill/>
          </a:ln>
        </p:spPr>
      </p:pic>
      <p:sp>
        <p:nvSpPr>
          <p:cNvPr id="853" name="Google Shape;853;p46">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854" name="Google Shape;854;p46">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855" name="Google Shape;855;p46">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856" name="Google Shape;856;p46">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
        <p:nvSpPr>
          <p:cNvPr id="857" name="Google Shape;857;p46"/>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PROTOTYPING</a:t>
            </a:r>
            <a:endParaRPr/>
          </a:p>
        </p:txBody>
      </p:sp>
      <p:pic>
        <p:nvPicPr>
          <p:cNvPr id="858" name="Google Shape;858;p46"/>
          <p:cNvPicPr preferRelativeResize="0"/>
          <p:nvPr/>
        </p:nvPicPr>
        <p:blipFill rotWithShape="1">
          <a:blip r:embed="rId14">
            <a:alphaModFix/>
          </a:blip>
          <a:srcRect b="0" l="0" r="9877" t="0"/>
          <a:stretch/>
        </p:blipFill>
        <p:spPr>
          <a:xfrm>
            <a:off x="5223275" y="1714400"/>
            <a:ext cx="3175026" cy="2737275"/>
          </a:xfrm>
          <a:prstGeom prst="rect">
            <a:avLst/>
          </a:prstGeom>
          <a:noFill/>
          <a:ln cap="flat" cmpd="sng" w="38100">
            <a:solidFill>
              <a:schemeClr val="dk1"/>
            </a:solidFill>
            <a:prstDash val="solid"/>
            <a:round/>
            <a:headEnd len="sm" w="sm" type="none"/>
            <a:tailEnd len="sm" w="sm" type="none"/>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2" name="Shape 862"/>
        <p:cNvGrpSpPr/>
        <p:nvPr/>
      </p:nvGrpSpPr>
      <p:grpSpPr>
        <a:xfrm>
          <a:off x="0" y="0"/>
          <a:ext cx="0" cy="0"/>
          <a:chOff x="0" y="0"/>
          <a:chExt cx="0" cy="0"/>
        </a:xfrm>
      </p:grpSpPr>
      <p:sp>
        <p:nvSpPr>
          <p:cNvPr id="863" name="Google Shape;863;p47"/>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PROJECT PLAN</a:t>
            </a:r>
            <a:endParaRPr/>
          </a:p>
        </p:txBody>
      </p:sp>
      <p:pic>
        <p:nvPicPr>
          <p:cNvPr id="864" name="Google Shape;864;p47">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865" name="Google Shape;865;p47">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866" name="Google Shape;866;p47">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867" name="Google Shape;867;p47">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868" name="Google Shape;868;p47">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869" name="Google Shape;869;p47">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870" name="Google Shape;870;p47">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871" name="Google Shape;871;p47">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872" name="Google Shape;872;p47">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pic>
        <p:nvPicPr>
          <p:cNvPr id="873" name="Google Shape;873;p47"/>
          <p:cNvPicPr preferRelativeResize="0"/>
          <p:nvPr/>
        </p:nvPicPr>
        <p:blipFill rotWithShape="1">
          <a:blip r:embed="rId13">
            <a:alphaModFix/>
          </a:blip>
          <a:srcRect b="0" l="0" r="4507" t="0"/>
          <a:stretch/>
        </p:blipFill>
        <p:spPr>
          <a:xfrm>
            <a:off x="1103510" y="1619630"/>
            <a:ext cx="7598074" cy="2468282"/>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7" name="Shape 877"/>
        <p:cNvGrpSpPr/>
        <p:nvPr/>
      </p:nvGrpSpPr>
      <p:grpSpPr>
        <a:xfrm>
          <a:off x="0" y="0"/>
          <a:ext cx="0" cy="0"/>
          <a:chOff x="0" y="0"/>
          <a:chExt cx="0" cy="0"/>
        </a:xfrm>
      </p:grpSpPr>
      <p:sp>
        <p:nvSpPr>
          <p:cNvPr id="878" name="Google Shape;878;p48"/>
          <p:cNvSpPr txBox="1"/>
          <p:nvPr>
            <p:ph type="title"/>
          </p:nvPr>
        </p:nvSpPr>
        <p:spPr>
          <a:xfrm>
            <a:off x="1397088" y="2003225"/>
            <a:ext cx="2929200" cy="17304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ISSUES ENCOUNTERED</a:t>
            </a:r>
            <a:r>
              <a:rPr lang="en"/>
              <a:t> </a:t>
            </a:r>
            <a:endParaRPr/>
          </a:p>
        </p:txBody>
      </p:sp>
      <p:grpSp>
        <p:nvGrpSpPr>
          <p:cNvPr id="879" name="Google Shape;879;p48"/>
          <p:cNvGrpSpPr/>
          <p:nvPr/>
        </p:nvGrpSpPr>
        <p:grpSpPr>
          <a:xfrm>
            <a:off x="5191200" y="1245725"/>
            <a:ext cx="3232800" cy="3245400"/>
            <a:chOff x="5191200" y="1245725"/>
            <a:chExt cx="3232800" cy="3245400"/>
          </a:xfrm>
        </p:grpSpPr>
        <p:sp>
          <p:nvSpPr>
            <p:cNvPr id="880" name="Google Shape;880;p48"/>
            <p:cNvSpPr/>
            <p:nvPr/>
          </p:nvSpPr>
          <p:spPr>
            <a:xfrm>
              <a:off x="5191200" y="1702625"/>
              <a:ext cx="3232800" cy="27885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1" name="Google Shape;881;p48"/>
            <p:cNvSpPr/>
            <p:nvPr/>
          </p:nvSpPr>
          <p:spPr>
            <a:xfrm>
              <a:off x="5191200" y="1245725"/>
              <a:ext cx="32328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2" name="Google Shape;882;p48"/>
            <p:cNvSpPr/>
            <p:nvPr/>
          </p:nvSpPr>
          <p:spPr>
            <a:xfrm>
              <a:off x="7935725" y="1245725"/>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id="883" name="Google Shape;883;p48">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884" name="Google Shape;884;p48">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885" name="Google Shape;885;p48">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886" name="Google Shape;886;p48">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887" name="Google Shape;887;p48">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pic>
        <p:nvPicPr>
          <p:cNvPr id="888" name="Google Shape;888;p48">
            <a:hlinkClick action="ppaction://hlinksldjump" r:id="rId9"/>
          </p:cNvPr>
          <p:cNvPicPr preferRelativeResize="0"/>
          <p:nvPr/>
        </p:nvPicPr>
        <p:blipFill rotWithShape="1">
          <a:blip r:embed="rId4">
            <a:alphaModFix/>
          </a:blip>
          <a:srcRect b="475" l="0" r="0" t="465"/>
          <a:stretch/>
        </p:blipFill>
        <p:spPr>
          <a:xfrm>
            <a:off x="8047000" y="1344750"/>
            <a:ext cx="265550" cy="258850"/>
          </a:xfrm>
          <a:prstGeom prst="rect">
            <a:avLst/>
          </a:prstGeom>
          <a:noFill/>
          <a:ln>
            <a:noFill/>
          </a:ln>
        </p:spPr>
      </p:pic>
      <p:sp>
        <p:nvSpPr>
          <p:cNvPr id="889" name="Google Shape;889;p48">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890" name="Google Shape;890;p48">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891" name="Google Shape;891;p48">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892" name="Google Shape;892;p48">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
        <p:nvSpPr>
          <p:cNvPr id="893" name="Google Shape;893;p48"/>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PROJECT PLAN</a:t>
            </a:r>
            <a:endParaRPr/>
          </a:p>
        </p:txBody>
      </p:sp>
      <p:pic>
        <p:nvPicPr>
          <p:cNvPr id="894" name="Google Shape;894;p48"/>
          <p:cNvPicPr preferRelativeResize="0"/>
          <p:nvPr/>
        </p:nvPicPr>
        <p:blipFill>
          <a:blip r:embed="rId14">
            <a:alphaModFix/>
          </a:blip>
          <a:stretch>
            <a:fillRect/>
          </a:stretch>
        </p:blipFill>
        <p:spPr>
          <a:xfrm>
            <a:off x="5419238" y="1714400"/>
            <a:ext cx="2776725" cy="277672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8" name="Shape 898"/>
        <p:cNvGrpSpPr/>
        <p:nvPr/>
      </p:nvGrpSpPr>
      <p:grpSpPr>
        <a:xfrm>
          <a:off x="0" y="0"/>
          <a:ext cx="0" cy="0"/>
          <a:chOff x="0" y="0"/>
          <a:chExt cx="0" cy="0"/>
        </a:xfrm>
      </p:grpSpPr>
      <p:sp>
        <p:nvSpPr>
          <p:cNvPr id="899" name="Google Shape;899;p49"/>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PROJECT PLAN</a:t>
            </a:r>
            <a:endParaRPr/>
          </a:p>
        </p:txBody>
      </p:sp>
      <p:pic>
        <p:nvPicPr>
          <p:cNvPr id="900" name="Google Shape;900;p49">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901" name="Google Shape;901;p49">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902" name="Google Shape;902;p49">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903" name="Google Shape;903;p49">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904" name="Google Shape;904;p49">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905" name="Google Shape;905;p49">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906" name="Google Shape;906;p49">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907" name="Google Shape;907;p49">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908" name="Google Shape;908;p49">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pic>
        <p:nvPicPr>
          <p:cNvPr id="909" name="Google Shape;909;p49"/>
          <p:cNvPicPr preferRelativeResize="0"/>
          <p:nvPr/>
        </p:nvPicPr>
        <p:blipFill>
          <a:blip r:embed="rId13">
            <a:alphaModFix/>
          </a:blip>
          <a:stretch>
            <a:fillRect/>
          </a:stretch>
        </p:blipFill>
        <p:spPr>
          <a:xfrm>
            <a:off x="955719" y="1305688"/>
            <a:ext cx="7893151" cy="2532126"/>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3" name="Shape 913"/>
        <p:cNvGrpSpPr/>
        <p:nvPr/>
      </p:nvGrpSpPr>
      <p:grpSpPr>
        <a:xfrm>
          <a:off x="0" y="0"/>
          <a:ext cx="0" cy="0"/>
          <a:chOff x="0" y="0"/>
          <a:chExt cx="0" cy="0"/>
        </a:xfrm>
      </p:grpSpPr>
      <p:sp>
        <p:nvSpPr>
          <p:cNvPr id="914" name="Google Shape;914;p50">
            <a:hlinkClick action="ppaction://hlinksldjump" r:id="rId3"/>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915" name="Google Shape;915;p50">
            <a:hlinkClick action="ppaction://hlinksldjump" r:id="rId4"/>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916" name="Google Shape;916;p50">
            <a:hlinkClick action="ppaction://hlinksldjump" r:id="rId5"/>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917" name="Google Shape;917;p50">
            <a:hlinkClick action="ppaction://hlinksldjump" r:id="rId6"/>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pic>
        <p:nvPicPr>
          <p:cNvPr id="918" name="Google Shape;918;p50">
            <a:hlinkClick action="ppaction://hlinksldjump" r:id="rId7"/>
          </p:cNvPr>
          <p:cNvPicPr preferRelativeResize="0"/>
          <p:nvPr/>
        </p:nvPicPr>
        <p:blipFill rotWithShape="1">
          <a:blip r:embed="rId8">
            <a:alphaModFix/>
          </a:blip>
          <a:srcRect b="475" l="0" r="0" t="465"/>
          <a:stretch/>
        </p:blipFill>
        <p:spPr>
          <a:xfrm>
            <a:off x="8446575" y="550350"/>
            <a:ext cx="265550" cy="258850"/>
          </a:xfrm>
          <a:prstGeom prst="rect">
            <a:avLst/>
          </a:prstGeom>
          <a:noFill/>
          <a:ln>
            <a:noFill/>
          </a:ln>
        </p:spPr>
      </p:pic>
      <p:pic>
        <p:nvPicPr>
          <p:cNvPr id="919" name="Google Shape;919;p50">
            <a:hlinkClick action="ppaction://hlinksldjump" r:id="rId9"/>
          </p:cNvPr>
          <p:cNvPicPr preferRelativeResize="0"/>
          <p:nvPr/>
        </p:nvPicPr>
        <p:blipFill rotWithShape="1">
          <a:blip r:embed="rId10">
            <a:alphaModFix/>
          </a:blip>
          <a:srcRect b="941" l="0" r="0" t="941"/>
          <a:stretch/>
        </p:blipFill>
        <p:spPr>
          <a:xfrm>
            <a:off x="237300" y="550513"/>
            <a:ext cx="294878" cy="230099"/>
          </a:xfrm>
          <a:prstGeom prst="rect">
            <a:avLst/>
          </a:prstGeom>
          <a:noFill/>
          <a:ln>
            <a:noFill/>
          </a:ln>
        </p:spPr>
      </p:pic>
      <p:pic>
        <p:nvPicPr>
          <p:cNvPr id="920" name="Google Shape;920;p50">
            <a:hlinkClick action="ppaction://hlinkshowjump?jump=previousslide"/>
          </p:cNvPr>
          <p:cNvPicPr preferRelativeResize="0"/>
          <p:nvPr/>
        </p:nvPicPr>
        <p:blipFill>
          <a:blip r:embed="rId11">
            <a:alphaModFix/>
          </a:blip>
          <a:stretch>
            <a:fillRect/>
          </a:stretch>
        </p:blipFill>
        <p:spPr>
          <a:xfrm>
            <a:off x="237301" y="1181549"/>
            <a:ext cx="294875" cy="307964"/>
          </a:xfrm>
          <a:prstGeom prst="rect">
            <a:avLst/>
          </a:prstGeom>
          <a:noFill/>
          <a:ln>
            <a:noFill/>
          </a:ln>
        </p:spPr>
      </p:pic>
      <p:pic>
        <p:nvPicPr>
          <p:cNvPr id="921" name="Google Shape;921;p50">
            <a:hlinkClick action="ppaction://hlinkshowjump?jump=nextslide"/>
          </p:cNvPr>
          <p:cNvPicPr preferRelativeResize="0"/>
          <p:nvPr/>
        </p:nvPicPr>
        <p:blipFill>
          <a:blip r:embed="rId11">
            <a:alphaModFix/>
          </a:blip>
          <a:stretch>
            <a:fillRect/>
          </a:stretch>
        </p:blipFill>
        <p:spPr>
          <a:xfrm flipH="1">
            <a:off x="237301" y="3724924"/>
            <a:ext cx="294875" cy="307964"/>
          </a:xfrm>
          <a:prstGeom prst="rect">
            <a:avLst/>
          </a:prstGeom>
          <a:noFill/>
          <a:ln>
            <a:noFill/>
          </a:ln>
        </p:spPr>
      </p:pic>
      <p:pic>
        <p:nvPicPr>
          <p:cNvPr id="922" name="Google Shape;922;p50">
            <a:hlinkClick/>
          </p:cNvPr>
          <p:cNvPicPr preferRelativeResize="0"/>
          <p:nvPr/>
        </p:nvPicPr>
        <p:blipFill rotWithShape="1">
          <a:blip r:embed="rId12">
            <a:alphaModFix/>
          </a:blip>
          <a:srcRect b="0" l="396" r="396" t="0"/>
          <a:stretch/>
        </p:blipFill>
        <p:spPr>
          <a:xfrm>
            <a:off x="228050" y="4350525"/>
            <a:ext cx="302603" cy="307950"/>
          </a:xfrm>
          <a:prstGeom prst="rect">
            <a:avLst/>
          </a:prstGeom>
          <a:noFill/>
          <a:ln>
            <a:noFill/>
          </a:ln>
        </p:spPr>
      </p:pic>
      <p:sp>
        <p:nvSpPr>
          <p:cNvPr id="923" name="Google Shape;923;p50"/>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PROJECT PLAN</a:t>
            </a:r>
            <a:endParaRPr sz="1700"/>
          </a:p>
        </p:txBody>
      </p:sp>
      <p:sp>
        <p:nvSpPr>
          <p:cNvPr id="924" name="Google Shape;924;p50"/>
          <p:cNvSpPr/>
          <p:nvPr/>
        </p:nvSpPr>
        <p:spPr>
          <a:xfrm>
            <a:off x="1185650" y="1717525"/>
            <a:ext cx="7203600" cy="2799000"/>
          </a:xfrm>
          <a:prstGeom prst="rect">
            <a:avLst/>
          </a:prstGeom>
          <a:solidFill>
            <a:srgbClr val="FFFFFF"/>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5" name="Google Shape;925;p50"/>
          <p:cNvSpPr/>
          <p:nvPr/>
        </p:nvSpPr>
        <p:spPr>
          <a:xfrm>
            <a:off x="1185450" y="1260625"/>
            <a:ext cx="72036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3000">
                <a:solidFill>
                  <a:schemeClr val="dk1"/>
                </a:solidFill>
                <a:latin typeface="Raleway Black"/>
                <a:ea typeface="Raleway Black"/>
                <a:cs typeface="Raleway Black"/>
                <a:sym typeface="Raleway Black"/>
              </a:rPr>
              <a:t>Things left to do</a:t>
            </a:r>
            <a:endParaRPr/>
          </a:p>
        </p:txBody>
      </p:sp>
      <p:sp>
        <p:nvSpPr>
          <p:cNvPr id="926" name="Google Shape;926;p50"/>
          <p:cNvSpPr/>
          <p:nvPr/>
        </p:nvSpPr>
        <p:spPr>
          <a:xfrm>
            <a:off x="7900825" y="1260625"/>
            <a:ext cx="488100" cy="456900"/>
          </a:xfrm>
          <a:prstGeom prst="rect">
            <a:avLst/>
          </a:prstGeom>
          <a:solidFill>
            <a:srgbClr val="FFCCC2"/>
          </a:solidFill>
          <a:ln cap="flat" cmpd="sng" w="38100">
            <a:solidFill>
              <a:srgbClr val="7376E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7" name="Google Shape;927;p50"/>
          <p:cNvSpPr txBox="1"/>
          <p:nvPr/>
        </p:nvSpPr>
        <p:spPr>
          <a:xfrm flipH="1">
            <a:off x="1420025" y="1828575"/>
            <a:ext cx="6756000" cy="2618400"/>
          </a:xfrm>
          <a:prstGeom prst="rect">
            <a:avLst/>
          </a:prstGeom>
          <a:noFill/>
          <a:ln>
            <a:noFill/>
          </a:ln>
        </p:spPr>
        <p:txBody>
          <a:bodyPr anchorCtr="0" anchor="ctr" bIns="0" lIns="0" spcFirstLastPara="1" rIns="0" wrap="square" tIns="0">
            <a:noAutofit/>
          </a:bodyPr>
          <a:lstStyle/>
          <a:p>
            <a:pPr indent="-368300" lvl="0" marL="457200" rtl="0" algn="l">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Collect primary data</a:t>
            </a:r>
            <a:r>
              <a:rPr lang="en" sz="2200">
                <a:solidFill>
                  <a:srgbClr val="595959"/>
                </a:solidFill>
                <a:latin typeface="Tajawal"/>
                <a:ea typeface="Tajawal"/>
                <a:cs typeface="Tajawal"/>
                <a:sym typeface="Tajawal"/>
              </a:rPr>
              <a:t>.</a:t>
            </a:r>
            <a:endParaRPr sz="2200">
              <a:solidFill>
                <a:srgbClr val="595959"/>
              </a:solidFill>
              <a:latin typeface="Tajawal"/>
              <a:ea typeface="Tajawal"/>
              <a:cs typeface="Tajawal"/>
              <a:sym typeface="Tajawal"/>
            </a:endParaRPr>
          </a:p>
          <a:p>
            <a:pPr indent="-368300" lvl="0" marL="457200" rtl="0" algn="l">
              <a:lnSpc>
                <a:spcPct val="100000"/>
              </a:lnSpc>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Get a professional opinion.</a:t>
            </a:r>
            <a:endParaRPr sz="2200">
              <a:solidFill>
                <a:srgbClr val="595959"/>
              </a:solidFill>
              <a:latin typeface="Tajawal"/>
              <a:ea typeface="Tajawal"/>
              <a:cs typeface="Tajawal"/>
              <a:sym typeface="Tajawal"/>
            </a:endParaRPr>
          </a:p>
          <a:p>
            <a:pPr indent="-368300" lvl="0" marL="457200" rtl="0" algn="l">
              <a:lnSpc>
                <a:spcPct val="100000"/>
              </a:lnSpc>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Prototyping.</a:t>
            </a:r>
            <a:endParaRPr sz="2200">
              <a:solidFill>
                <a:srgbClr val="595959"/>
              </a:solidFill>
              <a:latin typeface="Tajawal"/>
              <a:ea typeface="Tajawal"/>
              <a:cs typeface="Tajawal"/>
              <a:sym typeface="Tajawal"/>
            </a:endParaRPr>
          </a:p>
          <a:p>
            <a:pPr indent="-368300" lvl="0" marL="457200" rtl="0" algn="l">
              <a:lnSpc>
                <a:spcPct val="100000"/>
              </a:lnSpc>
              <a:spcBef>
                <a:spcPts val="0"/>
              </a:spcBef>
              <a:spcAft>
                <a:spcPts val="0"/>
              </a:spcAft>
              <a:buClr>
                <a:srgbClr val="7376EC"/>
              </a:buClr>
              <a:buSzPts val="2200"/>
              <a:buFont typeface="Tajawal"/>
              <a:buChar char="●"/>
            </a:pPr>
            <a:r>
              <a:rPr lang="en" sz="2200">
                <a:solidFill>
                  <a:srgbClr val="595959"/>
                </a:solidFill>
                <a:latin typeface="Tajawal"/>
                <a:ea typeface="Tajawal"/>
                <a:cs typeface="Tajawal"/>
                <a:sym typeface="Tajawal"/>
              </a:rPr>
              <a:t>Final dissertation.</a:t>
            </a:r>
            <a:endParaRPr sz="2200">
              <a:solidFill>
                <a:srgbClr val="595959"/>
              </a:solidFill>
              <a:latin typeface="Tajawal"/>
              <a:ea typeface="Tajawal"/>
              <a:cs typeface="Tajawal"/>
              <a:sym typeface="Tajawal"/>
            </a:endParaRPr>
          </a:p>
        </p:txBody>
      </p:sp>
      <p:pic>
        <p:nvPicPr>
          <p:cNvPr id="928" name="Google Shape;928;p50">
            <a:hlinkClick action="ppaction://hlinksldjump" r:id="rId13"/>
          </p:cNvPr>
          <p:cNvPicPr preferRelativeResize="0"/>
          <p:nvPr/>
        </p:nvPicPr>
        <p:blipFill rotWithShape="1">
          <a:blip r:embed="rId8">
            <a:alphaModFix/>
          </a:blip>
          <a:srcRect b="475" l="0" r="0" t="465"/>
          <a:stretch/>
        </p:blipFill>
        <p:spPr>
          <a:xfrm>
            <a:off x="8012100" y="1359650"/>
            <a:ext cx="265550" cy="25885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2" name="Shape 932"/>
        <p:cNvGrpSpPr/>
        <p:nvPr/>
      </p:nvGrpSpPr>
      <p:grpSpPr>
        <a:xfrm>
          <a:off x="0" y="0"/>
          <a:ext cx="0" cy="0"/>
          <a:chOff x="0" y="0"/>
          <a:chExt cx="0" cy="0"/>
        </a:xfrm>
      </p:grpSpPr>
      <p:grpSp>
        <p:nvGrpSpPr>
          <p:cNvPr id="933" name="Google Shape;933;p51"/>
          <p:cNvGrpSpPr/>
          <p:nvPr/>
        </p:nvGrpSpPr>
        <p:grpSpPr>
          <a:xfrm>
            <a:off x="2418350" y="3251300"/>
            <a:ext cx="4950300" cy="1725900"/>
            <a:chOff x="2418350" y="3251300"/>
            <a:chExt cx="4950300" cy="1725900"/>
          </a:xfrm>
        </p:grpSpPr>
        <p:sp>
          <p:nvSpPr>
            <p:cNvPr id="934" name="Google Shape;934;p51"/>
            <p:cNvSpPr/>
            <p:nvPr/>
          </p:nvSpPr>
          <p:spPr>
            <a:xfrm>
              <a:off x="2418350" y="3708200"/>
              <a:ext cx="4950300" cy="1269000"/>
            </a:xfrm>
            <a:prstGeom prst="rect">
              <a:avLst/>
            </a:prstGeom>
            <a:solidFill>
              <a:schemeClr val="lt2"/>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5" name="Google Shape;935;p51"/>
            <p:cNvSpPr/>
            <p:nvPr/>
          </p:nvSpPr>
          <p:spPr>
            <a:xfrm>
              <a:off x="2418350" y="3251300"/>
              <a:ext cx="49503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6" name="Google Shape;936;p51"/>
            <p:cNvSpPr/>
            <p:nvPr/>
          </p:nvSpPr>
          <p:spPr>
            <a:xfrm>
              <a:off x="6880425" y="3251300"/>
              <a:ext cx="488100" cy="456900"/>
            </a:xfrm>
            <a:prstGeom prst="rect">
              <a:avLst/>
            </a:prstGeom>
            <a:solidFill>
              <a:schemeClr val="accent1"/>
            </a:solidFill>
            <a:ln cap="flat" cmpd="sng" w="3810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37" name="Google Shape;937;p51"/>
          <p:cNvSpPr txBox="1"/>
          <p:nvPr>
            <p:ph type="title"/>
          </p:nvPr>
        </p:nvSpPr>
        <p:spPr>
          <a:xfrm>
            <a:off x="2570850" y="2366563"/>
            <a:ext cx="4661400" cy="7623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QUESTIONS</a:t>
            </a:r>
            <a:endParaRPr/>
          </a:p>
        </p:txBody>
      </p:sp>
      <p:sp>
        <p:nvSpPr>
          <p:cNvPr id="938" name="Google Shape;938;p51"/>
          <p:cNvSpPr txBox="1"/>
          <p:nvPr>
            <p:ph idx="1" type="subTitle"/>
          </p:nvPr>
        </p:nvSpPr>
        <p:spPr>
          <a:xfrm>
            <a:off x="3159975" y="3992000"/>
            <a:ext cx="3483000" cy="7014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Assessor Questions</a:t>
            </a:r>
            <a:endParaRPr/>
          </a:p>
        </p:txBody>
      </p:sp>
      <p:sp>
        <p:nvSpPr>
          <p:cNvPr id="939" name="Google Shape;939;p51"/>
          <p:cNvSpPr txBox="1"/>
          <p:nvPr>
            <p:ph idx="2" type="title"/>
          </p:nvPr>
        </p:nvSpPr>
        <p:spPr>
          <a:xfrm>
            <a:off x="4244000" y="1256362"/>
            <a:ext cx="1299000" cy="10656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04.</a:t>
            </a:r>
            <a:endParaRPr/>
          </a:p>
        </p:txBody>
      </p:sp>
      <p:pic>
        <p:nvPicPr>
          <p:cNvPr id="940" name="Google Shape;940;p51">
            <a:hlinkClick action="ppaction://hlinksldjump" r:id="rId3"/>
          </p:cNvPr>
          <p:cNvPicPr preferRelativeResize="0"/>
          <p:nvPr/>
        </p:nvPicPr>
        <p:blipFill rotWithShape="1">
          <a:blip r:embed="rId4">
            <a:alphaModFix/>
          </a:blip>
          <a:srcRect b="475" l="0" r="0" t="465"/>
          <a:stretch/>
        </p:blipFill>
        <p:spPr>
          <a:xfrm>
            <a:off x="7533725" y="496125"/>
            <a:ext cx="265550" cy="258850"/>
          </a:xfrm>
          <a:prstGeom prst="rect">
            <a:avLst/>
          </a:prstGeom>
          <a:noFill/>
          <a:ln>
            <a:noFill/>
          </a:ln>
        </p:spPr>
      </p:pic>
      <p:pic>
        <p:nvPicPr>
          <p:cNvPr id="941" name="Google Shape;941;p51">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942" name="Google Shape;942;p51">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943" name="Google Shape;943;p51">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944" name="Google Shape;944;p51">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pic>
        <p:nvPicPr>
          <p:cNvPr id="945" name="Google Shape;945;p51">
            <a:hlinkClick action="ppaction://hlinksldjump" r:id="rId9"/>
          </p:cNvPr>
          <p:cNvPicPr preferRelativeResize="0"/>
          <p:nvPr/>
        </p:nvPicPr>
        <p:blipFill rotWithShape="1">
          <a:blip r:embed="rId4">
            <a:alphaModFix/>
          </a:blip>
          <a:srcRect b="475" l="0" r="0" t="465"/>
          <a:stretch/>
        </p:blipFill>
        <p:spPr>
          <a:xfrm>
            <a:off x="6991700" y="3350325"/>
            <a:ext cx="265550" cy="258850"/>
          </a:xfrm>
          <a:prstGeom prst="rect">
            <a:avLst/>
          </a:prstGeom>
          <a:noFill/>
          <a:ln>
            <a:noFill/>
          </a:ln>
        </p:spPr>
      </p:pic>
      <p:sp>
        <p:nvSpPr>
          <p:cNvPr id="946" name="Google Shape;946;p51">
            <a:hlinkClick action="ppaction://hlinksldjump" r:id="rId10"/>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947" name="Google Shape;947;p51">
            <a:hlinkClick action="ppaction://hlinksldjump" r:id="rId11"/>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948" name="Google Shape;948;p51">
            <a:hlinkClick action="ppaction://hlinksldjump" r:id="rId12"/>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949" name="Google Shape;949;p51">
            <a:hlinkClick action="ppaction://hlinksldjump" r:id="rId13"/>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3" name="Shape 953"/>
        <p:cNvGrpSpPr/>
        <p:nvPr/>
      </p:nvGrpSpPr>
      <p:grpSpPr>
        <a:xfrm>
          <a:off x="0" y="0"/>
          <a:ext cx="0" cy="0"/>
          <a:chOff x="0" y="0"/>
          <a:chExt cx="0" cy="0"/>
        </a:xfrm>
      </p:grpSpPr>
      <p:sp>
        <p:nvSpPr>
          <p:cNvPr id="954" name="Google Shape;954;p52"/>
          <p:cNvSpPr txBox="1"/>
          <p:nvPr>
            <p:ph type="ctrTitle"/>
          </p:nvPr>
        </p:nvSpPr>
        <p:spPr>
          <a:xfrm>
            <a:off x="1552900" y="1075100"/>
            <a:ext cx="6649500" cy="8712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sz="3500"/>
              <a:t>THANK YOU</a:t>
            </a:r>
            <a:r>
              <a:rPr lang="en" sz="3500"/>
              <a:t> </a:t>
            </a:r>
            <a:endParaRPr sz="3500"/>
          </a:p>
        </p:txBody>
      </p:sp>
      <p:sp>
        <p:nvSpPr>
          <p:cNvPr id="955" name="Google Shape;955;p52"/>
          <p:cNvSpPr txBox="1"/>
          <p:nvPr>
            <p:ph idx="1" type="subTitle"/>
          </p:nvPr>
        </p:nvSpPr>
        <p:spPr>
          <a:xfrm>
            <a:off x="3306050" y="2456275"/>
            <a:ext cx="3174900" cy="3129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Do you have any questions?</a:t>
            </a:r>
            <a:endParaRPr/>
          </a:p>
        </p:txBody>
      </p:sp>
      <p:sp>
        <p:nvSpPr>
          <p:cNvPr id="956" name="Google Shape;956;p52"/>
          <p:cNvSpPr txBox="1"/>
          <p:nvPr>
            <p:ph idx="2" type="subTitle"/>
          </p:nvPr>
        </p:nvSpPr>
        <p:spPr>
          <a:xfrm>
            <a:off x="3688850" y="2769175"/>
            <a:ext cx="2409300" cy="8268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Hamza Qasim</a:t>
            </a:r>
            <a:endParaRPr/>
          </a:p>
          <a:p>
            <a:pPr indent="0" lvl="0" marL="0" rtl="0" algn="ctr">
              <a:spcBef>
                <a:spcPts val="0"/>
              </a:spcBef>
              <a:spcAft>
                <a:spcPts val="0"/>
              </a:spcAft>
              <a:buNone/>
            </a:pPr>
            <a:r>
              <a:rPr lang="en" sz="1500"/>
              <a:t>2103929@student.uwtsd.ac.uk</a:t>
            </a:r>
            <a:endParaRPr sz="1500"/>
          </a:p>
          <a:p>
            <a:pPr indent="0" lvl="0" marL="0" rtl="0" algn="ctr">
              <a:spcBef>
                <a:spcPts val="0"/>
              </a:spcBef>
              <a:spcAft>
                <a:spcPts val="0"/>
              </a:spcAft>
              <a:buNone/>
            </a:pPr>
            <a:r>
              <a:rPr lang="en"/>
              <a:t>Independent Project</a:t>
            </a:r>
            <a:endParaRPr/>
          </a:p>
        </p:txBody>
      </p:sp>
      <p:pic>
        <p:nvPicPr>
          <p:cNvPr id="957" name="Google Shape;957;p52">
            <a:hlinkClick action="ppaction://hlinksldjump" r:id="rId3"/>
          </p:cNvPr>
          <p:cNvPicPr preferRelativeResize="0"/>
          <p:nvPr/>
        </p:nvPicPr>
        <p:blipFill rotWithShape="1">
          <a:blip r:embed="rId4">
            <a:alphaModFix/>
          </a:blip>
          <a:srcRect b="941" l="0" r="0" t="941"/>
          <a:stretch/>
        </p:blipFill>
        <p:spPr>
          <a:xfrm>
            <a:off x="237300" y="550513"/>
            <a:ext cx="294878" cy="230099"/>
          </a:xfrm>
          <a:prstGeom prst="rect">
            <a:avLst/>
          </a:prstGeom>
          <a:noFill/>
          <a:ln>
            <a:noFill/>
          </a:ln>
        </p:spPr>
      </p:pic>
      <p:pic>
        <p:nvPicPr>
          <p:cNvPr id="958" name="Google Shape;958;p52">
            <a:hlinkClick action="ppaction://hlinkshowjump?jump=previousslide"/>
          </p:cNvPr>
          <p:cNvPicPr preferRelativeResize="0"/>
          <p:nvPr/>
        </p:nvPicPr>
        <p:blipFill>
          <a:blip r:embed="rId5">
            <a:alphaModFix/>
          </a:blip>
          <a:stretch>
            <a:fillRect/>
          </a:stretch>
        </p:blipFill>
        <p:spPr>
          <a:xfrm>
            <a:off x="237301" y="1181549"/>
            <a:ext cx="294875" cy="307964"/>
          </a:xfrm>
          <a:prstGeom prst="rect">
            <a:avLst/>
          </a:prstGeom>
          <a:noFill/>
          <a:ln>
            <a:noFill/>
          </a:ln>
        </p:spPr>
      </p:pic>
      <p:pic>
        <p:nvPicPr>
          <p:cNvPr id="959" name="Google Shape;959;p52">
            <a:hlinkClick action="ppaction://hlinkshowjump?jump=nextslide"/>
          </p:cNvPr>
          <p:cNvPicPr preferRelativeResize="0"/>
          <p:nvPr/>
        </p:nvPicPr>
        <p:blipFill>
          <a:blip r:embed="rId5">
            <a:alphaModFix/>
          </a:blip>
          <a:stretch>
            <a:fillRect/>
          </a:stretch>
        </p:blipFill>
        <p:spPr>
          <a:xfrm flipH="1">
            <a:off x="237301" y="3724924"/>
            <a:ext cx="294875" cy="307964"/>
          </a:xfrm>
          <a:prstGeom prst="rect">
            <a:avLst/>
          </a:prstGeom>
          <a:noFill/>
          <a:ln>
            <a:noFill/>
          </a:ln>
        </p:spPr>
      </p:pic>
      <p:pic>
        <p:nvPicPr>
          <p:cNvPr id="960" name="Google Shape;960;p52">
            <a:hlinkClick/>
          </p:cNvPr>
          <p:cNvPicPr preferRelativeResize="0"/>
          <p:nvPr/>
        </p:nvPicPr>
        <p:blipFill rotWithShape="1">
          <a:blip r:embed="rId6">
            <a:alphaModFix/>
          </a:blip>
          <a:srcRect b="0" l="396" r="396" t="0"/>
          <a:stretch/>
        </p:blipFill>
        <p:spPr>
          <a:xfrm>
            <a:off x="228050" y="4350525"/>
            <a:ext cx="302603" cy="307950"/>
          </a:xfrm>
          <a:prstGeom prst="rect">
            <a:avLst/>
          </a:prstGeom>
          <a:noFill/>
          <a:ln>
            <a:noFill/>
          </a:ln>
        </p:spPr>
      </p:pic>
      <p:pic>
        <p:nvPicPr>
          <p:cNvPr id="961" name="Google Shape;961;p52">
            <a:hlinkClick action="ppaction://hlinksldjump" r:id="rId7"/>
          </p:cNvPr>
          <p:cNvPicPr preferRelativeResize="0"/>
          <p:nvPr/>
        </p:nvPicPr>
        <p:blipFill rotWithShape="1">
          <a:blip r:embed="rId8">
            <a:alphaModFix/>
          </a:blip>
          <a:srcRect b="475" l="0" r="0" t="465"/>
          <a:stretch/>
        </p:blipFill>
        <p:spPr>
          <a:xfrm>
            <a:off x="7903525" y="639025"/>
            <a:ext cx="265550" cy="258850"/>
          </a:xfrm>
          <a:prstGeom prst="rect">
            <a:avLst/>
          </a:prstGeom>
          <a:noFill/>
          <a:ln>
            <a:noFill/>
          </a:ln>
        </p:spPr>
      </p:pic>
      <p:sp>
        <p:nvSpPr>
          <p:cNvPr id="962" name="Google Shape;962;p52">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963" name="Google Shape;963;p52">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964" name="Google Shape;964;p52">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965" name="Google Shape;965;p52">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9" name="Shape 969"/>
        <p:cNvGrpSpPr/>
        <p:nvPr/>
      </p:nvGrpSpPr>
      <p:grpSpPr>
        <a:xfrm>
          <a:off x="0" y="0"/>
          <a:ext cx="0" cy="0"/>
          <a:chOff x="0" y="0"/>
          <a:chExt cx="0" cy="0"/>
        </a:xfrm>
      </p:grpSpPr>
      <p:sp>
        <p:nvSpPr>
          <p:cNvPr id="970" name="Google Shape;970;p53"/>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REFERENCES</a:t>
            </a:r>
            <a:endParaRPr/>
          </a:p>
        </p:txBody>
      </p:sp>
      <p:pic>
        <p:nvPicPr>
          <p:cNvPr id="971" name="Google Shape;971;p53">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972" name="Google Shape;972;p53">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973" name="Google Shape;973;p53">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974" name="Google Shape;974;p53">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975" name="Google Shape;975;p53">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976" name="Google Shape;976;p53">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977" name="Google Shape;977;p53">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978" name="Google Shape;978;p53">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979" name="Google Shape;979;p53">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
        <p:nvSpPr>
          <p:cNvPr id="980" name="Google Shape;980;p53"/>
          <p:cNvSpPr txBox="1"/>
          <p:nvPr/>
        </p:nvSpPr>
        <p:spPr>
          <a:xfrm flipH="1">
            <a:off x="1230175" y="1181550"/>
            <a:ext cx="7361700" cy="3168900"/>
          </a:xfrm>
          <a:prstGeom prst="rect">
            <a:avLst/>
          </a:prstGeom>
          <a:noFill/>
          <a:ln>
            <a:noFill/>
          </a:ln>
        </p:spPr>
        <p:txBody>
          <a:bodyPr anchorCtr="0" anchor="t" bIns="0" lIns="0" spcFirstLastPara="1" rIns="0" wrap="square" tIns="0">
            <a:noAutofit/>
          </a:bodyPr>
          <a:lstStyle/>
          <a:p>
            <a:pPr indent="0" lvl="0" marL="0" rtl="0" algn="l">
              <a:spcBef>
                <a:spcPts val="0"/>
              </a:spcBef>
              <a:spcAft>
                <a:spcPts val="0"/>
              </a:spcAft>
              <a:buNone/>
            </a:pPr>
            <a:r>
              <a:rPr lang="en" sz="1200">
                <a:solidFill>
                  <a:srgbClr val="595959"/>
                </a:solidFill>
                <a:latin typeface="Tajawal"/>
                <a:ea typeface="Tajawal"/>
                <a:cs typeface="Tajawal"/>
                <a:sym typeface="Tajawal"/>
              </a:rPr>
              <a:t>[1]	</a:t>
            </a:r>
            <a:r>
              <a:rPr lang="en" sz="1200">
                <a:latin typeface="Tajawal"/>
                <a:ea typeface="Tajawal"/>
                <a:cs typeface="Tajawal"/>
                <a:sym typeface="Tajawal"/>
              </a:rPr>
              <a:t>K. Stuart, “Medal of dishonour: Why do so many people cheat in online video games?,” The Guardian, https://www.theguardian.com/games/2021/feb/24/medal-of-dishonour-cheating-video-games (accessed Oct. 26, 2023)</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[2]	S. M. Doherty et al., “An analysis of expressed cheating behaviors in video games,” Proceedings of the Human Factors and Ergonomics Society Annual Meeting, vol. 58, no. 1, pp. 2393–2396, 2014. doi:10.1177/1541931214581498</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[3]	J. Blackburn, An analysis of (bad) behavior in online video games, https://digitalcommons.usf.edu/cgi/viewcontent.cgi?article=6605&amp;context=etd (accessed Jan. 16, 2024).</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[4]	G. Pochwatko and J.-C. Giger, “Cheating in video games – causes and some consequences - researchgate,” Research Gate, https://www.researchgate.net/publication/292151847_Cheating_in_video_games_-_causes_and_some_consequences (accessed Jan. 16, 2024).</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[5]	S. J. Lee, E. J. Jeong, D. Y. Lee, and G. M. Kim, “Why do some users become enticed to cheating in competitive online games? an empirical study of cheating focused on competitive motivation, self-esteem, and aggression,” Frontiers in Psychology, vol. 12, 2021. doi:10.3389/fpsyg.2021.768825</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[6]	J. Menzel, M. Meier, and C. Maier, “Online Gaming and Personality : Explaining Gamers’ Cheating Intention,” in Proceedings of the 56th Hawaii International Conference on System Sciences, 	United States,  Maui: Hawaii International Conference on System Sciences (HICSS), 2023, pp. 2346–2355</a:t>
            </a:r>
            <a:endParaRPr sz="1600">
              <a:solidFill>
                <a:srgbClr val="595959"/>
              </a:solidFill>
              <a:latin typeface="Tajawal"/>
              <a:ea typeface="Tajawal"/>
              <a:cs typeface="Tajawal"/>
              <a:sym typeface="Tajawal"/>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4" name="Shape 984"/>
        <p:cNvGrpSpPr/>
        <p:nvPr/>
      </p:nvGrpSpPr>
      <p:grpSpPr>
        <a:xfrm>
          <a:off x="0" y="0"/>
          <a:ext cx="0" cy="0"/>
          <a:chOff x="0" y="0"/>
          <a:chExt cx="0" cy="0"/>
        </a:xfrm>
      </p:grpSpPr>
      <p:sp>
        <p:nvSpPr>
          <p:cNvPr id="985" name="Google Shape;985;p54"/>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REFERENCES</a:t>
            </a:r>
            <a:endParaRPr/>
          </a:p>
        </p:txBody>
      </p:sp>
      <p:pic>
        <p:nvPicPr>
          <p:cNvPr id="986" name="Google Shape;986;p54">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987" name="Google Shape;987;p54">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988" name="Google Shape;988;p54">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989" name="Google Shape;989;p54">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990" name="Google Shape;990;p54">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991" name="Google Shape;991;p54">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992" name="Google Shape;992;p54">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993" name="Google Shape;993;p54">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994" name="Google Shape;994;p54">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
        <p:nvSpPr>
          <p:cNvPr id="995" name="Google Shape;995;p54"/>
          <p:cNvSpPr txBox="1"/>
          <p:nvPr/>
        </p:nvSpPr>
        <p:spPr>
          <a:xfrm flipH="1">
            <a:off x="1230175" y="1181550"/>
            <a:ext cx="7361700" cy="3168900"/>
          </a:xfrm>
          <a:prstGeom prst="rect">
            <a:avLst/>
          </a:prstGeom>
          <a:noFill/>
          <a:ln>
            <a:noFill/>
          </a:ln>
        </p:spPr>
        <p:txBody>
          <a:bodyPr anchorCtr="0" anchor="t" bIns="0" lIns="0" spcFirstLastPara="1" rIns="0" wrap="square" tIns="0">
            <a:noAutofit/>
          </a:bodyPr>
          <a:lstStyle/>
          <a:p>
            <a:pPr indent="0" lvl="0" marL="0" rtl="0" algn="l">
              <a:spcBef>
                <a:spcPts val="0"/>
              </a:spcBef>
              <a:spcAft>
                <a:spcPts val="0"/>
              </a:spcAft>
              <a:buNone/>
            </a:pPr>
            <a:r>
              <a:rPr lang="en" sz="1200">
                <a:latin typeface="Tajawal"/>
                <a:ea typeface="Tajawal"/>
                <a:cs typeface="Tajawal"/>
                <a:sym typeface="Tajawal"/>
              </a:rPr>
              <a:t>[7]	Call of duty: Warzone | reddit, https://www.reddit.com/r/CODWarzone/comments/q38c0u/aimbots_wallhacks_etc_there_are_cheaters_in_every/ (accessed Jan. 16, 2024).</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[8]	“Don’t bear with the Cheaters,” Easy Anti-Cheat, https://www.easy.ac/en-us/ (accessed Jan. 16, 2024).</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[9]	Deltia, “Destiny 2: Season pass rewards - season of the wish,” Deltia’s Gaming, https://deltiasgaming.com/destiny-2-season-pass-rewards-season-of-the-wish/ (accessed Jan. 16, 2024).</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[10]	“Steam curator: No to easy anti-cheat,” Welcome to Steam, https://store.steampowered.com/curator/32754914-No-To-Easy-Anti-Cheat/ (accessed Jan. 16, 2024).</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[11, 12]	Asana, “Manage your team’s work, projects, &amp; tasks online,” Asana, https://asana.com/(accessed Oct. 26, 2023).</a:t>
            </a:r>
            <a:endParaRPr sz="1200">
              <a:latin typeface="Tajawal"/>
              <a:ea typeface="Tajawal"/>
              <a:cs typeface="Tajawal"/>
              <a:sym typeface="Tajawal"/>
            </a:endParaRPr>
          </a:p>
          <a:p>
            <a:pPr indent="0" lvl="0" marL="0" rtl="0" algn="l">
              <a:spcBef>
                <a:spcPts val="0"/>
              </a:spcBef>
              <a:spcAft>
                <a:spcPts val="0"/>
              </a:spcAft>
              <a:buNone/>
            </a:pPr>
            <a:r>
              <a:rPr lang="en" sz="1200">
                <a:latin typeface="Tajawal"/>
                <a:ea typeface="Tajawal"/>
                <a:cs typeface="Tajawal"/>
                <a:sym typeface="Tajawal"/>
              </a:rPr>
              <a:t>[13]	“Free online gantt chart software,” Free Online Gantt Chart Software, https://www.onlinegantt.com/#/gantt (accessed Jan. 16, 2024).</a:t>
            </a:r>
            <a:endParaRPr sz="1200">
              <a:latin typeface="Tajawal"/>
              <a:ea typeface="Tajawal"/>
              <a:cs typeface="Tajawal"/>
              <a:sym typeface="Tajawal"/>
            </a:endParaRPr>
          </a:p>
          <a:p>
            <a:pPr indent="0" lvl="0" marL="0" rtl="0" algn="l">
              <a:spcBef>
                <a:spcPts val="0"/>
              </a:spcBef>
              <a:spcAft>
                <a:spcPts val="0"/>
              </a:spcAft>
              <a:buNone/>
            </a:pPr>
            <a:r>
              <a:t/>
            </a:r>
            <a:endParaRPr sz="1200">
              <a:latin typeface="Tajawal"/>
              <a:ea typeface="Tajawal"/>
              <a:cs typeface="Tajawal"/>
              <a:sym typeface="Tajawal"/>
            </a:endParaRPr>
          </a:p>
          <a:p>
            <a:pPr indent="0" lvl="0" marL="0" rtl="0" algn="l">
              <a:spcBef>
                <a:spcPts val="0"/>
              </a:spcBef>
              <a:spcAft>
                <a:spcPts val="0"/>
              </a:spcAft>
              <a:buNone/>
            </a:pPr>
            <a:r>
              <a:t/>
            </a:r>
            <a:endParaRPr sz="1600">
              <a:solidFill>
                <a:srgbClr val="595959"/>
              </a:solidFill>
              <a:latin typeface="Tajawal"/>
              <a:ea typeface="Tajawal"/>
              <a:cs typeface="Tajawal"/>
              <a:sym typeface="Tajawal"/>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9" name="Shape 999"/>
        <p:cNvGrpSpPr/>
        <p:nvPr/>
      </p:nvGrpSpPr>
      <p:grpSpPr>
        <a:xfrm>
          <a:off x="0" y="0"/>
          <a:ext cx="0" cy="0"/>
          <a:chOff x="0" y="0"/>
          <a:chExt cx="0" cy="0"/>
        </a:xfrm>
      </p:grpSpPr>
      <p:sp>
        <p:nvSpPr>
          <p:cNvPr id="1000" name="Google Shape;1000;p55"/>
          <p:cNvSpPr txBox="1"/>
          <p:nvPr>
            <p:ph type="title"/>
          </p:nvPr>
        </p:nvSpPr>
        <p:spPr>
          <a:xfrm>
            <a:off x="1114050" y="393425"/>
            <a:ext cx="6915900" cy="5727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BIBLIOGRAPHY</a:t>
            </a:r>
            <a:endParaRPr/>
          </a:p>
        </p:txBody>
      </p:sp>
      <p:pic>
        <p:nvPicPr>
          <p:cNvPr id="1001" name="Google Shape;1001;p55">
            <a:hlinkClick action="ppaction://hlinksldjump" r:id="rId3"/>
          </p:cNvPr>
          <p:cNvPicPr preferRelativeResize="0"/>
          <p:nvPr/>
        </p:nvPicPr>
        <p:blipFill rotWithShape="1">
          <a:blip r:embed="rId4">
            <a:alphaModFix/>
          </a:blip>
          <a:srcRect b="475" l="0" r="0" t="465"/>
          <a:stretch/>
        </p:blipFill>
        <p:spPr>
          <a:xfrm>
            <a:off x="8446575" y="550350"/>
            <a:ext cx="265550" cy="258850"/>
          </a:xfrm>
          <a:prstGeom prst="rect">
            <a:avLst/>
          </a:prstGeom>
          <a:noFill/>
          <a:ln>
            <a:noFill/>
          </a:ln>
        </p:spPr>
      </p:pic>
      <p:pic>
        <p:nvPicPr>
          <p:cNvPr id="1002" name="Google Shape;1002;p55">
            <a:hlinkClick action="ppaction://hlinksldjump" r:id="rId5"/>
          </p:cNvPr>
          <p:cNvPicPr preferRelativeResize="0"/>
          <p:nvPr/>
        </p:nvPicPr>
        <p:blipFill rotWithShape="1">
          <a:blip r:embed="rId6">
            <a:alphaModFix/>
          </a:blip>
          <a:srcRect b="941" l="0" r="0" t="941"/>
          <a:stretch/>
        </p:blipFill>
        <p:spPr>
          <a:xfrm>
            <a:off x="237300" y="550513"/>
            <a:ext cx="294878" cy="230099"/>
          </a:xfrm>
          <a:prstGeom prst="rect">
            <a:avLst/>
          </a:prstGeom>
          <a:noFill/>
          <a:ln>
            <a:noFill/>
          </a:ln>
        </p:spPr>
      </p:pic>
      <p:pic>
        <p:nvPicPr>
          <p:cNvPr id="1003" name="Google Shape;1003;p55">
            <a:hlinkClick action="ppaction://hlinkshowjump?jump=previousslide"/>
          </p:cNvPr>
          <p:cNvPicPr preferRelativeResize="0"/>
          <p:nvPr/>
        </p:nvPicPr>
        <p:blipFill>
          <a:blip r:embed="rId7">
            <a:alphaModFix/>
          </a:blip>
          <a:stretch>
            <a:fillRect/>
          </a:stretch>
        </p:blipFill>
        <p:spPr>
          <a:xfrm>
            <a:off x="237301" y="1181549"/>
            <a:ext cx="294875" cy="307964"/>
          </a:xfrm>
          <a:prstGeom prst="rect">
            <a:avLst/>
          </a:prstGeom>
          <a:noFill/>
          <a:ln>
            <a:noFill/>
          </a:ln>
        </p:spPr>
      </p:pic>
      <p:pic>
        <p:nvPicPr>
          <p:cNvPr id="1004" name="Google Shape;1004;p55">
            <a:hlinkClick action="ppaction://hlinkshowjump?jump=nextslide"/>
          </p:cNvPr>
          <p:cNvPicPr preferRelativeResize="0"/>
          <p:nvPr/>
        </p:nvPicPr>
        <p:blipFill>
          <a:blip r:embed="rId7">
            <a:alphaModFix/>
          </a:blip>
          <a:stretch>
            <a:fillRect/>
          </a:stretch>
        </p:blipFill>
        <p:spPr>
          <a:xfrm flipH="1">
            <a:off x="237301" y="3724924"/>
            <a:ext cx="294875" cy="307964"/>
          </a:xfrm>
          <a:prstGeom prst="rect">
            <a:avLst/>
          </a:prstGeom>
          <a:noFill/>
          <a:ln>
            <a:noFill/>
          </a:ln>
        </p:spPr>
      </p:pic>
      <p:pic>
        <p:nvPicPr>
          <p:cNvPr id="1005" name="Google Shape;1005;p55">
            <a:hlinkClick/>
          </p:cNvPr>
          <p:cNvPicPr preferRelativeResize="0"/>
          <p:nvPr/>
        </p:nvPicPr>
        <p:blipFill rotWithShape="1">
          <a:blip r:embed="rId8">
            <a:alphaModFix/>
          </a:blip>
          <a:srcRect b="0" l="396" r="396" t="0"/>
          <a:stretch/>
        </p:blipFill>
        <p:spPr>
          <a:xfrm>
            <a:off x="228050" y="4350525"/>
            <a:ext cx="302603" cy="307950"/>
          </a:xfrm>
          <a:prstGeom prst="rect">
            <a:avLst/>
          </a:prstGeom>
          <a:noFill/>
          <a:ln>
            <a:noFill/>
          </a:ln>
        </p:spPr>
      </p:pic>
      <p:sp>
        <p:nvSpPr>
          <p:cNvPr id="1006" name="Google Shape;1006;p55">
            <a:hlinkClick action="ppaction://hlinksldjump" r:id="rId9"/>
          </p:cNvPr>
          <p:cNvSpPr/>
          <p:nvPr/>
        </p:nvSpPr>
        <p:spPr>
          <a:xfrm>
            <a:off x="125400" y="17143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01</a:t>
            </a:r>
            <a:endParaRPr b="1" sz="1800">
              <a:solidFill>
                <a:schemeClr val="dk1"/>
              </a:solidFill>
              <a:latin typeface="Raleway"/>
              <a:ea typeface="Raleway"/>
              <a:cs typeface="Raleway"/>
              <a:sym typeface="Raleway"/>
            </a:endParaRPr>
          </a:p>
        </p:txBody>
      </p:sp>
      <p:sp>
        <p:nvSpPr>
          <p:cNvPr id="1007" name="Google Shape;1007;p55">
            <a:hlinkClick action="ppaction://hlinksldjump" r:id="rId10"/>
          </p:cNvPr>
          <p:cNvSpPr/>
          <p:nvPr/>
        </p:nvSpPr>
        <p:spPr>
          <a:xfrm>
            <a:off x="125400" y="222616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02</a:t>
            </a:r>
            <a:endParaRPr b="1" sz="1800">
              <a:solidFill>
                <a:schemeClr val="dk1"/>
              </a:solidFill>
              <a:latin typeface="Raleway"/>
              <a:ea typeface="Raleway"/>
              <a:cs typeface="Raleway"/>
              <a:sym typeface="Raleway"/>
            </a:endParaRPr>
          </a:p>
        </p:txBody>
      </p:sp>
      <p:sp>
        <p:nvSpPr>
          <p:cNvPr id="1008" name="Google Shape;1008;p55">
            <a:hlinkClick action="ppaction://hlinksldjump" r:id="rId11"/>
          </p:cNvPr>
          <p:cNvSpPr/>
          <p:nvPr/>
        </p:nvSpPr>
        <p:spPr>
          <a:xfrm>
            <a:off x="125400" y="2738713"/>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03</a:t>
            </a:r>
            <a:endParaRPr b="1" sz="1800">
              <a:solidFill>
                <a:schemeClr val="dk1"/>
              </a:solidFill>
              <a:latin typeface="Raleway"/>
              <a:ea typeface="Raleway"/>
              <a:cs typeface="Raleway"/>
              <a:sym typeface="Raleway"/>
            </a:endParaRPr>
          </a:p>
        </p:txBody>
      </p:sp>
      <p:sp>
        <p:nvSpPr>
          <p:cNvPr id="1009" name="Google Shape;1009;p55">
            <a:hlinkClick action="ppaction://hlinksldjump" r:id="rId12"/>
          </p:cNvPr>
          <p:cNvSpPr/>
          <p:nvPr/>
        </p:nvSpPr>
        <p:spPr>
          <a:xfrm>
            <a:off x="125400" y="3251288"/>
            <a:ext cx="507900" cy="230100"/>
          </a:xfrm>
          <a:prstGeom prst="rect">
            <a:avLst/>
          </a:prstGeom>
          <a:noFill/>
          <a:ln>
            <a:noFill/>
          </a:ln>
        </p:spPr>
        <p:txBody>
          <a:bodyPr anchorCtr="0" anchor="ctr" bIns="91425" lIns="0" spcFirstLastPara="1" rIns="0"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04</a:t>
            </a:r>
            <a:endParaRPr b="1" sz="1800">
              <a:solidFill>
                <a:schemeClr val="dk1"/>
              </a:solidFill>
              <a:latin typeface="Raleway"/>
              <a:ea typeface="Raleway"/>
              <a:cs typeface="Raleway"/>
              <a:sym typeface="Raleway"/>
            </a:endParaRPr>
          </a:p>
        </p:txBody>
      </p:sp>
      <p:sp>
        <p:nvSpPr>
          <p:cNvPr id="1010" name="Google Shape;1010;p55"/>
          <p:cNvSpPr txBox="1"/>
          <p:nvPr/>
        </p:nvSpPr>
        <p:spPr>
          <a:xfrm flipH="1">
            <a:off x="1230175" y="1181550"/>
            <a:ext cx="7361700" cy="3168900"/>
          </a:xfrm>
          <a:prstGeom prst="rect">
            <a:avLst/>
          </a:prstGeom>
          <a:noFill/>
          <a:ln>
            <a:noFill/>
          </a:ln>
        </p:spPr>
        <p:txBody>
          <a:bodyPr anchorCtr="0" anchor="t" bIns="0" lIns="0" spcFirstLastPara="1" rIns="0" wrap="square" tIns="0">
            <a:noAutofit/>
          </a:bodyPr>
          <a:lstStyle/>
          <a:p>
            <a:pPr indent="457200" lvl="0" marL="0" rtl="0" algn="l">
              <a:spcBef>
                <a:spcPts val="0"/>
              </a:spcBef>
              <a:spcAft>
                <a:spcPts val="0"/>
              </a:spcAft>
              <a:buNone/>
            </a:pPr>
            <a:r>
              <a:rPr lang="en" sz="1200">
                <a:solidFill>
                  <a:srgbClr val="595959"/>
                </a:solidFill>
                <a:latin typeface="Tajawal"/>
                <a:ea typeface="Tajawal"/>
                <a:cs typeface="Tajawal"/>
                <a:sym typeface="Tajawal"/>
              </a:rPr>
              <a:t>C. Hodent, “Ethics in the videogame industry: A Mythbusting and scientific approach,”Celia Hodent, https://celiahodent.com/ethics-in-the-videogame-industry/ (accessed Oct. 26,2023).</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	M. Staff, “Using psychology in Game Design,” MCV/DEVELOP,</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https://mcvuk.com/business-news/media-pr/using-psychology-in-game-design/ (accessed Oct.</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26, 2023).</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	C. Hodent, The Psychology of Video Games. London, England: Routledge, Taylor &amp;</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Francis Group, 2021.</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	A. J. Simmons, “The principle of fair play,” Moral Principles and Political Obligations,</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vol. 8, no. 4, pp. 307–337, Summer 1979. doi:10.1515/9780691213248-007</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	K. K. Kimppa and A. K. Bissett, “The ethical significance of cheating in online computer</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games,” The International Review of Information Ethics, vol. 4, pp. 33–34, 2005.</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doi:10.29173/irie165</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	R. Kraut, “Aristotle’s ethics,” Stanford Encyclopedia of Philosophy,</a:t>
            </a:r>
            <a:endParaRPr sz="1200">
              <a:solidFill>
                <a:srgbClr val="595959"/>
              </a:solidFill>
              <a:latin typeface="Tajawal"/>
              <a:ea typeface="Tajawal"/>
              <a:cs typeface="Tajawal"/>
              <a:sym typeface="Tajawal"/>
            </a:endParaRPr>
          </a:p>
          <a:p>
            <a:pPr indent="0" lvl="0" marL="0" rtl="0" algn="l">
              <a:spcBef>
                <a:spcPts val="0"/>
              </a:spcBef>
              <a:spcAft>
                <a:spcPts val="0"/>
              </a:spcAft>
              <a:buNone/>
            </a:pPr>
            <a:r>
              <a:rPr lang="en" sz="1200">
                <a:solidFill>
                  <a:srgbClr val="595959"/>
                </a:solidFill>
                <a:latin typeface="Tajawal"/>
                <a:ea typeface="Tajawal"/>
                <a:cs typeface="Tajawal"/>
                <a:sym typeface="Tajawal"/>
              </a:rPr>
              <a:t>https://plato.stanford.edu/entries/aristotle-ethics/ (accessed Oct. 26, 2023).</a:t>
            </a:r>
            <a:endParaRPr sz="1200">
              <a:solidFill>
                <a:srgbClr val="595959"/>
              </a:solidFill>
              <a:latin typeface="Tajawal"/>
              <a:ea typeface="Tajawal"/>
              <a:cs typeface="Tajawal"/>
              <a:sym typeface="Tajawal"/>
            </a:endParaRPr>
          </a:p>
          <a:p>
            <a:pPr indent="0" lvl="0" marL="0" rtl="0" algn="l">
              <a:spcBef>
                <a:spcPts val="0"/>
              </a:spcBef>
              <a:spcAft>
                <a:spcPts val="0"/>
              </a:spcAft>
              <a:buNone/>
            </a:pPr>
            <a:r>
              <a:t/>
            </a:r>
            <a:endParaRPr sz="1200">
              <a:solidFill>
                <a:srgbClr val="595959"/>
              </a:solidFill>
              <a:latin typeface="Tajawal"/>
              <a:ea typeface="Tajawal"/>
              <a:cs typeface="Tajawal"/>
              <a:sym typeface="Tajawal"/>
            </a:endParaRPr>
          </a:p>
        </p:txBody>
      </p:sp>
    </p:spTree>
  </p:cSld>
  <p:clrMapOvr>
    <a:masterClrMapping/>
  </p:clrMapOvr>
</p:sld>
</file>

<file path=ppt/theme/theme1.xml><?xml version="1.0" encoding="utf-8"?>
<a:theme xmlns:a="http://schemas.openxmlformats.org/drawingml/2006/main" xmlns:r="http://schemas.openxmlformats.org/officeDocument/2006/relationships" name="Cute Lovely Interface by Slidesgo">
  <a:themeElements>
    <a:clrScheme name="Simple Light">
      <a:dk1>
        <a:srgbClr val="7376EC"/>
      </a:dk1>
      <a:lt1>
        <a:srgbClr val="CBCDF7"/>
      </a:lt1>
      <a:dk2>
        <a:srgbClr val="595959"/>
      </a:dk2>
      <a:lt2>
        <a:srgbClr val="FFFFFF"/>
      </a:lt2>
      <a:accent1>
        <a:srgbClr val="FFCCC2"/>
      </a:accent1>
      <a:accent2>
        <a:srgbClr val="7376EC"/>
      </a:accent2>
      <a:accent3>
        <a:srgbClr val="FFFFFF"/>
      </a:accent3>
      <a:accent4>
        <a:srgbClr val="FFCCC2"/>
      </a:accent4>
      <a:accent5>
        <a:srgbClr val="7376EC"/>
      </a:accent5>
      <a:accent6>
        <a:srgbClr val="FFFFFF"/>
      </a:accent6>
      <a:hlink>
        <a:srgbClr val="7376E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