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91" r:id="rId3"/>
    <p:sldId id="295" r:id="rId4"/>
    <p:sldId id="296" r:id="rId5"/>
    <p:sldId id="316" r:id="rId6"/>
    <p:sldId id="318" r:id="rId7"/>
    <p:sldId id="319" r:id="rId8"/>
    <p:sldId id="321" r:id="rId9"/>
    <p:sldId id="317" r:id="rId10"/>
    <p:sldId id="322" r:id="rId11"/>
    <p:sldId id="323" r:id="rId12"/>
    <p:sldId id="324" r:id="rId13"/>
    <p:sldId id="306" r:id="rId14"/>
    <p:sldId id="308" r:id="rId15"/>
    <p:sldId id="310" r:id="rId16"/>
    <p:sldId id="311" r:id="rId17"/>
    <p:sldId id="312" r:id="rId18"/>
    <p:sldId id="314" r:id="rId19"/>
    <p:sldId id="313" r:id="rId20"/>
    <p:sldId id="303" r:id="rId21"/>
    <p:sldId id="304" r:id="rId22"/>
    <p:sldId id="293" r:id="rId23"/>
    <p:sldId id="305" r:id="rId24"/>
    <p:sldId id="297" r:id="rId25"/>
    <p:sldId id="298" r:id="rId26"/>
    <p:sldId id="326" r:id="rId27"/>
    <p:sldId id="302" r:id="rId28"/>
    <p:sldId id="301" r:id="rId29"/>
    <p:sldId id="325" r:id="rId30"/>
    <p:sldId id="299" r:id="rId31"/>
    <p:sldId id="256" r:id="rId32"/>
    <p:sldId id="330" r:id="rId33"/>
    <p:sldId id="327" r:id="rId34"/>
    <p:sldId id="328" r:id="rId35"/>
    <p:sldId id="334" r:id="rId36"/>
    <p:sldId id="333" r:id="rId37"/>
    <p:sldId id="329" r:id="rId38"/>
    <p:sldId id="335" r:id="rId39"/>
    <p:sldId id="331" r:id="rId40"/>
    <p:sldId id="336" r:id="rId41"/>
    <p:sldId id="332" r:id="rId42"/>
    <p:sldId id="30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104" d="100"/>
          <a:sy n="104" d="100"/>
        </p:scale>
        <p:origin x="138"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03E6D072-7A8C-4797-8454-7E6A5740A9C4}"/>
    <pc:docChg chg="undo custSel delSld modSld">
      <pc:chgData name="Kim Dearing" userId="5f5c3c6f9192f48a" providerId="LiveId" clId="{03E6D072-7A8C-4797-8454-7E6A5740A9C4}" dt="2022-04-26T12:05:33.323" v="79" actId="26606"/>
      <pc:docMkLst>
        <pc:docMk/>
      </pc:docMkLst>
      <pc:sldChg chg="addSp modSp mod setBg">
        <pc:chgData name="Kim Dearing" userId="5f5c3c6f9192f48a" providerId="LiveId" clId="{03E6D072-7A8C-4797-8454-7E6A5740A9C4}" dt="2022-04-26T12:03:50.337" v="60" actId="20577"/>
        <pc:sldMkLst>
          <pc:docMk/>
          <pc:sldMk cId="4135067057" sldId="256"/>
        </pc:sldMkLst>
        <pc:spChg chg="mod">
          <ac:chgData name="Kim Dearing" userId="5f5c3c6f9192f48a" providerId="LiveId" clId="{03E6D072-7A8C-4797-8454-7E6A5740A9C4}" dt="2022-04-26T12:03:42.305" v="59" actId="26606"/>
          <ac:spMkLst>
            <pc:docMk/>
            <pc:sldMk cId="4135067057" sldId="256"/>
            <ac:spMk id="2" creationId="{6772557F-CB90-4A90-9EFB-1257E7460A69}"/>
          </ac:spMkLst>
        </pc:spChg>
        <pc:spChg chg="mod">
          <ac:chgData name="Kim Dearing" userId="5f5c3c6f9192f48a" providerId="LiveId" clId="{03E6D072-7A8C-4797-8454-7E6A5740A9C4}" dt="2022-04-26T12:03:50.337" v="60" actId="20577"/>
          <ac:spMkLst>
            <pc:docMk/>
            <pc:sldMk cId="4135067057" sldId="256"/>
            <ac:spMk id="4" creationId="{6F3A5E0B-527E-4B36-B76A-BABC90ADDEF9}"/>
          </ac:spMkLst>
        </pc:spChg>
        <pc:spChg chg="add">
          <ac:chgData name="Kim Dearing" userId="5f5c3c6f9192f48a" providerId="LiveId" clId="{03E6D072-7A8C-4797-8454-7E6A5740A9C4}" dt="2022-04-26T12:03:42.305" v="59" actId="26606"/>
          <ac:spMkLst>
            <pc:docMk/>
            <pc:sldMk cId="4135067057" sldId="256"/>
            <ac:spMk id="9" creationId="{DAF1966E-FD40-4A4A-B61B-C4DF7FA05F06}"/>
          </ac:spMkLst>
        </pc:spChg>
        <pc:spChg chg="add">
          <ac:chgData name="Kim Dearing" userId="5f5c3c6f9192f48a" providerId="LiveId" clId="{03E6D072-7A8C-4797-8454-7E6A5740A9C4}" dt="2022-04-26T12:03:42.305" v="59" actId="26606"/>
          <ac:spMkLst>
            <pc:docMk/>
            <pc:sldMk cId="4135067057" sldId="256"/>
            <ac:spMk id="11" creationId="{047BFA19-D45E-416B-A404-7AF2F3F27017}"/>
          </ac:spMkLst>
        </pc:spChg>
        <pc:spChg chg="add">
          <ac:chgData name="Kim Dearing" userId="5f5c3c6f9192f48a" providerId="LiveId" clId="{03E6D072-7A8C-4797-8454-7E6A5740A9C4}" dt="2022-04-26T12:03:42.305" v="59" actId="26606"/>
          <ac:spMkLst>
            <pc:docMk/>
            <pc:sldMk cId="4135067057" sldId="256"/>
            <ac:spMk id="13" creationId="{8E0105E7-23DB-4CF2-8258-FF47C7620F6E}"/>
          </ac:spMkLst>
        </pc:spChg>
        <pc:spChg chg="add">
          <ac:chgData name="Kim Dearing" userId="5f5c3c6f9192f48a" providerId="LiveId" clId="{03E6D072-7A8C-4797-8454-7E6A5740A9C4}" dt="2022-04-26T12:03:42.305" v="59" actId="26606"/>
          <ac:spMkLst>
            <pc:docMk/>
            <pc:sldMk cId="4135067057" sldId="256"/>
            <ac:spMk id="15" creationId="{074B4F7D-14B2-478B-8BF5-01E4E0C5D263}"/>
          </ac:spMkLst>
        </pc:spChg>
      </pc:sldChg>
      <pc:sldChg chg="addSp mod setBg">
        <pc:chgData name="Kim Dearing" userId="5f5c3c6f9192f48a" providerId="LiveId" clId="{03E6D072-7A8C-4797-8454-7E6A5740A9C4}" dt="2022-04-26T11:56:15.705" v="0" actId="26606"/>
        <pc:sldMkLst>
          <pc:docMk/>
          <pc:sldMk cId="128350376" sldId="260"/>
        </pc:sldMkLst>
        <pc:spChg chg="add">
          <ac:chgData name="Kim Dearing" userId="5f5c3c6f9192f48a" providerId="LiveId" clId="{03E6D072-7A8C-4797-8454-7E6A5740A9C4}" dt="2022-04-26T11:56:15.705" v="0" actId="26606"/>
          <ac:spMkLst>
            <pc:docMk/>
            <pc:sldMk cId="128350376" sldId="260"/>
            <ac:spMk id="7" creationId="{FFD48BC7-DC40-47DE-87EE-9F4B6ECB9ABB}"/>
          </ac:spMkLst>
        </pc:spChg>
        <pc:spChg chg="add">
          <ac:chgData name="Kim Dearing" userId="5f5c3c6f9192f48a" providerId="LiveId" clId="{03E6D072-7A8C-4797-8454-7E6A5740A9C4}" dt="2022-04-26T11:56:15.705" v="0" actId="26606"/>
          <ac:spMkLst>
            <pc:docMk/>
            <pc:sldMk cId="128350376" sldId="260"/>
            <ac:spMk id="9" creationId="{E502BBC7-2C76-46F3-BC24-5985BC13DB88}"/>
          </ac:spMkLst>
        </pc:spChg>
        <pc:spChg chg="add">
          <ac:chgData name="Kim Dearing" userId="5f5c3c6f9192f48a" providerId="LiveId" clId="{03E6D072-7A8C-4797-8454-7E6A5740A9C4}" dt="2022-04-26T11:56:15.705" v="0" actId="26606"/>
          <ac:spMkLst>
            <pc:docMk/>
            <pc:sldMk cId="128350376" sldId="260"/>
            <ac:spMk id="11" creationId="{C7F28D52-2A5F-4D23-81AE-7CB8B591C7AF}"/>
          </ac:spMkLst>
        </pc:spChg>
        <pc:spChg chg="add">
          <ac:chgData name="Kim Dearing" userId="5f5c3c6f9192f48a" providerId="LiveId" clId="{03E6D072-7A8C-4797-8454-7E6A5740A9C4}" dt="2022-04-26T11:56:15.705" v="0" actId="26606"/>
          <ac:spMkLst>
            <pc:docMk/>
            <pc:sldMk cId="128350376" sldId="260"/>
            <ac:spMk id="13" creationId="{3629484E-3792-4B3D-89AD-7C8A1ED0E0D4}"/>
          </ac:spMkLst>
        </pc:spChg>
      </pc:sldChg>
      <pc:sldChg chg="modSp mod">
        <pc:chgData name="Kim Dearing" userId="5f5c3c6f9192f48a" providerId="LiveId" clId="{03E6D072-7A8C-4797-8454-7E6A5740A9C4}" dt="2022-04-26T11:56:38.526" v="1" actId="207"/>
        <pc:sldMkLst>
          <pc:docMk/>
          <pc:sldMk cId="1547418895" sldId="291"/>
        </pc:sldMkLst>
        <pc:graphicFrameChg chg="modGraphic">
          <ac:chgData name="Kim Dearing" userId="5f5c3c6f9192f48a" providerId="LiveId" clId="{03E6D072-7A8C-4797-8454-7E6A5740A9C4}" dt="2022-04-26T11:56:38.526" v="1" actId="207"/>
          <ac:graphicFrameMkLst>
            <pc:docMk/>
            <pc:sldMk cId="1547418895" sldId="291"/>
            <ac:graphicFrameMk id="5" creationId="{457DA6C9-5071-4043-AF9B-D4B1CA362445}"/>
          </ac:graphicFrameMkLst>
        </pc:graphicFrameChg>
      </pc:sldChg>
      <pc:sldChg chg="del">
        <pc:chgData name="Kim Dearing" userId="5f5c3c6f9192f48a" providerId="LiveId" clId="{03E6D072-7A8C-4797-8454-7E6A5740A9C4}" dt="2022-04-26T11:56:46.999" v="2" actId="2696"/>
        <pc:sldMkLst>
          <pc:docMk/>
          <pc:sldMk cId="2707054401" sldId="292"/>
        </pc:sldMkLst>
      </pc:sldChg>
      <pc:sldChg chg="addSp modSp mod setBg">
        <pc:chgData name="Kim Dearing" userId="5f5c3c6f9192f48a" providerId="LiveId" clId="{03E6D072-7A8C-4797-8454-7E6A5740A9C4}" dt="2022-04-26T12:00:33.863" v="36" actId="26606"/>
        <pc:sldMkLst>
          <pc:docMk/>
          <pc:sldMk cId="1172555385" sldId="297"/>
        </pc:sldMkLst>
        <pc:spChg chg="mod">
          <ac:chgData name="Kim Dearing" userId="5f5c3c6f9192f48a" providerId="LiveId" clId="{03E6D072-7A8C-4797-8454-7E6A5740A9C4}" dt="2022-04-26T12:00:33.863" v="36" actId="26606"/>
          <ac:spMkLst>
            <pc:docMk/>
            <pc:sldMk cId="1172555385" sldId="297"/>
            <ac:spMk id="2" creationId="{9E87099A-119A-4920-AFD8-60F2F7A2694F}"/>
          </ac:spMkLst>
        </pc:spChg>
        <pc:spChg chg="mod">
          <ac:chgData name="Kim Dearing" userId="5f5c3c6f9192f48a" providerId="LiveId" clId="{03E6D072-7A8C-4797-8454-7E6A5740A9C4}" dt="2022-04-26T12:00:33.863" v="36" actId="26606"/>
          <ac:spMkLst>
            <pc:docMk/>
            <pc:sldMk cId="1172555385" sldId="297"/>
            <ac:spMk id="3" creationId="{24F3734E-C522-41F0-AA90-E090700A729E}"/>
          </ac:spMkLst>
        </pc:spChg>
        <pc:spChg chg="add">
          <ac:chgData name="Kim Dearing" userId="5f5c3c6f9192f48a" providerId="LiveId" clId="{03E6D072-7A8C-4797-8454-7E6A5740A9C4}" dt="2022-04-26T12:00:33.863" v="36" actId="26606"/>
          <ac:spMkLst>
            <pc:docMk/>
            <pc:sldMk cId="1172555385" sldId="297"/>
            <ac:spMk id="8" creationId="{CBB2B1F0-0DD6-4744-9A46-7A344FB48E40}"/>
          </ac:spMkLst>
        </pc:spChg>
        <pc:spChg chg="add">
          <ac:chgData name="Kim Dearing" userId="5f5c3c6f9192f48a" providerId="LiveId" clId="{03E6D072-7A8C-4797-8454-7E6A5740A9C4}" dt="2022-04-26T12:00:33.863" v="36" actId="26606"/>
          <ac:spMkLst>
            <pc:docMk/>
            <pc:sldMk cId="1172555385" sldId="297"/>
            <ac:spMk id="10" creationId="{52D502E5-F6B4-4D58-B4AE-FC466FF15EE8}"/>
          </ac:spMkLst>
        </pc:spChg>
        <pc:spChg chg="add">
          <ac:chgData name="Kim Dearing" userId="5f5c3c6f9192f48a" providerId="LiveId" clId="{03E6D072-7A8C-4797-8454-7E6A5740A9C4}" dt="2022-04-26T12:00:33.863" v="36" actId="26606"/>
          <ac:spMkLst>
            <pc:docMk/>
            <pc:sldMk cId="1172555385" sldId="297"/>
            <ac:spMk id="12" creationId="{9DECDBF4-02B6-4BB4-B65B-B8107AD6A9E8}"/>
          </ac:spMkLst>
        </pc:spChg>
      </pc:sldChg>
      <pc:sldChg chg="addSp modSp mod setBg">
        <pc:chgData name="Kim Dearing" userId="5f5c3c6f9192f48a" providerId="LiveId" clId="{03E6D072-7A8C-4797-8454-7E6A5740A9C4}" dt="2022-04-26T12:03:33.536" v="58" actId="5793"/>
        <pc:sldMkLst>
          <pc:docMk/>
          <pc:sldMk cId="2752912685" sldId="299"/>
        </pc:sldMkLst>
        <pc:spChg chg="mod">
          <ac:chgData name="Kim Dearing" userId="5f5c3c6f9192f48a" providerId="LiveId" clId="{03E6D072-7A8C-4797-8454-7E6A5740A9C4}" dt="2022-04-26T12:03:25.702" v="57" actId="26606"/>
          <ac:spMkLst>
            <pc:docMk/>
            <pc:sldMk cId="2752912685" sldId="299"/>
            <ac:spMk id="2" creationId="{61E0C375-2596-482A-86F4-CE0D435A82F1}"/>
          </ac:spMkLst>
        </pc:spChg>
        <pc:spChg chg="mod">
          <ac:chgData name="Kim Dearing" userId="5f5c3c6f9192f48a" providerId="LiveId" clId="{03E6D072-7A8C-4797-8454-7E6A5740A9C4}" dt="2022-04-26T12:03:33.536" v="58" actId="5793"/>
          <ac:spMkLst>
            <pc:docMk/>
            <pc:sldMk cId="2752912685" sldId="299"/>
            <ac:spMk id="5" creationId="{07D53E05-74EA-47EA-A5EC-3B225FC54FC1}"/>
          </ac:spMkLst>
        </pc:spChg>
        <pc:spChg chg="add">
          <ac:chgData name="Kim Dearing" userId="5f5c3c6f9192f48a" providerId="LiveId" clId="{03E6D072-7A8C-4797-8454-7E6A5740A9C4}" dt="2022-04-26T12:03:25.702" v="57" actId="26606"/>
          <ac:spMkLst>
            <pc:docMk/>
            <pc:sldMk cId="2752912685" sldId="299"/>
            <ac:spMk id="10" creationId="{2550BE34-C2B8-49B8-8519-67A8CAD51AE9}"/>
          </ac:spMkLst>
        </pc:spChg>
        <pc:spChg chg="add">
          <ac:chgData name="Kim Dearing" userId="5f5c3c6f9192f48a" providerId="LiveId" clId="{03E6D072-7A8C-4797-8454-7E6A5740A9C4}" dt="2022-04-26T12:03:25.702" v="57" actId="26606"/>
          <ac:spMkLst>
            <pc:docMk/>
            <pc:sldMk cId="2752912685" sldId="299"/>
            <ac:spMk id="12" creationId="{A7457DD9-5A45-400A-AB4B-4B4EDECA25F1}"/>
          </ac:spMkLst>
        </pc:spChg>
        <pc:spChg chg="add">
          <ac:chgData name="Kim Dearing" userId="5f5c3c6f9192f48a" providerId="LiveId" clId="{03E6D072-7A8C-4797-8454-7E6A5740A9C4}" dt="2022-04-26T12:03:25.702" v="57" actId="26606"/>
          <ac:spMkLst>
            <pc:docMk/>
            <pc:sldMk cId="2752912685" sldId="299"/>
            <ac:spMk id="14" creationId="{441CF7D6-A660-431A-B0BB-140A0D5556B6}"/>
          </ac:spMkLst>
        </pc:spChg>
        <pc:spChg chg="add">
          <ac:chgData name="Kim Dearing" userId="5f5c3c6f9192f48a" providerId="LiveId" clId="{03E6D072-7A8C-4797-8454-7E6A5740A9C4}" dt="2022-04-26T12:03:25.702" v="57" actId="26606"/>
          <ac:spMkLst>
            <pc:docMk/>
            <pc:sldMk cId="2752912685" sldId="299"/>
            <ac:spMk id="16" creationId="{0570A85B-3810-4F95-97B0-CBF4CCDB381C}"/>
          </ac:spMkLst>
        </pc:spChg>
        <pc:picChg chg="mod ord">
          <ac:chgData name="Kim Dearing" userId="5f5c3c6f9192f48a" providerId="LiveId" clId="{03E6D072-7A8C-4797-8454-7E6A5740A9C4}" dt="2022-04-26T12:03:25.702" v="57" actId="26606"/>
          <ac:picMkLst>
            <pc:docMk/>
            <pc:sldMk cId="2752912685" sldId="299"/>
            <ac:picMk id="4" creationId="{D82B9C6E-7B40-4D26-85E8-460131B704BF}"/>
          </ac:picMkLst>
        </pc:picChg>
      </pc:sldChg>
      <pc:sldChg chg="addSp modSp mod setBg">
        <pc:chgData name="Kim Dearing" userId="5f5c3c6f9192f48a" providerId="LiveId" clId="{03E6D072-7A8C-4797-8454-7E6A5740A9C4}" dt="2022-04-26T12:00:55.917" v="40" actId="26606"/>
        <pc:sldMkLst>
          <pc:docMk/>
          <pc:sldMk cId="3142390060" sldId="301"/>
        </pc:sldMkLst>
        <pc:spChg chg="mod">
          <ac:chgData name="Kim Dearing" userId="5f5c3c6f9192f48a" providerId="LiveId" clId="{03E6D072-7A8C-4797-8454-7E6A5740A9C4}" dt="2022-04-26T12:00:55.917" v="40" actId="26606"/>
          <ac:spMkLst>
            <pc:docMk/>
            <pc:sldMk cId="3142390060" sldId="301"/>
            <ac:spMk id="2" creationId="{DCE7758E-51DE-408D-A0DF-1E93DDB537D3}"/>
          </ac:spMkLst>
        </pc:spChg>
        <pc:spChg chg="mod">
          <ac:chgData name="Kim Dearing" userId="5f5c3c6f9192f48a" providerId="LiveId" clId="{03E6D072-7A8C-4797-8454-7E6A5740A9C4}" dt="2022-04-26T12:00:55.917" v="40" actId="26606"/>
          <ac:spMkLst>
            <pc:docMk/>
            <pc:sldMk cId="3142390060" sldId="301"/>
            <ac:spMk id="3" creationId="{AE0DFBCF-7D06-4249-A053-B0D43688F438}"/>
          </ac:spMkLst>
        </pc:spChg>
        <pc:spChg chg="add">
          <ac:chgData name="Kim Dearing" userId="5f5c3c6f9192f48a" providerId="LiveId" clId="{03E6D072-7A8C-4797-8454-7E6A5740A9C4}" dt="2022-04-26T12:00:55.917" v="40" actId="26606"/>
          <ac:spMkLst>
            <pc:docMk/>
            <pc:sldMk cId="3142390060" sldId="301"/>
            <ac:spMk id="8" creationId="{DAF1966E-FD40-4A4A-B61B-C4DF7FA05F06}"/>
          </ac:spMkLst>
        </pc:spChg>
        <pc:spChg chg="add">
          <ac:chgData name="Kim Dearing" userId="5f5c3c6f9192f48a" providerId="LiveId" clId="{03E6D072-7A8C-4797-8454-7E6A5740A9C4}" dt="2022-04-26T12:00:55.917" v="40" actId="26606"/>
          <ac:spMkLst>
            <pc:docMk/>
            <pc:sldMk cId="3142390060" sldId="301"/>
            <ac:spMk id="10" creationId="{047BFA19-D45E-416B-A404-7AF2F3F27017}"/>
          </ac:spMkLst>
        </pc:spChg>
        <pc:spChg chg="add">
          <ac:chgData name="Kim Dearing" userId="5f5c3c6f9192f48a" providerId="LiveId" clId="{03E6D072-7A8C-4797-8454-7E6A5740A9C4}" dt="2022-04-26T12:00:55.917" v="40" actId="26606"/>
          <ac:spMkLst>
            <pc:docMk/>
            <pc:sldMk cId="3142390060" sldId="301"/>
            <ac:spMk id="12" creationId="{8E0105E7-23DB-4CF2-8258-FF47C7620F6E}"/>
          </ac:spMkLst>
        </pc:spChg>
        <pc:spChg chg="add">
          <ac:chgData name="Kim Dearing" userId="5f5c3c6f9192f48a" providerId="LiveId" clId="{03E6D072-7A8C-4797-8454-7E6A5740A9C4}" dt="2022-04-26T12:00:55.917" v="40" actId="26606"/>
          <ac:spMkLst>
            <pc:docMk/>
            <pc:sldMk cId="3142390060" sldId="301"/>
            <ac:spMk id="14" creationId="{074B4F7D-14B2-478B-8BF5-01E4E0C5D263}"/>
          </ac:spMkLst>
        </pc:spChg>
      </pc:sldChg>
      <pc:sldChg chg="addSp modSp mod setBg">
        <pc:chgData name="Kim Dearing" userId="5f5c3c6f9192f48a" providerId="LiveId" clId="{03E6D072-7A8C-4797-8454-7E6A5740A9C4}" dt="2022-04-26T12:00:51.725" v="39" actId="5793"/>
        <pc:sldMkLst>
          <pc:docMk/>
          <pc:sldMk cId="3464714000" sldId="302"/>
        </pc:sldMkLst>
        <pc:spChg chg="mod">
          <ac:chgData name="Kim Dearing" userId="5f5c3c6f9192f48a" providerId="LiveId" clId="{03E6D072-7A8C-4797-8454-7E6A5740A9C4}" dt="2022-04-26T12:00:48.200" v="38" actId="26606"/>
          <ac:spMkLst>
            <pc:docMk/>
            <pc:sldMk cId="3464714000" sldId="302"/>
            <ac:spMk id="2" creationId="{9FFA2E18-FB4F-4729-BBE8-85A71668CBDB}"/>
          </ac:spMkLst>
        </pc:spChg>
        <pc:spChg chg="mod">
          <ac:chgData name="Kim Dearing" userId="5f5c3c6f9192f48a" providerId="LiveId" clId="{03E6D072-7A8C-4797-8454-7E6A5740A9C4}" dt="2022-04-26T12:00:51.725" v="39" actId="5793"/>
          <ac:spMkLst>
            <pc:docMk/>
            <pc:sldMk cId="3464714000" sldId="302"/>
            <ac:spMk id="5" creationId="{A0DE00C4-C442-4C53-A4CE-84FFEFA12283}"/>
          </ac:spMkLst>
        </pc:spChg>
        <pc:spChg chg="add">
          <ac:chgData name="Kim Dearing" userId="5f5c3c6f9192f48a" providerId="LiveId" clId="{03E6D072-7A8C-4797-8454-7E6A5740A9C4}" dt="2022-04-26T12:00:48.200" v="38" actId="26606"/>
          <ac:spMkLst>
            <pc:docMk/>
            <pc:sldMk cId="3464714000" sldId="302"/>
            <ac:spMk id="10" creationId="{2550BE34-C2B8-49B8-8519-67A8CAD51AE9}"/>
          </ac:spMkLst>
        </pc:spChg>
        <pc:spChg chg="add">
          <ac:chgData name="Kim Dearing" userId="5f5c3c6f9192f48a" providerId="LiveId" clId="{03E6D072-7A8C-4797-8454-7E6A5740A9C4}" dt="2022-04-26T12:00:48.200" v="38" actId="26606"/>
          <ac:spMkLst>
            <pc:docMk/>
            <pc:sldMk cId="3464714000" sldId="302"/>
            <ac:spMk id="12" creationId="{A7457DD9-5A45-400A-AB4B-4B4EDECA25F1}"/>
          </ac:spMkLst>
        </pc:spChg>
        <pc:spChg chg="add">
          <ac:chgData name="Kim Dearing" userId="5f5c3c6f9192f48a" providerId="LiveId" clId="{03E6D072-7A8C-4797-8454-7E6A5740A9C4}" dt="2022-04-26T12:00:48.200" v="38" actId="26606"/>
          <ac:spMkLst>
            <pc:docMk/>
            <pc:sldMk cId="3464714000" sldId="302"/>
            <ac:spMk id="14" creationId="{441CF7D6-A660-431A-B0BB-140A0D5556B6}"/>
          </ac:spMkLst>
        </pc:spChg>
        <pc:spChg chg="add">
          <ac:chgData name="Kim Dearing" userId="5f5c3c6f9192f48a" providerId="LiveId" clId="{03E6D072-7A8C-4797-8454-7E6A5740A9C4}" dt="2022-04-26T12:00:48.200" v="38" actId="26606"/>
          <ac:spMkLst>
            <pc:docMk/>
            <pc:sldMk cId="3464714000" sldId="302"/>
            <ac:spMk id="16" creationId="{0570A85B-3810-4F95-97B0-CBF4CCDB381C}"/>
          </ac:spMkLst>
        </pc:spChg>
        <pc:picChg chg="mod">
          <ac:chgData name="Kim Dearing" userId="5f5c3c6f9192f48a" providerId="LiveId" clId="{03E6D072-7A8C-4797-8454-7E6A5740A9C4}" dt="2022-04-26T12:00:48.200" v="38" actId="26606"/>
          <ac:picMkLst>
            <pc:docMk/>
            <pc:sldMk cId="3464714000" sldId="302"/>
            <ac:picMk id="4" creationId="{57648DC0-0EEB-4602-B3F2-F5853D526800}"/>
          </ac:picMkLst>
        </pc:picChg>
      </pc:sldChg>
      <pc:sldChg chg="addSp modSp mod setBg">
        <pc:chgData name="Kim Dearing" userId="5f5c3c6f9192f48a" providerId="LiveId" clId="{03E6D072-7A8C-4797-8454-7E6A5740A9C4}" dt="2022-04-26T12:00:27.713" v="35" actId="26606"/>
        <pc:sldMkLst>
          <pc:docMk/>
          <pc:sldMk cId="2522169159" sldId="305"/>
        </pc:sldMkLst>
        <pc:spChg chg="mod">
          <ac:chgData name="Kim Dearing" userId="5f5c3c6f9192f48a" providerId="LiveId" clId="{03E6D072-7A8C-4797-8454-7E6A5740A9C4}" dt="2022-04-26T12:00:27.713" v="35" actId="26606"/>
          <ac:spMkLst>
            <pc:docMk/>
            <pc:sldMk cId="2522169159" sldId="305"/>
            <ac:spMk id="2" creationId="{7015C9B3-03BD-4F83-A8F2-2B6C9483D940}"/>
          </ac:spMkLst>
        </pc:spChg>
        <pc:spChg chg="add">
          <ac:chgData name="Kim Dearing" userId="5f5c3c6f9192f48a" providerId="LiveId" clId="{03E6D072-7A8C-4797-8454-7E6A5740A9C4}" dt="2022-04-26T12:00:27.713" v="35" actId="26606"/>
          <ac:spMkLst>
            <pc:docMk/>
            <pc:sldMk cId="2522169159" sldId="305"/>
            <ac:spMk id="9" creationId="{5DCB5928-DC7D-4612-9922-441966E15627}"/>
          </ac:spMkLst>
        </pc:spChg>
        <pc:spChg chg="add">
          <ac:chgData name="Kim Dearing" userId="5f5c3c6f9192f48a" providerId="LiveId" clId="{03E6D072-7A8C-4797-8454-7E6A5740A9C4}" dt="2022-04-26T12:00:27.713" v="35" actId="26606"/>
          <ac:spMkLst>
            <pc:docMk/>
            <pc:sldMk cId="2522169159" sldId="305"/>
            <ac:spMk id="11" creationId="{682C1161-1736-45EC-99B7-33F3CAE9D517}"/>
          </ac:spMkLst>
        </pc:spChg>
        <pc:spChg chg="add">
          <ac:chgData name="Kim Dearing" userId="5f5c3c6f9192f48a" providerId="LiveId" clId="{03E6D072-7A8C-4797-8454-7E6A5740A9C4}" dt="2022-04-26T12:00:27.713" v="35" actId="26606"/>
          <ac:spMkLst>
            <pc:docMk/>
            <pc:sldMk cId="2522169159" sldId="305"/>
            <ac:spMk id="13" creationId="{84D4DDB8-B68F-45B0-9F62-C4279996F672}"/>
          </ac:spMkLst>
        </pc:spChg>
        <pc:spChg chg="add">
          <ac:chgData name="Kim Dearing" userId="5f5c3c6f9192f48a" providerId="LiveId" clId="{03E6D072-7A8C-4797-8454-7E6A5740A9C4}" dt="2022-04-26T12:00:27.713" v="35" actId="26606"/>
          <ac:spMkLst>
            <pc:docMk/>
            <pc:sldMk cId="2522169159" sldId="305"/>
            <ac:spMk id="15" creationId="{AF2F604E-43BE-4DC3-B983-E071523364F8}"/>
          </ac:spMkLst>
        </pc:spChg>
        <pc:spChg chg="add">
          <ac:chgData name="Kim Dearing" userId="5f5c3c6f9192f48a" providerId="LiveId" clId="{03E6D072-7A8C-4797-8454-7E6A5740A9C4}" dt="2022-04-26T12:00:27.713" v="35" actId="26606"/>
          <ac:spMkLst>
            <pc:docMk/>
            <pc:sldMk cId="2522169159" sldId="305"/>
            <ac:spMk id="17" creationId="{08C9B587-E65E-4B52-B37C-ABEBB6E87928}"/>
          </ac:spMkLst>
        </pc:spChg>
        <pc:picChg chg="mod">
          <ac:chgData name="Kim Dearing" userId="5f5c3c6f9192f48a" providerId="LiveId" clId="{03E6D072-7A8C-4797-8454-7E6A5740A9C4}" dt="2022-04-26T12:00:27.713" v="35" actId="26606"/>
          <ac:picMkLst>
            <pc:docMk/>
            <pc:sldMk cId="2522169159" sldId="305"/>
            <ac:picMk id="4" creationId="{B7444AFB-D013-4B51-BA29-C69C3A51A3B8}"/>
          </ac:picMkLst>
        </pc:picChg>
      </pc:sldChg>
      <pc:sldChg chg="addSp mod setBg">
        <pc:chgData name="Kim Dearing" userId="5f5c3c6f9192f48a" providerId="LiveId" clId="{03E6D072-7A8C-4797-8454-7E6A5740A9C4}" dt="2022-04-26T11:58:50.077" v="10" actId="26606"/>
        <pc:sldMkLst>
          <pc:docMk/>
          <pc:sldMk cId="4225486059" sldId="306"/>
        </pc:sldMkLst>
        <pc:spChg chg="add">
          <ac:chgData name="Kim Dearing" userId="5f5c3c6f9192f48a" providerId="LiveId" clId="{03E6D072-7A8C-4797-8454-7E6A5740A9C4}" dt="2022-04-26T11:58:50.077" v="10" actId="26606"/>
          <ac:spMkLst>
            <pc:docMk/>
            <pc:sldMk cId="4225486059" sldId="306"/>
            <ac:spMk id="8" creationId="{DAF1966E-FD40-4A4A-B61B-C4DF7FA05F06}"/>
          </ac:spMkLst>
        </pc:spChg>
        <pc:spChg chg="add">
          <ac:chgData name="Kim Dearing" userId="5f5c3c6f9192f48a" providerId="LiveId" clId="{03E6D072-7A8C-4797-8454-7E6A5740A9C4}" dt="2022-04-26T11:58:50.077" v="10" actId="26606"/>
          <ac:spMkLst>
            <pc:docMk/>
            <pc:sldMk cId="4225486059" sldId="306"/>
            <ac:spMk id="10" creationId="{047BFA19-D45E-416B-A404-7AF2F3F27017}"/>
          </ac:spMkLst>
        </pc:spChg>
        <pc:spChg chg="add">
          <ac:chgData name="Kim Dearing" userId="5f5c3c6f9192f48a" providerId="LiveId" clId="{03E6D072-7A8C-4797-8454-7E6A5740A9C4}" dt="2022-04-26T11:58:50.077" v="10" actId="26606"/>
          <ac:spMkLst>
            <pc:docMk/>
            <pc:sldMk cId="4225486059" sldId="306"/>
            <ac:spMk id="12" creationId="{8E0105E7-23DB-4CF2-8258-FF47C7620F6E}"/>
          </ac:spMkLst>
        </pc:spChg>
        <pc:spChg chg="add">
          <ac:chgData name="Kim Dearing" userId="5f5c3c6f9192f48a" providerId="LiveId" clId="{03E6D072-7A8C-4797-8454-7E6A5740A9C4}" dt="2022-04-26T11:58:50.077" v="10" actId="26606"/>
          <ac:spMkLst>
            <pc:docMk/>
            <pc:sldMk cId="4225486059" sldId="306"/>
            <ac:spMk id="14" creationId="{074B4F7D-14B2-478B-8BF5-01E4E0C5D263}"/>
          </ac:spMkLst>
        </pc:spChg>
      </pc:sldChg>
      <pc:sldChg chg="addSp mod setBg">
        <pc:chgData name="Kim Dearing" userId="5f5c3c6f9192f48a" providerId="LiveId" clId="{03E6D072-7A8C-4797-8454-7E6A5740A9C4}" dt="2022-04-26T11:58:56.253" v="11" actId="26606"/>
        <pc:sldMkLst>
          <pc:docMk/>
          <pc:sldMk cId="106070036" sldId="308"/>
        </pc:sldMkLst>
        <pc:spChg chg="add">
          <ac:chgData name="Kim Dearing" userId="5f5c3c6f9192f48a" providerId="LiveId" clId="{03E6D072-7A8C-4797-8454-7E6A5740A9C4}" dt="2022-04-26T11:58:56.253" v="11" actId="26606"/>
          <ac:spMkLst>
            <pc:docMk/>
            <pc:sldMk cId="106070036" sldId="308"/>
            <ac:spMk id="8" creationId="{DAF1966E-FD40-4A4A-B61B-C4DF7FA05F06}"/>
          </ac:spMkLst>
        </pc:spChg>
        <pc:spChg chg="add">
          <ac:chgData name="Kim Dearing" userId="5f5c3c6f9192f48a" providerId="LiveId" clId="{03E6D072-7A8C-4797-8454-7E6A5740A9C4}" dt="2022-04-26T11:58:56.253" v="11" actId="26606"/>
          <ac:spMkLst>
            <pc:docMk/>
            <pc:sldMk cId="106070036" sldId="308"/>
            <ac:spMk id="10" creationId="{047BFA19-D45E-416B-A404-7AF2F3F27017}"/>
          </ac:spMkLst>
        </pc:spChg>
        <pc:spChg chg="add">
          <ac:chgData name="Kim Dearing" userId="5f5c3c6f9192f48a" providerId="LiveId" clId="{03E6D072-7A8C-4797-8454-7E6A5740A9C4}" dt="2022-04-26T11:58:56.253" v="11" actId="26606"/>
          <ac:spMkLst>
            <pc:docMk/>
            <pc:sldMk cId="106070036" sldId="308"/>
            <ac:spMk id="12" creationId="{8E0105E7-23DB-4CF2-8258-FF47C7620F6E}"/>
          </ac:spMkLst>
        </pc:spChg>
        <pc:spChg chg="add">
          <ac:chgData name="Kim Dearing" userId="5f5c3c6f9192f48a" providerId="LiveId" clId="{03E6D072-7A8C-4797-8454-7E6A5740A9C4}" dt="2022-04-26T11:58:56.253" v="11" actId="26606"/>
          <ac:spMkLst>
            <pc:docMk/>
            <pc:sldMk cId="106070036" sldId="308"/>
            <ac:spMk id="14" creationId="{074B4F7D-14B2-478B-8BF5-01E4E0C5D263}"/>
          </ac:spMkLst>
        </pc:spChg>
      </pc:sldChg>
      <pc:sldChg chg="addSp delSp modSp mod setBg">
        <pc:chgData name="Kim Dearing" userId="5f5c3c6f9192f48a" providerId="LiveId" clId="{03E6D072-7A8C-4797-8454-7E6A5740A9C4}" dt="2022-04-26T11:59:03.154" v="14" actId="26606"/>
        <pc:sldMkLst>
          <pc:docMk/>
          <pc:sldMk cId="347999480" sldId="310"/>
        </pc:sldMkLst>
        <pc:spChg chg="mod">
          <ac:chgData name="Kim Dearing" userId="5f5c3c6f9192f48a" providerId="LiveId" clId="{03E6D072-7A8C-4797-8454-7E6A5740A9C4}" dt="2022-04-26T11:59:03.154" v="14" actId="26606"/>
          <ac:spMkLst>
            <pc:docMk/>
            <pc:sldMk cId="347999480" sldId="310"/>
            <ac:spMk id="2" creationId="{C13404CC-2081-4B3D-944B-EC0357F0BFD1}"/>
          </ac:spMkLst>
        </pc:spChg>
        <pc:spChg chg="mod">
          <ac:chgData name="Kim Dearing" userId="5f5c3c6f9192f48a" providerId="LiveId" clId="{03E6D072-7A8C-4797-8454-7E6A5740A9C4}" dt="2022-04-26T11:59:03.154" v="14" actId="26606"/>
          <ac:spMkLst>
            <pc:docMk/>
            <pc:sldMk cId="347999480" sldId="310"/>
            <ac:spMk id="3" creationId="{8FE2E5A4-AA0D-4BE9-B704-C5F4CD3F0AB8}"/>
          </ac:spMkLst>
        </pc:spChg>
        <pc:spChg chg="add del">
          <ac:chgData name="Kim Dearing" userId="5f5c3c6f9192f48a" providerId="LiveId" clId="{03E6D072-7A8C-4797-8454-7E6A5740A9C4}" dt="2022-04-26T11:59:03.144" v="13" actId="26606"/>
          <ac:spMkLst>
            <pc:docMk/>
            <pc:sldMk cId="347999480" sldId="310"/>
            <ac:spMk id="8" creationId="{DAF1966E-FD40-4A4A-B61B-C4DF7FA05F06}"/>
          </ac:spMkLst>
        </pc:spChg>
        <pc:spChg chg="add del">
          <ac:chgData name="Kim Dearing" userId="5f5c3c6f9192f48a" providerId="LiveId" clId="{03E6D072-7A8C-4797-8454-7E6A5740A9C4}" dt="2022-04-26T11:59:03.144" v="13" actId="26606"/>
          <ac:spMkLst>
            <pc:docMk/>
            <pc:sldMk cId="347999480" sldId="310"/>
            <ac:spMk id="10" creationId="{047BFA19-D45E-416B-A404-7AF2F3F27017}"/>
          </ac:spMkLst>
        </pc:spChg>
        <pc:spChg chg="add del">
          <ac:chgData name="Kim Dearing" userId="5f5c3c6f9192f48a" providerId="LiveId" clId="{03E6D072-7A8C-4797-8454-7E6A5740A9C4}" dt="2022-04-26T11:59:03.144" v="13" actId="26606"/>
          <ac:spMkLst>
            <pc:docMk/>
            <pc:sldMk cId="347999480" sldId="310"/>
            <ac:spMk id="12" creationId="{8E0105E7-23DB-4CF2-8258-FF47C7620F6E}"/>
          </ac:spMkLst>
        </pc:spChg>
        <pc:spChg chg="add del">
          <ac:chgData name="Kim Dearing" userId="5f5c3c6f9192f48a" providerId="LiveId" clId="{03E6D072-7A8C-4797-8454-7E6A5740A9C4}" dt="2022-04-26T11:59:03.144" v="13" actId="26606"/>
          <ac:spMkLst>
            <pc:docMk/>
            <pc:sldMk cId="347999480" sldId="310"/>
            <ac:spMk id="14" creationId="{074B4F7D-14B2-478B-8BF5-01E4E0C5D263}"/>
          </ac:spMkLst>
        </pc:spChg>
        <pc:spChg chg="add">
          <ac:chgData name="Kim Dearing" userId="5f5c3c6f9192f48a" providerId="LiveId" clId="{03E6D072-7A8C-4797-8454-7E6A5740A9C4}" dt="2022-04-26T11:59:03.154" v="14" actId="26606"/>
          <ac:spMkLst>
            <pc:docMk/>
            <pc:sldMk cId="347999480" sldId="310"/>
            <ac:spMk id="16" creationId="{CBB2B1F0-0DD6-4744-9A46-7A344FB48E40}"/>
          </ac:spMkLst>
        </pc:spChg>
        <pc:spChg chg="add">
          <ac:chgData name="Kim Dearing" userId="5f5c3c6f9192f48a" providerId="LiveId" clId="{03E6D072-7A8C-4797-8454-7E6A5740A9C4}" dt="2022-04-26T11:59:03.154" v="14" actId="26606"/>
          <ac:spMkLst>
            <pc:docMk/>
            <pc:sldMk cId="347999480" sldId="310"/>
            <ac:spMk id="17" creationId="{52D502E5-F6B4-4D58-B4AE-FC466FF15EE8}"/>
          </ac:spMkLst>
        </pc:spChg>
        <pc:spChg chg="add">
          <ac:chgData name="Kim Dearing" userId="5f5c3c6f9192f48a" providerId="LiveId" clId="{03E6D072-7A8C-4797-8454-7E6A5740A9C4}" dt="2022-04-26T11:59:03.154" v="14" actId="26606"/>
          <ac:spMkLst>
            <pc:docMk/>
            <pc:sldMk cId="347999480" sldId="310"/>
            <ac:spMk id="18" creationId="{9DECDBF4-02B6-4BB4-B65B-B8107AD6A9E8}"/>
          </ac:spMkLst>
        </pc:spChg>
      </pc:sldChg>
      <pc:sldChg chg="addSp modSp mod setBg">
        <pc:chgData name="Kim Dearing" userId="5f5c3c6f9192f48a" providerId="LiveId" clId="{03E6D072-7A8C-4797-8454-7E6A5740A9C4}" dt="2022-04-26T11:59:12.108" v="15" actId="26606"/>
        <pc:sldMkLst>
          <pc:docMk/>
          <pc:sldMk cId="2801911440" sldId="311"/>
        </pc:sldMkLst>
        <pc:spChg chg="mod">
          <ac:chgData name="Kim Dearing" userId="5f5c3c6f9192f48a" providerId="LiveId" clId="{03E6D072-7A8C-4797-8454-7E6A5740A9C4}" dt="2022-04-26T11:59:12.108" v="15" actId="26606"/>
          <ac:spMkLst>
            <pc:docMk/>
            <pc:sldMk cId="2801911440" sldId="311"/>
            <ac:spMk id="2" creationId="{A8955A97-30C7-4919-BF46-DE86D011F203}"/>
          </ac:spMkLst>
        </pc:spChg>
        <pc:spChg chg="add">
          <ac:chgData name="Kim Dearing" userId="5f5c3c6f9192f48a" providerId="LiveId" clId="{03E6D072-7A8C-4797-8454-7E6A5740A9C4}" dt="2022-04-26T11:59:12.108" v="15" actId="26606"/>
          <ac:spMkLst>
            <pc:docMk/>
            <pc:sldMk cId="2801911440" sldId="311"/>
            <ac:spMk id="9" creationId="{68AF5748-FED8-45BA-8631-26D1D10F3246}"/>
          </ac:spMkLst>
        </pc:spChg>
        <pc:spChg chg="add">
          <ac:chgData name="Kim Dearing" userId="5f5c3c6f9192f48a" providerId="LiveId" clId="{03E6D072-7A8C-4797-8454-7E6A5740A9C4}" dt="2022-04-26T11:59:12.108" v="15" actId="26606"/>
          <ac:spMkLst>
            <pc:docMk/>
            <pc:sldMk cId="2801911440" sldId="311"/>
            <ac:spMk id="11" creationId="{AF2F604E-43BE-4DC3-B983-E071523364F8}"/>
          </ac:spMkLst>
        </pc:spChg>
        <pc:spChg chg="add">
          <ac:chgData name="Kim Dearing" userId="5f5c3c6f9192f48a" providerId="LiveId" clId="{03E6D072-7A8C-4797-8454-7E6A5740A9C4}" dt="2022-04-26T11:59:12.108" v="15" actId="26606"/>
          <ac:spMkLst>
            <pc:docMk/>
            <pc:sldMk cId="2801911440" sldId="311"/>
            <ac:spMk id="13" creationId="{08C9B587-E65E-4B52-B37C-ABEBB6E87928}"/>
          </ac:spMkLst>
        </pc:spChg>
        <pc:picChg chg="mod">
          <ac:chgData name="Kim Dearing" userId="5f5c3c6f9192f48a" providerId="LiveId" clId="{03E6D072-7A8C-4797-8454-7E6A5740A9C4}" dt="2022-04-26T11:59:12.108" v="15" actId="26606"/>
          <ac:picMkLst>
            <pc:docMk/>
            <pc:sldMk cId="2801911440" sldId="311"/>
            <ac:picMk id="4" creationId="{B884438A-DC37-44A0-96F9-3326DDF40A66}"/>
          </ac:picMkLst>
        </pc:picChg>
      </pc:sldChg>
      <pc:sldChg chg="addSp modSp mod setBg">
        <pc:chgData name="Kim Dearing" userId="5f5c3c6f9192f48a" providerId="LiveId" clId="{03E6D072-7A8C-4797-8454-7E6A5740A9C4}" dt="2022-04-26T11:59:19.254" v="16" actId="26606"/>
        <pc:sldMkLst>
          <pc:docMk/>
          <pc:sldMk cId="2350906203" sldId="312"/>
        </pc:sldMkLst>
        <pc:spChg chg="mod">
          <ac:chgData name="Kim Dearing" userId="5f5c3c6f9192f48a" providerId="LiveId" clId="{03E6D072-7A8C-4797-8454-7E6A5740A9C4}" dt="2022-04-26T11:59:19.254" v="16" actId="26606"/>
          <ac:spMkLst>
            <pc:docMk/>
            <pc:sldMk cId="2350906203" sldId="312"/>
            <ac:spMk id="2" creationId="{D17AA326-B656-4056-A8A0-15350A34BAF9}"/>
          </ac:spMkLst>
        </pc:spChg>
        <pc:spChg chg="add">
          <ac:chgData name="Kim Dearing" userId="5f5c3c6f9192f48a" providerId="LiveId" clId="{03E6D072-7A8C-4797-8454-7E6A5740A9C4}" dt="2022-04-26T11:59:19.254" v="16" actId="26606"/>
          <ac:spMkLst>
            <pc:docMk/>
            <pc:sldMk cId="2350906203" sldId="312"/>
            <ac:spMk id="9" creationId="{68AF5748-FED8-45BA-8631-26D1D10F3246}"/>
          </ac:spMkLst>
        </pc:spChg>
        <pc:spChg chg="add">
          <ac:chgData name="Kim Dearing" userId="5f5c3c6f9192f48a" providerId="LiveId" clId="{03E6D072-7A8C-4797-8454-7E6A5740A9C4}" dt="2022-04-26T11:59:19.254" v="16" actId="26606"/>
          <ac:spMkLst>
            <pc:docMk/>
            <pc:sldMk cId="2350906203" sldId="312"/>
            <ac:spMk id="11" creationId="{AF2F604E-43BE-4DC3-B983-E071523364F8}"/>
          </ac:spMkLst>
        </pc:spChg>
        <pc:spChg chg="add">
          <ac:chgData name="Kim Dearing" userId="5f5c3c6f9192f48a" providerId="LiveId" clId="{03E6D072-7A8C-4797-8454-7E6A5740A9C4}" dt="2022-04-26T11:59:19.254" v="16" actId="26606"/>
          <ac:spMkLst>
            <pc:docMk/>
            <pc:sldMk cId="2350906203" sldId="312"/>
            <ac:spMk id="13" creationId="{08C9B587-E65E-4B52-B37C-ABEBB6E87928}"/>
          </ac:spMkLst>
        </pc:spChg>
        <pc:picChg chg="mod">
          <ac:chgData name="Kim Dearing" userId="5f5c3c6f9192f48a" providerId="LiveId" clId="{03E6D072-7A8C-4797-8454-7E6A5740A9C4}" dt="2022-04-26T11:59:19.254" v="16" actId="26606"/>
          <ac:picMkLst>
            <pc:docMk/>
            <pc:sldMk cId="2350906203" sldId="312"/>
            <ac:picMk id="4" creationId="{6F8FB8AA-5BF9-46BA-9E83-B5A9BC2898CC}"/>
          </ac:picMkLst>
        </pc:picChg>
      </pc:sldChg>
      <pc:sldChg chg="addSp delSp modSp mod setBg">
        <pc:chgData name="Kim Dearing" userId="5f5c3c6f9192f48a" providerId="LiveId" clId="{03E6D072-7A8C-4797-8454-7E6A5740A9C4}" dt="2022-04-26T12:00:10.425" v="34" actId="20577"/>
        <pc:sldMkLst>
          <pc:docMk/>
          <pc:sldMk cId="711044765" sldId="313"/>
        </pc:sldMkLst>
        <pc:spChg chg="mod">
          <ac:chgData name="Kim Dearing" userId="5f5c3c6f9192f48a" providerId="LiveId" clId="{03E6D072-7A8C-4797-8454-7E6A5740A9C4}" dt="2022-04-26T12:00:10.425" v="34" actId="20577"/>
          <ac:spMkLst>
            <pc:docMk/>
            <pc:sldMk cId="711044765" sldId="313"/>
            <ac:spMk id="3" creationId="{21D0C70B-550B-480A-A2D5-7C309E2B19CD}"/>
          </ac:spMkLst>
        </pc:spChg>
        <pc:spChg chg="add del">
          <ac:chgData name="Kim Dearing" userId="5f5c3c6f9192f48a" providerId="LiveId" clId="{03E6D072-7A8C-4797-8454-7E6A5740A9C4}" dt="2022-04-26T12:00:02.470" v="31" actId="26606"/>
          <ac:spMkLst>
            <pc:docMk/>
            <pc:sldMk cId="711044765" sldId="313"/>
            <ac:spMk id="8" creationId="{1640B3DF-3C1C-49A7-8FA7-EE4A21CB0BDC}"/>
          </ac:spMkLst>
        </pc:spChg>
        <pc:spChg chg="add del">
          <ac:chgData name="Kim Dearing" userId="5f5c3c6f9192f48a" providerId="LiveId" clId="{03E6D072-7A8C-4797-8454-7E6A5740A9C4}" dt="2022-04-26T12:00:02.470" v="31" actId="26606"/>
          <ac:spMkLst>
            <pc:docMk/>
            <pc:sldMk cId="711044765" sldId="313"/>
            <ac:spMk id="10" creationId="{AFF79527-C7F1-4E06-8126-A8E8C5FEBFCA}"/>
          </ac:spMkLst>
        </pc:spChg>
        <pc:spChg chg="add del">
          <ac:chgData name="Kim Dearing" userId="5f5c3c6f9192f48a" providerId="LiveId" clId="{03E6D072-7A8C-4797-8454-7E6A5740A9C4}" dt="2022-04-26T12:00:02.470" v="31" actId="26606"/>
          <ac:spMkLst>
            <pc:docMk/>
            <pc:sldMk cId="711044765" sldId="313"/>
            <ac:spMk id="12" creationId="{55986208-8A53-4E92-9197-6B57BCCB2F37}"/>
          </ac:spMkLst>
        </pc:spChg>
        <pc:spChg chg="add">
          <ac:chgData name="Kim Dearing" userId="5f5c3c6f9192f48a" providerId="LiveId" clId="{03E6D072-7A8C-4797-8454-7E6A5740A9C4}" dt="2022-04-26T12:00:02.486" v="32" actId="26606"/>
          <ac:spMkLst>
            <pc:docMk/>
            <pc:sldMk cId="711044765" sldId="313"/>
            <ac:spMk id="14" creationId="{E777E57D-6A88-4B5B-A068-2BA7FF4E8CCA}"/>
          </ac:spMkLst>
        </pc:spChg>
        <pc:spChg chg="add">
          <ac:chgData name="Kim Dearing" userId="5f5c3c6f9192f48a" providerId="LiveId" clId="{03E6D072-7A8C-4797-8454-7E6A5740A9C4}" dt="2022-04-26T12:00:02.486" v="32" actId="26606"/>
          <ac:spMkLst>
            <pc:docMk/>
            <pc:sldMk cId="711044765" sldId="313"/>
            <ac:spMk id="15" creationId="{F7117410-A2A4-4085-9ADC-46744551DBDE}"/>
          </ac:spMkLst>
        </pc:spChg>
        <pc:spChg chg="add">
          <ac:chgData name="Kim Dearing" userId="5f5c3c6f9192f48a" providerId="LiveId" clId="{03E6D072-7A8C-4797-8454-7E6A5740A9C4}" dt="2022-04-26T12:00:02.486" v="32" actId="26606"/>
          <ac:spMkLst>
            <pc:docMk/>
            <pc:sldMk cId="711044765" sldId="313"/>
            <ac:spMk id="16" creationId="{99F74EB5-E547-4FB4-95F5-BCC788F3C4A0}"/>
          </ac:spMkLst>
        </pc:spChg>
      </pc:sldChg>
      <pc:sldChg chg="addSp delSp modSp mod setBg">
        <pc:chgData name="Kim Dearing" userId="5f5c3c6f9192f48a" providerId="LiveId" clId="{03E6D072-7A8C-4797-8454-7E6A5740A9C4}" dt="2022-04-26T11:59:43.348" v="29" actId="255"/>
        <pc:sldMkLst>
          <pc:docMk/>
          <pc:sldMk cId="1113341729" sldId="314"/>
        </pc:sldMkLst>
        <pc:spChg chg="mod">
          <ac:chgData name="Kim Dearing" userId="5f5c3c6f9192f48a" providerId="LiveId" clId="{03E6D072-7A8C-4797-8454-7E6A5740A9C4}" dt="2022-04-26T11:59:28.813" v="26" actId="26606"/>
          <ac:spMkLst>
            <pc:docMk/>
            <pc:sldMk cId="1113341729" sldId="314"/>
            <ac:spMk id="2" creationId="{BDE8BDBB-F06C-4464-B4AE-A88CD56ED977}"/>
          </ac:spMkLst>
        </pc:spChg>
        <pc:spChg chg="mod">
          <ac:chgData name="Kim Dearing" userId="5f5c3c6f9192f48a" providerId="LiveId" clId="{03E6D072-7A8C-4797-8454-7E6A5740A9C4}" dt="2022-04-26T11:59:43.348" v="29" actId="255"/>
          <ac:spMkLst>
            <pc:docMk/>
            <pc:sldMk cId="1113341729" sldId="314"/>
            <ac:spMk id="3" creationId="{8E92EEA9-6DBA-47F2-9DFF-CC53E4FF75C4}"/>
          </ac:spMkLst>
        </pc:spChg>
        <pc:spChg chg="add del">
          <ac:chgData name="Kim Dearing" userId="5f5c3c6f9192f48a" providerId="LiveId" clId="{03E6D072-7A8C-4797-8454-7E6A5740A9C4}" dt="2022-04-26T11:59:26.782" v="19" actId="26606"/>
          <ac:spMkLst>
            <pc:docMk/>
            <pc:sldMk cId="1113341729" sldId="314"/>
            <ac:spMk id="8" creationId="{DAF1966E-FD40-4A4A-B61B-C4DF7FA05F06}"/>
          </ac:spMkLst>
        </pc:spChg>
        <pc:spChg chg="add del">
          <ac:chgData name="Kim Dearing" userId="5f5c3c6f9192f48a" providerId="LiveId" clId="{03E6D072-7A8C-4797-8454-7E6A5740A9C4}" dt="2022-04-26T11:59:26.782" v="19" actId="26606"/>
          <ac:spMkLst>
            <pc:docMk/>
            <pc:sldMk cId="1113341729" sldId="314"/>
            <ac:spMk id="10" creationId="{047BFA19-D45E-416B-A404-7AF2F3F27017}"/>
          </ac:spMkLst>
        </pc:spChg>
        <pc:spChg chg="add del">
          <ac:chgData name="Kim Dearing" userId="5f5c3c6f9192f48a" providerId="LiveId" clId="{03E6D072-7A8C-4797-8454-7E6A5740A9C4}" dt="2022-04-26T11:59:26.782" v="19" actId="26606"/>
          <ac:spMkLst>
            <pc:docMk/>
            <pc:sldMk cId="1113341729" sldId="314"/>
            <ac:spMk id="12" creationId="{8E0105E7-23DB-4CF2-8258-FF47C7620F6E}"/>
          </ac:spMkLst>
        </pc:spChg>
        <pc:spChg chg="add del">
          <ac:chgData name="Kim Dearing" userId="5f5c3c6f9192f48a" providerId="LiveId" clId="{03E6D072-7A8C-4797-8454-7E6A5740A9C4}" dt="2022-04-26T11:59:26.782" v="19" actId="26606"/>
          <ac:spMkLst>
            <pc:docMk/>
            <pc:sldMk cId="1113341729" sldId="314"/>
            <ac:spMk id="14" creationId="{074B4F7D-14B2-478B-8BF5-01E4E0C5D263}"/>
          </ac:spMkLst>
        </pc:spChg>
        <pc:spChg chg="add del">
          <ac:chgData name="Kim Dearing" userId="5f5c3c6f9192f48a" providerId="LiveId" clId="{03E6D072-7A8C-4797-8454-7E6A5740A9C4}" dt="2022-04-26T11:59:27.725" v="22" actId="26606"/>
          <ac:spMkLst>
            <pc:docMk/>
            <pc:sldMk cId="1113341729" sldId="314"/>
            <ac:spMk id="16" creationId="{CBB2B1F0-0DD6-4744-9A46-7A344FB48E40}"/>
          </ac:spMkLst>
        </pc:spChg>
        <pc:spChg chg="add del">
          <ac:chgData name="Kim Dearing" userId="5f5c3c6f9192f48a" providerId="LiveId" clId="{03E6D072-7A8C-4797-8454-7E6A5740A9C4}" dt="2022-04-26T11:59:27.725" v="22" actId="26606"/>
          <ac:spMkLst>
            <pc:docMk/>
            <pc:sldMk cId="1113341729" sldId="314"/>
            <ac:spMk id="17" creationId="{52D502E5-F6B4-4D58-B4AE-FC466FF15EE8}"/>
          </ac:spMkLst>
        </pc:spChg>
        <pc:spChg chg="add del">
          <ac:chgData name="Kim Dearing" userId="5f5c3c6f9192f48a" providerId="LiveId" clId="{03E6D072-7A8C-4797-8454-7E6A5740A9C4}" dt="2022-04-26T11:59:27.725" v="22" actId="26606"/>
          <ac:spMkLst>
            <pc:docMk/>
            <pc:sldMk cId="1113341729" sldId="314"/>
            <ac:spMk id="18" creationId="{9DECDBF4-02B6-4BB4-B65B-B8107AD6A9E8}"/>
          </ac:spMkLst>
        </pc:spChg>
        <pc:spChg chg="add del">
          <ac:chgData name="Kim Dearing" userId="5f5c3c6f9192f48a" providerId="LiveId" clId="{03E6D072-7A8C-4797-8454-7E6A5740A9C4}" dt="2022-04-26T11:59:28.798" v="25" actId="26606"/>
          <ac:spMkLst>
            <pc:docMk/>
            <pc:sldMk cId="1113341729" sldId="314"/>
            <ac:spMk id="20" creationId="{E777E57D-6A88-4B5B-A068-2BA7FF4E8CCA}"/>
          </ac:spMkLst>
        </pc:spChg>
        <pc:spChg chg="add del">
          <ac:chgData name="Kim Dearing" userId="5f5c3c6f9192f48a" providerId="LiveId" clId="{03E6D072-7A8C-4797-8454-7E6A5740A9C4}" dt="2022-04-26T11:59:28.798" v="25" actId="26606"/>
          <ac:spMkLst>
            <pc:docMk/>
            <pc:sldMk cId="1113341729" sldId="314"/>
            <ac:spMk id="21" creationId="{F7117410-A2A4-4085-9ADC-46744551DBDE}"/>
          </ac:spMkLst>
        </pc:spChg>
        <pc:spChg chg="add del">
          <ac:chgData name="Kim Dearing" userId="5f5c3c6f9192f48a" providerId="LiveId" clId="{03E6D072-7A8C-4797-8454-7E6A5740A9C4}" dt="2022-04-26T11:59:28.798" v="25" actId="26606"/>
          <ac:spMkLst>
            <pc:docMk/>
            <pc:sldMk cId="1113341729" sldId="314"/>
            <ac:spMk id="22" creationId="{99F74EB5-E547-4FB4-95F5-BCC788F3C4A0}"/>
          </ac:spMkLst>
        </pc:spChg>
        <pc:spChg chg="add">
          <ac:chgData name="Kim Dearing" userId="5f5c3c6f9192f48a" providerId="LiveId" clId="{03E6D072-7A8C-4797-8454-7E6A5740A9C4}" dt="2022-04-26T11:59:28.813" v="26" actId="26606"/>
          <ac:spMkLst>
            <pc:docMk/>
            <pc:sldMk cId="1113341729" sldId="314"/>
            <ac:spMk id="24" creationId="{1C799903-48D5-4A31-A1A2-541072D9771E}"/>
          </ac:spMkLst>
        </pc:spChg>
        <pc:spChg chg="add">
          <ac:chgData name="Kim Dearing" userId="5f5c3c6f9192f48a" providerId="LiveId" clId="{03E6D072-7A8C-4797-8454-7E6A5740A9C4}" dt="2022-04-26T11:59:28.813" v="26" actId="26606"/>
          <ac:spMkLst>
            <pc:docMk/>
            <pc:sldMk cId="1113341729" sldId="314"/>
            <ac:spMk id="25" creationId="{8EFFF109-FC58-4FD3-BE05-9775A1310F55}"/>
          </ac:spMkLst>
        </pc:spChg>
        <pc:spChg chg="add">
          <ac:chgData name="Kim Dearing" userId="5f5c3c6f9192f48a" providerId="LiveId" clId="{03E6D072-7A8C-4797-8454-7E6A5740A9C4}" dt="2022-04-26T11:59:28.813" v="26" actId="26606"/>
          <ac:spMkLst>
            <pc:docMk/>
            <pc:sldMk cId="1113341729" sldId="314"/>
            <ac:spMk id="26" creationId="{E1B96AD6-92A9-4273-A62B-96A1C3E0BA95}"/>
          </ac:spMkLst>
        </pc:spChg>
        <pc:spChg chg="add">
          <ac:chgData name="Kim Dearing" userId="5f5c3c6f9192f48a" providerId="LiveId" clId="{03E6D072-7A8C-4797-8454-7E6A5740A9C4}" dt="2022-04-26T11:59:28.813" v="26" actId="26606"/>
          <ac:spMkLst>
            <pc:docMk/>
            <pc:sldMk cId="1113341729" sldId="314"/>
            <ac:spMk id="27" creationId="{463EEC44-1BA3-44ED-81FC-A644B04B2A44}"/>
          </ac:spMkLst>
        </pc:spChg>
      </pc:sldChg>
      <pc:sldChg chg="addSp modSp mod setBg">
        <pc:chgData name="Kim Dearing" userId="5f5c3c6f9192f48a" providerId="LiveId" clId="{03E6D072-7A8C-4797-8454-7E6A5740A9C4}" dt="2022-04-26T11:56:58.588" v="3" actId="26606"/>
        <pc:sldMkLst>
          <pc:docMk/>
          <pc:sldMk cId="3871424830" sldId="316"/>
        </pc:sldMkLst>
        <pc:spChg chg="mod">
          <ac:chgData name="Kim Dearing" userId="5f5c3c6f9192f48a" providerId="LiveId" clId="{03E6D072-7A8C-4797-8454-7E6A5740A9C4}" dt="2022-04-26T11:56:58.588" v="3" actId="26606"/>
          <ac:spMkLst>
            <pc:docMk/>
            <pc:sldMk cId="3871424830" sldId="316"/>
            <ac:spMk id="2" creationId="{66398FB4-3E15-4F56-B98C-83D76821CCF1}"/>
          </ac:spMkLst>
        </pc:spChg>
        <pc:spChg chg="mod">
          <ac:chgData name="Kim Dearing" userId="5f5c3c6f9192f48a" providerId="LiveId" clId="{03E6D072-7A8C-4797-8454-7E6A5740A9C4}" dt="2022-04-26T11:56:58.588" v="3" actId="26606"/>
          <ac:spMkLst>
            <pc:docMk/>
            <pc:sldMk cId="3871424830" sldId="316"/>
            <ac:spMk id="3" creationId="{96084CD4-4609-4DE8-A025-68D066306038}"/>
          </ac:spMkLst>
        </pc:spChg>
        <pc:spChg chg="add">
          <ac:chgData name="Kim Dearing" userId="5f5c3c6f9192f48a" providerId="LiveId" clId="{03E6D072-7A8C-4797-8454-7E6A5740A9C4}" dt="2022-04-26T11:56:58.588" v="3" actId="26606"/>
          <ac:spMkLst>
            <pc:docMk/>
            <pc:sldMk cId="3871424830" sldId="316"/>
            <ac:spMk id="8" creationId="{CBB2B1F0-0DD6-4744-9A46-7A344FB48E40}"/>
          </ac:spMkLst>
        </pc:spChg>
        <pc:spChg chg="add">
          <ac:chgData name="Kim Dearing" userId="5f5c3c6f9192f48a" providerId="LiveId" clId="{03E6D072-7A8C-4797-8454-7E6A5740A9C4}" dt="2022-04-26T11:56:58.588" v="3" actId="26606"/>
          <ac:spMkLst>
            <pc:docMk/>
            <pc:sldMk cId="3871424830" sldId="316"/>
            <ac:spMk id="10" creationId="{52D502E5-F6B4-4D58-B4AE-FC466FF15EE8}"/>
          </ac:spMkLst>
        </pc:spChg>
        <pc:spChg chg="add">
          <ac:chgData name="Kim Dearing" userId="5f5c3c6f9192f48a" providerId="LiveId" clId="{03E6D072-7A8C-4797-8454-7E6A5740A9C4}" dt="2022-04-26T11:56:58.588" v="3" actId="26606"/>
          <ac:spMkLst>
            <pc:docMk/>
            <pc:sldMk cId="3871424830" sldId="316"/>
            <ac:spMk id="12" creationId="{9DECDBF4-02B6-4BB4-B65B-B8107AD6A9E8}"/>
          </ac:spMkLst>
        </pc:spChg>
      </pc:sldChg>
      <pc:sldChg chg="addSp mod setBg">
        <pc:chgData name="Kim Dearing" userId="5f5c3c6f9192f48a" providerId="LiveId" clId="{03E6D072-7A8C-4797-8454-7E6A5740A9C4}" dt="2022-04-26T11:57:07.954" v="4" actId="26606"/>
        <pc:sldMkLst>
          <pc:docMk/>
          <pc:sldMk cId="1324351354" sldId="318"/>
        </pc:sldMkLst>
        <pc:spChg chg="add">
          <ac:chgData name="Kim Dearing" userId="5f5c3c6f9192f48a" providerId="LiveId" clId="{03E6D072-7A8C-4797-8454-7E6A5740A9C4}" dt="2022-04-26T11:57:07.954" v="4" actId="26606"/>
          <ac:spMkLst>
            <pc:docMk/>
            <pc:sldMk cId="1324351354" sldId="318"/>
            <ac:spMk id="8" creationId="{CBB2B1F0-0DD6-4744-9A46-7A344FB48E40}"/>
          </ac:spMkLst>
        </pc:spChg>
        <pc:spChg chg="add">
          <ac:chgData name="Kim Dearing" userId="5f5c3c6f9192f48a" providerId="LiveId" clId="{03E6D072-7A8C-4797-8454-7E6A5740A9C4}" dt="2022-04-26T11:57:07.954" v="4" actId="26606"/>
          <ac:spMkLst>
            <pc:docMk/>
            <pc:sldMk cId="1324351354" sldId="318"/>
            <ac:spMk id="10" creationId="{52D502E5-F6B4-4D58-B4AE-FC466FF15EE8}"/>
          </ac:spMkLst>
        </pc:spChg>
        <pc:spChg chg="add">
          <ac:chgData name="Kim Dearing" userId="5f5c3c6f9192f48a" providerId="LiveId" clId="{03E6D072-7A8C-4797-8454-7E6A5740A9C4}" dt="2022-04-26T11:57:07.954" v="4" actId="26606"/>
          <ac:spMkLst>
            <pc:docMk/>
            <pc:sldMk cId="1324351354" sldId="318"/>
            <ac:spMk id="12" creationId="{9DECDBF4-02B6-4BB4-B65B-B8107AD6A9E8}"/>
          </ac:spMkLst>
        </pc:spChg>
      </pc:sldChg>
      <pc:sldChg chg="addSp mod setBg">
        <pc:chgData name="Kim Dearing" userId="5f5c3c6f9192f48a" providerId="LiveId" clId="{03E6D072-7A8C-4797-8454-7E6A5740A9C4}" dt="2022-04-26T11:57:13.631" v="5" actId="26606"/>
        <pc:sldMkLst>
          <pc:docMk/>
          <pc:sldMk cId="4151915154" sldId="319"/>
        </pc:sldMkLst>
        <pc:spChg chg="add">
          <ac:chgData name="Kim Dearing" userId="5f5c3c6f9192f48a" providerId="LiveId" clId="{03E6D072-7A8C-4797-8454-7E6A5740A9C4}" dt="2022-04-26T11:57:13.631" v="5" actId="26606"/>
          <ac:spMkLst>
            <pc:docMk/>
            <pc:sldMk cId="4151915154" sldId="319"/>
            <ac:spMk id="8" creationId="{CBB2B1F0-0DD6-4744-9A46-7A344FB48E40}"/>
          </ac:spMkLst>
        </pc:spChg>
        <pc:spChg chg="add">
          <ac:chgData name="Kim Dearing" userId="5f5c3c6f9192f48a" providerId="LiveId" clId="{03E6D072-7A8C-4797-8454-7E6A5740A9C4}" dt="2022-04-26T11:57:13.631" v="5" actId="26606"/>
          <ac:spMkLst>
            <pc:docMk/>
            <pc:sldMk cId="4151915154" sldId="319"/>
            <ac:spMk id="10" creationId="{52D502E5-F6B4-4D58-B4AE-FC466FF15EE8}"/>
          </ac:spMkLst>
        </pc:spChg>
        <pc:spChg chg="add">
          <ac:chgData name="Kim Dearing" userId="5f5c3c6f9192f48a" providerId="LiveId" clId="{03E6D072-7A8C-4797-8454-7E6A5740A9C4}" dt="2022-04-26T11:57:13.631" v="5" actId="26606"/>
          <ac:spMkLst>
            <pc:docMk/>
            <pc:sldMk cId="4151915154" sldId="319"/>
            <ac:spMk id="12" creationId="{9DECDBF4-02B6-4BB4-B65B-B8107AD6A9E8}"/>
          </ac:spMkLst>
        </pc:spChg>
      </pc:sldChg>
      <pc:sldChg chg="addSp modSp mod setBg">
        <pc:chgData name="Kim Dearing" userId="5f5c3c6f9192f48a" providerId="LiveId" clId="{03E6D072-7A8C-4797-8454-7E6A5740A9C4}" dt="2022-04-26T11:57:18.632" v="6" actId="26606"/>
        <pc:sldMkLst>
          <pc:docMk/>
          <pc:sldMk cId="3010403264" sldId="321"/>
        </pc:sldMkLst>
        <pc:spChg chg="mod">
          <ac:chgData name="Kim Dearing" userId="5f5c3c6f9192f48a" providerId="LiveId" clId="{03E6D072-7A8C-4797-8454-7E6A5740A9C4}" dt="2022-04-26T11:57:18.632" v="6" actId="26606"/>
          <ac:spMkLst>
            <pc:docMk/>
            <pc:sldMk cId="3010403264" sldId="321"/>
            <ac:spMk id="2" creationId="{862CE119-2723-4E48-A688-39BBFABC47E4}"/>
          </ac:spMkLst>
        </pc:spChg>
        <pc:spChg chg="mod">
          <ac:chgData name="Kim Dearing" userId="5f5c3c6f9192f48a" providerId="LiveId" clId="{03E6D072-7A8C-4797-8454-7E6A5740A9C4}" dt="2022-04-26T11:57:18.632" v="6" actId="26606"/>
          <ac:spMkLst>
            <pc:docMk/>
            <pc:sldMk cId="3010403264" sldId="321"/>
            <ac:spMk id="3" creationId="{26479C9E-D378-4B09-807C-E6A5422C7A1F}"/>
          </ac:spMkLst>
        </pc:spChg>
        <pc:spChg chg="add">
          <ac:chgData name="Kim Dearing" userId="5f5c3c6f9192f48a" providerId="LiveId" clId="{03E6D072-7A8C-4797-8454-7E6A5740A9C4}" dt="2022-04-26T11:57:18.632" v="6" actId="26606"/>
          <ac:spMkLst>
            <pc:docMk/>
            <pc:sldMk cId="3010403264" sldId="321"/>
            <ac:spMk id="8" creationId="{CBB2B1F0-0DD6-4744-9A46-7A344FB48E40}"/>
          </ac:spMkLst>
        </pc:spChg>
        <pc:spChg chg="add">
          <ac:chgData name="Kim Dearing" userId="5f5c3c6f9192f48a" providerId="LiveId" clId="{03E6D072-7A8C-4797-8454-7E6A5740A9C4}" dt="2022-04-26T11:57:18.632" v="6" actId="26606"/>
          <ac:spMkLst>
            <pc:docMk/>
            <pc:sldMk cId="3010403264" sldId="321"/>
            <ac:spMk id="10" creationId="{52D502E5-F6B4-4D58-B4AE-FC466FF15EE8}"/>
          </ac:spMkLst>
        </pc:spChg>
        <pc:spChg chg="add">
          <ac:chgData name="Kim Dearing" userId="5f5c3c6f9192f48a" providerId="LiveId" clId="{03E6D072-7A8C-4797-8454-7E6A5740A9C4}" dt="2022-04-26T11:57:18.632" v="6" actId="26606"/>
          <ac:spMkLst>
            <pc:docMk/>
            <pc:sldMk cId="3010403264" sldId="321"/>
            <ac:spMk id="12" creationId="{9DECDBF4-02B6-4BB4-B65B-B8107AD6A9E8}"/>
          </ac:spMkLst>
        </pc:spChg>
      </pc:sldChg>
      <pc:sldChg chg="addSp modSp mod setBg">
        <pc:chgData name="Kim Dearing" userId="5f5c3c6f9192f48a" providerId="LiveId" clId="{03E6D072-7A8C-4797-8454-7E6A5740A9C4}" dt="2022-04-26T11:57:28.054" v="7" actId="26606"/>
        <pc:sldMkLst>
          <pc:docMk/>
          <pc:sldMk cId="1092306297" sldId="322"/>
        </pc:sldMkLst>
        <pc:spChg chg="mod">
          <ac:chgData name="Kim Dearing" userId="5f5c3c6f9192f48a" providerId="LiveId" clId="{03E6D072-7A8C-4797-8454-7E6A5740A9C4}" dt="2022-04-26T11:57:28.054" v="7" actId="26606"/>
          <ac:spMkLst>
            <pc:docMk/>
            <pc:sldMk cId="1092306297" sldId="322"/>
            <ac:spMk id="2" creationId="{425A237E-BDD4-4D6E-9FB1-CFF83B8D156C}"/>
          </ac:spMkLst>
        </pc:spChg>
        <pc:spChg chg="mod">
          <ac:chgData name="Kim Dearing" userId="5f5c3c6f9192f48a" providerId="LiveId" clId="{03E6D072-7A8C-4797-8454-7E6A5740A9C4}" dt="2022-04-26T11:57:28.054" v="7" actId="26606"/>
          <ac:spMkLst>
            <pc:docMk/>
            <pc:sldMk cId="1092306297" sldId="322"/>
            <ac:spMk id="3" creationId="{3B3BF58A-7ABB-425D-97BE-CD7A83CD8402}"/>
          </ac:spMkLst>
        </pc:spChg>
        <pc:spChg chg="add">
          <ac:chgData name="Kim Dearing" userId="5f5c3c6f9192f48a" providerId="LiveId" clId="{03E6D072-7A8C-4797-8454-7E6A5740A9C4}" dt="2022-04-26T11:57:28.054" v="7" actId="26606"/>
          <ac:spMkLst>
            <pc:docMk/>
            <pc:sldMk cId="1092306297" sldId="322"/>
            <ac:spMk id="8" creationId="{CBB2B1F0-0DD6-4744-9A46-7A344FB48E40}"/>
          </ac:spMkLst>
        </pc:spChg>
        <pc:spChg chg="add">
          <ac:chgData name="Kim Dearing" userId="5f5c3c6f9192f48a" providerId="LiveId" clId="{03E6D072-7A8C-4797-8454-7E6A5740A9C4}" dt="2022-04-26T11:57:28.054" v="7" actId="26606"/>
          <ac:spMkLst>
            <pc:docMk/>
            <pc:sldMk cId="1092306297" sldId="322"/>
            <ac:spMk id="10" creationId="{52D502E5-F6B4-4D58-B4AE-FC466FF15EE8}"/>
          </ac:spMkLst>
        </pc:spChg>
        <pc:spChg chg="add">
          <ac:chgData name="Kim Dearing" userId="5f5c3c6f9192f48a" providerId="LiveId" clId="{03E6D072-7A8C-4797-8454-7E6A5740A9C4}" dt="2022-04-26T11:57:28.054" v="7" actId="26606"/>
          <ac:spMkLst>
            <pc:docMk/>
            <pc:sldMk cId="1092306297" sldId="322"/>
            <ac:spMk id="12" creationId="{9DECDBF4-02B6-4BB4-B65B-B8107AD6A9E8}"/>
          </ac:spMkLst>
        </pc:spChg>
      </pc:sldChg>
      <pc:sldChg chg="addSp modSp mod setBg">
        <pc:chgData name="Kim Dearing" userId="5f5c3c6f9192f48a" providerId="LiveId" clId="{03E6D072-7A8C-4797-8454-7E6A5740A9C4}" dt="2022-04-26T11:57:33.974" v="8" actId="26606"/>
        <pc:sldMkLst>
          <pc:docMk/>
          <pc:sldMk cId="848970737" sldId="323"/>
        </pc:sldMkLst>
        <pc:spChg chg="mod">
          <ac:chgData name="Kim Dearing" userId="5f5c3c6f9192f48a" providerId="LiveId" clId="{03E6D072-7A8C-4797-8454-7E6A5740A9C4}" dt="2022-04-26T11:57:33.974" v="8" actId="26606"/>
          <ac:spMkLst>
            <pc:docMk/>
            <pc:sldMk cId="848970737" sldId="323"/>
            <ac:spMk id="2" creationId="{2F1A495C-6E45-43D6-A4DD-3C3C93DB84E5}"/>
          </ac:spMkLst>
        </pc:spChg>
        <pc:spChg chg="add">
          <ac:chgData name="Kim Dearing" userId="5f5c3c6f9192f48a" providerId="LiveId" clId="{03E6D072-7A8C-4797-8454-7E6A5740A9C4}" dt="2022-04-26T11:57:33.974" v="8" actId="26606"/>
          <ac:spMkLst>
            <pc:docMk/>
            <pc:sldMk cId="848970737" sldId="323"/>
            <ac:spMk id="8" creationId="{DAF1966E-FD40-4A4A-B61B-C4DF7FA05F06}"/>
          </ac:spMkLst>
        </pc:spChg>
        <pc:spChg chg="add">
          <ac:chgData name="Kim Dearing" userId="5f5c3c6f9192f48a" providerId="LiveId" clId="{03E6D072-7A8C-4797-8454-7E6A5740A9C4}" dt="2022-04-26T11:57:33.974" v="8" actId="26606"/>
          <ac:spMkLst>
            <pc:docMk/>
            <pc:sldMk cId="848970737" sldId="323"/>
            <ac:spMk id="10" creationId="{047BFA19-D45E-416B-A404-7AF2F3F27017}"/>
          </ac:spMkLst>
        </pc:spChg>
        <pc:spChg chg="add">
          <ac:chgData name="Kim Dearing" userId="5f5c3c6f9192f48a" providerId="LiveId" clId="{03E6D072-7A8C-4797-8454-7E6A5740A9C4}" dt="2022-04-26T11:57:33.974" v="8" actId="26606"/>
          <ac:spMkLst>
            <pc:docMk/>
            <pc:sldMk cId="848970737" sldId="323"/>
            <ac:spMk id="12" creationId="{8E0105E7-23DB-4CF2-8258-FF47C7620F6E}"/>
          </ac:spMkLst>
        </pc:spChg>
        <pc:spChg chg="add">
          <ac:chgData name="Kim Dearing" userId="5f5c3c6f9192f48a" providerId="LiveId" clId="{03E6D072-7A8C-4797-8454-7E6A5740A9C4}" dt="2022-04-26T11:57:33.974" v="8" actId="26606"/>
          <ac:spMkLst>
            <pc:docMk/>
            <pc:sldMk cId="848970737" sldId="323"/>
            <ac:spMk id="14" creationId="{074B4F7D-14B2-478B-8BF5-01E4E0C5D263}"/>
          </ac:spMkLst>
        </pc:spChg>
      </pc:sldChg>
      <pc:sldChg chg="addSp mod setBg">
        <pc:chgData name="Kim Dearing" userId="5f5c3c6f9192f48a" providerId="LiveId" clId="{03E6D072-7A8C-4797-8454-7E6A5740A9C4}" dt="2022-04-26T11:57:41.405" v="9" actId="26606"/>
        <pc:sldMkLst>
          <pc:docMk/>
          <pc:sldMk cId="2244032097" sldId="324"/>
        </pc:sldMkLst>
        <pc:spChg chg="add">
          <ac:chgData name="Kim Dearing" userId="5f5c3c6f9192f48a" providerId="LiveId" clId="{03E6D072-7A8C-4797-8454-7E6A5740A9C4}" dt="2022-04-26T11:57:41.405" v="9" actId="26606"/>
          <ac:spMkLst>
            <pc:docMk/>
            <pc:sldMk cId="2244032097" sldId="324"/>
            <ac:spMk id="8" creationId="{DAF1966E-FD40-4A4A-B61B-C4DF7FA05F06}"/>
          </ac:spMkLst>
        </pc:spChg>
        <pc:spChg chg="add">
          <ac:chgData name="Kim Dearing" userId="5f5c3c6f9192f48a" providerId="LiveId" clId="{03E6D072-7A8C-4797-8454-7E6A5740A9C4}" dt="2022-04-26T11:57:41.405" v="9" actId="26606"/>
          <ac:spMkLst>
            <pc:docMk/>
            <pc:sldMk cId="2244032097" sldId="324"/>
            <ac:spMk id="10" creationId="{047BFA19-D45E-416B-A404-7AF2F3F27017}"/>
          </ac:spMkLst>
        </pc:spChg>
        <pc:spChg chg="add">
          <ac:chgData name="Kim Dearing" userId="5f5c3c6f9192f48a" providerId="LiveId" clId="{03E6D072-7A8C-4797-8454-7E6A5740A9C4}" dt="2022-04-26T11:57:41.405" v="9" actId="26606"/>
          <ac:spMkLst>
            <pc:docMk/>
            <pc:sldMk cId="2244032097" sldId="324"/>
            <ac:spMk id="12" creationId="{8E0105E7-23DB-4CF2-8258-FF47C7620F6E}"/>
          </ac:spMkLst>
        </pc:spChg>
        <pc:spChg chg="add">
          <ac:chgData name="Kim Dearing" userId="5f5c3c6f9192f48a" providerId="LiveId" clId="{03E6D072-7A8C-4797-8454-7E6A5740A9C4}" dt="2022-04-26T11:57:41.405" v="9" actId="26606"/>
          <ac:spMkLst>
            <pc:docMk/>
            <pc:sldMk cId="2244032097" sldId="324"/>
            <ac:spMk id="14" creationId="{074B4F7D-14B2-478B-8BF5-01E4E0C5D263}"/>
          </ac:spMkLst>
        </pc:spChg>
      </pc:sldChg>
      <pc:sldChg chg="addSp modSp mod setBg">
        <pc:chgData name="Kim Dearing" userId="5f5c3c6f9192f48a" providerId="LiveId" clId="{03E6D072-7A8C-4797-8454-7E6A5740A9C4}" dt="2022-04-26T12:01:15.790" v="56" actId="26606"/>
        <pc:sldMkLst>
          <pc:docMk/>
          <pc:sldMk cId="1430184553" sldId="325"/>
        </pc:sldMkLst>
        <pc:spChg chg="mod">
          <ac:chgData name="Kim Dearing" userId="5f5c3c6f9192f48a" providerId="LiveId" clId="{03E6D072-7A8C-4797-8454-7E6A5740A9C4}" dt="2022-04-26T12:01:15.790" v="56" actId="26606"/>
          <ac:spMkLst>
            <pc:docMk/>
            <pc:sldMk cId="1430184553" sldId="325"/>
            <ac:spMk id="2" creationId="{C7B3B06E-AE8C-4D1D-835A-043853A7DF5E}"/>
          </ac:spMkLst>
        </pc:spChg>
        <pc:spChg chg="mod">
          <ac:chgData name="Kim Dearing" userId="5f5c3c6f9192f48a" providerId="LiveId" clId="{03E6D072-7A8C-4797-8454-7E6A5740A9C4}" dt="2022-04-26T12:01:15.790" v="56" actId="26606"/>
          <ac:spMkLst>
            <pc:docMk/>
            <pc:sldMk cId="1430184553" sldId="325"/>
            <ac:spMk id="3" creationId="{30309FD9-335D-47C9-97CC-2DA18F33B2C6}"/>
          </ac:spMkLst>
        </pc:spChg>
        <pc:spChg chg="add">
          <ac:chgData name="Kim Dearing" userId="5f5c3c6f9192f48a" providerId="LiveId" clId="{03E6D072-7A8C-4797-8454-7E6A5740A9C4}" dt="2022-04-26T12:01:15.790" v="56" actId="26606"/>
          <ac:spMkLst>
            <pc:docMk/>
            <pc:sldMk cId="1430184553" sldId="325"/>
            <ac:spMk id="8" creationId="{DAF1966E-FD40-4A4A-B61B-C4DF7FA05F06}"/>
          </ac:spMkLst>
        </pc:spChg>
        <pc:spChg chg="add">
          <ac:chgData name="Kim Dearing" userId="5f5c3c6f9192f48a" providerId="LiveId" clId="{03E6D072-7A8C-4797-8454-7E6A5740A9C4}" dt="2022-04-26T12:01:15.790" v="56" actId="26606"/>
          <ac:spMkLst>
            <pc:docMk/>
            <pc:sldMk cId="1430184553" sldId="325"/>
            <ac:spMk id="10" creationId="{047BFA19-D45E-416B-A404-7AF2F3F27017}"/>
          </ac:spMkLst>
        </pc:spChg>
        <pc:spChg chg="add">
          <ac:chgData name="Kim Dearing" userId="5f5c3c6f9192f48a" providerId="LiveId" clId="{03E6D072-7A8C-4797-8454-7E6A5740A9C4}" dt="2022-04-26T12:01:15.790" v="56" actId="26606"/>
          <ac:spMkLst>
            <pc:docMk/>
            <pc:sldMk cId="1430184553" sldId="325"/>
            <ac:spMk id="12" creationId="{8E0105E7-23DB-4CF2-8258-FF47C7620F6E}"/>
          </ac:spMkLst>
        </pc:spChg>
        <pc:spChg chg="add">
          <ac:chgData name="Kim Dearing" userId="5f5c3c6f9192f48a" providerId="LiveId" clId="{03E6D072-7A8C-4797-8454-7E6A5740A9C4}" dt="2022-04-26T12:01:15.790" v="56" actId="26606"/>
          <ac:spMkLst>
            <pc:docMk/>
            <pc:sldMk cId="1430184553" sldId="325"/>
            <ac:spMk id="14" creationId="{074B4F7D-14B2-478B-8BF5-01E4E0C5D263}"/>
          </ac:spMkLst>
        </pc:spChg>
      </pc:sldChg>
      <pc:sldChg chg="addSp modSp mod setBg">
        <pc:chgData name="Kim Dearing" userId="5f5c3c6f9192f48a" providerId="LiveId" clId="{03E6D072-7A8C-4797-8454-7E6A5740A9C4}" dt="2022-04-26T12:00:42.180" v="37" actId="26606"/>
        <pc:sldMkLst>
          <pc:docMk/>
          <pc:sldMk cId="177947585" sldId="326"/>
        </pc:sldMkLst>
        <pc:spChg chg="mod">
          <ac:chgData name="Kim Dearing" userId="5f5c3c6f9192f48a" providerId="LiveId" clId="{03E6D072-7A8C-4797-8454-7E6A5740A9C4}" dt="2022-04-26T12:00:42.180" v="37" actId="26606"/>
          <ac:spMkLst>
            <pc:docMk/>
            <pc:sldMk cId="177947585" sldId="326"/>
            <ac:spMk id="2" creationId="{7BD46079-3108-4720-AA65-FC1D49F280CD}"/>
          </ac:spMkLst>
        </pc:spChg>
        <pc:spChg chg="mod">
          <ac:chgData name="Kim Dearing" userId="5f5c3c6f9192f48a" providerId="LiveId" clId="{03E6D072-7A8C-4797-8454-7E6A5740A9C4}" dt="2022-04-26T12:00:42.180" v="37" actId="26606"/>
          <ac:spMkLst>
            <pc:docMk/>
            <pc:sldMk cId="177947585" sldId="326"/>
            <ac:spMk id="3" creationId="{E7843D2B-8D07-410D-B5A0-7D85EA614FF5}"/>
          </ac:spMkLst>
        </pc:spChg>
        <pc:spChg chg="add">
          <ac:chgData name="Kim Dearing" userId="5f5c3c6f9192f48a" providerId="LiveId" clId="{03E6D072-7A8C-4797-8454-7E6A5740A9C4}" dt="2022-04-26T12:00:42.180" v="37" actId="26606"/>
          <ac:spMkLst>
            <pc:docMk/>
            <pc:sldMk cId="177947585" sldId="326"/>
            <ac:spMk id="8" creationId="{CBB2B1F0-0DD6-4744-9A46-7A344FB48E40}"/>
          </ac:spMkLst>
        </pc:spChg>
        <pc:spChg chg="add">
          <ac:chgData name="Kim Dearing" userId="5f5c3c6f9192f48a" providerId="LiveId" clId="{03E6D072-7A8C-4797-8454-7E6A5740A9C4}" dt="2022-04-26T12:00:42.180" v="37" actId="26606"/>
          <ac:spMkLst>
            <pc:docMk/>
            <pc:sldMk cId="177947585" sldId="326"/>
            <ac:spMk id="10" creationId="{52D502E5-F6B4-4D58-B4AE-FC466FF15EE8}"/>
          </ac:spMkLst>
        </pc:spChg>
        <pc:spChg chg="add">
          <ac:chgData name="Kim Dearing" userId="5f5c3c6f9192f48a" providerId="LiveId" clId="{03E6D072-7A8C-4797-8454-7E6A5740A9C4}" dt="2022-04-26T12:00:42.180" v="37" actId="26606"/>
          <ac:spMkLst>
            <pc:docMk/>
            <pc:sldMk cId="177947585" sldId="326"/>
            <ac:spMk id="12" creationId="{9DECDBF4-02B6-4BB4-B65B-B8107AD6A9E8}"/>
          </ac:spMkLst>
        </pc:spChg>
      </pc:sldChg>
      <pc:sldChg chg="addSp modSp mod setBg">
        <pc:chgData name="Kim Dearing" userId="5f5c3c6f9192f48a" providerId="LiveId" clId="{03E6D072-7A8C-4797-8454-7E6A5740A9C4}" dt="2022-04-26T12:04:27.506" v="68" actId="26606"/>
        <pc:sldMkLst>
          <pc:docMk/>
          <pc:sldMk cId="3957951304" sldId="327"/>
        </pc:sldMkLst>
        <pc:spChg chg="mod">
          <ac:chgData name="Kim Dearing" userId="5f5c3c6f9192f48a" providerId="LiveId" clId="{03E6D072-7A8C-4797-8454-7E6A5740A9C4}" dt="2022-04-26T12:04:27.506" v="68" actId="26606"/>
          <ac:spMkLst>
            <pc:docMk/>
            <pc:sldMk cId="3957951304" sldId="327"/>
            <ac:spMk id="2" creationId="{C19A975D-3127-4596-A308-F6EC9DC4246E}"/>
          </ac:spMkLst>
        </pc:spChg>
        <pc:spChg chg="mod">
          <ac:chgData name="Kim Dearing" userId="5f5c3c6f9192f48a" providerId="LiveId" clId="{03E6D072-7A8C-4797-8454-7E6A5740A9C4}" dt="2022-04-26T12:04:27.506" v="68" actId="26606"/>
          <ac:spMkLst>
            <pc:docMk/>
            <pc:sldMk cId="3957951304" sldId="327"/>
            <ac:spMk id="3" creationId="{AC46883F-DF95-49FF-994F-1F469FFDE0A4}"/>
          </ac:spMkLst>
        </pc:spChg>
        <pc:spChg chg="add">
          <ac:chgData name="Kim Dearing" userId="5f5c3c6f9192f48a" providerId="LiveId" clId="{03E6D072-7A8C-4797-8454-7E6A5740A9C4}" dt="2022-04-26T12:04:27.506" v="68" actId="26606"/>
          <ac:spMkLst>
            <pc:docMk/>
            <pc:sldMk cId="3957951304" sldId="327"/>
            <ac:spMk id="8" creationId="{DAF1966E-FD40-4A4A-B61B-C4DF7FA05F06}"/>
          </ac:spMkLst>
        </pc:spChg>
        <pc:spChg chg="add">
          <ac:chgData name="Kim Dearing" userId="5f5c3c6f9192f48a" providerId="LiveId" clId="{03E6D072-7A8C-4797-8454-7E6A5740A9C4}" dt="2022-04-26T12:04:27.506" v="68" actId="26606"/>
          <ac:spMkLst>
            <pc:docMk/>
            <pc:sldMk cId="3957951304" sldId="327"/>
            <ac:spMk id="10" creationId="{047BFA19-D45E-416B-A404-7AF2F3F27017}"/>
          </ac:spMkLst>
        </pc:spChg>
        <pc:spChg chg="add">
          <ac:chgData name="Kim Dearing" userId="5f5c3c6f9192f48a" providerId="LiveId" clId="{03E6D072-7A8C-4797-8454-7E6A5740A9C4}" dt="2022-04-26T12:04:27.506" v="68" actId="26606"/>
          <ac:spMkLst>
            <pc:docMk/>
            <pc:sldMk cId="3957951304" sldId="327"/>
            <ac:spMk id="12" creationId="{8E0105E7-23DB-4CF2-8258-FF47C7620F6E}"/>
          </ac:spMkLst>
        </pc:spChg>
        <pc:spChg chg="add">
          <ac:chgData name="Kim Dearing" userId="5f5c3c6f9192f48a" providerId="LiveId" clId="{03E6D072-7A8C-4797-8454-7E6A5740A9C4}" dt="2022-04-26T12:04:27.506" v="68" actId="26606"/>
          <ac:spMkLst>
            <pc:docMk/>
            <pc:sldMk cId="3957951304" sldId="327"/>
            <ac:spMk id="14" creationId="{074B4F7D-14B2-478B-8BF5-01E4E0C5D263}"/>
          </ac:spMkLst>
        </pc:spChg>
      </pc:sldChg>
      <pc:sldChg chg="addSp modSp mod setBg">
        <pc:chgData name="Kim Dearing" userId="5f5c3c6f9192f48a" providerId="LiveId" clId="{03E6D072-7A8C-4797-8454-7E6A5740A9C4}" dt="2022-04-26T12:04:33.906" v="69" actId="26606"/>
        <pc:sldMkLst>
          <pc:docMk/>
          <pc:sldMk cId="756447904" sldId="328"/>
        </pc:sldMkLst>
        <pc:spChg chg="mod">
          <ac:chgData name="Kim Dearing" userId="5f5c3c6f9192f48a" providerId="LiveId" clId="{03E6D072-7A8C-4797-8454-7E6A5740A9C4}" dt="2022-04-26T12:04:33.906" v="69" actId="26606"/>
          <ac:spMkLst>
            <pc:docMk/>
            <pc:sldMk cId="756447904" sldId="328"/>
            <ac:spMk id="2" creationId="{3FE45C3D-D49A-444E-B48B-FEDF72F87C57}"/>
          </ac:spMkLst>
        </pc:spChg>
        <pc:spChg chg="mod">
          <ac:chgData name="Kim Dearing" userId="5f5c3c6f9192f48a" providerId="LiveId" clId="{03E6D072-7A8C-4797-8454-7E6A5740A9C4}" dt="2022-04-26T12:04:33.906" v="69" actId="26606"/>
          <ac:spMkLst>
            <pc:docMk/>
            <pc:sldMk cId="756447904" sldId="328"/>
            <ac:spMk id="3" creationId="{6A14B68D-8E98-44E1-B2D6-47366A0CB7B5}"/>
          </ac:spMkLst>
        </pc:spChg>
        <pc:spChg chg="add">
          <ac:chgData name="Kim Dearing" userId="5f5c3c6f9192f48a" providerId="LiveId" clId="{03E6D072-7A8C-4797-8454-7E6A5740A9C4}" dt="2022-04-26T12:04:33.906" v="69" actId="26606"/>
          <ac:spMkLst>
            <pc:docMk/>
            <pc:sldMk cId="756447904" sldId="328"/>
            <ac:spMk id="8" creationId="{DAF1966E-FD40-4A4A-B61B-C4DF7FA05F06}"/>
          </ac:spMkLst>
        </pc:spChg>
        <pc:spChg chg="add">
          <ac:chgData name="Kim Dearing" userId="5f5c3c6f9192f48a" providerId="LiveId" clId="{03E6D072-7A8C-4797-8454-7E6A5740A9C4}" dt="2022-04-26T12:04:33.906" v="69" actId="26606"/>
          <ac:spMkLst>
            <pc:docMk/>
            <pc:sldMk cId="756447904" sldId="328"/>
            <ac:spMk id="10" creationId="{047BFA19-D45E-416B-A404-7AF2F3F27017}"/>
          </ac:spMkLst>
        </pc:spChg>
        <pc:spChg chg="add">
          <ac:chgData name="Kim Dearing" userId="5f5c3c6f9192f48a" providerId="LiveId" clId="{03E6D072-7A8C-4797-8454-7E6A5740A9C4}" dt="2022-04-26T12:04:33.906" v="69" actId="26606"/>
          <ac:spMkLst>
            <pc:docMk/>
            <pc:sldMk cId="756447904" sldId="328"/>
            <ac:spMk id="12" creationId="{8E0105E7-23DB-4CF2-8258-FF47C7620F6E}"/>
          </ac:spMkLst>
        </pc:spChg>
        <pc:spChg chg="add">
          <ac:chgData name="Kim Dearing" userId="5f5c3c6f9192f48a" providerId="LiveId" clId="{03E6D072-7A8C-4797-8454-7E6A5740A9C4}" dt="2022-04-26T12:04:33.906" v="69" actId="26606"/>
          <ac:spMkLst>
            <pc:docMk/>
            <pc:sldMk cId="756447904" sldId="328"/>
            <ac:spMk id="14" creationId="{074B4F7D-14B2-478B-8BF5-01E4E0C5D263}"/>
          </ac:spMkLst>
        </pc:spChg>
      </pc:sldChg>
      <pc:sldChg chg="addSp modSp mod setBg">
        <pc:chgData name="Kim Dearing" userId="5f5c3c6f9192f48a" providerId="LiveId" clId="{03E6D072-7A8C-4797-8454-7E6A5740A9C4}" dt="2022-04-26T12:05:08.087" v="75" actId="26606"/>
        <pc:sldMkLst>
          <pc:docMk/>
          <pc:sldMk cId="12952675" sldId="329"/>
        </pc:sldMkLst>
        <pc:spChg chg="mod">
          <ac:chgData name="Kim Dearing" userId="5f5c3c6f9192f48a" providerId="LiveId" clId="{03E6D072-7A8C-4797-8454-7E6A5740A9C4}" dt="2022-04-26T12:05:08.087" v="75" actId="26606"/>
          <ac:spMkLst>
            <pc:docMk/>
            <pc:sldMk cId="12952675" sldId="329"/>
            <ac:spMk id="2" creationId="{A3A67824-0AEB-4E38-8B29-F5C62A5AD4A8}"/>
          </ac:spMkLst>
        </pc:spChg>
        <pc:spChg chg="mod">
          <ac:chgData name="Kim Dearing" userId="5f5c3c6f9192f48a" providerId="LiveId" clId="{03E6D072-7A8C-4797-8454-7E6A5740A9C4}" dt="2022-04-26T12:05:08.087" v="75" actId="26606"/>
          <ac:spMkLst>
            <pc:docMk/>
            <pc:sldMk cId="12952675" sldId="329"/>
            <ac:spMk id="3" creationId="{F78DE9D6-9915-486C-80E7-F1EA6970E2AD}"/>
          </ac:spMkLst>
        </pc:spChg>
        <pc:spChg chg="add">
          <ac:chgData name="Kim Dearing" userId="5f5c3c6f9192f48a" providerId="LiveId" clId="{03E6D072-7A8C-4797-8454-7E6A5740A9C4}" dt="2022-04-26T12:05:08.087" v="75" actId="26606"/>
          <ac:spMkLst>
            <pc:docMk/>
            <pc:sldMk cId="12952675" sldId="329"/>
            <ac:spMk id="8" creationId="{DAF1966E-FD40-4A4A-B61B-C4DF7FA05F06}"/>
          </ac:spMkLst>
        </pc:spChg>
        <pc:spChg chg="add">
          <ac:chgData name="Kim Dearing" userId="5f5c3c6f9192f48a" providerId="LiveId" clId="{03E6D072-7A8C-4797-8454-7E6A5740A9C4}" dt="2022-04-26T12:05:08.087" v="75" actId="26606"/>
          <ac:spMkLst>
            <pc:docMk/>
            <pc:sldMk cId="12952675" sldId="329"/>
            <ac:spMk id="10" creationId="{047BFA19-D45E-416B-A404-7AF2F3F27017}"/>
          </ac:spMkLst>
        </pc:spChg>
        <pc:spChg chg="add">
          <ac:chgData name="Kim Dearing" userId="5f5c3c6f9192f48a" providerId="LiveId" clId="{03E6D072-7A8C-4797-8454-7E6A5740A9C4}" dt="2022-04-26T12:05:08.087" v="75" actId="26606"/>
          <ac:spMkLst>
            <pc:docMk/>
            <pc:sldMk cId="12952675" sldId="329"/>
            <ac:spMk id="12" creationId="{8E0105E7-23DB-4CF2-8258-FF47C7620F6E}"/>
          </ac:spMkLst>
        </pc:spChg>
        <pc:spChg chg="add">
          <ac:chgData name="Kim Dearing" userId="5f5c3c6f9192f48a" providerId="LiveId" clId="{03E6D072-7A8C-4797-8454-7E6A5740A9C4}" dt="2022-04-26T12:05:08.087" v="75" actId="26606"/>
          <ac:spMkLst>
            <pc:docMk/>
            <pc:sldMk cId="12952675" sldId="329"/>
            <ac:spMk id="14" creationId="{074B4F7D-14B2-478B-8BF5-01E4E0C5D263}"/>
          </ac:spMkLst>
        </pc:spChg>
      </pc:sldChg>
      <pc:sldChg chg="addSp modSp mod setBg">
        <pc:chgData name="Kim Dearing" userId="5f5c3c6f9192f48a" providerId="LiveId" clId="{03E6D072-7A8C-4797-8454-7E6A5740A9C4}" dt="2022-04-26T12:04:21.394" v="67" actId="114"/>
        <pc:sldMkLst>
          <pc:docMk/>
          <pc:sldMk cId="2481160960" sldId="330"/>
        </pc:sldMkLst>
        <pc:spChg chg="mod">
          <ac:chgData name="Kim Dearing" userId="5f5c3c6f9192f48a" providerId="LiveId" clId="{03E6D072-7A8C-4797-8454-7E6A5740A9C4}" dt="2022-04-26T12:03:56.423" v="61" actId="26606"/>
          <ac:spMkLst>
            <pc:docMk/>
            <pc:sldMk cId="2481160960" sldId="330"/>
            <ac:spMk id="2" creationId="{DADFDF18-C745-4169-A9F1-1FF306F78CA3}"/>
          </ac:spMkLst>
        </pc:spChg>
        <pc:spChg chg="mod">
          <ac:chgData name="Kim Dearing" userId="5f5c3c6f9192f48a" providerId="LiveId" clId="{03E6D072-7A8C-4797-8454-7E6A5740A9C4}" dt="2022-04-26T12:04:21.394" v="67" actId="114"/>
          <ac:spMkLst>
            <pc:docMk/>
            <pc:sldMk cId="2481160960" sldId="330"/>
            <ac:spMk id="3" creationId="{C33C2EA7-FC87-44EA-A0B9-DA37882C72D0}"/>
          </ac:spMkLst>
        </pc:spChg>
        <pc:spChg chg="add">
          <ac:chgData name="Kim Dearing" userId="5f5c3c6f9192f48a" providerId="LiveId" clId="{03E6D072-7A8C-4797-8454-7E6A5740A9C4}" dt="2022-04-26T12:03:56.423" v="61" actId="26606"/>
          <ac:spMkLst>
            <pc:docMk/>
            <pc:sldMk cId="2481160960" sldId="330"/>
            <ac:spMk id="8" creationId="{DAF1966E-FD40-4A4A-B61B-C4DF7FA05F06}"/>
          </ac:spMkLst>
        </pc:spChg>
        <pc:spChg chg="add">
          <ac:chgData name="Kim Dearing" userId="5f5c3c6f9192f48a" providerId="LiveId" clId="{03E6D072-7A8C-4797-8454-7E6A5740A9C4}" dt="2022-04-26T12:03:56.423" v="61" actId="26606"/>
          <ac:spMkLst>
            <pc:docMk/>
            <pc:sldMk cId="2481160960" sldId="330"/>
            <ac:spMk id="10" creationId="{047BFA19-D45E-416B-A404-7AF2F3F27017}"/>
          </ac:spMkLst>
        </pc:spChg>
        <pc:spChg chg="add">
          <ac:chgData name="Kim Dearing" userId="5f5c3c6f9192f48a" providerId="LiveId" clId="{03E6D072-7A8C-4797-8454-7E6A5740A9C4}" dt="2022-04-26T12:03:56.423" v="61" actId="26606"/>
          <ac:spMkLst>
            <pc:docMk/>
            <pc:sldMk cId="2481160960" sldId="330"/>
            <ac:spMk id="12" creationId="{8E0105E7-23DB-4CF2-8258-FF47C7620F6E}"/>
          </ac:spMkLst>
        </pc:spChg>
        <pc:spChg chg="add">
          <ac:chgData name="Kim Dearing" userId="5f5c3c6f9192f48a" providerId="LiveId" clId="{03E6D072-7A8C-4797-8454-7E6A5740A9C4}" dt="2022-04-26T12:03:56.423" v="61" actId="26606"/>
          <ac:spMkLst>
            <pc:docMk/>
            <pc:sldMk cId="2481160960" sldId="330"/>
            <ac:spMk id="14" creationId="{074B4F7D-14B2-478B-8BF5-01E4E0C5D263}"/>
          </ac:spMkLst>
        </pc:spChg>
      </pc:sldChg>
      <pc:sldChg chg="addSp modSp mod setBg">
        <pc:chgData name="Kim Dearing" userId="5f5c3c6f9192f48a" providerId="LiveId" clId="{03E6D072-7A8C-4797-8454-7E6A5740A9C4}" dt="2022-04-26T12:05:23.685" v="77" actId="26606"/>
        <pc:sldMkLst>
          <pc:docMk/>
          <pc:sldMk cId="2682528954" sldId="331"/>
        </pc:sldMkLst>
        <pc:spChg chg="mod">
          <ac:chgData name="Kim Dearing" userId="5f5c3c6f9192f48a" providerId="LiveId" clId="{03E6D072-7A8C-4797-8454-7E6A5740A9C4}" dt="2022-04-26T12:05:23.685" v="77" actId="26606"/>
          <ac:spMkLst>
            <pc:docMk/>
            <pc:sldMk cId="2682528954" sldId="331"/>
            <ac:spMk id="2" creationId="{350F5982-86F8-469F-99CB-5019F2341674}"/>
          </ac:spMkLst>
        </pc:spChg>
        <pc:spChg chg="mod">
          <ac:chgData name="Kim Dearing" userId="5f5c3c6f9192f48a" providerId="LiveId" clId="{03E6D072-7A8C-4797-8454-7E6A5740A9C4}" dt="2022-04-26T12:05:23.685" v="77" actId="26606"/>
          <ac:spMkLst>
            <pc:docMk/>
            <pc:sldMk cId="2682528954" sldId="331"/>
            <ac:spMk id="3" creationId="{2ED20C33-3CEC-4420-BE79-E16818D58656}"/>
          </ac:spMkLst>
        </pc:spChg>
        <pc:spChg chg="add">
          <ac:chgData name="Kim Dearing" userId="5f5c3c6f9192f48a" providerId="LiveId" clId="{03E6D072-7A8C-4797-8454-7E6A5740A9C4}" dt="2022-04-26T12:05:23.685" v="77" actId="26606"/>
          <ac:spMkLst>
            <pc:docMk/>
            <pc:sldMk cId="2682528954" sldId="331"/>
            <ac:spMk id="8" creationId="{DAF1966E-FD40-4A4A-B61B-C4DF7FA05F06}"/>
          </ac:spMkLst>
        </pc:spChg>
        <pc:spChg chg="add">
          <ac:chgData name="Kim Dearing" userId="5f5c3c6f9192f48a" providerId="LiveId" clId="{03E6D072-7A8C-4797-8454-7E6A5740A9C4}" dt="2022-04-26T12:05:23.685" v="77" actId="26606"/>
          <ac:spMkLst>
            <pc:docMk/>
            <pc:sldMk cId="2682528954" sldId="331"/>
            <ac:spMk id="10" creationId="{047BFA19-D45E-416B-A404-7AF2F3F27017}"/>
          </ac:spMkLst>
        </pc:spChg>
        <pc:spChg chg="add">
          <ac:chgData name="Kim Dearing" userId="5f5c3c6f9192f48a" providerId="LiveId" clId="{03E6D072-7A8C-4797-8454-7E6A5740A9C4}" dt="2022-04-26T12:05:23.685" v="77" actId="26606"/>
          <ac:spMkLst>
            <pc:docMk/>
            <pc:sldMk cId="2682528954" sldId="331"/>
            <ac:spMk id="12" creationId="{8E0105E7-23DB-4CF2-8258-FF47C7620F6E}"/>
          </ac:spMkLst>
        </pc:spChg>
        <pc:spChg chg="add">
          <ac:chgData name="Kim Dearing" userId="5f5c3c6f9192f48a" providerId="LiveId" clId="{03E6D072-7A8C-4797-8454-7E6A5740A9C4}" dt="2022-04-26T12:05:23.685" v="77" actId="26606"/>
          <ac:spMkLst>
            <pc:docMk/>
            <pc:sldMk cId="2682528954" sldId="331"/>
            <ac:spMk id="14" creationId="{074B4F7D-14B2-478B-8BF5-01E4E0C5D263}"/>
          </ac:spMkLst>
        </pc:spChg>
      </pc:sldChg>
      <pc:sldChg chg="addSp modSp mod setBg">
        <pc:chgData name="Kim Dearing" userId="5f5c3c6f9192f48a" providerId="LiveId" clId="{03E6D072-7A8C-4797-8454-7E6A5740A9C4}" dt="2022-04-26T12:05:33.323" v="79" actId="26606"/>
        <pc:sldMkLst>
          <pc:docMk/>
          <pc:sldMk cId="57215441" sldId="332"/>
        </pc:sldMkLst>
        <pc:spChg chg="mod">
          <ac:chgData name="Kim Dearing" userId="5f5c3c6f9192f48a" providerId="LiveId" clId="{03E6D072-7A8C-4797-8454-7E6A5740A9C4}" dt="2022-04-26T12:05:33.323" v="79" actId="26606"/>
          <ac:spMkLst>
            <pc:docMk/>
            <pc:sldMk cId="57215441" sldId="332"/>
            <ac:spMk id="2" creationId="{5CAD29D4-DAF8-48CE-ACB9-A2C6F7070053}"/>
          </ac:spMkLst>
        </pc:spChg>
        <pc:spChg chg="mod">
          <ac:chgData name="Kim Dearing" userId="5f5c3c6f9192f48a" providerId="LiveId" clId="{03E6D072-7A8C-4797-8454-7E6A5740A9C4}" dt="2022-04-26T12:05:33.323" v="79" actId="26606"/>
          <ac:spMkLst>
            <pc:docMk/>
            <pc:sldMk cId="57215441" sldId="332"/>
            <ac:spMk id="3" creationId="{557812C8-D2D6-48D3-A5AC-9A00C1E7C30C}"/>
          </ac:spMkLst>
        </pc:spChg>
        <pc:spChg chg="add">
          <ac:chgData name="Kim Dearing" userId="5f5c3c6f9192f48a" providerId="LiveId" clId="{03E6D072-7A8C-4797-8454-7E6A5740A9C4}" dt="2022-04-26T12:05:33.323" v="79" actId="26606"/>
          <ac:spMkLst>
            <pc:docMk/>
            <pc:sldMk cId="57215441" sldId="332"/>
            <ac:spMk id="8" creationId="{DAF1966E-FD40-4A4A-B61B-C4DF7FA05F06}"/>
          </ac:spMkLst>
        </pc:spChg>
        <pc:spChg chg="add">
          <ac:chgData name="Kim Dearing" userId="5f5c3c6f9192f48a" providerId="LiveId" clId="{03E6D072-7A8C-4797-8454-7E6A5740A9C4}" dt="2022-04-26T12:05:33.323" v="79" actId="26606"/>
          <ac:spMkLst>
            <pc:docMk/>
            <pc:sldMk cId="57215441" sldId="332"/>
            <ac:spMk id="10" creationId="{047BFA19-D45E-416B-A404-7AF2F3F27017}"/>
          </ac:spMkLst>
        </pc:spChg>
        <pc:spChg chg="add">
          <ac:chgData name="Kim Dearing" userId="5f5c3c6f9192f48a" providerId="LiveId" clId="{03E6D072-7A8C-4797-8454-7E6A5740A9C4}" dt="2022-04-26T12:05:33.323" v="79" actId="26606"/>
          <ac:spMkLst>
            <pc:docMk/>
            <pc:sldMk cId="57215441" sldId="332"/>
            <ac:spMk id="12" creationId="{8E0105E7-23DB-4CF2-8258-FF47C7620F6E}"/>
          </ac:spMkLst>
        </pc:spChg>
        <pc:spChg chg="add">
          <ac:chgData name="Kim Dearing" userId="5f5c3c6f9192f48a" providerId="LiveId" clId="{03E6D072-7A8C-4797-8454-7E6A5740A9C4}" dt="2022-04-26T12:05:33.323" v="79" actId="26606"/>
          <ac:spMkLst>
            <pc:docMk/>
            <pc:sldMk cId="57215441" sldId="332"/>
            <ac:spMk id="14" creationId="{074B4F7D-14B2-478B-8BF5-01E4E0C5D263}"/>
          </ac:spMkLst>
        </pc:spChg>
      </pc:sldChg>
      <pc:sldChg chg="addSp modSp mod setBg">
        <pc:chgData name="Kim Dearing" userId="5f5c3c6f9192f48a" providerId="LiveId" clId="{03E6D072-7A8C-4797-8454-7E6A5740A9C4}" dt="2022-04-26T12:05:01.954" v="74" actId="26606"/>
        <pc:sldMkLst>
          <pc:docMk/>
          <pc:sldMk cId="3966024122" sldId="333"/>
        </pc:sldMkLst>
        <pc:spChg chg="mod">
          <ac:chgData name="Kim Dearing" userId="5f5c3c6f9192f48a" providerId="LiveId" clId="{03E6D072-7A8C-4797-8454-7E6A5740A9C4}" dt="2022-04-26T12:05:01.954" v="74" actId="26606"/>
          <ac:spMkLst>
            <pc:docMk/>
            <pc:sldMk cId="3966024122" sldId="333"/>
            <ac:spMk id="2" creationId="{7E70032C-07F3-41A1-B758-029413EC219F}"/>
          </ac:spMkLst>
        </pc:spChg>
        <pc:spChg chg="mod">
          <ac:chgData name="Kim Dearing" userId="5f5c3c6f9192f48a" providerId="LiveId" clId="{03E6D072-7A8C-4797-8454-7E6A5740A9C4}" dt="2022-04-26T12:05:01.954" v="74" actId="26606"/>
          <ac:spMkLst>
            <pc:docMk/>
            <pc:sldMk cId="3966024122" sldId="333"/>
            <ac:spMk id="3" creationId="{FB2FC3EC-C52F-4DA3-8930-D23931F1907F}"/>
          </ac:spMkLst>
        </pc:spChg>
        <pc:spChg chg="add">
          <ac:chgData name="Kim Dearing" userId="5f5c3c6f9192f48a" providerId="LiveId" clId="{03E6D072-7A8C-4797-8454-7E6A5740A9C4}" dt="2022-04-26T12:05:01.954" v="74" actId="26606"/>
          <ac:spMkLst>
            <pc:docMk/>
            <pc:sldMk cId="3966024122" sldId="333"/>
            <ac:spMk id="8" creationId="{DAF1966E-FD40-4A4A-B61B-C4DF7FA05F06}"/>
          </ac:spMkLst>
        </pc:spChg>
        <pc:spChg chg="add">
          <ac:chgData name="Kim Dearing" userId="5f5c3c6f9192f48a" providerId="LiveId" clId="{03E6D072-7A8C-4797-8454-7E6A5740A9C4}" dt="2022-04-26T12:05:01.954" v="74" actId="26606"/>
          <ac:spMkLst>
            <pc:docMk/>
            <pc:sldMk cId="3966024122" sldId="333"/>
            <ac:spMk id="10" creationId="{047BFA19-D45E-416B-A404-7AF2F3F27017}"/>
          </ac:spMkLst>
        </pc:spChg>
        <pc:spChg chg="add">
          <ac:chgData name="Kim Dearing" userId="5f5c3c6f9192f48a" providerId="LiveId" clId="{03E6D072-7A8C-4797-8454-7E6A5740A9C4}" dt="2022-04-26T12:05:01.954" v="74" actId="26606"/>
          <ac:spMkLst>
            <pc:docMk/>
            <pc:sldMk cId="3966024122" sldId="333"/>
            <ac:spMk id="12" creationId="{8E0105E7-23DB-4CF2-8258-FF47C7620F6E}"/>
          </ac:spMkLst>
        </pc:spChg>
        <pc:spChg chg="add">
          <ac:chgData name="Kim Dearing" userId="5f5c3c6f9192f48a" providerId="LiveId" clId="{03E6D072-7A8C-4797-8454-7E6A5740A9C4}" dt="2022-04-26T12:05:01.954" v="74" actId="26606"/>
          <ac:spMkLst>
            <pc:docMk/>
            <pc:sldMk cId="3966024122" sldId="333"/>
            <ac:spMk id="14" creationId="{074B4F7D-14B2-478B-8BF5-01E4E0C5D263}"/>
          </ac:spMkLst>
        </pc:spChg>
      </pc:sldChg>
      <pc:sldChg chg="delSp modSp mod">
        <pc:chgData name="Kim Dearing" userId="5f5c3c6f9192f48a" providerId="LiveId" clId="{03E6D072-7A8C-4797-8454-7E6A5740A9C4}" dt="2022-04-26T12:04:55.422" v="73" actId="1076"/>
        <pc:sldMkLst>
          <pc:docMk/>
          <pc:sldMk cId="558166829" sldId="334"/>
        </pc:sldMkLst>
        <pc:spChg chg="del">
          <ac:chgData name="Kim Dearing" userId="5f5c3c6f9192f48a" providerId="LiveId" clId="{03E6D072-7A8C-4797-8454-7E6A5740A9C4}" dt="2022-04-26T12:04:47.504" v="70" actId="478"/>
          <ac:spMkLst>
            <pc:docMk/>
            <pc:sldMk cId="558166829" sldId="334"/>
            <ac:spMk id="2" creationId="{D0931361-EC3B-4F89-9C0D-7ADF867E66EB}"/>
          </ac:spMkLst>
        </pc:spChg>
        <pc:picChg chg="mod">
          <ac:chgData name="Kim Dearing" userId="5f5c3c6f9192f48a" providerId="LiveId" clId="{03E6D072-7A8C-4797-8454-7E6A5740A9C4}" dt="2022-04-26T12:04:55.422" v="73" actId="1076"/>
          <ac:picMkLst>
            <pc:docMk/>
            <pc:sldMk cId="558166829" sldId="334"/>
            <ac:picMk id="4" creationId="{41FA64D7-9486-4EAA-9328-9892E7B3E15F}"/>
          </ac:picMkLst>
        </pc:picChg>
      </pc:sldChg>
      <pc:sldChg chg="addSp modSp mod setBg">
        <pc:chgData name="Kim Dearing" userId="5f5c3c6f9192f48a" providerId="LiveId" clId="{03E6D072-7A8C-4797-8454-7E6A5740A9C4}" dt="2022-04-26T12:05:16.650" v="76" actId="26606"/>
        <pc:sldMkLst>
          <pc:docMk/>
          <pc:sldMk cId="2485426055" sldId="335"/>
        </pc:sldMkLst>
        <pc:spChg chg="mod">
          <ac:chgData name="Kim Dearing" userId="5f5c3c6f9192f48a" providerId="LiveId" clId="{03E6D072-7A8C-4797-8454-7E6A5740A9C4}" dt="2022-04-26T12:05:16.650" v="76" actId="26606"/>
          <ac:spMkLst>
            <pc:docMk/>
            <pc:sldMk cId="2485426055" sldId="335"/>
            <ac:spMk id="2" creationId="{8A7C4F57-924F-4B5E-A006-A5701340EB3D}"/>
          </ac:spMkLst>
        </pc:spChg>
        <pc:spChg chg="mod">
          <ac:chgData name="Kim Dearing" userId="5f5c3c6f9192f48a" providerId="LiveId" clId="{03E6D072-7A8C-4797-8454-7E6A5740A9C4}" dt="2022-04-26T12:05:16.650" v="76" actId="26606"/>
          <ac:spMkLst>
            <pc:docMk/>
            <pc:sldMk cId="2485426055" sldId="335"/>
            <ac:spMk id="3" creationId="{40F6EDBE-12A2-411C-A86D-FFA370B0522E}"/>
          </ac:spMkLst>
        </pc:spChg>
        <pc:spChg chg="add">
          <ac:chgData name="Kim Dearing" userId="5f5c3c6f9192f48a" providerId="LiveId" clId="{03E6D072-7A8C-4797-8454-7E6A5740A9C4}" dt="2022-04-26T12:05:16.650" v="76" actId="26606"/>
          <ac:spMkLst>
            <pc:docMk/>
            <pc:sldMk cId="2485426055" sldId="335"/>
            <ac:spMk id="8" creationId="{DAF1966E-FD40-4A4A-B61B-C4DF7FA05F06}"/>
          </ac:spMkLst>
        </pc:spChg>
        <pc:spChg chg="add">
          <ac:chgData name="Kim Dearing" userId="5f5c3c6f9192f48a" providerId="LiveId" clId="{03E6D072-7A8C-4797-8454-7E6A5740A9C4}" dt="2022-04-26T12:05:16.650" v="76" actId="26606"/>
          <ac:spMkLst>
            <pc:docMk/>
            <pc:sldMk cId="2485426055" sldId="335"/>
            <ac:spMk id="10" creationId="{047BFA19-D45E-416B-A404-7AF2F3F27017}"/>
          </ac:spMkLst>
        </pc:spChg>
        <pc:spChg chg="add">
          <ac:chgData name="Kim Dearing" userId="5f5c3c6f9192f48a" providerId="LiveId" clId="{03E6D072-7A8C-4797-8454-7E6A5740A9C4}" dt="2022-04-26T12:05:16.650" v="76" actId="26606"/>
          <ac:spMkLst>
            <pc:docMk/>
            <pc:sldMk cId="2485426055" sldId="335"/>
            <ac:spMk id="12" creationId="{8E0105E7-23DB-4CF2-8258-FF47C7620F6E}"/>
          </ac:spMkLst>
        </pc:spChg>
        <pc:spChg chg="add">
          <ac:chgData name="Kim Dearing" userId="5f5c3c6f9192f48a" providerId="LiveId" clId="{03E6D072-7A8C-4797-8454-7E6A5740A9C4}" dt="2022-04-26T12:05:16.650" v="76" actId="26606"/>
          <ac:spMkLst>
            <pc:docMk/>
            <pc:sldMk cId="2485426055" sldId="335"/>
            <ac:spMk id="14" creationId="{074B4F7D-14B2-478B-8BF5-01E4E0C5D263}"/>
          </ac:spMkLst>
        </pc:spChg>
      </pc:sldChg>
      <pc:sldChg chg="addSp modSp mod setBg">
        <pc:chgData name="Kim Dearing" userId="5f5c3c6f9192f48a" providerId="LiveId" clId="{03E6D072-7A8C-4797-8454-7E6A5740A9C4}" dt="2022-04-26T12:05:29.229" v="78" actId="26606"/>
        <pc:sldMkLst>
          <pc:docMk/>
          <pc:sldMk cId="3798458785" sldId="336"/>
        </pc:sldMkLst>
        <pc:spChg chg="mod">
          <ac:chgData name="Kim Dearing" userId="5f5c3c6f9192f48a" providerId="LiveId" clId="{03E6D072-7A8C-4797-8454-7E6A5740A9C4}" dt="2022-04-26T12:05:29.229" v="78" actId="26606"/>
          <ac:spMkLst>
            <pc:docMk/>
            <pc:sldMk cId="3798458785" sldId="336"/>
            <ac:spMk id="2" creationId="{66552845-2ED4-41B7-9885-4910400CA0A2}"/>
          </ac:spMkLst>
        </pc:spChg>
        <pc:spChg chg="mod">
          <ac:chgData name="Kim Dearing" userId="5f5c3c6f9192f48a" providerId="LiveId" clId="{03E6D072-7A8C-4797-8454-7E6A5740A9C4}" dt="2022-04-26T12:05:29.229" v="78" actId="26606"/>
          <ac:spMkLst>
            <pc:docMk/>
            <pc:sldMk cId="3798458785" sldId="336"/>
            <ac:spMk id="3" creationId="{F4D24400-B406-42D7-A939-632EFC85EB6A}"/>
          </ac:spMkLst>
        </pc:spChg>
        <pc:spChg chg="add">
          <ac:chgData name="Kim Dearing" userId="5f5c3c6f9192f48a" providerId="LiveId" clId="{03E6D072-7A8C-4797-8454-7E6A5740A9C4}" dt="2022-04-26T12:05:29.229" v="78" actId="26606"/>
          <ac:spMkLst>
            <pc:docMk/>
            <pc:sldMk cId="3798458785" sldId="336"/>
            <ac:spMk id="8" creationId="{DAF1966E-FD40-4A4A-B61B-C4DF7FA05F06}"/>
          </ac:spMkLst>
        </pc:spChg>
        <pc:spChg chg="add">
          <ac:chgData name="Kim Dearing" userId="5f5c3c6f9192f48a" providerId="LiveId" clId="{03E6D072-7A8C-4797-8454-7E6A5740A9C4}" dt="2022-04-26T12:05:29.229" v="78" actId="26606"/>
          <ac:spMkLst>
            <pc:docMk/>
            <pc:sldMk cId="3798458785" sldId="336"/>
            <ac:spMk id="10" creationId="{047BFA19-D45E-416B-A404-7AF2F3F27017}"/>
          </ac:spMkLst>
        </pc:spChg>
        <pc:spChg chg="add">
          <ac:chgData name="Kim Dearing" userId="5f5c3c6f9192f48a" providerId="LiveId" clId="{03E6D072-7A8C-4797-8454-7E6A5740A9C4}" dt="2022-04-26T12:05:29.229" v="78" actId="26606"/>
          <ac:spMkLst>
            <pc:docMk/>
            <pc:sldMk cId="3798458785" sldId="336"/>
            <ac:spMk id="12" creationId="{8E0105E7-23DB-4CF2-8258-FF47C7620F6E}"/>
          </ac:spMkLst>
        </pc:spChg>
        <pc:spChg chg="add">
          <ac:chgData name="Kim Dearing" userId="5f5c3c6f9192f48a" providerId="LiveId" clId="{03E6D072-7A8C-4797-8454-7E6A5740A9C4}" dt="2022-04-26T12:05:29.229" v="78" actId="26606"/>
          <ac:spMkLst>
            <pc:docMk/>
            <pc:sldMk cId="3798458785" sldId="336"/>
            <ac:spMk id="14" creationId="{074B4F7D-14B2-478B-8BF5-01E4E0C5D26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chemeClr val="tx1"/>
              </a:solidFill>
            </a:rPr>
            <a:t>Week 2: </a:t>
          </a:r>
          <a:r>
            <a:rPr lang="en-GB" b="0" dirty="0">
              <a:solidFill>
                <a:schemeClr val="tx1"/>
              </a:solidFill>
            </a:rPr>
            <a:t>research methods: case studies; interviews; focus groups; ethnography </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chemeClr val="accent1">
                  <a:lumMod val="75000"/>
                </a:schemeClr>
              </a:solidFill>
            </a:rPr>
            <a:t>Week 3: </a:t>
          </a:r>
          <a:r>
            <a:rPr lang="en-GB" b="0" i="1" dirty="0">
              <a:solidFill>
                <a:schemeClr val="accent1">
                  <a:lumMod val="75000"/>
                </a:schemeClr>
              </a:solidFill>
            </a:rPr>
            <a:t>Recap methods </a:t>
          </a:r>
          <a:r>
            <a:rPr lang="en-GB" b="0" dirty="0">
              <a:solidFill>
                <a:schemeClr val="accent1">
                  <a:lumMod val="75000"/>
                </a:schemeClr>
              </a:solidFill>
            </a:rPr>
            <a:t>mixed methods and triangulation; </a:t>
          </a:r>
          <a:r>
            <a:rPr lang="en-GB" dirty="0">
              <a:solidFill>
                <a:schemeClr val="accent1">
                  <a:lumMod val="75000"/>
                </a:schemeClr>
              </a:solidFill>
            </a:rPr>
            <a:t>analysis and interpretation within an interpretive paradigm</a:t>
          </a:r>
          <a:endParaRPr lang="en-US" dirty="0">
            <a:solidFill>
              <a:schemeClr val="accent1">
                <a:lumMod val="75000"/>
              </a:schemeClr>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b="0" dirty="0"/>
            <a:t>s</a:t>
          </a:r>
          <a:r>
            <a:rPr lang="en-GB" dirty="0"/>
            <a:t>ocial and cultural context of research; ethics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2FAC03-0D15-44C8-AA9A-0270E3024A7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CADEA69-ED55-4F8A-8959-AFD6A2E87A6E}">
      <dgm:prSet/>
      <dgm:spPr/>
      <dgm:t>
        <a:bodyPr/>
        <a:lstStyle/>
        <a:p>
          <a:r>
            <a:rPr lang="en-GB"/>
            <a:t>Most frequently used include:</a:t>
          </a:r>
          <a:endParaRPr lang="en-US"/>
        </a:p>
      </dgm:t>
    </dgm:pt>
    <dgm:pt modelId="{6AACBE7B-FF9E-4A06-AB15-70AF57EE7406}" type="parTrans" cxnId="{EDA27EE8-77A4-4AD3-A3C9-445075428416}">
      <dgm:prSet/>
      <dgm:spPr/>
      <dgm:t>
        <a:bodyPr/>
        <a:lstStyle/>
        <a:p>
          <a:endParaRPr lang="en-US"/>
        </a:p>
      </dgm:t>
    </dgm:pt>
    <dgm:pt modelId="{A2032DA1-EBDC-40B0-B83B-74AAAA7E517D}" type="sibTrans" cxnId="{EDA27EE8-77A4-4AD3-A3C9-445075428416}">
      <dgm:prSet/>
      <dgm:spPr/>
      <dgm:t>
        <a:bodyPr/>
        <a:lstStyle/>
        <a:p>
          <a:endParaRPr lang="en-US"/>
        </a:p>
      </dgm:t>
    </dgm:pt>
    <dgm:pt modelId="{36DB355E-FAFA-42E1-A477-3277F876BB1B}">
      <dgm:prSet/>
      <dgm:spPr/>
      <dgm:t>
        <a:bodyPr/>
        <a:lstStyle/>
        <a:p>
          <a:r>
            <a:rPr lang="en-GB"/>
            <a:t>Observation/participant observation </a:t>
          </a:r>
          <a:endParaRPr lang="en-US"/>
        </a:p>
      </dgm:t>
    </dgm:pt>
    <dgm:pt modelId="{4EB07A36-814E-4A14-8B13-4F1665D3FC5A}" type="parTrans" cxnId="{B409D613-89CE-43A4-8DC0-901AEEF99056}">
      <dgm:prSet/>
      <dgm:spPr/>
      <dgm:t>
        <a:bodyPr/>
        <a:lstStyle/>
        <a:p>
          <a:endParaRPr lang="en-US"/>
        </a:p>
      </dgm:t>
    </dgm:pt>
    <dgm:pt modelId="{8B521BE3-B4B5-4ED5-B06D-36E5C9B08403}" type="sibTrans" cxnId="{B409D613-89CE-43A4-8DC0-901AEEF99056}">
      <dgm:prSet/>
      <dgm:spPr/>
      <dgm:t>
        <a:bodyPr/>
        <a:lstStyle/>
        <a:p>
          <a:endParaRPr lang="en-US"/>
        </a:p>
      </dgm:t>
    </dgm:pt>
    <dgm:pt modelId="{AAE85A07-4B2D-4527-9C39-EB0338ADCB82}">
      <dgm:prSet/>
      <dgm:spPr/>
      <dgm:t>
        <a:bodyPr/>
        <a:lstStyle/>
        <a:p>
          <a:r>
            <a:rPr lang="en-GB"/>
            <a:t>Surveys</a:t>
          </a:r>
          <a:endParaRPr lang="en-US"/>
        </a:p>
      </dgm:t>
    </dgm:pt>
    <dgm:pt modelId="{6E867ADF-EC3C-4F3C-9748-01130B8FAF57}" type="parTrans" cxnId="{BC3C196B-17E2-4EE9-84D9-C66DC6D6BE72}">
      <dgm:prSet/>
      <dgm:spPr/>
      <dgm:t>
        <a:bodyPr/>
        <a:lstStyle/>
        <a:p>
          <a:endParaRPr lang="en-US"/>
        </a:p>
      </dgm:t>
    </dgm:pt>
    <dgm:pt modelId="{B1AA38A5-EB94-4024-9488-6A5EFA90C596}" type="sibTrans" cxnId="{BC3C196B-17E2-4EE9-84D9-C66DC6D6BE72}">
      <dgm:prSet/>
      <dgm:spPr/>
      <dgm:t>
        <a:bodyPr/>
        <a:lstStyle/>
        <a:p>
          <a:endParaRPr lang="en-US"/>
        </a:p>
      </dgm:t>
    </dgm:pt>
    <dgm:pt modelId="{7567FEFD-0BF6-45E0-AC4A-B8C93704CD6E}">
      <dgm:prSet/>
      <dgm:spPr/>
      <dgm:t>
        <a:bodyPr/>
        <a:lstStyle/>
        <a:p>
          <a:r>
            <a:rPr lang="en-GB"/>
            <a:t>Interviews </a:t>
          </a:r>
          <a:endParaRPr lang="en-US"/>
        </a:p>
      </dgm:t>
    </dgm:pt>
    <dgm:pt modelId="{298D7255-A51C-4DAA-9406-47E22A4AE676}" type="parTrans" cxnId="{095C3D7A-B435-49F5-82D7-100330E325D9}">
      <dgm:prSet/>
      <dgm:spPr/>
      <dgm:t>
        <a:bodyPr/>
        <a:lstStyle/>
        <a:p>
          <a:endParaRPr lang="en-US"/>
        </a:p>
      </dgm:t>
    </dgm:pt>
    <dgm:pt modelId="{C80B102C-9A13-4AD1-B9C1-002ADBFBC4ED}" type="sibTrans" cxnId="{095C3D7A-B435-49F5-82D7-100330E325D9}">
      <dgm:prSet/>
      <dgm:spPr/>
      <dgm:t>
        <a:bodyPr/>
        <a:lstStyle/>
        <a:p>
          <a:endParaRPr lang="en-US"/>
        </a:p>
      </dgm:t>
    </dgm:pt>
    <dgm:pt modelId="{0FEC3242-7143-404E-9953-555BE9C4D578}">
      <dgm:prSet/>
      <dgm:spPr/>
      <dgm:t>
        <a:bodyPr/>
        <a:lstStyle/>
        <a:p>
          <a:r>
            <a:rPr lang="en-GB"/>
            <a:t>Focus groups </a:t>
          </a:r>
          <a:endParaRPr lang="en-US"/>
        </a:p>
      </dgm:t>
    </dgm:pt>
    <dgm:pt modelId="{D4CFBF39-96AF-43A2-B031-7E78132AC668}" type="parTrans" cxnId="{B6606838-A86C-4E3F-A0A5-37547D62E930}">
      <dgm:prSet/>
      <dgm:spPr/>
      <dgm:t>
        <a:bodyPr/>
        <a:lstStyle/>
        <a:p>
          <a:endParaRPr lang="en-US"/>
        </a:p>
      </dgm:t>
    </dgm:pt>
    <dgm:pt modelId="{68386D31-18AD-4DB9-A5FC-0969BF187BB7}" type="sibTrans" cxnId="{B6606838-A86C-4E3F-A0A5-37547D62E930}">
      <dgm:prSet/>
      <dgm:spPr/>
      <dgm:t>
        <a:bodyPr/>
        <a:lstStyle/>
        <a:p>
          <a:endParaRPr lang="en-US"/>
        </a:p>
      </dgm:t>
    </dgm:pt>
    <dgm:pt modelId="{D5D84156-C91C-41D3-9FA6-2AFB61FF8332}">
      <dgm:prSet/>
      <dgm:spPr/>
      <dgm:t>
        <a:bodyPr/>
        <a:lstStyle/>
        <a:p>
          <a:r>
            <a:rPr lang="en-GB"/>
            <a:t>Experiments </a:t>
          </a:r>
          <a:endParaRPr lang="en-US"/>
        </a:p>
      </dgm:t>
    </dgm:pt>
    <dgm:pt modelId="{FBB63971-3F41-45DC-A6F4-C559262ECD14}" type="parTrans" cxnId="{1021F849-0C4E-42B3-9081-73005E528460}">
      <dgm:prSet/>
      <dgm:spPr/>
      <dgm:t>
        <a:bodyPr/>
        <a:lstStyle/>
        <a:p>
          <a:endParaRPr lang="en-US"/>
        </a:p>
      </dgm:t>
    </dgm:pt>
    <dgm:pt modelId="{5C218F8B-466A-43FA-8AFD-FC28276D3C9A}" type="sibTrans" cxnId="{1021F849-0C4E-42B3-9081-73005E528460}">
      <dgm:prSet/>
      <dgm:spPr/>
      <dgm:t>
        <a:bodyPr/>
        <a:lstStyle/>
        <a:p>
          <a:endParaRPr lang="en-US"/>
        </a:p>
      </dgm:t>
    </dgm:pt>
    <dgm:pt modelId="{1EB83ABE-AC82-4ACB-A902-EE76192D61DD}">
      <dgm:prSet/>
      <dgm:spPr/>
      <dgm:t>
        <a:bodyPr/>
        <a:lstStyle/>
        <a:p>
          <a:r>
            <a:rPr lang="en-GB"/>
            <a:t>Secondary data analysis </a:t>
          </a:r>
          <a:endParaRPr lang="en-US"/>
        </a:p>
      </dgm:t>
    </dgm:pt>
    <dgm:pt modelId="{736A5DF9-C2FD-4A57-B72A-A9E0A4268DA4}" type="parTrans" cxnId="{5BB63335-F680-4923-B47C-6DA93C420DCB}">
      <dgm:prSet/>
      <dgm:spPr/>
      <dgm:t>
        <a:bodyPr/>
        <a:lstStyle/>
        <a:p>
          <a:endParaRPr lang="en-US"/>
        </a:p>
      </dgm:t>
    </dgm:pt>
    <dgm:pt modelId="{696B9EF9-FF39-40B4-BB8F-185039920CE1}" type="sibTrans" cxnId="{5BB63335-F680-4923-B47C-6DA93C420DCB}">
      <dgm:prSet/>
      <dgm:spPr/>
      <dgm:t>
        <a:bodyPr/>
        <a:lstStyle/>
        <a:p>
          <a:endParaRPr lang="en-US"/>
        </a:p>
      </dgm:t>
    </dgm:pt>
    <dgm:pt modelId="{6144A18F-D965-4916-9E58-F12A399E7264}">
      <dgm:prSet/>
      <dgm:spPr/>
      <dgm:t>
        <a:bodyPr/>
        <a:lstStyle/>
        <a:p>
          <a:r>
            <a:rPr lang="en-GB"/>
            <a:t>Mixed methods </a:t>
          </a:r>
          <a:endParaRPr lang="en-US"/>
        </a:p>
      </dgm:t>
    </dgm:pt>
    <dgm:pt modelId="{30971495-5DDB-4FC5-AE29-525CA50F846F}" type="parTrans" cxnId="{9772EFC5-F43C-4CBD-9366-AD9AD5637BE0}">
      <dgm:prSet/>
      <dgm:spPr/>
      <dgm:t>
        <a:bodyPr/>
        <a:lstStyle/>
        <a:p>
          <a:endParaRPr lang="en-US"/>
        </a:p>
      </dgm:t>
    </dgm:pt>
    <dgm:pt modelId="{6DCD2D84-C1BC-4A0F-9527-BEAAB388918B}" type="sibTrans" cxnId="{9772EFC5-F43C-4CBD-9366-AD9AD5637BE0}">
      <dgm:prSet/>
      <dgm:spPr/>
      <dgm:t>
        <a:bodyPr/>
        <a:lstStyle/>
        <a:p>
          <a:endParaRPr lang="en-US"/>
        </a:p>
      </dgm:t>
    </dgm:pt>
    <dgm:pt modelId="{9F1745E9-CA0C-4A57-8918-AB6FA8A11EFD}" type="pres">
      <dgm:prSet presAssocID="{042FAC03-0D15-44C8-AA9A-0270E3024A79}" presName="vert0" presStyleCnt="0">
        <dgm:presLayoutVars>
          <dgm:dir/>
          <dgm:animOne val="branch"/>
          <dgm:animLvl val="lvl"/>
        </dgm:presLayoutVars>
      </dgm:prSet>
      <dgm:spPr/>
    </dgm:pt>
    <dgm:pt modelId="{3363C813-4C93-43A1-AFD7-F0B72E2070B8}" type="pres">
      <dgm:prSet presAssocID="{9CADEA69-ED55-4F8A-8959-AFD6A2E87A6E}" presName="thickLine" presStyleLbl="alignNode1" presStyleIdx="0" presStyleCnt="1"/>
      <dgm:spPr/>
    </dgm:pt>
    <dgm:pt modelId="{A98B79BA-C05D-4CC5-BA55-6AE822E122A4}" type="pres">
      <dgm:prSet presAssocID="{9CADEA69-ED55-4F8A-8959-AFD6A2E87A6E}" presName="horz1" presStyleCnt="0"/>
      <dgm:spPr/>
    </dgm:pt>
    <dgm:pt modelId="{7E6DDD5E-CD6C-4EC6-B3D7-74643A3CF9B7}" type="pres">
      <dgm:prSet presAssocID="{9CADEA69-ED55-4F8A-8959-AFD6A2E87A6E}" presName="tx1" presStyleLbl="revTx" presStyleIdx="0" presStyleCnt="8"/>
      <dgm:spPr/>
    </dgm:pt>
    <dgm:pt modelId="{0FA3DBF7-EE21-4BAC-9A7F-A9B41B88482A}" type="pres">
      <dgm:prSet presAssocID="{9CADEA69-ED55-4F8A-8959-AFD6A2E87A6E}" presName="vert1" presStyleCnt="0"/>
      <dgm:spPr/>
    </dgm:pt>
    <dgm:pt modelId="{AA464080-D917-4C74-ACF1-685130F91494}" type="pres">
      <dgm:prSet presAssocID="{36DB355E-FAFA-42E1-A477-3277F876BB1B}" presName="vertSpace2a" presStyleCnt="0"/>
      <dgm:spPr/>
    </dgm:pt>
    <dgm:pt modelId="{E9983B2B-3F3D-407F-8510-370A5EC92F20}" type="pres">
      <dgm:prSet presAssocID="{36DB355E-FAFA-42E1-A477-3277F876BB1B}" presName="horz2" presStyleCnt="0"/>
      <dgm:spPr/>
    </dgm:pt>
    <dgm:pt modelId="{07DE0D9D-C5F6-4228-B828-503531C787C3}" type="pres">
      <dgm:prSet presAssocID="{36DB355E-FAFA-42E1-A477-3277F876BB1B}" presName="horzSpace2" presStyleCnt="0"/>
      <dgm:spPr/>
    </dgm:pt>
    <dgm:pt modelId="{FE97ED32-59DF-41A6-97A7-DE40985CF22A}" type="pres">
      <dgm:prSet presAssocID="{36DB355E-FAFA-42E1-A477-3277F876BB1B}" presName="tx2" presStyleLbl="revTx" presStyleIdx="1" presStyleCnt="8"/>
      <dgm:spPr/>
    </dgm:pt>
    <dgm:pt modelId="{3CB6E465-2241-43E8-BD65-D5797CC0ED4D}" type="pres">
      <dgm:prSet presAssocID="{36DB355E-FAFA-42E1-A477-3277F876BB1B}" presName="vert2" presStyleCnt="0"/>
      <dgm:spPr/>
    </dgm:pt>
    <dgm:pt modelId="{062A92CE-936A-4DA4-BFEE-758DA3D6AEDD}" type="pres">
      <dgm:prSet presAssocID="{36DB355E-FAFA-42E1-A477-3277F876BB1B}" presName="thinLine2b" presStyleLbl="callout" presStyleIdx="0" presStyleCnt="7"/>
      <dgm:spPr/>
    </dgm:pt>
    <dgm:pt modelId="{B4F5A086-D1EB-4843-8874-79416A203FBF}" type="pres">
      <dgm:prSet presAssocID="{36DB355E-FAFA-42E1-A477-3277F876BB1B}" presName="vertSpace2b" presStyleCnt="0"/>
      <dgm:spPr/>
    </dgm:pt>
    <dgm:pt modelId="{E0371911-A8E6-49AD-A0EE-429113576240}" type="pres">
      <dgm:prSet presAssocID="{AAE85A07-4B2D-4527-9C39-EB0338ADCB82}" presName="horz2" presStyleCnt="0"/>
      <dgm:spPr/>
    </dgm:pt>
    <dgm:pt modelId="{80295536-B621-4D74-9FF0-BCF3A5D95D48}" type="pres">
      <dgm:prSet presAssocID="{AAE85A07-4B2D-4527-9C39-EB0338ADCB82}" presName="horzSpace2" presStyleCnt="0"/>
      <dgm:spPr/>
    </dgm:pt>
    <dgm:pt modelId="{1CE7E610-2DAD-4F3F-BF16-A210220FC932}" type="pres">
      <dgm:prSet presAssocID="{AAE85A07-4B2D-4527-9C39-EB0338ADCB82}" presName="tx2" presStyleLbl="revTx" presStyleIdx="2" presStyleCnt="8"/>
      <dgm:spPr/>
    </dgm:pt>
    <dgm:pt modelId="{63878EA9-77AE-4337-81C1-D8B7920BAE70}" type="pres">
      <dgm:prSet presAssocID="{AAE85A07-4B2D-4527-9C39-EB0338ADCB82}" presName="vert2" presStyleCnt="0"/>
      <dgm:spPr/>
    </dgm:pt>
    <dgm:pt modelId="{AE324D27-5FB0-4A86-9F60-EE03DE21CC3C}" type="pres">
      <dgm:prSet presAssocID="{AAE85A07-4B2D-4527-9C39-EB0338ADCB82}" presName="thinLine2b" presStyleLbl="callout" presStyleIdx="1" presStyleCnt="7"/>
      <dgm:spPr/>
    </dgm:pt>
    <dgm:pt modelId="{844C815C-93BF-4B75-A36E-16C25A9E2B80}" type="pres">
      <dgm:prSet presAssocID="{AAE85A07-4B2D-4527-9C39-EB0338ADCB82}" presName="vertSpace2b" presStyleCnt="0"/>
      <dgm:spPr/>
    </dgm:pt>
    <dgm:pt modelId="{9AE2E589-4801-4537-B7B0-878840604C5D}" type="pres">
      <dgm:prSet presAssocID="{7567FEFD-0BF6-45E0-AC4A-B8C93704CD6E}" presName="horz2" presStyleCnt="0"/>
      <dgm:spPr/>
    </dgm:pt>
    <dgm:pt modelId="{968E423A-8D30-42DC-AEA4-550072B58CE3}" type="pres">
      <dgm:prSet presAssocID="{7567FEFD-0BF6-45E0-AC4A-B8C93704CD6E}" presName="horzSpace2" presStyleCnt="0"/>
      <dgm:spPr/>
    </dgm:pt>
    <dgm:pt modelId="{E5E29963-4245-459D-9492-40ACF69EACD1}" type="pres">
      <dgm:prSet presAssocID="{7567FEFD-0BF6-45E0-AC4A-B8C93704CD6E}" presName="tx2" presStyleLbl="revTx" presStyleIdx="3" presStyleCnt="8"/>
      <dgm:spPr/>
    </dgm:pt>
    <dgm:pt modelId="{0E8256ED-FC28-4FA5-9DEE-1363CE71CEE9}" type="pres">
      <dgm:prSet presAssocID="{7567FEFD-0BF6-45E0-AC4A-B8C93704CD6E}" presName="vert2" presStyleCnt="0"/>
      <dgm:spPr/>
    </dgm:pt>
    <dgm:pt modelId="{B8EC3554-2279-40BA-B9DF-1B4ED9E0A781}" type="pres">
      <dgm:prSet presAssocID="{7567FEFD-0BF6-45E0-AC4A-B8C93704CD6E}" presName="thinLine2b" presStyleLbl="callout" presStyleIdx="2" presStyleCnt="7"/>
      <dgm:spPr/>
    </dgm:pt>
    <dgm:pt modelId="{62180378-4625-43F8-918A-20C1CE36034C}" type="pres">
      <dgm:prSet presAssocID="{7567FEFD-0BF6-45E0-AC4A-B8C93704CD6E}" presName="vertSpace2b" presStyleCnt="0"/>
      <dgm:spPr/>
    </dgm:pt>
    <dgm:pt modelId="{9D06B4FD-EE27-4570-A283-A68E614B01E4}" type="pres">
      <dgm:prSet presAssocID="{0FEC3242-7143-404E-9953-555BE9C4D578}" presName="horz2" presStyleCnt="0"/>
      <dgm:spPr/>
    </dgm:pt>
    <dgm:pt modelId="{4C8F88F1-978A-4214-8C9E-36C61DF1D1B7}" type="pres">
      <dgm:prSet presAssocID="{0FEC3242-7143-404E-9953-555BE9C4D578}" presName="horzSpace2" presStyleCnt="0"/>
      <dgm:spPr/>
    </dgm:pt>
    <dgm:pt modelId="{2483803D-11A8-4D49-A9C8-749818413F17}" type="pres">
      <dgm:prSet presAssocID="{0FEC3242-7143-404E-9953-555BE9C4D578}" presName="tx2" presStyleLbl="revTx" presStyleIdx="4" presStyleCnt="8"/>
      <dgm:spPr/>
    </dgm:pt>
    <dgm:pt modelId="{4CE6E78C-B4F6-42CB-A2A3-8478C02E97CF}" type="pres">
      <dgm:prSet presAssocID="{0FEC3242-7143-404E-9953-555BE9C4D578}" presName="vert2" presStyleCnt="0"/>
      <dgm:spPr/>
    </dgm:pt>
    <dgm:pt modelId="{8840F877-10B7-43D9-BF6A-A2191FBFE2A2}" type="pres">
      <dgm:prSet presAssocID="{0FEC3242-7143-404E-9953-555BE9C4D578}" presName="thinLine2b" presStyleLbl="callout" presStyleIdx="3" presStyleCnt="7"/>
      <dgm:spPr/>
    </dgm:pt>
    <dgm:pt modelId="{D6D5CB94-0D93-4D4E-9848-123ADC35E7E7}" type="pres">
      <dgm:prSet presAssocID="{0FEC3242-7143-404E-9953-555BE9C4D578}" presName="vertSpace2b" presStyleCnt="0"/>
      <dgm:spPr/>
    </dgm:pt>
    <dgm:pt modelId="{7C835048-6F3B-48F1-B628-D9F924897787}" type="pres">
      <dgm:prSet presAssocID="{D5D84156-C91C-41D3-9FA6-2AFB61FF8332}" presName="horz2" presStyleCnt="0"/>
      <dgm:spPr/>
    </dgm:pt>
    <dgm:pt modelId="{C8CE6277-20BC-47F9-934D-41672F52DC57}" type="pres">
      <dgm:prSet presAssocID="{D5D84156-C91C-41D3-9FA6-2AFB61FF8332}" presName="horzSpace2" presStyleCnt="0"/>
      <dgm:spPr/>
    </dgm:pt>
    <dgm:pt modelId="{DA7CAFE3-DC88-4237-9C55-63CF18D0779E}" type="pres">
      <dgm:prSet presAssocID="{D5D84156-C91C-41D3-9FA6-2AFB61FF8332}" presName="tx2" presStyleLbl="revTx" presStyleIdx="5" presStyleCnt="8"/>
      <dgm:spPr/>
    </dgm:pt>
    <dgm:pt modelId="{BB4F114E-AE40-4DFB-A9DA-020518DC86A5}" type="pres">
      <dgm:prSet presAssocID="{D5D84156-C91C-41D3-9FA6-2AFB61FF8332}" presName="vert2" presStyleCnt="0"/>
      <dgm:spPr/>
    </dgm:pt>
    <dgm:pt modelId="{EB49A1E0-A404-4A17-B633-C085B8399114}" type="pres">
      <dgm:prSet presAssocID="{D5D84156-C91C-41D3-9FA6-2AFB61FF8332}" presName="thinLine2b" presStyleLbl="callout" presStyleIdx="4" presStyleCnt="7"/>
      <dgm:spPr/>
    </dgm:pt>
    <dgm:pt modelId="{BB364021-2A3A-4DA6-B587-7C630F5E6583}" type="pres">
      <dgm:prSet presAssocID="{D5D84156-C91C-41D3-9FA6-2AFB61FF8332}" presName="vertSpace2b" presStyleCnt="0"/>
      <dgm:spPr/>
    </dgm:pt>
    <dgm:pt modelId="{300F2BE6-DF99-46C9-8868-D3EE458502CA}" type="pres">
      <dgm:prSet presAssocID="{1EB83ABE-AC82-4ACB-A902-EE76192D61DD}" presName="horz2" presStyleCnt="0"/>
      <dgm:spPr/>
    </dgm:pt>
    <dgm:pt modelId="{517E9D2A-1622-4D74-BBC8-3E60A96BF23A}" type="pres">
      <dgm:prSet presAssocID="{1EB83ABE-AC82-4ACB-A902-EE76192D61DD}" presName="horzSpace2" presStyleCnt="0"/>
      <dgm:spPr/>
    </dgm:pt>
    <dgm:pt modelId="{CF752AA1-94BB-49F6-B635-63C8E9599405}" type="pres">
      <dgm:prSet presAssocID="{1EB83ABE-AC82-4ACB-A902-EE76192D61DD}" presName="tx2" presStyleLbl="revTx" presStyleIdx="6" presStyleCnt="8"/>
      <dgm:spPr/>
    </dgm:pt>
    <dgm:pt modelId="{D3B3F5E4-19D2-463A-AC94-FA0F00D0D7D1}" type="pres">
      <dgm:prSet presAssocID="{1EB83ABE-AC82-4ACB-A902-EE76192D61DD}" presName="vert2" presStyleCnt="0"/>
      <dgm:spPr/>
    </dgm:pt>
    <dgm:pt modelId="{B0266623-0BFE-47E8-93EB-98395521FECF}" type="pres">
      <dgm:prSet presAssocID="{1EB83ABE-AC82-4ACB-A902-EE76192D61DD}" presName="thinLine2b" presStyleLbl="callout" presStyleIdx="5" presStyleCnt="7"/>
      <dgm:spPr/>
    </dgm:pt>
    <dgm:pt modelId="{EEEDE1D8-B371-4394-B71D-55E10D3730F1}" type="pres">
      <dgm:prSet presAssocID="{1EB83ABE-AC82-4ACB-A902-EE76192D61DD}" presName="vertSpace2b" presStyleCnt="0"/>
      <dgm:spPr/>
    </dgm:pt>
    <dgm:pt modelId="{6FF7CF80-2867-4064-9870-A5B0844DD106}" type="pres">
      <dgm:prSet presAssocID="{6144A18F-D965-4916-9E58-F12A399E7264}" presName="horz2" presStyleCnt="0"/>
      <dgm:spPr/>
    </dgm:pt>
    <dgm:pt modelId="{A3C44A24-40FB-4A42-85F3-50235B08A88B}" type="pres">
      <dgm:prSet presAssocID="{6144A18F-D965-4916-9E58-F12A399E7264}" presName="horzSpace2" presStyleCnt="0"/>
      <dgm:spPr/>
    </dgm:pt>
    <dgm:pt modelId="{B6430A14-B131-40B4-BD9F-ABAC62D8F52A}" type="pres">
      <dgm:prSet presAssocID="{6144A18F-D965-4916-9E58-F12A399E7264}" presName="tx2" presStyleLbl="revTx" presStyleIdx="7" presStyleCnt="8"/>
      <dgm:spPr/>
    </dgm:pt>
    <dgm:pt modelId="{AB6F3F3D-BCD6-4020-A55A-97DE325807C1}" type="pres">
      <dgm:prSet presAssocID="{6144A18F-D965-4916-9E58-F12A399E7264}" presName="vert2" presStyleCnt="0"/>
      <dgm:spPr/>
    </dgm:pt>
    <dgm:pt modelId="{95A6204E-80AF-4051-BDB4-009F847F92EB}" type="pres">
      <dgm:prSet presAssocID="{6144A18F-D965-4916-9E58-F12A399E7264}" presName="thinLine2b" presStyleLbl="callout" presStyleIdx="6" presStyleCnt="7"/>
      <dgm:spPr/>
    </dgm:pt>
    <dgm:pt modelId="{C3DEC1EE-CD46-40FF-9147-34F303FDA003}" type="pres">
      <dgm:prSet presAssocID="{6144A18F-D965-4916-9E58-F12A399E7264}" presName="vertSpace2b" presStyleCnt="0"/>
      <dgm:spPr/>
    </dgm:pt>
  </dgm:ptLst>
  <dgm:cxnLst>
    <dgm:cxn modelId="{30C35A11-4039-4E8C-8FC7-1F8B737969F2}" type="presOf" srcId="{7567FEFD-0BF6-45E0-AC4A-B8C93704CD6E}" destId="{E5E29963-4245-459D-9492-40ACF69EACD1}" srcOrd="0" destOrd="0" presId="urn:microsoft.com/office/officeart/2008/layout/LinedList"/>
    <dgm:cxn modelId="{B409D613-89CE-43A4-8DC0-901AEEF99056}" srcId="{9CADEA69-ED55-4F8A-8959-AFD6A2E87A6E}" destId="{36DB355E-FAFA-42E1-A477-3277F876BB1B}" srcOrd="0" destOrd="0" parTransId="{4EB07A36-814E-4A14-8B13-4F1665D3FC5A}" sibTransId="{8B521BE3-B4B5-4ED5-B06D-36E5C9B08403}"/>
    <dgm:cxn modelId="{A4EC261A-C5A4-44B5-BE82-DB3326CB653E}" type="presOf" srcId="{042FAC03-0D15-44C8-AA9A-0270E3024A79}" destId="{9F1745E9-CA0C-4A57-8918-AB6FA8A11EFD}" srcOrd="0" destOrd="0" presId="urn:microsoft.com/office/officeart/2008/layout/LinedList"/>
    <dgm:cxn modelId="{5C8E9622-D524-4471-B759-E0B9968371C9}" type="presOf" srcId="{9CADEA69-ED55-4F8A-8959-AFD6A2E87A6E}" destId="{7E6DDD5E-CD6C-4EC6-B3D7-74643A3CF9B7}" srcOrd="0" destOrd="0" presId="urn:microsoft.com/office/officeart/2008/layout/LinedList"/>
    <dgm:cxn modelId="{5BB63335-F680-4923-B47C-6DA93C420DCB}" srcId="{9CADEA69-ED55-4F8A-8959-AFD6A2E87A6E}" destId="{1EB83ABE-AC82-4ACB-A902-EE76192D61DD}" srcOrd="5" destOrd="0" parTransId="{736A5DF9-C2FD-4A57-B72A-A9E0A4268DA4}" sibTransId="{696B9EF9-FF39-40B4-BB8F-185039920CE1}"/>
    <dgm:cxn modelId="{B6606838-A86C-4E3F-A0A5-37547D62E930}" srcId="{9CADEA69-ED55-4F8A-8959-AFD6A2E87A6E}" destId="{0FEC3242-7143-404E-9953-555BE9C4D578}" srcOrd="3" destOrd="0" parTransId="{D4CFBF39-96AF-43A2-B031-7E78132AC668}" sibTransId="{68386D31-18AD-4DB9-A5FC-0969BF187BB7}"/>
    <dgm:cxn modelId="{B8A8B045-9423-4C9A-AF1E-FB6A06235412}" type="presOf" srcId="{1EB83ABE-AC82-4ACB-A902-EE76192D61DD}" destId="{CF752AA1-94BB-49F6-B635-63C8E9599405}" srcOrd="0" destOrd="0" presId="urn:microsoft.com/office/officeart/2008/layout/LinedList"/>
    <dgm:cxn modelId="{9F96AD67-7F87-495A-9C99-1E16EE38CECE}" type="presOf" srcId="{0FEC3242-7143-404E-9953-555BE9C4D578}" destId="{2483803D-11A8-4D49-A9C8-749818413F17}" srcOrd="0" destOrd="0" presId="urn:microsoft.com/office/officeart/2008/layout/LinedList"/>
    <dgm:cxn modelId="{1021F849-0C4E-42B3-9081-73005E528460}" srcId="{9CADEA69-ED55-4F8A-8959-AFD6A2E87A6E}" destId="{D5D84156-C91C-41D3-9FA6-2AFB61FF8332}" srcOrd="4" destOrd="0" parTransId="{FBB63971-3F41-45DC-A6F4-C559262ECD14}" sibTransId="{5C218F8B-466A-43FA-8AFD-FC28276D3C9A}"/>
    <dgm:cxn modelId="{BC3C196B-17E2-4EE9-84D9-C66DC6D6BE72}" srcId="{9CADEA69-ED55-4F8A-8959-AFD6A2E87A6E}" destId="{AAE85A07-4B2D-4527-9C39-EB0338ADCB82}" srcOrd="1" destOrd="0" parTransId="{6E867ADF-EC3C-4F3C-9748-01130B8FAF57}" sibTransId="{B1AA38A5-EB94-4024-9488-6A5EFA90C596}"/>
    <dgm:cxn modelId="{E67AC459-B23A-483E-853F-52B8A5B1636E}" type="presOf" srcId="{AAE85A07-4B2D-4527-9C39-EB0338ADCB82}" destId="{1CE7E610-2DAD-4F3F-BF16-A210220FC932}" srcOrd="0" destOrd="0" presId="urn:microsoft.com/office/officeart/2008/layout/LinedList"/>
    <dgm:cxn modelId="{095C3D7A-B435-49F5-82D7-100330E325D9}" srcId="{9CADEA69-ED55-4F8A-8959-AFD6A2E87A6E}" destId="{7567FEFD-0BF6-45E0-AC4A-B8C93704CD6E}" srcOrd="2" destOrd="0" parTransId="{298D7255-A51C-4DAA-9406-47E22A4AE676}" sibTransId="{C80B102C-9A13-4AD1-B9C1-002ADBFBC4ED}"/>
    <dgm:cxn modelId="{EC79AAA2-0F92-45A9-8729-F135240E3E44}" type="presOf" srcId="{36DB355E-FAFA-42E1-A477-3277F876BB1B}" destId="{FE97ED32-59DF-41A6-97A7-DE40985CF22A}" srcOrd="0" destOrd="0" presId="urn:microsoft.com/office/officeart/2008/layout/LinedList"/>
    <dgm:cxn modelId="{9772EFC5-F43C-4CBD-9366-AD9AD5637BE0}" srcId="{9CADEA69-ED55-4F8A-8959-AFD6A2E87A6E}" destId="{6144A18F-D965-4916-9E58-F12A399E7264}" srcOrd="6" destOrd="0" parTransId="{30971495-5DDB-4FC5-AE29-525CA50F846F}" sibTransId="{6DCD2D84-C1BC-4A0F-9527-BEAAB388918B}"/>
    <dgm:cxn modelId="{893038D9-7245-4034-9865-75F52245DFFB}" type="presOf" srcId="{D5D84156-C91C-41D3-9FA6-2AFB61FF8332}" destId="{DA7CAFE3-DC88-4237-9C55-63CF18D0779E}" srcOrd="0" destOrd="0" presId="urn:microsoft.com/office/officeart/2008/layout/LinedList"/>
    <dgm:cxn modelId="{EDA27EE8-77A4-4AD3-A3C9-445075428416}" srcId="{042FAC03-0D15-44C8-AA9A-0270E3024A79}" destId="{9CADEA69-ED55-4F8A-8959-AFD6A2E87A6E}" srcOrd="0" destOrd="0" parTransId="{6AACBE7B-FF9E-4A06-AB15-70AF57EE7406}" sibTransId="{A2032DA1-EBDC-40B0-B83B-74AAAA7E517D}"/>
    <dgm:cxn modelId="{4BA61DFC-A626-4AFF-8871-2AA510C7B240}" type="presOf" srcId="{6144A18F-D965-4916-9E58-F12A399E7264}" destId="{B6430A14-B131-40B4-BD9F-ABAC62D8F52A}" srcOrd="0" destOrd="0" presId="urn:microsoft.com/office/officeart/2008/layout/LinedList"/>
    <dgm:cxn modelId="{558E9532-27AF-4359-AB58-4193B26FB0AA}" type="presParOf" srcId="{9F1745E9-CA0C-4A57-8918-AB6FA8A11EFD}" destId="{3363C813-4C93-43A1-AFD7-F0B72E2070B8}" srcOrd="0" destOrd="0" presId="urn:microsoft.com/office/officeart/2008/layout/LinedList"/>
    <dgm:cxn modelId="{88EA019D-6458-4358-8BC1-8B70AADEE52D}" type="presParOf" srcId="{9F1745E9-CA0C-4A57-8918-AB6FA8A11EFD}" destId="{A98B79BA-C05D-4CC5-BA55-6AE822E122A4}" srcOrd="1" destOrd="0" presId="urn:microsoft.com/office/officeart/2008/layout/LinedList"/>
    <dgm:cxn modelId="{6C19BF39-DE1F-4C8D-B5BF-9FB166B3BC9A}" type="presParOf" srcId="{A98B79BA-C05D-4CC5-BA55-6AE822E122A4}" destId="{7E6DDD5E-CD6C-4EC6-B3D7-74643A3CF9B7}" srcOrd="0" destOrd="0" presId="urn:microsoft.com/office/officeart/2008/layout/LinedList"/>
    <dgm:cxn modelId="{777706B7-23DC-42C5-BEF8-5A7B21626C09}" type="presParOf" srcId="{A98B79BA-C05D-4CC5-BA55-6AE822E122A4}" destId="{0FA3DBF7-EE21-4BAC-9A7F-A9B41B88482A}" srcOrd="1" destOrd="0" presId="urn:microsoft.com/office/officeart/2008/layout/LinedList"/>
    <dgm:cxn modelId="{A05B3722-0F22-48D9-A40A-B9EDA3D05E99}" type="presParOf" srcId="{0FA3DBF7-EE21-4BAC-9A7F-A9B41B88482A}" destId="{AA464080-D917-4C74-ACF1-685130F91494}" srcOrd="0" destOrd="0" presId="urn:microsoft.com/office/officeart/2008/layout/LinedList"/>
    <dgm:cxn modelId="{2C079D25-A290-4F11-B94B-8EB397BAADBA}" type="presParOf" srcId="{0FA3DBF7-EE21-4BAC-9A7F-A9B41B88482A}" destId="{E9983B2B-3F3D-407F-8510-370A5EC92F20}" srcOrd="1" destOrd="0" presId="urn:microsoft.com/office/officeart/2008/layout/LinedList"/>
    <dgm:cxn modelId="{398B90E1-7911-4C6C-8226-430F672619B1}" type="presParOf" srcId="{E9983B2B-3F3D-407F-8510-370A5EC92F20}" destId="{07DE0D9D-C5F6-4228-B828-503531C787C3}" srcOrd="0" destOrd="0" presId="urn:microsoft.com/office/officeart/2008/layout/LinedList"/>
    <dgm:cxn modelId="{BBA3A143-330F-4D39-82F0-491BD313D269}" type="presParOf" srcId="{E9983B2B-3F3D-407F-8510-370A5EC92F20}" destId="{FE97ED32-59DF-41A6-97A7-DE40985CF22A}" srcOrd="1" destOrd="0" presId="urn:microsoft.com/office/officeart/2008/layout/LinedList"/>
    <dgm:cxn modelId="{38277424-96F1-47A2-8147-4F84663922B9}" type="presParOf" srcId="{E9983B2B-3F3D-407F-8510-370A5EC92F20}" destId="{3CB6E465-2241-43E8-BD65-D5797CC0ED4D}" srcOrd="2" destOrd="0" presId="urn:microsoft.com/office/officeart/2008/layout/LinedList"/>
    <dgm:cxn modelId="{F552B2C0-8DFA-47A6-ABD5-76B92D3912BC}" type="presParOf" srcId="{0FA3DBF7-EE21-4BAC-9A7F-A9B41B88482A}" destId="{062A92CE-936A-4DA4-BFEE-758DA3D6AEDD}" srcOrd="2" destOrd="0" presId="urn:microsoft.com/office/officeart/2008/layout/LinedList"/>
    <dgm:cxn modelId="{2E229BA4-43E1-4D90-8A59-A4F801104534}" type="presParOf" srcId="{0FA3DBF7-EE21-4BAC-9A7F-A9B41B88482A}" destId="{B4F5A086-D1EB-4843-8874-79416A203FBF}" srcOrd="3" destOrd="0" presId="urn:microsoft.com/office/officeart/2008/layout/LinedList"/>
    <dgm:cxn modelId="{14B8476A-AFBC-49BB-99A0-545681A1BF79}" type="presParOf" srcId="{0FA3DBF7-EE21-4BAC-9A7F-A9B41B88482A}" destId="{E0371911-A8E6-49AD-A0EE-429113576240}" srcOrd="4" destOrd="0" presId="urn:microsoft.com/office/officeart/2008/layout/LinedList"/>
    <dgm:cxn modelId="{8D0B36B3-6FC1-48B8-8230-E3E5F3D6289C}" type="presParOf" srcId="{E0371911-A8E6-49AD-A0EE-429113576240}" destId="{80295536-B621-4D74-9FF0-BCF3A5D95D48}" srcOrd="0" destOrd="0" presId="urn:microsoft.com/office/officeart/2008/layout/LinedList"/>
    <dgm:cxn modelId="{75102D6D-35E3-44A0-A310-5A50CC1F27F6}" type="presParOf" srcId="{E0371911-A8E6-49AD-A0EE-429113576240}" destId="{1CE7E610-2DAD-4F3F-BF16-A210220FC932}" srcOrd="1" destOrd="0" presId="urn:microsoft.com/office/officeart/2008/layout/LinedList"/>
    <dgm:cxn modelId="{B3930344-C6CA-47B9-B98A-8F2400CB7F0A}" type="presParOf" srcId="{E0371911-A8E6-49AD-A0EE-429113576240}" destId="{63878EA9-77AE-4337-81C1-D8B7920BAE70}" srcOrd="2" destOrd="0" presId="urn:microsoft.com/office/officeart/2008/layout/LinedList"/>
    <dgm:cxn modelId="{FF7980F3-11AD-40EB-B83C-0C43A44DD91C}" type="presParOf" srcId="{0FA3DBF7-EE21-4BAC-9A7F-A9B41B88482A}" destId="{AE324D27-5FB0-4A86-9F60-EE03DE21CC3C}" srcOrd="5" destOrd="0" presId="urn:microsoft.com/office/officeart/2008/layout/LinedList"/>
    <dgm:cxn modelId="{30F75B36-5E6F-40D7-B038-9B8CB9D82F6E}" type="presParOf" srcId="{0FA3DBF7-EE21-4BAC-9A7F-A9B41B88482A}" destId="{844C815C-93BF-4B75-A36E-16C25A9E2B80}" srcOrd="6" destOrd="0" presId="urn:microsoft.com/office/officeart/2008/layout/LinedList"/>
    <dgm:cxn modelId="{C8C169B4-B121-42E8-8408-B7B71243BA3F}" type="presParOf" srcId="{0FA3DBF7-EE21-4BAC-9A7F-A9B41B88482A}" destId="{9AE2E589-4801-4537-B7B0-878840604C5D}" srcOrd="7" destOrd="0" presId="urn:microsoft.com/office/officeart/2008/layout/LinedList"/>
    <dgm:cxn modelId="{13B1D60C-E957-4A30-9F16-09BEBB94083D}" type="presParOf" srcId="{9AE2E589-4801-4537-B7B0-878840604C5D}" destId="{968E423A-8D30-42DC-AEA4-550072B58CE3}" srcOrd="0" destOrd="0" presId="urn:microsoft.com/office/officeart/2008/layout/LinedList"/>
    <dgm:cxn modelId="{43B256BB-4E4C-45C9-927A-4BC4BDE6FBC0}" type="presParOf" srcId="{9AE2E589-4801-4537-B7B0-878840604C5D}" destId="{E5E29963-4245-459D-9492-40ACF69EACD1}" srcOrd="1" destOrd="0" presId="urn:microsoft.com/office/officeart/2008/layout/LinedList"/>
    <dgm:cxn modelId="{7EA9EA44-686B-4B94-AD9F-3357E691596D}" type="presParOf" srcId="{9AE2E589-4801-4537-B7B0-878840604C5D}" destId="{0E8256ED-FC28-4FA5-9DEE-1363CE71CEE9}" srcOrd="2" destOrd="0" presId="urn:microsoft.com/office/officeart/2008/layout/LinedList"/>
    <dgm:cxn modelId="{D4BCD8CA-F7BE-4DA8-9C54-6B7D1F56928A}" type="presParOf" srcId="{0FA3DBF7-EE21-4BAC-9A7F-A9B41B88482A}" destId="{B8EC3554-2279-40BA-B9DF-1B4ED9E0A781}" srcOrd="8" destOrd="0" presId="urn:microsoft.com/office/officeart/2008/layout/LinedList"/>
    <dgm:cxn modelId="{3A29B846-4E0E-4731-8640-938069E7C186}" type="presParOf" srcId="{0FA3DBF7-EE21-4BAC-9A7F-A9B41B88482A}" destId="{62180378-4625-43F8-918A-20C1CE36034C}" srcOrd="9" destOrd="0" presId="urn:microsoft.com/office/officeart/2008/layout/LinedList"/>
    <dgm:cxn modelId="{246FBEE3-B374-4B3D-9A66-DA97B9D82017}" type="presParOf" srcId="{0FA3DBF7-EE21-4BAC-9A7F-A9B41B88482A}" destId="{9D06B4FD-EE27-4570-A283-A68E614B01E4}" srcOrd="10" destOrd="0" presId="urn:microsoft.com/office/officeart/2008/layout/LinedList"/>
    <dgm:cxn modelId="{E5238B78-55CA-471C-A036-07320B9434D8}" type="presParOf" srcId="{9D06B4FD-EE27-4570-A283-A68E614B01E4}" destId="{4C8F88F1-978A-4214-8C9E-36C61DF1D1B7}" srcOrd="0" destOrd="0" presId="urn:microsoft.com/office/officeart/2008/layout/LinedList"/>
    <dgm:cxn modelId="{2CE59F2B-627E-4D67-904C-F864F85502F5}" type="presParOf" srcId="{9D06B4FD-EE27-4570-A283-A68E614B01E4}" destId="{2483803D-11A8-4D49-A9C8-749818413F17}" srcOrd="1" destOrd="0" presId="urn:microsoft.com/office/officeart/2008/layout/LinedList"/>
    <dgm:cxn modelId="{33E393C2-607B-4584-BE78-428EBBD469A1}" type="presParOf" srcId="{9D06B4FD-EE27-4570-A283-A68E614B01E4}" destId="{4CE6E78C-B4F6-42CB-A2A3-8478C02E97CF}" srcOrd="2" destOrd="0" presId="urn:microsoft.com/office/officeart/2008/layout/LinedList"/>
    <dgm:cxn modelId="{D40B6B35-AF97-46E8-AA8F-43B79254E683}" type="presParOf" srcId="{0FA3DBF7-EE21-4BAC-9A7F-A9B41B88482A}" destId="{8840F877-10B7-43D9-BF6A-A2191FBFE2A2}" srcOrd="11" destOrd="0" presId="urn:microsoft.com/office/officeart/2008/layout/LinedList"/>
    <dgm:cxn modelId="{976AC2A7-A503-4B5E-8447-52DD4951F2D6}" type="presParOf" srcId="{0FA3DBF7-EE21-4BAC-9A7F-A9B41B88482A}" destId="{D6D5CB94-0D93-4D4E-9848-123ADC35E7E7}" srcOrd="12" destOrd="0" presId="urn:microsoft.com/office/officeart/2008/layout/LinedList"/>
    <dgm:cxn modelId="{A182EBC9-B820-44A5-9F57-8001A011213A}" type="presParOf" srcId="{0FA3DBF7-EE21-4BAC-9A7F-A9B41B88482A}" destId="{7C835048-6F3B-48F1-B628-D9F924897787}" srcOrd="13" destOrd="0" presId="urn:microsoft.com/office/officeart/2008/layout/LinedList"/>
    <dgm:cxn modelId="{9441232E-58E6-4D54-B9FF-DB28992DB5E4}" type="presParOf" srcId="{7C835048-6F3B-48F1-B628-D9F924897787}" destId="{C8CE6277-20BC-47F9-934D-41672F52DC57}" srcOrd="0" destOrd="0" presId="urn:microsoft.com/office/officeart/2008/layout/LinedList"/>
    <dgm:cxn modelId="{3D7D69EE-AEDC-48D3-AD54-2720B15011C1}" type="presParOf" srcId="{7C835048-6F3B-48F1-B628-D9F924897787}" destId="{DA7CAFE3-DC88-4237-9C55-63CF18D0779E}" srcOrd="1" destOrd="0" presId="urn:microsoft.com/office/officeart/2008/layout/LinedList"/>
    <dgm:cxn modelId="{A558834F-3D74-400B-A42E-D1B3AA26CBD1}" type="presParOf" srcId="{7C835048-6F3B-48F1-B628-D9F924897787}" destId="{BB4F114E-AE40-4DFB-A9DA-020518DC86A5}" srcOrd="2" destOrd="0" presId="urn:microsoft.com/office/officeart/2008/layout/LinedList"/>
    <dgm:cxn modelId="{C6982729-76EC-4FC4-8263-44BA2C600679}" type="presParOf" srcId="{0FA3DBF7-EE21-4BAC-9A7F-A9B41B88482A}" destId="{EB49A1E0-A404-4A17-B633-C085B8399114}" srcOrd="14" destOrd="0" presId="urn:microsoft.com/office/officeart/2008/layout/LinedList"/>
    <dgm:cxn modelId="{83185B98-D801-49D0-B30F-C47D4704361B}" type="presParOf" srcId="{0FA3DBF7-EE21-4BAC-9A7F-A9B41B88482A}" destId="{BB364021-2A3A-4DA6-B587-7C630F5E6583}" srcOrd="15" destOrd="0" presId="urn:microsoft.com/office/officeart/2008/layout/LinedList"/>
    <dgm:cxn modelId="{32E3A039-F318-46B7-BBC2-9895F95E199E}" type="presParOf" srcId="{0FA3DBF7-EE21-4BAC-9A7F-A9B41B88482A}" destId="{300F2BE6-DF99-46C9-8868-D3EE458502CA}" srcOrd="16" destOrd="0" presId="urn:microsoft.com/office/officeart/2008/layout/LinedList"/>
    <dgm:cxn modelId="{52BFD930-558D-4E99-9DBD-9E1B71E2BA54}" type="presParOf" srcId="{300F2BE6-DF99-46C9-8868-D3EE458502CA}" destId="{517E9D2A-1622-4D74-BBC8-3E60A96BF23A}" srcOrd="0" destOrd="0" presId="urn:microsoft.com/office/officeart/2008/layout/LinedList"/>
    <dgm:cxn modelId="{DB1124EF-D9CF-4028-8B20-29C56AC470CA}" type="presParOf" srcId="{300F2BE6-DF99-46C9-8868-D3EE458502CA}" destId="{CF752AA1-94BB-49F6-B635-63C8E9599405}" srcOrd="1" destOrd="0" presId="urn:microsoft.com/office/officeart/2008/layout/LinedList"/>
    <dgm:cxn modelId="{E5FE2C20-F27F-49E4-B3B4-E2C66CDFF6E8}" type="presParOf" srcId="{300F2BE6-DF99-46C9-8868-D3EE458502CA}" destId="{D3B3F5E4-19D2-463A-AC94-FA0F00D0D7D1}" srcOrd="2" destOrd="0" presId="urn:microsoft.com/office/officeart/2008/layout/LinedList"/>
    <dgm:cxn modelId="{D45FA1AE-ECD3-4E78-B23E-3E9E0264BF55}" type="presParOf" srcId="{0FA3DBF7-EE21-4BAC-9A7F-A9B41B88482A}" destId="{B0266623-0BFE-47E8-93EB-98395521FECF}" srcOrd="17" destOrd="0" presId="urn:microsoft.com/office/officeart/2008/layout/LinedList"/>
    <dgm:cxn modelId="{D9043826-5592-4CE9-AD0D-3BFA95E6AB54}" type="presParOf" srcId="{0FA3DBF7-EE21-4BAC-9A7F-A9B41B88482A}" destId="{EEEDE1D8-B371-4394-B71D-55E10D3730F1}" srcOrd="18" destOrd="0" presId="urn:microsoft.com/office/officeart/2008/layout/LinedList"/>
    <dgm:cxn modelId="{BB0A36C7-DF2B-42F4-BAF3-88C291403C3E}" type="presParOf" srcId="{0FA3DBF7-EE21-4BAC-9A7F-A9B41B88482A}" destId="{6FF7CF80-2867-4064-9870-A5B0844DD106}" srcOrd="19" destOrd="0" presId="urn:microsoft.com/office/officeart/2008/layout/LinedList"/>
    <dgm:cxn modelId="{C3AA2350-B716-4FF0-8B98-52951FC8718D}" type="presParOf" srcId="{6FF7CF80-2867-4064-9870-A5B0844DD106}" destId="{A3C44A24-40FB-4A42-85F3-50235B08A88B}" srcOrd="0" destOrd="0" presId="urn:microsoft.com/office/officeart/2008/layout/LinedList"/>
    <dgm:cxn modelId="{76054683-C048-4B8C-8F81-C513F611C29C}" type="presParOf" srcId="{6FF7CF80-2867-4064-9870-A5B0844DD106}" destId="{B6430A14-B131-40B4-BD9F-ABAC62D8F52A}" srcOrd="1" destOrd="0" presId="urn:microsoft.com/office/officeart/2008/layout/LinedList"/>
    <dgm:cxn modelId="{DD000506-9449-4C2B-B774-4498C5C574D0}" type="presParOf" srcId="{6FF7CF80-2867-4064-9870-A5B0844DD106}" destId="{AB6F3F3D-BCD6-4020-A55A-97DE325807C1}" srcOrd="2" destOrd="0" presId="urn:microsoft.com/office/officeart/2008/layout/LinedList"/>
    <dgm:cxn modelId="{DBFC2F0C-A362-438C-80FB-B6F0AB9927A4}" type="presParOf" srcId="{0FA3DBF7-EE21-4BAC-9A7F-A9B41B88482A}" destId="{95A6204E-80AF-4051-BDB4-009F847F92EB}" srcOrd="20" destOrd="0" presId="urn:microsoft.com/office/officeart/2008/layout/LinedList"/>
    <dgm:cxn modelId="{7AAF2213-8534-45E8-A5E4-B588E747E5C0}" type="presParOf" srcId="{0FA3DBF7-EE21-4BAC-9A7F-A9B41B88482A}" destId="{C3DEC1EE-CD46-40FF-9147-34F303FDA003}"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CDDEB8-5BF2-4CB7-916A-AF10599337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3A3ABED-9AB7-4485-AD2C-45B1FE7872B8}">
      <dgm:prSet/>
      <dgm:spPr/>
      <dgm:t>
        <a:bodyPr/>
        <a:lstStyle/>
        <a:p>
          <a:r>
            <a:rPr lang="en-GB"/>
            <a:t>Generally qualitative and involves collecting empirical data </a:t>
          </a:r>
          <a:endParaRPr lang="en-US"/>
        </a:p>
      </dgm:t>
    </dgm:pt>
    <dgm:pt modelId="{04F318C0-C506-4E8C-A185-D3CA3F7B407B}" type="parTrans" cxnId="{6C10BE42-2FE6-427A-A09C-60EB78FB4C9A}">
      <dgm:prSet/>
      <dgm:spPr/>
      <dgm:t>
        <a:bodyPr/>
        <a:lstStyle/>
        <a:p>
          <a:endParaRPr lang="en-US"/>
        </a:p>
      </dgm:t>
    </dgm:pt>
    <dgm:pt modelId="{4BD503CA-6BD1-48FC-B4A1-F1FFCCC192A1}" type="sibTrans" cxnId="{6C10BE42-2FE6-427A-A09C-60EB78FB4C9A}">
      <dgm:prSet/>
      <dgm:spPr/>
      <dgm:t>
        <a:bodyPr/>
        <a:lstStyle/>
        <a:p>
          <a:endParaRPr lang="en-US"/>
        </a:p>
      </dgm:t>
    </dgm:pt>
    <dgm:pt modelId="{B63369D5-EFDA-4F53-8882-CE57F3146D92}">
      <dgm:prSet/>
      <dgm:spPr/>
      <dgm:t>
        <a:bodyPr/>
        <a:lstStyle/>
        <a:p>
          <a:r>
            <a:rPr lang="en-GB"/>
            <a:t>Involves collecting a range of material on order to answer the research question with breadth </a:t>
          </a:r>
          <a:endParaRPr lang="en-US"/>
        </a:p>
      </dgm:t>
    </dgm:pt>
    <dgm:pt modelId="{A5B2B848-F299-491E-8CDC-6F3AF4A07D82}" type="parTrans" cxnId="{DB79BA85-AE76-4E62-91C8-367633AF9AF8}">
      <dgm:prSet/>
      <dgm:spPr/>
      <dgm:t>
        <a:bodyPr/>
        <a:lstStyle/>
        <a:p>
          <a:endParaRPr lang="en-US"/>
        </a:p>
      </dgm:t>
    </dgm:pt>
    <dgm:pt modelId="{AD91C8F4-2A69-4CE8-A6CB-9516951F2FC4}" type="sibTrans" cxnId="{DB79BA85-AE76-4E62-91C8-367633AF9AF8}">
      <dgm:prSet/>
      <dgm:spPr/>
      <dgm:t>
        <a:bodyPr/>
        <a:lstStyle/>
        <a:p>
          <a:endParaRPr lang="en-US"/>
        </a:p>
      </dgm:t>
    </dgm:pt>
    <dgm:pt modelId="{F88BE06E-3151-40DD-B9D6-E2B180E33935}">
      <dgm:prSet/>
      <dgm:spPr/>
      <dgm:t>
        <a:bodyPr/>
        <a:lstStyle/>
        <a:p>
          <a:r>
            <a:rPr lang="en-GB"/>
            <a:t>Can combine:</a:t>
          </a:r>
          <a:endParaRPr lang="en-US"/>
        </a:p>
      </dgm:t>
    </dgm:pt>
    <dgm:pt modelId="{17CB7A0D-FDD1-4945-B61E-0260AA3BC7AE}" type="parTrans" cxnId="{6D59330F-6CDF-4B81-A86B-3EFF394002D6}">
      <dgm:prSet/>
      <dgm:spPr/>
      <dgm:t>
        <a:bodyPr/>
        <a:lstStyle/>
        <a:p>
          <a:endParaRPr lang="en-US"/>
        </a:p>
      </dgm:t>
    </dgm:pt>
    <dgm:pt modelId="{27F58426-319C-4A8F-9D23-BC600A522C18}" type="sibTrans" cxnId="{6D59330F-6CDF-4B81-A86B-3EFF394002D6}">
      <dgm:prSet/>
      <dgm:spPr/>
      <dgm:t>
        <a:bodyPr/>
        <a:lstStyle/>
        <a:p>
          <a:endParaRPr lang="en-US"/>
        </a:p>
      </dgm:t>
    </dgm:pt>
    <dgm:pt modelId="{D7DA5A15-208C-4B44-9FD8-7D123D599773}">
      <dgm:prSet/>
      <dgm:spPr/>
      <dgm:t>
        <a:bodyPr/>
        <a:lstStyle/>
        <a:p>
          <a:r>
            <a:rPr lang="en-GB"/>
            <a:t>semi structured interviews</a:t>
          </a:r>
          <a:endParaRPr lang="en-US"/>
        </a:p>
      </dgm:t>
    </dgm:pt>
    <dgm:pt modelId="{0FE1251F-A1E2-42AE-9211-A0C841F8D032}" type="parTrans" cxnId="{AC9CE660-6B80-4B1C-8C72-C4E7BD0454A4}">
      <dgm:prSet/>
      <dgm:spPr/>
      <dgm:t>
        <a:bodyPr/>
        <a:lstStyle/>
        <a:p>
          <a:endParaRPr lang="en-US"/>
        </a:p>
      </dgm:t>
    </dgm:pt>
    <dgm:pt modelId="{4FD2CC9F-51B1-4D80-A892-C359C1A77C66}" type="sibTrans" cxnId="{AC9CE660-6B80-4B1C-8C72-C4E7BD0454A4}">
      <dgm:prSet/>
      <dgm:spPr/>
      <dgm:t>
        <a:bodyPr/>
        <a:lstStyle/>
        <a:p>
          <a:endParaRPr lang="en-US"/>
        </a:p>
      </dgm:t>
    </dgm:pt>
    <dgm:pt modelId="{2AC02E2D-2A71-4421-9721-DEAF0728E6D0}">
      <dgm:prSet/>
      <dgm:spPr/>
      <dgm:t>
        <a:bodyPr/>
        <a:lstStyle/>
        <a:p>
          <a:r>
            <a:rPr lang="en-GB"/>
            <a:t>Observations </a:t>
          </a:r>
          <a:endParaRPr lang="en-US"/>
        </a:p>
      </dgm:t>
    </dgm:pt>
    <dgm:pt modelId="{F79F1153-EDE6-488A-9EE4-DE77565CF54B}" type="parTrans" cxnId="{CF094B3F-2399-497E-83E0-06761B908124}">
      <dgm:prSet/>
      <dgm:spPr/>
      <dgm:t>
        <a:bodyPr/>
        <a:lstStyle/>
        <a:p>
          <a:endParaRPr lang="en-US"/>
        </a:p>
      </dgm:t>
    </dgm:pt>
    <dgm:pt modelId="{7B49811A-2DB1-4189-83E8-654E51D554C5}" type="sibTrans" cxnId="{CF094B3F-2399-497E-83E0-06761B908124}">
      <dgm:prSet/>
      <dgm:spPr/>
      <dgm:t>
        <a:bodyPr/>
        <a:lstStyle/>
        <a:p>
          <a:endParaRPr lang="en-US"/>
        </a:p>
      </dgm:t>
    </dgm:pt>
    <dgm:pt modelId="{AE9B4146-3B65-4539-A169-1F031C2E7F96}">
      <dgm:prSet/>
      <dgm:spPr/>
      <dgm:t>
        <a:bodyPr/>
        <a:lstStyle/>
        <a:p>
          <a:r>
            <a:rPr lang="en-GB"/>
            <a:t>Collecting documents and/or artifacts </a:t>
          </a:r>
          <a:endParaRPr lang="en-US"/>
        </a:p>
      </dgm:t>
    </dgm:pt>
    <dgm:pt modelId="{9CEC8A91-E341-41D3-9ABF-9DB00765445A}" type="parTrans" cxnId="{E70BC483-BF0E-490C-A0DA-4F5B22A42C27}">
      <dgm:prSet/>
      <dgm:spPr/>
      <dgm:t>
        <a:bodyPr/>
        <a:lstStyle/>
        <a:p>
          <a:endParaRPr lang="en-US"/>
        </a:p>
      </dgm:t>
    </dgm:pt>
    <dgm:pt modelId="{23723496-3268-48C4-B4BF-000154FCA0F5}" type="sibTrans" cxnId="{E70BC483-BF0E-490C-A0DA-4F5B22A42C27}">
      <dgm:prSet/>
      <dgm:spPr/>
      <dgm:t>
        <a:bodyPr/>
        <a:lstStyle/>
        <a:p>
          <a:endParaRPr lang="en-US"/>
        </a:p>
      </dgm:t>
    </dgm:pt>
    <dgm:pt modelId="{3396224F-2F0A-4CDC-9F63-35F045914085}">
      <dgm:prSet/>
      <dgm:spPr/>
      <dgm:t>
        <a:bodyPr/>
        <a:lstStyle/>
        <a:p>
          <a:r>
            <a:rPr lang="en-GB"/>
            <a:t>Combining multiple sources allows for rigour, complexity, richness and depth </a:t>
          </a:r>
          <a:endParaRPr lang="en-US"/>
        </a:p>
      </dgm:t>
    </dgm:pt>
    <dgm:pt modelId="{F087D422-216F-421B-A72A-D043A4BEF1BE}" type="parTrans" cxnId="{C4B79B17-F823-407E-966B-43B2DDF62795}">
      <dgm:prSet/>
      <dgm:spPr/>
      <dgm:t>
        <a:bodyPr/>
        <a:lstStyle/>
        <a:p>
          <a:endParaRPr lang="en-US"/>
        </a:p>
      </dgm:t>
    </dgm:pt>
    <dgm:pt modelId="{25133D48-1C2B-439F-AA0D-896529EC3FB8}" type="sibTrans" cxnId="{C4B79B17-F823-407E-966B-43B2DDF62795}">
      <dgm:prSet/>
      <dgm:spPr/>
      <dgm:t>
        <a:bodyPr/>
        <a:lstStyle/>
        <a:p>
          <a:endParaRPr lang="en-US"/>
        </a:p>
      </dgm:t>
    </dgm:pt>
    <dgm:pt modelId="{C7799959-1A1C-40B1-9AF3-705BDE11FA45}" type="pres">
      <dgm:prSet presAssocID="{22CDDEB8-5BF2-4CB7-916A-AF1059933748}" presName="vert0" presStyleCnt="0">
        <dgm:presLayoutVars>
          <dgm:dir/>
          <dgm:animOne val="branch"/>
          <dgm:animLvl val="lvl"/>
        </dgm:presLayoutVars>
      </dgm:prSet>
      <dgm:spPr/>
    </dgm:pt>
    <dgm:pt modelId="{7CC6A240-2E56-475B-9375-ED4F9A1E98C4}" type="pres">
      <dgm:prSet presAssocID="{53A3ABED-9AB7-4485-AD2C-45B1FE7872B8}" presName="thickLine" presStyleLbl="alignNode1" presStyleIdx="0" presStyleCnt="7"/>
      <dgm:spPr/>
    </dgm:pt>
    <dgm:pt modelId="{B6D94D1F-40D6-4FD0-AF49-ACC2B56A9660}" type="pres">
      <dgm:prSet presAssocID="{53A3ABED-9AB7-4485-AD2C-45B1FE7872B8}" presName="horz1" presStyleCnt="0"/>
      <dgm:spPr/>
    </dgm:pt>
    <dgm:pt modelId="{46B48BAB-DE1D-45A9-A2DF-6559347139CA}" type="pres">
      <dgm:prSet presAssocID="{53A3ABED-9AB7-4485-AD2C-45B1FE7872B8}" presName="tx1" presStyleLbl="revTx" presStyleIdx="0" presStyleCnt="7"/>
      <dgm:spPr/>
    </dgm:pt>
    <dgm:pt modelId="{E8E9FA83-7BA8-4C90-B114-7439B770DFCE}" type="pres">
      <dgm:prSet presAssocID="{53A3ABED-9AB7-4485-AD2C-45B1FE7872B8}" presName="vert1" presStyleCnt="0"/>
      <dgm:spPr/>
    </dgm:pt>
    <dgm:pt modelId="{D13AB3F5-4B6B-4630-8BDF-B8D465C4E232}" type="pres">
      <dgm:prSet presAssocID="{B63369D5-EFDA-4F53-8882-CE57F3146D92}" presName="thickLine" presStyleLbl="alignNode1" presStyleIdx="1" presStyleCnt="7"/>
      <dgm:spPr/>
    </dgm:pt>
    <dgm:pt modelId="{9FD0BA87-1E21-4E05-A173-0EA8B727B4FF}" type="pres">
      <dgm:prSet presAssocID="{B63369D5-EFDA-4F53-8882-CE57F3146D92}" presName="horz1" presStyleCnt="0"/>
      <dgm:spPr/>
    </dgm:pt>
    <dgm:pt modelId="{3916B9C0-9E9C-4389-94B0-9FE800BC6B2C}" type="pres">
      <dgm:prSet presAssocID="{B63369D5-EFDA-4F53-8882-CE57F3146D92}" presName="tx1" presStyleLbl="revTx" presStyleIdx="1" presStyleCnt="7"/>
      <dgm:spPr/>
    </dgm:pt>
    <dgm:pt modelId="{7AF4F3A7-2704-45C8-83E8-3FE2FF9A4687}" type="pres">
      <dgm:prSet presAssocID="{B63369D5-EFDA-4F53-8882-CE57F3146D92}" presName="vert1" presStyleCnt="0"/>
      <dgm:spPr/>
    </dgm:pt>
    <dgm:pt modelId="{727408F5-C387-4DE7-A4BA-5471C2614D46}" type="pres">
      <dgm:prSet presAssocID="{F88BE06E-3151-40DD-B9D6-E2B180E33935}" presName="thickLine" presStyleLbl="alignNode1" presStyleIdx="2" presStyleCnt="7"/>
      <dgm:spPr/>
    </dgm:pt>
    <dgm:pt modelId="{210CB114-C598-4BA6-A834-F85568000CB4}" type="pres">
      <dgm:prSet presAssocID="{F88BE06E-3151-40DD-B9D6-E2B180E33935}" presName="horz1" presStyleCnt="0"/>
      <dgm:spPr/>
    </dgm:pt>
    <dgm:pt modelId="{0F07154F-BBB5-46B3-B011-32D7FB7FE836}" type="pres">
      <dgm:prSet presAssocID="{F88BE06E-3151-40DD-B9D6-E2B180E33935}" presName="tx1" presStyleLbl="revTx" presStyleIdx="2" presStyleCnt="7"/>
      <dgm:spPr/>
    </dgm:pt>
    <dgm:pt modelId="{67720C64-6370-4659-AC6C-CB5E9AC1E750}" type="pres">
      <dgm:prSet presAssocID="{F88BE06E-3151-40DD-B9D6-E2B180E33935}" presName="vert1" presStyleCnt="0"/>
      <dgm:spPr/>
    </dgm:pt>
    <dgm:pt modelId="{F079337E-A80B-4AA7-A7E8-346FFCF5518F}" type="pres">
      <dgm:prSet presAssocID="{D7DA5A15-208C-4B44-9FD8-7D123D599773}" presName="thickLine" presStyleLbl="alignNode1" presStyleIdx="3" presStyleCnt="7"/>
      <dgm:spPr/>
    </dgm:pt>
    <dgm:pt modelId="{3C208E90-6D4B-4EDB-9C30-284EDF78ACEF}" type="pres">
      <dgm:prSet presAssocID="{D7DA5A15-208C-4B44-9FD8-7D123D599773}" presName="horz1" presStyleCnt="0"/>
      <dgm:spPr/>
    </dgm:pt>
    <dgm:pt modelId="{5B199DB1-682D-43FC-91A8-CFCC1ABAD39F}" type="pres">
      <dgm:prSet presAssocID="{D7DA5A15-208C-4B44-9FD8-7D123D599773}" presName="tx1" presStyleLbl="revTx" presStyleIdx="3" presStyleCnt="7"/>
      <dgm:spPr/>
    </dgm:pt>
    <dgm:pt modelId="{96DF4C75-696A-41B8-A470-D58665C91339}" type="pres">
      <dgm:prSet presAssocID="{D7DA5A15-208C-4B44-9FD8-7D123D599773}" presName="vert1" presStyleCnt="0"/>
      <dgm:spPr/>
    </dgm:pt>
    <dgm:pt modelId="{5AA85781-0318-4DC6-BA61-AE3F8830F60A}" type="pres">
      <dgm:prSet presAssocID="{2AC02E2D-2A71-4421-9721-DEAF0728E6D0}" presName="thickLine" presStyleLbl="alignNode1" presStyleIdx="4" presStyleCnt="7"/>
      <dgm:spPr/>
    </dgm:pt>
    <dgm:pt modelId="{6956E25A-C9AC-45CA-A032-0191C8BFF5BC}" type="pres">
      <dgm:prSet presAssocID="{2AC02E2D-2A71-4421-9721-DEAF0728E6D0}" presName="horz1" presStyleCnt="0"/>
      <dgm:spPr/>
    </dgm:pt>
    <dgm:pt modelId="{D04BF53F-4D6F-410E-9D9A-0F13EC3B13AF}" type="pres">
      <dgm:prSet presAssocID="{2AC02E2D-2A71-4421-9721-DEAF0728E6D0}" presName="tx1" presStyleLbl="revTx" presStyleIdx="4" presStyleCnt="7"/>
      <dgm:spPr/>
    </dgm:pt>
    <dgm:pt modelId="{F8837215-5F16-47FA-91B0-BF9A939E7465}" type="pres">
      <dgm:prSet presAssocID="{2AC02E2D-2A71-4421-9721-DEAF0728E6D0}" presName="vert1" presStyleCnt="0"/>
      <dgm:spPr/>
    </dgm:pt>
    <dgm:pt modelId="{50CEA54E-160E-4D3A-B079-12051CBDA630}" type="pres">
      <dgm:prSet presAssocID="{AE9B4146-3B65-4539-A169-1F031C2E7F96}" presName="thickLine" presStyleLbl="alignNode1" presStyleIdx="5" presStyleCnt="7"/>
      <dgm:spPr/>
    </dgm:pt>
    <dgm:pt modelId="{06C9633A-A765-4CB5-9F28-A178ED767BD6}" type="pres">
      <dgm:prSet presAssocID="{AE9B4146-3B65-4539-A169-1F031C2E7F96}" presName="horz1" presStyleCnt="0"/>
      <dgm:spPr/>
    </dgm:pt>
    <dgm:pt modelId="{C51B8D01-C643-4497-A489-1391B1404210}" type="pres">
      <dgm:prSet presAssocID="{AE9B4146-3B65-4539-A169-1F031C2E7F96}" presName="tx1" presStyleLbl="revTx" presStyleIdx="5" presStyleCnt="7"/>
      <dgm:spPr/>
    </dgm:pt>
    <dgm:pt modelId="{CF05508E-1477-496E-9840-4E706CC1575C}" type="pres">
      <dgm:prSet presAssocID="{AE9B4146-3B65-4539-A169-1F031C2E7F96}" presName="vert1" presStyleCnt="0"/>
      <dgm:spPr/>
    </dgm:pt>
    <dgm:pt modelId="{4B67245B-4CBB-42F7-9DD0-BCD1F5971FD9}" type="pres">
      <dgm:prSet presAssocID="{3396224F-2F0A-4CDC-9F63-35F045914085}" presName="thickLine" presStyleLbl="alignNode1" presStyleIdx="6" presStyleCnt="7"/>
      <dgm:spPr/>
    </dgm:pt>
    <dgm:pt modelId="{5BE8F4B7-EA55-43B9-AF15-B76FD4A4DDC5}" type="pres">
      <dgm:prSet presAssocID="{3396224F-2F0A-4CDC-9F63-35F045914085}" presName="horz1" presStyleCnt="0"/>
      <dgm:spPr/>
    </dgm:pt>
    <dgm:pt modelId="{6F94853F-FA29-4A99-B8E0-BA06D98E0517}" type="pres">
      <dgm:prSet presAssocID="{3396224F-2F0A-4CDC-9F63-35F045914085}" presName="tx1" presStyleLbl="revTx" presStyleIdx="6" presStyleCnt="7"/>
      <dgm:spPr/>
    </dgm:pt>
    <dgm:pt modelId="{A1611D47-6A6F-4CFE-99B5-4502F4E40F4C}" type="pres">
      <dgm:prSet presAssocID="{3396224F-2F0A-4CDC-9F63-35F045914085}" presName="vert1" presStyleCnt="0"/>
      <dgm:spPr/>
    </dgm:pt>
  </dgm:ptLst>
  <dgm:cxnLst>
    <dgm:cxn modelId="{6A111E0F-8FB8-4EBF-8F2A-782A35D8333E}" type="presOf" srcId="{2AC02E2D-2A71-4421-9721-DEAF0728E6D0}" destId="{D04BF53F-4D6F-410E-9D9A-0F13EC3B13AF}" srcOrd="0" destOrd="0" presId="urn:microsoft.com/office/officeart/2008/layout/LinedList"/>
    <dgm:cxn modelId="{6D59330F-6CDF-4B81-A86B-3EFF394002D6}" srcId="{22CDDEB8-5BF2-4CB7-916A-AF1059933748}" destId="{F88BE06E-3151-40DD-B9D6-E2B180E33935}" srcOrd="2" destOrd="0" parTransId="{17CB7A0D-FDD1-4945-B61E-0260AA3BC7AE}" sibTransId="{27F58426-319C-4A8F-9D23-BC600A522C18}"/>
    <dgm:cxn modelId="{C4B79B17-F823-407E-966B-43B2DDF62795}" srcId="{22CDDEB8-5BF2-4CB7-916A-AF1059933748}" destId="{3396224F-2F0A-4CDC-9F63-35F045914085}" srcOrd="6" destOrd="0" parTransId="{F087D422-216F-421B-A72A-D043A4BEF1BE}" sibTransId="{25133D48-1C2B-439F-AA0D-896529EC3FB8}"/>
    <dgm:cxn modelId="{BCA42321-5DE1-4A64-8629-60547DAC0D66}" type="presOf" srcId="{D7DA5A15-208C-4B44-9FD8-7D123D599773}" destId="{5B199DB1-682D-43FC-91A8-CFCC1ABAD39F}" srcOrd="0" destOrd="0" presId="urn:microsoft.com/office/officeart/2008/layout/LinedList"/>
    <dgm:cxn modelId="{CF094B3F-2399-497E-83E0-06761B908124}" srcId="{22CDDEB8-5BF2-4CB7-916A-AF1059933748}" destId="{2AC02E2D-2A71-4421-9721-DEAF0728E6D0}" srcOrd="4" destOrd="0" parTransId="{F79F1153-EDE6-488A-9EE4-DE77565CF54B}" sibTransId="{7B49811A-2DB1-4189-83E8-654E51D554C5}"/>
    <dgm:cxn modelId="{AC9CE660-6B80-4B1C-8C72-C4E7BD0454A4}" srcId="{22CDDEB8-5BF2-4CB7-916A-AF1059933748}" destId="{D7DA5A15-208C-4B44-9FD8-7D123D599773}" srcOrd="3" destOrd="0" parTransId="{0FE1251F-A1E2-42AE-9211-A0C841F8D032}" sibTransId="{4FD2CC9F-51B1-4D80-A892-C359C1A77C66}"/>
    <dgm:cxn modelId="{6C10BE42-2FE6-427A-A09C-60EB78FB4C9A}" srcId="{22CDDEB8-5BF2-4CB7-916A-AF1059933748}" destId="{53A3ABED-9AB7-4485-AD2C-45B1FE7872B8}" srcOrd="0" destOrd="0" parTransId="{04F318C0-C506-4E8C-A185-D3CA3F7B407B}" sibTransId="{4BD503CA-6BD1-48FC-B4A1-F1FFCCC192A1}"/>
    <dgm:cxn modelId="{76F4A948-588B-4B21-AB70-0B5CACAAA56C}" type="presOf" srcId="{AE9B4146-3B65-4539-A169-1F031C2E7F96}" destId="{C51B8D01-C643-4497-A489-1391B1404210}" srcOrd="0" destOrd="0" presId="urn:microsoft.com/office/officeart/2008/layout/LinedList"/>
    <dgm:cxn modelId="{6DEE5D80-6103-40F8-9EF6-F2B133BC7402}" type="presOf" srcId="{3396224F-2F0A-4CDC-9F63-35F045914085}" destId="{6F94853F-FA29-4A99-B8E0-BA06D98E0517}" srcOrd="0" destOrd="0" presId="urn:microsoft.com/office/officeart/2008/layout/LinedList"/>
    <dgm:cxn modelId="{E70BC483-BF0E-490C-A0DA-4F5B22A42C27}" srcId="{22CDDEB8-5BF2-4CB7-916A-AF1059933748}" destId="{AE9B4146-3B65-4539-A169-1F031C2E7F96}" srcOrd="5" destOrd="0" parTransId="{9CEC8A91-E341-41D3-9ABF-9DB00765445A}" sibTransId="{23723496-3268-48C4-B4BF-000154FCA0F5}"/>
    <dgm:cxn modelId="{165D4184-F47D-4232-BD5C-52013BF40CD0}" type="presOf" srcId="{53A3ABED-9AB7-4485-AD2C-45B1FE7872B8}" destId="{46B48BAB-DE1D-45A9-A2DF-6559347139CA}" srcOrd="0" destOrd="0" presId="urn:microsoft.com/office/officeart/2008/layout/LinedList"/>
    <dgm:cxn modelId="{DB79BA85-AE76-4E62-91C8-367633AF9AF8}" srcId="{22CDDEB8-5BF2-4CB7-916A-AF1059933748}" destId="{B63369D5-EFDA-4F53-8882-CE57F3146D92}" srcOrd="1" destOrd="0" parTransId="{A5B2B848-F299-491E-8CDC-6F3AF4A07D82}" sibTransId="{AD91C8F4-2A69-4CE8-A6CB-9516951F2FC4}"/>
    <dgm:cxn modelId="{F9936CB4-3B76-40B1-8F2B-A85F84009999}" type="presOf" srcId="{22CDDEB8-5BF2-4CB7-916A-AF1059933748}" destId="{C7799959-1A1C-40B1-9AF3-705BDE11FA45}" srcOrd="0" destOrd="0" presId="urn:microsoft.com/office/officeart/2008/layout/LinedList"/>
    <dgm:cxn modelId="{50A1ADCD-CE50-4027-A599-BE5ACE813CDA}" type="presOf" srcId="{F88BE06E-3151-40DD-B9D6-E2B180E33935}" destId="{0F07154F-BBB5-46B3-B011-32D7FB7FE836}" srcOrd="0" destOrd="0" presId="urn:microsoft.com/office/officeart/2008/layout/LinedList"/>
    <dgm:cxn modelId="{0E8F7CCE-2D1E-4ECA-8C58-5AB7FE42ED1B}" type="presOf" srcId="{B63369D5-EFDA-4F53-8882-CE57F3146D92}" destId="{3916B9C0-9E9C-4389-94B0-9FE800BC6B2C}" srcOrd="0" destOrd="0" presId="urn:microsoft.com/office/officeart/2008/layout/LinedList"/>
    <dgm:cxn modelId="{39ADB7A2-CF53-4502-B09A-1791C054264F}" type="presParOf" srcId="{C7799959-1A1C-40B1-9AF3-705BDE11FA45}" destId="{7CC6A240-2E56-475B-9375-ED4F9A1E98C4}" srcOrd="0" destOrd="0" presId="urn:microsoft.com/office/officeart/2008/layout/LinedList"/>
    <dgm:cxn modelId="{2FB57BF4-A3ED-4D9F-AC38-B6E7CBE7EF15}" type="presParOf" srcId="{C7799959-1A1C-40B1-9AF3-705BDE11FA45}" destId="{B6D94D1F-40D6-4FD0-AF49-ACC2B56A9660}" srcOrd="1" destOrd="0" presId="urn:microsoft.com/office/officeart/2008/layout/LinedList"/>
    <dgm:cxn modelId="{A0626B5B-1F06-4E10-802F-BC9EFDDC2349}" type="presParOf" srcId="{B6D94D1F-40D6-4FD0-AF49-ACC2B56A9660}" destId="{46B48BAB-DE1D-45A9-A2DF-6559347139CA}" srcOrd="0" destOrd="0" presId="urn:microsoft.com/office/officeart/2008/layout/LinedList"/>
    <dgm:cxn modelId="{88ADD659-5288-4CCB-B316-B893E013D916}" type="presParOf" srcId="{B6D94D1F-40D6-4FD0-AF49-ACC2B56A9660}" destId="{E8E9FA83-7BA8-4C90-B114-7439B770DFCE}" srcOrd="1" destOrd="0" presId="urn:microsoft.com/office/officeart/2008/layout/LinedList"/>
    <dgm:cxn modelId="{9F6382B9-B28F-45FC-8910-A69DE70765E0}" type="presParOf" srcId="{C7799959-1A1C-40B1-9AF3-705BDE11FA45}" destId="{D13AB3F5-4B6B-4630-8BDF-B8D465C4E232}" srcOrd="2" destOrd="0" presId="urn:microsoft.com/office/officeart/2008/layout/LinedList"/>
    <dgm:cxn modelId="{F9C3DB09-558E-42EF-BBDE-CD8E07654EE8}" type="presParOf" srcId="{C7799959-1A1C-40B1-9AF3-705BDE11FA45}" destId="{9FD0BA87-1E21-4E05-A173-0EA8B727B4FF}" srcOrd="3" destOrd="0" presId="urn:microsoft.com/office/officeart/2008/layout/LinedList"/>
    <dgm:cxn modelId="{8471B76C-27F9-4BC5-A6E8-1662B035DDA4}" type="presParOf" srcId="{9FD0BA87-1E21-4E05-A173-0EA8B727B4FF}" destId="{3916B9C0-9E9C-4389-94B0-9FE800BC6B2C}" srcOrd="0" destOrd="0" presId="urn:microsoft.com/office/officeart/2008/layout/LinedList"/>
    <dgm:cxn modelId="{5421058C-7331-4BE3-BCEE-E7A13274A3CB}" type="presParOf" srcId="{9FD0BA87-1E21-4E05-A173-0EA8B727B4FF}" destId="{7AF4F3A7-2704-45C8-83E8-3FE2FF9A4687}" srcOrd="1" destOrd="0" presId="urn:microsoft.com/office/officeart/2008/layout/LinedList"/>
    <dgm:cxn modelId="{67E993FC-0306-4BD4-9D27-A759389F81A9}" type="presParOf" srcId="{C7799959-1A1C-40B1-9AF3-705BDE11FA45}" destId="{727408F5-C387-4DE7-A4BA-5471C2614D46}" srcOrd="4" destOrd="0" presId="urn:microsoft.com/office/officeart/2008/layout/LinedList"/>
    <dgm:cxn modelId="{B4A658F9-C882-4731-AD05-ADC040C95786}" type="presParOf" srcId="{C7799959-1A1C-40B1-9AF3-705BDE11FA45}" destId="{210CB114-C598-4BA6-A834-F85568000CB4}" srcOrd="5" destOrd="0" presId="urn:microsoft.com/office/officeart/2008/layout/LinedList"/>
    <dgm:cxn modelId="{44ABBB6A-30F3-43FB-8A97-A5F483B21E70}" type="presParOf" srcId="{210CB114-C598-4BA6-A834-F85568000CB4}" destId="{0F07154F-BBB5-46B3-B011-32D7FB7FE836}" srcOrd="0" destOrd="0" presId="urn:microsoft.com/office/officeart/2008/layout/LinedList"/>
    <dgm:cxn modelId="{0B22A3AD-F03B-4251-AD7B-C52CCC3790EC}" type="presParOf" srcId="{210CB114-C598-4BA6-A834-F85568000CB4}" destId="{67720C64-6370-4659-AC6C-CB5E9AC1E750}" srcOrd="1" destOrd="0" presId="urn:microsoft.com/office/officeart/2008/layout/LinedList"/>
    <dgm:cxn modelId="{8AADBC35-8DB2-46F0-8B5E-35B4E2346B9A}" type="presParOf" srcId="{C7799959-1A1C-40B1-9AF3-705BDE11FA45}" destId="{F079337E-A80B-4AA7-A7E8-346FFCF5518F}" srcOrd="6" destOrd="0" presId="urn:microsoft.com/office/officeart/2008/layout/LinedList"/>
    <dgm:cxn modelId="{8934732F-B554-49C8-AFFC-3D03AFD3BABF}" type="presParOf" srcId="{C7799959-1A1C-40B1-9AF3-705BDE11FA45}" destId="{3C208E90-6D4B-4EDB-9C30-284EDF78ACEF}" srcOrd="7" destOrd="0" presId="urn:microsoft.com/office/officeart/2008/layout/LinedList"/>
    <dgm:cxn modelId="{3A698475-9793-44C6-81A2-AB845CB73502}" type="presParOf" srcId="{3C208E90-6D4B-4EDB-9C30-284EDF78ACEF}" destId="{5B199DB1-682D-43FC-91A8-CFCC1ABAD39F}" srcOrd="0" destOrd="0" presId="urn:microsoft.com/office/officeart/2008/layout/LinedList"/>
    <dgm:cxn modelId="{7A226E2F-94A5-4A21-81C6-FF1C671307AE}" type="presParOf" srcId="{3C208E90-6D4B-4EDB-9C30-284EDF78ACEF}" destId="{96DF4C75-696A-41B8-A470-D58665C91339}" srcOrd="1" destOrd="0" presId="urn:microsoft.com/office/officeart/2008/layout/LinedList"/>
    <dgm:cxn modelId="{74442B83-B150-41A4-99DC-77B6E8AAD401}" type="presParOf" srcId="{C7799959-1A1C-40B1-9AF3-705BDE11FA45}" destId="{5AA85781-0318-4DC6-BA61-AE3F8830F60A}" srcOrd="8" destOrd="0" presId="urn:microsoft.com/office/officeart/2008/layout/LinedList"/>
    <dgm:cxn modelId="{C6B73917-9A61-4159-AF55-C05D06CDA04F}" type="presParOf" srcId="{C7799959-1A1C-40B1-9AF3-705BDE11FA45}" destId="{6956E25A-C9AC-45CA-A032-0191C8BFF5BC}" srcOrd="9" destOrd="0" presId="urn:microsoft.com/office/officeart/2008/layout/LinedList"/>
    <dgm:cxn modelId="{0C46A435-A378-489C-9124-C2642770EF90}" type="presParOf" srcId="{6956E25A-C9AC-45CA-A032-0191C8BFF5BC}" destId="{D04BF53F-4D6F-410E-9D9A-0F13EC3B13AF}" srcOrd="0" destOrd="0" presId="urn:microsoft.com/office/officeart/2008/layout/LinedList"/>
    <dgm:cxn modelId="{437270D5-E338-4CD1-81D6-27D17FBEFEE1}" type="presParOf" srcId="{6956E25A-C9AC-45CA-A032-0191C8BFF5BC}" destId="{F8837215-5F16-47FA-91B0-BF9A939E7465}" srcOrd="1" destOrd="0" presId="urn:microsoft.com/office/officeart/2008/layout/LinedList"/>
    <dgm:cxn modelId="{001A46C4-8888-4646-9BF6-681EE83DAFAA}" type="presParOf" srcId="{C7799959-1A1C-40B1-9AF3-705BDE11FA45}" destId="{50CEA54E-160E-4D3A-B079-12051CBDA630}" srcOrd="10" destOrd="0" presId="urn:microsoft.com/office/officeart/2008/layout/LinedList"/>
    <dgm:cxn modelId="{747FD6CE-C209-4E97-90F6-BB9DAEF76818}" type="presParOf" srcId="{C7799959-1A1C-40B1-9AF3-705BDE11FA45}" destId="{06C9633A-A765-4CB5-9F28-A178ED767BD6}" srcOrd="11" destOrd="0" presId="urn:microsoft.com/office/officeart/2008/layout/LinedList"/>
    <dgm:cxn modelId="{56F23E01-27ED-42ED-8AAB-774C6651B436}" type="presParOf" srcId="{06C9633A-A765-4CB5-9F28-A178ED767BD6}" destId="{C51B8D01-C643-4497-A489-1391B1404210}" srcOrd="0" destOrd="0" presId="urn:microsoft.com/office/officeart/2008/layout/LinedList"/>
    <dgm:cxn modelId="{755F8F83-8FD6-441F-AC11-B68B5385020A}" type="presParOf" srcId="{06C9633A-A765-4CB5-9F28-A178ED767BD6}" destId="{CF05508E-1477-496E-9840-4E706CC1575C}" srcOrd="1" destOrd="0" presId="urn:microsoft.com/office/officeart/2008/layout/LinedList"/>
    <dgm:cxn modelId="{5555A6BF-3212-4216-BD68-3DF7DDA1DECD}" type="presParOf" srcId="{C7799959-1A1C-40B1-9AF3-705BDE11FA45}" destId="{4B67245B-4CBB-42F7-9DD0-BCD1F5971FD9}" srcOrd="12" destOrd="0" presId="urn:microsoft.com/office/officeart/2008/layout/LinedList"/>
    <dgm:cxn modelId="{AB863782-EC25-4E09-B503-7B685C1EB4FC}" type="presParOf" srcId="{C7799959-1A1C-40B1-9AF3-705BDE11FA45}" destId="{5BE8F4B7-EA55-43B9-AF15-B76FD4A4DDC5}" srcOrd="13" destOrd="0" presId="urn:microsoft.com/office/officeart/2008/layout/LinedList"/>
    <dgm:cxn modelId="{B03A7A1B-5906-47C8-92E2-95B8881BD1BA}" type="presParOf" srcId="{5BE8F4B7-EA55-43B9-AF15-B76FD4A4DDC5}" destId="{6F94853F-FA29-4A99-B8E0-BA06D98E0517}" srcOrd="0" destOrd="0" presId="urn:microsoft.com/office/officeart/2008/layout/LinedList"/>
    <dgm:cxn modelId="{2CD0E19B-8E5E-478A-A478-C56CDA101F75}" type="presParOf" srcId="{5BE8F4B7-EA55-43B9-AF15-B76FD4A4DDC5}" destId="{A1611D47-6A6F-4CFE-99B5-4502F4E40F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57F0CB-3A10-4034-8E32-6138206FA1D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51A697-0B21-46E3-B33A-0606A7C470A1}">
      <dgm:prSet/>
      <dgm:spPr/>
      <dgm:t>
        <a:bodyPr/>
        <a:lstStyle/>
        <a:p>
          <a:r>
            <a:rPr lang="en-GB"/>
            <a:t>In depth case study/studies tend to assume an interpretivist paradigm (meanings are constructed socially) </a:t>
          </a:r>
          <a:endParaRPr lang="en-US"/>
        </a:p>
      </dgm:t>
    </dgm:pt>
    <dgm:pt modelId="{AFA94652-33DF-466F-B316-8FC178F4AB96}" type="parTrans" cxnId="{625586F6-E9B1-4073-A932-05CC3F8FBB12}">
      <dgm:prSet/>
      <dgm:spPr/>
      <dgm:t>
        <a:bodyPr/>
        <a:lstStyle/>
        <a:p>
          <a:endParaRPr lang="en-US"/>
        </a:p>
      </dgm:t>
    </dgm:pt>
    <dgm:pt modelId="{FA1D8072-E499-4BE6-A6F0-9D49349B5364}" type="sibTrans" cxnId="{625586F6-E9B1-4073-A932-05CC3F8FBB12}">
      <dgm:prSet/>
      <dgm:spPr/>
      <dgm:t>
        <a:bodyPr/>
        <a:lstStyle/>
        <a:p>
          <a:endParaRPr lang="en-US"/>
        </a:p>
      </dgm:t>
    </dgm:pt>
    <dgm:pt modelId="{CD5EC517-42CA-4EC4-BE9C-12413295DCEB}">
      <dgm:prSet/>
      <dgm:spPr/>
      <dgm:t>
        <a:bodyPr/>
        <a:lstStyle/>
        <a:p>
          <a:r>
            <a:rPr lang="en-GB"/>
            <a:t>In-depth exploration </a:t>
          </a:r>
          <a:endParaRPr lang="en-US"/>
        </a:p>
      </dgm:t>
    </dgm:pt>
    <dgm:pt modelId="{9AD32530-AFB4-45EA-9456-B04AE751FD51}" type="parTrans" cxnId="{DD01B124-0F2F-4568-9C64-BFABD956AD8F}">
      <dgm:prSet/>
      <dgm:spPr/>
      <dgm:t>
        <a:bodyPr/>
        <a:lstStyle/>
        <a:p>
          <a:endParaRPr lang="en-US"/>
        </a:p>
      </dgm:t>
    </dgm:pt>
    <dgm:pt modelId="{4EBFF908-5575-488B-B851-77487ED364AA}" type="sibTrans" cxnId="{DD01B124-0F2F-4568-9C64-BFABD956AD8F}">
      <dgm:prSet/>
      <dgm:spPr/>
      <dgm:t>
        <a:bodyPr/>
        <a:lstStyle/>
        <a:p>
          <a:endParaRPr lang="en-US"/>
        </a:p>
      </dgm:t>
    </dgm:pt>
    <dgm:pt modelId="{6AF963F6-3B7F-4C79-9A63-036AEE3151F3}">
      <dgm:prSet/>
      <dgm:spPr/>
      <dgm:t>
        <a:bodyPr/>
        <a:lstStyle/>
        <a:p>
          <a:r>
            <a:rPr lang="en-GB"/>
            <a:t>‘digging deep’ to understand the phenomena </a:t>
          </a:r>
          <a:endParaRPr lang="en-US"/>
        </a:p>
      </dgm:t>
    </dgm:pt>
    <dgm:pt modelId="{78F17A9D-4680-4B8F-8A7E-779A2B883B09}" type="parTrans" cxnId="{8842F8E0-173F-421B-922F-7582231440F9}">
      <dgm:prSet/>
      <dgm:spPr/>
      <dgm:t>
        <a:bodyPr/>
        <a:lstStyle/>
        <a:p>
          <a:endParaRPr lang="en-US"/>
        </a:p>
      </dgm:t>
    </dgm:pt>
    <dgm:pt modelId="{EDAEE4C1-EB6D-44B1-AD76-F67951297B51}" type="sibTrans" cxnId="{8842F8E0-173F-421B-922F-7582231440F9}">
      <dgm:prSet/>
      <dgm:spPr/>
      <dgm:t>
        <a:bodyPr/>
        <a:lstStyle/>
        <a:p>
          <a:endParaRPr lang="en-US"/>
        </a:p>
      </dgm:t>
    </dgm:pt>
    <dgm:pt modelId="{095C35BD-5456-49C5-AA27-8D03B6A0060D}">
      <dgm:prSet/>
      <dgm:spPr/>
      <dgm:t>
        <a:bodyPr/>
        <a:lstStyle/>
        <a:p>
          <a:r>
            <a:rPr lang="en-GB"/>
            <a:t>Exploring meaning, individuals or groups attached to an issue </a:t>
          </a:r>
          <a:endParaRPr lang="en-US"/>
        </a:p>
      </dgm:t>
    </dgm:pt>
    <dgm:pt modelId="{5308A946-8052-4AF9-8DA7-ED4E0644AB83}" type="parTrans" cxnId="{33E5E2F9-BC3D-4E81-81FF-15E8C426D0EE}">
      <dgm:prSet/>
      <dgm:spPr/>
      <dgm:t>
        <a:bodyPr/>
        <a:lstStyle/>
        <a:p>
          <a:endParaRPr lang="en-US"/>
        </a:p>
      </dgm:t>
    </dgm:pt>
    <dgm:pt modelId="{A15B9BCF-CACE-422F-95FB-156DA5A9F9E1}" type="sibTrans" cxnId="{33E5E2F9-BC3D-4E81-81FF-15E8C426D0EE}">
      <dgm:prSet/>
      <dgm:spPr/>
      <dgm:t>
        <a:bodyPr/>
        <a:lstStyle/>
        <a:p>
          <a:endParaRPr lang="en-US"/>
        </a:p>
      </dgm:t>
    </dgm:pt>
    <dgm:pt modelId="{704BC816-653A-4EC1-A8C4-B26AA0BC7E57}">
      <dgm:prSet/>
      <dgm:spPr/>
      <dgm:t>
        <a:bodyPr/>
        <a:lstStyle/>
        <a:p>
          <a:r>
            <a:rPr lang="en-GB"/>
            <a:t>Theory creation, rather than theory testing </a:t>
          </a:r>
          <a:endParaRPr lang="en-US"/>
        </a:p>
      </dgm:t>
    </dgm:pt>
    <dgm:pt modelId="{47346428-5231-4D69-A44E-814D91D53816}" type="parTrans" cxnId="{FA0A66EC-9402-4C65-B025-63CD5BB5D89C}">
      <dgm:prSet/>
      <dgm:spPr/>
      <dgm:t>
        <a:bodyPr/>
        <a:lstStyle/>
        <a:p>
          <a:endParaRPr lang="en-US"/>
        </a:p>
      </dgm:t>
    </dgm:pt>
    <dgm:pt modelId="{62C22EB9-B033-43E1-B567-BFEAD2D5D151}" type="sibTrans" cxnId="{FA0A66EC-9402-4C65-B025-63CD5BB5D89C}">
      <dgm:prSet/>
      <dgm:spPr/>
      <dgm:t>
        <a:bodyPr/>
        <a:lstStyle/>
        <a:p>
          <a:endParaRPr lang="en-US"/>
        </a:p>
      </dgm:t>
    </dgm:pt>
    <dgm:pt modelId="{074AD988-A061-43A9-B1AD-5536CDE850BB}" type="pres">
      <dgm:prSet presAssocID="{0057F0CB-3A10-4034-8E32-6138206FA1D3}" presName="vert0" presStyleCnt="0">
        <dgm:presLayoutVars>
          <dgm:dir/>
          <dgm:animOne val="branch"/>
          <dgm:animLvl val="lvl"/>
        </dgm:presLayoutVars>
      </dgm:prSet>
      <dgm:spPr/>
    </dgm:pt>
    <dgm:pt modelId="{87A40C4E-3804-43FD-A88D-740775542BD2}" type="pres">
      <dgm:prSet presAssocID="{E051A697-0B21-46E3-B33A-0606A7C470A1}" presName="thickLine" presStyleLbl="alignNode1" presStyleIdx="0" presStyleCnt="5"/>
      <dgm:spPr/>
    </dgm:pt>
    <dgm:pt modelId="{D182A47B-755A-46AD-B300-45C861BF3C06}" type="pres">
      <dgm:prSet presAssocID="{E051A697-0B21-46E3-B33A-0606A7C470A1}" presName="horz1" presStyleCnt="0"/>
      <dgm:spPr/>
    </dgm:pt>
    <dgm:pt modelId="{8F356156-CDB7-4F3B-8F67-89BFE8E67157}" type="pres">
      <dgm:prSet presAssocID="{E051A697-0B21-46E3-B33A-0606A7C470A1}" presName="tx1" presStyleLbl="revTx" presStyleIdx="0" presStyleCnt="5"/>
      <dgm:spPr/>
    </dgm:pt>
    <dgm:pt modelId="{06F8A5D6-795A-493B-954B-023ED1ADDC67}" type="pres">
      <dgm:prSet presAssocID="{E051A697-0B21-46E3-B33A-0606A7C470A1}" presName="vert1" presStyleCnt="0"/>
      <dgm:spPr/>
    </dgm:pt>
    <dgm:pt modelId="{832225E5-D3FA-47AF-9EAB-920B161A6C24}" type="pres">
      <dgm:prSet presAssocID="{CD5EC517-42CA-4EC4-BE9C-12413295DCEB}" presName="thickLine" presStyleLbl="alignNode1" presStyleIdx="1" presStyleCnt="5"/>
      <dgm:spPr/>
    </dgm:pt>
    <dgm:pt modelId="{A3AE1992-7909-4F31-85AC-39C546991A6A}" type="pres">
      <dgm:prSet presAssocID="{CD5EC517-42CA-4EC4-BE9C-12413295DCEB}" presName="horz1" presStyleCnt="0"/>
      <dgm:spPr/>
    </dgm:pt>
    <dgm:pt modelId="{56AD6400-7280-40F2-889E-FFB1650C0E1B}" type="pres">
      <dgm:prSet presAssocID="{CD5EC517-42CA-4EC4-BE9C-12413295DCEB}" presName="tx1" presStyleLbl="revTx" presStyleIdx="1" presStyleCnt="5"/>
      <dgm:spPr/>
    </dgm:pt>
    <dgm:pt modelId="{92710AAC-88D1-459B-9AFD-8917AA783B07}" type="pres">
      <dgm:prSet presAssocID="{CD5EC517-42CA-4EC4-BE9C-12413295DCEB}" presName="vert1" presStyleCnt="0"/>
      <dgm:spPr/>
    </dgm:pt>
    <dgm:pt modelId="{F10C33C5-40E5-4808-A496-FE5075A6F6A7}" type="pres">
      <dgm:prSet presAssocID="{6AF963F6-3B7F-4C79-9A63-036AEE3151F3}" presName="thickLine" presStyleLbl="alignNode1" presStyleIdx="2" presStyleCnt="5"/>
      <dgm:spPr/>
    </dgm:pt>
    <dgm:pt modelId="{0A068006-6CD1-4144-B0A6-4C461282AD5D}" type="pres">
      <dgm:prSet presAssocID="{6AF963F6-3B7F-4C79-9A63-036AEE3151F3}" presName="horz1" presStyleCnt="0"/>
      <dgm:spPr/>
    </dgm:pt>
    <dgm:pt modelId="{BBDA24A3-6AD9-4F27-AE92-1811F5791E27}" type="pres">
      <dgm:prSet presAssocID="{6AF963F6-3B7F-4C79-9A63-036AEE3151F3}" presName="tx1" presStyleLbl="revTx" presStyleIdx="2" presStyleCnt="5"/>
      <dgm:spPr/>
    </dgm:pt>
    <dgm:pt modelId="{F3634E2E-8D56-43B8-98E6-6E2F744A1C9C}" type="pres">
      <dgm:prSet presAssocID="{6AF963F6-3B7F-4C79-9A63-036AEE3151F3}" presName="vert1" presStyleCnt="0"/>
      <dgm:spPr/>
    </dgm:pt>
    <dgm:pt modelId="{A0230764-E888-4CF4-BC79-0EC9342FA9A7}" type="pres">
      <dgm:prSet presAssocID="{095C35BD-5456-49C5-AA27-8D03B6A0060D}" presName="thickLine" presStyleLbl="alignNode1" presStyleIdx="3" presStyleCnt="5"/>
      <dgm:spPr/>
    </dgm:pt>
    <dgm:pt modelId="{FACA790D-138B-4DB5-BCF1-1F49D7051267}" type="pres">
      <dgm:prSet presAssocID="{095C35BD-5456-49C5-AA27-8D03B6A0060D}" presName="horz1" presStyleCnt="0"/>
      <dgm:spPr/>
    </dgm:pt>
    <dgm:pt modelId="{49FF9B9B-17FE-4601-9818-8CE9E965CE49}" type="pres">
      <dgm:prSet presAssocID="{095C35BD-5456-49C5-AA27-8D03B6A0060D}" presName="tx1" presStyleLbl="revTx" presStyleIdx="3" presStyleCnt="5"/>
      <dgm:spPr/>
    </dgm:pt>
    <dgm:pt modelId="{D958FB47-B1D0-413D-A14B-55E6D6938497}" type="pres">
      <dgm:prSet presAssocID="{095C35BD-5456-49C5-AA27-8D03B6A0060D}" presName="vert1" presStyleCnt="0"/>
      <dgm:spPr/>
    </dgm:pt>
    <dgm:pt modelId="{A58650D5-16AD-488F-AD8A-C6A7903D75A7}" type="pres">
      <dgm:prSet presAssocID="{704BC816-653A-4EC1-A8C4-B26AA0BC7E57}" presName="thickLine" presStyleLbl="alignNode1" presStyleIdx="4" presStyleCnt="5"/>
      <dgm:spPr/>
    </dgm:pt>
    <dgm:pt modelId="{39041B72-55CF-4146-B344-B0FE1FA75740}" type="pres">
      <dgm:prSet presAssocID="{704BC816-653A-4EC1-A8C4-B26AA0BC7E57}" presName="horz1" presStyleCnt="0"/>
      <dgm:spPr/>
    </dgm:pt>
    <dgm:pt modelId="{CCDFD49A-F87C-4055-85C2-C1B0DC97A756}" type="pres">
      <dgm:prSet presAssocID="{704BC816-653A-4EC1-A8C4-B26AA0BC7E57}" presName="tx1" presStyleLbl="revTx" presStyleIdx="4" presStyleCnt="5"/>
      <dgm:spPr/>
    </dgm:pt>
    <dgm:pt modelId="{DBFA7618-09DF-4B86-9CA8-E36F9A8AA7DD}" type="pres">
      <dgm:prSet presAssocID="{704BC816-653A-4EC1-A8C4-B26AA0BC7E57}" presName="vert1" presStyleCnt="0"/>
      <dgm:spPr/>
    </dgm:pt>
  </dgm:ptLst>
  <dgm:cxnLst>
    <dgm:cxn modelId="{AFDB3F05-B1A7-4E8C-A9D0-B4D16A9313F5}" type="presOf" srcId="{0057F0CB-3A10-4034-8E32-6138206FA1D3}" destId="{074AD988-A061-43A9-B1AD-5536CDE850BB}" srcOrd="0" destOrd="0" presId="urn:microsoft.com/office/officeart/2008/layout/LinedList"/>
    <dgm:cxn modelId="{DD01B124-0F2F-4568-9C64-BFABD956AD8F}" srcId="{0057F0CB-3A10-4034-8E32-6138206FA1D3}" destId="{CD5EC517-42CA-4EC4-BE9C-12413295DCEB}" srcOrd="1" destOrd="0" parTransId="{9AD32530-AFB4-45EA-9456-B04AE751FD51}" sibTransId="{4EBFF908-5575-488B-B851-77487ED364AA}"/>
    <dgm:cxn modelId="{57040735-550A-48B2-B5F2-ADE715E5A42B}" type="presOf" srcId="{095C35BD-5456-49C5-AA27-8D03B6A0060D}" destId="{49FF9B9B-17FE-4601-9818-8CE9E965CE49}" srcOrd="0" destOrd="0" presId="urn:microsoft.com/office/officeart/2008/layout/LinedList"/>
    <dgm:cxn modelId="{4478B76A-8919-4DA9-86BD-3168E7306EB7}" type="presOf" srcId="{704BC816-653A-4EC1-A8C4-B26AA0BC7E57}" destId="{CCDFD49A-F87C-4055-85C2-C1B0DC97A756}" srcOrd="0" destOrd="0" presId="urn:microsoft.com/office/officeart/2008/layout/LinedList"/>
    <dgm:cxn modelId="{73BFDC6D-BF62-4D96-B738-5DAA07EB3353}" type="presOf" srcId="{CD5EC517-42CA-4EC4-BE9C-12413295DCEB}" destId="{56AD6400-7280-40F2-889E-FFB1650C0E1B}" srcOrd="0" destOrd="0" presId="urn:microsoft.com/office/officeart/2008/layout/LinedList"/>
    <dgm:cxn modelId="{563D79B1-15AE-4206-B2EE-D6200FD5F2A5}" type="presOf" srcId="{E051A697-0B21-46E3-B33A-0606A7C470A1}" destId="{8F356156-CDB7-4F3B-8F67-89BFE8E67157}" srcOrd="0" destOrd="0" presId="urn:microsoft.com/office/officeart/2008/layout/LinedList"/>
    <dgm:cxn modelId="{8842F8E0-173F-421B-922F-7582231440F9}" srcId="{0057F0CB-3A10-4034-8E32-6138206FA1D3}" destId="{6AF963F6-3B7F-4C79-9A63-036AEE3151F3}" srcOrd="2" destOrd="0" parTransId="{78F17A9D-4680-4B8F-8A7E-779A2B883B09}" sibTransId="{EDAEE4C1-EB6D-44B1-AD76-F67951297B51}"/>
    <dgm:cxn modelId="{FA0A66EC-9402-4C65-B025-63CD5BB5D89C}" srcId="{0057F0CB-3A10-4034-8E32-6138206FA1D3}" destId="{704BC816-653A-4EC1-A8C4-B26AA0BC7E57}" srcOrd="4" destOrd="0" parTransId="{47346428-5231-4D69-A44E-814D91D53816}" sibTransId="{62C22EB9-B033-43E1-B567-BFEAD2D5D151}"/>
    <dgm:cxn modelId="{E2D094F1-B6D8-4196-834F-1C2F86376E76}" type="presOf" srcId="{6AF963F6-3B7F-4C79-9A63-036AEE3151F3}" destId="{BBDA24A3-6AD9-4F27-AE92-1811F5791E27}" srcOrd="0" destOrd="0" presId="urn:microsoft.com/office/officeart/2008/layout/LinedList"/>
    <dgm:cxn modelId="{625586F6-E9B1-4073-A932-05CC3F8FBB12}" srcId="{0057F0CB-3A10-4034-8E32-6138206FA1D3}" destId="{E051A697-0B21-46E3-B33A-0606A7C470A1}" srcOrd="0" destOrd="0" parTransId="{AFA94652-33DF-466F-B316-8FC178F4AB96}" sibTransId="{FA1D8072-E499-4BE6-A6F0-9D49349B5364}"/>
    <dgm:cxn modelId="{33E5E2F9-BC3D-4E81-81FF-15E8C426D0EE}" srcId="{0057F0CB-3A10-4034-8E32-6138206FA1D3}" destId="{095C35BD-5456-49C5-AA27-8D03B6A0060D}" srcOrd="3" destOrd="0" parTransId="{5308A946-8052-4AF9-8DA7-ED4E0644AB83}" sibTransId="{A15B9BCF-CACE-422F-95FB-156DA5A9F9E1}"/>
    <dgm:cxn modelId="{117BB2C2-4365-40B6-B4FE-F07C40D30E5C}" type="presParOf" srcId="{074AD988-A061-43A9-B1AD-5536CDE850BB}" destId="{87A40C4E-3804-43FD-A88D-740775542BD2}" srcOrd="0" destOrd="0" presId="urn:microsoft.com/office/officeart/2008/layout/LinedList"/>
    <dgm:cxn modelId="{2A0632C1-AF4E-4349-962F-B6632B3C6DEB}" type="presParOf" srcId="{074AD988-A061-43A9-B1AD-5536CDE850BB}" destId="{D182A47B-755A-46AD-B300-45C861BF3C06}" srcOrd="1" destOrd="0" presId="urn:microsoft.com/office/officeart/2008/layout/LinedList"/>
    <dgm:cxn modelId="{DA96A78D-0E0A-4CCE-89D1-2671480A0F98}" type="presParOf" srcId="{D182A47B-755A-46AD-B300-45C861BF3C06}" destId="{8F356156-CDB7-4F3B-8F67-89BFE8E67157}" srcOrd="0" destOrd="0" presId="urn:microsoft.com/office/officeart/2008/layout/LinedList"/>
    <dgm:cxn modelId="{5DCCFEEC-8722-464C-8EDF-445F8CC7BE0A}" type="presParOf" srcId="{D182A47B-755A-46AD-B300-45C861BF3C06}" destId="{06F8A5D6-795A-493B-954B-023ED1ADDC67}" srcOrd="1" destOrd="0" presId="urn:microsoft.com/office/officeart/2008/layout/LinedList"/>
    <dgm:cxn modelId="{1D3FBC05-7634-4129-BBC1-C32F4C959DE1}" type="presParOf" srcId="{074AD988-A061-43A9-B1AD-5536CDE850BB}" destId="{832225E5-D3FA-47AF-9EAB-920B161A6C24}" srcOrd="2" destOrd="0" presId="urn:microsoft.com/office/officeart/2008/layout/LinedList"/>
    <dgm:cxn modelId="{6CA04B8A-5B41-46DD-93E1-016F918EDC59}" type="presParOf" srcId="{074AD988-A061-43A9-B1AD-5536CDE850BB}" destId="{A3AE1992-7909-4F31-85AC-39C546991A6A}" srcOrd="3" destOrd="0" presId="urn:microsoft.com/office/officeart/2008/layout/LinedList"/>
    <dgm:cxn modelId="{F723F306-E48F-480C-BA36-7C902AA14D2B}" type="presParOf" srcId="{A3AE1992-7909-4F31-85AC-39C546991A6A}" destId="{56AD6400-7280-40F2-889E-FFB1650C0E1B}" srcOrd="0" destOrd="0" presId="urn:microsoft.com/office/officeart/2008/layout/LinedList"/>
    <dgm:cxn modelId="{7D358074-773C-420E-934E-D05FB55D2AFC}" type="presParOf" srcId="{A3AE1992-7909-4F31-85AC-39C546991A6A}" destId="{92710AAC-88D1-459B-9AFD-8917AA783B07}" srcOrd="1" destOrd="0" presId="urn:microsoft.com/office/officeart/2008/layout/LinedList"/>
    <dgm:cxn modelId="{10483CC8-55D5-452C-9AF2-60F67D7A26CD}" type="presParOf" srcId="{074AD988-A061-43A9-B1AD-5536CDE850BB}" destId="{F10C33C5-40E5-4808-A496-FE5075A6F6A7}" srcOrd="4" destOrd="0" presId="urn:microsoft.com/office/officeart/2008/layout/LinedList"/>
    <dgm:cxn modelId="{D623BC15-65EE-4AFD-8350-3627AD30D870}" type="presParOf" srcId="{074AD988-A061-43A9-B1AD-5536CDE850BB}" destId="{0A068006-6CD1-4144-B0A6-4C461282AD5D}" srcOrd="5" destOrd="0" presId="urn:microsoft.com/office/officeart/2008/layout/LinedList"/>
    <dgm:cxn modelId="{17059B50-6E4A-44E6-83AE-BA16248B40F1}" type="presParOf" srcId="{0A068006-6CD1-4144-B0A6-4C461282AD5D}" destId="{BBDA24A3-6AD9-4F27-AE92-1811F5791E27}" srcOrd="0" destOrd="0" presId="urn:microsoft.com/office/officeart/2008/layout/LinedList"/>
    <dgm:cxn modelId="{D4A4A864-9C44-47E4-8610-D832E583B3E3}" type="presParOf" srcId="{0A068006-6CD1-4144-B0A6-4C461282AD5D}" destId="{F3634E2E-8D56-43B8-98E6-6E2F744A1C9C}" srcOrd="1" destOrd="0" presId="urn:microsoft.com/office/officeart/2008/layout/LinedList"/>
    <dgm:cxn modelId="{C10F08A0-7BD3-414F-A886-1A6C4495F52E}" type="presParOf" srcId="{074AD988-A061-43A9-B1AD-5536CDE850BB}" destId="{A0230764-E888-4CF4-BC79-0EC9342FA9A7}" srcOrd="6" destOrd="0" presId="urn:microsoft.com/office/officeart/2008/layout/LinedList"/>
    <dgm:cxn modelId="{BA499424-4A72-4919-B8CD-9A609F5DA6E0}" type="presParOf" srcId="{074AD988-A061-43A9-B1AD-5536CDE850BB}" destId="{FACA790D-138B-4DB5-BCF1-1F49D7051267}" srcOrd="7" destOrd="0" presId="urn:microsoft.com/office/officeart/2008/layout/LinedList"/>
    <dgm:cxn modelId="{096C57EE-5DFD-47D0-A9EB-F230129152A3}" type="presParOf" srcId="{FACA790D-138B-4DB5-BCF1-1F49D7051267}" destId="{49FF9B9B-17FE-4601-9818-8CE9E965CE49}" srcOrd="0" destOrd="0" presId="urn:microsoft.com/office/officeart/2008/layout/LinedList"/>
    <dgm:cxn modelId="{4AB684D5-A2D3-4780-9C84-CDD752817F50}" type="presParOf" srcId="{FACA790D-138B-4DB5-BCF1-1F49D7051267}" destId="{D958FB47-B1D0-413D-A14B-55E6D6938497}" srcOrd="1" destOrd="0" presId="urn:microsoft.com/office/officeart/2008/layout/LinedList"/>
    <dgm:cxn modelId="{0D8A33EF-2206-40F0-AF69-C531221A8D74}" type="presParOf" srcId="{074AD988-A061-43A9-B1AD-5536CDE850BB}" destId="{A58650D5-16AD-488F-AD8A-C6A7903D75A7}" srcOrd="8" destOrd="0" presId="urn:microsoft.com/office/officeart/2008/layout/LinedList"/>
    <dgm:cxn modelId="{4C9B6D05-1552-477D-92FE-4D4C242D3C13}" type="presParOf" srcId="{074AD988-A061-43A9-B1AD-5536CDE850BB}" destId="{39041B72-55CF-4146-B344-B0FE1FA75740}" srcOrd="9" destOrd="0" presId="urn:microsoft.com/office/officeart/2008/layout/LinedList"/>
    <dgm:cxn modelId="{45A66912-FE6A-4ADA-A58F-30D59504B5C1}" type="presParOf" srcId="{39041B72-55CF-4146-B344-B0FE1FA75740}" destId="{CCDFD49A-F87C-4055-85C2-C1B0DC97A756}" srcOrd="0" destOrd="0" presId="urn:microsoft.com/office/officeart/2008/layout/LinedList"/>
    <dgm:cxn modelId="{36A3C7EE-9A13-4C99-A491-11046CA357F9}" type="presParOf" srcId="{39041B72-55CF-4146-B344-B0FE1FA75740}" destId="{DBFA7618-09DF-4B86-9CA8-E36F9A8AA7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7E819F-B4F9-44CA-A74B-8AEE93E20CD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265219A-5C19-483C-AE17-8427C38EC548}">
      <dgm:prSet/>
      <dgm:spPr/>
      <dgm:t>
        <a:bodyPr/>
        <a:lstStyle/>
        <a:p>
          <a:r>
            <a:rPr lang="en-GB"/>
            <a:t>Multiple methods or data sources to develop a comprehensive understanding of the phenomena </a:t>
          </a:r>
          <a:endParaRPr lang="en-US"/>
        </a:p>
      </dgm:t>
    </dgm:pt>
    <dgm:pt modelId="{2A6F1C13-6E00-4269-A5B6-8146AFFB29A6}" type="parTrans" cxnId="{D8A1FD8B-682E-4D33-82C3-B58463D0F8DA}">
      <dgm:prSet/>
      <dgm:spPr/>
      <dgm:t>
        <a:bodyPr/>
        <a:lstStyle/>
        <a:p>
          <a:endParaRPr lang="en-US"/>
        </a:p>
      </dgm:t>
    </dgm:pt>
    <dgm:pt modelId="{0A655489-0272-42CA-9595-60F93A7689BD}" type="sibTrans" cxnId="{D8A1FD8B-682E-4D33-82C3-B58463D0F8DA}">
      <dgm:prSet/>
      <dgm:spPr/>
      <dgm:t>
        <a:bodyPr/>
        <a:lstStyle/>
        <a:p>
          <a:endParaRPr lang="en-US"/>
        </a:p>
      </dgm:t>
    </dgm:pt>
    <dgm:pt modelId="{9F8E2641-F9C8-41CE-BD8F-3FAC3082D5A5}">
      <dgm:prSet/>
      <dgm:spPr/>
      <dgm:t>
        <a:bodyPr/>
        <a:lstStyle/>
        <a:p>
          <a:r>
            <a:rPr lang="en-GB"/>
            <a:t>E.g. a combination of interviews with focus groups or a holistic case study </a:t>
          </a:r>
          <a:endParaRPr lang="en-US"/>
        </a:p>
      </dgm:t>
    </dgm:pt>
    <dgm:pt modelId="{70BC07A8-232F-47D3-B85F-8B5CEF7F351C}" type="parTrans" cxnId="{C0111124-CE49-4325-8C7A-C5E04C61235B}">
      <dgm:prSet/>
      <dgm:spPr/>
      <dgm:t>
        <a:bodyPr/>
        <a:lstStyle/>
        <a:p>
          <a:endParaRPr lang="en-US"/>
        </a:p>
      </dgm:t>
    </dgm:pt>
    <dgm:pt modelId="{81D58349-AC23-4039-B143-328C03A26718}" type="sibTrans" cxnId="{C0111124-CE49-4325-8C7A-C5E04C61235B}">
      <dgm:prSet/>
      <dgm:spPr/>
      <dgm:t>
        <a:bodyPr/>
        <a:lstStyle/>
        <a:p>
          <a:endParaRPr lang="en-US"/>
        </a:p>
      </dgm:t>
    </dgm:pt>
    <dgm:pt modelId="{ED19D264-D2ED-413E-A43C-FC2C0756CE7D}" type="pres">
      <dgm:prSet presAssocID="{497E819F-B4F9-44CA-A74B-8AEE93E20CD1}" presName="vert0" presStyleCnt="0">
        <dgm:presLayoutVars>
          <dgm:dir/>
          <dgm:animOne val="branch"/>
          <dgm:animLvl val="lvl"/>
        </dgm:presLayoutVars>
      </dgm:prSet>
      <dgm:spPr/>
    </dgm:pt>
    <dgm:pt modelId="{D13F0056-DFE2-491C-859C-AEC0DA9F639F}" type="pres">
      <dgm:prSet presAssocID="{B265219A-5C19-483C-AE17-8427C38EC548}" presName="thickLine" presStyleLbl="alignNode1" presStyleIdx="0" presStyleCnt="2"/>
      <dgm:spPr/>
    </dgm:pt>
    <dgm:pt modelId="{DC9024DB-47F8-4381-9A22-0812D0761F96}" type="pres">
      <dgm:prSet presAssocID="{B265219A-5C19-483C-AE17-8427C38EC548}" presName="horz1" presStyleCnt="0"/>
      <dgm:spPr/>
    </dgm:pt>
    <dgm:pt modelId="{E4A01D5B-E612-4CDB-A515-AE0F6F3A04DD}" type="pres">
      <dgm:prSet presAssocID="{B265219A-5C19-483C-AE17-8427C38EC548}" presName="tx1" presStyleLbl="revTx" presStyleIdx="0" presStyleCnt="2"/>
      <dgm:spPr/>
    </dgm:pt>
    <dgm:pt modelId="{EBAA8078-5E9D-4F7D-8F1E-74A7EA8D4D24}" type="pres">
      <dgm:prSet presAssocID="{B265219A-5C19-483C-AE17-8427C38EC548}" presName="vert1" presStyleCnt="0"/>
      <dgm:spPr/>
    </dgm:pt>
    <dgm:pt modelId="{40800C17-0C0C-45AA-85FA-71124FFD8299}" type="pres">
      <dgm:prSet presAssocID="{9F8E2641-F9C8-41CE-BD8F-3FAC3082D5A5}" presName="thickLine" presStyleLbl="alignNode1" presStyleIdx="1" presStyleCnt="2"/>
      <dgm:spPr/>
    </dgm:pt>
    <dgm:pt modelId="{A5781A2D-1942-4EDF-A521-75C9DC76D848}" type="pres">
      <dgm:prSet presAssocID="{9F8E2641-F9C8-41CE-BD8F-3FAC3082D5A5}" presName="horz1" presStyleCnt="0"/>
      <dgm:spPr/>
    </dgm:pt>
    <dgm:pt modelId="{59D3A0D9-D19A-434B-A3A9-6D23448FE542}" type="pres">
      <dgm:prSet presAssocID="{9F8E2641-F9C8-41CE-BD8F-3FAC3082D5A5}" presName="tx1" presStyleLbl="revTx" presStyleIdx="1" presStyleCnt="2"/>
      <dgm:spPr/>
    </dgm:pt>
    <dgm:pt modelId="{1A7AC8FC-77A2-4655-B12B-D4A9A0980168}" type="pres">
      <dgm:prSet presAssocID="{9F8E2641-F9C8-41CE-BD8F-3FAC3082D5A5}" presName="vert1" presStyleCnt="0"/>
      <dgm:spPr/>
    </dgm:pt>
  </dgm:ptLst>
  <dgm:cxnLst>
    <dgm:cxn modelId="{C0111124-CE49-4325-8C7A-C5E04C61235B}" srcId="{497E819F-B4F9-44CA-A74B-8AEE93E20CD1}" destId="{9F8E2641-F9C8-41CE-BD8F-3FAC3082D5A5}" srcOrd="1" destOrd="0" parTransId="{70BC07A8-232F-47D3-B85F-8B5CEF7F351C}" sibTransId="{81D58349-AC23-4039-B143-328C03A26718}"/>
    <dgm:cxn modelId="{77C0A068-6785-4862-8BDA-ADF9E7848D4F}" type="presOf" srcId="{B265219A-5C19-483C-AE17-8427C38EC548}" destId="{E4A01D5B-E612-4CDB-A515-AE0F6F3A04DD}" srcOrd="0" destOrd="0" presId="urn:microsoft.com/office/officeart/2008/layout/LinedList"/>
    <dgm:cxn modelId="{D8A1FD8B-682E-4D33-82C3-B58463D0F8DA}" srcId="{497E819F-B4F9-44CA-A74B-8AEE93E20CD1}" destId="{B265219A-5C19-483C-AE17-8427C38EC548}" srcOrd="0" destOrd="0" parTransId="{2A6F1C13-6E00-4269-A5B6-8146AFFB29A6}" sibTransId="{0A655489-0272-42CA-9595-60F93A7689BD}"/>
    <dgm:cxn modelId="{556EADC3-AEC0-4CFF-8E31-08B52C434ECE}" type="presOf" srcId="{9F8E2641-F9C8-41CE-BD8F-3FAC3082D5A5}" destId="{59D3A0D9-D19A-434B-A3A9-6D23448FE542}" srcOrd="0" destOrd="0" presId="urn:microsoft.com/office/officeart/2008/layout/LinedList"/>
    <dgm:cxn modelId="{4CAC24CE-7C4B-44E6-8DFC-60F1FA108A8D}" type="presOf" srcId="{497E819F-B4F9-44CA-A74B-8AEE93E20CD1}" destId="{ED19D264-D2ED-413E-A43C-FC2C0756CE7D}" srcOrd="0" destOrd="0" presId="urn:microsoft.com/office/officeart/2008/layout/LinedList"/>
    <dgm:cxn modelId="{4068DDD3-25FF-4D0A-831E-15DF6B621725}" type="presParOf" srcId="{ED19D264-D2ED-413E-A43C-FC2C0756CE7D}" destId="{D13F0056-DFE2-491C-859C-AEC0DA9F639F}" srcOrd="0" destOrd="0" presId="urn:microsoft.com/office/officeart/2008/layout/LinedList"/>
    <dgm:cxn modelId="{3FA444B8-87DF-4128-9651-0980AC4476A3}" type="presParOf" srcId="{ED19D264-D2ED-413E-A43C-FC2C0756CE7D}" destId="{DC9024DB-47F8-4381-9A22-0812D0761F96}" srcOrd="1" destOrd="0" presId="urn:microsoft.com/office/officeart/2008/layout/LinedList"/>
    <dgm:cxn modelId="{41ADF868-592E-4C61-B64F-D8DC5D8E1C67}" type="presParOf" srcId="{DC9024DB-47F8-4381-9A22-0812D0761F96}" destId="{E4A01D5B-E612-4CDB-A515-AE0F6F3A04DD}" srcOrd="0" destOrd="0" presId="urn:microsoft.com/office/officeart/2008/layout/LinedList"/>
    <dgm:cxn modelId="{27D71BB0-33C2-4682-8077-ADCA30101C91}" type="presParOf" srcId="{DC9024DB-47F8-4381-9A22-0812D0761F96}" destId="{EBAA8078-5E9D-4F7D-8F1E-74A7EA8D4D24}" srcOrd="1" destOrd="0" presId="urn:microsoft.com/office/officeart/2008/layout/LinedList"/>
    <dgm:cxn modelId="{7500C3E5-38A1-4223-B4FC-CF70DD865C70}" type="presParOf" srcId="{ED19D264-D2ED-413E-A43C-FC2C0756CE7D}" destId="{40800C17-0C0C-45AA-85FA-71124FFD8299}" srcOrd="2" destOrd="0" presId="urn:microsoft.com/office/officeart/2008/layout/LinedList"/>
    <dgm:cxn modelId="{53E4EDBD-BC17-48C9-9370-F98B90901927}" type="presParOf" srcId="{ED19D264-D2ED-413E-A43C-FC2C0756CE7D}" destId="{A5781A2D-1942-4EDF-A521-75C9DC76D848}" srcOrd="3" destOrd="0" presId="urn:microsoft.com/office/officeart/2008/layout/LinedList"/>
    <dgm:cxn modelId="{5A6AC855-94F3-448C-BB7A-EC18E08E24D3}" type="presParOf" srcId="{A5781A2D-1942-4EDF-A521-75C9DC76D848}" destId="{59D3A0D9-D19A-434B-A3A9-6D23448FE542}" srcOrd="0" destOrd="0" presId="urn:microsoft.com/office/officeart/2008/layout/LinedList"/>
    <dgm:cxn modelId="{69A4BCE2-D227-4DC6-88BD-1951C3F1F667}" type="presParOf" srcId="{A5781A2D-1942-4EDF-A521-75C9DC76D848}" destId="{1A7AC8FC-77A2-4655-B12B-D4A9A09801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E7F4C6-ECAD-4AA4-8D82-F2D32CE307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A65FB11-B0DC-46D2-AABB-F49C8B3092D0}">
      <dgm:prSet/>
      <dgm:spPr/>
      <dgm:t>
        <a:bodyPr/>
        <a:lstStyle/>
        <a:p>
          <a:r>
            <a:rPr lang="en-GB"/>
            <a:t>Within method </a:t>
          </a:r>
          <a:endParaRPr lang="en-US"/>
        </a:p>
      </dgm:t>
    </dgm:pt>
    <dgm:pt modelId="{8EB5F39C-F867-401D-9000-E232A5F45C4D}" type="parTrans" cxnId="{E62C5179-58F6-4C34-AED9-455A7A6FF9BC}">
      <dgm:prSet/>
      <dgm:spPr/>
      <dgm:t>
        <a:bodyPr/>
        <a:lstStyle/>
        <a:p>
          <a:endParaRPr lang="en-US"/>
        </a:p>
      </dgm:t>
    </dgm:pt>
    <dgm:pt modelId="{02EFF49E-E939-4112-86F0-0B3FB9001913}" type="sibTrans" cxnId="{E62C5179-58F6-4C34-AED9-455A7A6FF9BC}">
      <dgm:prSet/>
      <dgm:spPr/>
      <dgm:t>
        <a:bodyPr/>
        <a:lstStyle/>
        <a:p>
          <a:endParaRPr lang="en-US"/>
        </a:p>
      </dgm:t>
    </dgm:pt>
    <dgm:pt modelId="{0ECE4AC9-5223-40D9-8A2E-39C0A7BD9A5A}">
      <dgm:prSet/>
      <dgm:spPr/>
      <dgm:t>
        <a:bodyPr/>
        <a:lstStyle/>
        <a:p>
          <a:r>
            <a:rPr lang="en-GB"/>
            <a:t>Spanning multiple methods </a:t>
          </a:r>
          <a:endParaRPr lang="en-US"/>
        </a:p>
      </dgm:t>
    </dgm:pt>
    <dgm:pt modelId="{C405C831-6E7A-47D3-962D-37E70F6E80F8}" type="parTrans" cxnId="{1E281C4B-2D18-4F0A-A17C-F36356A170CD}">
      <dgm:prSet/>
      <dgm:spPr/>
      <dgm:t>
        <a:bodyPr/>
        <a:lstStyle/>
        <a:p>
          <a:endParaRPr lang="en-US"/>
        </a:p>
      </dgm:t>
    </dgm:pt>
    <dgm:pt modelId="{1A7472C4-721E-4D0A-A070-098B37C08A22}" type="sibTrans" cxnId="{1E281C4B-2D18-4F0A-A17C-F36356A170CD}">
      <dgm:prSet/>
      <dgm:spPr/>
      <dgm:t>
        <a:bodyPr/>
        <a:lstStyle/>
        <a:p>
          <a:endParaRPr lang="en-US"/>
        </a:p>
      </dgm:t>
    </dgm:pt>
    <dgm:pt modelId="{741F2D43-58B5-46B8-8DF8-B5A5D1CDAA9A}">
      <dgm:prSet/>
      <dgm:spPr/>
      <dgm:t>
        <a:bodyPr/>
        <a:lstStyle/>
        <a:p>
          <a:r>
            <a:rPr lang="en-GB"/>
            <a:t>A continuum of complexity </a:t>
          </a:r>
          <a:endParaRPr lang="en-US"/>
        </a:p>
      </dgm:t>
    </dgm:pt>
    <dgm:pt modelId="{C56D9B4B-20A9-4D42-BDDF-E2B8C418B670}" type="parTrans" cxnId="{1FA048D3-8913-4E54-A90D-A21986FA6176}">
      <dgm:prSet/>
      <dgm:spPr/>
      <dgm:t>
        <a:bodyPr/>
        <a:lstStyle/>
        <a:p>
          <a:endParaRPr lang="en-US"/>
        </a:p>
      </dgm:t>
    </dgm:pt>
    <dgm:pt modelId="{9FA52B03-8BB0-4BC3-8130-B7F677848E43}" type="sibTrans" cxnId="{1FA048D3-8913-4E54-A90D-A21986FA6176}">
      <dgm:prSet/>
      <dgm:spPr/>
      <dgm:t>
        <a:bodyPr/>
        <a:lstStyle/>
        <a:p>
          <a:endParaRPr lang="en-US"/>
        </a:p>
      </dgm:t>
    </dgm:pt>
    <dgm:pt modelId="{0D733F1E-7E59-4CF7-B5F7-CBC5F639F3DE}">
      <dgm:prSet/>
      <dgm:spPr/>
      <dgm:t>
        <a:bodyPr/>
        <a:lstStyle/>
        <a:p>
          <a:r>
            <a:rPr lang="en-GB"/>
            <a:t>Aim – more valid (?) results as the strengthens of one method offset the limitations of another. </a:t>
          </a:r>
          <a:endParaRPr lang="en-US"/>
        </a:p>
      </dgm:t>
    </dgm:pt>
    <dgm:pt modelId="{AC7DA766-5682-46A3-BB3A-2A9B0FF73B50}" type="parTrans" cxnId="{B3FF2BEA-D0D0-4897-A6F5-6F4E18C99B60}">
      <dgm:prSet/>
      <dgm:spPr/>
      <dgm:t>
        <a:bodyPr/>
        <a:lstStyle/>
        <a:p>
          <a:endParaRPr lang="en-US"/>
        </a:p>
      </dgm:t>
    </dgm:pt>
    <dgm:pt modelId="{8CB1B682-2BE0-4C0D-B7F6-F8F964148E9E}" type="sibTrans" cxnId="{B3FF2BEA-D0D0-4897-A6F5-6F4E18C99B60}">
      <dgm:prSet/>
      <dgm:spPr/>
      <dgm:t>
        <a:bodyPr/>
        <a:lstStyle/>
        <a:p>
          <a:endParaRPr lang="en-US"/>
        </a:p>
      </dgm:t>
    </dgm:pt>
    <dgm:pt modelId="{C9C91A44-1911-46E4-A4DE-516658F4661F}">
      <dgm:prSet/>
      <dgm:spPr/>
      <dgm:t>
        <a:bodyPr/>
        <a:lstStyle/>
        <a:p>
          <a:r>
            <a:rPr lang="en-GB" dirty="0"/>
            <a:t>Or, more holistic and contextual portrayal of the research area </a:t>
          </a:r>
          <a:endParaRPr lang="en-US" dirty="0"/>
        </a:p>
      </dgm:t>
    </dgm:pt>
    <dgm:pt modelId="{2E4A2DEF-6FE0-432F-AA9E-F9BF858450C2}" type="parTrans" cxnId="{C24049A8-76DD-4130-862B-04A783FB73BF}">
      <dgm:prSet/>
      <dgm:spPr/>
      <dgm:t>
        <a:bodyPr/>
        <a:lstStyle/>
        <a:p>
          <a:endParaRPr lang="en-US"/>
        </a:p>
      </dgm:t>
    </dgm:pt>
    <dgm:pt modelId="{C0E1E48C-5DD7-48E1-BECC-1D7CB7B5F83B}" type="sibTrans" cxnId="{C24049A8-76DD-4130-862B-04A783FB73BF}">
      <dgm:prSet/>
      <dgm:spPr/>
      <dgm:t>
        <a:bodyPr/>
        <a:lstStyle/>
        <a:p>
          <a:endParaRPr lang="en-US"/>
        </a:p>
      </dgm:t>
    </dgm:pt>
    <dgm:pt modelId="{A09AA852-0D35-464D-A082-9E0E16E6D5B3}" type="pres">
      <dgm:prSet presAssocID="{9AE7F4C6-ECAD-4AA4-8D82-F2D32CE307A1}" presName="vert0" presStyleCnt="0">
        <dgm:presLayoutVars>
          <dgm:dir/>
          <dgm:animOne val="branch"/>
          <dgm:animLvl val="lvl"/>
        </dgm:presLayoutVars>
      </dgm:prSet>
      <dgm:spPr/>
    </dgm:pt>
    <dgm:pt modelId="{9A2112D1-2A5D-4A86-A45A-35D51BDCA2BF}" type="pres">
      <dgm:prSet presAssocID="{7A65FB11-B0DC-46D2-AABB-F49C8B3092D0}" presName="thickLine" presStyleLbl="alignNode1" presStyleIdx="0" presStyleCnt="5"/>
      <dgm:spPr/>
    </dgm:pt>
    <dgm:pt modelId="{B8F59E97-96D1-431B-A694-61E5F20A4423}" type="pres">
      <dgm:prSet presAssocID="{7A65FB11-B0DC-46D2-AABB-F49C8B3092D0}" presName="horz1" presStyleCnt="0"/>
      <dgm:spPr/>
    </dgm:pt>
    <dgm:pt modelId="{7F940C88-A211-4737-8166-8DB3D456135C}" type="pres">
      <dgm:prSet presAssocID="{7A65FB11-B0DC-46D2-AABB-F49C8B3092D0}" presName="tx1" presStyleLbl="revTx" presStyleIdx="0" presStyleCnt="5"/>
      <dgm:spPr/>
    </dgm:pt>
    <dgm:pt modelId="{91D713A7-FC81-4104-9C36-4F58A0AE2C31}" type="pres">
      <dgm:prSet presAssocID="{7A65FB11-B0DC-46D2-AABB-F49C8B3092D0}" presName="vert1" presStyleCnt="0"/>
      <dgm:spPr/>
    </dgm:pt>
    <dgm:pt modelId="{51FA689D-28F8-4C0C-9148-C81E0A4C0831}" type="pres">
      <dgm:prSet presAssocID="{0ECE4AC9-5223-40D9-8A2E-39C0A7BD9A5A}" presName="thickLine" presStyleLbl="alignNode1" presStyleIdx="1" presStyleCnt="5"/>
      <dgm:spPr/>
    </dgm:pt>
    <dgm:pt modelId="{9A406164-08C4-44F8-B755-7D67ACC5BABA}" type="pres">
      <dgm:prSet presAssocID="{0ECE4AC9-5223-40D9-8A2E-39C0A7BD9A5A}" presName="horz1" presStyleCnt="0"/>
      <dgm:spPr/>
    </dgm:pt>
    <dgm:pt modelId="{742445EA-0D1F-4C9D-ADCA-A11CBAD81DAF}" type="pres">
      <dgm:prSet presAssocID="{0ECE4AC9-5223-40D9-8A2E-39C0A7BD9A5A}" presName="tx1" presStyleLbl="revTx" presStyleIdx="1" presStyleCnt="5"/>
      <dgm:spPr/>
    </dgm:pt>
    <dgm:pt modelId="{71AE4271-0258-4269-AFD6-C35BAB474A63}" type="pres">
      <dgm:prSet presAssocID="{0ECE4AC9-5223-40D9-8A2E-39C0A7BD9A5A}" presName="vert1" presStyleCnt="0"/>
      <dgm:spPr/>
    </dgm:pt>
    <dgm:pt modelId="{D57D2A47-2534-4AE3-A4A2-88C91A4D00AF}" type="pres">
      <dgm:prSet presAssocID="{741F2D43-58B5-46B8-8DF8-B5A5D1CDAA9A}" presName="thickLine" presStyleLbl="alignNode1" presStyleIdx="2" presStyleCnt="5"/>
      <dgm:spPr/>
    </dgm:pt>
    <dgm:pt modelId="{9ED15CCF-ECDD-4175-9183-33AE7EEA64C0}" type="pres">
      <dgm:prSet presAssocID="{741F2D43-58B5-46B8-8DF8-B5A5D1CDAA9A}" presName="horz1" presStyleCnt="0"/>
      <dgm:spPr/>
    </dgm:pt>
    <dgm:pt modelId="{0CEE417B-FA9E-4C4A-879E-2EEAA2D67474}" type="pres">
      <dgm:prSet presAssocID="{741F2D43-58B5-46B8-8DF8-B5A5D1CDAA9A}" presName="tx1" presStyleLbl="revTx" presStyleIdx="2" presStyleCnt="5"/>
      <dgm:spPr/>
    </dgm:pt>
    <dgm:pt modelId="{52039F8B-237D-40F4-B8B2-FA8EDC865FFA}" type="pres">
      <dgm:prSet presAssocID="{741F2D43-58B5-46B8-8DF8-B5A5D1CDAA9A}" presName="vert1" presStyleCnt="0"/>
      <dgm:spPr/>
    </dgm:pt>
    <dgm:pt modelId="{98C9FE59-4D10-4600-A796-4497A6C2F961}" type="pres">
      <dgm:prSet presAssocID="{0D733F1E-7E59-4CF7-B5F7-CBC5F639F3DE}" presName="thickLine" presStyleLbl="alignNode1" presStyleIdx="3" presStyleCnt="5"/>
      <dgm:spPr/>
    </dgm:pt>
    <dgm:pt modelId="{1679C9E6-159C-45BA-A030-9C1F7F11DB3B}" type="pres">
      <dgm:prSet presAssocID="{0D733F1E-7E59-4CF7-B5F7-CBC5F639F3DE}" presName="horz1" presStyleCnt="0"/>
      <dgm:spPr/>
    </dgm:pt>
    <dgm:pt modelId="{29284292-B417-48FA-A993-D1B362B7C2A2}" type="pres">
      <dgm:prSet presAssocID="{0D733F1E-7E59-4CF7-B5F7-CBC5F639F3DE}" presName="tx1" presStyleLbl="revTx" presStyleIdx="3" presStyleCnt="5"/>
      <dgm:spPr/>
    </dgm:pt>
    <dgm:pt modelId="{650ACC5F-9691-439B-98D6-A8932E18C4BF}" type="pres">
      <dgm:prSet presAssocID="{0D733F1E-7E59-4CF7-B5F7-CBC5F639F3DE}" presName="vert1" presStyleCnt="0"/>
      <dgm:spPr/>
    </dgm:pt>
    <dgm:pt modelId="{20064C8A-079F-4FC1-9EF2-3B61CA3A1D36}" type="pres">
      <dgm:prSet presAssocID="{C9C91A44-1911-46E4-A4DE-516658F4661F}" presName="thickLine" presStyleLbl="alignNode1" presStyleIdx="4" presStyleCnt="5"/>
      <dgm:spPr/>
    </dgm:pt>
    <dgm:pt modelId="{DC4B36EE-5DBC-474F-9361-914BC8055F6B}" type="pres">
      <dgm:prSet presAssocID="{C9C91A44-1911-46E4-A4DE-516658F4661F}" presName="horz1" presStyleCnt="0"/>
      <dgm:spPr/>
    </dgm:pt>
    <dgm:pt modelId="{71B220BA-7E18-4ECB-9891-6687C348A84F}" type="pres">
      <dgm:prSet presAssocID="{C9C91A44-1911-46E4-A4DE-516658F4661F}" presName="tx1" presStyleLbl="revTx" presStyleIdx="4" presStyleCnt="5"/>
      <dgm:spPr/>
    </dgm:pt>
    <dgm:pt modelId="{4910D9C0-F4F9-444D-B9BE-60CFA459E0E3}" type="pres">
      <dgm:prSet presAssocID="{C9C91A44-1911-46E4-A4DE-516658F4661F}" presName="vert1" presStyleCnt="0"/>
      <dgm:spPr/>
    </dgm:pt>
  </dgm:ptLst>
  <dgm:cxnLst>
    <dgm:cxn modelId="{DC542330-1471-44BF-84C2-6ED62C0A0C24}" type="presOf" srcId="{7A65FB11-B0DC-46D2-AABB-F49C8B3092D0}" destId="{7F940C88-A211-4737-8166-8DB3D456135C}" srcOrd="0" destOrd="0" presId="urn:microsoft.com/office/officeart/2008/layout/LinedList"/>
    <dgm:cxn modelId="{11A1853D-F9B9-4A7D-9CF9-196291974139}" type="presOf" srcId="{741F2D43-58B5-46B8-8DF8-B5A5D1CDAA9A}" destId="{0CEE417B-FA9E-4C4A-879E-2EEAA2D67474}" srcOrd="0" destOrd="0" presId="urn:microsoft.com/office/officeart/2008/layout/LinedList"/>
    <dgm:cxn modelId="{1E281C4B-2D18-4F0A-A17C-F36356A170CD}" srcId="{9AE7F4C6-ECAD-4AA4-8D82-F2D32CE307A1}" destId="{0ECE4AC9-5223-40D9-8A2E-39C0A7BD9A5A}" srcOrd="1" destOrd="0" parTransId="{C405C831-6E7A-47D3-962D-37E70F6E80F8}" sibTransId="{1A7472C4-721E-4D0A-A070-098B37C08A22}"/>
    <dgm:cxn modelId="{A368E757-86F0-4B49-8917-1CDA5621FD49}" type="presOf" srcId="{0D733F1E-7E59-4CF7-B5F7-CBC5F639F3DE}" destId="{29284292-B417-48FA-A993-D1B362B7C2A2}" srcOrd="0" destOrd="0" presId="urn:microsoft.com/office/officeart/2008/layout/LinedList"/>
    <dgm:cxn modelId="{E62C5179-58F6-4C34-AED9-455A7A6FF9BC}" srcId="{9AE7F4C6-ECAD-4AA4-8D82-F2D32CE307A1}" destId="{7A65FB11-B0DC-46D2-AABB-F49C8B3092D0}" srcOrd="0" destOrd="0" parTransId="{8EB5F39C-F867-401D-9000-E232A5F45C4D}" sibTransId="{02EFF49E-E939-4112-86F0-0B3FB9001913}"/>
    <dgm:cxn modelId="{3B2E7895-FE56-4DE5-AF6D-11599A46F0B4}" type="presOf" srcId="{9AE7F4C6-ECAD-4AA4-8D82-F2D32CE307A1}" destId="{A09AA852-0D35-464D-A082-9E0E16E6D5B3}" srcOrd="0" destOrd="0" presId="urn:microsoft.com/office/officeart/2008/layout/LinedList"/>
    <dgm:cxn modelId="{C24049A8-76DD-4130-862B-04A783FB73BF}" srcId="{9AE7F4C6-ECAD-4AA4-8D82-F2D32CE307A1}" destId="{C9C91A44-1911-46E4-A4DE-516658F4661F}" srcOrd="4" destOrd="0" parTransId="{2E4A2DEF-6FE0-432F-AA9E-F9BF858450C2}" sibTransId="{C0E1E48C-5DD7-48E1-BECC-1D7CB7B5F83B}"/>
    <dgm:cxn modelId="{23C7D8B0-E7F5-4ECD-8835-F830D0AEF43D}" type="presOf" srcId="{0ECE4AC9-5223-40D9-8A2E-39C0A7BD9A5A}" destId="{742445EA-0D1F-4C9D-ADCA-A11CBAD81DAF}" srcOrd="0" destOrd="0" presId="urn:microsoft.com/office/officeart/2008/layout/LinedList"/>
    <dgm:cxn modelId="{37E8A2B3-F2A9-4E8A-AD61-DC53311999A7}" type="presOf" srcId="{C9C91A44-1911-46E4-A4DE-516658F4661F}" destId="{71B220BA-7E18-4ECB-9891-6687C348A84F}" srcOrd="0" destOrd="0" presId="urn:microsoft.com/office/officeart/2008/layout/LinedList"/>
    <dgm:cxn modelId="{1FA048D3-8913-4E54-A90D-A21986FA6176}" srcId="{9AE7F4C6-ECAD-4AA4-8D82-F2D32CE307A1}" destId="{741F2D43-58B5-46B8-8DF8-B5A5D1CDAA9A}" srcOrd="2" destOrd="0" parTransId="{C56D9B4B-20A9-4D42-BDDF-E2B8C418B670}" sibTransId="{9FA52B03-8BB0-4BC3-8130-B7F677848E43}"/>
    <dgm:cxn modelId="{B3FF2BEA-D0D0-4897-A6F5-6F4E18C99B60}" srcId="{9AE7F4C6-ECAD-4AA4-8D82-F2D32CE307A1}" destId="{0D733F1E-7E59-4CF7-B5F7-CBC5F639F3DE}" srcOrd="3" destOrd="0" parTransId="{AC7DA766-5682-46A3-BB3A-2A9B0FF73B50}" sibTransId="{8CB1B682-2BE0-4C0D-B7F6-F8F964148E9E}"/>
    <dgm:cxn modelId="{70F49B73-2FE8-4999-B725-F0C0979825F7}" type="presParOf" srcId="{A09AA852-0D35-464D-A082-9E0E16E6D5B3}" destId="{9A2112D1-2A5D-4A86-A45A-35D51BDCA2BF}" srcOrd="0" destOrd="0" presId="urn:microsoft.com/office/officeart/2008/layout/LinedList"/>
    <dgm:cxn modelId="{7DC26A04-3433-4B0E-B23F-1FFA572ACBC2}" type="presParOf" srcId="{A09AA852-0D35-464D-A082-9E0E16E6D5B3}" destId="{B8F59E97-96D1-431B-A694-61E5F20A4423}" srcOrd="1" destOrd="0" presId="urn:microsoft.com/office/officeart/2008/layout/LinedList"/>
    <dgm:cxn modelId="{1DFE7CFF-553C-4E30-B562-E9773550753B}" type="presParOf" srcId="{B8F59E97-96D1-431B-A694-61E5F20A4423}" destId="{7F940C88-A211-4737-8166-8DB3D456135C}" srcOrd="0" destOrd="0" presId="urn:microsoft.com/office/officeart/2008/layout/LinedList"/>
    <dgm:cxn modelId="{DEC3551B-FE96-49DB-BD7B-8162BA1299F3}" type="presParOf" srcId="{B8F59E97-96D1-431B-A694-61E5F20A4423}" destId="{91D713A7-FC81-4104-9C36-4F58A0AE2C31}" srcOrd="1" destOrd="0" presId="urn:microsoft.com/office/officeart/2008/layout/LinedList"/>
    <dgm:cxn modelId="{A2DAE8D3-9884-423E-B80B-6E6163EB55A4}" type="presParOf" srcId="{A09AA852-0D35-464D-A082-9E0E16E6D5B3}" destId="{51FA689D-28F8-4C0C-9148-C81E0A4C0831}" srcOrd="2" destOrd="0" presId="urn:microsoft.com/office/officeart/2008/layout/LinedList"/>
    <dgm:cxn modelId="{4B7A29BF-979B-4732-8AC1-0DE8B85596E1}" type="presParOf" srcId="{A09AA852-0D35-464D-A082-9E0E16E6D5B3}" destId="{9A406164-08C4-44F8-B755-7D67ACC5BABA}" srcOrd="3" destOrd="0" presId="urn:microsoft.com/office/officeart/2008/layout/LinedList"/>
    <dgm:cxn modelId="{16C11BED-464A-4EFD-8A77-7F28B0115ED1}" type="presParOf" srcId="{9A406164-08C4-44F8-B755-7D67ACC5BABA}" destId="{742445EA-0D1F-4C9D-ADCA-A11CBAD81DAF}" srcOrd="0" destOrd="0" presId="urn:microsoft.com/office/officeart/2008/layout/LinedList"/>
    <dgm:cxn modelId="{7626CFDC-15CF-4D7C-B227-85849E3D31FE}" type="presParOf" srcId="{9A406164-08C4-44F8-B755-7D67ACC5BABA}" destId="{71AE4271-0258-4269-AFD6-C35BAB474A63}" srcOrd="1" destOrd="0" presId="urn:microsoft.com/office/officeart/2008/layout/LinedList"/>
    <dgm:cxn modelId="{D5C8E7A7-7576-4680-8253-4FFF511312C7}" type="presParOf" srcId="{A09AA852-0D35-464D-A082-9E0E16E6D5B3}" destId="{D57D2A47-2534-4AE3-A4A2-88C91A4D00AF}" srcOrd="4" destOrd="0" presId="urn:microsoft.com/office/officeart/2008/layout/LinedList"/>
    <dgm:cxn modelId="{2ED95208-EFC8-49BE-ACF4-9CC512010AD1}" type="presParOf" srcId="{A09AA852-0D35-464D-A082-9E0E16E6D5B3}" destId="{9ED15CCF-ECDD-4175-9183-33AE7EEA64C0}" srcOrd="5" destOrd="0" presId="urn:microsoft.com/office/officeart/2008/layout/LinedList"/>
    <dgm:cxn modelId="{E5A1FB55-A16F-4424-80F6-5DA0CEBA2AAC}" type="presParOf" srcId="{9ED15CCF-ECDD-4175-9183-33AE7EEA64C0}" destId="{0CEE417B-FA9E-4C4A-879E-2EEAA2D67474}" srcOrd="0" destOrd="0" presId="urn:microsoft.com/office/officeart/2008/layout/LinedList"/>
    <dgm:cxn modelId="{358370CE-A400-4D0E-AEDF-A659D8D38B5F}" type="presParOf" srcId="{9ED15CCF-ECDD-4175-9183-33AE7EEA64C0}" destId="{52039F8B-237D-40F4-B8B2-FA8EDC865FFA}" srcOrd="1" destOrd="0" presId="urn:microsoft.com/office/officeart/2008/layout/LinedList"/>
    <dgm:cxn modelId="{5747C690-8AD7-4A7F-8302-D6B096932EFA}" type="presParOf" srcId="{A09AA852-0D35-464D-A082-9E0E16E6D5B3}" destId="{98C9FE59-4D10-4600-A796-4497A6C2F961}" srcOrd="6" destOrd="0" presId="urn:microsoft.com/office/officeart/2008/layout/LinedList"/>
    <dgm:cxn modelId="{511BFB69-A6DE-42CF-B024-BC6255187560}" type="presParOf" srcId="{A09AA852-0D35-464D-A082-9E0E16E6D5B3}" destId="{1679C9E6-159C-45BA-A030-9C1F7F11DB3B}" srcOrd="7" destOrd="0" presId="urn:microsoft.com/office/officeart/2008/layout/LinedList"/>
    <dgm:cxn modelId="{05304E0C-EB3B-4AE0-887E-811F95B756E3}" type="presParOf" srcId="{1679C9E6-159C-45BA-A030-9C1F7F11DB3B}" destId="{29284292-B417-48FA-A993-D1B362B7C2A2}" srcOrd="0" destOrd="0" presId="urn:microsoft.com/office/officeart/2008/layout/LinedList"/>
    <dgm:cxn modelId="{CA5736F5-8F82-4159-932A-CE543919ED4D}" type="presParOf" srcId="{1679C9E6-159C-45BA-A030-9C1F7F11DB3B}" destId="{650ACC5F-9691-439B-98D6-A8932E18C4BF}" srcOrd="1" destOrd="0" presId="urn:microsoft.com/office/officeart/2008/layout/LinedList"/>
    <dgm:cxn modelId="{60A16173-DD15-4146-BDD3-FFDFF2993191}" type="presParOf" srcId="{A09AA852-0D35-464D-A082-9E0E16E6D5B3}" destId="{20064C8A-079F-4FC1-9EF2-3B61CA3A1D36}" srcOrd="8" destOrd="0" presId="urn:microsoft.com/office/officeart/2008/layout/LinedList"/>
    <dgm:cxn modelId="{A267F2FE-D80D-44BF-823F-F01EE5437374}" type="presParOf" srcId="{A09AA852-0D35-464D-A082-9E0E16E6D5B3}" destId="{DC4B36EE-5DBC-474F-9361-914BC8055F6B}" srcOrd="9" destOrd="0" presId="urn:microsoft.com/office/officeart/2008/layout/LinedList"/>
    <dgm:cxn modelId="{68FEC726-D430-4DDA-A46D-0F28F81CE503}" type="presParOf" srcId="{DC4B36EE-5DBC-474F-9361-914BC8055F6B}" destId="{71B220BA-7E18-4ECB-9891-6687C348A84F}" srcOrd="0" destOrd="0" presId="urn:microsoft.com/office/officeart/2008/layout/LinedList"/>
    <dgm:cxn modelId="{963AC3F8-1374-41C9-9648-F61BCFD0D07D}" type="presParOf" srcId="{DC4B36EE-5DBC-474F-9361-914BC8055F6B}" destId="{4910D9C0-F4F9-444D-B9BE-60CFA459E0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5 weeks focused on introducing qualitative research methods </a:t>
          </a:r>
          <a:endParaRPr lang="en-US" sz="22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2: </a:t>
          </a:r>
          <a:r>
            <a:rPr lang="en-GB" sz="2200" b="0" kern="1200" dirty="0">
              <a:solidFill>
                <a:schemeClr val="tx1"/>
              </a:solidFill>
            </a:rPr>
            <a:t>research methods: case studies; interviews; focus groups; ethnography </a:t>
          </a:r>
          <a:endParaRPr lang="en-US" sz="2200" b="0" kern="1200" dirty="0">
            <a:solidFill>
              <a:schemeClr val="tx1"/>
            </a:solidFill>
          </a:endParaRPr>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accent1">
                  <a:lumMod val="75000"/>
                </a:schemeClr>
              </a:solidFill>
            </a:rPr>
            <a:t>Week 3: </a:t>
          </a:r>
          <a:r>
            <a:rPr lang="en-GB" sz="2200" b="0" i="1" kern="1200" dirty="0">
              <a:solidFill>
                <a:schemeClr val="accent1">
                  <a:lumMod val="75000"/>
                </a:schemeClr>
              </a:solidFill>
            </a:rPr>
            <a:t>Recap methods </a:t>
          </a:r>
          <a:r>
            <a:rPr lang="en-GB" sz="2200" b="0" kern="1200" dirty="0">
              <a:solidFill>
                <a:schemeClr val="accent1">
                  <a:lumMod val="75000"/>
                </a:schemeClr>
              </a:solidFill>
            </a:rPr>
            <a:t>mixed methods and triangulation; </a:t>
          </a:r>
          <a:r>
            <a:rPr lang="en-GB" sz="2200" kern="1200" dirty="0">
              <a:solidFill>
                <a:schemeClr val="accent1">
                  <a:lumMod val="75000"/>
                </a:schemeClr>
              </a:solidFill>
            </a:rPr>
            <a:t>analysis and interpretation within an interpretive paradigm</a:t>
          </a:r>
          <a:endParaRPr lang="en-US" sz="2200" kern="1200" dirty="0">
            <a:solidFill>
              <a:schemeClr val="accent1">
                <a:lumMod val="75000"/>
              </a:schemeClr>
            </a:solidFill>
          </a:endParaRPr>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b="0" kern="1200" dirty="0"/>
            <a:t>s</a:t>
          </a:r>
          <a:r>
            <a:rPr lang="en-GB" sz="2200" kern="1200" dirty="0"/>
            <a:t>ocial and cultural context of research; ethics </a:t>
          </a:r>
          <a:endParaRPr lang="en-US" sz="2200" kern="1200" dirty="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Week 5: </a:t>
          </a:r>
          <a:r>
            <a:rPr lang="en-GB" sz="2200" kern="1200"/>
            <a:t>formulating a research question; developing a research proposal; project planning </a:t>
          </a:r>
          <a:endParaRPr lang="en-US" sz="22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C813-4C93-43A1-AFD7-F0B72E2070B8}">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DDD5E-CD6C-4EC6-B3D7-74643A3CF9B7}">
      <dsp:nvSpPr>
        <dsp:cNvPr id="0" name=""/>
        <dsp:cNvSpPr/>
      </dsp:nvSpPr>
      <dsp:spPr>
        <a:xfrm>
          <a:off x="0" y="0"/>
          <a:ext cx="1249053" cy="5589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frequently used include:</a:t>
          </a:r>
          <a:endParaRPr lang="en-US" sz="2000" kern="1200"/>
        </a:p>
      </dsp:txBody>
      <dsp:txXfrm>
        <a:off x="0" y="0"/>
        <a:ext cx="1249053" cy="5589347"/>
      </dsp:txXfrm>
    </dsp:sp>
    <dsp:sp modelId="{FE97ED32-59DF-41A6-97A7-DE40985CF22A}">
      <dsp:nvSpPr>
        <dsp:cNvPr id="0" name=""/>
        <dsp:cNvSpPr/>
      </dsp:nvSpPr>
      <dsp:spPr>
        <a:xfrm>
          <a:off x="1342731" y="37730"/>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Observation/participant observation </a:t>
          </a:r>
          <a:endParaRPr lang="en-US" sz="2500" kern="1200"/>
        </a:p>
      </dsp:txBody>
      <dsp:txXfrm>
        <a:off x="1342731" y="37730"/>
        <a:ext cx="4902533" cy="754616"/>
      </dsp:txXfrm>
    </dsp:sp>
    <dsp:sp modelId="{062A92CE-936A-4DA4-BFEE-758DA3D6AEDD}">
      <dsp:nvSpPr>
        <dsp:cNvPr id="0" name=""/>
        <dsp:cNvSpPr/>
      </dsp:nvSpPr>
      <dsp:spPr>
        <a:xfrm>
          <a:off x="1249052" y="792347"/>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E7E610-2DAD-4F3F-BF16-A210220FC932}">
      <dsp:nvSpPr>
        <dsp:cNvPr id="0" name=""/>
        <dsp:cNvSpPr/>
      </dsp:nvSpPr>
      <dsp:spPr>
        <a:xfrm>
          <a:off x="1342731" y="830078"/>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Surveys</a:t>
          </a:r>
          <a:endParaRPr lang="en-US" sz="2500" kern="1200"/>
        </a:p>
      </dsp:txBody>
      <dsp:txXfrm>
        <a:off x="1342731" y="830078"/>
        <a:ext cx="4902533" cy="754616"/>
      </dsp:txXfrm>
    </dsp:sp>
    <dsp:sp modelId="{AE324D27-5FB0-4A86-9F60-EE03DE21CC3C}">
      <dsp:nvSpPr>
        <dsp:cNvPr id="0" name=""/>
        <dsp:cNvSpPr/>
      </dsp:nvSpPr>
      <dsp:spPr>
        <a:xfrm>
          <a:off x="1249052" y="1584694"/>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E29963-4245-459D-9492-40ACF69EACD1}">
      <dsp:nvSpPr>
        <dsp:cNvPr id="0" name=""/>
        <dsp:cNvSpPr/>
      </dsp:nvSpPr>
      <dsp:spPr>
        <a:xfrm>
          <a:off x="1342731" y="1622425"/>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Interviews </a:t>
          </a:r>
          <a:endParaRPr lang="en-US" sz="2500" kern="1200"/>
        </a:p>
      </dsp:txBody>
      <dsp:txXfrm>
        <a:off x="1342731" y="1622425"/>
        <a:ext cx="4902533" cy="754616"/>
      </dsp:txXfrm>
    </dsp:sp>
    <dsp:sp modelId="{B8EC3554-2279-40BA-B9DF-1B4ED9E0A781}">
      <dsp:nvSpPr>
        <dsp:cNvPr id="0" name=""/>
        <dsp:cNvSpPr/>
      </dsp:nvSpPr>
      <dsp:spPr>
        <a:xfrm>
          <a:off x="1249052" y="2377041"/>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83803D-11A8-4D49-A9C8-749818413F17}">
      <dsp:nvSpPr>
        <dsp:cNvPr id="0" name=""/>
        <dsp:cNvSpPr/>
      </dsp:nvSpPr>
      <dsp:spPr>
        <a:xfrm>
          <a:off x="1342731" y="2414772"/>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Focus groups </a:t>
          </a:r>
          <a:endParaRPr lang="en-US" sz="2500" kern="1200"/>
        </a:p>
      </dsp:txBody>
      <dsp:txXfrm>
        <a:off x="1342731" y="2414772"/>
        <a:ext cx="4902533" cy="754616"/>
      </dsp:txXfrm>
    </dsp:sp>
    <dsp:sp modelId="{8840F877-10B7-43D9-BF6A-A2191FBFE2A2}">
      <dsp:nvSpPr>
        <dsp:cNvPr id="0" name=""/>
        <dsp:cNvSpPr/>
      </dsp:nvSpPr>
      <dsp:spPr>
        <a:xfrm>
          <a:off x="1249052" y="3169388"/>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CAFE3-DC88-4237-9C55-63CF18D0779E}">
      <dsp:nvSpPr>
        <dsp:cNvPr id="0" name=""/>
        <dsp:cNvSpPr/>
      </dsp:nvSpPr>
      <dsp:spPr>
        <a:xfrm>
          <a:off x="1342731" y="3207119"/>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Experiments </a:t>
          </a:r>
          <a:endParaRPr lang="en-US" sz="2500" kern="1200"/>
        </a:p>
      </dsp:txBody>
      <dsp:txXfrm>
        <a:off x="1342731" y="3207119"/>
        <a:ext cx="4902533" cy="754616"/>
      </dsp:txXfrm>
    </dsp:sp>
    <dsp:sp modelId="{EB49A1E0-A404-4A17-B633-C085B8399114}">
      <dsp:nvSpPr>
        <dsp:cNvPr id="0" name=""/>
        <dsp:cNvSpPr/>
      </dsp:nvSpPr>
      <dsp:spPr>
        <a:xfrm>
          <a:off x="1249052" y="3961736"/>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52AA1-94BB-49F6-B635-63C8E9599405}">
      <dsp:nvSpPr>
        <dsp:cNvPr id="0" name=""/>
        <dsp:cNvSpPr/>
      </dsp:nvSpPr>
      <dsp:spPr>
        <a:xfrm>
          <a:off x="1342731" y="3999467"/>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Secondary data analysis </a:t>
          </a:r>
          <a:endParaRPr lang="en-US" sz="2500" kern="1200"/>
        </a:p>
      </dsp:txBody>
      <dsp:txXfrm>
        <a:off x="1342731" y="3999467"/>
        <a:ext cx="4902533" cy="754616"/>
      </dsp:txXfrm>
    </dsp:sp>
    <dsp:sp modelId="{B0266623-0BFE-47E8-93EB-98395521FECF}">
      <dsp:nvSpPr>
        <dsp:cNvPr id="0" name=""/>
        <dsp:cNvSpPr/>
      </dsp:nvSpPr>
      <dsp:spPr>
        <a:xfrm>
          <a:off x="1249052" y="4754083"/>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430A14-B131-40B4-BD9F-ABAC62D8F52A}">
      <dsp:nvSpPr>
        <dsp:cNvPr id="0" name=""/>
        <dsp:cNvSpPr/>
      </dsp:nvSpPr>
      <dsp:spPr>
        <a:xfrm>
          <a:off x="1342731" y="4791814"/>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Mixed methods </a:t>
          </a:r>
          <a:endParaRPr lang="en-US" sz="2500" kern="1200"/>
        </a:p>
      </dsp:txBody>
      <dsp:txXfrm>
        <a:off x="1342731" y="4791814"/>
        <a:ext cx="4902533" cy="754616"/>
      </dsp:txXfrm>
    </dsp:sp>
    <dsp:sp modelId="{95A6204E-80AF-4051-BDB4-009F847F92EB}">
      <dsp:nvSpPr>
        <dsp:cNvPr id="0" name=""/>
        <dsp:cNvSpPr/>
      </dsp:nvSpPr>
      <dsp:spPr>
        <a:xfrm>
          <a:off x="1249052" y="5546430"/>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6A240-2E56-475B-9375-ED4F9A1E98C4}">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48BAB-DE1D-45A9-A2DF-6559347139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Generally qualitative and involves collecting empirical data </a:t>
          </a:r>
          <a:endParaRPr lang="en-US" sz="2200" kern="1200"/>
        </a:p>
      </dsp:txBody>
      <dsp:txXfrm>
        <a:off x="0" y="675"/>
        <a:ext cx="6900512" cy="790684"/>
      </dsp:txXfrm>
    </dsp:sp>
    <dsp:sp modelId="{D13AB3F5-4B6B-4630-8BDF-B8D465C4E232}">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6B9C0-9E9C-4389-94B0-9FE800BC6B2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Involves collecting a range of material on order to answer the research question with breadth </a:t>
          </a:r>
          <a:endParaRPr lang="en-US" sz="2200" kern="1200"/>
        </a:p>
      </dsp:txBody>
      <dsp:txXfrm>
        <a:off x="0" y="791359"/>
        <a:ext cx="6900512" cy="790684"/>
      </dsp:txXfrm>
    </dsp:sp>
    <dsp:sp modelId="{727408F5-C387-4DE7-A4BA-5471C2614D46}">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7154F-BBB5-46B3-B011-32D7FB7FE83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Can combine:</a:t>
          </a:r>
          <a:endParaRPr lang="en-US" sz="2200" kern="1200"/>
        </a:p>
      </dsp:txBody>
      <dsp:txXfrm>
        <a:off x="0" y="1582044"/>
        <a:ext cx="6900512" cy="790684"/>
      </dsp:txXfrm>
    </dsp:sp>
    <dsp:sp modelId="{F079337E-A80B-4AA7-A7E8-346FFCF5518F}">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99DB1-682D-43FC-91A8-CFCC1ABAD39F}">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semi structured interviews</a:t>
          </a:r>
          <a:endParaRPr lang="en-US" sz="2200" kern="1200"/>
        </a:p>
      </dsp:txBody>
      <dsp:txXfrm>
        <a:off x="0" y="2372728"/>
        <a:ext cx="6900512" cy="790684"/>
      </dsp:txXfrm>
    </dsp:sp>
    <dsp:sp modelId="{5AA85781-0318-4DC6-BA61-AE3F8830F60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BF53F-4D6F-410E-9D9A-0F13EC3B13AF}">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Observations </a:t>
          </a:r>
          <a:endParaRPr lang="en-US" sz="2200" kern="1200"/>
        </a:p>
      </dsp:txBody>
      <dsp:txXfrm>
        <a:off x="0" y="3163412"/>
        <a:ext cx="6900512" cy="790684"/>
      </dsp:txXfrm>
    </dsp:sp>
    <dsp:sp modelId="{50CEA54E-160E-4D3A-B079-12051CBDA630}">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B8D01-C643-4497-A489-1391B140421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Collecting documents and/or artifacts </a:t>
          </a:r>
          <a:endParaRPr lang="en-US" sz="2200" kern="1200"/>
        </a:p>
      </dsp:txBody>
      <dsp:txXfrm>
        <a:off x="0" y="3954096"/>
        <a:ext cx="6900512" cy="790684"/>
      </dsp:txXfrm>
    </dsp:sp>
    <dsp:sp modelId="{4B67245B-4CBB-42F7-9DD0-BCD1F5971FD9}">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94853F-FA29-4A99-B8E0-BA06D98E051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Combining multiple sources allows for rigour, complexity, richness and depth </a:t>
          </a:r>
          <a:endParaRPr lang="en-US" sz="2200" kern="1200"/>
        </a:p>
      </dsp:txBody>
      <dsp:txXfrm>
        <a:off x="0" y="4744781"/>
        <a:ext cx="6900512" cy="790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40C4E-3804-43FD-A88D-740775542BD2}">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56156-CDB7-4F3B-8F67-89BFE8E6715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depth case study/studies tend to assume an interpretivist paradigm (meanings are constructed socially) </a:t>
          </a:r>
          <a:endParaRPr lang="en-US" sz="2200" kern="1200"/>
        </a:p>
      </dsp:txBody>
      <dsp:txXfrm>
        <a:off x="0" y="675"/>
        <a:ext cx="6900512" cy="1106957"/>
      </dsp:txXfrm>
    </dsp:sp>
    <dsp:sp modelId="{832225E5-D3FA-47AF-9EAB-920B161A6C24}">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D6400-7280-40F2-889E-FFB1650C0E1B}">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In-depth exploration </a:t>
          </a:r>
          <a:endParaRPr lang="en-US" sz="2200" kern="1200"/>
        </a:p>
      </dsp:txBody>
      <dsp:txXfrm>
        <a:off x="0" y="1107633"/>
        <a:ext cx="6900512" cy="1106957"/>
      </dsp:txXfrm>
    </dsp:sp>
    <dsp:sp modelId="{F10C33C5-40E5-4808-A496-FE5075A6F6A7}">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A24A3-6AD9-4F27-AE92-1811F5791E2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‘digging deep’ to understand the phenomena </a:t>
          </a:r>
          <a:endParaRPr lang="en-US" sz="2200" kern="1200"/>
        </a:p>
      </dsp:txBody>
      <dsp:txXfrm>
        <a:off x="0" y="2214591"/>
        <a:ext cx="6900512" cy="1106957"/>
      </dsp:txXfrm>
    </dsp:sp>
    <dsp:sp modelId="{A0230764-E888-4CF4-BC79-0EC9342FA9A7}">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F9B9B-17FE-4601-9818-8CE9E965CE49}">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Exploring meaning, individuals or groups attached to an issue </a:t>
          </a:r>
          <a:endParaRPr lang="en-US" sz="2200" kern="1200"/>
        </a:p>
      </dsp:txBody>
      <dsp:txXfrm>
        <a:off x="0" y="3321549"/>
        <a:ext cx="6900512" cy="1106957"/>
      </dsp:txXfrm>
    </dsp:sp>
    <dsp:sp modelId="{A58650D5-16AD-488F-AD8A-C6A7903D75A7}">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FD49A-F87C-4055-85C2-C1B0DC97A75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Theory creation, rather than theory testing </a:t>
          </a:r>
          <a:endParaRPr lang="en-US" sz="2200" kern="1200"/>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F0056-DFE2-491C-859C-AEC0DA9F639F}">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01D5B-E612-4CDB-A515-AE0F6F3A04D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Multiple methods or data sources to develop a comprehensive understanding of the phenomena </a:t>
          </a:r>
          <a:endParaRPr lang="en-US" sz="4200" kern="1200"/>
        </a:p>
      </dsp:txBody>
      <dsp:txXfrm>
        <a:off x="0" y="0"/>
        <a:ext cx="6900512" cy="2768070"/>
      </dsp:txXfrm>
    </dsp:sp>
    <dsp:sp modelId="{40800C17-0C0C-45AA-85FA-71124FFD829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3A0D9-D19A-434B-A3A9-6D23448FE542}">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E.g. a combination of interviews with focus groups or a holistic case study </a:t>
          </a:r>
          <a:endParaRPr lang="en-US" sz="4200" kern="1200"/>
        </a:p>
      </dsp:txBody>
      <dsp:txXfrm>
        <a:off x="0" y="2768070"/>
        <a:ext cx="6900512" cy="2768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112D1-2A5D-4A86-A45A-35D51BDCA2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40C88-A211-4737-8166-8DB3D456135C}">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Within method </a:t>
          </a:r>
          <a:endParaRPr lang="en-US" sz="2700" kern="1200"/>
        </a:p>
      </dsp:txBody>
      <dsp:txXfrm>
        <a:off x="0" y="675"/>
        <a:ext cx="6900512" cy="1106957"/>
      </dsp:txXfrm>
    </dsp:sp>
    <dsp:sp modelId="{51FA689D-28F8-4C0C-9148-C81E0A4C083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445EA-0D1F-4C9D-ADCA-A11CBAD81DA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Spanning multiple methods </a:t>
          </a:r>
          <a:endParaRPr lang="en-US" sz="2700" kern="1200"/>
        </a:p>
      </dsp:txBody>
      <dsp:txXfrm>
        <a:off x="0" y="1107633"/>
        <a:ext cx="6900512" cy="1106957"/>
      </dsp:txXfrm>
    </dsp:sp>
    <dsp:sp modelId="{D57D2A47-2534-4AE3-A4A2-88C91A4D00AF}">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E417B-FA9E-4C4A-879E-2EEAA2D6747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continuum of complexity </a:t>
          </a:r>
          <a:endParaRPr lang="en-US" sz="2700" kern="1200"/>
        </a:p>
      </dsp:txBody>
      <dsp:txXfrm>
        <a:off x="0" y="2214591"/>
        <a:ext cx="6900512" cy="1106957"/>
      </dsp:txXfrm>
    </dsp:sp>
    <dsp:sp modelId="{98C9FE59-4D10-4600-A796-4497A6C2F9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284292-B417-48FA-A993-D1B362B7C2A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Aim – more valid (?) results as the strengthens of one method offset the limitations of another. </a:t>
          </a:r>
          <a:endParaRPr lang="en-US" sz="2700" kern="1200"/>
        </a:p>
      </dsp:txBody>
      <dsp:txXfrm>
        <a:off x="0" y="3321549"/>
        <a:ext cx="6900512" cy="1106957"/>
      </dsp:txXfrm>
    </dsp:sp>
    <dsp:sp modelId="{20064C8A-079F-4FC1-9EF2-3B61CA3A1D36}">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220BA-7E18-4ECB-9891-6687C348A84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Or, more holistic and contextual portrayal of the research area </a:t>
          </a:r>
          <a:endParaRPr lang="en-US" sz="2700" kern="1200" dirty="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2537-C754-4DF7-A07C-62C7709AE4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602B3-76F6-43AF-A227-F1267666C6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11952-763D-4EB6-8EA7-66B94F5E1919}"/>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CB319DA0-227A-4CC4-9B14-255628A47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6FDA-7B0F-4102-B77E-3EEF2F6A64B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4652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AB03-0201-4B65-8D82-8B556DB0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88A28-5DA4-41FD-A5C2-41A456D92D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2D857-965E-4411-A2F2-EBDF7C790D8B}"/>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87B06215-7C9B-41D0-AE57-B4FFAD895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690C3-DE24-4BCE-86D2-ED171466F117}"/>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37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B6E5-EB9D-44EB-8237-908097083E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1E8BCD-FCEF-479B-8884-01AC0A812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AB414-411B-4E39-AF4F-0F86B1A83FB7}"/>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DA2CC77E-C1F6-4555-B5F4-3BFEE3C89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DFBBB-AFBD-4EB2-8C35-B439C891F3A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912466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40A1-0439-4A0B-AAA2-92668F85F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77417-C278-4670-9CAF-1D2D30CB21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BEC04A-C09E-4162-817E-4630C7F61C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F6CE25-3DD9-4BFA-BB43-8F39EAD98C50}"/>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6" name="Footer Placeholder 5">
            <a:extLst>
              <a:ext uri="{FF2B5EF4-FFF2-40B4-BE49-F238E27FC236}">
                <a16:creationId xmlns:a16="http://schemas.microsoft.com/office/drawing/2014/main" id="{2BE24010-5100-470B-AD79-A113763EA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138F3-07D0-4030-A044-8B4592AF3FD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07854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0894-11D0-4FBA-B4BA-86CA065A8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E240E9-7EA0-4E79-B37F-81B97F2E6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B59E5D-3687-4AAF-85C5-317A4D486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8BCD86-0CCB-4174-BEE2-48134CFAA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19CF1-7C35-4664-94D7-DCB32C56F2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B6E91A-B3FC-4E9E-BA94-CDE85BF57CDB}"/>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8" name="Footer Placeholder 7">
            <a:extLst>
              <a:ext uri="{FF2B5EF4-FFF2-40B4-BE49-F238E27FC236}">
                <a16:creationId xmlns:a16="http://schemas.microsoft.com/office/drawing/2014/main" id="{257E69C9-C0F8-4FE4-AEF1-816A717BC5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76961F-70EF-48E8-9514-71C1953E308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178694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5D118-18A3-4AC3-96C6-F1F0295899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24A8E6-51F8-423F-BDE7-B1A1722CE2B5}"/>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4" name="Footer Placeholder 3">
            <a:extLst>
              <a:ext uri="{FF2B5EF4-FFF2-40B4-BE49-F238E27FC236}">
                <a16:creationId xmlns:a16="http://schemas.microsoft.com/office/drawing/2014/main" id="{F4DACB7E-4126-438A-BA1C-4D20EF13E4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04A527-869A-4662-B8F0-2AFB5D6C1ED6}"/>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75147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A41681-4680-41DC-AA65-41F9DFB5B9DA}"/>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3" name="Footer Placeholder 2">
            <a:extLst>
              <a:ext uri="{FF2B5EF4-FFF2-40B4-BE49-F238E27FC236}">
                <a16:creationId xmlns:a16="http://schemas.microsoft.com/office/drawing/2014/main" id="{31101B08-1E0D-457F-8D90-E6D7C0E8CC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4A782D-59C6-4400-B886-7E9FD2D45BA4}"/>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572347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54C-9B0F-4EA0-AC47-23B021F76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1719BB-7703-4A40-9397-17E34E94F7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F6DECE-57EF-4F0F-8D75-AE70358C6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15643-CBA3-425D-8EA2-E9DBE2094445}"/>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6" name="Footer Placeholder 5">
            <a:extLst>
              <a:ext uri="{FF2B5EF4-FFF2-40B4-BE49-F238E27FC236}">
                <a16:creationId xmlns:a16="http://schemas.microsoft.com/office/drawing/2014/main" id="{CB7E40B2-E532-4335-A964-191B65DFE2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60046-E819-4024-8487-F4AE3FEACB8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3462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52E6-DE8B-45DC-B2CB-C249803425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A0B5D6-114A-444F-A626-19C74A5AF4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B42C72-FE36-42C9-B45F-0644477E7A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3407A-40CE-4BCE-92B5-6032B4827451}"/>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6" name="Footer Placeholder 5">
            <a:extLst>
              <a:ext uri="{FF2B5EF4-FFF2-40B4-BE49-F238E27FC236}">
                <a16:creationId xmlns:a16="http://schemas.microsoft.com/office/drawing/2014/main" id="{C9534007-85A7-4C84-8C9F-539D44349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5C8F7-6665-4015-9F94-05C82EA15B3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8175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B0FA-75D0-4B7D-950F-10827D680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DCB75D-D63D-463C-8DD4-39D048C02C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E4ABF-7201-4E9A-9ED2-5AFE4849EDBC}"/>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469411FB-6318-46F8-8B3C-4B9AEF30E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E0BFF-6AF0-460D-9579-253D0894C859}"/>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03987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7A1E7-2457-43B6-B9B2-BF201C1015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66A4B-3CCB-4053-B1BD-E2C11C57F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4F01D1-C642-4085-A951-2C920D39FA5F}"/>
              </a:ext>
            </a:extLst>
          </p:cNvPr>
          <p:cNvSpPr>
            <a:spLocks noGrp="1"/>
          </p:cNvSpPr>
          <p:nvPr>
            <p:ph type="dt" sz="half" idx="10"/>
          </p:nvPr>
        </p:nvSpPr>
        <p:spPr/>
        <p:txBody>
          <a:body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811235B9-11A5-42C4-821F-ED5FEC1FE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DA891-42A7-43ED-986D-F6F8D92C91BD}"/>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407471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4AC4D5-3962-4F71-992E-9758C3215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026CC-547D-4624-93B0-1034CC630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9F58B-2677-4251-B840-037414017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43FD1-306E-414A-A275-17C46A04DBFE}" type="datetimeFigureOut">
              <a:rPr lang="en-GB" smtClean="0"/>
              <a:t>26/04/2022</a:t>
            </a:fld>
            <a:endParaRPr lang="en-GB"/>
          </a:p>
        </p:txBody>
      </p:sp>
      <p:sp>
        <p:nvSpPr>
          <p:cNvPr id="5" name="Footer Placeholder 4">
            <a:extLst>
              <a:ext uri="{FF2B5EF4-FFF2-40B4-BE49-F238E27FC236}">
                <a16:creationId xmlns:a16="http://schemas.microsoft.com/office/drawing/2014/main" id="{50BC5F8C-AC04-4C30-A816-2EBCBBAF4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FCB491-5ED2-465A-AE5D-5C86B45729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2C8B9C-E35E-4DA9-877C-E5F71D118E38}" type="slidenum">
              <a:rPr lang="en-GB" smtClean="0"/>
              <a:t>‹#›</a:t>
            </a:fld>
            <a:endParaRPr lang="en-GB"/>
          </a:p>
        </p:txBody>
      </p:sp>
    </p:spTree>
    <p:extLst>
      <p:ext uri="{BB962C8B-B14F-4D97-AF65-F5344CB8AC3E}">
        <p14:creationId xmlns:p14="http://schemas.microsoft.com/office/powerpoint/2010/main" val="4231108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a:t>Research methods </a:t>
            </a:r>
            <a:br>
              <a:rPr lang="en-GB" sz="6100"/>
            </a:br>
            <a:r>
              <a:rPr lang="en-GB" sz="6100"/>
              <a:t>ACFA7004</a:t>
            </a:r>
            <a:br>
              <a:rPr lang="en-GB" sz="6100"/>
            </a:br>
            <a:r>
              <a:rPr lang="en-GB" sz="610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6222867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3C7F7-8E62-43F0-8088-FE67CF30406A}"/>
              </a:ext>
            </a:extLst>
          </p:cNvPr>
          <p:cNvSpPr>
            <a:spLocks noGrp="1"/>
          </p:cNvSpPr>
          <p:nvPr>
            <p:ph type="title"/>
          </p:nvPr>
        </p:nvSpPr>
        <p:spPr>
          <a:xfrm>
            <a:off x="479394" y="1070800"/>
            <a:ext cx="3939688" cy="5583126"/>
          </a:xfrm>
        </p:spPr>
        <p:txBody>
          <a:bodyPr>
            <a:normAutofit/>
          </a:bodyPr>
          <a:lstStyle/>
          <a:p>
            <a:pPr algn="r"/>
            <a:r>
              <a:rPr lang="en-GB" sz="8000"/>
              <a:t>Research methods </a:t>
            </a:r>
          </a:p>
        </p:txBody>
      </p:sp>
      <p:graphicFrame>
        <p:nvGraphicFramePr>
          <p:cNvPr id="5" name="Content Placeholder 2">
            <a:extLst>
              <a:ext uri="{FF2B5EF4-FFF2-40B4-BE49-F238E27FC236}">
                <a16:creationId xmlns:a16="http://schemas.microsoft.com/office/drawing/2014/main" id="{9AF3A8BA-5483-457D-83C7-D682BD0BC772}"/>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99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00F39E6-FC34-4745-BD34-242B59D82098}"/>
              </a:ext>
            </a:extLst>
          </p:cNvPr>
          <p:cNvPicPr>
            <a:picLocks noGrp="1" noChangeAspect="1"/>
          </p:cNvPicPr>
          <p:nvPr>
            <p:ph idx="1"/>
          </p:nvPr>
        </p:nvPicPr>
        <p:blipFill rotWithShape="1">
          <a:blip r:embed="rId2"/>
          <a:srcRect t="6693" r="1" b="7305"/>
          <a:stretch/>
        </p:blipFill>
        <p:spPr>
          <a:xfrm>
            <a:off x="583656" y="499236"/>
            <a:ext cx="11024687" cy="5688918"/>
          </a:xfrm>
          <a:prstGeom prst="rect">
            <a:avLst/>
          </a:prstGeom>
        </p:spPr>
      </p:pic>
    </p:spTree>
    <p:extLst>
      <p:ext uri="{BB962C8B-B14F-4D97-AF65-F5344CB8AC3E}">
        <p14:creationId xmlns:p14="http://schemas.microsoft.com/office/powerpoint/2010/main" val="2200853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98FB4-3E15-4F56-B98C-83D76821CCF1}"/>
              </a:ext>
            </a:extLst>
          </p:cNvPr>
          <p:cNvSpPr>
            <a:spLocks noGrp="1"/>
          </p:cNvSpPr>
          <p:nvPr>
            <p:ph type="title"/>
          </p:nvPr>
        </p:nvSpPr>
        <p:spPr>
          <a:xfrm>
            <a:off x="841248" y="426720"/>
            <a:ext cx="10506456" cy="1919141"/>
          </a:xfrm>
        </p:spPr>
        <p:txBody>
          <a:bodyPr anchor="b">
            <a:normAutofit/>
          </a:bodyPr>
          <a:lstStyle/>
          <a:p>
            <a:r>
              <a:rPr lang="en-GB" sz="6000"/>
              <a:t>Structured interview (standardised interview)</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6084CD4-4609-4DE8-A025-68D066306038}"/>
              </a:ext>
            </a:extLst>
          </p:cNvPr>
          <p:cNvSpPr>
            <a:spLocks noGrp="1"/>
          </p:cNvSpPr>
          <p:nvPr>
            <p:ph idx="1"/>
          </p:nvPr>
        </p:nvSpPr>
        <p:spPr>
          <a:xfrm>
            <a:off x="841248" y="3337269"/>
            <a:ext cx="10509504" cy="2905686"/>
          </a:xfrm>
        </p:spPr>
        <p:txBody>
          <a:bodyPr>
            <a:normAutofit/>
          </a:bodyPr>
          <a:lstStyle/>
          <a:p>
            <a:r>
              <a:rPr lang="en-GB" sz="1700"/>
              <a:t>Administering an interview schedule by an interviewer</a:t>
            </a:r>
          </a:p>
          <a:p>
            <a:r>
              <a:rPr lang="en-GB" sz="1700"/>
              <a:t>Standardised by giving exactly the same context of questioning</a:t>
            </a:r>
          </a:p>
          <a:p>
            <a:r>
              <a:rPr lang="en-GB" sz="1700"/>
              <a:t>Replies can be aggregated </a:t>
            </a:r>
          </a:p>
          <a:p>
            <a:r>
              <a:rPr lang="en-GB" sz="1700"/>
              <a:t>Very specific</a:t>
            </a:r>
          </a:p>
          <a:p>
            <a:r>
              <a:rPr lang="en-GB" sz="1700"/>
              <a:t>Often a fixed range of answers</a:t>
            </a:r>
          </a:p>
          <a:p>
            <a:r>
              <a:rPr lang="en-GB" sz="1700"/>
              <a:t>Often used as a form of interview in survey research </a:t>
            </a:r>
          </a:p>
          <a:p>
            <a:endParaRPr lang="en-GB" sz="1700"/>
          </a:p>
          <a:p>
            <a:pPr marL="0" indent="0">
              <a:buNone/>
            </a:pPr>
            <a:r>
              <a:rPr lang="en-GB" sz="1700"/>
              <a:t>(Bryman, 2014)</a:t>
            </a:r>
          </a:p>
        </p:txBody>
      </p:sp>
    </p:spTree>
    <p:extLst>
      <p:ext uri="{BB962C8B-B14F-4D97-AF65-F5344CB8AC3E}">
        <p14:creationId xmlns:p14="http://schemas.microsoft.com/office/powerpoint/2010/main" val="387142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E7779-2890-4EBF-8074-BFB3E5AF4B34}"/>
              </a:ext>
            </a:extLst>
          </p:cNvPr>
          <p:cNvSpPr>
            <a:spLocks noGrp="1"/>
          </p:cNvSpPr>
          <p:nvPr>
            <p:ph type="title"/>
          </p:nvPr>
        </p:nvSpPr>
        <p:spPr>
          <a:xfrm>
            <a:off x="841248" y="426720"/>
            <a:ext cx="10506456" cy="1919141"/>
          </a:xfrm>
        </p:spPr>
        <p:txBody>
          <a:bodyPr anchor="b">
            <a:normAutofit/>
          </a:bodyPr>
          <a:lstStyle/>
          <a:p>
            <a:r>
              <a:rPr lang="en-GB" sz="6000"/>
              <a:t>Semi structured interviews </a:t>
            </a:r>
            <a:br>
              <a:rPr lang="en-GB" sz="6000"/>
            </a:br>
            <a:endParaRPr lang="en-GB" sz="600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03DC50-A11D-4D18-8BF4-9F511D639B63}"/>
              </a:ext>
            </a:extLst>
          </p:cNvPr>
          <p:cNvSpPr>
            <a:spLocks noGrp="1"/>
          </p:cNvSpPr>
          <p:nvPr>
            <p:ph idx="1"/>
          </p:nvPr>
        </p:nvSpPr>
        <p:spPr>
          <a:xfrm>
            <a:off x="841248" y="3337269"/>
            <a:ext cx="10509504" cy="2905686"/>
          </a:xfrm>
        </p:spPr>
        <p:txBody>
          <a:bodyPr>
            <a:normAutofit/>
          </a:bodyPr>
          <a:lstStyle/>
          <a:p>
            <a:r>
              <a:rPr lang="en-GB" sz="2200" dirty="0"/>
              <a:t>Covers a wide range </a:t>
            </a:r>
          </a:p>
          <a:p>
            <a:r>
              <a:rPr lang="en-GB" sz="2200" dirty="0"/>
              <a:t>Series of questions in a general formation </a:t>
            </a:r>
          </a:p>
          <a:p>
            <a:r>
              <a:rPr lang="en-GB" sz="2200" dirty="0"/>
              <a:t>Able to diverge to a degree </a:t>
            </a:r>
          </a:p>
          <a:p>
            <a:r>
              <a:rPr lang="en-GB" sz="2200" dirty="0"/>
              <a:t>Researcher can have scope to ask further questions depending on the responses </a:t>
            </a:r>
          </a:p>
        </p:txBody>
      </p:sp>
    </p:spTree>
    <p:extLst>
      <p:ext uri="{BB962C8B-B14F-4D97-AF65-F5344CB8AC3E}">
        <p14:creationId xmlns:p14="http://schemas.microsoft.com/office/powerpoint/2010/main" val="132435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95D2-5498-49AB-BC3D-56D83CD32D8C}"/>
              </a:ext>
            </a:extLst>
          </p:cNvPr>
          <p:cNvSpPr>
            <a:spLocks noGrp="1"/>
          </p:cNvSpPr>
          <p:nvPr>
            <p:ph type="title"/>
          </p:nvPr>
        </p:nvSpPr>
        <p:spPr>
          <a:xfrm>
            <a:off x="841248" y="426720"/>
            <a:ext cx="10506456" cy="1919141"/>
          </a:xfrm>
        </p:spPr>
        <p:txBody>
          <a:bodyPr anchor="b">
            <a:normAutofit/>
          </a:bodyPr>
          <a:lstStyle/>
          <a:p>
            <a:r>
              <a:rPr lang="en-GB" sz="6000"/>
              <a:t>Unstructured interview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5FDEB9-B3E3-4DC9-8728-346419DB030C}"/>
              </a:ext>
            </a:extLst>
          </p:cNvPr>
          <p:cNvSpPr>
            <a:spLocks noGrp="1"/>
          </p:cNvSpPr>
          <p:nvPr>
            <p:ph idx="1"/>
          </p:nvPr>
        </p:nvSpPr>
        <p:spPr>
          <a:xfrm>
            <a:off x="841248" y="3337269"/>
            <a:ext cx="10509504" cy="2905686"/>
          </a:xfrm>
        </p:spPr>
        <p:txBody>
          <a:bodyPr>
            <a:normAutofit/>
          </a:bodyPr>
          <a:lstStyle/>
          <a:p>
            <a:r>
              <a:rPr lang="en-GB" sz="2200"/>
              <a:t>Based on topics or issues </a:t>
            </a:r>
          </a:p>
          <a:p>
            <a:r>
              <a:rPr lang="en-GB" sz="2200"/>
              <a:t>Interview guide </a:t>
            </a:r>
          </a:p>
          <a:p>
            <a:r>
              <a:rPr lang="en-GB" sz="2200"/>
              <a:t>Informal questioning </a:t>
            </a:r>
          </a:p>
          <a:p>
            <a:r>
              <a:rPr lang="en-GB" sz="2200"/>
              <a:t>Sequencing can vary </a:t>
            </a:r>
          </a:p>
        </p:txBody>
      </p:sp>
    </p:spTree>
    <p:extLst>
      <p:ext uri="{BB962C8B-B14F-4D97-AF65-F5344CB8AC3E}">
        <p14:creationId xmlns:p14="http://schemas.microsoft.com/office/powerpoint/2010/main" val="4151915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CE119-2723-4E48-A688-39BBFABC47E4}"/>
              </a:ext>
            </a:extLst>
          </p:cNvPr>
          <p:cNvSpPr>
            <a:spLocks noGrp="1"/>
          </p:cNvSpPr>
          <p:nvPr>
            <p:ph type="title"/>
          </p:nvPr>
        </p:nvSpPr>
        <p:spPr>
          <a:xfrm>
            <a:off x="841248" y="426720"/>
            <a:ext cx="10506456" cy="1919141"/>
          </a:xfrm>
        </p:spPr>
        <p:txBody>
          <a:bodyPr anchor="b">
            <a:normAutofit/>
          </a:bodyPr>
          <a:lstStyle/>
          <a:p>
            <a:r>
              <a:rPr lang="en-GB" sz="6000"/>
              <a:t>Qualitative interviews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6479C9E-D378-4B09-807C-E6A5422C7A1F}"/>
              </a:ext>
            </a:extLst>
          </p:cNvPr>
          <p:cNvSpPr>
            <a:spLocks noGrp="1"/>
          </p:cNvSpPr>
          <p:nvPr>
            <p:ph idx="1"/>
          </p:nvPr>
        </p:nvSpPr>
        <p:spPr>
          <a:xfrm>
            <a:off x="841248" y="3337269"/>
            <a:ext cx="10509504" cy="2905686"/>
          </a:xfrm>
        </p:spPr>
        <p:txBody>
          <a:bodyPr>
            <a:normAutofit/>
          </a:bodyPr>
          <a:lstStyle/>
          <a:p>
            <a:r>
              <a:rPr lang="en-GB" sz="1700"/>
              <a:t>More interested on perspective </a:t>
            </a:r>
          </a:p>
          <a:p>
            <a:r>
              <a:rPr lang="en-GB" sz="1700"/>
              <a:t>Going off on a tangent is often encouraged – the interviewee may not see this as relevant or important but the researcher could </a:t>
            </a:r>
          </a:p>
          <a:p>
            <a:r>
              <a:rPr lang="en-GB" sz="1700"/>
              <a:t>Focused on the richness </a:t>
            </a:r>
          </a:p>
          <a:p>
            <a:r>
              <a:rPr lang="en-GB" sz="1700"/>
              <a:t>Flexible (schedule as a guide)</a:t>
            </a:r>
          </a:p>
          <a:p>
            <a:r>
              <a:rPr lang="en-GB" sz="1700"/>
              <a:t>Capacity to provide insights </a:t>
            </a:r>
          </a:p>
          <a:p>
            <a:endParaRPr lang="en-GB" sz="1700"/>
          </a:p>
          <a:p>
            <a:pPr marL="0" indent="0">
              <a:buNone/>
            </a:pPr>
            <a:r>
              <a:rPr lang="en-GB" sz="1700"/>
              <a:t>(Bryman, 2014) </a:t>
            </a:r>
          </a:p>
        </p:txBody>
      </p:sp>
    </p:spTree>
    <p:extLst>
      <p:ext uri="{BB962C8B-B14F-4D97-AF65-F5344CB8AC3E}">
        <p14:creationId xmlns:p14="http://schemas.microsoft.com/office/powerpoint/2010/main" val="3010403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EEB8D-E00D-42B5-B588-4FAABAB748AC}"/>
              </a:ext>
            </a:extLst>
          </p:cNvPr>
          <p:cNvSpPr>
            <a:spLocks noGrp="1"/>
          </p:cNvSpPr>
          <p:nvPr>
            <p:ph type="title"/>
          </p:nvPr>
        </p:nvSpPr>
        <p:spPr>
          <a:xfrm>
            <a:off x="7255564" y="834888"/>
            <a:ext cx="4314645" cy="1268958"/>
          </a:xfrm>
        </p:spPr>
        <p:txBody>
          <a:bodyPr anchor="b">
            <a:normAutofit/>
          </a:bodyPr>
          <a:lstStyle/>
          <a:p>
            <a:r>
              <a:rPr lang="en-GB" sz="3200"/>
              <a:t>Common errors:		</a:t>
            </a:r>
          </a:p>
        </p:txBody>
      </p:sp>
      <p:pic>
        <p:nvPicPr>
          <p:cNvPr id="5" name="Picture 4" descr="Wood human figure">
            <a:extLst>
              <a:ext uri="{FF2B5EF4-FFF2-40B4-BE49-F238E27FC236}">
                <a16:creationId xmlns:a16="http://schemas.microsoft.com/office/drawing/2014/main" id="{065FC8EF-CBF4-2C14-00EA-353E33807EBD}"/>
              </a:ext>
            </a:extLst>
          </p:cNvPr>
          <p:cNvPicPr>
            <a:picLocks noChangeAspect="1"/>
          </p:cNvPicPr>
          <p:nvPr/>
        </p:nvPicPr>
        <p:blipFill rotWithShape="1">
          <a:blip r:embed="rId2"/>
          <a:srcRect r="34617"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3" name="Content Placeholder 2">
            <a:extLst>
              <a:ext uri="{FF2B5EF4-FFF2-40B4-BE49-F238E27FC236}">
                <a16:creationId xmlns:a16="http://schemas.microsoft.com/office/drawing/2014/main" id="{D0A369E4-A6B4-4C13-893C-47578D82F2F6}"/>
              </a:ext>
            </a:extLst>
          </p:cNvPr>
          <p:cNvSpPr>
            <a:spLocks noGrp="1"/>
          </p:cNvSpPr>
          <p:nvPr>
            <p:ph idx="1"/>
          </p:nvPr>
        </p:nvSpPr>
        <p:spPr>
          <a:xfrm>
            <a:off x="7255563" y="2557587"/>
            <a:ext cx="4314645" cy="3717317"/>
          </a:xfrm>
        </p:spPr>
        <p:txBody>
          <a:bodyPr anchor="t">
            <a:normAutofit/>
          </a:bodyPr>
          <a:lstStyle/>
          <a:p>
            <a:r>
              <a:rPr lang="en-GB" sz="1800"/>
              <a:t>Poorly worded question/s</a:t>
            </a:r>
          </a:p>
          <a:p>
            <a:r>
              <a:rPr lang="en-GB" sz="1800"/>
              <a:t>The way the question is asked </a:t>
            </a:r>
          </a:p>
          <a:p>
            <a:r>
              <a:rPr lang="en-GB" sz="1800"/>
              <a:t>Misunderstanding </a:t>
            </a:r>
          </a:p>
          <a:p>
            <a:r>
              <a:rPr lang="en-GB" sz="1800"/>
              <a:t>Memory problems for the interviewee </a:t>
            </a:r>
          </a:p>
          <a:p>
            <a:r>
              <a:rPr lang="en-GB" sz="1800"/>
              <a:t>How the data is processed </a:t>
            </a:r>
          </a:p>
        </p:txBody>
      </p:sp>
    </p:spTree>
    <p:extLst>
      <p:ext uri="{BB962C8B-B14F-4D97-AF65-F5344CB8AC3E}">
        <p14:creationId xmlns:p14="http://schemas.microsoft.com/office/powerpoint/2010/main" val="4230164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A237E-BDD4-4D6E-9FB1-CFF83B8D156C}"/>
              </a:ext>
            </a:extLst>
          </p:cNvPr>
          <p:cNvSpPr>
            <a:spLocks noGrp="1"/>
          </p:cNvSpPr>
          <p:nvPr>
            <p:ph type="title"/>
          </p:nvPr>
        </p:nvSpPr>
        <p:spPr>
          <a:xfrm>
            <a:off x="841248" y="426720"/>
            <a:ext cx="10506456" cy="1919141"/>
          </a:xfrm>
        </p:spPr>
        <p:txBody>
          <a:bodyPr anchor="b">
            <a:normAutofit/>
          </a:bodyPr>
          <a:lstStyle/>
          <a:p>
            <a:r>
              <a:rPr lang="en-GB" sz="6000"/>
              <a:t>Caution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B3BF58A-7ABB-425D-97BE-CD7A83CD8402}"/>
              </a:ext>
            </a:extLst>
          </p:cNvPr>
          <p:cNvSpPr>
            <a:spLocks noGrp="1"/>
          </p:cNvSpPr>
          <p:nvPr>
            <p:ph idx="1"/>
          </p:nvPr>
        </p:nvSpPr>
        <p:spPr>
          <a:xfrm>
            <a:off x="841248" y="3337269"/>
            <a:ext cx="10509504" cy="2905686"/>
          </a:xfrm>
        </p:spPr>
        <p:txBody>
          <a:bodyPr>
            <a:normAutofit/>
          </a:bodyPr>
          <a:lstStyle/>
          <a:p>
            <a:r>
              <a:rPr lang="en-GB" sz="2200"/>
              <a:t>Important not to lead the participant to a particular position </a:t>
            </a:r>
          </a:p>
          <a:p>
            <a:r>
              <a:rPr lang="en-GB" sz="2200"/>
              <a:t>Interviews are not ‘natural’ and behaviour can change </a:t>
            </a:r>
          </a:p>
        </p:txBody>
      </p:sp>
    </p:spTree>
    <p:extLst>
      <p:ext uri="{BB962C8B-B14F-4D97-AF65-F5344CB8AC3E}">
        <p14:creationId xmlns:p14="http://schemas.microsoft.com/office/powerpoint/2010/main" val="1092306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1A495C-6E45-43D6-A4DD-3C3C93DB84E5}"/>
              </a:ext>
            </a:extLst>
          </p:cNvPr>
          <p:cNvSpPr>
            <a:spLocks noGrp="1"/>
          </p:cNvSpPr>
          <p:nvPr>
            <p:ph type="title"/>
          </p:nvPr>
        </p:nvSpPr>
        <p:spPr>
          <a:xfrm>
            <a:off x="1115568" y="548640"/>
            <a:ext cx="10168128" cy="1179576"/>
          </a:xfrm>
        </p:spPr>
        <p:txBody>
          <a:bodyPr>
            <a:normAutofit/>
          </a:bodyPr>
          <a:lstStyle/>
          <a:p>
            <a:r>
              <a:rPr lang="en-GB" sz="4000" dirty="0"/>
              <a:t>Criteria for a successful interview (</a:t>
            </a:r>
            <a:r>
              <a:rPr lang="en-GB" sz="4000"/>
              <a:t>Kvale</a:t>
            </a:r>
            <a:r>
              <a:rPr lang="en-GB" sz="4000" dirty="0"/>
              <a:t> 1996)</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FAAD7B8-9719-4DA6-BFCF-6617E90F1CA5}"/>
              </a:ext>
            </a:extLst>
          </p:cNvPr>
          <p:cNvSpPr>
            <a:spLocks noGrp="1"/>
          </p:cNvSpPr>
          <p:nvPr>
            <p:ph idx="1"/>
          </p:nvPr>
        </p:nvSpPr>
        <p:spPr>
          <a:xfrm>
            <a:off x="1115568" y="2481943"/>
            <a:ext cx="10168128" cy="3695020"/>
          </a:xfrm>
        </p:spPr>
        <p:txBody>
          <a:bodyPr>
            <a:normAutofit/>
          </a:bodyPr>
          <a:lstStyle/>
          <a:p>
            <a:r>
              <a:rPr lang="en-GB" sz="1200" dirty="0"/>
              <a:t>Knowledgeable: thoroughly familiar with the focus of the interview (tip- pilot) </a:t>
            </a:r>
          </a:p>
          <a:p>
            <a:r>
              <a:rPr lang="en-GB" sz="1200" dirty="0"/>
              <a:t>Structure: give purpose and ask whether the interviewee has any questions </a:t>
            </a:r>
          </a:p>
          <a:p>
            <a:r>
              <a:rPr lang="en-GB" sz="1200" dirty="0"/>
              <a:t>Clear: ask simple questions </a:t>
            </a:r>
          </a:p>
          <a:p>
            <a:r>
              <a:rPr lang="en-GB" sz="1200" dirty="0"/>
              <a:t>Gentle: let people finish, give them time to think </a:t>
            </a:r>
          </a:p>
          <a:p>
            <a:r>
              <a:rPr lang="en-GB" sz="1200" dirty="0"/>
              <a:t>Sensitive: listen attentively </a:t>
            </a:r>
          </a:p>
          <a:p>
            <a:r>
              <a:rPr lang="en-GB" sz="1200" dirty="0"/>
              <a:t>Open: respond with flexibility </a:t>
            </a:r>
          </a:p>
          <a:p>
            <a:r>
              <a:rPr lang="en-GB" sz="1200" dirty="0"/>
              <a:t>Steering: know what you want to find out </a:t>
            </a:r>
          </a:p>
          <a:p>
            <a:r>
              <a:rPr lang="en-GB" sz="1200" dirty="0"/>
              <a:t>Critical: prepare to challenge (e.g. inconsistencies)</a:t>
            </a:r>
          </a:p>
          <a:p>
            <a:r>
              <a:rPr lang="en-GB" sz="1200" dirty="0"/>
              <a:t>Remember: relate to what has previously been said </a:t>
            </a:r>
          </a:p>
          <a:p>
            <a:r>
              <a:rPr lang="en-GB" sz="1200" dirty="0"/>
              <a:t>Interpret: clarity and expand without imposing meaning </a:t>
            </a:r>
          </a:p>
          <a:p>
            <a:r>
              <a:rPr lang="en-GB" sz="1200" dirty="0"/>
              <a:t>Balance: do not talk too much </a:t>
            </a:r>
          </a:p>
          <a:p>
            <a:r>
              <a:rPr lang="en-GB" sz="1200" dirty="0"/>
              <a:t>Ethically sensitive: the interviewee understands what the research is about, its purpose and that it will be treated confidentially </a:t>
            </a:r>
          </a:p>
        </p:txBody>
      </p:sp>
    </p:spTree>
    <p:extLst>
      <p:ext uri="{BB962C8B-B14F-4D97-AF65-F5344CB8AC3E}">
        <p14:creationId xmlns:p14="http://schemas.microsoft.com/office/powerpoint/2010/main" val="848970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B0EC-76C5-4D64-B9C4-F5352884A1B3}"/>
              </a:ext>
            </a:extLst>
          </p:cNvPr>
          <p:cNvSpPr>
            <a:spLocks noGrp="1"/>
          </p:cNvSpPr>
          <p:nvPr>
            <p:ph type="title"/>
          </p:nvPr>
        </p:nvSpPr>
        <p:spPr>
          <a:xfrm>
            <a:off x="1115568" y="548640"/>
            <a:ext cx="10168128" cy="1179576"/>
          </a:xfrm>
        </p:spPr>
        <p:txBody>
          <a:bodyPr>
            <a:normAutofit/>
          </a:bodyPr>
          <a:lstStyle/>
          <a:p>
            <a:r>
              <a:rPr lang="en-GB" sz="4000"/>
              <a:t>Focus groups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DD0CFAE-7A14-4820-93A7-E67B300E0077}"/>
              </a:ext>
            </a:extLst>
          </p:cNvPr>
          <p:cNvSpPr>
            <a:spLocks noGrp="1"/>
          </p:cNvSpPr>
          <p:nvPr>
            <p:ph idx="1"/>
          </p:nvPr>
        </p:nvSpPr>
        <p:spPr>
          <a:xfrm>
            <a:off x="1115568" y="2481943"/>
            <a:ext cx="10168128" cy="3695020"/>
          </a:xfrm>
        </p:spPr>
        <p:txBody>
          <a:bodyPr>
            <a:normAutofit/>
          </a:bodyPr>
          <a:lstStyle/>
          <a:p>
            <a:r>
              <a:rPr lang="en-GB" sz="2200" dirty="0"/>
              <a:t>Specifically emphasise a them or topic to explore in depth </a:t>
            </a:r>
          </a:p>
          <a:p>
            <a:r>
              <a:rPr lang="en-GB" sz="2200" dirty="0"/>
              <a:t>Researcher interested in a certain issue with members of a group, rather than individuals </a:t>
            </a:r>
          </a:p>
          <a:p>
            <a:r>
              <a:rPr lang="en-GB" sz="2200" dirty="0"/>
              <a:t>Run by a facilitator or moderator </a:t>
            </a:r>
          </a:p>
          <a:p>
            <a:r>
              <a:rPr lang="en-GB" sz="2200" dirty="0"/>
              <a:t>Rooted in market research </a:t>
            </a:r>
          </a:p>
          <a:p>
            <a:r>
              <a:rPr lang="en-GB" sz="2200" dirty="0"/>
              <a:t>Unlike interviews, participants bring the topic to the fore </a:t>
            </a:r>
          </a:p>
          <a:p>
            <a:r>
              <a:rPr lang="en-GB" sz="2200" dirty="0"/>
              <a:t>Aim is to understand the ‘why’ </a:t>
            </a:r>
          </a:p>
        </p:txBody>
      </p:sp>
    </p:spTree>
    <p:extLst>
      <p:ext uri="{BB962C8B-B14F-4D97-AF65-F5344CB8AC3E}">
        <p14:creationId xmlns:p14="http://schemas.microsoft.com/office/powerpoint/2010/main" val="2244032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16228-965D-455D-A85D-CA8BCD15D853}"/>
              </a:ext>
            </a:extLst>
          </p:cNvPr>
          <p:cNvSpPr>
            <a:spLocks noGrp="1"/>
          </p:cNvSpPr>
          <p:nvPr>
            <p:ph type="title"/>
          </p:nvPr>
        </p:nvSpPr>
        <p:spPr>
          <a:xfrm>
            <a:off x="1115568" y="548640"/>
            <a:ext cx="10168128" cy="1179576"/>
          </a:xfrm>
        </p:spPr>
        <p:txBody>
          <a:bodyPr>
            <a:normAutofit/>
          </a:bodyPr>
          <a:lstStyle/>
          <a:p>
            <a:r>
              <a:rPr lang="en-GB" sz="4000"/>
              <a:t>Ethnography (participant observation)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01B84-E678-4493-938E-E19855058243}"/>
              </a:ext>
            </a:extLst>
          </p:cNvPr>
          <p:cNvSpPr>
            <a:spLocks noGrp="1"/>
          </p:cNvSpPr>
          <p:nvPr>
            <p:ph idx="1"/>
          </p:nvPr>
        </p:nvSpPr>
        <p:spPr>
          <a:xfrm>
            <a:off x="1115568" y="2481943"/>
            <a:ext cx="10168128" cy="3695020"/>
          </a:xfrm>
        </p:spPr>
        <p:txBody>
          <a:bodyPr>
            <a:normAutofit/>
          </a:bodyPr>
          <a:lstStyle/>
          <a:p>
            <a:r>
              <a:rPr lang="en-GB" sz="1200" dirty="0"/>
              <a:t>The extended involvement of the researcher in the life of those studied </a:t>
            </a:r>
          </a:p>
          <a:p>
            <a:r>
              <a:rPr lang="en-GB" sz="1200" dirty="0"/>
              <a:t>Rooted in anthropology </a:t>
            </a:r>
          </a:p>
          <a:p>
            <a:r>
              <a:rPr lang="en-GB" sz="1200" dirty="0"/>
              <a:t>More than observation</a:t>
            </a:r>
          </a:p>
          <a:p>
            <a:r>
              <a:rPr lang="en-GB" sz="1200" dirty="0"/>
              <a:t>Likely to also interview, collect documents and artefacts </a:t>
            </a:r>
          </a:p>
          <a:p>
            <a:r>
              <a:rPr lang="en-GB" sz="1200" dirty="0"/>
              <a:t>Wide ranging </a:t>
            </a:r>
          </a:p>
          <a:p>
            <a:r>
              <a:rPr lang="en-GB" sz="1200" dirty="0"/>
              <a:t>Immersed in the field </a:t>
            </a:r>
          </a:p>
          <a:p>
            <a:r>
              <a:rPr lang="en-GB" sz="1200" dirty="0"/>
              <a:t>‘ethnography’ is both a method and the written product ‘ethnographic account’ </a:t>
            </a:r>
          </a:p>
          <a:p>
            <a:r>
              <a:rPr lang="en-GB" sz="1200" dirty="0"/>
              <a:t>Engages in conversation</a:t>
            </a:r>
          </a:p>
          <a:p>
            <a:r>
              <a:rPr lang="en-GB" sz="1200" dirty="0"/>
              <a:t>Observes action and behaviour</a:t>
            </a:r>
          </a:p>
          <a:p>
            <a:r>
              <a:rPr lang="en-GB" sz="1200" dirty="0"/>
              <a:t>Focused on interaction  </a:t>
            </a:r>
          </a:p>
          <a:p>
            <a:r>
              <a:rPr lang="en-GB" sz="1200" dirty="0"/>
              <a:t>Develops an understanding of the culture </a:t>
            </a:r>
          </a:p>
          <a:p>
            <a:r>
              <a:rPr lang="en-GB" sz="1200" dirty="0"/>
              <a:t>Writes up detailed accounts </a:t>
            </a:r>
          </a:p>
          <a:p>
            <a:endParaRPr lang="en-GB" sz="1200" dirty="0"/>
          </a:p>
        </p:txBody>
      </p:sp>
    </p:spTree>
    <p:extLst>
      <p:ext uri="{BB962C8B-B14F-4D97-AF65-F5344CB8AC3E}">
        <p14:creationId xmlns:p14="http://schemas.microsoft.com/office/powerpoint/2010/main" val="4225486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291DC7-6AC3-4365-8CB0-BD5C9F786932}"/>
              </a:ext>
            </a:extLst>
          </p:cNvPr>
          <p:cNvSpPr>
            <a:spLocks noGrp="1"/>
          </p:cNvSpPr>
          <p:nvPr>
            <p:ph type="title"/>
          </p:nvPr>
        </p:nvSpPr>
        <p:spPr>
          <a:xfrm>
            <a:off x="1115568" y="548640"/>
            <a:ext cx="10168128" cy="1179576"/>
          </a:xfrm>
        </p:spPr>
        <p:txBody>
          <a:bodyPr>
            <a:normAutofit/>
          </a:bodyPr>
          <a:lstStyle/>
          <a:p>
            <a:r>
              <a:rPr lang="en-GB" sz="4000"/>
              <a:t>Ethnography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F10B64-33C9-48DB-820B-81539E19AF1F}"/>
              </a:ext>
            </a:extLst>
          </p:cNvPr>
          <p:cNvSpPr>
            <a:spLocks noGrp="1"/>
          </p:cNvSpPr>
          <p:nvPr>
            <p:ph idx="1"/>
          </p:nvPr>
        </p:nvSpPr>
        <p:spPr>
          <a:xfrm>
            <a:off x="1115568" y="2481943"/>
            <a:ext cx="10168128" cy="3695020"/>
          </a:xfrm>
        </p:spPr>
        <p:txBody>
          <a:bodyPr>
            <a:normAutofit/>
          </a:bodyPr>
          <a:lstStyle/>
          <a:p>
            <a:r>
              <a:rPr lang="en-GB" sz="1500" dirty="0"/>
              <a:t>Access: often the most difficult step to gain access for a prolonged period –trade offs (depending on setting – public space V private area)</a:t>
            </a:r>
          </a:p>
          <a:p>
            <a:r>
              <a:rPr lang="en-GB" sz="1500" dirty="0"/>
              <a:t>Use networks </a:t>
            </a:r>
          </a:p>
          <a:p>
            <a:r>
              <a:rPr lang="en-GB" sz="1500" dirty="0"/>
              <a:t>Get support – sponsor?</a:t>
            </a:r>
          </a:p>
          <a:p>
            <a:r>
              <a:rPr lang="en-GB" sz="1500" dirty="0"/>
              <a:t>Access from the top?</a:t>
            </a:r>
          </a:p>
          <a:p>
            <a:r>
              <a:rPr lang="en-GB" sz="1500" dirty="0"/>
              <a:t>Offer something in return </a:t>
            </a:r>
          </a:p>
          <a:p>
            <a:r>
              <a:rPr lang="en-GB" sz="1500" dirty="0"/>
              <a:t>Provide clear aims and methods </a:t>
            </a:r>
          </a:p>
          <a:p>
            <a:r>
              <a:rPr lang="en-GB" sz="1500" dirty="0"/>
              <a:t>Negotiate </a:t>
            </a:r>
          </a:p>
          <a:p>
            <a:r>
              <a:rPr lang="en-GB" sz="1500" dirty="0"/>
              <a:t>Controversial – covert V overt – disclosing true rationale? </a:t>
            </a:r>
          </a:p>
          <a:p>
            <a:r>
              <a:rPr lang="en-GB" sz="1500" dirty="0"/>
              <a:t>Not always clear cut – will </a:t>
            </a:r>
            <a:r>
              <a:rPr lang="en-GB" sz="1500" i="1" dirty="0"/>
              <a:t>everyone </a:t>
            </a:r>
            <a:r>
              <a:rPr lang="en-GB" sz="1500" dirty="0"/>
              <a:t>know</a:t>
            </a:r>
            <a:r>
              <a:rPr lang="en-GB" sz="1500" i="1" dirty="0"/>
              <a:t> </a:t>
            </a:r>
            <a:r>
              <a:rPr lang="en-GB" sz="1500" dirty="0"/>
              <a:t>why you are there </a:t>
            </a:r>
          </a:p>
          <a:p>
            <a:r>
              <a:rPr lang="en-GB" sz="1500" dirty="0"/>
              <a:t>Moving between roles </a:t>
            </a:r>
          </a:p>
        </p:txBody>
      </p:sp>
    </p:spTree>
    <p:extLst>
      <p:ext uri="{BB962C8B-B14F-4D97-AF65-F5344CB8AC3E}">
        <p14:creationId xmlns:p14="http://schemas.microsoft.com/office/powerpoint/2010/main" val="106070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404CC-2081-4B3D-944B-EC0357F0BFD1}"/>
              </a:ext>
            </a:extLst>
          </p:cNvPr>
          <p:cNvSpPr>
            <a:spLocks noGrp="1"/>
          </p:cNvSpPr>
          <p:nvPr>
            <p:ph type="title"/>
          </p:nvPr>
        </p:nvSpPr>
        <p:spPr>
          <a:xfrm>
            <a:off x="841248" y="426720"/>
            <a:ext cx="10506456" cy="1919141"/>
          </a:xfrm>
        </p:spPr>
        <p:txBody>
          <a:bodyPr anchor="b">
            <a:normAutofit/>
          </a:bodyPr>
          <a:lstStyle/>
          <a:p>
            <a:r>
              <a:rPr lang="en-GB" sz="6000"/>
              <a:t>Discipline specific </a:t>
            </a:r>
          </a:p>
        </p:txBody>
      </p:sp>
      <p:sp>
        <p:nvSpPr>
          <p:cNvPr id="17"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FE2E5A4-AA0D-4BE9-B704-C5F4CD3F0AB8}"/>
              </a:ext>
            </a:extLst>
          </p:cNvPr>
          <p:cNvSpPr>
            <a:spLocks noGrp="1"/>
          </p:cNvSpPr>
          <p:nvPr>
            <p:ph idx="1"/>
          </p:nvPr>
        </p:nvSpPr>
        <p:spPr>
          <a:xfrm>
            <a:off x="841248" y="3337269"/>
            <a:ext cx="10509504" cy="2905686"/>
          </a:xfrm>
        </p:spPr>
        <p:txBody>
          <a:bodyPr>
            <a:normAutofit/>
          </a:bodyPr>
          <a:lstStyle/>
          <a:p>
            <a:r>
              <a:rPr lang="en-GB" sz="2200" dirty="0"/>
              <a:t>Reddivari et al. (2017) </a:t>
            </a:r>
          </a:p>
          <a:p>
            <a:r>
              <a:rPr lang="en-GB" sz="2200" dirty="0"/>
              <a:t>Requirements engineering (RE) as a social phenomenon </a:t>
            </a:r>
          </a:p>
          <a:p>
            <a:r>
              <a:rPr lang="en-GB" sz="2200" dirty="0"/>
              <a:t>Natural context </a:t>
            </a:r>
          </a:p>
          <a:p>
            <a:r>
              <a:rPr lang="en-GB" sz="2200" dirty="0"/>
              <a:t>RE is human centred – (requirements, specification) defining, documenting and maintaining requirements in the engineering design process </a:t>
            </a:r>
          </a:p>
        </p:txBody>
      </p:sp>
    </p:spTree>
    <p:extLst>
      <p:ext uri="{BB962C8B-B14F-4D97-AF65-F5344CB8AC3E}">
        <p14:creationId xmlns:p14="http://schemas.microsoft.com/office/powerpoint/2010/main" val="347999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55A97-30C7-4919-BF46-DE86D011F20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Reddivari et al. 2017 </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B884438A-DC37-44A0-96F9-3326DDF40A66}"/>
              </a:ext>
            </a:extLst>
          </p:cNvPr>
          <p:cNvPicPr>
            <a:picLocks noGrp="1" noChangeAspect="1"/>
          </p:cNvPicPr>
          <p:nvPr>
            <p:ph idx="1"/>
          </p:nvPr>
        </p:nvPicPr>
        <p:blipFill>
          <a:blip r:embed="rId2"/>
          <a:stretch>
            <a:fillRect/>
          </a:stretch>
        </p:blipFill>
        <p:spPr>
          <a:xfrm>
            <a:off x="4864608" y="1265233"/>
            <a:ext cx="6846363" cy="4176280"/>
          </a:xfrm>
          <a:prstGeom prst="rect">
            <a:avLst/>
          </a:prstGeom>
        </p:spPr>
      </p:pic>
    </p:spTree>
    <p:extLst>
      <p:ext uri="{BB962C8B-B14F-4D97-AF65-F5344CB8AC3E}">
        <p14:creationId xmlns:p14="http://schemas.microsoft.com/office/powerpoint/2010/main" val="2801911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AA326-B656-4056-A8A0-15350A34BAF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Reddivari et al. 2017 </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6F8FB8AA-5BF9-46BA-9E83-B5A9BC2898CC}"/>
              </a:ext>
            </a:extLst>
          </p:cNvPr>
          <p:cNvPicPr>
            <a:picLocks noGrp="1" noChangeAspect="1"/>
          </p:cNvPicPr>
          <p:nvPr>
            <p:ph idx="1"/>
          </p:nvPr>
        </p:nvPicPr>
        <p:blipFill>
          <a:blip r:embed="rId2"/>
          <a:stretch>
            <a:fillRect/>
          </a:stretch>
        </p:blipFill>
        <p:spPr>
          <a:xfrm>
            <a:off x="5152514" y="625683"/>
            <a:ext cx="6270551" cy="5455380"/>
          </a:xfrm>
          <a:prstGeom prst="rect">
            <a:avLst/>
          </a:prstGeom>
        </p:spPr>
      </p:pic>
    </p:spTree>
    <p:extLst>
      <p:ext uri="{BB962C8B-B14F-4D97-AF65-F5344CB8AC3E}">
        <p14:creationId xmlns:p14="http://schemas.microsoft.com/office/powerpoint/2010/main" val="2350906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E8BDBB-F06C-4464-B4AE-A88CD56ED977}"/>
              </a:ext>
            </a:extLst>
          </p:cNvPr>
          <p:cNvSpPr>
            <a:spLocks noGrp="1"/>
          </p:cNvSpPr>
          <p:nvPr>
            <p:ph type="title"/>
          </p:nvPr>
        </p:nvSpPr>
        <p:spPr>
          <a:xfrm>
            <a:off x="621792" y="1161288"/>
            <a:ext cx="3602736" cy="4526280"/>
          </a:xfrm>
        </p:spPr>
        <p:txBody>
          <a:bodyPr>
            <a:normAutofit/>
          </a:bodyPr>
          <a:lstStyle/>
          <a:p>
            <a:r>
              <a:rPr lang="en-GB" sz="4000"/>
              <a:t>Guidelines (Reddivari et al. 2017) </a:t>
            </a:r>
            <a:br>
              <a:rPr lang="en-GB" sz="4000"/>
            </a:br>
            <a:br>
              <a:rPr lang="en-GB" sz="4000"/>
            </a:br>
            <a:endParaRPr lang="en-GB" sz="4000"/>
          </a:p>
        </p:txBody>
      </p:sp>
      <p:sp>
        <p:nvSpPr>
          <p:cNvPr id="27"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E92EEA9-6DBA-47F2-9DFF-CC53E4FF75C4}"/>
              </a:ext>
            </a:extLst>
          </p:cNvPr>
          <p:cNvSpPr>
            <a:spLocks noGrp="1"/>
          </p:cNvSpPr>
          <p:nvPr>
            <p:ph idx="1"/>
          </p:nvPr>
        </p:nvSpPr>
        <p:spPr>
          <a:xfrm>
            <a:off x="5434149" y="120073"/>
            <a:ext cx="5916603" cy="6465453"/>
          </a:xfrm>
        </p:spPr>
        <p:txBody>
          <a:bodyPr anchor="ctr">
            <a:normAutofit/>
          </a:bodyPr>
          <a:lstStyle/>
          <a:p>
            <a:pPr marL="0" indent="0">
              <a:buNone/>
            </a:pPr>
            <a:r>
              <a:rPr lang="en-GB" sz="1100" dirty="0"/>
              <a:t>Identity, role and responsibility :</a:t>
            </a:r>
          </a:p>
          <a:p>
            <a:r>
              <a:rPr lang="en-GB" sz="1100" dirty="0"/>
              <a:t>Become familiar with the organisational structures, norms and work policies. </a:t>
            </a:r>
          </a:p>
          <a:p>
            <a:r>
              <a:rPr lang="en-GB" sz="1100" dirty="0"/>
              <a:t>Make an assumption that people are efficient in performing their duties and look for different working standards. </a:t>
            </a:r>
          </a:p>
          <a:p>
            <a:r>
              <a:rPr lang="en-GB" sz="1100" dirty="0"/>
              <a:t>Create initial set of goals and prepare relevant questions in structured or semi structured questionnaires and/or surveys. </a:t>
            </a:r>
          </a:p>
          <a:p>
            <a:r>
              <a:rPr lang="en-GB" sz="1100" dirty="0"/>
              <a:t>Obtain the access and authorisation to conduct observational studies or interviews. </a:t>
            </a:r>
          </a:p>
          <a:p>
            <a:r>
              <a:rPr lang="en-GB" sz="1100" dirty="0"/>
              <a:t>Relating to the banking example, the guidelines could be used to better position the ethnographer identity so as to control probe effect. </a:t>
            </a:r>
          </a:p>
          <a:p>
            <a:pPr marL="0" indent="0">
              <a:buNone/>
            </a:pPr>
            <a:r>
              <a:rPr lang="en-GB" sz="1100" dirty="0"/>
              <a:t>Data analysis:</a:t>
            </a:r>
          </a:p>
          <a:p>
            <a:r>
              <a:rPr lang="en-GB" sz="1100" dirty="0"/>
              <a:t>Organise all the collected data in textual, numerical and/or multimedia databases. </a:t>
            </a:r>
          </a:p>
          <a:p>
            <a:r>
              <a:rPr lang="en-GB" sz="1100" dirty="0"/>
              <a:t>Record all the notes that are obtained from the work practices and perform data driven decision-making support. </a:t>
            </a:r>
          </a:p>
          <a:p>
            <a:r>
              <a:rPr lang="en-GB" sz="1100" dirty="0"/>
              <a:t>Apply descriptive and inferential statistical methods, as well as qualitative data analysis methods. </a:t>
            </a:r>
          </a:p>
          <a:p>
            <a:r>
              <a:rPr lang="en-GB" sz="1100" dirty="0"/>
              <a:t>Take multiple goals and audiences into consideration, possibly leveraging established requirements modelling techniques like viewpoints</a:t>
            </a:r>
          </a:p>
          <a:p>
            <a:r>
              <a:rPr lang="en-GB" sz="1100" dirty="0"/>
              <a:t>Develop a comprehensive report and present the insightful, oftentimes analytically sound, discoveries. </a:t>
            </a:r>
          </a:p>
          <a:p>
            <a:pPr marL="0" indent="0">
              <a:buNone/>
            </a:pPr>
            <a:r>
              <a:rPr lang="en-GB" sz="1100" dirty="0"/>
              <a:t>Activity and duration–scope–participant:</a:t>
            </a:r>
          </a:p>
          <a:p>
            <a:r>
              <a:rPr lang="en-GB" sz="1100" dirty="0"/>
              <a:t>Establish good communication with managers and users, as well as preserve fruitful channels with critical stakeholders. </a:t>
            </a:r>
          </a:p>
          <a:p>
            <a:r>
              <a:rPr lang="en-GB" sz="1100" dirty="0"/>
              <a:t>Observe or interview users at their work place(s) and try to acquire meaningful data. </a:t>
            </a:r>
          </a:p>
          <a:p>
            <a:r>
              <a:rPr lang="en-GB" sz="1100" dirty="0"/>
              <a:t>Conduct regular meeting sessions where the ethnographer has the opportunity to interact with stakeholders. </a:t>
            </a:r>
          </a:p>
          <a:p>
            <a:r>
              <a:rPr lang="en-GB" sz="1100" dirty="0"/>
              <a:t>Record and store the information from all the field work. </a:t>
            </a:r>
          </a:p>
          <a:p>
            <a:r>
              <a:rPr lang="en-GB" sz="1100" dirty="0"/>
              <a:t>As far as the banking scenario is concerned, the guidelines could mitigate the say-do problem to a large extent.</a:t>
            </a:r>
          </a:p>
          <a:p>
            <a:endParaRPr lang="en-GB" sz="800" dirty="0"/>
          </a:p>
        </p:txBody>
      </p:sp>
    </p:spTree>
    <p:extLst>
      <p:ext uri="{BB962C8B-B14F-4D97-AF65-F5344CB8AC3E}">
        <p14:creationId xmlns:p14="http://schemas.microsoft.com/office/powerpoint/2010/main" val="1113341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1D0C70B-550B-480A-A2D5-7C309E2B19CD}"/>
              </a:ext>
            </a:extLst>
          </p:cNvPr>
          <p:cNvSpPr>
            <a:spLocks noGrp="1"/>
          </p:cNvSpPr>
          <p:nvPr>
            <p:ph idx="1"/>
          </p:nvPr>
        </p:nvSpPr>
        <p:spPr>
          <a:xfrm>
            <a:off x="841248" y="3328416"/>
            <a:ext cx="10509504" cy="2715768"/>
          </a:xfrm>
        </p:spPr>
        <p:txBody>
          <a:bodyPr>
            <a:normAutofit/>
          </a:bodyPr>
          <a:lstStyle/>
          <a:p>
            <a:r>
              <a:rPr lang="en-GB" sz="2200" dirty="0"/>
              <a:t>Ethnography offers a contextual and</a:t>
            </a:r>
          </a:p>
          <a:p>
            <a:r>
              <a:rPr lang="en-GB" sz="2200" dirty="0"/>
              <a:t>Ecologically valid way to support core EIS Requirements Engineering (RE) tasks, including elicitation, analysis,</a:t>
            </a:r>
          </a:p>
          <a:p>
            <a:r>
              <a:rPr lang="en-GB" sz="2200" dirty="0"/>
              <a:t>Communication and validation. Despite the recognition, the use of ethnography in EIS</a:t>
            </a:r>
          </a:p>
          <a:p>
            <a:r>
              <a:rPr lang="en-GB" sz="2200" dirty="0"/>
              <a:t>Has not yet reached to the full potential</a:t>
            </a:r>
          </a:p>
        </p:txBody>
      </p:sp>
    </p:spTree>
    <p:extLst>
      <p:ext uri="{BB962C8B-B14F-4D97-AF65-F5344CB8AC3E}">
        <p14:creationId xmlns:p14="http://schemas.microsoft.com/office/powerpoint/2010/main" val="7110447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DE3B-DC95-4C90-8FFB-A3BA1321089F}"/>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graphicFrame>
        <p:nvGraphicFramePr>
          <p:cNvPr id="5" name="Content Placeholder 2">
            <a:extLst>
              <a:ext uri="{FF2B5EF4-FFF2-40B4-BE49-F238E27FC236}">
                <a16:creationId xmlns:a16="http://schemas.microsoft.com/office/drawing/2014/main" id="{B20C8013-1A65-F464-16CE-297BB558B3B1}"/>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0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5858E-C6B3-490E-8259-FEC076BC79B8}"/>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graphicFrame>
        <p:nvGraphicFramePr>
          <p:cNvPr id="5" name="Content Placeholder 2">
            <a:extLst>
              <a:ext uri="{FF2B5EF4-FFF2-40B4-BE49-F238E27FC236}">
                <a16:creationId xmlns:a16="http://schemas.microsoft.com/office/drawing/2014/main" id="{1887202A-1D92-D864-3CCB-EDEF9E1479F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17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8470E-E93D-4753-903A-BB6BADAD5E43}"/>
              </a:ext>
            </a:extLst>
          </p:cNvPr>
          <p:cNvSpPr>
            <a:spLocks noGrp="1"/>
          </p:cNvSpPr>
          <p:nvPr>
            <p:ph type="title"/>
          </p:nvPr>
        </p:nvSpPr>
        <p:spPr>
          <a:xfrm>
            <a:off x="635000" y="640823"/>
            <a:ext cx="3418659" cy="5583148"/>
          </a:xfrm>
        </p:spPr>
        <p:txBody>
          <a:bodyPr anchor="ctr">
            <a:normAutofit/>
          </a:bodyPr>
          <a:lstStyle/>
          <a:p>
            <a:r>
              <a:rPr lang="en-GB" sz="4600" dirty="0"/>
              <a:t>Use together: triangulation (generally all qual)  </a:t>
            </a:r>
          </a:p>
        </p:txBody>
      </p:sp>
      <p:graphicFrame>
        <p:nvGraphicFramePr>
          <p:cNvPr id="6" name="Content Placeholder 2">
            <a:extLst>
              <a:ext uri="{FF2B5EF4-FFF2-40B4-BE49-F238E27FC236}">
                <a16:creationId xmlns:a16="http://schemas.microsoft.com/office/drawing/2014/main" id="{AE771338-5EB8-6378-73D6-6D4C1F995E48}"/>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624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15C9B3-03BD-4F83-A8F2-2B6C9483D94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Case study mixed method (Rashid et al. 2019)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B7444AFB-D013-4B51-BA29-C69C3A51A3B8}"/>
              </a:ext>
            </a:extLst>
          </p:cNvPr>
          <p:cNvPicPr>
            <a:picLocks noGrp="1" noChangeAspect="1"/>
          </p:cNvPicPr>
          <p:nvPr>
            <p:ph idx="1"/>
          </p:nvPr>
        </p:nvPicPr>
        <p:blipFill>
          <a:blip r:embed="rId2"/>
          <a:stretch>
            <a:fillRect/>
          </a:stretch>
        </p:blipFill>
        <p:spPr>
          <a:xfrm>
            <a:off x="6237769" y="625684"/>
            <a:ext cx="4762010" cy="5455380"/>
          </a:xfrm>
          <a:prstGeom prst="rect">
            <a:avLst/>
          </a:prstGeom>
        </p:spPr>
      </p:pic>
    </p:spTree>
    <p:extLst>
      <p:ext uri="{BB962C8B-B14F-4D97-AF65-F5344CB8AC3E}">
        <p14:creationId xmlns:p14="http://schemas.microsoft.com/office/powerpoint/2010/main" val="2522169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099A-119A-4920-AFD8-60F2F7A2694F}"/>
              </a:ext>
            </a:extLst>
          </p:cNvPr>
          <p:cNvSpPr>
            <a:spLocks noGrp="1"/>
          </p:cNvSpPr>
          <p:nvPr>
            <p:ph type="title"/>
          </p:nvPr>
        </p:nvSpPr>
        <p:spPr>
          <a:xfrm>
            <a:off x="841248" y="426720"/>
            <a:ext cx="10506456" cy="1919141"/>
          </a:xfrm>
        </p:spPr>
        <p:txBody>
          <a:bodyPr anchor="b">
            <a:normAutofit/>
          </a:bodyPr>
          <a:lstStyle/>
          <a:p>
            <a:r>
              <a:rPr lang="en-GB" sz="6000"/>
              <a:t>Mixed methods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4F3734E-C522-41F0-AA90-E090700A729E}"/>
              </a:ext>
            </a:extLst>
          </p:cNvPr>
          <p:cNvSpPr>
            <a:spLocks noGrp="1"/>
          </p:cNvSpPr>
          <p:nvPr>
            <p:ph idx="1"/>
          </p:nvPr>
        </p:nvSpPr>
        <p:spPr>
          <a:xfrm>
            <a:off x="841248" y="3337269"/>
            <a:ext cx="10509504" cy="2905686"/>
          </a:xfrm>
        </p:spPr>
        <p:txBody>
          <a:bodyPr>
            <a:normAutofit/>
          </a:bodyPr>
          <a:lstStyle/>
          <a:p>
            <a:r>
              <a:rPr lang="en-GB" sz="2000"/>
              <a:t>Individually, all methods are flawed </a:t>
            </a:r>
          </a:p>
          <a:p>
            <a:r>
              <a:rPr lang="en-GB" sz="2000"/>
              <a:t>These limitations can be mitigated through mixed methods </a:t>
            </a:r>
          </a:p>
          <a:p>
            <a:endParaRPr lang="en-GB" sz="2000"/>
          </a:p>
          <a:p>
            <a:pPr marL="0" indent="0">
              <a:buNone/>
            </a:pPr>
            <a:r>
              <a:rPr lang="en-GB" sz="2000"/>
              <a:t>“</a:t>
            </a:r>
            <a:r>
              <a:rPr lang="en-GB" sz="2000" i="1"/>
              <a:t>we typically need multiple methods, or techniques which are imperfect in different ways. When multiple methods are applied, the imperfections in each method tend to cancel one another</a:t>
            </a:r>
            <a:r>
              <a:rPr lang="en-GB" sz="2000"/>
              <a:t>’’ </a:t>
            </a:r>
          </a:p>
          <a:p>
            <a:pPr marL="0" indent="0">
              <a:buNone/>
            </a:pPr>
            <a:endParaRPr lang="en-GB" sz="2000"/>
          </a:p>
          <a:p>
            <a:pPr marL="0" indent="0">
              <a:buNone/>
            </a:pPr>
            <a:r>
              <a:rPr lang="en-GB" sz="2000"/>
              <a:t>McGrath (1982)</a:t>
            </a:r>
          </a:p>
        </p:txBody>
      </p:sp>
    </p:spTree>
    <p:extLst>
      <p:ext uri="{BB962C8B-B14F-4D97-AF65-F5344CB8AC3E}">
        <p14:creationId xmlns:p14="http://schemas.microsoft.com/office/powerpoint/2010/main" val="1172555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26D1D-0EBD-4E17-8B85-A3AA1D52DD8B}"/>
              </a:ext>
            </a:extLst>
          </p:cNvPr>
          <p:cNvSpPr>
            <a:spLocks noGrp="1"/>
          </p:cNvSpPr>
          <p:nvPr>
            <p:ph type="title"/>
          </p:nvPr>
        </p:nvSpPr>
        <p:spPr>
          <a:xfrm>
            <a:off x="635000" y="640823"/>
            <a:ext cx="3418659" cy="5583148"/>
          </a:xfrm>
        </p:spPr>
        <p:txBody>
          <a:bodyPr anchor="ctr">
            <a:normAutofit/>
          </a:bodyPr>
          <a:lstStyle/>
          <a:p>
            <a:r>
              <a:rPr lang="en-GB" sz="5000"/>
              <a:t>Approaches </a:t>
            </a:r>
          </a:p>
        </p:txBody>
      </p:sp>
      <p:graphicFrame>
        <p:nvGraphicFramePr>
          <p:cNvPr id="5" name="Content Placeholder 2">
            <a:extLst>
              <a:ext uri="{FF2B5EF4-FFF2-40B4-BE49-F238E27FC236}">
                <a16:creationId xmlns:a16="http://schemas.microsoft.com/office/drawing/2014/main" id="{D24F260E-A24F-D148-D2DB-DF481C3E35B0}"/>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2258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46079-3108-4720-AA65-FC1D49F280CD}"/>
              </a:ext>
            </a:extLst>
          </p:cNvPr>
          <p:cNvSpPr>
            <a:spLocks noGrp="1"/>
          </p:cNvSpPr>
          <p:nvPr>
            <p:ph type="title"/>
          </p:nvPr>
        </p:nvSpPr>
        <p:spPr>
          <a:xfrm>
            <a:off x="841248" y="426720"/>
            <a:ext cx="10506456" cy="1919141"/>
          </a:xfrm>
        </p:spPr>
        <p:txBody>
          <a:bodyPr anchor="b">
            <a:normAutofit/>
          </a:bodyPr>
          <a:lstStyle/>
          <a:p>
            <a:r>
              <a:rPr lang="en-GB" sz="6000"/>
              <a:t>Ways to combine qualitative and quantitative research: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7843D2B-8D07-410D-B5A0-7D85EA614FF5}"/>
              </a:ext>
            </a:extLst>
          </p:cNvPr>
          <p:cNvSpPr>
            <a:spLocks noGrp="1"/>
          </p:cNvSpPr>
          <p:nvPr>
            <p:ph idx="1"/>
          </p:nvPr>
        </p:nvSpPr>
        <p:spPr>
          <a:xfrm>
            <a:off x="841248" y="3337269"/>
            <a:ext cx="10509504" cy="2905686"/>
          </a:xfrm>
        </p:spPr>
        <p:txBody>
          <a:bodyPr>
            <a:normAutofit/>
          </a:bodyPr>
          <a:lstStyle/>
          <a:p>
            <a:r>
              <a:rPr lang="en-GB" sz="2200" i="1"/>
              <a:t>Triangulation </a:t>
            </a:r>
            <a:r>
              <a:rPr lang="en-GB" sz="2200"/>
              <a:t>– increases validity – integrating both method types  </a:t>
            </a:r>
          </a:p>
          <a:p>
            <a:pPr marL="0" indent="0">
              <a:buNone/>
            </a:pPr>
            <a:r>
              <a:rPr lang="en-GB" sz="2200"/>
              <a:t>‘check and correct’ approach (robust) </a:t>
            </a:r>
          </a:p>
          <a:p>
            <a:r>
              <a:rPr lang="en-GB" sz="2200" i="1"/>
              <a:t>Completeness – </a:t>
            </a:r>
            <a:r>
              <a:rPr lang="en-GB" sz="2200"/>
              <a:t>bringing together a comprehensive account </a:t>
            </a:r>
          </a:p>
          <a:p>
            <a:pPr marL="0" indent="0">
              <a:buNone/>
            </a:pPr>
            <a:r>
              <a:rPr lang="en-GB" sz="2200"/>
              <a:t>Gaps left by one method can be filled by another </a:t>
            </a:r>
          </a:p>
          <a:p>
            <a:r>
              <a:rPr lang="en-GB" sz="2200" i="1"/>
              <a:t>Confirm and discover – </a:t>
            </a:r>
            <a:r>
              <a:rPr lang="en-GB" sz="2200"/>
              <a:t>qualitative study then tested with quantitative </a:t>
            </a:r>
          </a:p>
          <a:p>
            <a:pPr marL="0" indent="0">
              <a:buNone/>
            </a:pPr>
            <a:r>
              <a:rPr lang="en-GB" sz="2200"/>
              <a:t>Testing a prediction </a:t>
            </a:r>
          </a:p>
          <a:p>
            <a:pPr marL="0" indent="0">
              <a:buNone/>
            </a:pPr>
            <a:endParaRPr lang="en-GB" sz="2200"/>
          </a:p>
        </p:txBody>
      </p:sp>
    </p:spTree>
    <p:extLst>
      <p:ext uri="{BB962C8B-B14F-4D97-AF65-F5344CB8AC3E}">
        <p14:creationId xmlns:p14="http://schemas.microsoft.com/office/powerpoint/2010/main" val="1779475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FA2E18-FB4F-4729-BBE8-85A71668CBDB}"/>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2700" kern="1200">
                <a:solidFill>
                  <a:schemeClr val="tx1"/>
                </a:solidFill>
                <a:latin typeface="+mj-lt"/>
                <a:ea typeface="+mj-ea"/>
                <a:cs typeface="+mj-cs"/>
              </a:rPr>
              <a:t>In week 1, we explored deduction and induction….</a:t>
            </a:r>
            <a:br>
              <a:rPr lang="en-US" sz="2700" kern="1200">
                <a:solidFill>
                  <a:schemeClr val="tx1"/>
                </a:solidFill>
                <a:latin typeface="+mj-lt"/>
                <a:ea typeface="+mj-ea"/>
                <a:cs typeface="+mj-cs"/>
              </a:rPr>
            </a:br>
            <a:endParaRPr lang="en-US" sz="2700" kern="120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A0DE00C4-C442-4C53-A4CE-84FFEFA12283}"/>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Here, for a mixed approach, there is a way to combine the sensibilities of each paradigm with abduction </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(Rashid et al. 2019)</a:t>
            </a:r>
          </a:p>
        </p:txBody>
      </p:sp>
      <p:pic>
        <p:nvPicPr>
          <p:cNvPr id="4" name="Content Placeholder 3">
            <a:extLst>
              <a:ext uri="{FF2B5EF4-FFF2-40B4-BE49-F238E27FC236}">
                <a16:creationId xmlns:a16="http://schemas.microsoft.com/office/drawing/2014/main" id="{57648DC0-0EEB-4602-B3F2-F5853D526800}"/>
              </a:ext>
            </a:extLst>
          </p:cNvPr>
          <p:cNvPicPr>
            <a:picLocks noGrp="1" noChangeAspect="1"/>
          </p:cNvPicPr>
          <p:nvPr>
            <p:ph idx="1"/>
          </p:nvPr>
        </p:nvPicPr>
        <p:blipFill>
          <a:blip r:embed="rId2"/>
          <a:stretch>
            <a:fillRect/>
          </a:stretch>
        </p:blipFill>
        <p:spPr>
          <a:xfrm>
            <a:off x="1127443" y="2734056"/>
            <a:ext cx="10025506" cy="3483864"/>
          </a:xfrm>
          <a:prstGeom prst="rect">
            <a:avLst/>
          </a:prstGeom>
        </p:spPr>
      </p:pic>
    </p:spTree>
    <p:extLst>
      <p:ext uri="{BB962C8B-B14F-4D97-AF65-F5344CB8AC3E}">
        <p14:creationId xmlns:p14="http://schemas.microsoft.com/office/powerpoint/2010/main" val="34647140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E7758E-51DE-408D-A0DF-1E93DDB537D3}"/>
              </a:ext>
            </a:extLst>
          </p:cNvPr>
          <p:cNvSpPr>
            <a:spLocks noGrp="1"/>
          </p:cNvSpPr>
          <p:nvPr>
            <p:ph type="title"/>
          </p:nvPr>
        </p:nvSpPr>
        <p:spPr>
          <a:xfrm>
            <a:off x="1115568" y="548640"/>
            <a:ext cx="10168128" cy="1179576"/>
          </a:xfrm>
        </p:spPr>
        <p:txBody>
          <a:bodyPr>
            <a:normAutofit/>
          </a:bodyPr>
          <a:lstStyle/>
          <a:p>
            <a:r>
              <a:rPr lang="en-GB" sz="4000"/>
              <a:t>Abduction: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E0DFBCF-7D06-4249-A053-B0D43688F438}"/>
              </a:ext>
            </a:extLst>
          </p:cNvPr>
          <p:cNvSpPr>
            <a:spLocks noGrp="1"/>
          </p:cNvSpPr>
          <p:nvPr>
            <p:ph idx="1"/>
          </p:nvPr>
        </p:nvSpPr>
        <p:spPr>
          <a:xfrm>
            <a:off x="1115568" y="2481943"/>
            <a:ext cx="10168128" cy="3695020"/>
          </a:xfrm>
        </p:spPr>
        <p:txBody>
          <a:bodyPr>
            <a:normAutofit/>
          </a:bodyPr>
          <a:lstStyle/>
          <a:p>
            <a:r>
              <a:rPr lang="en-GB" sz="1400"/>
              <a:t>Abduction generates ideas and tentative theories that serve as hypothetical concepts</a:t>
            </a:r>
          </a:p>
          <a:p>
            <a:r>
              <a:rPr lang="en-GB" sz="1400"/>
              <a:t>Unlike induction, abduction accepts existing theory, which might improve the theoretical strength of case analysis. </a:t>
            </a:r>
          </a:p>
          <a:p>
            <a:r>
              <a:rPr lang="en-GB" sz="1400"/>
              <a:t>Abduction is flexible enough to allow a less theory-driven research process than deduction. An outcome of the abductive research is a framework that provides a tentative idea of what theory can look like. </a:t>
            </a:r>
          </a:p>
          <a:p>
            <a:r>
              <a:rPr lang="en-GB" sz="1400"/>
              <a:t>The process of abductive research as “systematic combining.” - a process where theoretical framework, empirical fieldwork, and case analysis evolve simultaneously. This method is useful when the objective is to develop new theories and provide platform for future research. </a:t>
            </a:r>
          </a:p>
          <a:p>
            <a:r>
              <a:rPr lang="en-GB" sz="1400"/>
              <a:t>Abduction is an associated strategy of modern constructionism. The aim of abduction strategy is exploration and understanding of a social phenomenon through the lens of social actors. Abduction claims that theoretical frameworks evolve simultaneously with empirical observation. The researcher interprets the empirical material and provides rich descriptions based on participants’ views. Abductive process goes back and forth between empirical material and literature. </a:t>
            </a:r>
          </a:p>
          <a:p>
            <a:pPr marL="0" indent="0">
              <a:buNone/>
            </a:pPr>
            <a:endParaRPr lang="en-US" sz="1400"/>
          </a:p>
          <a:p>
            <a:pPr marL="0" indent="0">
              <a:buNone/>
            </a:pPr>
            <a:endParaRPr lang="en-US" sz="1400"/>
          </a:p>
          <a:p>
            <a:pPr marL="0" indent="0">
              <a:buNone/>
            </a:pPr>
            <a:r>
              <a:rPr lang="en-US" sz="1400"/>
              <a:t>(Rashid et al. 2019)</a:t>
            </a:r>
          </a:p>
          <a:p>
            <a:pPr marL="0" indent="0">
              <a:buNone/>
            </a:pPr>
            <a:endParaRPr lang="en-GB" sz="1400"/>
          </a:p>
        </p:txBody>
      </p:sp>
    </p:spTree>
    <p:extLst>
      <p:ext uri="{BB962C8B-B14F-4D97-AF65-F5344CB8AC3E}">
        <p14:creationId xmlns:p14="http://schemas.microsoft.com/office/powerpoint/2010/main" val="3142390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B3B06E-AE8C-4D1D-835A-043853A7DF5E}"/>
              </a:ext>
            </a:extLst>
          </p:cNvPr>
          <p:cNvSpPr>
            <a:spLocks noGrp="1"/>
          </p:cNvSpPr>
          <p:nvPr>
            <p:ph type="title"/>
          </p:nvPr>
        </p:nvSpPr>
        <p:spPr>
          <a:xfrm>
            <a:off x="1115568" y="548640"/>
            <a:ext cx="10168128" cy="1179576"/>
          </a:xfrm>
        </p:spPr>
        <p:txBody>
          <a:bodyPr>
            <a:normAutofit/>
          </a:bodyPr>
          <a:lstStyle/>
          <a:p>
            <a:r>
              <a:rPr lang="en-GB" sz="3700"/>
              <a:t>Process of abduction: </a:t>
            </a:r>
            <a:br>
              <a:rPr lang="en-GB" sz="3700"/>
            </a:br>
            <a:endParaRPr lang="en-GB" sz="37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309FD9-335D-47C9-97CC-2DA18F33B2C6}"/>
              </a:ext>
            </a:extLst>
          </p:cNvPr>
          <p:cNvSpPr>
            <a:spLocks noGrp="1"/>
          </p:cNvSpPr>
          <p:nvPr>
            <p:ph idx="1"/>
          </p:nvPr>
        </p:nvSpPr>
        <p:spPr>
          <a:xfrm>
            <a:off x="1115568" y="2481943"/>
            <a:ext cx="10168128" cy="3695020"/>
          </a:xfrm>
        </p:spPr>
        <p:txBody>
          <a:bodyPr>
            <a:normAutofit/>
          </a:bodyPr>
          <a:lstStyle/>
          <a:p>
            <a:r>
              <a:rPr lang="en-GB" sz="1500" dirty="0"/>
              <a:t>The researcher consults literature for early idea generation to establish the research purpose. Empirical material is then collected and analysed along by consulting literature. </a:t>
            </a:r>
          </a:p>
          <a:p>
            <a:r>
              <a:rPr lang="en-GB" sz="1500" dirty="0"/>
              <a:t>The researcher consults participants on multiple occasions to understand the social phenomenon in detail. </a:t>
            </a:r>
          </a:p>
          <a:p>
            <a:r>
              <a:rPr lang="en-GB" sz="15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5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500" dirty="0"/>
              <a:t>Induction strategy starts with a tested theory, with an aim to finish with a universal law. The aim of inductive research project is to generalise. </a:t>
            </a:r>
            <a:endParaRPr lang="en-US" sz="1500" dirty="0"/>
          </a:p>
          <a:p>
            <a:endParaRPr lang="en-US" sz="1500" dirty="0"/>
          </a:p>
          <a:p>
            <a:pPr marL="0" indent="0">
              <a:buNone/>
            </a:pPr>
            <a:r>
              <a:rPr lang="en-US" sz="1500" dirty="0"/>
              <a:t>(Rashid et al. 2019)</a:t>
            </a:r>
          </a:p>
          <a:p>
            <a:endParaRPr lang="en-GB" sz="1500" dirty="0"/>
          </a:p>
        </p:txBody>
      </p:sp>
    </p:spTree>
    <p:extLst>
      <p:ext uri="{BB962C8B-B14F-4D97-AF65-F5344CB8AC3E}">
        <p14:creationId xmlns:p14="http://schemas.microsoft.com/office/powerpoint/2010/main" val="1430184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E0C375-2596-482A-86F4-CE0D435A82F1}"/>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Designing triangulation on mixed-methods </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07D53E05-74EA-47EA-A5EC-3B225FC54FC1}"/>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a:lnSpc>
                <a:spcPct val="90000"/>
              </a:lnSpc>
              <a:spcAft>
                <a:spcPts val="600"/>
              </a:spcAft>
            </a:pPr>
            <a:r>
              <a:rPr lang="en-US" dirty="0"/>
              <a:t>Note, we will explore research questions in more detail in a few weeks time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(Turner et al. 2017)</a:t>
            </a:r>
          </a:p>
        </p:txBody>
      </p:sp>
      <p:pic>
        <p:nvPicPr>
          <p:cNvPr id="4" name="Content Placeholder 3">
            <a:extLst>
              <a:ext uri="{FF2B5EF4-FFF2-40B4-BE49-F238E27FC236}">
                <a16:creationId xmlns:a16="http://schemas.microsoft.com/office/drawing/2014/main" id="{D82B9C6E-7B40-4D26-85E8-460131B704BF}"/>
              </a:ext>
            </a:extLst>
          </p:cNvPr>
          <p:cNvPicPr>
            <a:picLocks noGrp="1" noChangeAspect="1"/>
          </p:cNvPicPr>
          <p:nvPr>
            <p:ph idx="1"/>
          </p:nvPr>
        </p:nvPicPr>
        <p:blipFill>
          <a:blip r:embed="rId2"/>
          <a:stretch>
            <a:fillRect/>
          </a:stretch>
        </p:blipFill>
        <p:spPr>
          <a:xfrm>
            <a:off x="2673664" y="2734056"/>
            <a:ext cx="6933063" cy="3483864"/>
          </a:xfrm>
          <a:prstGeom prst="rect">
            <a:avLst/>
          </a:prstGeom>
        </p:spPr>
      </p:pic>
    </p:spTree>
    <p:extLst>
      <p:ext uri="{BB962C8B-B14F-4D97-AF65-F5344CB8AC3E}">
        <p14:creationId xmlns:p14="http://schemas.microsoft.com/office/powerpoint/2010/main" val="27529126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72557F-CB90-4A90-9EFB-1257E7460A69}"/>
              </a:ext>
            </a:extLst>
          </p:cNvPr>
          <p:cNvSpPr>
            <a:spLocks noGrp="1"/>
          </p:cNvSpPr>
          <p:nvPr>
            <p:ph type="title"/>
          </p:nvPr>
        </p:nvSpPr>
        <p:spPr>
          <a:xfrm>
            <a:off x="1115568" y="548640"/>
            <a:ext cx="10168128" cy="1179576"/>
          </a:xfrm>
        </p:spPr>
        <p:txBody>
          <a:bodyPr>
            <a:normAutofit/>
          </a:bodyPr>
          <a:lstStyle/>
          <a:p>
            <a:r>
              <a:rPr lang="en-GB" sz="2500"/>
              <a:t>Analysis and interpretation within an interpretive paradigm – what do you do with all the data?!</a:t>
            </a:r>
            <a:br>
              <a:rPr lang="en-GB" sz="2500"/>
            </a:br>
            <a:endParaRPr lang="en-GB" sz="2500"/>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6F3A5E0B-527E-4B36-B76A-BABC90ADDEF9}"/>
              </a:ext>
            </a:extLst>
          </p:cNvPr>
          <p:cNvSpPr>
            <a:spLocks noGrp="1"/>
          </p:cNvSpPr>
          <p:nvPr>
            <p:ph idx="1"/>
          </p:nvPr>
        </p:nvSpPr>
        <p:spPr>
          <a:xfrm>
            <a:off x="1115568" y="2481943"/>
            <a:ext cx="10168128" cy="3695020"/>
          </a:xfrm>
        </p:spPr>
        <p:txBody>
          <a:bodyPr>
            <a:normAutofit/>
          </a:bodyPr>
          <a:lstStyle/>
          <a:p>
            <a:pPr marL="0" indent="0">
              <a:buNone/>
            </a:pPr>
            <a:r>
              <a:rPr lang="en-GB" sz="2200" dirty="0"/>
              <a:t>Before getting started, some practical steps: </a:t>
            </a:r>
          </a:p>
          <a:p>
            <a:r>
              <a:rPr lang="en-GB" sz="2200" dirty="0"/>
              <a:t>Talk to your supervisor </a:t>
            </a:r>
          </a:p>
          <a:p>
            <a:pPr>
              <a:buFontTx/>
              <a:buChar char="-"/>
            </a:pPr>
            <a:r>
              <a:rPr lang="en-GB" sz="2200" dirty="0"/>
              <a:t>Offer a snap shot of what seems to be happening with the data </a:t>
            </a:r>
          </a:p>
          <a:p>
            <a:r>
              <a:rPr lang="en-GB" sz="2200" dirty="0"/>
              <a:t>Analyse the data as you gather?</a:t>
            </a:r>
          </a:p>
          <a:p>
            <a:pPr>
              <a:buFontTx/>
              <a:buChar char="-"/>
            </a:pPr>
            <a:r>
              <a:rPr lang="en-GB" sz="2200" dirty="0"/>
              <a:t>Analysis doesn’t only happen after it is collected </a:t>
            </a:r>
          </a:p>
          <a:p>
            <a:pPr>
              <a:buFontTx/>
              <a:buChar char="-"/>
            </a:pPr>
            <a:endParaRPr lang="en-GB" sz="2200" dirty="0"/>
          </a:p>
        </p:txBody>
      </p:sp>
    </p:spTree>
    <p:extLst>
      <p:ext uri="{BB962C8B-B14F-4D97-AF65-F5344CB8AC3E}">
        <p14:creationId xmlns:p14="http://schemas.microsoft.com/office/powerpoint/2010/main" val="4135067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DFDF18-C745-4169-A9F1-1FF306F78CA3}"/>
              </a:ext>
            </a:extLst>
          </p:cNvPr>
          <p:cNvSpPr>
            <a:spLocks noGrp="1"/>
          </p:cNvSpPr>
          <p:nvPr>
            <p:ph type="title"/>
          </p:nvPr>
        </p:nvSpPr>
        <p:spPr>
          <a:xfrm>
            <a:off x="1115568" y="548640"/>
            <a:ext cx="10168128" cy="1179576"/>
          </a:xfrm>
        </p:spPr>
        <p:txBody>
          <a:bodyPr>
            <a:normAutofit/>
          </a:bodyPr>
          <a:lstStyle/>
          <a:p>
            <a:r>
              <a:rPr lang="en-GB" sz="4000"/>
              <a:t>The ‘big 6’ of qualitative analysis methods: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33C2EA7-FC87-44EA-A0B9-DA37882C72D0}"/>
              </a:ext>
            </a:extLst>
          </p:cNvPr>
          <p:cNvSpPr>
            <a:spLocks noGrp="1"/>
          </p:cNvSpPr>
          <p:nvPr>
            <p:ph idx="1"/>
          </p:nvPr>
        </p:nvSpPr>
        <p:spPr>
          <a:xfrm>
            <a:off x="1115568" y="2481943"/>
            <a:ext cx="10168128" cy="3695020"/>
          </a:xfrm>
        </p:spPr>
        <p:txBody>
          <a:bodyPr>
            <a:normAutofit/>
          </a:bodyPr>
          <a:lstStyle/>
          <a:p>
            <a:r>
              <a:rPr lang="en-GB" sz="2000" i="1" dirty="0"/>
              <a:t>Content analysis </a:t>
            </a:r>
            <a:r>
              <a:rPr lang="en-GB" sz="2000" dirty="0"/>
              <a:t>– the process of categorising verbal or behavioural data to classify, summarise and tabulate the data </a:t>
            </a:r>
          </a:p>
          <a:p>
            <a:r>
              <a:rPr lang="en-GB" sz="2000" i="1" dirty="0"/>
              <a:t>Narrative analysis </a:t>
            </a:r>
            <a:r>
              <a:rPr lang="en-GB" sz="2000" dirty="0"/>
              <a:t>– reformulating stories presented taking into </a:t>
            </a:r>
            <a:r>
              <a:rPr lang="en-GB" sz="2000" dirty="0" err="1"/>
              <a:t>accont</a:t>
            </a:r>
            <a:r>
              <a:rPr lang="en-GB" sz="2000" dirty="0"/>
              <a:t> the context of each case and different experiences of the participant </a:t>
            </a:r>
          </a:p>
          <a:p>
            <a:r>
              <a:rPr lang="en-GB" sz="2000" i="1" dirty="0"/>
              <a:t>Discourse analysis </a:t>
            </a:r>
            <a:r>
              <a:rPr lang="en-GB" sz="2000" dirty="0"/>
              <a:t>– analysis of naturally occurring talk and types of written text </a:t>
            </a:r>
          </a:p>
          <a:p>
            <a:r>
              <a:rPr lang="en-GB" sz="2000" i="1" dirty="0"/>
              <a:t>Thematic analysis </a:t>
            </a:r>
            <a:r>
              <a:rPr lang="en-GB" sz="2000" dirty="0"/>
              <a:t>– next slides </a:t>
            </a:r>
          </a:p>
          <a:p>
            <a:r>
              <a:rPr lang="en-GB" sz="2000" i="1" dirty="0"/>
              <a:t>Grounded theory (GT) </a:t>
            </a:r>
            <a:r>
              <a:rPr lang="en-GB" sz="2000" dirty="0"/>
              <a:t>– starts with a single case to formulate a theory then additional cases are examined to see if they contribute </a:t>
            </a:r>
          </a:p>
          <a:p>
            <a:r>
              <a:rPr lang="en-GB" sz="2000" i="1" dirty="0"/>
              <a:t>Framework analysis </a:t>
            </a:r>
            <a:r>
              <a:rPr lang="en-GB" sz="2000" dirty="0"/>
              <a:t>– advanced method over several stages: familiarisation, thematic, coding, charting, mapping and interpretation </a:t>
            </a:r>
          </a:p>
        </p:txBody>
      </p:sp>
    </p:spTree>
    <p:extLst>
      <p:ext uri="{BB962C8B-B14F-4D97-AF65-F5344CB8AC3E}">
        <p14:creationId xmlns:p14="http://schemas.microsoft.com/office/powerpoint/2010/main" val="24811609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9A975D-3127-4596-A308-F6EC9DC4246E}"/>
              </a:ext>
            </a:extLst>
          </p:cNvPr>
          <p:cNvSpPr>
            <a:spLocks noGrp="1"/>
          </p:cNvSpPr>
          <p:nvPr>
            <p:ph type="title"/>
          </p:nvPr>
        </p:nvSpPr>
        <p:spPr>
          <a:xfrm>
            <a:off x="1115568" y="548640"/>
            <a:ext cx="10168128" cy="1179576"/>
          </a:xfrm>
        </p:spPr>
        <p:txBody>
          <a:bodyPr>
            <a:normAutofit/>
          </a:bodyPr>
          <a:lstStyle/>
          <a:p>
            <a:r>
              <a:rPr lang="en-GB" sz="4000"/>
              <a:t>General principles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C46883F-DF95-49FF-994F-1F469FFDE0A4}"/>
              </a:ext>
            </a:extLst>
          </p:cNvPr>
          <p:cNvSpPr>
            <a:spLocks noGrp="1"/>
          </p:cNvSpPr>
          <p:nvPr>
            <p:ph idx="1"/>
          </p:nvPr>
        </p:nvSpPr>
        <p:spPr>
          <a:xfrm>
            <a:off x="1115568" y="2481943"/>
            <a:ext cx="10168128" cy="3695020"/>
          </a:xfrm>
        </p:spPr>
        <p:txBody>
          <a:bodyPr>
            <a:normAutofit/>
          </a:bodyPr>
          <a:lstStyle/>
          <a:p>
            <a:pPr marL="0" indent="0">
              <a:buNone/>
            </a:pPr>
            <a:r>
              <a:rPr lang="en-GB" sz="2200"/>
              <a:t>Coding is the starting point for most forms of qualitative data analysis </a:t>
            </a:r>
          </a:p>
          <a:p>
            <a:pPr marL="0" indent="0">
              <a:buNone/>
            </a:pPr>
            <a:r>
              <a:rPr lang="en-GB" sz="2200"/>
              <a:t>Considerations:</a:t>
            </a:r>
          </a:p>
          <a:p>
            <a:r>
              <a:rPr lang="en-GB" sz="2200"/>
              <a:t>Of what general category is this item of data an instance of?</a:t>
            </a:r>
          </a:p>
          <a:p>
            <a:r>
              <a:rPr lang="en-GB" sz="2200"/>
              <a:t>What does it represent?</a:t>
            </a:r>
          </a:p>
          <a:p>
            <a:r>
              <a:rPr lang="en-GB" sz="2200"/>
              <a:t>What sort of answer to the question does this imply? </a:t>
            </a:r>
          </a:p>
          <a:p>
            <a:r>
              <a:rPr lang="en-GB" sz="2200"/>
              <a:t>What is happening?</a:t>
            </a:r>
          </a:p>
          <a:p>
            <a:r>
              <a:rPr lang="en-GB" sz="2200"/>
              <a:t>Why are people doing this?</a:t>
            </a:r>
          </a:p>
          <a:p>
            <a:r>
              <a:rPr lang="en-GB" sz="2200"/>
              <a:t>What event is going on?</a:t>
            </a:r>
          </a:p>
        </p:txBody>
      </p:sp>
    </p:spTree>
    <p:extLst>
      <p:ext uri="{BB962C8B-B14F-4D97-AF65-F5344CB8AC3E}">
        <p14:creationId xmlns:p14="http://schemas.microsoft.com/office/powerpoint/2010/main" val="39579513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E45C3D-D49A-444E-B48B-FEDF72F87C57}"/>
              </a:ext>
            </a:extLst>
          </p:cNvPr>
          <p:cNvSpPr>
            <a:spLocks noGrp="1"/>
          </p:cNvSpPr>
          <p:nvPr>
            <p:ph type="title"/>
          </p:nvPr>
        </p:nvSpPr>
        <p:spPr>
          <a:xfrm>
            <a:off x="1115568" y="548640"/>
            <a:ext cx="10168128" cy="1179576"/>
          </a:xfrm>
        </p:spPr>
        <p:txBody>
          <a:bodyPr>
            <a:normAutofit/>
          </a:bodyPr>
          <a:lstStyle/>
          <a:p>
            <a:r>
              <a:rPr lang="en-GB" sz="4000"/>
              <a:t>Tips: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A14B68D-8E98-44E1-B2D6-47366A0CB7B5}"/>
              </a:ext>
            </a:extLst>
          </p:cNvPr>
          <p:cNvSpPr>
            <a:spLocks noGrp="1"/>
          </p:cNvSpPr>
          <p:nvPr>
            <p:ph idx="1"/>
          </p:nvPr>
        </p:nvSpPr>
        <p:spPr>
          <a:xfrm>
            <a:off x="1115568" y="2481943"/>
            <a:ext cx="10168128" cy="3695020"/>
          </a:xfrm>
        </p:spPr>
        <p:txBody>
          <a:bodyPr>
            <a:normAutofit/>
          </a:bodyPr>
          <a:lstStyle/>
          <a:p>
            <a:r>
              <a:rPr lang="en-GB" sz="2200"/>
              <a:t>Code as soon as possible (sharpens understanding and helps to avoid feeling overwhelmed)</a:t>
            </a:r>
          </a:p>
          <a:p>
            <a:r>
              <a:rPr lang="en-GB" sz="2200"/>
              <a:t>Read through initial transcripts (notes… documents) </a:t>
            </a:r>
          </a:p>
          <a:p>
            <a:r>
              <a:rPr lang="en-GB" sz="2200"/>
              <a:t>Repeat but this time make brief notes about anything significant (key words)</a:t>
            </a:r>
          </a:p>
          <a:p>
            <a:r>
              <a:rPr lang="en-GB" sz="2200"/>
              <a:t>Review the codes </a:t>
            </a:r>
          </a:p>
          <a:p>
            <a:r>
              <a:rPr lang="en-GB" sz="2200"/>
              <a:t>Remember that codes can (and generally are) coded in more than one way </a:t>
            </a:r>
          </a:p>
          <a:p>
            <a:r>
              <a:rPr lang="en-GB" sz="2200"/>
              <a:t>Use as a mechanism for thinking about the meaning of the data and interconnections </a:t>
            </a:r>
          </a:p>
        </p:txBody>
      </p:sp>
    </p:spTree>
    <p:extLst>
      <p:ext uri="{BB962C8B-B14F-4D97-AF65-F5344CB8AC3E}">
        <p14:creationId xmlns:p14="http://schemas.microsoft.com/office/powerpoint/2010/main" val="756447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1FA64D7-9486-4EAA-9328-9892E7B3E15F}"/>
              </a:ext>
            </a:extLst>
          </p:cNvPr>
          <p:cNvPicPr>
            <a:picLocks noGrp="1" noChangeAspect="1"/>
          </p:cNvPicPr>
          <p:nvPr>
            <p:ph idx="1"/>
          </p:nvPr>
        </p:nvPicPr>
        <p:blipFill>
          <a:blip r:embed="rId2"/>
          <a:stretch>
            <a:fillRect/>
          </a:stretch>
        </p:blipFill>
        <p:spPr>
          <a:xfrm>
            <a:off x="2859712" y="886691"/>
            <a:ext cx="6118033" cy="5336454"/>
          </a:xfrm>
          <a:prstGeom prst="rect">
            <a:avLst/>
          </a:prstGeom>
        </p:spPr>
      </p:pic>
    </p:spTree>
    <p:extLst>
      <p:ext uri="{BB962C8B-B14F-4D97-AF65-F5344CB8AC3E}">
        <p14:creationId xmlns:p14="http://schemas.microsoft.com/office/powerpoint/2010/main" val="558166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70032C-07F3-41A1-B758-029413EC219F}"/>
              </a:ext>
            </a:extLst>
          </p:cNvPr>
          <p:cNvSpPr>
            <a:spLocks noGrp="1"/>
          </p:cNvSpPr>
          <p:nvPr>
            <p:ph type="title"/>
          </p:nvPr>
        </p:nvSpPr>
        <p:spPr>
          <a:xfrm>
            <a:off x="1115568" y="548640"/>
            <a:ext cx="10168128" cy="1179576"/>
          </a:xfrm>
        </p:spPr>
        <p:txBody>
          <a:bodyPr>
            <a:normAutofit/>
          </a:bodyPr>
          <a:lstStyle/>
          <a:p>
            <a:r>
              <a:rPr lang="en-GB" sz="4000"/>
              <a:t>Three types of coding</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B2FC3EC-C52F-4DA3-8930-D23931F1907F}"/>
              </a:ext>
            </a:extLst>
          </p:cNvPr>
          <p:cNvSpPr>
            <a:spLocks noGrp="1"/>
          </p:cNvSpPr>
          <p:nvPr>
            <p:ph idx="1"/>
          </p:nvPr>
        </p:nvSpPr>
        <p:spPr>
          <a:xfrm>
            <a:off x="1115568" y="2481943"/>
            <a:ext cx="10168128" cy="3695020"/>
          </a:xfrm>
        </p:spPr>
        <p:txBody>
          <a:bodyPr>
            <a:normAutofit/>
          </a:bodyPr>
          <a:lstStyle/>
          <a:p>
            <a:r>
              <a:rPr lang="en-GB" sz="2200"/>
              <a:t>Open coding: initial organisation of raw data to make sense of it </a:t>
            </a:r>
          </a:p>
          <a:p>
            <a:r>
              <a:rPr lang="en-GB" sz="2200"/>
              <a:t>Axial coding: interconnecting and linking the categories of codes</a:t>
            </a:r>
          </a:p>
          <a:p>
            <a:r>
              <a:rPr lang="en-GB" sz="2200"/>
              <a:t>Selective coding: formulating the story through connecting the categories </a:t>
            </a:r>
          </a:p>
        </p:txBody>
      </p:sp>
    </p:spTree>
    <p:extLst>
      <p:ext uri="{BB962C8B-B14F-4D97-AF65-F5344CB8AC3E}">
        <p14:creationId xmlns:p14="http://schemas.microsoft.com/office/powerpoint/2010/main" val="39660241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A67824-0AEB-4E38-8B29-F5C62A5AD4A8}"/>
              </a:ext>
            </a:extLst>
          </p:cNvPr>
          <p:cNvSpPr>
            <a:spLocks noGrp="1"/>
          </p:cNvSpPr>
          <p:nvPr>
            <p:ph type="title"/>
          </p:nvPr>
        </p:nvSpPr>
        <p:spPr>
          <a:xfrm>
            <a:off x="1115568" y="548640"/>
            <a:ext cx="10168128" cy="1179576"/>
          </a:xfrm>
        </p:spPr>
        <p:txBody>
          <a:bodyPr>
            <a:normAutofit/>
          </a:bodyPr>
          <a:lstStyle/>
          <a:p>
            <a:r>
              <a:rPr lang="en-GB" sz="4000"/>
              <a:t>Thematic analysis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78DE9D6-9915-486C-80E7-F1EA6970E2AD}"/>
              </a:ext>
            </a:extLst>
          </p:cNvPr>
          <p:cNvSpPr>
            <a:spLocks noGrp="1"/>
          </p:cNvSpPr>
          <p:nvPr>
            <p:ph idx="1"/>
          </p:nvPr>
        </p:nvSpPr>
        <p:spPr>
          <a:xfrm>
            <a:off x="1115568" y="2481943"/>
            <a:ext cx="10168128" cy="3695020"/>
          </a:xfrm>
        </p:spPr>
        <p:txBody>
          <a:bodyPr>
            <a:normAutofit/>
          </a:bodyPr>
          <a:lstStyle/>
          <a:p>
            <a:pPr marL="0" indent="0">
              <a:buNone/>
            </a:pPr>
            <a:r>
              <a:rPr lang="en-GB" sz="2200"/>
              <a:t>One of the most common approaches </a:t>
            </a:r>
          </a:p>
          <a:p>
            <a:r>
              <a:rPr lang="en-GB" sz="2200"/>
              <a:t>Searching for themes </a:t>
            </a:r>
          </a:p>
          <a:p>
            <a:pPr marL="0" indent="0">
              <a:buNone/>
            </a:pPr>
            <a:r>
              <a:rPr lang="en-GB" sz="2200"/>
              <a:t>What is a theme? </a:t>
            </a:r>
          </a:p>
          <a:p>
            <a:pPr>
              <a:buFontTx/>
              <a:buChar char="-"/>
            </a:pPr>
            <a:r>
              <a:rPr lang="en-GB" sz="2200"/>
              <a:t>A category identified by the analyst through their data </a:t>
            </a:r>
          </a:p>
          <a:p>
            <a:pPr>
              <a:buFontTx/>
              <a:buChar char="-"/>
            </a:pPr>
            <a:r>
              <a:rPr lang="en-GB" sz="2200"/>
              <a:t>Relates to the research focus (and possibly the research question)</a:t>
            </a:r>
          </a:p>
          <a:p>
            <a:pPr>
              <a:buFontTx/>
              <a:buChar char="-"/>
            </a:pPr>
            <a:r>
              <a:rPr lang="en-GB" sz="2200"/>
              <a:t>Builds on the codes in the transcripts </a:t>
            </a:r>
          </a:p>
          <a:p>
            <a:pPr>
              <a:buFontTx/>
              <a:buChar char="-"/>
            </a:pPr>
            <a:r>
              <a:rPr lang="en-GB" sz="2200"/>
              <a:t>Provides the basis for an understanding of the data that can make a theoretical contribution to the research focus </a:t>
            </a:r>
          </a:p>
          <a:p>
            <a:pPr marL="0" indent="0">
              <a:buNone/>
            </a:pPr>
            <a:endParaRPr lang="en-GB" sz="2200"/>
          </a:p>
          <a:p>
            <a:endParaRPr lang="en-GB" sz="2200"/>
          </a:p>
        </p:txBody>
      </p:sp>
    </p:spTree>
    <p:extLst>
      <p:ext uri="{BB962C8B-B14F-4D97-AF65-F5344CB8AC3E}">
        <p14:creationId xmlns:p14="http://schemas.microsoft.com/office/powerpoint/2010/main" val="129526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7C4F57-924F-4B5E-A006-A5701340EB3D}"/>
              </a:ext>
            </a:extLst>
          </p:cNvPr>
          <p:cNvSpPr>
            <a:spLocks noGrp="1"/>
          </p:cNvSpPr>
          <p:nvPr>
            <p:ph type="title"/>
          </p:nvPr>
        </p:nvSpPr>
        <p:spPr>
          <a:xfrm>
            <a:off x="1115568" y="548640"/>
            <a:ext cx="10168128" cy="1179576"/>
          </a:xfrm>
        </p:spPr>
        <p:txBody>
          <a:bodyPr>
            <a:normAutofit/>
          </a:bodyPr>
          <a:lstStyle/>
          <a:p>
            <a:r>
              <a:rPr lang="en-GB" sz="4000"/>
              <a:t>Identifying themes, patterns and relationships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0F6EDBE-12A2-411C-A86D-FFA370B0522E}"/>
              </a:ext>
            </a:extLst>
          </p:cNvPr>
          <p:cNvSpPr>
            <a:spLocks noGrp="1"/>
          </p:cNvSpPr>
          <p:nvPr>
            <p:ph idx="1"/>
          </p:nvPr>
        </p:nvSpPr>
        <p:spPr>
          <a:xfrm>
            <a:off x="1115568" y="2481943"/>
            <a:ext cx="10168128" cy="3695020"/>
          </a:xfrm>
        </p:spPr>
        <p:txBody>
          <a:bodyPr>
            <a:normAutofit/>
          </a:bodyPr>
          <a:lstStyle/>
          <a:p>
            <a:r>
              <a:rPr lang="en-GB" sz="2200"/>
              <a:t>There is no universally applicable techniques that can be applied to generate findings </a:t>
            </a:r>
          </a:p>
          <a:p>
            <a:r>
              <a:rPr lang="en-GB" sz="2200"/>
              <a:t>Analytical and critical thinking skills of the researcher plays a significant role </a:t>
            </a:r>
          </a:p>
          <a:p>
            <a:r>
              <a:rPr lang="en-GB" sz="2200"/>
              <a:t>As such, no study can be repeated that will generate the same results </a:t>
            </a:r>
          </a:p>
          <a:p>
            <a:r>
              <a:rPr lang="en-GB" sz="2200"/>
              <a:t>However, there are sets of techniques to identify themes, relationships and relationships within the sample group in relation to the codes that have been generated in the previous stage </a:t>
            </a:r>
          </a:p>
        </p:txBody>
      </p:sp>
    </p:spTree>
    <p:extLst>
      <p:ext uri="{BB962C8B-B14F-4D97-AF65-F5344CB8AC3E}">
        <p14:creationId xmlns:p14="http://schemas.microsoft.com/office/powerpoint/2010/main" val="2485426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0F5982-86F8-469F-99CB-5019F2341674}"/>
              </a:ext>
            </a:extLst>
          </p:cNvPr>
          <p:cNvSpPr>
            <a:spLocks noGrp="1"/>
          </p:cNvSpPr>
          <p:nvPr>
            <p:ph type="title"/>
          </p:nvPr>
        </p:nvSpPr>
        <p:spPr>
          <a:xfrm>
            <a:off x="1115568" y="548640"/>
            <a:ext cx="10168128" cy="1179576"/>
          </a:xfrm>
        </p:spPr>
        <p:txBody>
          <a:bodyPr>
            <a:normAutofit/>
          </a:bodyPr>
          <a:lstStyle/>
          <a:p>
            <a:r>
              <a:rPr lang="en-GB" sz="4000"/>
              <a:t>Look out for: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D20C33-3CEC-4420-BE79-E16818D58656}"/>
              </a:ext>
            </a:extLst>
          </p:cNvPr>
          <p:cNvSpPr>
            <a:spLocks noGrp="1"/>
          </p:cNvSpPr>
          <p:nvPr>
            <p:ph idx="1"/>
          </p:nvPr>
        </p:nvSpPr>
        <p:spPr>
          <a:xfrm>
            <a:off x="1115568" y="2481943"/>
            <a:ext cx="10168128" cy="3695020"/>
          </a:xfrm>
        </p:spPr>
        <p:txBody>
          <a:bodyPr>
            <a:normAutofit/>
          </a:bodyPr>
          <a:lstStyle/>
          <a:p>
            <a:r>
              <a:rPr lang="en-GB" sz="2200"/>
              <a:t>Repetitions – topics that keep coming up </a:t>
            </a:r>
          </a:p>
          <a:p>
            <a:r>
              <a:rPr lang="en-GB" sz="2200"/>
              <a:t>Local expressions – unfamiliar or used in an unfamiliar way </a:t>
            </a:r>
          </a:p>
          <a:p>
            <a:r>
              <a:rPr lang="en-GB" sz="2200"/>
              <a:t>Transitions – how the topic shifts </a:t>
            </a:r>
          </a:p>
          <a:p>
            <a:r>
              <a:rPr lang="en-GB" sz="2200"/>
              <a:t>Similarities and differences </a:t>
            </a:r>
          </a:p>
          <a:p>
            <a:r>
              <a:rPr lang="en-GB" sz="2200"/>
              <a:t>Missing data </a:t>
            </a:r>
          </a:p>
          <a:p>
            <a:r>
              <a:rPr lang="en-GB" sz="2200"/>
              <a:t>Theory related material – concepts as a springboard for themes </a:t>
            </a:r>
          </a:p>
        </p:txBody>
      </p:sp>
    </p:spTree>
    <p:extLst>
      <p:ext uri="{BB962C8B-B14F-4D97-AF65-F5344CB8AC3E}">
        <p14:creationId xmlns:p14="http://schemas.microsoft.com/office/powerpoint/2010/main" val="26825289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552845-2ED4-41B7-9885-4910400CA0A2}"/>
              </a:ext>
            </a:extLst>
          </p:cNvPr>
          <p:cNvSpPr>
            <a:spLocks noGrp="1"/>
          </p:cNvSpPr>
          <p:nvPr>
            <p:ph type="title"/>
          </p:nvPr>
        </p:nvSpPr>
        <p:spPr>
          <a:xfrm>
            <a:off x="1115568" y="548640"/>
            <a:ext cx="10168128" cy="1179576"/>
          </a:xfrm>
        </p:spPr>
        <p:txBody>
          <a:bodyPr>
            <a:normAutofit/>
          </a:bodyPr>
          <a:lstStyle/>
          <a:p>
            <a:r>
              <a:rPr lang="en-GB" sz="4000"/>
              <a:t>Summarising the data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4D24400-B406-42D7-A939-632EFC85EB6A}"/>
              </a:ext>
            </a:extLst>
          </p:cNvPr>
          <p:cNvSpPr>
            <a:spLocks noGrp="1"/>
          </p:cNvSpPr>
          <p:nvPr>
            <p:ph idx="1"/>
          </p:nvPr>
        </p:nvSpPr>
        <p:spPr>
          <a:xfrm>
            <a:off x="1115568" y="2481943"/>
            <a:ext cx="10168128" cy="3695020"/>
          </a:xfrm>
        </p:spPr>
        <p:txBody>
          <a:bodyPr>
            <a:normAutofit/>
          </a:bodyPr>
          <a:lstStyle/>
          <a:p>
            <a:r>
              <a:rPr lang="en-GB" sz="2200"/>
              <a:t>Link the research findings to the research question</a:t>
            </a:r>
          </a:p>
          <a:p>
            <a:r>
              <a:rPr lang="en-GB" sz="2200"/>
              <a:t>Use quotes from the transcript to highlight themes and contradictions</a:t>
            </a:r>
          </a:p>
          <a:p>
            <a:endParaRPr lang="en-GB" sz="2200"/>
          </a:p>
          <a:p>
            <a:endParaRPr lang="en-GB" sz="2200"/>
          </a:p>
          <a:p>
            <a:r>
              <a:rPr lang="en-GB" sz="2200"/>
              <a:t>Note: the process of qualitative data analysis offered here is general and depending on the study, different methods of analysis may be required.</a:t>
            </a:r>
          </a:p>
        </p:txBody>
      </p:sp>
    </p:spTree>
    <p:extLst>
      <p:ext uri="{BB962C8B-B14F-4D97-AF65-F5344CB8AC3E}">
        <p14:creationId xmlns:p14="http://schemas.microsoft.com/office/powerpoint/2010/main" val="37984587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AD29D4-DAF8-48CE-ACB9-A2C6F7070053}"/>
              </a:ext>
            </a:extLst>
          </p:cNvPr>
          <p:cNvSpPr>
            <a:spLocks noGrp="1"/>
          </p:cNvSpPr>
          <p:nvPr>
            <p:ph type="title"/>
          </p:nvPr>
        </p:nvSpPr>
        <p:spPr>
          <a:xfrm>
            <a:off x="1115568" y="548640"/>
            <a:ext cx="10168128" cy="1179576"/>
          </a:xfrm>
        </p:spPr>
        <p:txBody>
          <a:bodyPr>
            <a:normAutofit/>
          </a:bodyPr>
          <a:lstStyle/>
          <a:p>
            <a:r>
              <a:rPr lang="en-GB" sz="4000"/>
              <a:t>Computer assisted qualitative data analysis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57812C8-D2D6-48D3-A5AC-9A00C1E7C30C}"/>
              </a:ext>
            </a:extLst>
          </p:cNvPr>
          <p:cNvSpPr>
            <a:spLocks noGrp="1"/>
          </p:cNvSpPr>
          <p:nvPr>
            <p:ph idx="1"/>
          </p:nvPr>
        </p:nvSpPr>
        <p:spPr>
          <a:xfrm>
            <a:off x="1115568" y="2481943"/>
            <a:ext cx="10168128" cy="3695020"/>
          </a:xfrm>
        </p:spPr>
        <p:txBody>
          <a:bodyPr>
            <a:normAutofit/>
          </a:bodyPr>
          <a:lstStyle/>
          <a:p>
            <a:pPr marL="0" indent="0">
              <a:buNone/>
            </a:pPr>
            <a:r>
              <a:rPr lang="en-GB" sz="2200"/>
              <a:t>NVivo; Atlas ti; Max QDA and others. </a:t>
            </a:r>
          </a:p>
          <a:p>
            <a:r>
              <a:rPr lang="en-GB" sz="2200"/>
              <a:t>Cannot help with decisions about the coding </a:t>
            </a:r>
          </a:p>
          <a:p>
            <a:r>
              <a:rPr lang="en-GB" sz="2200"/>
              <a:t>Cannot help with interpretation of the findings </a:t>
            </a:r>
          </a:p>
          <a:p>
            <a:r>
              <a:rPr lang="en-GB" sz="2200"/>
              <a:t>Can help with clerical tasks </a:t>
            </a:r>
          </a:p>
          <a:p>
            <a:r>
              <a:rPr lang="en-GB" sz="2200"/>
              <a:t>Useful for larger data sets </a:t>
            </a:r>
          </a:p>
          <a:p>
            <a:r>
              <a:rPr lang="en-GB" sz="2200"/>
              <a:t>Can index the transcripts </a:t>
            </a:r>
          </a:p>
          <a:p>
            <a:r>
              <a:rPr lang="en-GB" sz="2200"/>
              <a:t>Group data together to categories or themes </a:t>
            </a:r>
          </a:p>
          <a:p>
            <a:r>
              <a:rPr lang="en-GB" sz="2200"/>
              <a:t>Concrete links </a:t>
            </a:r>
          </a:p>
        </p:txBody>
      </p:sp>
    </p:spTree>
    <p:extLst>
      <p:ext uri="{BB962C8B-B14F-4D97-AF65-F5344CB8AC3E}">
        <p14:creationId xmlns:p14="http://schemas.microsoft.com/office/powerpoint/2010/main" val="572154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75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TotalTime>
  <Words>2599</Words>
  <Application>Microsoft Office PowerPoint</Application>
  <PresentationFormat>Widescreen</PresentationFormat>
  <Paragraphs>266</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Research methods  ACFA7004 Dr Kim Dearing </vt:lpstr>
      <vt:lpstr>Qualitative block </vt:lpstr>
      <vt:lpstr>Research methods </vt:lpstr>
      <vt:lpstr>PowerPoint Presentation</vt:lpstr>
      <vt:lpstr>Structured interview (standardised interview)</vt:lpstr>
      <vt:lpstr>Semi structured interviews  </vt:lpstr>
      <vt:lpstr>Unstructured interview </vt:lpstr>
      <vt:lpstr>Qualitative interviews </vt:lpstr>
      <vt:lpstr>Common errors:  </vt:lpstr>
      <vt:lpstr>Caution </vt:lpstr>
      <vt:lpstr>Criteria for a successful interview (Kvale 1996)</vt:lpstr>
      <vt:lpstr>Focus groups </vt:lpstr>
      <vt:lpstr>Ethnography (participant observation)</vt:lpstr>
      <vt:lpstr>Ethnography </vt:lpstr>
      <vt:lpstr>Discipline specific </vt:lpstr>
      <vt:lpstr>Reddivari et al. 2017 </vt:lpstr>
      <vt:lpstr>Reddivari et al. 2017 </vt:lpstr>
      <vt:lpstr>Guidelines (Reddivari et al. 2017)   </vt:lpstr>
      <vt:lpstr>PowerPoint Presentation</vt:lpstr>
      <vt:lpstr>Case study approach </vt:lpstr>
      <vt:lpstr>Case study approach </vt:lpstr>
      <vt:lpstr>Use together: triangulation (generally all qual)  </vt:lpstr>
      <vt:lpstr>Case study mixed method (Rashid et al. 2019) </vt:lpstr>
      <vt:lpstr>Mixed methods </vt:lpstr>
      <vt:lpstr>Approaches </vt:lpstr>
      <vt:lpstr>Ways to combine qualitative and quantitative research: </vt:lpstr>
      <vt:lpstr>In week 1, we explored deduction and induction…. </vt:lpstr>
      <vt:lpstr>Abduction: </vt:lpstr>
      <vt:lpstr>Process of abduction:  </vt:lpstr>
      <vt:lpstr>Designing triangulation on mixed-methods </vt:lpstr>
      <vt:lpstr>Analysis and interpretation within an interpretive paradigm – what do you do with all the data?! </vt:lpstr>
      <vt:lpstr>The ‘big 6’ of qualitative analysis methods: </vt:lpstr>
      <vt:lpstr>General principles </vt:lpstr>
      <vt:lpstr>Tips: </vt:lpstr>
      <vt:lpstr>PowerPoint Presentation</vt:lpstr>
      <vt:lpstr>Three types of coding</vt:lpstr>
      <vt:lpstr>Thematic analysis </vt:lpstr>
      <vt:lpstr>Identifying themes, patterns and relationships </vt:lpstr>
      <vt:lpstr>Look out for: </vt:lpstr>
      <vt:lpstr>Summarising the data </vt:lpstr>
      <vt:lpstr>Computer assisted qualitative data analysis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 </dc:title>
  <dc:creator>Kim Dearing</dc:creator>
  <cp:lastModifiedBy>Kim Dearing</cp:lastModifiedBy>
  <cp:revision>1</cp:revision>
  <dcterms:created xsi:type="dcterms:W3CDTF">2022-04-26T09:03:46Z</dcterms:created>
  <dcterms:modified xsi:type="dcterms:W3CDTF">2022-04-26T12:05:36Z</dcterms:modified>
</cp:coreProperties>
</file>