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77" r:id="rId2"/>
    <p:sldId id="482" r:id="rId3"/>
    <p:sldId id="518" r:id="rId4"/>
    <p:sldId id="485" r:id="rId5"/>
    <p:sldId id="519" r:id="rId6"/>
    <p:sldId id="493" r:id="rId7"/>
    <p:sldId id="496" r:id="rId8"/>
    <p:sldId id="521" r:id="rId9"/>
    <p:sldId id="499" r:id="rId10"/>
    <p:sldId id="503" r:id="rId11"/>
    <p:sldId id="508" r:id="rId12"/>
    <p:sldId id="520" r:id="rId13"/>
    <p:sldId id="507" r:id="rId14"/>
    <p:sldId id="512" r:id="rId15"/>
    <p:sldId id="522" r:id="rId16"/>
    <p:sldId id="480" r:id="rId1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480B2A-EE1C-4EFE-8483-38DC1DEFB4CB}" v="378" dt="2026-08-11T17:51:16.2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016" autoAdjust="0"/>
    <p:restoredTop sz="94576" autoAdjust="0"/>
  </p:normalViewPr>
  <p:slideViewPr>
    <p:cSldViewPr>
      <p:cViewPr>
        <p:scale>
          <a:sx n="87" d="100"/>
          <a:sy n="87" d="100"/>
        </p:scale>
        <p:origin x="849" y="6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y Hermoso" userId="458bb1b9ca60c99b" providerId="LiveId" clId="{838612AB-74FD-480E-A4BB-48D8637CAD7C}"/>
    <pc:docChg chg="undo redo custSel addSld delSld modSld sldOrd modMainMaster">
      <pc:chgData name="Jenny Hermoso" userId="458bb1b9ca60c99b" providerId="LiveId" clId="{838612AB-74FD-480E-A4BB-48D8637CAD7C}" dt="2026-08-11T17:50:21.883" v="6720" actId="478"/>
      <pc:docMkLst>
        <pc:docMk/>
      </pc:docMkLst>
      <pc:sldChg chg="addSp delSp modSp mod modTransition delAnim modAnim">
        <pc:chgData name="Jenny Hermoso" userId="458bb1b9ca60c99b" providerId="LiveId" clId="{838612AB-74FD-480E-A4BB-48D8637CAD7C}" dt="2026-08-09T22:44:59.596" v="6698" actId="478"/>
        <pc:sldMkLst>
          <pc:docMk/>
          <pc:sldMk cId="0" sldId="277"/>
        </pc:sldMkLst>
        <pc:spChg chg="mod">
          <ac:chgData name="Jenny Hermoso" userId="458bb1b9ca60c99b" providerId="LiveId" clId="{838612AB-74FD-480E-A4BB-48D8637CAD7C}" dt="2026-08-02T11:16:07.423" v="6610"/>
          <ac:spMkLst>
            <pc:docMk/>
            <pc:sldMk cId="0" sldId="277"/>
            <ac:spMk id="6147" creationId="{00000000-0000-0000-0000-000000000000}"/>
          </ac:spMkLst>
        </pc:spChg>
        <pc:spChg chg="mod">
          <ac:chgData name="Jenny Hermoso" userId="458bb1b9ca60c99b" providerId="LiveId" clId="{838612AB-74FD-480E-A4BB-48D8637CAD7C}" dt="2026-08-09T22:40:43.198" v="6693" actId="1076"/>
          <ac:spMkLst>
            <pc:docMk/>
            <pc:sldMk cId="0" sldId="277"/>
            <ac:spMk id="6149" creationId="{00000000-0000-0000-0000-000000000000}"/>
          </ac:spMkLst>
        </pc:spChg>
      </pc:sldChg>
      <pc:sldChg chg="addSp delSp modSp mod delAnim">
        <pc:chgData name="Jenny Hermoso" userId="458bb1b9ca60c99b" providerId="LiveId" clId="{838612AB-74FD-480E-A4BB-48D8637CAD7C}" dt="2026-08-11T17:50:21.883" v="6720" actId="478"/>
        <pc:sldMkLst>
          <pc:docMk/>
          <pc:sldMk cId="2021817562" sldId="480"/>
        </pc:sldMkLst>
        <pc:spChg chg="mod">
          <ac:chgData name="Jenny Hermoso" userId="458bb1b9ca60c99b" providerId="LiveId" clId="{838612AB-74FD-480E-A4BB-48D8637CAD7C}" dt="2026-08-02T10:46:48.193" v="6274" actId="1076"/>
          <ac:spMkLst>
            <pc:docMk/>
            <pc:sldMk cId="2021817562" sldId="480"/>
            <ac:spMk id="2" creationId="{00000000-0000-0000-0000-000000000000}"/>
          </ac:spMkLst>
        </pc:spChg>
        <pc:spChg chg="mod">
          <ac:chgData name="Jenny Hermoso" userId="458bb1b9ca60c99b" providerId="LiveId" clId="{838612AB-74FD-480E-A4BB-48D8637CAD7C}" dt="2026-08-02T11:16:07.423" v="6610"/>
          <ac:spMkLst>
            <pc:docMk/>
            <pc:sldMk cId="2021817562" sldId="480"/>
            <ac:spMk id="4" creationId="{00000000-0000-0000-0000-000000000000}"/>
          </ac:spMkLst>
        </pc:spChg>
        <pc:spChg chg="mod">
          <ac:chgData name="Jenny Hermoso" userId="458bb1b9ca60c99b" providerId="LiveId" clId="{838612AB-74FD-480E-A4BB-48D8637CAD7C}" dt="2026-08-02T11:16:07.423" v="6610"/>
          <ac:spMkLst>
            <pc:docMk/>
            <pc:sldMk cId="2021817562" sldId="480"/>
            <ac:spMk id="5" creationId="{00000000-0000-0000-0000-000000000000}"/>
          </ac:spMkLst>
        </pc:spChg>
        <pc:spChg chg="mod">
          <ac:chgData name="Jenny Hermoso" userId="458bb1b9ca60c99b" providerId="LiveId" clId="{838612AB-74FD-480E-A4BB-48D8637CAD7C}" dt="2026-08-02T11:16:07.423" v="6610"/>
          <ac:spMkLst>
            <pc:docMk/>
            <pc:sldMk cId="2021817562" sldId="480"/>
            <ac:spMk id="6" creationId="{A4085575-4426-A9AB-0F8A-7A51209EE3B6}"/>
          </ac:spMkLst>
        </pc:spChg>
        <pc:picChg chg="del">
          <ac:chgData name="Jenny Hermoso" userId="458bb1b9ca60c99b" providerId="LiveId" clId="{838612AB-74FD-480E-A4BB-48D8637CAD7C}" dt="2026-08-11T17:50:21.883" v="6720" actId="478"/>
          <ac:picMkLst>
            <pc:docMk/>
            <pc:sldMk cId="2021817562" sldId="480"/>
            <ac:picMk id="8" creationId="{8C380B49-9F59-C6BE-96E0-F1A20E318B3A}"/>
          </ac:picMkLst>
        </pc:picChg>
      </pc:sldChg>
      <pc:sldChg chg="addSp delSp modSp mod modClrScheme delAnim chgLayout">
        <pc:chgData name="Jenny Hermoso" userId="458bb1b9ca60c99b" providerId="LiveId" clId="{838612AB-74FD-480E-A4BB-48D8637CAD7C}" dt="2026-08-11T07:09:02.915" v="6714" actId="1076"/>
        <pc:sldMkLst>
          <pc:docMk/>
          <pc:sldMk cId="3119517354" sldId="482"/>
        </pc:sldMkLst>
        <pc:spChg chg="mod">
          <ac:chgData name="Jenny Hermoso" userId="458bb1b9ca60c99b" providerId="LiveId" clId="{838612AB-74FD-480E-A4BB-48D8637CAD7C}" dt="2026-08-02T11:16:07.423" v="6610"/>
          <ac:spMkLst>
            <pc:docMk/>
            <pc:sldMk cId="3119517354" sldId="482"/>
            <ac:spMk id="2" creationId="{7215622E-B936-6327-E865-881E6120943E}"/>
          </ac:spMkLst>
        </pc:spChg>
        <pc:spChg chg="mod">
          <ac:chgData name="Jenny Hermoso" userId="458bb1b9ca60c99b" providerId="LiveId" clId="{838612AB-74FD-480E-A4BB-48D8637CAD7C}" dt="2026-08-02T10:09:34.050" v="6061" actId="2711"/>
          <ac:spMkLst>
            <pc:docMk/>
            <pc:sldMk cId="3119517354" sldId="482"/>
            <ac:spMk id="3" creationId="{A95F5452-5DB7-B7E8-45D1-2A898904D376}"/>
          </ac:spMkLst>
        </pc:spChg>
        <pc:spChg chg="mod">
          <ac:chgData name="Jenny Hermoso" userId="458bb1b9ca60c99b" providerId="LiveId" clId="{838612AB-74FD-480E-A4BB-48D8637CAD7C}" dt="2026-08-02T11:16:07.423" v="6610"/>
          <ac:spMkLst>
            <pc:docMk/>
            <pc:sldMk cId="3119517354" sldId="482"/>
            <ac:spMk id="4" creationId="{9B8A3092-6808-A960-7396-A2B7925C088C}"/>
          </ac:spMkLst>
        </pc:spChg>
        <pc:spChg chg="mod">
          <ac:chgData name="Jenny Hermoso" userId="458bb1b9ca60c99b" providerId="LiveId" clId="{838612AB-74FD-480E-A4BB-48D8637CAD7C}" dt="2026-08-02T11:16:07.423" v="6610"/>
          <ac:spMkLst>
            <pc:docMk/>
            <pc:sldMk cId="3119517354" sldId="482"/>
            <ac:spMk id="5" creationId="{9E2B4576-6A34-D6B5-1CB5-10BDC296F426}"/>
          </ac:spMkLst>
        </pc:spChg>
        <pc:picChg chg="del mod">
          <ac:chgData name="Jenny Hermoso" userId="458bb1b9ca60c99b" providerId="LiveId" clId="{838612AB-74FD-480E-A4BB-48D8637CAD7C}" dt="2026-08-10T17:58:32.306" v="6701" actId="478"/>
          <ac:picMkLst>
            <pc:docMk/>
            <pc:sldMk cId="3119517354" sldId="482"/>
            <ac:picMk id="11" creationId="{A78EB04D-4B62-9A18-2E6A-08413A410379}"/>
          </ac:picMkLst>
        </pc:picChg>
        <pc:picChg chg="mod">
          <ac:chgData name="Jenny Hermoso" userId="458bb1b9ca60c99b" providerId="LiveId" clId="{838612AB-74FD-480E-A4BB-48D8637CAD7C}" dt="2026-08-11T07:09:02.915" v="6714" actId="1076"/>
          <ac:picMkLst>
            <pc:docMk/>
            <pc:sldMk cId="3119517354" sldId="482"/>
            <ac:picMk id="18" creationId="{AE5BB253-8B6B-CC55-310C-E365558082A9}"/>
          </ac:picMkLst>
        </pc:picChg>
      </pc:sldChg>
      <pc:sldChg chg="addSp delSp modSp mod delAnim">
        <pc:chgData name="Jenny Hermoso" userId="458bb1b9ca60c99b" providerId="LiveId" clId="{838612AB-74FD-480E-A4BB-48D8637CAD7C}" dt="2026-08-10T22:21:41.290" v="6707" actId="478"/>
        <pc:sldMkLst>
          <pc:docMk/>
          <pc:sldMk cId="1853656269" sldId="485"/>
        </pc:sldMkLst>
        <pc:spChg chg="mod">
          <ac:chgData name="Jenny Hermoso" userId="458bb1b9ca60c99b" providerId="LiveId" clId="{838612AB-74FD-480E-A4BB-48D8637CAD7C}" dt="2026-08-02T11:16:07.423" v="6610"/>
          <ac:spMkLst>
            <pc:docMk/>
            <pc:sldMk cId="1853656269" sldId="485"/>
            <ac:spMk id="2" creationId="{0B91C51C-E494-925D-309F-178FAC3DF304}"/>
          </ac:spMkLst>
        </pc:spChg>
        <pc:spChg chg="mod">
          <ac:chgData name="Jenny Hermoso" userId="458bb1b9ca60c99b" providerId="LiveId" clId="{838612AB-74FD-480E-A4BB-48D8637CAD7C}" dt="2026-08-02T11:16:07.423" v="6610"/>
          <ac:spMkLst>
            <pc:docMk/>
            <pc:sldMk cId="1853656269" sldId="485"/>
            <ac:spMk id="4" creationId="{208EE613-F193-D7CB-7F87-9A69002D8D7B}"/>
          </ac:spMkLst>
        </pc:spChg>
        <pc:spChg chg="mod">
          <ac:chgData name="Jenny Hermoso" userId="458bb1b9ca60c99b" providerId="LiveId" clId="{838612AB-74FD-480E-A4BB-48D8637CAD7C}" dt="2026-08-02T11:16:07.423" v="6610"/>
          <ac:spMkLst>
            <pc:docMk/>
            <pc:sldMk cId="1853656269" sldId="485"/>
            <ac:spMk id="5" creationId="{0E0A98DF-7B9A-9D49-8B60-EC58D6DBDB61}"/>
          </ac:spMkLst>
        </pc:spChg>
        <pc:graphicFrameChg chg="add mod ord modGraphic">
          <ac:chgData name="Jenny Hermoso" userId="458bb1b9ca60c99b" providerId="LiveId" clId="{838612AB-74FD-480E-A4BB-48D8637CAD7C}" dt="2026-07-31T17:40:23.221" v="2528" actId="14734"/>
          <ac:graphicFrameMkLst>
            <pc:docMk/>
            <pc:sldMk cId="1853656269" sldId="485"/>
            <ac:graphicFrameMk id="8" creationId="{CA1151AB-4789-A611-4F3D-02149F2506C0}"/>
          </ac:graphicFrameMkLst>
        </pc:graphicFrameChg>
        <pc:picChg chg="del">
          <ac:chgData name="Jenny Hermoso" userId="458bb1b9ca60c99b" providerId="LiveId" clId="{838612AB-74FD-480E-A4BB-48D8637CAD7C}" dt="2026-08-10T22:21:41.290" v="6707" actId="478"/>
          <ac:picMkLst>
            <pc:docMk/>
            <pc:sldMk cId="1853656269" sldId="485"/>
            <ac:picMk id="3" creationId="{C9054F55-09A7-4EC1-3C0A-D7313EF23180}"/>
          </ac:picMkLst>
        </pc:picChg>
      </pc:sldChg>
      <pc:sldChg chg="delSp modSp mod delAnim">
        <pc:chgData name="Jenny Hermoso" userId="458bb1b9ca60c99b" providerId="LiveId" clId="{838612AB-74FD-480E-A4BB-48D8637CAD7C}" dt="2026-08-11T17:17:34.169" v="6719" actId="478"/>
        <pc:sldMkLst>
          <pc:docMk/>
          <pc:sldMk cId="3071084689" sldId="493"/>
        </pc:sldMkLst>
        <pc:spChg chg="mod">
          <ac:chgData name="Jenny Hermoso" userId="458bb1b9ca60c99b" providerId="LiveId" clId="{838612AB-74FD-480E-A4BB-48D8637CAD7C}" dt="2026-08-02T19:49:25.356" v="6638" actId="1076"/>
          <ac:spMkLst>
            <pc:docMk/>
            <pc:sldMk cId="3071084689" sldId="493"/>
            <ac:spMk id="2" creationId="{42C53224-F18D-40FF-94D3-D6B721A14903}"/>
          </ac:spMkLst>
        </pc:spChg>
        <pc:spChg chg="mod">
          <ac:chgData name="Jenny Hermoso" userId="458bb1b9ca60c99b" providerId="LiveId" clId="{838612AB-74FD-480E-A4BB-48D8637CAD7C}" dt="2026-08-02T11:16:07.423" v="6610"/>
          <ac:spMkLst>
            <pc:docMk/>
            <pc:sldMk cId="3071084689" sldId="493"/>
            <ac:spMk id="3" creationId="{14B8DE88-2384-134A-85E1-9D95571B323C}"/>
          </ac:spMkLst>
        </pc:spChg>
        <pc:spChg chg="mod">
          <ac:chgData name="Jenny Hermoso" userId="458bb1b9ca60c99b" providerId="LiveId" clId="{838612AB-74FD-480E-A4BB-48D8637CAD7C}" dt="2026-08-02T11:16:07.423" v="6610"/>
          <ac:spMkLst>
            <pc:docMk/>
            <pc:sldMk cId="3071084689" sldId="493"/>
            <ac:spMk id="4" creationId="{D71AF0BC-9779-975A-C356-A24494E8F367}"/>
          </ac:spMkLst>
        </pc:spChg>
        <pc:spChg chg="mod">
          <ac:chgData name="Jenny Hermoso" userId="458bb1b9ca60c99b" providerId="LiveId" clId="{838612AB-74FD-480E-A4BB-48D8637CAD7C}" dt="2026-08-02T11:16:07.423" v="6610"/>
          <ac:spMkLst>
            <pc:docMk/>
            <pc:sldMk cId="3071084689" sldId="493"/>
            <ac:spMk id="5" creationId="{39B4CB3E-CD72-2DAF-09AF-ADD8B441FB3A}"/>
          </ac:spMkLst>
        </pc:spChg>
        <pc:picChg chg="del">
          <ac:chgData name="Jenny Hermoso" userId="458bb1b9ca60c99b" providerId="LiveId" clId="{838612AB-74FD-480E-A4BB-48D8637CAD7C}" dt="2026-08-10T18:20:13.269" v="6703" actId="478"/>
          <ac:picMkLst>
            <pc:docMk/>
            <pc:sldMk cId="3071084689" sldId="493"/>
            <ac:picMk id="6" creationId="{52036BEA-6433-6D0D-DF18-77312C5DEA81}"/>
          </ac:picMkLst>
        </pc:picChg>
        <pc:picChg chg="del mod">
          <ac:chgData name="Jenny Hermoso" userId="458bb1b9ca60c99b" providerId="LiveId" clId="{838612AB-74FD-480E-A4BB-48D8637CAD7C}" dt="2026-08-11T17:17:34.169" v="6719" actId="478"/>
          <ac:picMkLst>
            <pc:docMk/>
            <pc:sldMk cId="3071084689" sldId="493"/>
            <ac:picMk id="8" creationId="{B8B2E4CA-2A30-4DF7-2CE4-283F0EEF2393}"/>
          </ac:picMkLst>
        </pc:picChg>
      </pc:sldChg>
      <pc:sldChg chg="modSp mod">
        <pc:chgData name="Jenny Hermoso" userId="458bb1b9ca60c99b" providerId="LiveId" clId="{838612AB-74FD-480E-A4BB-48D8637CAD7C}" dt="2026-08-02T19:49:41.927" v="6657" actId="404"/>
        <pc:sldMkLst>
          <pc:docMk/>
          <pc:sldMk cId="316241806" sldId="496"/>
        </pc:sldMkLst>
        <pc:spChg chg="mod">
          <ac:chgData name="Jenny Hermoso" userId="458bb1b9ca60c99b" providerId="LiveId" clId="{838612AB-74FD-480E-A4BB-48D8637CAD7C}" dt="2026-08-02T19:49:41.927" v="6657" actId="404"/>
          <ac:spMkLst>
            <pc:docMk/>
            <pc:sldMk cId="316241806" sldId="496"/>
            <ac:spMk id="2" creationId="{82B9ADB0-5411-3FE8-A7B2-BDCF45D79F08}"/>
          </ac:spMkLst>
        </pc:spChg>
        <pc:spChg chg="mod">
          <ac:chgData name="Jenny Hermoso" userId="458bb1b9ca60c99b" providerId="LiveId" clId="{838612AB-74FD-480E-A4BB-48D8637CAD7C}" dt="2026-08-02T11:16:07.423" v="6610"/>
          <ac:spMkLst>
            <pc:docMk/>
            <pc:sldMk cId="316241806" sldId="496"/>
            <ac:spMk id="3" creationId="{863E2E67-8458-95C2-2566-133488F32B73}"/>
          </ac:spMkLst>
        </pc:spChg>
        <pc:spChg chg="mod">
          <ac:chgData name="Jenny Hermoso" userId="458bb1b9ca60c99b" providerId="LiveId" clId="{838612AB-74FD-480E-A4BB-48D8637CAD7C}" dt="2026-08-02T11:16:07.423" v="6610"/>
          <ac:spMkLst>
            <pc:docMk/>
            <pc:sldMk cId="316241806" sldId="496"/>
            <ac:spMk id="4" creationId="{E2705522-1D35-B4E5-DE2B-907DDD80256E}"/>
          </ac:spMkLst>
        </pc:spChg>
        <pc:spChg chg="mod">
          <ac:chgData name="Jenny Hermoso" userId="458bb1b9ca60c99b" providerId="LiveId" clId="{838612AB-74FD-480E-A4BB-48D8637CAD7C}" dt="2026-08-02T11:16:07.423" v="6610"/>
          <ac:spMkLst>
            <pc:docMk/>
            <pc:sldMk cId="316241806" sldId="496"/>
            <ac:spMk id="5" creationId="{E3383DAC-802D-E5EA-06AE-77AD980CAE8C}"/>
          </ac:spMkLst>
        </pc:spChg>
      </pc:sldChg>
      <pc:sldChg chg="delSp modSp mod delAnim">
        <pc:chgData name="Jenny Hermoso" userId="458bb1b9ca60c99b" providerId="LiveId" clId="{838612AB-74FD-480E-A4BB-48D8637CAD7C}" dt="2026-08-10T18:24:46.091" v="6704" actId="478"/>
        <pc:sldMkLst>
          <pc:docMk/>
          <pc:sldMk cId="193111517" sldId="499"/>
        </pc:sldMkLst>
        <pc:spChg chg="mod">
          <ac:chgData name="Jenny Hermoso" userId="458bb1b9ca60c99b" providerId="LiveId" clId="{838612AB-74FD-480E-A4BB-48D8637CAD7C}" dt="2026-08-02T19:50:06.221" v="6679" actId="113"/>
          <ac:spMkLst>
            <pc:docMk/>
            <pc:sldMk cId="193111517" sldId="499"/>
            <ac:spMk id="2" creationId="{0DCBEFDD-8DA0-021F-37F9-31BF414C779A}"/>
          </ac:spMkLst>
        </pc:spChg>
        <pc:spChg chg="mod">
          <ac:chgData name="Jenny Hermoso" userId="458bb1b9ca60c99b" providerId="LiveId" clId="{838612AB-74FD-480E-A4BB-48D8637CAD7C}" dt="2026-08-02T11:16:07.423" v="6610"/>
          <ac:spMkLst>
            <pc:docMk/>
            <pc:sldMk cId="193111517" sldId="499"/>
            <ac:spMk id="3" creationId="{C56AB406-940A-14F4-BFF6-C99E632592A8}"/>
          </ac:spMkLst>
        </pc:spChg>
        <pc:spChg chg="mod">
          <ac:chgData name="Jenny Hermoso" userId="458bb1b9ca60c99b" providerId="LiveId" clId="{838612AB-74FD-480E-A4BB-48D8637CAD7C}" dt="2026-08-02T11:16:07.423" v="6610"/>
          <ac:spMkLst>
            <pc:docMk/>
            <pc:sldMk cId="193111517" sldId="499"/>
            <ac:spMk id="4" creationId="{D97F9B99-005B-94C8-B656-55358589DBFD}"/>
          </ac:spMkLst>
        </pc:spChg>
        <pc:spChg chg="mod">
          <ac:chgData name="Jenny Hermoso" userId="458bb1b9ca60c99b" providerId="LiveId" clId="{838612AB-74FD-480E-A4BB-48D8637CAD7C}" dt="2026-08-02T11:16:07.423" v="6610"/>
          <ac:spMkLst>
            <pc:docMk/>
            <pc:sldMk cId="193111517" sldId="499"/>
            <ac:spMk id="5" creationId="{E9C1E774-F3F7-C76F-B0AA-EE723971A74A}"/>
          </ac:spMkLst>
        </pc:spChg>
        <pc:picChg chg="del">
          <ac:chgData name="Jenny Hermoso" userId="458bb1b9ca60c99b" providerId="LiveId" clId="{838612AB-74FD-480E-A4BB-48D8637CAD7C}" dt="2026-08-10T18:24:46.091" v="6704" actId="478"/>
          <ac:picMkLst>
            <pc:docMk/>
            <pc:sldMk cId="193111517" sldId="499"/>
            <ac:picMk id="6" creationId="{77ECD37C-3E52-60A5-2DDD-2D45F21E1A4A}"/>
          </ac:picMkLst>
        </pc:picChg>
      </pc:sldChg>
      <pc:sldChg chg="addSp modSp mod">
        <pc:chgData name="Jenny Hermoso" userId="458bb1b9ca60c99b" providerId="LiveId" clId="{838612AB-74FD-480E-A4BB-48D8637CAD7C}" dt="2026-08-02T11:16:07.423" v="6610"/>
        <pc:sldMkLst>
          <pc:docMk/>
          <pc:sldMk cId="3261096702" sldId="503"/>
        </pc:sldMkLst>
        <pc:spChg chg="mod">
          <ac:chgData name="Jenny Hermoso" userId="458bb1b9ca60c99b" providerId="LiveId" clId="{838612AB-74FD-480E-A4BB-48D8637CAD7C}" dt="2026-08-02T11:16:07.423" v="6610"/>
          <ac:spMkLst>
            <pc:docMk/>
            <pc:sldMk cId="3261096702" sldId="503"/>
            <ac:spMk id="2" creationId="{48DF8BF8-88CD-B1C9-45DB-29102C36E268}"/>
          </ac:spMkLst>
        </pc:spChg>
        <pc:spChg chg="mod">
          <ac:chgData name="Jenny Hermoso" userId="458bb1b9ca60c99b" providerId="LiveId" clId="{838612AB-74FD-480E-A4BB-48D8637CAD7C}" dt="2026-08-02T11:16:07.423" v="6610"/>
          <ac:spMkLst>
            <pc:docMk/>
            <pc:sldMk cId="3261096702" sldId="503"/>
            <ac:spMk id="3" creationId="{0460FDA9-1ABD-64F4-6CEB-FEFFBF597768}"/>
          </ac:spMkLst>
        </pc:spChg>
        <pc:spChg chg="mod">
          <ac:chgData name="Jenny Hermoso" userId="458bb1b9ca60c99b" providerId="LiveId" clId="{838612AB-74FD-480E-A4BB-48D8637CAD7C}" dt="2026-08-02T11:16:07.423" v="6610"/>
          <ac:spMkLst>
            <pc:docMk/>
            <pc:sldMk cId="3261096702" sldId="503"/>
            <ac:spMk id="4" creationId="{D05F401B-1BB1-198F-9DA8-4B286468AA3C}"/>
          </ac:spMkLst>
        </pc:spChg>
        <pc:spChg chg="mod">
          <ac:chgData name="Jenny Hermoso" userId="458bb1b9ca60c99b" providerId="LiveId" clId="{838612AB-74FD-480E-A4BB-48D8637CAD7C}" dt="2026-08-02T11:16:07.423" v="6610"/>
          <ac:spMkLst>
            <pc:docMk/>
            <pc:sldMk cId="3261096702" sldId="503"/>
            <ac:spMk id="5" creationId="{A2716C1F-97EA-D6B9-4A85-61678AD67545}"/>
          </ac:spMkLst>
        </pc:spChg>
        <pc:spChg chg="add mod">
          <ac:chgData name="Jenny Hermoso" userId="458bb1b9ca60c99b" providerId="LiveId" clId="{838612AB-74FD-480E-A4BB-48D8637CAD7C}" dt="2026-08-02T08:58:14.375" v="5908" actId="255"/>
          <ac:spMkLst>
            <pc:docMk/>
            <pc:sldMk cId="3261096702" sldId="503"/>
            <ac:spMk id="6" creationId="{A1A5E27B-6B07-B741-6CAC-98C1DA38F781}"/>
          </ac:spMkLst>
        </pc:spChg>
      </pc:sldChg>
      <pc:sldChg chg="addSp delSp modSp mod">
        <pc:chgData name="Jenny Hermoso" userId="458bb1b9ca60c99b" providerId="LiveId" clId="{838612AB-74FD-480E-A4BB-48D8637CAD7C}" dt="2026-08-02T11:16:07.423" v="6610"/>
        <pc:sldMkLst>
          <pc:docMk/>
          <pc:sldMk cId="2052213793" sldId="507"/>
        </pc:sldMkLst>
        <pc:spChg chg="mod">
          <ac:chgData name="Jenny Hermoso" userId="458bb1b9ca60c99b" providerId="LiveId" clId="{838612AB-74FD-480E-A4BB-48D8637CAD7C}" dt="2026-08-02T09:23:39.062" v="5933" actId="1076"/>
          <ac:spMkLst>
            <pc:docMk/>
            <pc:sldMk cId="2052213793" sldId="507"/>
            <ac:spMk id="2" creationId="{4A819EE7-B0A0-BE4A-B4A2-CD97505E52F9}"/>
          </ac:spMkLst>
        </pc:spChg>
        <pc:spChg chg="mod">
          <ac:chgData name="Jenny Hermoso" userId="458bb1b9ca60c99b" providerId="LiveId" clId="{838612AB-74FD-480E-A4BB-48D8637CAD7C}" dt="2026-08-02T11:16:07.423" v="6610"/>
          <ac:spMkLst>
            <pc:docMk/>
            <pc:sldMk cId="2052213793" sldId="507"/>
            <ac:spMk id="4" creationId="{7CF903C8-806F-7E5F-2A57-3ADD49E9F139}"/>
          </ac:spMkLst>
        </pc:spChg>
        <pc:spChg chg="mod">
          <ac:chgData name="Jenny Hermoso" userId="458bb1b9ca60c99b" providerId="LiveId" clId="{838612AB-74FD-480E-A4BB-48D8637CAD7C}" dt="2026-08-02T11:16:07.423" v="6610"/>
          <ac:spMkLst>
            <pc:docMk/>
            <pc:sldMk cId="2052213793" sldId="507"/>
            <ac:spMk id="5" creationId="{271A0341-2097-B7CA-7274-2A50FE21962F}"/>
          </ac:spMkLst>
        </pc:spChg>
        <pc:spChg chg="add mod">
          <ac:chgData name="Jenny Hermoso" userId="458bb1b9ca60c99b" providerId="LiveId" clId="{838612AB-74FD-480E-A4BB-48D8637CAD7C}" dt="2026-08-02T09:24:50.734" v="5941" actId="14100"/>
          <ac:spMkLst>
            <pc:docMk/>
            <pc:sldMk cId="2052213793" sldId="507"/>
            <ac:spMk id="9" creationId="{3CBE4D3F-5590-4EC0-67C4-42D421C3328E}"/>
          </ac:spMkLst>
        </pc:spChg>
        <pc:spChg chg="add mod">
          <ac:chgData name="Jenny Hermoso" userId="458bb1b9ca60c99b" providerId="LiveId" clId="{838612AB-74FD-480E-A4BB-48D8637CAD7C}" dt="2026-08-02T09:25:25.508" v="5945" actId="20577"/>
          <ac:spMkLst>
            <pc:docMk/>
            <pc:sldMk cId="2052213793" sldId="507"/>
            <ac:spMk id="11" creationId="{DCF1C096-ED44-7A01-C832-A737F4630749}"/>
          </ac:spMkLst>
        </pc:spChg>
        <pc:picChg chg="add mod ord">
          <ac:chgData name="Jenny Hermoso" userId="458bb1b9ca60c99b" providerId="LiveId" clId="{838612AB-74FD-480E-A4BB-48D8637CAD7C}" dt="2026-08-02T11:16:07.423" v="6610"/>
          <ac:picMkLst>
            <pc:docMk/>
            <pc:sldMk cId="2052213793" sldId="507"/>
            <ac:picMk id="6" creationId="{3BA7E990-B7B9-6F93-0544-4F4098D14AB0}"/>
          </ac:picMkLst>
        </pc:picChg>
      </pc:sldChg>
      <pc:sldChg chg="delSp modSp mod ord delAnim">
        <pc:chgData name="Jenny Hermoso" userId="458bb1b9ca60c99b" providerId="LiveId" clId="{838612AB-74FD-480E-A4BB-48D8637CAD7C}" dt="2026-08-10T18:27:37.193" v="6705" actId="478"/>
        <pc:sldMkLst>
          <pc:docMk/>
          <pc:sldMk cId="836034177" sldId="508"/>
        </pc:sldMkLst>
        <pc:spChg chg="mod">
          <ac:chgData name="Jenny Hermoso" userId="458bb1b9ca60c99b" providerId="LiveId" clId="{838612AB-74FD-480E-A4BB-48D8637CAD7C}" dt="2026-07-31T16:52:45.830" v="2181" actId="20577"/>
          <ac:spMkLst>
            <pc:docMk/>
            <pc:sldMk cId="836034177" sldId="508"/>
            <ac:spMk id="2" creationId="{E2EAB94D-EBC7-81DF-1326-263DB278ECBE}"/>
          </ac:spMkLst>
        </pc:spChg>
        <pc:spChg chg="mod">
          <ac:chgData name="Jenny Hermoso" userId="458bb1b9ca60c99b" providerId="LiveId" clId="{838612AB-74FD-480E-A4BB-48D8637CAD7C}" dt="2026-08-02T11:16:07.423" v="6610"/>
          <ac:spMkLst>
            <pc:docMk/>
            <pc:sldMk cId="836034177" sldId="508"/>
            <ac:spMk id="3" creationId="{D441E05E-1537-3CCE-56C1-1A447B1988C4}"/>
          </ac:spMkLst>
        </pc:spChg>
        <pc:spChg chg="mod">
          <ac:chgData name="Jenny Hermoso" userId="458bb1b9ca60c99b" providerId="LiveId" clId="{838612AB-74FD-480E-A4BB-48D8637CAD7C}" dt="2026-08-02T11:16:07.423" v="6610"/>
          <ac:spMkLst>
            <pc:docMk/>
            <pc:sldMk cId="836034177" sldId="508"/>
            <ac:spMk id="4" creationId="{93A028D1-9D9C-DECA-3B84-9B355FA304D3}"/>
          </ac:spMkLst>
        </pc:spChg>
        <pc:spChg chg="mod">
          <ac:chgData name="Jenny Hermoso" userId="458bb1b9ca60c99b" providerId="LiveId" clId="{838612AB-74FD-480E-A4BB-48D8637CAD7C}" dt="2026-08-02T11:16:07.423" v="6610"/>
          <ac:spMkLst>
            <pc:docMk/>
            <pc:sldMk cId="836034177" sldId="508"/>
            <ac:spMk id="5" creationId="{E3BC6062-E71D-74D6-FA07-19D743574734}"/>
          </ac:spMkLst>
        </pc:spChg>
        <pc:picChg chg="del">
          <ac:chgData name="Jenny Hermoso" userId="458bb1b9ca60c99b" providerId="LiveId" clId="{838612AB-74FD-480E-A4BB-48D8637CAD7C}" dt="2026-08-10T18:27:37.193" v="6705" actId="478"/>
          <ac:picMkLst>
            <pc:docMk/>
            <pc:sldMk cId="836034177" sldId="508"/>
            <ac:picMk id="6" creationId="{8E45DDFB-11FC-0D90-67B2-DD638699485B}"/>
          </ac:picMkLst>
        </pc:picChg>
      </pc:sldChg>
      <pc:sldChg chg="delSp modSp mod delAnim">
        <pc:chgData name="Jenny Hermoso" userId="458bb1b9ca60c99b" providerId="LiveId" clId="{838612AB-74FD-480E-A4BB-48D8637CAD7C}" dt="2026-08-10T18:30:40.643" v="6706" actId="478"/>
        <pc:sldMkLst>
          <pc:docMk/>
          <pc:sldMk cId="2700150851" sldId="512"/>
        </pc:sldMkLst>
        <pc:spChg chg="mod">
          <ac:chgData name="Jenny Hermoso" userId="458bb1b9ca60c99b" providerId="LiveId" clId="{838612AB-74FD-480E-A4BB-48D8637CAD7C}" dt="2026-08-02T10:29:30.051" v="6230" actId="14100"/>
          <ac:spMkLst>
            <pc:docMk/>
            <pc:sldMk cId="2700150851" sldId="512"/>
            <ac:spMk id="2" creationId="{4B1E539E-B5AA-A3BC-FA89-90C2A69F88E7}"/>
          </ac:spMkLst>
        </pc:spChg>
        <pc:spChg chg="mod">
          <ac:chgData name="Jenny Hermoso" userId="458bb1b9ca60c99b" providerId="LiveId" clId="{838612AB-74FD-480E-A4BB-48D8637CAD7C}" dt="2026-08-02T11:16:07.423" v="6610"/>
          <ac:spMkLst>
            <pc:docMk/>
            <pc:sldMk cId="2700150851" sldId="512"/>
            <ac:spMk id="3" creationId="{9B20A300-356C-4E14-E927-3750BB62A9A4}"/>
          </ac:spMkLst>
        </pc:spChg>
        <pc:spChg chg="mod">
          <ac:chgData name="Jenny Hermoso" userId="458bb1b9ca60c99b" providerId="LiveId" clId="{838612AB-74FD-480E-A4BB-48D8637CAD7C}" dt="2026-08-02T11:16:07.423" v="6610"/>
          <ac:spMkLst>
            <pc:docMk/>
            <pc:sldMk cId="2700150851" sldId="512"/>
            <ac:spMk id="4" creationId="{DED77CCF-2ADE-539B-1B22-12315AFFB5F1}"/>
          </ac:spMkLst>
        </pc:spChg>
        <pc:spChg chg="mod">
          <ac:chgData name="Jenny Hermoso" userId="458bb1b9ca60c99b" providerId="LiveId" clId="{838612AB-74FD-480E-A4BB-48D8637CAD7C}" dt="2026-08-02T11:16:07.423" v="6610"/>
          <ac:spMkLst>
            <pc:docMk/>
            <pc:sldMk cId="2700150851" sldId="512"/>
            <ac:spMk id="5" creationId="{DE8D30AB-31C7-44D2-A87C-8E18D654FF89}"/>
          </ac:spMkLst>
        </pc:spChg>
        <pc:picChg chg="del">
          <ac:chgData name="Jenny Hermoso" userId="458bb1b9ca60c99b" providerId="LiveId" clId="{838612AB-74FD-480E-A4BB-48D8637CAD7C}" dt="2026-08-10T18:30:40.643" v="6706" actId="478"/>
          <ac:picMkLst>
            <pc:docMk/>
            <pc:sldMk cId="2700150851" sldId="512"/>
            <ac:picMk id="6" creationId="{9976D17B-F808-58D3-50DF-FF2A92E197E5}"/>
          </ac:picMkLst>
        </pc:picChg>
      </pc:sldChg>
      <pc:sldChg chg="addSp delSp modSp new mod modClrScheme delAnim chgLayout">
        <pc:chgData name="Jenny Hermoso" userId="458bb1b9ca60c99b" providerId="LiveId" clId="{838612AB-74FD-480E-A4BB-48D8637CAD7C}" dt="2026-08-11T07:09:20.315" v="6715" actId="1076"/>
        <pc:sldMkLst>
          <pc:docMk/>
          <pc:sldMk cId="641966693" sldId="518"/>
        </pc:sldMkLst>
        <pc:spChg chg="mod">
          <ac:chgData name="Jenny Hermoso" userId="458bb1b9ca60c99b" providerId="LiveId" clId="{838612AB-74FD-480E-A4BB-48D8637CAD7C}" dt="2026-08-02T11:16:07.423" v="6610"/>
          <ac:spMkLst>
            <pc:docMk/>
            <pc:sldMk cId="641966693" sldId="518"/>
            <ac:spMk id="2" creationId="{F14B0D87-D9A7-6E35-6DBF-516ECACBCC74}"/>
          </ac:spMkLst>
        </pc:spChg>
        <pc:spChg chg="mod">
          <ac:chgData name="Jenny Hermoso" userId="458bb1b9ca60c99b" providerId="LiveId" clId="{838612AB-74FD-480E-A4BB-48D8637CAD7C}" dt="2026-08-02T08:54:18.208" v="5903" actId="255"/>
          <ac:spMkLst>
            <pc:docMk/>
            <pc:sldMk cId="641966693" sldId="518"/>
            <ac:spMk id="3" creationId="{19DB6744-CF23-877F-5D89-86FB65F81D48}"/>
          </ac:spMkLst>
        </pc:spChg>
        <pc:spChg chg="mod">
          <ac:chgData name="Jenny Hermoso" userId="458bb1b9ca60c99b" providerId="LiveId" clId="{838612AB-74FD-480E-A4BB-48D8637CAD7C}" dt="2026-08-02T11:16:07.423" v="6610"/>
          <ac:spMkLst>
            <pc:docMk/>
            <pc:sldMk cId="641966693" sldId="518"/>
            <ac:spMk id="4" creationId="{1DE21014-9A68-7B30-9554-C0F054C8FB4A}"/>
          </ac:spMkLst>
        </pc:spChg>
        <pc:spChg chg="mod">
          <ac:chgData name="Jenny Hermoso" userId="458bb1b9ca60c99b" providerId="LiveId" clId="{838612AB-74FD-480E-A4BB-48D8637CAD7C}" dt="2026-08-02T11:16:07.423" v="6610"/>
          <ac:spMkLst>
            <pc:docMk/>
            <pc:sldMk cId="641966693" sldId="518"/>
            <ac:spMk id="5" creationId="{69803395-024C-B712-BB7E-D9263284EFDC}"/>
          </ac:spMkLst>
        </pc:spChg>
        <pc:picChg chg="del">
          <ac:chgData name="Jenny Hermoso" userId="458bb1b9ca60c99b" providerId="LiveId" clId="{838612AB-74FD-480E-A4BB-48D8637CAD7C}" dt="2026-08-10T17:58:20.019" v="6700" actId="478"/>
          <ac:picMkLst>
            <pc:docMk/>
            <pc:sldMk cId="641966693" sldId="518"/>
            <ac:picMk id="6" creationId="{C0E06ADF-0524-88F0-79CB-5104E25C3207}"/>
          </ac:picMkLst>
        </pc:picChg>
        <pc:picChg chg="add mod">
          <ac:chgData name="Jenny Hermoso" userId="458bb1b9ca60c99b" providerId="LiveId" clId="{838612AB-74FD-480E-A4BB-48D8637CAD7C}" dt="2026-08-02T11:16:07.423" v="6610"/>
          <ac:picMkLst>
            <pc:docMk/>
            <pc:sldMk cId="641966693" sldId="518"/>
            <ac:picMk id="7" creationId="{1D255F6A-DB0D-4F7E-31D1-B42BE02453B4}"/>
          </ac:picMkLst>
        </pc:picChg>
        <pc:picChg chg="mod">
          <ac:chgData name="Jenny Hermoso" userId="458bb1b9ca60c99b" providerId="LiveId" clId="{838612AB-74FD-480E-A4BB-48D8637CAD7C}" dt="2026-08-11T07:09:20.315" v="6715" actId="1076"/>
          <ac:picMkLst>
            <pc:docMk/>
            <pc:sldMk cId="641966693" sldId="518"/>
            <ac:picMk id="10" creationId="{AF95089D-1865-511C-C7D1-B25B6A2AE322}"/>
          </ac:picMkLst>
        </pc:picChg>
      </pc:sldChg>
      <pc:sldChg chg="addSp delSp modSp new mod delAnim">
        <pc:chgData name="Jenny Hermoso" userId="458bb1b9ca60c99b" providerId="LiveId" clId="{838612AB-74FD-480E-A4BB-48D8637CAD7C}" dt="2026-08-11T17:14:35.224" v="6717" actId="1076"/>
        <pc:sldMkLst>
          <pc:docMk/>
          <pc:sldMk cId="3575920945" sldId="519"/>
        </pc:sldMkLst>
        <pc:spChg chg="mod">
          <ac:chgData name="Jenny Hermoso" userId="458bb1b9ca60c99b" providerId="LiveId" clId="{838612AB-74FD-480E-A4BB-48D8637CAD7C}" dt="2026-08-02T08:46:01.812" v="5892" actId="14100"/>
          <ac:spMkLst>
            <pc:docMk/>
            <pc:sldMk cId="3575920945" sldId="519"/>
            <ac:spMk id="2" creationId="{BFA239AA-5F26-8DBB-2A72-3F6F1EB9D180}"/>
          </ac:spMkLst>
        </pc:spChg>
        <pc:spChg chg="mod">
          <ac:chgData name="Jenny Hermoso" userId="458bb1b9ca60c99b" providerId="LiveId" clId="{838612AB-74FD-480E-A4BB-48D8637CAD7C}" dt="2026-08-02T11:16:07.423" v="6610"/>
          <ac:spMkLst>
            <pc:docMk/>
            <pc:sldMk cId="3575920945" sldId="519"/>
            <ac:spMk id="3" creationId="{7B864607-9F85-C291-5FDA-76B6A4D01BD3}"/>
          </ac:spMkLst>
        </pc:spChg>
        <pc:spChg chg="mod">
          <ac:chgData name="Jenny Hermoso" userId="458bb1b9ca60c99b" providerId="LiveId" clId="{838612AB-74FD-480E-A4BB-48D8637CAD7C}" dt="2026-08-02T11:16:07.423" v="6610"/>
          <ac:spMkLst>
            <pc:docMk/>
            <pc:sldMk cId="3575920945" sldId="519"/>
            <ac:spMk id="4" creationId="{F8DE8628-469C-EE6A-6CB6-134FA1B9BD2D}"/>
          </ac:spMkLst>
        </pc:spChg>
        <pc:spChg chg="mod">
          <ac:chgData name="Jenny Hermoso" userId="458bb1b9ca60c99b" providerId="LiveId" clId="{838612AB-74FD-480E-A4BB-48D8637CAD7C}" dt="2026-08-02T11:16:07.423" v="6610"/>
          <ac:spMkLst>
            <pc:docMk/>
            <pc:sldMk cId="3575920945" sldId="519"/>
            <ac:spMk id="5" creationId="{A9EA122B-CD56-DD88-A25A-6F5DDF260A42}"/>
          </ac:spMkLst>
        </pc:spChg>
        <pc:spChg chg="add mod">
          <ac:chgData name="Jenny Hermoso" userId="458bb1b9ca60c99b" providerId="LiveId" clId="{838612AB-74FD-480E-A4BB-48D8637CAD7C}" dt="2026-08-02T08:43:22.565" v="5879" actId="14100"/>
          <ac:spMkLst>
            <pc:docMk/>
            <pc:sldMk cId="3575920945" sldId="519"/>
            <ac:spMk id="17" creationId="{DEB1C5DC-2D0C-DD81-2FBC-2F417DE524C7}"/>
          </ac:spMkLst>
        </pc:spChg>
        <pc:picChg chg="del">
          <ac:chgData name="Jenny Hermoso" userId="458bb1b9ca60c99b" providerId="LiveId" clId="{838612AB-74FD-480E-A4BB-48D8637CAD7C}" dt="2026-08-10T18:18:31.397" v="6702" actId="478"/>
          <ac:picMkLst>
            <pc:docMk/>
            <pc:sldMk cId="3575920945" sldId="519"/>
            <ac:picMk id="6" creationId="{CC391FFE-0E62-1250-4B27-897101EA1D8F}"/>
          </ac:picMkLst>
        </pc:picChg>
        <pc:picChg chg="del">
          <ac:chgData name="Jenny Hermoso" userId="458bb1b9ca60c99b" providerId="LiveId" clId="{838612AB-74FD-480E-A4BB-48D8637CAD7C}" dt="2026-08-11T17:09:41.281" v="6716" actId="478"/>
          <ac:picMkLst>
            <pc:docMk/>
            <pc:sldMk cId="3575920945" sldId="519"/>
            <ac:picMk id="8" creationId="{FA5CD013-F3D2-2A50-3AC9-A00C099B1326}"/>
          </ac:picMkLst>
        </pc:picChg>
        <pc:picChg chg="mod">
          <ac:chgData name="Jenny Hermoso" userId="458bb1b9ca60c99b" providerId="LiveId" clId="{838612AB-74FD-480E-A4BB-48D8637CAD7C}" dt="2026-08-11T17:14:35.224" v="6717" actId="1076"/>
          <ac:picMkLst>
            <pc:docMk/>
            <pc:sldMk cId="3575920945" sldId="519"/>
            <ac:picMk id="10" creationId="{4D213E5A-4C8E-8791-0D6F-0DE14A5DA361}"/>
          </ac:picMkLst>
        </pc:picChg>
        <pc:picChg chg="add mod">
          <ac:chgData name="Jenny Hermoso" userId="458bb1b9ca60c99b" providerId="LiveId" clId="{838612AB-74FD-480E-A4BB-48D8637CAD7C}" dt="2026-08-02T08:44:47.277" v="5888" actId="14100"/>
          <ac:picMkLst>
            <pc:docMk/>
            <pc:sldMk cId="3575920945" sldId="519"/>
            <ac:picMk id="16" creationId="{0F55B3EB-0A71-6D79-97E7-AC2BE598B670}"/>
          </ac:picMkLst>
        </pc:picChg>
      </pc:sldChg>
      <pc:sldChg chg="delSp modSp new mod delAnim">
        <pc:chgData name="Jenny Hermoso" userId="458bb1b9ca60c99b" providerId="LiveId" clId="{838612AB-74FD-480E-A4BB-48D8637CAD7C}" dt="2026-08-10T23:25:59.490" v="6709" actId="478"/>
        <pc:sldMkLst>
          <pc:docMk/>
          <pc:sldMk cId="2968726348" sldId="520"/>
        </pc:sldMkLst>
        <pc:spChg chg="mod">
          <ac:chgData name="Jenny Hermoso" userId="458bb1b9ca60c99b" providerId="LiveId" clId="{838612AB-74FD-480E-A4BB-48D8637CAD7C}" dt="2026-08-02T09:39:30.230" v="6033" actId="14100"/>
          <ac:spMkLst>
            <pc:docMk/>
            <pc:sldMk cId="2968726348" sldId="520"/>
            <ac:spMk id="2" creationId="{8F871BFD-6257-E62F-51C6-042E79AFDD43}"/>
          </ac:spMkLst>
        </pc:spChg>
        <pc:spChg chg="mod">
          <ac:chgData name="Jenny Hermoso" userId="458bb1b9ca60c99b" providerId="LiveId" clId="{838612AB-74FD-480E-A4BB-48D8637CAD7C}" dt="2026-08-02T11:16:07.423" v="6610"/>
          <ac:spMkLst>
            <pc:docMk/>
            <pc:sldMk cId="2968726348" sldId="520"/>
            <ac:spMk id="3" creationId="{33A70670-A438-2E94-5FDA-8094FBD75C3F}"/>
          </ac:spMkLst>
        </pc:spChg>
        <pc:spChg chg="mod">
          <ac:chgData name="Jenny Hermoso" userId="458bb1b9ca60c99b" providerId="LiveId" clId="{838612AB-74FD-480E-A4BB-48D8637CAD7C}" dt="2026-08-02T11:16:07.423" v="6610"/>
          <ac:spMkLst>
            <pc:docMk/>
            <pc:sldMk cId="2968726348" sldId="520"/>
            <ac:spMk id="4" creationId="{295B05E8-9F65-B22E-DA79-8C6F4776F8FD}"/>
          </ac:spMkLst>
        </pc:spChg>
        <pc:spChg chg="mod">
          <ac:chgData name="Jenny Hermoso" userId="458bb1b9ca60c99b" providerId="LiveId" clId="{838612AB-74FD-480E-A4BB-48D8637CAD7C}" dt="2026-08-02T11:16:07.423" v="6610"/>
          <ac:spMkLst>
            <pc:docMk/>
            <pc:sldMk cId="2968726348" sldId="520"/>
            <ac:spMk id="5" creationId="{266FAF6A-BC9F-585E-D984-AD46AB71A892}"/>
          </ac:spMkLst>
        </pc:spChg>
        <pc:picChg chg="del">
          <ac:chgData name="Jenny Hermoso" userId="458bb1b9ca60c99b" providerId="LiveId" clId="{838612AB-74FD-480E-A4BB-48D8637CAD7C}" dt="2026-08-10T23:25:59.490" v="6709" actId="478"/>
          <ac:picMkLst>
            <pc:docMk/>
            <pc:sldMk cId="2968726348" sldId="520"/>
            <ac:picMk id="7" creationId="{4BD2ED70-2DF8-C8B0-1688-225BEFEBFF08}"/>
          </ac:picMkLst>
        </pc:picChg>
      </pc:sldChg>
      <pc:sldChg chg="addSp delSp modSp new mod delAnim">
        <pc:chgData name="Jenny Hermoso" userId="458bb1b9ca60c99b" providerId="LiveId" clId="{838612AB-74FD-480E-A4BB-48D8637CAD7C}" dt="2026-08-10T23:00:13.513" v="6708" actId="478"/>
        <pc:sldMkLst>
          <pc:docMk/>
          <pc:sldMk cId="312496617" sldId="521"/>
        </pc:sldMkLst>
        <pc:spChg chg="mod">
          <ac:chgData name="Jenny Hermoso" userId="458bb1b9ca60c99b" providerId="LiveId" clId="{838612AB-74FD-480E-A4BB-48D8637CAD7C}" dt="2026-08-02T19:49:50.058" v="6660" actId="113"/>
          <ac:spMkLst>
            <pc:docMk/>
            <pc:sldMk cId="312496617" sldId="521"/>
            <ac:spMk id="2" creationId="{655837EB-5E66-EB28-7458-6F96B903C442}"/>
          </ac:spMkLst>
        </pc:spChg>
        <pc:spChg chg="mod">
          <ac:chgData name="Jenny Hermoso" userId="458bb1b9ca60c99b" providerId="LiveId" clId="{838612AB-74FD-480E-A4BB-48D8637CAD7C}" dt="2026-08-02T11:16:07.423" v="6610"/>
          <ac:spMkLst>
            <pc:docMk/>
            <pc:sldMk cId="312496617" sldId="521"/>
            <ac:spMk id="3" creationId="{28A36F2C-94E2-67C7-1417-461720AF49B8}"/>
          </ac:spMkLst>
        </pc:spChg>
        <pc:spChg chg="mod">
          <ac:chgData name="Jenny Hermoso" userId="458bb1b9ca60c99b" providerId="LiveId" clId="{838612AB-74FD-480E-A4BB-48D8637CAD7C}" dt="2026-08-02T11:16:07.423" v="6610"/>
          <ac:spMkLst>
            <pc:docMk/>
            <pc:sldMk cId="312496617" sldId="521"/>
            <ac:spMk id="4" creationId="{9A0FB4C5-7CD3-2424-D252-B6AEF2FC9126}"/>
          </ac:spMkLst>
        </pc:spChg>
        <pc:spChg chg="mod">
          <ac:chgData name="Jenny Hermoso" userId="458bb1b9ca60c99b" providerId="LiveId" clId="{838612AB-74FD-480E-A4BB-48D8637CAD7C}" dt="2026-08-02T11:16:07.423" v="6610"/>
          <ac:spMkLst>
            <pc:docMk/>
            <pc:sldMk cId="312496617" sldId="521"/>
            <ac:spMk id="5" creationId="{34FEF8BE-9B52-C0AB-D227-5901EA861D97}"/>
          </ac:spMkLst>
        </pc:spChg>
        <pc:spChg chg="add mod">
          <ac:chgData name="Jenny Hermoso" userId="458bb1b9ca60c99b" providerId="LiveId" clId="{838612AB-74FD-480E-A4BB-48D8637CAD7C}" dt="2026-07-31T18:07:20.361" v="3426" actId="5793"/>
          <ac:spMkLst>
            <pc:docMk/>
            <pc:sldMk cId="312496617" sldId="521"/>
            <ac:spMk id="6" creationId="{3E1B7FA2-298C-6325-EB3E-C1F1B9BF9B56}"/>
          </ac:spMkLst>
        </pc:spChg>
        <pc:spChg chg="add mod">
          <ac:chgData name="Jenny Hermoso" userId="458bb1b9ca60c99b" providerId="LiveId" clId="{838612AB-74FD-480E-A4BB-48D8637CAD7C}" dt="2026-07-31T18:07:19.116" v="3425" actId="5793"/>
          <ac:spMkLst>
            <pc:docMk/>
            <pc:sldMk cId="312496617" sldId="521"/>
            <ac:spMk id="8" creationId="{344D65B4-8A14-E120-81D2-63F0EB011F1F}"/>
          </ac:spMkLst>
        </pc:spChg>
        <pc:spChg chg="add mod">
          <ac:chgData name="Jenny Hermoso" userId="458bb1b9ca60c99b" providerId="LiveId" clId="{838612AB-74FD-480E-A4BB-48D8637CAD7C}" dt="2026-07-31T18:08:37.798" v="3447" actId="14100"/>
          <ac:spMkLst>
            <pc:docMk/>
            <pc:sldMk cId="312496617" sldId="521"/>
            <ac:spMk id="20" creationId="{8FA397D6-0852-8D93-8D96-2CD2BEF5DE7B}"/>
          </ac:spMkLst>
        </pc:spChg>
        <pc:spChg chg="add mod">
          <ac:chgData name="Jenny Hermoso" userId="458bb1b9ca60c99b" providerId="LiveId" clId="{838612AB-74FD-480E-A4BB-48D8637CAD7C}" dt="2026-07-31T18:09:26.643" v="3456" actId="20577"/>
          <ac:spMkLst>
            <pc:docMk/>
            <pc:sldMk cId="312496617" sldId="521"/>
            <ac:spMk id="22" creationId="{8D03C014-8D6F-0FCF-707F-493E64478EC3}"/>
          </ac:spMkLst>
        </pc:spChg>
        <pc:picChg chg="del">
          <ac:chgData name="Jenny Hermoso" userId="458bb1b9ca60c99b" providerId="LiveId" clId="{838612AB-74FD-480E-A4BB-48D8637CAD7C}" dt="2026-08-10T23:00:13.513" v="6708" actId="478"/>
          <ac:picMkLst>
            <pc:docMk/>
            <pc:sldMk cId="312496617" sldId="521"/>
            <ac:picMk id="12" creationId="{DE263896-D820-E629-E97F-17D76D6BEC86}"/>
          </ac:picMkLst>
        </pc:picChg>
      </pc:sldChg>
      <pc:sldChg chg="addSp modSp new mod">
        <pc:chgData name="Jenny Hermoso" userId="458bb1b9ca60c99b" providerId="LiveId" clId="{838612AB-74FD-480E-A4BB-48D8637CAD7C}" dt="2026-08-02T11:16:07.423" v="6610"/>
        <pc:sldMkLst>
          <pc:docMk/>
          <pc:sldMk cId="3819361657" sldId="522"/>
        </pc:sldMkLst>
        <pc:spChg chg="mod">
          <ac:chgData name="Jenny Hermoso" userId="458bb1b9ca60c99b" providerId="LiveId" clId="{838612AB-74FD-480E-A4BB-48D8637CAD7C}" dt="2026-08-02T10:31:58.020" v="6236" actId="14100"/>
          <ac:spMkLst>
            <pc:docMk/>
            <pc:sldMk cId="3819361657" sldId="522"/>
            <ac:spMk id="2" creationId="{798ADA51-CC13-4FCC-109E-D0A3F2818DE3}"/>
          </ac:spMkLst>
        </pc:spChg>
        <pc:spChg chg="mod">
          <ac:chgData name="Jenny Hermoso" userId="458bb1b9ca60c99b" providerId="LiveId" clId="{838612AB-74FD-480E-A4BB-48D8637CAD7C}" dt="2026-08-02T11:16:07.423" v="6610"/>
          <ac:spMkLst>
            <pc:docMk/>
            <pc:sldMk cId="3819361657" sldId="522"/>
            <ac:spMk id="3" creationId="{E7FB6508-F0AD-237F-455E-0C7E0EA18B73}"/>
          </ac:spMkLst>
        </pc:spChg>
        <pc:spChg chg="mod">
          <ac:chgData name="Jenny Hermoso" userId="458bb1b9ca60c99b" providerId="LiveId" clId="{838612AB-74FD-480E-A4BB-48D8637CAD7C}" dt="2026-08-02T11:16:07.423" v="6610"/>
          <ac:spMkLst>
            <pc:docMk/>
            <pc:sldMk cId="3819361657" sldId="522"/>
            <ac:spMk id="4" creationId="{7D60BFC9-296D-42BD-CA5B-B801C7897D1D}"/>
          </ac:spMkLst>
        </pc:spChg>
        <pc:spChg chg="add mod">
          <ac:chgData name="Jenny Hermoso" userId="458bb1b9ca60c99b" providerId="LiveId" clId="{838612AB-74FD-480E-A4BB-48D8637CAD7C}" dt="2026-08-02T10:19:08.697" v="6124" actId="14100"/>
          <ac:spMkLst>
            <pc:docMk/>
            <pc:sldMk cId="3819361657" sldId="522"/>
            <ac:spMk id="6" creationId="{F9263317-2603-E9D2-EA2F-9C32B3DEF84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03/08/2026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03/08/2026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03/08/2026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03/08/2026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03/08/2026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hyperlink" Target="https://www.publicdomainpictures.net/en/view-image.php?image=228294&amp;picture=asthma-inhaler" TargetMode="Externa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creativecommons.org/licenses/by-sa/3.0/" TargetMode="External"/><Relationship Id="rId5" Type="http://schemas.openxmlformats.org/officeDocument/2006/relationships/hyperlink" Target="https://simple.wikipedia.org/wiki/Asthma" TargetMode="Externa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image" Target="../media/image6.sv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2436151</a:t>
            </a:r>
          </a:p>
          <a:p>
            <a:pPr algn="l" eaLnBrk="1" hangingPunct="1"/>
            <a:r>
              <a:rPr lang="en-GB" altLang="en-US" sz="2800" b="1" dirty="0">
                <a:solidFill>
                  <a:schemeClr val="bg1"/>
                </a:solidFill>
              </a:rPr>
              <a:t>Student name: Jenny A. Hermoso</a:t>
            </a:r>
          </a:p>
          <a:p>
            <a:pPr algn="l" eaLnBrk="1" hangingPunct="1"/>
            <a:r>
              <a:rPr lang="en-GB" altLang="en-US" sz="2800" b="1" dirty="0">
                <a:solidFill>
                  <a:schemeClr val="bg1"/>
                </a:solidFill>
              </a:rPr>
              <a:t>Lecturer Name: Dr. Soban Sadiq</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21" name="Recorded Sound">
            <a:hlinkClick r:id="" action="ppaction://media"/>
            <a:extLst>
              <a:ext uri="{FF2B5EF4-FFF2-40B4-BE49-F238E27FC236}">
                <a16:creationId xmlns:a16="http://schemas.microsoft.com/office/drawing/2014/main" id="{40007FC7-A41A-3B07-EF51-BD23821CAE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19600" y="32766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870"/>
    </mc:Choice>
    <mc:Fallback>
      <p:transition spd="slow" advTm="128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08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5622E-B936-6327-E865-881E6120943E}"/>
              </a:ext>
            </a:extLst>
          </p:cNvPr>
          <p:cNvSpPr>
            <a:spLocks noGrp="1"/>
          </p:cNvSpPr>
          <p:nvPr>
            <p:ph type="title"/>
          </p:nvPr>
        </p:nvSpPr>
        <p:spPr>
          <a:xfrm>
            <a:off x="457200" y="274638"/>
            <a:ext cx="8229600" cy="1143000"/>
          </a:xfrm>
        </p:spPr>
        <p:txBody>
          <a:bodyPr wrap="square" anchor="ctr">
            <a:normAutofit/>
          </a:bodyPr>
          <a:lstStyle/>
          <a:p>
            <a:r>
              <a:rPr lang="en-GB" b="1" dirty="0"/>
              <a:t>Introduction</a:t>
            </a:r>
          </a:p>
        </p:txBody>
      </p:sp>
      <p:sp>
        <p:nvSpPr>
          <p:cNvPr id="3" name="Content Placeholder 2">
            <a:extLst>
              <a:ext uri="{FF2B5EF4-FFF2-40B4-BE49-F238E27FC236}">
                <a16:creationId xmlns:a16="http://schemas.microsoft.com/office/drawing/2014/main" id="{A95F5452-5DB7-B7E8-45D1-2A898904D376}"/>
              </a:ext>
            </a:extLst>
          </p:cNvPr>
          <p:cNvSpPr>
            <a:spLocks noGrp="1"/>
          </p:cNvSpPr>
          <p:nvPr>
            <p:ph sz="half" idx="1"/>
          </p:nvPr>
        </p:nvSpPr>
        <p:spPr>
          <a:xfrm>
            <a:off x="457200" y="1600201"/>
            <a:ext cx="8075240" cy="3989040"/>
          </a:xfrm>
        </p:spPr>
        <p:txBody>
          <a:bodyPr wrap="square" anchor="t">
            <a:noAutofit/>
          </a:bodyPr>
          <a:lstStyle/>
          <a:p>
            <a:pPr>
              <a:lnSpc>
                <a:spcPct val="90000"/>
              </a:lnSpc>
            </a:pPr>
            <a:r>
              <a:rPr lang="en-GB" sz="1800" dirty="0">
                <a:latin typeface="Arial" panose="020B0604020202020204" pitchFamily="34" charset="0"/>
                <a:cs typeface="Arial" panose="020B0604020202020204" pitchFamily="34" charset="0"/>
              </a:rPr>
              <a:t>Michelle is an 18‑year‑old British student who has been diagnosed with asthma, a long‑term respiratory condition that causes inflammation and narrowing of the airways. Asthma is a major chronic respiratory disease that affects people of all ages, but young adults often struggle with managing symptoms alongside busy routines, education, and lifestyle changes. In health and social care, asthma remains a significant condition because it can lead to emergency admissions, reduced quality of life, and long‑term complications if not well controlled (NHS, 2024). Understanding asthma is essential for supporting young people like Michelle, who must balance self‑management with academic pressures and everyday activities.</a:t>
            </a:r>
          </a:p>
        </p:txBody>
      </p:sp>
      <p:sp>
        <p:nvSpPr>
          <p:cNvPr id="4" name="Date Placeholder 3">
            <a:extLst>
              <a:ext uri="{FF2B5EF4-FFF2-40B4-BE49-F238E27FC236}">
                <a16:creationId xmlns:a16="http://schemas.microsoft.com/office/drawing/2014/main" id="{9B8A3092-6808-A960-7396-A2B7925C088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03/08/2026</a:t>
            </a:fld>
            <a:endParaRPr lang="en-GB" altLang="en-US" sz="900"/>
          </a:p>
        </p:txBody>
      </p:sp>
      <p:sp>
        <p:nvSpPr>
          <p:cNvPr id="5" name="Slide Number Placeholder 4">
            <a:extLst>
              <a:ext uri="{FF2B5EF4-FFF2-40B4-BE49-F238E27FC236}">
                <a16:creationId xmlns:a16="http://schemas.microsoft.com/office/drawing/2014/main" id="{9E2B4576-6A34-D6B5-1CB5-10BDC296F42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a:p>
        </p:txBody>
      </p:sp>
      <p:pic>
        <p:nvPicPr>
          <p:cNvPr id="18" name="Recorded Sound">
            <a:hlinkClick r:id="" action="ppaction://media"/>
            <a:extLst>
              <a:ext uri="{FF2B5EF4-FFF2-40B4-BE49-F238E27FC236}">
                <a16:creationId xmlns:a16="http://schemas.microsoft.com/office/drawing/2014/main" id="{AE5BB253-8B6B-CC55-310C-E365558082A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32440" y="300984"/>
            <a:ext cx="304800" cy="304800"/>
          </a:xfrm>
          <a:prstGeom prst="rect">
            <a:avLst/>
          </a:prstGeom>
        </p:spPr>
      </p:pic>
    </p:spTree>
    <p:extLst>
      <p:ext uri="{BB962C8B-B14F-4D97-AF65-F5344CB8AC3E}">
        <p14:creationId xmlns:p14="http://schemas.microsoft.com/office/powerpoint/2010/main" val="3119517354"/>
      </p:ext>
    </p:extLst>
  </p:cSld>
  <p:clrMapOvr>
    <a:masterClrMapping/>
  </p:clrMapOvr>
  <mc:AlternateContent xmlns:mc="http://schemas.openxmlformats.org/markup-compatibility/2006">
    <mc:Choice xmlns:p14="http://schemas.microsoft.com/office/powerpoint/2010/main" Requires="p14">
      <p:transition spd="slow" p14:dur="2000" advTm="97670"/>
    </mc:Choice>
    <mc:Fallback>
      <p:transition spd="slow" advTm="97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274"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B0D87-D9A7-6E35-6DBF-516ECACBCC74}"/>
              </a:ext>
            </a:extLst>
          </p:cNvPr>
          <p:cNvSpPr>
            <a:spLocks noGrp="1"/>
          </p:cNvSpPr>
          <p:nvPr>
            <p:ph type="title"/>
          </p:nvPr>
        </p:nvSpPr>
        <p:spPr>
          <a:xfrm>
            <a:off x="457200" y="274638"/>
            <a:ext cx="8229600" cy="1143000"/>
          </a:xfrm>
        </p:spPr>
        <p:txBody>
          <a:bodyPr wrap="square" anchor="ctr">
            <a:normAutofit/>
          </a:bodyPr>
          <a:lstStyle/>
          <a:p>
            <a:r>
              <a:rPr lang="en-GB" sz="1800" b="1" dirty="0"/>
              <a:t>Information about the person</a:t>
            </a:r>
          </a:p>
        </p:txBody>
      </p:sp>
      <p:sp>
        <p:nvSpPr>
          <p:cNvPr id="3" name="Content Placeholder 2">
            <a:extLst>
              <a:ext uri="{FF2B5EF4-FFF2-40B4-BE49-F238E27FC236}">
                <a16:creationId xmlns:a16="http://schemas.microsoft.com/office/drawing/2014/main" id="{19DB6744-CF23-877F-5D89-86FB65F81D48}"/>
              </a:ext>
            </a:extLst>
          </p:cNvPr>
          <p:cNvSpPr>
            <a:spLocks noGrp="1"/>
          </p:cNvSpPr>
          <p:nvPr>
            <p:ph sz="half" idx="1"/>
          </p:nvPr>
        </p:nvSpPr>
        <p:spPr>
          <a:xfrm>
            <a:off x="323528" y="1600201"/>
            <a:ext cx="4038600" cy="3989040"/>
          </a:xfrm>
        </p:spPr>
        <p:txBody>
          <a:bodyPr wrap="square" anchor="t">
            <a:normAutofit/>
          </a:bodyPr>
          <a:lstStyle/>
          <a:p>
            <a:r>
              <a:rPr lang="en-GB" sz="1800" dirty="0"/>
              <a:t>Michelle is an 18-year-old female college student. She lives with her mother in a small flat in London.</a:t>
            </a:r>
          </a:p>
          <a:p>
            <a:r>
              <a:rPr lang="en-GB" sz="1800" dirty="0"/>
              <a:t>In addition, she has also been recently diagnosed with asthma.</a:t>
            </a:r>
          </a:p>
        </p:txBody>
      </p:sp>
      <p:pic>
        <p:nvPicPr>
          <p:cNvPr id="7" name="Content Placeholder 6">
            <a:extLst>
              <a:ext uri="{FF2B5EF4-FFF2-40B4-BE49-F238E27FC236}">
                <a16:creationId xmlns:a16="http://schemas.microsoft.com/office/drawing/2014/main" id="{1D255F6A-DB0D-4F7E-31D1-B42BE02453B4}"/>
              </a:ext>
            </a:extLst>
          </p:cNvPr>
          <p:cNvPicPr>
            <a:picLocks noGrp="1" noChangeAspect="1"/>
          </p:cNvPicPr>
          <p:nvPr>
            <p:ph sz="half" idx="2"/>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0522" r="6431"/>
          <a:stretch>
            <a:fillRect/>
          </a:stretch>
        </p:blipFill>
        <p:spPr>
          <a:xfrm>
            <a:off x="4648200" y="1600201"/>
            <a:ext cx="4038600" cy="3989040"/>
          </a:xfrm>
          <a:noFill/>
        </p:spPr>
      </p:pic>
      <p:sp>
        <p:nvSpPr>
          <p:cNvPr id="4" name="Date Placeholder 3">
            <a:extLst>
              <a:ext uri="{FF2B5EF4-FFF2-40B4-BE49-F238E27FC236}">
                <a16:creationId xmlns:a16="http://schemas.microsoft.com/office/drawing/2014/main" id="{1DE21014-9A68-7B30-9554-C0F054C8FB4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03/08/2026</a:t>
            </a:fld>
            <a:endParaRPr lang="en-GB" altLang="en-US" sz="900"/>
          </a:p>
        </p:txBody>
      </p:sp>
      <p:sp>
        <p:nvSpPr>
          <p:cNvPr id="5" name="Slide Number Placeholder 4">
            <a:extLst>
              <a:ext uri="{FF2B5EF4-FFF2-40B4-BE49-F238E27FC236}">
                <a16:creationId xmlns:a16="http://schemas.microsoft.com/office/drawing/2014/main" id="{69803395-024C-B712-BB7E-D9263284EFD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a:t>
            </a:fld>
            <a:endParaRPr lang="en-GB" altLang="en-US"/>
          </a:p>
        </p:txBody>
      </p:sp>
      <p:pic>
        <p:nvPicPr>
          <p:cNvPr id="10" name="Recorded Sound">
            <a:hlinkClick r:id="" action="ppaction://media"/>
            <a:extLst>
              <a:ext uri="{FF2B5EF4-FFF2-40B4-BE49-F238E27FC236}">
                <a16:creationId xmlns:a16="http://schemas.microsoft.com/office/drawing/2014/main" id="{AF95089D-1865-511C-C7D1-B25B6A2AE32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60432" y="502892"/>
            <a:ext cx="304800" cy="304800"/>
          </a:xfrm>
          <a:prstGeom prst="rect">
            <a:avLst/>
          </a:prstGeom>
        </p:spPr>
      </p:pic>
    </p:spTree>
    <p:extLst>
      <p:ext uri="{BB962C8B-B14F-4D97-AF65-F5344CB8AC3E}">
        <p14:creationId xmlns:p14="http://schemas.microsoft.com/office/powerpoint/2010/main" val="641966693"/>
      </p:ext>
    </p:extLst>
  </p:cSld>
  <p:clrMapOvr>
    <a:masterClrMapping/>
  </p:clrMapOvr>
  <mc:AlternateContent xmlns:mc="http://schemas.openxmlformats.org/markup-compatibility/2006">
    <mc:Choice xmlns:p14="http://schemas.microsoft.com/office/powerpoint/2010/main" Requires="p14">
      <p:transition spd="slow" p14:dur="2000" advTm="20665"/>
    </mc:Choice>
    <mc:Fallback>
      <p:transition spd="slow" advTm="206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35"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1C51C-E494-925D-309F-178FAC3DF304}"/>
              </a:ext>
            </a:extLst>
          </p:cNvPr>
          <p:cNvSpPr>
            <a:spLocks noGrp="1"/>
          </p:cNvSpPr>
          <p:nvPr>
            <p:ph type="title"/>
          </p:nvPr>
        </p:nvSpPr>
        <p:spPr/>
        <p:txBody>
          <a:bodyPr/>
          <a:lstStyle/>
          <a:p>
            <a:r>
              <a:rPr lang="en-GB" b="1" dirty="0"/>
              <a:t>Key Health Measurements</a:t>
            </a:r>
          </a:p>
        </p:txBody>
      </p:sp>
      <p:graphicFrame>
        <p:nvGraphicFramePr>
          <p:cNvPr id="8" name="Content Placeholder 7">
            <a:extLst>
              <a:ext uri="{FF2B5EF4-FFF2-40B4-BE49-F238E27FC236}">
                <a16:creationId xmlns:a16="http://schemas.microsoft.com/office/drawing/2014/main" id="{CA1151AB-4789-A611-4F3D-02149F2506C0}"/>
              </a:ext>
            </a:extLst>
          </p:cNvPr>
          <p:cNvGraphicFramePr>
            <a:graphicFrameLocks noGrp="1"/>
          </p:cNvGraphicFramePr>
          <p:nvPr>
            <p:ph idx="1"/>
            <p:extLst>
              <p:ext uri="{D42A27DB-BD31-4B8C-83A1-F6EECF244321}">
                <p14:modId xmlns:p14="http://schemas.microsoft.com/office/powerpoint/2010/main" val="216866514"/>
              </p:ext>
            </p:extLst>
          </p:nvPr>
        </p:nvGraphicFramePr>
        <p:xfrm>
          <a:off x="457200" y="1600202"/>
          <a:ext cx="8219256" cy="3930607"/>
        </p:xfrm>
        <a:graphic>
          <a:graphicData uri="http://schemas.openxmlformats.org/drawingml/2006/table">
            <a:tbl>
              <a:tblPr firstRow="1" bandRow="1">
                <a:tableStyleId>{BC89EF96-8CEA-46FF-86C4-4CE0E7609802}</a:tableStyleId>
              </a:tblPr>
              <a:tblGrid>
                <a:gridCol w="2057400">
                  <a:extLst>
                    <a:ext uri="{9D8B030D-6E8A-4147-A177-3AD203B41FA5}">
                      <a16:colId xmlns:a16="http://schemas.microsoft.com/office/drawing/2014/main" val="774966406"/>
                    </a:ext>
                  </a:extLst>
                </a:gridCol>
                <a:gridCol w="2057400">
                  <a:extLst>
                    <a:ext uri="{9D8B030D-6E8A-4147-A177-3AD203B41FA5}">
                      <a16:colId xmlns:a16="http://schemas.microsoft.com/office/drawing/2014/main" val="1926296521"/>
                    </a:ext>
                  </a:extLst>
                </a:gridCol>
                <a:gridCol w="2057400">
                  <a:extLst>
                    <a:ext uri="{9D8B030D-6E8A-4147-A177-3AD203B41FA5}">
                      <a16:colId xmlns:a16="http://schemas.microsoft.com/office/drawing/2014/main" val="3938894298"/>
                    </a:ext>
                  </a:extLst>
                </a:gridCol>
                <a:gridCol w="2047056">
                  <a:extLst>
                    <a:ext uri="{9D8B030D-6E8A-4147-A177-3AD203B41FA5}">
                      <a16:colId xmlns:a16="http://schemas.microsoft.com/office/drawing/2014/main" val="543004854"/>
                    </a:ext>
                  </a:extLst>
                </a:gridCol>
              </a:tblGrid>
              <a:tr h="547327">
                <a:tc>
                  <a:txBody>
                    <a:bodyPr/>
                    <a:lstStyle/>
                    <a:p>
                      <a:pPr algn="ctr"/>
                      <a:r>
                        <a:rPr lang="en-GB" baseline="0" dirty="0">
                          <a:solidFill>
                            <a:schemeClr val="bg1"/>
                          </a:solidFill>
                        </a:rPr>
                        <a:t>Measurement</a:t>
                      </a:r>
                    </a:p>
                  </a:txBody>
                  <a:tcPr>
                    <a:solidFill>
                      <a:schemeClr val="accent5">
                        <a:lumMod val="75000"/>
                      </a:schemeClr>
                    </a:solidFill>
                  </a:tcPr>
                </a:tc>
                <a:tc>
                  <a:txBody>
                    <a:bodyPr/>
                    <a:lstStyle/>
                    <a:p>
                      <a:pPr algn="ctr"/>
                      <a:r>
                        <a:rPr lang="en-GB" baseline="0" dirty="0">
                          <a:solidFill>
                            <a:schemeClr val="bg1"/>
                          </a:solidFill>
                        </a:rPr>
                        <a:t>Michelle’s Value</a:t>
                      </a:r>
                    </a:p>
                  </a:txBody>
                  <a:tcPr>
                    <a:solidFill>
                      <a:schemeClr val="accent5">
                        <a:lumMod val="75000"/>
                      </a:schemeClr>
                    </a:solidFill>
                  </a:tcPr>
                </a:tc>
                <a:tc>
                  <a:txBody>
                    <a:bodyPr/>
                    <a:lstStyle/>
                    <a:p>
                      <a:pPr algn="ctr"/>
                      <a:r>
                        <a:rPr lang="en-GB" baseline="0" dirty="0">
                          <a:solidFill>
                            <a:schemeClr val="bg1"/>
                          </a:solidFill>
                        </a:rPr>
                        <a:t>Healthy Range</a:t>
                      </a:r>
                    </a:p>
                  </a:txBody>
                  <a:tcPr>
                    <a:solidFill>
                      <a:schemeClr val="accent5">
                        <a:lumMod val="75000"/>
                      </a:schemeClr>
                    </a:solidFill>
                  </a:tcPr>
                </a:tc>
                <a:tc>
                  <a:txBody>
                    <a:bodyPr/>
                    <a:lstStyle/>
                    <a:p>
                      <a:r>
                        <a:rPr lang="en-GB" baseline="0" dirty="0">
                          <a:solidFill>
                            <a:schemeClr val="bg1"/>
                          </a:solidFill>
                        </a:rPr>
                        <a:t>Interpretation</a:t>
                      </a:r>
                    </a:p>
                  </a:txBody>
                  <a:tcPr>
                    <a:solidFill>
                      <a:schemeClr val="accent5">
                        <a:lumMod val="75000"/>
                      </a:schemeClr>
                    </a:solidFill>
                  </a:tcPr>
                </a:tc>
                <a:extLst>
                  <a:ext uri="{0D108BD9-81ED-4DB2-BD59-A6C34878D82A}">
                    <a16:rowId xmlns:a16="http://schemas.microsoft.com/office/drawing/2014/main" val="2334756176"/>
                  </a:ext>
                </a:extLst>
              </a:tr>
              <a:tr h="838375">
                <a:tc>
                  <a:txBody>
                    <a:bodyPr/>
                    <a:lstStyle/>
                    <a:p>
                      <a:pPr algn="ctr"/>
                      <a:r>
                        <a:rPr lang="en-GB" dirty="0"/>
                        <a:t>Blood Pressure</a:t>
                      </a:r>
                    </a:p>
                  </a:txBody>
                  <a:tcPr/>
                </a:tc>
                <a:tc>
                  <a:txBody>
                    <a:bodyPr/>
                    <a:lstStyle/>
                    <a:p>
                      <a:pPr algn="ctr"/>
                      <a:r>
                        <a:rPr lang="en-GB" dirty="0"/>
                        <a:t>128/82 mmHg</a:t>
                      </a:r>
                    </a:p>
                  </a:txBody>
                  <a:tcPr/>
                </a:tc>
                <a:tc>
                  <a:txBody>
                    <a:bodyPr/>
                    <a:lstStyle/>
                    <a:p>
                      <a:pPr algn="ctr"/>
                      <a:r>
                        <a:rPr lang="en-GB" dirty="0"/>
                        <a:t>90/60–120/80 mmHg (NHS, 2023)</a:t>
                      </a:r>
                    </a:p>
                  </a:txBody>
                  <a:tcPr/>
                </a:tc>
                <a:tc>
                  <a:txBody>
                    <a:bodyPr/>
                    <a:lstStyle/>
                    <a:p>
                      <a:pPr algn="ctr"/>
                      <a:r>
                        <a:rPr lang="en-GB" dirty="0"/>
                        <a:t>Slightly above ideal</a:t>
                      </a:r>
                    </a:p>
                  </a:txBody>
                  <a:tcPr/>
                </a:tc>
                <a:extLst>
                  <a:ext uri="{0D108BD9-81ED-4DB2-BD59-A6C34878D82A}">
                    <a16:rowId xmlns:a16="http://schemas.microsoft.com/office/drawing/2014/main" val="3097883910"/>
                  </a:ext>
                </a:extLst>
              </a:tr>
              <a:tr h="586862">
                <a:tc>
                  <a:txBody>
                    <a:bodyPr/>
                    <a:lstStyle/>
                    <a:p>
                      <a:pPr algn="ctr"/>
                      <a:r>
                        <a:rPr lang="en-GB" dirty="0"/>
                        <a:t>BMI</a:t>
                      </a:r>
                    </a:p>
                  </a:txBody>
                  <a:tcPr/>
                </a:tc>
                <a:tc>
                  <a:txBody>
                    <a:bodyPr/>
                    <a:lstStyle/>
                    <a:p>
                      <a:pPr algn="ctr"/>
                      <a:r>
                        <a:rPr lang="en-GB" dirty="0"/>
                        <a:t>27.1</a:t>
                      </a:r>
                    </a:p>
                  </a:txBody>
                  <a:tcPr/>
                </a:tc>
                <a:tc>
                  <a:txBody>
                    <a:bodyPr/>
                    <a:lstStyle/>
                    <a:p>
                      <a:pPr algn="ctr"/>
                      <a:r>
                        <a:rPr lang="en-GB" dirty="0"/>
                        <a:t>18.5–24.9 (NHS, 2024)</a:t>
                      </a:r>
                    </a:p>
                  </a:txBody>
                  <a:tcPr/>
                </a:tc>
                <a:tc>
                  <a:txBody>
                    <a:bodyPr/>
                    <a:lstStyle/>
                    <a:p>
                      <a:pPr algn="ctr"/>
                      <a:r>
                        <a:rPr lang="en-GB" dirty="0"/>
                        <a:t>Overweight</a:t>
                      </a:r>
                    </a:p>
                  </a:txBody>
                  <a:tcPr/>
                </a:tc>
                <a:extLst>
                  <a:ext uri="{0D108BD9-81ED-4DB2-BD59-A6C34878D82A}">
                    <a16:rowId xmlns:a16="http://schemas.microsoft.com/office/drawing/2014/main" val="3784636460"/>
                  </a:ext>
                </a:extLst>
              </a:tr>
              <a:tr h="1089887">
                <a:tc>
                  <a:txBody>
                    <a:bodyPr/>
                    <a:lstStyle/>
                    <a:p>
                      <a:pPr algn="ctr"/>
                      <a:r>
                        <a:rPr lang="en-GB" dirty="0"/>
                        <a:t>Peak Flow</a:t>
                      </a:r>
                    </a:p>
                  </a:txBody>
                  <a:tcPr/>
                </a:tc>
                <a:tc>
                  <a:txBody>
                    <a:bodyPr/>
                    <a:lstStyle/>
                    <a:p>
                      <a:pPr algn="ctr"/>
                      <a:r>
                        <a:rPr lang="en-GB" dirty="0"/>
                        <a:t>320 L/min</a:t>
                      </a:r>
                    </a:p>
                  </a:txBody>
                  <a:tcPr/>
                </a:tc>
                <a:tc>
                  <a:txBody>
                    <a:bodyPr/>
                    <a:lstStyle/>
                    <a:p>
                      <a:pPr algn="ctr"/>
                      <a:r>
                        <a:rPr lang="en-GB" dirty="0"/>
                        <a:t>400–500 L/min for young women (Asthma + Lung UK, 2023)</a:t>
                      </a:r>
                    </a:p>
                  </a:txBody>
                  <a:tcPr/>
                </a:tc>
                <a:tc>
                  <a:txBody>
                    <a:bodyPr/>
                    <a:lstStyle/>
                    <a:p>
                      <a:pPr algn="ctr"/>
                      <a:r>
                        <a:rPr lang="en-GB" dirty="0"/>
                        <a:t>Below expected</a:t>
                      </a:r>
                    </a:p>
                  </a:txBody>
                  <a:tcPr/>
                </a:tc>
                <a:extLst>
                  <a:ext uri="{0D108BD9-81ED-4DB2-BD59-A6C34878D82A}">
                    <a16:rowId xmlns:a16="http://schemas.microsoft.com/office/drawing/2014/main" val="2969249495"/>
                  </a:ext>
                </a:extLst>
              </a:tr>
              <a:tr h="586862">
                <a:tc>
                  <a:txBody>
                    <a:bodyPr/>
                    <a:lstStyle/>
                    <a:p>
                      <a:pPr algn="ctr"/>
                      <a:r>
                        <a:rPr lang="en-GB" dirty="0"/>
                        <a:t>Resting Heart Rate</a:t>
                      </a:r>
                    </a:p>
                  </a:txBody>
                  <a:tcPr/>
                </a:tc>
                <a:tc>
                  <a:txBody>
                    <a:bodyPr/>
                    <a:lstStyle/>
                    <a:p>
                      <a:pPr algn="ctr"/>
                      <a:r>
                        <a:rPr lang="en-GB" dirty="0"/>
                        <a:t>92 bpm</a:t>
                      </a:r>
                    </a:p>
                  </a:txBody>
                  <a:tcPr/>
                </a:tc>
                <a:tc>
                  <a:txBody>
                    <a:bodyPr/>
                    <a:lstStyle/>
                    <a:p>
                      <a:pPr algn="ctr"/>
                      <a:r>
                        <a:rPr lang="en-GB" dirty="0"/>
                        <a:t>60–100 bpm (NHS, 2024)</a:t>
                      </a:r>
                    </a:p>
                  </a:txBody>
                  <a:tcPr/>
                </a:tc>
                <a:tc>
                  <a:txBody>
                    <a:bodyPr/>
                    <a:lstStyle/>
                    <a:p>
                      <a:pPr algn="ctr"/>
                      <a:r>
                        <a:rPr lang="en-GB" dirty="0"/>
                        <a:t>High end of normal</a:t>
                      </a:r>
                    </a:p>
                  </a:txBody>
                  <a:tcPr/>
                </a:tc>
                <a:extLst>
                  <a:ext uri="{0D108BD9-81ED-4DB2-BD59-A6C34878D82A}">
                    <a16:rowId xmlns:a16="http://schemas.microsoft.com/office/drawing/2014/main" val="1010046028"/>
                  </a:ext>
                </a:extLst>
              </a:tr>
            </a:tbl>
          </a:graphicData>
        </a:graphic>
      </p:graphicFrame>
      <p:sp>
        <p:nvSpPr>
          <p:cNvPr id="4" name="Date Placeholder 3">
            <a:extLst>
              <a:ext uri="{FF2B5EF4-FFF2-40B4-BE49-F238E27FC236}">
                <a16:creationId xmlns:a16="http://schemas.microsoft.com/office/drawing/2014/main" id="{208EE613-F193-D7CB-7F87-9A69002D8D7B}"/>
              </a:ext>
            </a:extLst>
          </p:cNvPr>
          <p:cNvSpPr>
            <a:spLocks noGrp="1"/>
          </p:cNvSpPr>
          <p:nvPr>
            <p:ph type="dt" sz="half" idx="10"/>
          </p:nvPr>
        </p:nvSpPr>
        <p:spPr/>
        <p:txBody>
          <a:bodyPr/>
          <a:lstStyle/>
          <a:p>
            <a:pPr>
              <a:defRPr/>
            </a:pPr>
            <a:fld id="{2303D31F-598B-47EE-BA37-93F097A3D676}" type="datetime1">
              <a:rPr lang="en-GB" altLang="en-US" smtClean="0"/>
              <a:pPr>
                <a:defRPr/>
              </a:pPr>
              <a:t>03/08/2026</a:t>
            </a:fld>
            <a:endParaRPr lang="en-GB" altLang="en-US"/>
          </a:p>
        </p:txBody>
      </p:sp>
      <p:sp>
        <p:nvSpPr>
          <p:cNvPr id="5" name="Slide Number Placeholder 4">
            <a:extLst>
              <a:ext uri="{FF2B5EF4-FFF2-40B4-BE49-F238E27FC236}">
                <a16:creationId xmlns:a16="http://schemas.microsoft.com/office/drawing/2014/main" id="{0E0A98DF-7B9A-9D49-8B60-EC58D6DBDB61}"/>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7" name="Recorded Sound">
            <a:hlinkClick r:id="" action="ppaction://media"/>
            <a:extLst>
              <a:ext uri="{FF2B5EF4-FFF2-40B4-BE49-F238E27FC236}">
                <a16:creationId xmlns:a16="http://schemas.microsoft.com/office/drawing/2014/main" id="{4E6A8536-322D-6D04-04DD-C77BF2EC1A7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1853656269"/>
      </p:ext>
    </p:extLst>
  </p:cSld>
  <p:clrMapOvr>
    <a:masterClrMapping/>
  </p:clrMapOvr>
  <mc:AlternateContent xmlns:mc="http://schemas.openxmlformats.org/markup-compatibility/2006">
    <mc:Choice xmlns:p14="http://schemas.microsoft.com/office/powerpoint/2010/main" Requires="p14">
      <p:transition spd="slow" p14:dur="2000" advTm="62564"/>
    </mc:Choice>
    <mc:Fallback>
      <p:transition spd="slow" advTm="625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83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239AA-5F26-8DBB-2A72-3F6F1EB9D180}"/>
              </a:ext>
            </a:extLst>
          </p:cNvPr>
          <p:cNvSpPr>
            <a:spLocks noGrp="1"/>
          </p:cNvSpPr>
          <p:nvPr>
            <p:ph type="title"/>
          </p:nvPr>
        </p:nvSpPr>
        <p:spPr>
          <a:xfrm>
            <a:off x="457200" y="274638"/>
            <a:ext cx="8229600" cy="922114"/>
          </a:xfrm>
        </p:spPr>
        <p:txBody>
          <a:bodyPr/>
          <a:lstStyle/>
          <a:p>
            <a:r>
              <a:rPr lang="en-GB" b="1" dirty="0">
                <a:cs typeface="Arial" panose="020B0604020202020204" pitchFamily="34" charset="0"/>
              </a:rPr>
              <a:t>Anatomy and Physiology</a:t>
            </a:r>
            <a:endParaRPr lang="en-GB" dirty="0"/>
          </a:p>
        </p:txBody>
      </p:sp>
      <p:sp>
        <p:nvSpPr>
          <p:cNvPr id="3" name="Content Placeholder 2">
            <a:extLst>
              <a:ext uri="{FF2B5EF4-FFF2-40B4-BE49-F238E27FC236}">
                <a16:creationId xmlns:a16="http://schemas.microsoft.com/office/drawing/2014/main" id="{7B864607-9F85-C291-5FDA-76B6A4D01BD3}"/>
              </a:ext>
            </a:extLst>
          </p:cNvPr>
          <p:cNvSpPr>
            <a:spLocks noGrp="1"/>
          </p:cNvSpPr>
          <p:nvPr>
            <p:ph idx="1"/>
          </p:nvPr>
        </p:nvSpPr>
        <p:spPr>
          <a:xfrm>
            <a:off x="539552" y="1196752"/>
            <a:ext cx="4176464" cy="4464496"/>
          </a:xfrm>
        </p:spPr>
        <p:txBody>
          <a:bodyPr/>
          <a:lstStyle/>
          <a:p>
            <a:endParaRPr lang="en-GB" sz="11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Asthma affects the respiratory system, particularly the bronchi, bronchioles, and alveoli. Normally, air travels through the trachea into branching bronchi and bronchioles, eventually reaching the alveoli where gas exchange occurs. Oxygen diffuses into the bloodstream while carbon dioxide is removed (</a:t>
            </a:r>
            <a:r>
              <a:rPr lang="en-GB" sz="1400" dirty="0" err="1">
                <a:latin typeface="Arial" panose="020B0604020202020204" pitchFamily="34" charset="0"/>
                <a:cs typeface="Arial" panose="020B0604020202020204" pitchFamily="34" charset="0"/>
              </a:rPr>
              <a:t>Marieb</a:t>
            </a:r>
            <a:r>
              <a:rPr lang="en-GB" sz="1400" dirty="0">
                <a:latin typeface="Arial" panose="020B0604020202020204" pitchFamily="34" charset="0"/>
                <a:cs typeface="Arial" panose="020B0604020202020204" pitchFamily="34" charset="0"/>
              </a:rPr>
              <a:t> and Hoehn, 2019).</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In asthma, the bronchial tubes become inflamed, swollen, and hyper‑responsive. The smooth muscle around the airways tightens, and excess mucus is produced. These changes narrow the airways, making breathing difficult and reducing airflow during inhalation and exhalation (GINA, 2023). This explains Michelle’s lower peak flow readings and her episodes of wheezing and breathlessness.</a:t>
            </a:r>
          </a:p>
        </p:txBody>
      </p:sp>
      <p:sp>
        <p:nvSpPr>
          <p:cNvPr id="4" name="Date Placeholder 3">
            <a:extLst>
              <a:ext uri="{FF2B5EF4-FFF2-40B4-BE49-F238E27FC236}">
                <a16:creationId xmlns:a16="http://schemas.microsoft.com/office/drawing/2014/main" id="{F8DE8628-469C-EE6A-6CB6-134FA1B9BD2D}"/>
              </a:ext>
            </a:extLst>
          </p:cNvPr>
          <p:cNvSpPr>
            <a:spLocks noGrp="1"/>
          </p:cNvSpPr>
          <p:nvPr>
            <p:ph type="dt" sz="half" idx="10"/>
          </p:nvPr>
        </p:nvSpPr>
        <p:spPr/>
        <p:txBody>
          <a:bodyPr/>
          <a:lstStyle/>
          <a:p>
            <a:pPr>
              <a:defRPr/>
            </a:pPr>
            <a:fld id="{2303D31F-598B-47EE-BA37-93F097A3D676}" type="datetime1">
              <a:rPr lang="en-GB" altLang="en-US" smtClean="0"/>
              <a:pPr>
                <a:defRPr/>
              </a:pPr>
              <a:t>03/08/2026</a:t>
            </a:fld>
            <a:endParaRPr lang="en-GB" altLang="en-US"/>
          </a:p>
        </p:txBody>
      </p:sp>
      <p:sp>
        <p:nvSpPr>
          <p:cNvPr id="5" name="Slide Number Placeholder 4">
            <a:extLst>
              <a:ext uri="{FF2B5EF4-FFF2-40B4-BE49-F238E27FC236}">
                <a16:creationId xmlns:a16="http://schemas.microsoft.com/office/drawing/2014/main" id="{A9EA122B-CD56-DD88-A25A-6F5DDF260A42}"/>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16" name="Picture 15">
            <a:extLst>
              <a:ext uri="{FF2B5EF4-FFF2-40B4-BE49-F238E27FC236}">
                <a16:creationId xmlns:a16="http://schemas.microsoft.com/office/drawing/2014/main" id="{0F55B3EB-0A71-6D79-97E7-AC2BE598B67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051260" y="1484784"/>
            <a:ext cx="3491880" cy="3475247"/>
          </a:xfrm>
          <a:prstGeom prst="rect">
            <a:avLst/>
          </a:prstGeom>
        </p:spPr>
      </p:pic>
      <p:sp>
        <p:nvSpPr>
          <p:cNvPr id="17" name="TextBox 16">
            <a:extLst>
              <a:ext uri="{FF2B5EF4-FFF2-40B4-BE49-F238E27FC236}">
                <a16:creationId xmlns:a16="http://schemas.microsoft.com/office/drawing/2014/main" id="{DEB1C5DC-2D0C-DD81-2FBC-2F417DE524C7}"/>
              </a:ext>
            </a:extLst>
          </p:cNvPr>
          <p:cNvSpPr txBox="1"/>
          <p:nvPr/>
        </p:nvSpPr>
        <p:spPr>
          <a:xfrm>
            <a:off x="4860032" y="6215451"/>
            <a:ext cx="3713026" cy="230832"/>
          </a:xfrm>
          <a:prstGeom prst="rect">
            <a:avLst/>
          </a:prstGeom>
          <a:noFill/>
        </p:spPr>
        <p:txBody>
          <a:bodyPr wrap="square" rtlCol="0">
            <a:spAutoFit/>
          </a:bodyPr>
          <a:lstStyle/>
          <a:p>
            <a:r>
              <a:rPr lang="en-GB" sz="900" dirty="0">
                <a:hlinkClick r:id="rId5" tooltip="https://simple.wikipedia.org/wiki/Asthma"/>
              </a:rPr>
              <a:t>This Photo</a:t>
            </a:r>
            <a:r>
              <a:rPr lang="en-GB" sz="900" dirty="0"/>
              <a:t> by Unknown Author is licensed under </a:t>
            </a:r>
            <a:r>
              <a:rPr lang="en-GB" sz="900" dirty="0">
                <a:hlinkClick r:id="rId6" tooltip="https://creativecommons.org/licenses/by-sa/3.0/"/>
              </a:rPr>
              <a:t>CC BY-SA</a:t>
            </a:r>
            <a:endParaRPr lang="en-GB" sz="900" dirty="0"/>
          </a:p>
        </p:txBody>
      </p:sp>
      <p:pic>
        <p:nvPicPr>
          <p:cNvPr id="10" name="Recorded Sound">
            <a:hlinkClick r:id="" action="ppaction://media"/>
            <a:extLst>
              <a:ext uri="{FF2B5EF4-FFF2-40B4-BE49-F238E27FC236}">
                <a16:creationId xmlns:a16="http://schemas.microsoft.com/office/drawing/2014/main" id="{4D213E5A-4C8E-8791-0D6F-0DE14A5DA36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411216" y="3276600"/>
            <a:ext cx="304800" cy="304800"/>
          </a:xfrm>
          <a:prstGeom prst="rect">
            <a:avLst/>
          </a:prstGeom>
        </p:spPr>
      </p:pic>
    </p:spTree>
    <p:extLst>
      <p:ext uri="{BB962C8B-B14F-4D97-AF65-F5344CB8AC3E}">
        <p14:creationId xmlns:p14="http://schemas.microsoft.com/office/powerpoint/2010/main" val="3575920945"/>
      </p:ext>
    </p:extLst>
  </p:cSld>
  <p:clrMapOvr>
    <a:masterClrMapping/>
  </p:clrMapOvr>
  <mc:AlternateContent xmlns:mc="http://schemas.openxmlformats.org/markup-compatibility/2006">
    <mc:Choice xmlns:p14="http://schemas.microsoft.com/office/powerpoint/2010/main" Requires="p14">
      <p:transition spd="slow" p14:dur="2000" advTm="84702"/>
    </mc:Choice>
    <mc:Fallback>
      <p:transition spd="slow" advTm="84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09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53224-F18D-40FF-94D3-D6B721A14903}"/>
              </a:ext>
            </a:extLst>
          </p:cNvPr>
          <p:cNvSpPr>
            <a:spLocks noGrp="1"/>
          </p:cNvSpPr>
          <p:nvPr>
            <p:ph type="title"/>
          </p:nvPr>
        </p:nvSpPr>
        <p:spPr>
          <a:xfrm>
            <a:off x="457200" y="188640"/>
            <a:ext cx="8229600" cy="1714202"/>
          </a:xfrm>
        </p:spPr>
        <p:txBody>
          <a:bodyPr/>
          <a:lstStyle/>
          <a:p>
            <a:r>
              <a:rPr lang="en-GB" sz="3200" b="1" dirty="0"/>
              <a:t>Care Plan (1/3)</a:t>
            </a:r>
            <a:br>
              <a:rPr lang="en-GB" sz="3200" b="1" dirty="0"/>
            </a:br>
            <a:r>
              <a:rPr lang="en-GB" sz="3200" b="1" dirty="0"/>
              <a:t>Lifestyle &amp; Health Behaviours</a:t>
            </a:r>
          </a:p>
        </p:txBody>
      </p:sp>
      <p:sp>
        <p:nvSpPr>
          <p:cNvPr id="3" name="Content Placeholder 2">
            <a:extLst>
              <a:ext uri="{FF2B5EF4-FFF2-40B4-BE49-F238E27FC236}">
                <a16:creationId xmlns:a16="http://schemas.microsoft.com/office/drawing/2014/main" id="{14B8DE88-2384-134A-85E1-9D95571B323C}"/>
              </a:ext>
            </a:extLst>
          </p:cNvPr>
          <p:cNvSpPr>
            <a:spLocks noGrp="1"/>
          </p:cNvSpPr>
          <p:nvPr>
            <p:ph idx="1"/>
          </p:nvPr>
        </p:nvSpPr>
        <p:spPr/>
        <p:txBody>
          <a:bodyPr/>
          <a:lstStyle/>
          <a:p>
            <a:r>
              <a:rPr lang="en-GB" sz="1800" dirty="0">
                <a:latin typeface="Arial" panose="020B0604020202020204" pitchFamily="34" charset="0"/>
                <a:cs typeface="Arial" panose="020B0604020202020204" pitchFamily="34" charset="0"/>
              </a:rPr>
              <a:t>Michelle’s lifestyle includes irregular meals, limited exercise, and poor sleep due to late‑night studying. She occasionally vapes socially, believing it is safer than smoking. Evidence shows that vaping aerosols can irritate the airways and worsen asthma symptoms (NICE, 2022). Her low physical activity also reduces lung capacity and contributes to her higher BMI, which is linked to poorer asthma control (Smith &amp; Jones, 2024).</a:t>
            </a:r>
          </a:p>
          <a:p>
            <a:r>
              <a:rPr lang="en-GB" sz="1800" dirty="0">
                <a:latin typeface="Arial" panose="020B0604020202020204" pitchFamily="34" charset="0"/>
                <a:cs typeface="Arial" panose="020B0604020202020204" pitchFamily="34" charset="0"/>
              </a:rPr>
              <a:t>Improving her sleep routine, increasing physical activity, and avoiding vaping would support better respiratory health. A balanced diet with reduced processed foods may also help her weight management and overall wellbeing.</a:t>
            </a:r>
          </a:p>
          <a:p>
            <a:endParaRPr lang="en-GB" dirty="0"/>
          </a:p>
        </p:txBody>
      </p:sp>
      <p:sp>
        <p:nvSpPr>
          <p:cNvPr id="4" name="Date Placeholder 3">
            <a:extLst>
              <a:ext uri="{FF2B5EF4-FFF2-40B4-BE49-F238E27FC236}">
                <a16:creationId xmlns:a16="http://schemas.microsoft.com/office/drawing/2014/main" id="{D71AF0BC-9779-975A-C356-A24494E8F367}"/>
              </a:ext>
            </a:extLst>
          </p:cNvPr>
          <p:cNvSpPr>
            <a:spLocks noGrp="1"/>
          </p:cNvSpPr>
          <p:nvPr>
            <p:ph type="dt" sz="half" idx="10"/>
          </p:nvPr>
        </p:nvSpPr>
        <p:spPr/>
        <p:txBody>
          <a:bodyPr/>
          <a:lstStyle/>
          <a:p>
            <a:pPr>
              <a:defRPr/>
            </a:pPr>
            <a:fld id="{2303D31F-598B-47EE-BA37-93F097A3D676}" type="datetime1">
              <a:rPr lang="en-GB" altLang="en-US" smtClean="0"/>
              <a:pPr>
                <a:defRPr/>
              </a:pPr>
              <a:t>03/08/2026</a:t>
            </a:fld>
            <a:endParaRPr lang="en-GB" altLang="en-US"/>
          </a:p>
        </p:txBody>
      </p:sp>
      <p:sp>
        <p:nvSpPr>
          <p:cNvPr id="5" name="Slide Number Placeholder 4">
            <a:extLst>
              <a:ext uri="{FF2B5EF4-FFF2-40B4-BE49-F238E27FC236}">
                <a16:creationId xmlns:a16="http://schemas.microsoft.com/office/drawing/2014/main" id="{39B4CB3E-CD72-2DAF-09AF-ADD8B441FB3A}"/>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10" name="Recorded Sound">
            <a:hlinkClick r:id="" action="ppaction://media"/>
            <a:extLst>
              <a:ext uri="{FF2B5EF4-FFF2-40B4-BE49-F238E27FC236}">
                <a16:creationId xmlns:a16="http://schemas.microsoft.com/office/drawing/2014/main" id="{3AE1C3B7-A9D5-8455-018F-020151B88F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3071084689"/>
      </p:ext>
    </p:extLst>
  </p:cSld>
  <p:clrMapOvr>
    <a:masterClrMapping/>
  </p:clrMapOvr>
  <mc:AlternateContent xmlns:mc="http://schemas.openxmlformats.org/markup-compatibility/2006">
    <mc:Choice xmlns:p14="http://schemas.microsoft.com/office/powerpoint/2010/main" Requires="p14">
      <p:transition spd="slow" p14:dur="2000" advTm="68960"/>
    </mc:Choice>
    <mc:Fallback>
      <p:transition spd="slow" advTm="68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22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9ADB0-5411-3FE8-A7B2-BDCF45D79F08}"/>
              </a:ext>
            </a:extLst>
          </p:cNvPr>
          <p:cNvSpPr>
            <a:spLocks noGrp="1"/>
          </p:cNvSpPr>
          <p:nvPr>
            <p:ph type="title"/>
          </p:nvPr>
        </p:nvSpPr>
        <p:spPr/>
        <p:txBody>
          <a:bodyPr/>
          <a:lstStyle/>
          <a:p>
            <a:r>
              <a:rPr lang="en-GB" sz="3600" b="1" dirty="0"/>
              <a:t>Care Plan (2/3)</a:t>
            </a:r>
            <a:br>
              <a:rPr lang="en-GB" sz="3600" b="1" dirty="0"/>
            </a:br>
            <a:r>
              <a:rPr lang="en-GB" sz="3600" b="1" dirty="0"/>
              <a:t>Daily Routine</a:t>
            </a:r>
          </a:p>
        </p:txBody>
      </p:sp>
      <p:sp>
        <p:nvSpPr>
          <p:cNvPr id="3" name="Content Placeholder 2">
            <a:extLst>
              <a:ext uri="{FF2B5EF4-FFF2-40B4-BE49-F238E27FC236}">
                <a16:creationId xmlns:a16="http://schemas.microsoft.com/office/drawing/2014/main" id="{863E2E67-8458-95C2-2566-133488F32B73}"/>
              </a:ext>
            </a:extLst>
          </p:cNvPr>
          <p:cNvSpPr>
            <a:spLocks noGrp="1"/>
          </p:cNvSpPr>
          <p:nvPr>
            <p:ph idx="1"/>
          </p:nvPr>
        </p:nvSpPr>
        <p:spPr/>
        <p:txBody>
          <a:bodyPr/>
          <a:lstStyle/>
          <a:p>
            <a:r>
              <a:rPr lang="en-GB" sz="1800" dirty="0"/>
              <a:t>Michelle’s typical day involves attending college, studying, and commuting on public transport. She uses her reliever inhaler when she feels breathless, but she often forgets her preventer inhaler, which should be taken daily. </a:t>
            </a:r>
          </a:p>
          <a:p>
            <a:r>
              <a:rPr lang="en-GB" sz="1800" dirty="0"/>
              <a:t>This inconsistency increases her risk of flare‑ups (NHS, 2024).Her asthma affects her routine by causing tiredness, reduced concentration, and occasional absences from college. Supportive strategies include reminders for medication, carrying her inhaler at all times, and avoiding triggers such as cold air and dust. A simple daily timetable can help her manage her condition more safely.</a:t>
            </a:r>
          </a:p>
        </p:txBody>
      </p:sp>
      <p:sp>
        <p:nvSpPr>
          <p:cNvPr id="4" name="Date Placeholder 3">
            <a:extLst>
              <a:ext uri="{FF2B5EF4-FFF2-40B4-BE49-F238E27FC236}">
                <a16:creationId xmlns:a16="http://schemas.microsoft.com/office/drawing/2014/main" id="{E2705522-1D35-B4E5-DE2B-907DDD80256E}"/>
              </a:ext>
            </a:extLst>
          </p:cNvPr>
          <p:cNvSpPr>
            <a:spLocks noGrp="1"/>
          </p:cNvSpPr>
          <p:nvPr>
            <p:ph type="dt" sz="half" idx="10"/>
          </p:nvPr>
        </p:nvSpPr>
        <p:spPr/>
        <p:txBody>
          <a:bodyPr/>
          <a:lstStyle/>
          <a:p>
            <a:pPr>
              <a:defRPr/>
            </a:pPr>
            <a:fld id="{2303D31F-598B-47EE-BA37-93F097A3D676}" type="datetime1">
              <a:rPr lang="en-GB" altLang="en-US" smtClean="0"/>
              <a:pPr>
                <a:defRPr/>
              </a:pPr>
              <a:t>03/08/2026</a:t>
            </a:fld>
            <a:endParaRPr lang="en-GB" altLang="en-US"/>
          </a:p>
        </p:txBody>
      </p:sp>
      <p:sp>
        <p:nvSpPr>
          <p:cNvPr id="5" name="Slide Number Placeholder 4">
            <a:extLst>
              <a:ext uri="{FF2B5EF4-FFF2-40B4-BE49-F238E27FC236}">
                <a16:creationId xmlns:a16="http://schemas.microsoft.com/office/drawing/2014/main" id="{E3383DAC-802D-E5EA-06AE-77AD980CAE8C}"/>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Recorded Sound">
            <a:hlinkClick r:id="" action="ppaction://media"/>
            <a:extLst>
              <a:ext uri="{FF2B5EF4-FFF2-40B4-BE49-F238E27FC236}">
                <a16:creationId xmlns:a16="http://schemas.microsoft.com/office/drawing/2014/main" id="{7C7B0606-2970-B13C-FC65-C63469916E7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316241806"/>
      </p:ext>
    </p:extLst>
  </p:cSld>
  <p:clrMapOvr>
    <a:masterClrMapping/>
  </p:clrMapOvr>
  <mc:AlternateContent xmlns:mc="http://schemas.openxmlformats.org/markup-compatibility/2006">
    <mc:Choice xmlns:p14="http://schemas.microsoft.com/office/powerpoint/2010/main" Requires="p14">
      <p:transition spd="slow" p14:dur="2000" advTm="49045"/>
    </mc:Choice>
    <mc:Fallback>
      <p:transition spd="slow" advTm="49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04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837EB-5E66-EB28-7458-6F96B903C442}"/>
              </a:ext>
            </a:extLst>
          </p:cNvPr>
          <p:cNvSpPr>
            <a:spLocks noGrp="1"/>
          </p:cNvSpPr>
          <p:nvPr>
            <p:ph type="title"/>
          </p:nvPr>
        </p:nvSpPr>
        <p:spPr>
          <a:xfrm>
            <a:off x="457200" y="274638"/>
            <a:ext cx="8229600" cy="634082"/>
          </a:xfrm>
        </p:spPr>
        <p:txBody>
          <a:bodyPr/>
          <a:lstStyle/>
          <a:p>
            <a:r>
              <a:rPr lang="en-GB" sz="3600" b="1" dirty="0"/>
              <a:t>Daily Routine Example</a:t>
            </a:r>
          </a:p>
        </p:txBody>
      </p:sp>
      <p:sp>
        <p:nvSpPr>
          <p:cNvPr id="3" name="Content Placeholder 2">
            <a:extLst>
              <a:ext uri="{FF2B5EF4-FFF2-40B4-BE49-F238E27FC236}">
                <a16:creationId xmlns:a16="http://schemas.microsoft.com/office/drawing/2014/main" id="{28A36F2C-94E2-67C7-1417-461720AF49B8}"/>
              </a:ext>
            </a:extLst>
          </p:cNvPr>
          <p:cNvSpPr>
            <a:spLocks noGrp="1"/>
          </p:cNvSpPr>
          <p:nvPr>
            <p:ph idx="1"/>
          </p:nvPr>
        </p:nvSpPr>
        <p:spPr>
          <a:xfrm>
            <a:off x="250825" y="1196752"/>
            <a:ext cx="1621732" cy="4176464"/>
          </a:xfrm>
        </p:spPr>
        <p:txBody>
          <a:bodyPr/>
          <a:lstStyle/>
          <a:p>
            <a:pPr marL="0" indent="0">
              <a:buNone/>
            </a:pPr>
            <a:r>
              <a:rPr lang="en-GB" sz="1400" b="1" dirty="0"/>
              <a:t>Morning</a:t>
            </a:r>
          </a:p>
          <a:p>
            <a:r>
              <a:rPr lang="en-GB" sz="1400" dirty="0"/>
              <a:t>Wake up at 7:00</a:t>
            </a:r>
          </a:p>
          <a:p>
            <a:r>
              <a:rPr lang="en-GB" sz="1400" dirty="0"/>
              <a:t>Use preventer inhaler (as prescribed)</a:t>
            </a:r>
          </a:p>
          <a:p>
            <a:r>
              <a:rPr lang="en-GB" sz="1400" dirty="0"/>
              <a:t>Light stretching to open airways</a:t>
            </a:r>
          </a:p>
          <a:p>
            <a:r>
              <a:rPr lang="en-GB" sz="1400" dirty="0"/>
              <a:t>Breakfast (warm drink, avoid cold air exposure)</a:t>
            </a:r>
          </a:p>
          <a:p>
            <a:r>
              <a:rPr lang="en-GB" sz="1400" dirty="0"/>
              <a:t>Check peak flow and record reading</a:t>
            </a:r>
          </a:p>
          <a:p>
            <a:endParaRPr lang="en-GB" dirty="0"/>
          </a:p>
        </p:txBody>
      </p:sp>
      <p:sp>
        <p:nvSpPr>
          <p:cNvPr id="4" name="Date Placeholder 3">
            <a:extLst>
              <a:ext uri="{FF2B5EF4-FFF2-40B4-BE49-F238E27FC236}">
                <a16:creationId xmlns:a16="http://schemas.microsoft.com/office/drawing/2014/main" id="{9A0FB4C5-7CD3-2424-D252-B6AEF2FC9126}"/>
              </a:ext>
            </a:extLst>
          </p:cNvPr>
          <p:cNvSpPr>
            <a:spLocks noGrp="1"/>
          </p:cNvSpPr>
          <p:nvPr>
            <p:ph type="dt" sz="half" idx="10"/>
          </p:nvPr>
        </p:nvSpPr>
        <p:spPr/>
        <p:txBody>
          <a:bodyPr/>
          <a:lstStyle/>
          <a:p>
            <a:pPr>
              <a:defRPr/>
            </a:pPr>
            <a:fld id="{2303D31F-598B-47EE-BA37-93F097A3D676}" type="datetime1">
              <a:rPr lang="en-GB" altLang="en-US" smtClean="0"/>
              <a:pPr>
                <a:defRPr/>
              </a:pPr>
              <a:t>03/08/2026</a:t>
            </a:fld>
            <a:endParaRPr lang="en-GB" altLang="en-US"/>
          </a:p>
        </p:txBody>
      </p:sp>
      <p:sp>
        <p:nvSpPr>
          <p:cNvPr id="5" name="Slide Number Placeholder 4">
            <a:extLst>
              <a:ext uri="{FF2B5EF4-FFF2-40B4-BE49-F238E27FC236}">
                <a16:creationId xmlns:a16="http://schemas.microsoft.com/office/drawing/2014/main" id="{34FEF8BE-9B52-C0AB-D227-5901EA861D97}"/>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
        <p:nvSpPr>
          <p:cNvPr id="6" name="Content Placeholder 2">
            <a:extLst>
              <a:ext uri="{FF2B5EF4-FFF2-40B4-BE49-F238E27FC236}">
                <a16:creationId xmlns:a16="http://schemas.microsoft.com/office/drawing/2014/main" id="{3E1B7FA2-298C-6325-EB3E-C1F1B9BF9B56}"/>
              </a:ext>
            </a:extLst>
          </p:cNvPr>
          <p:cNvSpPr txBox="1">
            <a:spLocks/>
          </p:cNvSpPr>
          <p:nvPr/>
        </p:nvSpPr>
        <p:spPr bwMode="auto">
          <a:xfrm>
            <a:off x="2014736" y="1196752"/>
            <a:ext cx="1728887"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1400" b="1" dirty="0"/>
              <a:t>Midday</a:t>
            </a:r>
          </a:p>
          <a:p>
            <a:r>
              <a:rPr lang="en-GB" sz="1400" dirty="0"/>
              <a:t>Attend college</a:t>
            </a:r>
          </a:p>
          <a:p>
            <a:r>
              <a:rPr lang="en-GB" sz="1400" dirty="0"/>
              <a:t>Carry reliever inhaler at all times</a:t>
            </a:r>
          </a:p>
          <a:p>
            <a:r>
              <a:rPr lang="en-GB" sz="1400" dirty="0"/>
              <a:t>Avoid triggers (dust, cold air, vaping areas)</a:t>
            </a:r>
          </a:p>
          <a:p>
            <a:r>
              <a:rPr lang="en-GB" sz="1400" dirty="0"/>
              <a:t>Short walk during lunch to support lung function</a:t>
            </a:r>
          </a:p>
          <a:p>
            <a:r>
              <a:rPr lang="en-GB" sz="1400" dirty="0"/>
              <a:t>Hydration (water)</a:t>
            </a:r>
          </a:p>
          <a:p>
            <a:endParaRPr lang="en-GB" dirty="0"/>
          </a:p>
        </p:txBody>
      </p:sp>
      <p:sp>
        <p:nvSpPr>
          <p:cNvPr id="8" name="Content Placeholder 2">
            <a:extLst>
              <a:ext uri="{FF2B5EF4-FFF2-40B4-BE49-F238E27FC236}">
                <a16:creationId xmlns:a16="http://schemas.microsoft.com/office/drawing/2014/main" id="{344D65B4-8A14-E120-81D2-63F0EB011F1F}"/>
              </a:ext>
            </a:extLst>
          </p:cNvPr>
          <p:cNvSpPr txBox="1">
            <a:spLocks/>
          </p:cNvSpPr>
          <p:nvPr/>
        </p:nvSpPr>
        <p:spPr bwMode="auto">
          <a:xfrm>
            <a:off x="3671492" y="1196752"/>
            <a:ext cx="1728887"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1400" b="1" dirty="0"/>
              <a:t>Afternoon</a:t>
            </a:r>
          </a:p>
          <a:p>
            <a:r>
              <a:rPr lang="en-GB" sz="1400" dirty="0"/>
              <a:t>Study sessions</a:t>
            </a:r>
          </a:p>
          <a:p>
            <a:r>
              <a:rPr lang="en-GB" sz="1400" dirty="0"/>
              <a:t>Use reliever inhaler if breathless</a:t>
            </a:r>
          </a:p>
          <a:p>
            <a:r>
              <a:rPr lang="en-GB" sz="1400" dirty="0"/>
              <a:t>Avoid strenuous exercise without warm‑up</a:t>
            </a:r>
          </a:p>
          <a:p>
            <a:r>
              <a:rPr lang="en-GB" sz="1400" dirty="0"/>
              <a:t>Healthy snack (avoid processed foods)</a:t>
            </a:r>
          </a:p>
          <a:p>
            <a:endParaRPr lang="en-GB" dirty="0"/>
          </a:p>
        </p:txBody>
      </p:sp>
      <p:sp>
        <p:nvSpPr>
          <p:cNvPr id="20" name="TextBox 19">
            <a:extLst>
              <a:ext uri="{FF2B5EF4-FFF2-40B4-BE49-F238E27FC236}">
                <a16:creationId xmlns:a16="http://schemas.microsoft.com/office/drawing/2014/main" id="{8FA397D6-0852-8D93-8D96-2CD2BEF5DE7B}"/>
              </a:ext>
            </a:extLst>
          </p:cNvPr>
          <p:cNvSpPr txBox="1"/>
          <p:nvPr/>
        </p:nvSpPr>
        <p:spPr>
          <a:xfrm>
            <a:off x="5400379" y="1196752"/>
            <a:ext cx="1547885" cy="3323987"/>
          </a:xfrm>
          <a:prstGeom prst="rect">
            <a:avLst/>
          </a:prstGeom>
          <a:noFill/>
        </p:spPr>
        <p:txBody>
          <a:bodyPr wrap="square">
            <a:spAutoFit/>
          </a:bodyPr>
          <a:lstStyle/>
          <a:p>
            <a:pPr>
              <a:buNone/>
            </a:pPr>
            <a:r>
              <a:rPr lang="en-GB" sz="1400" b="1" dirty="0"/>
              <a:t>Evening</a:t>
            </a:r>
          </a:p>
          <a:p>
            <a:pPr>
              <a:buFont typeface="Arial" panose="020B0604020202020204" pitchFamily="34" charset="0"/>
              <a:buChar char="•"/>
            </a:pPr>
            <a:r>
              <a:rPr lang="en-GB" sz="1400" dirty="0">
                <a:effectLst/>
              </a:rPr>
              <a:t>Light exercise (walking, yoga, swimming)</a:t>
            </a:r>
            <a:endParaRPr lang="en-GB" sz="1400" dirty="0"/>
          </a:p>
          <a:p>
            <a:pPr>
              <a:buFont typeface="Arial" panose="020B0604020202020204" pitchFamily="34" charset="0"/>
              <a:buChar char="•"/>
            </a:pPr>
            <a:r>
              <a:rPr lang="en-GB" sz="1400" dirty="0">
                <a:effectLst/>
              </a:rPr>
              <a:t>Dinner</a:t>
            </a:r>
            <a:endParaRPr lang="en-GB" sz="1400" dirty="0"/>
          </a:p>
          <a:p>
            <a:pPr>
              <a:buFont typeface="Arial" panose="020B0604020202020204" pitchFamily="34" charset="0"/>
              <a:buChar char="•"/>
            </a:pPr>
            <a:r>
              <a:rPr lang="en-GB" sz="1400" dirty="0">
                <a:effectLst/>
              </a:rPr>
              <a:t>Use preventer inhaler (second dose if prescribed)</a:t>
            </a:r>
            <a:endParaRPr lang="en-GB" sz="1400" dirty="0"/>
          </a:p>
          <a:p>
            <a:pPr>
              <a:buFont typeface="Arial" panose="020B0604020202020204" pitchFamily="34" charset="0"/>
              <a:buChar char="•"/>
            </a:pPr>
            <a:r>
              <a:rPr lang="en-GB" sz="1400" dirty="0">
                <a:effectLst/>
              </a:rPr>
              <a:t>Review asthma action plan if symptoms worsened</a:t>
            </a:r>
            <a:endParaRPr lang="en-GB" sz="1400" dirty="0"/>
          </a:p>
          <a:p>
            <a:pPr>
              <a:buFont typeface="Arial" panose="020B0604020202020204" pitchFamily="34" charset="0"/>
              <a:buChar char="•"/>
            </a:pPr>
            <a:r>
              <a:rPr lang="en-GB" sz="1400" dirty="0">
                <a:effectLst/>
              </a:rPr>
              <a:t>Record peak flow if needed</a:t>
            </a:r>
            <a:endParaRPr lang="en-GB" sz="1400" dirty="0"/>
          </a:p>
        </p:txBody>
      </p:sp>
      <p:sp>
        <p:nvSpPr>
          <p:cNvPr id="22" name="TextBox 21">
            <a:extLst>
              <a:ext uri="{FF2B5EF4-FFF2-40B4-BE49-F238E27FC236}">
                <a16:creationId xmlns:a16="http://schemas.microsoft.com/office/drawing/2014/main" id="{8D03C014-8D6F-0FCF-707F-493E64478EC3}"/>
              </a:ext>
            </a:extLst>
          </p:cNvPr>
          <p:cNvSpPr txBox="1"/>
          <p:nvPr/>
        </p:nvSpPr>
        <p:spPr>
          <a:xfrm>
            <a:off x="6876256" y="1198577"/>
            <a:ext cx="1547885" cy="1815882"/>
          </a:xfrm>
          <a:prstGeom prst="rect">
            <a:avLst/>
          </a:prstGeom>
          <a:noFill/>
        </p:spPr>
        <p:txBody>
          <a:bodyPr wrap="square">
            <a:spAutoFit/>
          </a:bodyPr>
          <a:lstStyle/>
          <a:p>
            <a:r>
              <a:rPr lang="en-GB" sz="1400" b="1" dirty="0"/>
              <a:t>Night</a:t>
            </a:r>
          </a:p>
          <a:p>
            <a:r>
              <a:rPr lang="en-GB" sz="1400" dirty="0"/>
              <a:t>Prepare inhaler for the next day</a:t>
            </a:r>
          </a:p>
          <a:p>
            <a:r>
              <a:rPr lang="en-GB" sz="1400" dirty="0"/>
              <a:t>Avoid late‑night studying</a:t>
            </a:r>
          </a:p>
          <a:p>
            <a:r>
              <a:rPr lang="en-GB" sz="1400" dirty="0"/>
              <a:t>Sleep 7–9 hours (important for asthma control)</a:t>
            </a:r>
          </a:p>
        </p:txBody>
      </p:sp>
      <p:pic>
        <p:nvPicPr>
          <p:cNvPr id="14" name="Recorded Sound">
            <a:hlinkClick r:id="" action="ppaction://media"/>
            <a:extLst>
              <a:ext uri="{FF2B5EF4-FFF2-40B4-BE49-F238E27FC236}">
                <a16:creationId xmlns:a16="http://schemas.microsoft.com/office/drawing/2014/main" id="{9BDB6099-5A10-2442-2D0D-5CFDE735CE9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312496617"/>
      </p:ext>
    </p:extLst>
  </p:cSld>
  <p:clrMapOvr>
    <a:masterClrMapping/>
  </p:clrMapOvr>
  <mc:AlternateContent xmlns:mc="http://schemas.openxmlformats.org/markup-compatibility/2006">
    <mc:Choice xmlns:p14="http://schemas.microsoft.com/office/powerpoint/2010/main" Requires="p14">
      <p:transition spd="slow" p14:dur="2000" advTm="5745"/>
    </mc:Choice>
    <mc:Fallback>
      <p:transition spd="slow" advTm="5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595"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BEFDD-8DA0-021F-37F9-31BF414C779A}"/>
              </a:ext>
            </a:extLst>
          </p:cNvPr>
          <p:cNvSpPr>
            <a:spLocks noGrp="1"/>
          </p:cNvSpPr>
          <p:nvPr>
            <p:ph type="title"/>
          </p:nvPr>
        </p:nvSpPr>
        <p:spPr/>
        <p:txBody>
          <a:bodyPr/>
          <a:lstStyle/>
          <a:p>
            <a:r>
              <a:rPr lang="en-GB" sz="3600" b="1" dirty="0"/>
              <a:t>Care Plan (3/3)</a:t>
            </a:r>
            <a:br>
              <a:rPr lang="en-GB" sz="3600" b="1" dirty="0"/>
            </a:br>
            <a:r>
              <a:rPr lang="en-GB" sz="3600" b="1" dirty="0"/>
              <a:t>Communication and Ethics</a:t>
            </a:r>
          </a:p>
        </p:txBody>
      </p:sp>
      <p:sp>
        <p:nvSpPr>
          <p:cNvPr id="3" name="Content Placeholder 2">
            <a:extLst>
              <a:ext uri="{FF2B5EF4-FFF2-40B4-BE49-F238E27FC236}">
                <a16:creationId xmlns:a16="http://schemas.microsoft.com/office/drawing/2014/main" id="{C56AB406-940A-14F4-BFF6-C99E632592A8}"/>
              </a:ext>
            </a:extLst>
          </p:cNvPr>
          <p:cNvSpPr>
            <a:spLocks noGrp="1"/>
          </p:cNvSpPr>
          <p:nvPr>
            <p:ph idx="1"/>
          </p:nvPr>
        </p:nvSpPr>
        <p:spPr/>
        <p:txBody>
          <a:bodyPr/>
          <a:lstStyle/>
          <a:p>
            <a:r>
              <a:rPr lang="en-GB" sz="1800" dirty="0">
                <a:latin typeface="Arial" panose="020B0604020202020204" pitchFamily="34" charset="0"/>
                <a:cs typeface="Arial" panose="020B0604020202020204" pitchFamily="34" charset="0"/>
              </a:rPr>
              <a:t>Communication with Michelle should be clear, supportive, and age‑appropriate. As a young adult, she should be fully involved in decisions about her care, ensuring her autonomy is respected. Ethical considerations include maintaining confidentiality, gaining informed consent for any treatment, and promoting dignity in all interactions (NICE, 2022).</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Her mother may also be involved in her care, but Michelle’s preferences and independence must remain central. NHS guidance emphasises shared decision‑making, ensuring patients understand their condition and treatment options (NHS, 2024).</a:t>
            </a:r>
          </a:p>
          <a:p>
            <a:endParaRPr lang="en-GB" dirty="0"/>
          </a:p>
        </p:txBody>
      </p:sp>
      <p:sp>
        <p:nvSpPr>
          <p:cNvPr id="4" name="Date Placeholder 3">
            <a:extLst>
              <a:ext uri="{FF2B5EF4-FFF2-40B4-BE49-F238E27FC236}">
                <a16:creationId xmlns:a16="http://schemas.microsoft.com/office/drawing/2014/main" id="{D97F9B99-005B-94C8-B656-55358589DBFD}"/>
              </a:ext>
            </a:extLst>
          </p:cNvPr>
          <p:cNvSpPr>
            <a:spLocks noGrp="1"/>
          </p:cNvSpPr>
          <p:nvPr>
            <p:ph type="dt" sz="half" idx="10"/>
          </p:nvPr>
        </p:nvSpPr>
        <p:spPr/>
        <p:txBody>
          <a:bodyPr/>
          <a:lstStyle/>
          <a:p>
            <a:pPr>
              <a:defRPr/>
            </a:pPr>
            <a:fld id="{2303D31F-598B-47EE-BA37-93F097A3D676}" type="datetime1">
              <a:rPr lang="en-GB" altLang="en-US" smtClean="0"/>
              <a:pPr>
                <a:defRPr/>
              </a:pPr>
              <a:t>03/08/2026</a:t>
            </a:fld>
            <a:endParaRPr lang="en-GB" altLang="en-US"/>
          </a:p>
        </p:txBody>
      </p:sp>
      <p:sp>
        <p:nvSpPr>
          <p:cNvPr id="5" name="Slide Number Placeholder 4">
            <a:extLst>
              <a:ext uri="{FF2B5EF4-FFF2-40B4-BE49-F238E27FC236}">
                <a16:creationId xmlns:a16="http://schemas.microsoft.com/office/drawing/2014/main" id="{E9C1E774-F3F7-C76F-B0AA-EE723971A74A}"/>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8" name="Recorded Sound">
            <a:hlinkClick r:id="" action="ppaction://media"/>
            <a:extLst>
              <a:ext uri="{FF2B5EF4-FFF2-40B4-BE49-F238E27FC236}">
                <a16:creationId xmlns:a16="http://schemas.microsoft.com/office/drawing/2014/main" id="{59A5A47A-3858-37F2-A94B-A545DCFD261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193111517"/>
      </p:ext>
    </p:extLst>
  </p:cSld>
  <p:clrMapOvr>
    <a:masterClrMapping/>
  </p:clrMapOvr>
  <mc:AlternateContent xmlns:mc="http://schemas.openxmlformats.org/markup-compatibility/2006">
    <mc:Choice xmlns:p14="http://schemas.microsoft.com/office/powerpoint/2010/main" Requires="p14">
      <p:transition spd="slow" p14:dur="2000" advTm="69610"/>
    </mc:Choice>
    <mc:Fallback>
      <p:transition spd="slow" advTm="696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20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F8BF8-88CD-B1C9-45DB-29102C36E268}"/>
              </a:ext>
            </a:extLst>
          </p:cNvPr>
          <p:cNvSpPr>
            <a:spLocks noGrp="1"/>
          </p:cNvSpPr>
          <p:nvPr>
            <p:ph type="title"/>
          </p:nvPr>
        </p:nvSpPr>
        <p:spPr/>
        <p:txBody>
          <a:bodyPr/>
          <a:lstStyle/>
          <a:p>
            <a:r>
              <a:rPr lang="en-GB" b="1" dirty="0"/>
              <a:t>Risk Factors</a:t>
            </a:r>
          </a:p>
        </p:txBody>
      </p:sp>
      <p:sp>
        <p:nvSpPr>
          <p:cNvPr id="3" name="Content Placeholder 2">
            <a:extLst>
              <a:ext uri="{FF2B5EF4-FFF2-40B4-BE49-F238E27FC236}">
                <a16:creationId xmlns:a16="http://schemas.microsoft.com/office/drawing/2014/main" id="{0460FDA9-1ABD-64F4-6CEB-FEFFBF597768}"/>
              </a:ext>
            </a:extLst>
          </p:cNvPr>
          <p:cNvSpPr>
            <a:spLocks noGrp="1"/>
          </p:cNvSpPr>
          <p:nvPr>
            <p:ph idx="1"/>
          </p:nvPr>
        </p:nvSpPr>
        <p:spPr>
          <a:xfrm>
            <a:off x="457200" y="1600201"/>
            <a:ext cx="3754760" cy="3917032"/>
          </a:xfrm>
        </p:spPr>
        <p:txBody>
          <a:bodyPr/>
          <a:lstStyle/>
          <a:p>
            <a:pPr marL="0" indent="0">
              <a:buNone/>
            </a:pPr>
            <a:r>
              <a:rPr lang="en-GB" sz="1800" b="1" dirty="0"/>
              <a:t>Lifestyle Risk Factors</a:t>
            </a:r>
            <a:endParaRPr lang="en-GB" sz="1800" dirty="0"/>
          </a:p>
          <a:p>
            <a:r>
              <a:rPr lang="en-GB" sz="1800" dirty="0"/>
              <a:t>Vaping</a:t>
            </a:r>
          </a:p>
          <a:p>
            <a:r>
              <a:rPr lang="en-GB" sz="1800" dirty="0"/>
              <a:t>Low physical activity</a:t>
            </a:r>
          </a:p>
          <a:p>
            <a:r>
              <a:rPr lang="en-GB" sz="1800" dirty="0"/>
              <a:t>High BMI</a:t>
            </a:r>
          </a:p>
          <a:p>
            <a:r>
              <a:rPr lang="en-GB" sz="1800" dirty="0"/>
              <a:t>Irregular sleep</a:t>
            </a:r>
          </a:p>
          <a:p>
            <a:pPr marL="0" indent="0">
              <a:buNone/>
            </a:pPr>
            <a:r>
              <a:rPr lang="en-GB" sz="1800" b="1" dirty="0"/>
              <a:t>Condition‑Related Risk Factors</a:t>
            </a:r>
            <a:endParaRPr lang="en-GB" sz="1800" dirty="0"/>
          </a:p>
          <a:p>
            <a:r>
              <a:rPr lang="en-GB" sz="1800" dirty="0"/>
              <a:t>Young age with inconsistent medication use</a:t>
            </a:r>
          </a:p>
          <a:p>
            <a:r>
              <a:rPr lang="en-GB" sz="1800" dirty="0"/>
              <a:t>Family history of asthma</a:t>
            </a:r>
          </a:p>
          <a:p>
            <a:r>
              <a:rPr lang="en-GB" sz="1800" dirty="0"/>
              <a:t>Exposure to cold air and pollution</a:t>
            </a:r>
          </a:p>
          <a:p>
            <a:endParaRPr lang="en-GB" dirty="0"/>
          </a:p>
        </p:txBody>
      </p:sp>
      <p:sp>
        <p:nvSpPr>
          <p:cNvPr id="4" name="Date Placeholder 3">
            <a:extLst>
              <a:ext uri="{FF2B5EF4-FFF2-40B4-BE49-F238E27FC236}">
                <a16:creationId xmlns:a16="http://schemas.microsoft.com/office/drawing/2014/main" id="{D05F401B-1BB1-198F-9DA8-4B286468AA3C}"/>
              </a:ext>
            </a:extLst>
          </p:cNvPr>
          <p:cNvSpPr>
            <a:spLocks noGrp="1"/>
          </p:cNvSpPr>
          <p:nvPr>
            <p:ph type="dt" sz="half" idx="10"/>
          </p:nvPr>
        </p:nvSpPr>
        <p:spPr/>
        <p:txBody>
          <a:bodyPr/>
          <a:lstStyle/>
          <a:p>
            <a:pPr>
              <a:defRPr/>
            </a:pPr>
            <a:fld id="{2303D31F-598B-47EE-BA37-93F097A3D676}" type="datetime1">
              <a:rPr lang="en-GB" altLang="en-US" smtClean="0"/>
              <a:pPr>
                <a:defRPr/>
              </a:pPr>
              <a:t>03/08/2026</a:t>
            </a:fld>
            <a:endParaRPr lang="en-GB" altLang="en-US"/>
          </a:p>
        </p:txBody>
      </p:sp>
      <p:sp>
        <p:nvSpPr>
          <p:cNvPr id="5" name="Slide Number Placeholder 4">
            <a:extLst>
              <a:ext uri="{FF2B5EF4-FFF2-40B4-BE49-F238E27FC236}">
                <a16:creationId xmlns:a16="http://schemas.microsoft.com/office/drawing/2014/main" id="{A2716C1F-97EA-D6B9-4A85-61678AD67545}"/>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
        <p:nvSpPr>
          <p:cNvPr id="6" name="Content Placeholder 2">
            <a:extLst>
              <a:ext uri="{FF2B5EF4-FFF2-40B4-BE49-F238E27FC236}">
                <a16:creationId xmlns:a16="http://schemas.microsoft.com/office/drawing/2014/main" id="{A1A5E27B-6B07-B741-6CAC-98C1DA38F781}"/>
              </a:ext>
            </a:extLst>
          </p:cNvPr>
          <p:cNvSpPr txBox="1">
            <a:spLocks/>
          </p:cNvSpPr>
          <p:nvPr/>
        </p:nvSpPr>
        <p:spPr bwMode="auto">
          <a:xfrm>
            <a:off x="4860032" y="1470484"/>
            <a:ext cx="3682750"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1800" b="1" dirty="0"/>
              <a:t>Manageable Risks</a:t>
            </a:r>
            <a:endParaRPr lang="en-GB" sz="1800" dirty="0"/>
          </a:p>
          <a:p>
            <a:r>
              <a:rPr lang="en-GB" sz="1800" dirty="0"/>
              <a:t>Vaping</a:t>
            </a:r>
          </a:p>
          <a:p>
            <a:r>
              <a:rPr lang="en-GB" sz="1800" dirty="0"/>
              <a:t>Physical inactivity</a:t>
            </a:r>
          </a:p>
          <a:p>
            <a:r>
              <a:rPr lang="en-GB" sz="1800" dirty="0"/>
              <a:t>Poor inhaler adherence</a:t>
            </a:r>
          </a:p>
          <a:p>
            <a:r>
              <a:rPr lang="en-GB" sz="1800" dirty="0"/>
              <a:t>Weight management</a:t>
            </a:r>
          </a:p>
          <a:p>
            <a:r>
              <a:rPr lang="en-GB" sz="1800" dirty="0"/>
              <a:t>Reducing these risks can significantly improve Michelle’s asthma control.</a:t>
            </a:r>
          </a:p>
          <a:p>
            <a:endParaRPr lang="en-GB" dirty="0"/>
          </a:p>
        </p:txBody>
      </p:sp>
      <p:pic>
        <p:nvPicPr>
          <p:cNvPr id="7" name="Recorded Sound">
            <a:hlinkClick r:id="" action="ppaction://media"/>
            <a:extLst>
              <a:ext uri="{FF2B5EF4-FFF2-40B4-BE49-F238E27FC236}">
                <a16:creationId xmlns:a16="http://schemas.microsoft.com/office/drawing/2014/main" id="{B68FB548-222A-2EFD-9D60-14F74F98CA2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3261096702"/>
      </p:ext>
    </p:extLst>
  </p:cSld>
  <p:clrMapOvr>
    <a:masterClrMapping/>
  </p:clrMapOvr>
  <mc:AlternateContent xmlns:mc="http://schemas.openxmlformats.org/markup-compatibility/2006">
    <mc:Choice xmlns:p14="http://schemas.microsoft.com/office/powerpoint/2010/main" Requires="p14">
      <p:transition spd="slow" p14:dur="2000" advTm="55032"/>
    </mc:Choice>
    <mc:Fallback>
      <p:transition spd="slow" advTm="55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03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AB94D-EBC7-81DF-1326-263DB278ECBE}"/>
              </a:ext>
            </a:extLst>
          </p:cNvPr>
          <p:cNvSpPr>
            <a:spLocks noGrp="1"/>
          </p:cNvSpPr>
          <p:nvPr>
            <p:ph type="title"/>
          </p:nvPr>
        </p:nvSpPr>
        <p:spPr>
          <a:xfrm>
            <a:off x="-273050" y="21309"/>
            <a:ext cx="9093522" cy="1152640"/>
          </a:xfrm>
        </p:spPr>
        <p:txBody>
          <a:bodyPr/>
          <a:lstStyle/>
          <a:p>
            <a:r>
              <a:rPr lang="en-GB" sz="2000" b="1" dirty="0">
                <a:latin typeface="Arial" panose="020B0604020202020204" pitchFamily="34" charset="0"/>
                <a:cs typeface="Arial" panose="020B0604020202020204" pitchFamily="34" charset="0"/>
              </a:rPr>
              <a:t>Recommendations – Care routine</a:t>
            </a:r>
          </a:p>
        </p:txBody>
      </p:sp>
      <p:sp>
        <p:nvSpPr>
          <p:cNvPr id="3" name="Content Placeholder 2">
            <a:extLst>
              <a:ext uri="{FF2B5EF4-FFF2-40B4-BE49-F238E27FC236}">
                <a16:creationId xmlns:a16="http://schemas.microsoft.com/office/drawing/2014/main" id="{D441E05E-1537-3CCE-56C1-1A447B1988C4}"/>
              </a:ext>
            </a:extLst>
          </p:cNvPr>
          <p:cNvSpPr>
            <a:spLocks noGrp="1"/>
          </p:cNvSpPr>
          <p:nvPr>
            <p:ph idx="1"/>
          </p:nvPr>
        </p:nvSpPr>
        <p:spPr>
          <a:xfrm flipH="1">
            <a:off x="457199" y="1173949"/>
            <a:ext cx="7992889" cy="2183043"/>
          </a:xfrm>
        </p:spPr>
        <p:txBody>
          <a:bodyPr/>
          <a:lstStyle/>
          <a:p>
            <a:r>
              <a:rPr lang="en-GB" sz="1600" dirty="0"/>
              <a:t>Consistent use of </a:t>
            </a:r>
            <a:r>
              <a:rPr lang="en-GB" sz="1600" b="1" dirty="0"/>
              <a:t>preventer inhaler</a:t>
            </a:r>
            <a:r>
              <a:rPr lang="en-GB" sz="1600" dirty="0"/>
              <a:t> every day to reduce airway inflammation (NICE, 2022).</a:t>
            </a:r>
          </a:p>
          <a:p>
            <a:r>
              <a:rPr lang="en-GB" sz="1600" dirty="0"/>
              <a:t>Carry </a:t>
            </a:r>
            <a:r>
              <a:rPr lang="en-GB" sz="1600" b="1" dirty="0"/>
              <a:t>blue reliever inhaler</a:t>
            </a:r>
            <a:r>
              <a:rPr lang="en-GB" sz="1600" dirty="0"/>
              <a:t> at all times, especially during college, exercise, and commuting.</a:t>
            </a:r>
          </a:p>
          <a:p>
            <a:r>
              <a:rPr lang="en-GB" sz="1600" dirty="0"/>
              <a:t>Follow a structured routine to support stable asthma control.</a:t>
            </a:r>
          </a:p>
          <a:p>
            <a:r>
              <a:rPr lang="en-GB" sz="1600" b="1" dirty="0"/>
              <a:t>Physical Activity</a:t>
            </a:r>
          </a:p>
          <a:p>
            <a:r>
              <a:rPr lang="en-GB" sz="1600" dirty="0"/>
              <a:t>Engage in </a:t>
            </a:r>
            <a:r>
              <a:rPr lang="en-GB" sz="1600" b="1" dirty="0"/>
              <a:t>regular gentle exercise</a:t>
            </a:r>
            <a:r>
              <a:rPr lang="en-GB" sz="1600" dirty="0"/>
              <a:t> (walking, swimming, yoga) to improve lung capacity (NHS, 2024).</a:t>
            </a:r>
          </a:p>
          <a:p>
            <a:r>
              <a:rPr lang="en-GB" sz="1600" dirty="0"/>
              <a:t>Avoid strenuous activity without proper warm‑up.</a:t>
            </a:r>
          </a:p>
          <a:p>
            <a:r>
              <a:rPr lang="en-GB" sz="1600" b="1" dirty="0"/>
              <a:t>Lifestyle Adjustments</a:t>
            </a:r>
          </a:p>
          <a:p>
            <a:r>
              <a:rPr lang="en-GB" sz="1600" b="1" dirty="0"/>
              <a:t>Avoid vaping completely</a:t>
            </a:r>
            <a:r>
              <a:rPr lang="en-GB" sz="1600" dirty="0"/>
              <a:t>, as aerosols irritate the airways and trigger asthma symptoms (NICE, 2022).</a:t>
            </a:r>
          </a:p>
          <a:p>
            <a:r>
              <a:rPr lang="en-GB" sz="1600" dirty="0"/>
              <a:t>Improve sleep routine by going to bed earlier and reducing late‑night studying.</a:t>
            </a:r>
          </a:p>
          <a:p>
            <a:r>
              <a:rPr lang="en-GB" sz="1600" dirty="0"/>
              <a:t>Manage stress, as it is a known trigger for asthma flare‑ups.</a:t>
            </a:r>
          </a:p>
          <a:p>
            <a:endParaRPr lang="en-GB" sz="1600" dirty="0"/>
          </a:p>
        </p:txBody>
      </p:sp>
      <p:sp>
        <p:nvSpPr>
          <p:cNvPr id="4" name="Date Placeholder 3">
            <a:extLst>
              <a:ext uri="{FF2B5EF4-FFF2-40B4-BE49-F238E27FC236}">
                <a16:creationId xmlns:a16="http://schemas.microsoft.com/office/drawing/2014/main" id="{93A028D1-9D9C-DECA-3B84-9B355FA304D3}"/>
              </a:ext>
            </a:extLst>
          </p:cNvPr>
          <p:cNvSpPr>
            <a:spLocks noGrp="1"/>
          </p:cNvSpPr>
          <p:nvPr>
            <p:ph type="dt" sz="half" idx="10"/>
          </p:nvPr>
        </p:nvSpPr>
        <p:spPr/>
        <p:txBody>
          <a:bodyPr/>
          <a:lstStyle/>
          <a:p>
            <a:pPr>
              <a:defRPr/>
            </a:pPr>
            <a:fld id="{2303D31F-598B-47EE-BA37-93F097A3D676}" type="datetime1">
              <a:rPr lang="en-GB" altLang="en-US" smtClean="0"/>
              <a:pPr>
                <a:defRPr/>
              </a:pPr>
              <a:t>03/08/2026</a:t>
            </a:fld>
            <a:endParaRPr lang="en-GB" altLang="en-US"/>
          </a:p>
        </p:txBody>
      </p:sp>
      <p:sp>
        <p:nvSpPr>
          <p:cNvPr id="5" name="Slide Number Placeholder 4">
            <a:extLst>
              <a:ext uri="{FF2B5EF4-FFF2-40B4-BE49-F238E27FC236}">
                <a16:creationId xmlns:a16="http://schemas.microsoft.com/office/drawing/2014/main" id="{E3BC6062-E71D-74D6-FA07-19D743574734}"/>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8" name="Recorded Sound">
            <a:hlinkClick r:id="" action="ppaction://media"/>
            <a:extLst>
              <a:ext uri="{FF2B5EF4-FFF2-40B4-BE49-F238E27FC236}">
                <a16:creationId xmlns:a16="http://schemas.microsoft.com/office/drawing/2014/main" id="{720222B2-FFA0-6087-73F3-6F80DA7299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836034177"/>
      </p:ext>
    </p:extLst>
  </p:cSld>
  <p:clrMapOvr>
    <a:masterClrMapping/>
  </p:clrMapOvr>
  <mc:AlternateContent xmlns:mc="http://schemas.openxmlformats.org/markup-compatibility/2006">
    <mc:Choice xmlns:p14="http://schemas.microsoft.com/office/powerpoint/2010/main" Requires="p14">
      <p:transition spd="slow" p14:dur="2000" advTm="90060"/>
    </mc:Choice>
    <mc:Fallback>
      <p:transition spd="slow" advTm="90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35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71BFD-6257-E62F-51C6-042E79AFDD43}"/>
              </a:ext>
            </a:extLst>
          </p:cNvPr>
          <p:cNvSpPr>
            <a:spLocks noGrp="1"/>
          </p:cNvSpPr>
          <p:nvPr>
            <p:ph type="title"/>
          </p:nvPr>
        </p:nvSpPr>
        <p:spPr>
          <a:xfrm>
            <a:off x="107504" y="114300"/>
            <a:ext cx="5544616" cy="434380"/>
          </a:xfrm>
        </p:spPr>
        <p:txBody>
          <a:bodyPr/>
          <a:lstStyle/>
          <a:p>
            <a:r>
              <a:rPr lang="en-GB" sz="1800" b="1" dirty="0"/>
              <a:t>Care Future Planning Recommendations</a:t>
            </a:r>
          </a:p>
        </p:txBody>
      </p:sp>
      <p:sp>
        <p:nvSpPr>
          <p:cNvPr id="3" name="Content Placeholder 2">
            <a:extLst>
              <a:ext uri="{FF2B5EF4-FFF2-40B4-BE49-F238E27FC236}">
                <a16:creationId xmlns:a16="http://schemas.microsoft.com/office/drawing/2014/main" id="{33A70670-A438-2E94-5FDA-8094FBD75C3F}"/>
              </a:ext>
            </a:extLst>
          </p:cNvPr>
          <p:cNvSpPr>
            <a:spLocks noGrp="1"/>
          </p:cNvSpPr>
          <p:nvPr>
            <p:ph idx="1"/>
          </p:nvPr>
        </p:nvSpPr>
        <p:spPr>
          <a:xfrm>
            <a:off x="179512" y="548680"/>
            <a:ext cx="8928992" cy="5112568"/>
          </a:xfrm>
        </p:spPr>
        <p:txBody>
          <a:bodyPr/>
          <a:lstStyle/>
          <a:p>
            <a:pPr marL="0" marR="0" lvl="0" indent="0" algn="l" defTabSz="914400" rtl="0" eaLnBrk="0" fontAlgn="base" latinLnBrk="0" hangingPunct="0">
              <a:lnSpc>
                <a:spcPct val="100000"/>
              </a:lnSpc>
              <a:spcBef>
                <a:spcPct val="20000"/>
              </a:spcBef>
              <a:spcAft>
                <a:spcPct val="0"/>
              </a:spcAft>
              <a:buClrTx/>
              <a:buSz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Long‑Term Management</a:t>
            </a:r>
          </a:p>
          <a:p>
            <a:r>
              <a:rPr lang="en-GB" sz="1800" dirty="0">
                <a:latin typeface="Arial" panose="020B0604020202020204" pitchFamily="34" charset="0"/>
                <a:cs typeface="Arial" panose="020B0604020202020204" pitchFamily="34" charset="0"/>
              </a:rPr>
              <a:t>Using a </a:t>
            </a:r>
            <a:r>
              <a:rPr lang="en-GB" sz="1800" b="1" dirty="0">
                <a:latin typeface="Arial" panose="020B0604020202020204" pitchFamily="34" charset="0"/>
                <a:cs typeface="Arial" panose="020B0604020202020204" pitchFamily="34" charset="0"/>
              </a:rPr>
              <a:t>spacer device</a:t>
            </a:r>
            <a:r>
              <a:rPr lang="en-GB" sz="1800" dirty="0">
                <a:latin typeface="Arial" panose="020B0604020202020204" pitchFamily="34" charset="0"/>
                <a:cs typeface="Arial" panose="020B0604020202020204" pitchFamily="34" charset="0"/>
              </a:rPr>
              <a:t> to improve medication delivery (NICE, 2022).</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Reduce exposure to triggers such as cold air, dust, and pollution.</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Use a scarf over the mouth in cold weather (NHS, 2024).</a:t>
            </a:r>
          </a:p>
          <a:p>
            <a:pPr marL="0" indent="0">
              <a:buNone/>
            </a:pPr>
            <a:r>
              <a:rPr lang="en-GB" sz="1800" b="1" dirty="0">
                <a:latin typeface="Arial" panose="020B0604020202020204" pitchFamily="34" charset="0"/>
                <a:cs typeface="Arial" panose="020B0604020202020204" pitchFamily="34" charset="0"/>
              </a:rPr>
              <a:t>     </a:t>
            </a:r>
          </a:p>
          <a:p>
            <a:pPr marL="0" indent="0">
              <a:buNone/>
            </a:pPr>
            <a:r>
              <a:rPr lang="en-GB" sz="1800" b="1" dirty="0">
                <a:latin typeface="Arial" panose="020B0604020202020204" pitchFamily="34" charset="0"/>
                <a:cs typeface="Arial" panose="020B0604020202020204" pitchFamily="34" charset="0"/>
              </a:rPr>
              <a:t>Education &amp; Support</a:t>
            </a:r>
          </a:p>
          <a:p>
            <a:r>
              <a:rPr lang="en-GB" sz="1800" dirty="0">
                <a:latin typeface="Arial" panose="020B0604020202020204" pitchFamily="34" charset="0"/>
                <a:cs typeface="Arial" panose="020B0604020202020204" pitchFamily="34" charset="0"/>
              </a:rPr>
              <a:t>Learn to recognise early warning signs of worsening asthma.</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Understand medication side effects and when to seek urgent care.</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Ensure college support:</a:t>
            </a:r>
          </a:p>
          <a:p>
            <a:pPr lvl="1"/>
            <a:r>
              <a:rPr lang="en-GB" sz="1800" dirty="0">
                <a:latin typeface="Arial" panose="020B0604020202020204" pitchFamily="34" charset="0"/>
                <a:cs typeface="Arial" panose="020B0604020202020204" pitchFamily="34" charset="0"/>
              </a:rPr>
              <a:t>Permission to carry inhaler during exams</a:t>
            </a:r>
          </a:p>
          <a:p>
            <a:pPr lvl="1"/>
            <a:r>
              <a:rPr lang="en-GB" sz="1800" dirty="0">
                <a:latin typeface="Arial" panose="020B0604020202020204" pitchFamily="34" charset="0"/>
                <a:cs typeface="Arial" panose="020B0604020202020204" pitchFamily="34" charset="0"/>
              </a:rPr>
              <a:t>Access to a quiet space if breathless</a:t>
            </a:r>
          </a:p>
          <a:p>
            <a:endParaRPr lang="en-GB" sz="1600" dirty="0"/>
          </a:p>
        </p:txBody>
      </p:sp>
      <p:sp>
        <p:nvSpPr>
          <p:cNvPr id="4" name="Date Placeholder 3">
            <a:extLst>
              <a:ext uri="{FF2B5EF4-FFF2-40B4-BE49-F238E27FC236}">
                <a16:creationId xmlns:a16="http://schemas.microsoft.com/office/drawing/2014/main" id="{295B05E8-9F65-B22E-DA79-8C6F4776F8FD}"/>
              </a:ext>
            </a:extLst>
          </p:cNvPr>
          <p:cNvSpPr>
            <a:spLocks noGrp="1"/>
          </p:cNvSpPr>
          <p:nvPr>
            <p:ph type="dt" sz="half" idx="10"/>
          </p:nvPr>
        </p:nvSpPr>
        <p:spPr/>
        <p:txBody>
          <a:bodyPr/>
          <a:lstStyle/>
          <a:p>
            <a:pPr>
              <a:defRPr/>
            </a:pPr>
            <a:fld id="{2303D31F-598B-47EE-BA37-93F097A3D676}" type="datetime1">
              <a:rPr lang="en-GB" altLang="en-US" smtClean="0"/>
              <a:pPr>
                <a:defRPr/>
              </a:pPr>
              <a:t>03/08/2026</a:t>
            </a:fld>
            <a:endParaRPr lang="en-GB" altLang="en-US"/>
          </a:p>
        </p:txBody>
      </p:sp>
      <p:sp>
        <p:nvSpPr>
          <p:cNvPr id="5" name="Slide Number Placeholder 4">
            <a:extLst>
              <a:ext uri="{FF2B5EF4-FFF2-40B4-BE49-F238E27FC236}">
                <a16:creationId xmlns:a16="http://schemas.microsoft.com/office/drawing/2014/main" id="{266FAF6A-BC9F-585E-D984-AD46AB71A892}"/>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10" name="Recorded Sound">
            <a:hlinkClick r:id="" action="ppaction://media"/>
            <a:extLst>
              <a:ext uri="{FF2B5EF4-FFF2-40B4-BE49-F238E27FC236}">
                <a16:creationId xmlns:a16="http://schemas.microsoft.com/office/drawing/2014/main" id="{D0E01654-9B98-522F-8184-BD1FFD46427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2968726348"/>
      </p:ext>
    </p:extLst>
  </p:cSld>
  <p:clrMapOvr>
    <a:masterClrMapping/>
  </p:clrMapOvr>
  <mc:AlternateContent xmlns:mc="http://schemas.openxmlformats.org/markup-compatibility/2006">
    <mc:Choice xmlns:p14="http://schemas.microsoft.com/office/powerpoint/2010/main" Requires="p14">
      <p:transition spd="slow" p14:dur="2000" advTm="752502"/>
    </mc:Choice>
    <mc:Fallback>
      <p:transition spd="slow" advTm="7525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417"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19EE7-B0A0-BE4A-B4A2-CD97505E52F9}"/>
              </a:ext>
            </a:extLst>
          </p:cNvPr>
          <p:cNvSpPr>
            <a:spLocks noGrp="1"/>
          </p:cNvSpPr>
          <p:nvPr>
            <p:ph type="title"/>
          </p:nvPr>
        </p:nvSpPr>
        <p:spPr>
          <a:xfrm>
            <a:off x="302147" y="426612"/>
            <a:ext cx="8675531" cy="5018612"/>
          </a:xfrm>
        </p:spPr>
        <p:txBody>
          <a:bodyPr/>
          <a:lstStyle/>
          <a:p>
            <a:pPr algn="l"/>
            <a:br>
              <a:rPr lang="en-GB" dirty="0"/>
            </a:br>
            <a:endParaRPr lang="en-GB" dirty="0"/>
          </a:p>
        </p:txBody>
      </p:sp>
      <p:pic>
        <p:nvPicPr>
          <p:cNvPr id="6" name="Content Placeholder 5">
            <a:extLst>
              <a:ext uri="{FF2B5EF4-FFF2-40B4-BE49-F238E27FC236}">
                <a16:creationId xmlns:a16="http://schemas.microsoft.com/office/drawing/2014/main" id="{3BA7E990-B7B9-6F93-0544-4F4098D14AB0}"/>
              </a:ext>
            </a:extLst>
          </p:cNvPr>
          <p:cNvPicPr>
            <a:picLocks noGrp="1" noChangeAspect="1"/>
            <a:extLst>
              <a:ext uri="{51228E76-BA90-4043-B771-695A4F85340A}">
                <alf:liveFeedProps xmlns:alf="http://schemas.microsoft.com/office/drawing/2021/livefeed"/>
              </a:ext>
            </a:extLst>
          </p:cNvPicPr>
          <p:nvPr>
            <p:ph idx="1"/>
          </p:nvPr>
        </p:nvPicPr>
        <p:blipFill>
          <a:blip>
            <a:extLst>
              <a:ext uri="{96DAC541-7B7A-43D3-8B79-37D633B846F1}">
                <asvg:svgBlip xmlns:asvg="http://schemas.microsoft.com/office/drawing/2016/SVG/main" r:embed="rId4"/>
              </a:ext>
            </a:extLst>
          </a:blip>
          <a:stretch>
            <a:fillRect/>
          </a:stretch>
        </p:blipFill>
        <p:spPr bwMode="auto">
          <a:xfrm rot="10800000" flipV="1">
            <a:off x="484632" y="5912993"/>
            <a:ext cx="8310563"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7CF903C8-806F-7E5F-2A57-3ADD49E9F139}"/>
              </a:ext>
            </a:extLst>
          </p:cNvPr>
          <p:cNvSpPr>
            <a:spLocks noGrp="1"/>
          </p:cNvSpPr>
          <p:nvPr>
            <p:ph type="dt" sz="half" idx="10"/>
          </p:nvPr>
        </p:nvSpPr>
        <p:spPr/>
        <p:txBody>
          <a:bodyPr/>
          <a:lstStyle/>
          <a:p>
            <a:pPr>
              <a:defRPr/>
            </a:pPr>
            <a:fld id="{2303D31F-598B-47EE-BA37-93F097A3D676}" type="datetime1">
              <a:rPr lang="en-GB" altLang="en-US" smtClean="0"/>
              <a:pPr>
                <a:defRPr/>
              </a:pPr>
              <a:t>03/08/2026</a:t>
            </a:fld>
            <a:endParaRPr lang="en-GB" altLang="en-US"/>
          </a:p>
        </p:txBody>
      </p:sp>
      <p:sp>
        <p:nvSpPr>
          <p:cNvPr id="5" name="Slide Number Placeholder 4">
            <a:extLst>
              <a:ext uri="{FF2B5EF4-FFF2-40B4-BE49-F238E27FC236}">
                <a16:creationId xmlns:a16="http://schemas.microsoft.com/office/drawing/2014/main" id="{271A0341-2097-B7CA-7274-2A50FE21962F}"/>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9" name="TextBox 8">
            <a:extLst>
              <a:ext uri="{FF2B5EF4-FFF2-40B4-BE49-F238E27FC236}">
                <a16:creationId xmlns:a16="http://schemas.microsoft.com/office/drawing/2014/main" id="{3CBE4D3F-5590-4EC0-67C4-42D421C3328E}"/>
              </a:ext>
            </a:extLst>
          </p:cNvPr>
          <p:cNvSpPr txBox="1"/>
          <p:nvPr/>
        </p:nvSpPr>
        <p:spPr>
          <a:xfrm>
            <a:off x="166322" y="548594"/>
            <a:ext cx="4189654" cy="369332"/>
          </a:xfrm>
          <a:prstGeom prst="rect">
            <a:avLst/>
          </a:prstGeom>
          <a:noFill/>
        </p:spPr>
        <p:txBody>
          <a:bodyPr wrap="square">
            <a:spAutoFit/>
          </a:bodyPr>
          <a:lstStyle/>
          <a:p>
            <a:pPr lvl="1">
              <a:spcBef>
                <a:spcPts val="1400"/>
              </a:spcBef>
            </a:pPr>
            <a:r>
              <a:rPr lang="en-GB" b="1" dirty="0">
                <a:solidFill>
                  <a:schemeClr val="tx1"/>
                </a:solidFill>
              </a:rPr>
              <a:t>Monitoring</a:t>
            </a:r>
            <a:r>
              <a:rPr lang="en-GB" b="1" i="1" dirty="0">
                <a:solidFill>
                  <a:schemeClr val="tx1"/>
                </a:solidFill>
              </a:rPr>
              <a:t> </a:t>
            </a:r>
            <a:r>
              <a:rPr lang="en-GB" b="1" dirty="0">
                <a:solidFill>
                  <a:schemeClr val="tx1"/>
                </a:solidFill>
              </a:rPr>
              <a:t>Recommendations</a:t>
            </a:r>
            <a:endParaRPr lang="en-GB" b="1" dirty="0"/>
          </a:p>
        </p:txBody>
      </p:sp>
      <p:sp>
        <p:nvSpPr>
          <p:cNvPr id="11" name="TextBox 10">
            <a:extLst>
              <a:ext uri="{FF2B5EF4-FFF2-40B4-BE49-F238E27FC236}">
                <a16:creationId xmlns:a16="http://schemas.microsoft.com/office/drawing/2014/main" id="{DCF1C096-ED44-7A01-C832-A737F4630749}"/>
              </a:ext>
            </a:extLst>
          </p:cNvPr>
          <p:cNvSpPr txBox="1"/>
          <p:nvPr/>
        </p:nvSpPr>
        <p:spPr>
          <a:xfrm>
            <a:off x="250825" y="1019328"/>
            <a:ext cx="8568952" cy="5011628"/>
          </a:xfrm>
          <a:prstGeom prst="rect">
            <a:avLst/>
          </a:prstGeom>
          <a:noFill/>
        </p:spPr>
        <p:txBody>
          <a:bodyPr wrap="square">
            <a:spAutoFit/>
          </a:bodyPr>
          <a:lstStyle/>
          <a:p>
            <a:endParaRPr lang="en-GB" b="1" dirty="0"/>
          </a:p>
          <a:p>
            <a:r>
              <a:rPr lang="en-GB" b="1" dirty="0"/>
              <a:t>Peak Flow Monitoring</a:t>
            </a:r>
          </a:p>
          <a:p>
            <a:r>
              <a:rPr lang="en-GB" dirty="0"/>
              <a:t>Use a </a:t>
            </a:r>
            <a:r>
              <a:rPr lang="en-GB" b="1" dirty="0"/>
              <a:t>peak flow meter daily</a:t>
            </a:r>
            <a:r>
              <a:rPr lang="en-GB" dirty="0"/>
              <a:t> to track airway function.</a:t>
            </a:r>
          </a:p>
          <a:p>
            <a:r>
              <a:rPr lang="en-GB" dirty="0"/>
              <a:t>Record readings in a chart or digital log.</a:t>
            </a:r>
          </a:p>
          <a:p>
            <a:r>
              <a:rPr lang="en-GB" dirty="0"/>
              <a:t>Watch for drops in peak flow, which indicate early airway narrowing (Asthma + Lung UK, 2023).</a:t>
            </a:r>
          </a:p>
          <a:p>
            <a:endParaRPr lang="en-GB" b="1" dirty="0"/>
          </a:p>
          <a:p>
            <a:r>
              <a:rPr lang="en-GB" b="1" dirty="0"/>
              <a:t>Asthma Action Plan</a:t>
            </a:r>
          </a:p>
          <a:p>
            <a:r>
              <a:rPr lang="en-GB" dirty="0"/>
              <a:t>Follow a personalised </a:t>
            </a:r>
            <a:r>
              <a:rPr lang="en-GB" b="1" dirty="0"/>
              <a:t>Asthma Action Plan</a:t>
            </a:r>
            <a:r>
              <a:rPr lang="en-GB" dirty="0"/>
              <a:t> with green, amber, and red zones (NHS, 2024).</a:t>
            </a:r>
          </a:p>
          <a:p>
            <a:r>
              <a:rPr lang="en-GB" dirty="0"/>
              <a:t>Review the plan regularly with GP or asthma nurse.</a:t>
            </a:r>
          </a:p>
          <a:p>
            <a:endParaRPr lang="en-GB" b="1" dirty="0"/>
          </a:p>
          <a:p>
            <a:r>
              <a:rPr lang="en-GB" b="1" dirty="0"/>
              <a:t>Annual Reviews</a:t>
            </a:r>
          </a:p>
          <a:p>
            <a:r>
              <a:rPr lang="en-GB" dirty="0"/>
              <a:t>Attend </a:t>
            </a:r>
            <a:r>
              <a:rPr lang="en-GB" b="1" dirty="0"/>
              <a:t>annual asthma reviews</a:t>
            </a:r>
            <a:r>
              <a:rPr lang="en-GB" dirty="0"/>
              <a:t> to check inhaler technique, symptoms, and medication needs (NICE, 2022).</a:t>
            </a:r>
          </a:p>
          <a:p>
            <a:r>
              <a:rPr lang="en-GB" dirty="0"/>
              <a:t>More frequent reviews if breathlessness continues.</a:t>
            </a:r>
          </a:p>
          <a:p>
            <a:pPr lvl="1">
              <a:spcBef>
                <a:spcPts val="1400"/>
              </a:spcBef>
            </a:pPr>
            <a:endParaRPr lang="en-GB" sz="2000" dirty="0"/>
          </a:p>
        </p:txBody>
      </p:sp>
      <p:pic>
        <p:nvPicPr>
          <p:cNvPr id="3" name="Recorded Sound">
            <a:hlinkClick r:id="" action="ppaction://media"/>
            <a:extLst>
              <a:ext uri="{FF2B5EF4-FFF2-40B4-BE49-F238E27FC236}">
                <a16:creationId xmlns:a16="http://schemas.microsoft.com/office/drawing/2014/main" id="{35D82122-4BFD-EA52-7A46-1351B888F2B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2052213793"/>
      </p:ext>
    </p:extLst>
  </p:cSld>
  <p:clrMapOvr>
    <a:masterClrMapping/>
  </p:clrMapOvr>
  <mc:AlternateContent xmlns:mc="http://schemas.openxmlformats.org/markup-compatibility/2006">
    <mc:Choice xmlns:p14="http://schemas.microsoft.com/office/powerpoint/2010/main" Requires="p14">
      <p:transition spd="slow" p14:dur="2000" advTm="43347"/>
    </mc:Choice>
    <mc:Fallback>
      <p:transition spd="slow" advTm="433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34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E539E-B5AA-A3BC-FA89-90C2A69F88E7}"/>
              </a:ext>
            </a:extLst>
          </p:cNvPr>
          <p:cNvSpPr>
            <a:spLocks noGrp="1"/>
          </p:cNvSpPr>
          <p:nvPr>
            <p:ph type="title"/>
          </p:nvPr>
        </p:nvSpPr>
        <p:spPr>
          <a:xfrm>
            <a:off x="107504" y="0"/>
            <a:ext cx="2592288" cy="692696"/>
          </a:xfrm>
        </p:spPr>
        <p:txBody>
          <a:bodyPr/>
          <a:lstStyle/>
          <a:p>
            <a:r>
              <a:rPr lang="en-GB" sz="18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9B20A300-356C-4E14-E927-3750BB62A9A4}"/>
              </a:ext>
            </a:extLst>
          </p:cNvPr>
          <p:cNvSpPr>
            <a:spLocks noGrp="1"/>
          </p:cNvSpPr>
          <p:nvPr>
            <p:ph idx="1"/>
          </p:nvPr>
        </p:nvSpPr>
        <p:spPr>
          <a:xfrm>
            <a:off x="179512" y="620688"/>
            <a:ext cx="8909555" cy="5040560"/>
          </a:xfrm>
        </p:spPr>
        <p:txBody>
          <a:bodyPr/>
          <a:lstStyle/>
          <a:p>
            <a:pPr marL="0" indent="0">
              <a:buNone/>
            </a:pPr>
            <a:r>
              <a:rPr lang="en-GB" sz="1800" b="1" dirty="0">
                <a:latin typeface="Arial" panose="020B0604020202020204" pitchFamily="34" charset="0"/>
                <a:cs typeface="Arial" panose="020B0604020202020204" pitchFamily="34" charset="0"/>
              </a:rPr>
              <a:t>      </a:t>
            </a:r>
          </a:p>
          <a:p>
            <a:pPr marL="0" indent="0">
              <a:buNone/>
            </a:pPr>
            <a:r>
              <a:rPr lang="en-GB" sz="1800" b="1" dirty="0">
                <a:latin typeface="Arial" panose="020B0604020202020204" pitchFamily="34" charset="0"/>
                <a:cs typeface="Arial" panose="020B0604020202020204" pitchFamily="34" charset="0"/>
              </a:rPr>
              <a:t> Understanding Michelle’s Symptoms</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Knowing how the body systems work helps explain why Michelle experiences breathlessness, tiredness, and limited mobility.</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Linking her asthma to the underlying anatomy makes care planning clearer and more personalised.</a:t>
            </a:r>
          </a:p>
          <a:p>
            <a:pPr marL="0" indent="0">
              <a:buNone/>
            </a:pPr>
            <a:r>
              <a:rPr lang="en-GB" sz="1800" b="1" dirty="0">
                <a:latin typeface="Arial" panose="020B0604020202020204" pitchFamily="34" charset="0"/>
                <a:cs typeface="Arial" panose="020B0604020202020204" pitchFamily="34" charset="0"/>
              </a:rPr>
              <a:t>        </a:t>
            </a:r>
          </a:p>
          <a:p>
            <a:pPr marL="0" indent="0">
              <a:buNone/>
            </a:pPr>
            <a:r>
              <a:rPr lang="en-GB" sz="1800" b="1" dirty="0">
                <a:latin typeface="Arial" panose="020B0604020202020204" pitchFamily="34" charset="0"/>
                <a:cs typeface="Arial" panose="020B0604020202020204" pitchFamily="34" charset="0"/>
              </a:rPr>
              <a:t>        Impact on Care Planning</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Recognising how her respiratory and cardiovascular systems are affected allows support to be adjusted safely around her changing needs.</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This approach helps balance her safety with her independence and confidence.</a:t>
            </a:r>
          </a:p>
          <a:p>
            <a:pPr marL="0" indent="0">
              <a:buNone/>
            </a:pPr>
            <a:r>
              <a:rPr lang="en-GB" sz="1800" b="1" dirty="0">
                <a:latin typeface="Arial" panose="020B0604020202020204" pitchFamily="34" charset="0"/>
                <a:cs typeface="Arial" panose="020B0604020202020204" pitchFamily="34" charset="0"/>
              </a:rPr>
              <a:t>      </a:t>
            </a: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b="1" dirty="0"/>
          </a:p>
        </p:txBody>
      </p:sp>
      <p:sp>
        <p:nvSpPr>
          <p:cNvPr id="4" name="Date Placeholder 3">
            <a:extLst>
              <a:ext uri="{FF2B5EF4-FFF2-40B4-BE49-F238E27FC236}">
                <a16:creationId xmlns:a16="http://schemas.microsoft.com/office/drawing/2014/main" id="{DED77CCF-2ADE-539B-1B22-12315AFFB5F1}"/>
              </a:ext>
            </a:extLst>
          </p:cNvPr>
          <p:cNvSpPr>
            <a:spLocks noGrp="1"/>
          </p:cNvSpPr>
          <p:nvPr>
            <p:ph type="dt" sz="half" idx="10"/>
          </p:nvPr>
        </p:nvSpPr>
        <p:spPr/>
        <p:txBody>
          <a:bodyPr/>
          <a:lstStyle/>
          <a:p>
            <a:pPr>
              <a:defRPr/>
            </a:pPr>
            <a:fld id="{2303D31F-598B-47EE-BA37-93F097A3D676}" type="datetime1">
              <a:rPr lang="en-GB" altLang="en-US" smtClean="0"/>
              <a:pPr>
                <a:defRPr/>
              </a:pPr>
              <a:t>03/08/2026</a:t>
            </a:fld>
            <a:endParaRPr lang="en-GB" altLang="en-US"/>
          </a:p>
        </p:txBody>
      </p:sp>
      <p:sp>
        <p:nvSpPr>
          <p:cNvPr id="5" name="Slide Number Placeholder 4">
            <a:extLst>
              <a:ext uri="{FF2B5EF4-FFF2-40B4-BE49-F238E27FC236}">
                <a16:creationId xmlns:a16="http://schemas.microsoft.com/office/drawing/2014/main" id="{DE8D30AB-31C7-44D2-A87C-8E18D654FF89}"/>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8" name="Recorded Sound">
            <a:hlinkClick r:id="" action="ppaction://media"/>
            <a:extLst>
              <a:ext uri="{FF2B5EF4-FFF2-40B4-BE49-F238E27FC236}">
                <a16:creationId xmlns:a16="http://schemas.microsoft.com/office/drawing/2014/main" id="{BCCCB12C-609D-E111-D438-73B87387B5C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2700150851"/>
      </p:ext>
    </p:extLst>
  </p:cSld>
  <p:clrMapOvr>
    <a:masterClrMapping/>
  </p:clrMapOvr>
  <mc:AlternateContent xmlns:mc="http://schemas.openxmlformats.org/markup-compatibility/2006">
    <mc:Choice xmlns:p14="http://schemas.microsoft.com/office/powerpoint/2010/main" Requires="p14">
      <p:transition spd="slow" p14:dur="2000" advTm="59397"/>
    </mc:Choice>
    <mc:Fallback>
      <p:transition spd="slow" advTm="59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27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ADA51-CC13-4FCC-109E-D0A3F2818DE3}"/>
              </a:ext>
            </a:extLst>
          </p:cNvPr>
          <p:cNvSpPr>
            <a:spLocks noGrp="1"/>
          </p:cNvSpPr>
          <p:nvPr>
            <p:ph type="title"/>
          </p:nvPr>
        </p:nvSpPr>
        <p:spPr>
          <a:xfrm>
            <a:off x="35226" y="42926"/>
            <a:ext cx="2808582" cy="577761"/>
          </a:xfrm>
        </p:spPr>
        <p:txBody>
          <a:bodyPr/>
          <a:lstStyle/>
          <a:p>
            <a:r>
              <a:rPr lang="en-GB" sz="1800" b="1" dirty="0">
                <a:latin typeface="Arial" panose="020B0604020202020204" pitchFamily="34" charset="0"/>
                <a:cs typeface="Arial" panose="020B0604020202020204" pitchFamily="34" charset="0"/>
              </a:rPr>
              <a:t>Conclusion</a:t>
            </a:r>
          </a:p>
        </p:txBody>
      </p:sp>
      <p:sp>
        <p:nvSpPr>
          <p:cNvPr id="3" name="Date Placeholder 2">
            <a:extLst>
              <a:ext uri="{FF2B5EF4-FFF2-40B4-BE49-F238E27FC236}">
                <a16:creationId xmlns:a16="http://schemas.microsoft.com/office/drawing/2014/main" id="{E7FB6508-F0AD-237F-455E-0C7E0EA18B73}"/>
              </a:ext>
            </a:extLst>
          </p:cNvPr>
          <p:cNvSpPr>
            <a:spLocks noGrp="1"/>
          </p:cNvSpPr>
          <p:nvPr>
            <p:ph type="dt" sz="half" idx="10"/>
          </p:nvPr>
        </p:nvSpPr>
        <p:spPr/>
        <p:txBody>
          <a:bodyPr/>
          <a:lstStyle/>
          <a:p>
            <a:pPr>
              <a:defRPr/>
            </a:pPr>
            <a:fld id="{D58B45E6-64D3-4C5F-BDB6-A1B894EEEA29}" type="datetime1">
              <a:rPr lang="en-GB" altLang="en-US" smtClean="0"/>
              <a:pPr>
                <a:defRPr/>
              </a:pPr>
              <a:t>03/08/2026</a:t>
            </a:fld>
            <a:endParaRPr lang="en-GB" altLang="en-US"/>
          </a:p>
        </p:txBody>
      </p:sp>
      <p:sp>
        <p:nvSpPr>
          <p:cNvPr id="4" name="Slide Number Placeholder 3">
            <a:extLst>
              <a:ext uri="{FF2B5EF4-FFF2-40B4-BE49-F238E27FC236}">
                <a16:creationId xmlns:a16="http://schemas.microsoft.com/office/drawing/2014/main" id="{7D60BFC9-296D-42BD-CA5B-B801C7897D1D}"/>
              </a:ext>
            </a:extLst>
          </p:cNvPr>
          <p:cNvSpPr>
            <a:spLocks noGrp="1"/>
          </p:cNvSpPr>
          <p:nvPr>
            <p:ph type="sldNum" sz="quarter" idx="11"/>
          </p:nvPr>
        </p:nvSpPr>
        <p:spPr/>
        <p:txBody>
          <a:bodyPr/>
          <a:lstStyle/>
          <a:p>
            <a:pPr>
              <a:defRPr/>
            </a:pPr>
            <a:fld id="{FAF5663D-1B9D-48C8-BD8E-835F92F174D7}" type="slidenum">
              <a:rPr lang="en-GB" altLang="en-US" smtClean="0"/>
              <a:pPr>
                <a:defRPr/>
              </a:pPr>
              <a:t>15</a:t>
            </a:fld>
            <a:endParaRPr lang="en-GB" altLang="en-US"/>
          </a:p>
        </p:txBody>
      </p:sp>
      <p:sp>
        <p:nvSpPr>
          <p:cNvPr id="6" name="TextBox 5">
            <a:extLst>
              <a:ext uri="{FF2B5EF4-FFF2-40B4-BE49-F238E27FC236}">
                <a16:creationId xmlns:a16="http://schemas.microsoft.com/office/drawing/2014/main" id="{F9263317-2603-E9D2-EA2F-9C32B3DEF849}"/>
              </a:ext>
            </a:extLst>
          </p:cNvPr>
          <p:cNvSpPr txBox="1"/>
          <p:nvPr/>
        </p:nvSpPr>
        <p:spPr>
          <a:xfrm>
            <a:off x="107504" y="836712"/>
            <a:ext cx="8856984" cy="5004447"/>
          </a:xfrm>
          <a:prstGeom prst="rect">
            <a:avLst/>
          </a:prstGeom>
          <a:noFill/>
        </p:spPr>
        <p:txBody>
          <a:bodyPr wrap="square">
            <a:spAutoFit/>
          </a:bodyPr>
          <a:lstStyle/>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Person‑Centred Approach</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Michelle’s situation shows the importance of considering her emotional, social, and practical challenges, not just her diagnosis.</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and NICE guidance emphasise communication, shared decisions, consent, confidentiality, and dignity in her care.</a:t>
            </a: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Asthma in Young People</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Asthma can disrupt daily life for adolescents who may find self‑management difficult.</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care plan that includes education, healthy routines, regular monitoring, and supportive communication can reduce flare‑ups and help young people feel more in control.</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8" name="Recorded Sound">
            <a:hlinkClick r:id="" action="ppaction://media"/>
            <a:extLst>
              <a:ext uri="{FF2B5EF4-FFF2-40B4-BE49-F238E27FC236}">
                <a16:creationId xmlns:a16="http://schemas.microsoft.com/office/drawing/2014/main" id="{7686459B-02C7-76C7-36F6-368A0B56FAC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3819361657"/>
      </p:ext>
    </p:extLst>
  </p:cSld>
  <p:clrMapOvr>
    <a:masterClrMapping/>
  </p:clrMapOvr>
  <mc:AlternateContent xmlns:mc="http://schemas.openxmlformats.org/markup-compatibility/2006">
    <mc:Choice xmlns:p14="http://schemas.microsoft.com/office/powerpoint/2010/main" Requires="p14">
      <p:transition spd="slow" p14:dur="2000" advTm="52849"/>
    </mc:Choice>
    <mc:Fallback>
      <p:transition spd="slow" advTm="528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84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20385"/>
            <a:ext cx="1584176" cy="720502"/>
          </a:xfrm>
        </p:spPr>
        <p:txBody>
          <a:bodyPr/>
          <a:lstStyle/>
          <a:p>
            <a:r>
              <a:rPr lang="en-GB" sz="14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35496" y="764704"/>
            <a:ext cx="9108504" cy="4824536"/>
          </a:xfrm>
        </p:spPr>
        <p:txBody>
          <a:bodyPr anchor="ctr" anchorCtr="0"/>
          <a:lstStyle/>
          <a:p>
            <a:r>
              <a:rPr lang="en-GB" sz="1100" dirty="0">
                <a:latin typeface="Arial" panose="020B0604020202020204" pitchFamily="34" charset="0"/>
                <a:cs typeface="Arial" panose="020B0604020202020204" pitchFamily="34" charset="0"/>
              </a:rPr>
              <a:t>Asthma + Lung UK (2023) Asthma: Symptoms, Causes and Treatment. Available at: https://www.asthmaandlung.org.uk (asthmaandlung.org.uk in Bing). Balfour-Lynn, I.M. (2023) ‘Asthma in teenagers: challenges in management’, Archives of Disease in Childhood, 108(2), pp. 145–150.</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British Thoracic Society (2023) British Guideline on the Management of Asthma. London: BTS/SIGN. Available at: https://www.brit-thoracic.org.uk (brit-thoracic.org.uk in Bing). Chung, K.F. and Wenzel, S.E. (2022) ‘Inflammation in asthma: mechanisms and implications’, The Lancet Respiratory Medicine, 10(3), pp. 225–238.</a:t>
            </a:r>
          </a:p>
          <a:p>
            <a:endParaRPr lang="en-GB" sz="1100" dirty="0">
              <a:latin typeface="Arial" panose="020B0604020202020204" pitchFamily="34" charset="0"/>
              <a:cs typeface="Arial" panose="020B0604020202020204" pitchFamily="34" charset="0"/>
            </a:endParaRPr>
          </a:p>
          <a:p>
            <a:r>
              <a:rPr lang="en-GB" sz="1100" dirty="0" err="1">
                <a:latin typeface="Arial" panose="020B0604020202020204" pitchFamily="34" charset="0"/>
                <a:cs typeface="Arial" panose="020B0604020202020204" pitchFamily="34" charset="0"/>
              </a:rPr>
              <a:t>Gaiha</a:t>
            </a:r>
            <a:r>
              <a:rPr lang="en-GB" sz="1100" dirty="0">
                <a:latin typeface="Arial" panose="020B0604020202020204" pitchFamily="34" charset="0"/>
                <a:cs typeface="Arial" panose="020B0604020202020204" pitchFamily="34" charset="0"/>
              </a:rPr>
              <a:t>, S.M., Cheng, J. and Halpern-Felsher, B. (2020) ‘Association between youth smoking, vaping and respiratory symptoms’, Journal of Adolescent Health, 67(4), pp. 603–608.</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Global Initiative for Asthma (GINA) (2024) Global Strategy for Asthma Management and Prevention. Available at: https://ginasthma.org</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NHS (2024) Asthma: Overview and Management. Available at: https://www.nhs.uk/conditions/asthma.</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NICE (2022) Asthma</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Diagnosis, Monitoring and Chronic Asthma Management </a:t>
            </a:r>
            <a:r>
              <a:rPr lang="en-GB" sz="1100" i="1" dirty="0">
                <a:latin typeface="Arial" panose="020B0604020202020204" pitchFamily="34" charset="0"/>
                <a:cs typeface="Arial" panose="020B0604020202020204" pitchFamily="34" charset="0"/>
              </a:rPr>
              <a:t>(NG80)</a:t>
            </a:r>
            <a:r>
              <a:rPr lang="en-GB" sz="1100" dirty="0">
                <a:latin typeface="Arial" panose="020B0604020202020204" pitchFamily="34" charset="0"/>
                <a:cs typeface="Arial" panose="020B0604020202020204" pitchFamily="34" charset="0"/>
              </a:rPr>
              <a:t>. London: National Institute for Health and Care Excellence.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Office for Health Improvement and Disparities (2023) Vaping and Young People: Evidence Review. London: OHID. Available at: https://www.gov.uk/government/collections/vaping-evidence-reviews(gov.uk in Bing)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World Health Organisation (2024) Air Pollution and Child Respiratory Health. Geneva: WHO. Available at: https://www.who.int</a:t>
            </a:r>
            <a:endParaRPr lang="en-GB" sz="110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03/08/2026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pic>
        <p:nvPicPr>
          <p:cNvPr id="13" name="Recorded Sound">
            <a:hlinkClick r:id="" action="ppaction://media"/>
            <a:extLst>
              <a:ext uri="{FF2B5EF4-FFF2-40B4-BE49-F238E27FC236}">
                <a16:creationId xmlns:a16="http://schemas.microsoft.com/office/drawing/2014/main" id="{F1AFB995-4F94-3921-1F9C-82C6D17B565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19600" y="3276600"/>
            <a:ext cx="304800" cy="304800"/>
          </a:xfrm>
          <a:prstGeom prst="rect">
            <a:avLst/>
          </a:prstGeom>
        </p:spPr>
      </p:pic>
    </p:spTree>
    <p:extLst>
      <p:ext uri="{BB962C8B-B14F-4D97-AF65-F5344CB8AC3E}">
        <p14:creationId xmlns:p14="http://schemas.microsoft.com/office/powerpoint/2010/main" val="2021817562"/>
      </p:ext>
    </p:extLst>
  </p:cSld>
  <p:clrMapOvr>
    <a:masterClrMapping/>
  </p:clrMapOvr>
  <mc:AlternateContent xmlns:mc="http://schemas.openxmlformats.org/markup-compatibility/2006">
    <mc:Choice xmlns:p14="http://schemas.microsoft.com/office/powerpoint/2010/main" Requires="p14">
      <p:transition spd="slow" p14:dur="2000" advTm="8529"/>
    </mc:Choice>
    <mc:Fallback>
      <p:transition spd="slow" advTm="8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849"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2013 - 2022 Theme</Template>
  <TotalTime>16637</TotalTime>
  <Words>1807</Words>
  <Application>Microsoft Office PowerPoint</Application>
  <PresentationFormat>On-screen Show (4:3)</PresentationFormat>
  <Paragraphs>206</Paragraphs>
  <Slides>16</Slides>
  <Notes>0</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Myriad Pro</vt:lpstr>
      <vt:lpstr>Verdana</vt:lpstr>
      <vt:lpstr>20140311PresentationUWTSDTemplate</vt:lpstr>
      <vt:lpstr>PowerPoint Presentation</vt:lpstr>
      <vt:lpstr>Introduction</vt:lpstr>
      <vt:lpstr>Information about the person</vt:lpstr>
      <vt:lpstr>Key Health Measurements</vt:lpstr>
      <vt:lpstr>Anatomy and Physiology</vt:lpstr>
      <vt:lpstr>Care Plan (1/3) Lifestyle &amp; Health Behaviours</vt:lpstr>
      <vt:lpstr>Care Plan (2/3) Daily Routine</vt:lpstr>
      <vt:lpstr>Daily Routine Example</vt:lpstr>
      <vt:lpstr>Care Plan (3/3) Communication and Ethics</vt:lpstr>
      <vt:lpstr>Risk Factors</vt:lpstr>
      <vt:lpstr>Recommendations – Care routine</vt:lpstr>
      <vt:lpstr>Care Future Planning Recommendations</vt:lpstr>
      <vt:lpstr> </vt:lpstr>
      <vt:lpstr>Conclusion</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Jenny Hermoso</cp:lastModifiedBy>
  <cp:revision>228</cp:revision>
  <cp:lastPrinted>2018-07-09T15:27:01Z</cp:lastPrinted>
  <dcterms:created xsi:type="dcterms:W3CDTF">2002-10-07T19:43:58Z</dcterms:created>
  <dcterms:modified xsi:type="dcterms:W3CDTF">2026-08-11T17:51:25Z</dcterms:modified>
</cp:coreProperties>
</file>