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58" r:id="rId7"/>
    <p:sldId id="265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020C17-AA1B-4094-B5AC-883BAD2706B8}" v="98" dt="2026-02-21T23:00:57.4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3631" autoAdjust="0"/>
  </p:normalViewPr>
  <p:slideViewPr>
    <p:cSldViewPr snapToGrid="0">
      <p:cViewPr>
        <p:scale>
          <a:sx n="66" d="100"/>
          <a:sy n="66" d="100"/>
        </p:scale>
        <p:origin x="1301" y="2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hreen akhtar" userId="0f480f9df7dc3195" providerId="LiveId" clId="{DED47CB8-3CBA-44E1-8805-47298D57C30E}"/>
    <pc:docChg chg="undo custSel addSld delSld modSld sldOrd">
      <pc:chgData name="shahreen akhtar" userId="0f480f9df7dc3195" providerId="LiveId" clId="{DED47CB8-3CBA-44E1-8805-47298D57C30E}" dt="2026-02-21T23:01:11.849" v="3658" actId="20577"/>
      <pc:docMkLst>
        <pc:docMk/>
      </pc:docMkLst>
      <pc:sldChg chg="addSp delSp modSp mod">
        <pc:chgData name="shahreen akhtar" userId="0f480f9df7dc3195" providerId="LiveId" clId="{DED47CB8-3CBA-44E1-8805-47298D57C30E}" dt="2026-02-16T18:47:08.831" v="2341" actId="26606"/>
        <pc:sldMkLst>
          <pc:docMk/>
          <pc:sldMk cId="1300374770" sldId="256"/>
        </pc:sldMkLst>
        <pc:graphicFrameChg chg="add">
          <ac:chgData name="shahreen akhtar" userId="0f480f9df7dc3195" providerId="LiveId" clId="{DED47CB8-3CBA-44E1-8805-47298D57C30E}" dt="2026-02-16T18:47:08.831" v="2341" actId="26606"/>
          <ac:graphicFrameMkLst>
            <pc:docMk/>
            <pc:sldMk cId="1300374770" sldId="256"/>
            <ac:graphicFrameMk id="11" creationId="{227FAC59-6E61-BBA8-4C50-0B29943FB28B}"/>
          </ac:graphicFrameMkLst>
        </pc:graphicFrameChg>
      </pc:sldChg>
      <pc:sldChg chg="addSp delSp modSp new mod setBg setClrOvrMap delDesignElem">
        <pc:chgData name="shahreen akhtar" userId="0f480f9df7dc3195" providerId="LiveId" clId="{DED47CB8-3CBA-44E1-8805-47298D57C30E}" dt="2026-02-21T22:44:09.747" v="3635" actId="20577"/>
        <pc:sldMkLst>
          <pc:docMk/>
          <pc:sldMk cId="3144382150" sldId="257"/>
        </pc:sldMkLst>
        <pc:spChg chg="add mod ord">
          <ac:chgData name="shahreen akhtar" userId="0f480f9df7dc3195" providerId="LiveId" clId="{DED47CB8-3CBA-44E1-8805-47298D57C30E}" dt="2026-02-16T18:02:25.284" v="2208" actId="207"/>
          <ac:spMkLst>
            <pc:docMk/>
            <pc:sldMk cId="3144382150" sldId="257"/>
            <ac:spMk id="4" creationId="{EC5E69F0-0BE1-8B30-D1B9-3A8CDC58A598}"/>
          </ac:spMkLst>
        </pc:spChg>
        <pc:spChg chg="add mod">
          <ac:chgData name="shahreen akhtar" userId="0f480f9df7dc3195" providerId="LiveId" clId="{DED47CB8-3CBA-44E1-8805-47298D57C30E}" dt="2026-02-21T22:12:59.543" v="3495" actId="1076"/>
          <ac:spMkLst>
            <pc:docMk/>
            <pc:sldMk cId="3144382150" sldId="257"/>
            <ac:spMk id="9" creationId="{991DDFB4-7080-FFD5-32B7-BF3FBAFCBE89}"/>
          </ac:spMkLst>
        </pc:spChg>
        <pc:spChg chg="add mod">
          <ac:chgData name="shahreen akhtar" userId="0f480f9df7dc3195" providerId="LiveId" clId="{DED47CB8-3CBA-44E1-8805-47298D57C30E}" dt="2026-02-16T18:44:27.106" v="2333" actId="1076"/>
          <ac:spMkLst>
            <pc:docMk/>
            <pc:sldMk cId="3144382150" sldId="257"/>
            <ac:spMk id="19" creationId="{B53FA4BE-C49C-B1C6-D4C9-9840E386C54A}"/>
          </ac:spMkLst>
        </pc:spChg>
        <pc:spChg chg="add mod">
          <ac:chgData name="shahreen akhtar" userId="0f480f9df7dc3195" providerId="LiveId" clId="{DED47CB8-3CBA-44E1-8805-47298D57C30E}" dt="2026-02-21T22:44:09.747" v="3635" actId="20577"/>
          <ac:spMkLst>
            <pc:docMk/>
            <pc:sldMk cId="3144382150" sldId="257"/>
            <ac:spMk id="25" creationId="{F7F84C06-43B3-B123-9183-A440A67FAB49}"/>
          </ac:spMkLst>
        </pc:spChg>
        <pc:spChg chg="add del">
          <ac:chgData name="shahreen akhtar" userId="0f480f9df7dc3195" providerId="LiveId" clId="{DED47CB8-3CBA-44E1-8805-47298D57C30E}" dt="2026-02-16T17:30:10.896" v="1921"/>
          <ac:spMkLst>
            <pc:docMk/>
            <pc:sldMk cId="3144382150" sldId="257"/>
            <ac:spMk id="28" creationId="{D6EA1A26-163F-4F15-91F4-F2C51AC9C106}"/>
          </ac:spMkLst>
        </pc:spChg>
        <pc:picChg chg="add mod">
          <ac:chgData name="shahreen akhtar" userId="0f480f9df7dc3195" providerId="LiveId" clId="{DED47CB8-3CBA-44E1-8805-47298D57C30E}" dt="2026-02-20T22:07:26.167" v="2444" actId="1076"/>
          <ac:picMkLst>
            <pc:docMk/>
            <pc:sldMk cId="3144382150" sldId="257"/>
            <ac:picMk id="11" creationId="{B471B83F-0CDB-8F06-3FE3-702E8D5449C7}"/>
          </ac:picMkLst>
        </pc:picChg>
      </pc:sldChg>
      <pc:sldChg chg="addSp delSp modSp new mod setBg delDesignElem">
        <pc:chgData name="shahreen akhtar" userId="0f480f9df7dc3195" providerId="LiveId" clId="{DED47CB8-3CBA-44E1-8805-47298D57C30E}" dt="2026-02-21T22:14:19.654" v="3505" actId="1036"/>
        <pc:sldMkLst>
          <pc:docMk/>
          <pc:sldMk cId="3462225105" sldId="258"/>
        </pc:sldMkLst>
        <pc:spChg chg="del mod">
          <ac:chgData name="shahreen akhtar" userId="0f480f9df7dc3195" providerId="LiveId" clId="{DED47CB8-3CBA-44E1-8805-47298D57C30E}" dt="2026-02-20T21:42:05.659" v="2442" actId="478"/>
          <ac:spMkLst>
            <pc:docMk/>
            <pc:sldMk cId="3462225105" sldId="258"/>
            <ac:spMk id="2" creationId="{6AA1D8DE-0532-5986-00AE-F9F07259C0AB}"/>
          </ac:spMkLst>
        </pc:spChg>
        <pc:spChg chg="add mod">
          <ac:chgData name="shahreen akhtar" userId="0f480f9df7dc3195" providerId="LiveId" clId="{DED47CB8-3CBA-44E1-8805-47298D57C30E}" dt="2026-02-21T22:13:29.934" v="3496" actId="207"/>
          <ac:spMkLst>
            <pc:docMk/>
            <pc:sldMk cId="3462225105" sldId="258"/>
            <ac:spMk id="4" creationId="{63159051-218A-122A-B2A0-33E0A84D0123}"/>
          </ac:spMkLst>
        </pc:spChg>
        <pc:spChg chg="add del mod">
          <ac:chgData name="shahreen akhtar" userId="0f480f9df7dc3195" providerId="LiveId" clId="{DED47CB8-3CBA-44E1-8805-47298D57C30E}" dt="2026-02-20T23:15:28.134" v="3431" actId="26606"/>
          <ac:spMkLst>
            <pc:docMk/>
            <pc:sldMk cId="3462225105" sldId="258"/>
            <ac:spMk id="5" creationId="{DB50093D-E4AF-7E52-8AB8-1E9F048A39B8}"/>
          </ac:spMkLst>
        </pc:spChg>
        <pc:spChg chg="add del">
          <ac:chgData name="shahreen akhtar" userId="0f480f9df7dc3195" providerId="LiveId" clId="{DED47CB8-3CBA-44E1-8805-47298D57C30E}" dt="2026-02-20T23:09:11.301" v="3144" actId="26606"/>
          <ac:spMkLst>
            <pc:docMk/>
            <pc:sldMk cId="3462225105" sldId="258"/>
            <ac:spMk id="26" creationId="{67218665-EA77-40EC-8172-4F17E2DEDB3D}"/>
          </ac:spMkLst>
        </pc:spChg>
        <pc:spChg chg="add del">
          <ac:chgData name="shahreen akhtar" userId="0f480f9df7dc3195" providerId="LiveId" clId="{DED47CB8-3CBA-44E1-8805-47298D57C30E}" dt="2026-02-20T23:09:51.517" v="3147" actId="26606"/>
          <ac:spMkLst>
            <pc:docMk/>
            <pc:sldMk cId="3462225105" sldId="258"/>
            <ac:spMk id="31" creationId="{BD976C13-68E6-4E25-B13E-FC3A2D3F66E3}"/>
          </ac:spMkLst>
        </pc:spChg>
        <pc:spChg chg="add del">
          <ac:chgData name="shahreen akhtar" userId="0f480f9df7dc3195" providerId="LiveId" clId="{DED47CB8-3CBA-44E1-8805-47298D57C30E}" dt="2026-02-20T23:09:51.517" v="3147" actId="26606"/>
          <ac:spMkLst>
            <pc:docMk/>
            <pc:sldMk cId="3462225105" sldId="258"/>
            <ac:spMk id="33" creationId="{1E8DBE92-2331-4285-8226-D398190D3E38}"/>
          </ac:spMkLst>
        </pc:spChg>
        <pc:spChg chg="add del">
          <ac:chgData name="shahreen akhtar" userId="0f480f9df7dc3195" providerId="LiveId" clId="{DED47CB8-3CBA-44E1-8805-47298D57C30E}" dt="2026-02-20T23:09:51.517" v="3147" actId="26606"/>
          <ac:spMkLst>
            <pc:docMk/>
            <pc:sldMk cId="3462225105" sldId="258"/>
            <ac:spMk id="35" creationId="{AD6F6937-3B5A-4391-9F37-58A571B362A9}"/>
          </ac:spMkLst>
        </pc:spChg>
        <pc:spChg chg="add del">
          <ac:chgData name="shahreen akhtar" userId="0f480f9df7dc3195" providerId="LiveId" clId="{DED47CB8-3CBA-44E1-8805-47298D57C30E}" dt="2026-02-20T23:09:51.517" v="3147" actId="26606"/>
          <ac:spMkLst>
            <pc:docMk/>
            <pc:sldMk cId="3462225105" sldId="258"/>
            <ac:spMk id="37" creationId="{C962AC3C-FEB4-4C6A-8CA6-D570CD0098A9}"/>
          </ac:spMkLst>
        </pc:spChg>
        <pc:spChg chg="add del">
          <ac:chgData name="shahreen akhtar" userId="0f480f9df7dc3195" providerId="LiveId" clId="{DED47CB8-3CBA-44E1-8805-47298D57C30E}" dt="2026-02-20T23:09:51.498" v="3146" actId="26606"/>
          <ac:spMkLst>
            <pc:docMk/>
            <pc:sldMk cId="3462225105" sldId="258"/>
            <ac:spMk id="42" creationId="{BD976C13-68E6-4E25-B13E-FC3A2D3F66E3}"/>
          </ac:spMkLst>
        </pc:spChg>
        <pc:spChg chg="add del">
          <ac:chgData name="shahreen akhtar" userId="0f480f9df7dc3195" providerId="LiveId" clId="{DED47CB8-3CBA-44E1-8805-47298D57C30E}" dt="2026-02-20T23:09:51.498" v="3146" actId="26606"/>
          <ac:spMkLst>
            <pc:docMk/>
            <pc:sldMk cId="3462225105" sldId="258"/>
            <ac:spMk id="44" creationId="{50EBAE0B-DD72-4094-8934-3B46A91428CF}"/>
          </ac:spMkLst>
        </pc:spChg>
        <pc:spChg chg="add del">
          <ac:chgData name="shahreen akhtar" userId="0f480f9df7dc3195" providerId="LiveId" clId="{DED47CB8-3CBA-44E1-8805-47298D57C30E}" dt="2026-02-20T23:15:28.134" v="3431" actId="26606"/>
          <ac:spMkLst>
            <pc:docMk/>
            <pc:sldMk cId="3462225105" sldId="258"/>
            <ac:spMk id="46" creationId="{69825ADD-F95C-4747-9B41-5DB21C28E6D2}"/>
          </ac:spMkLst>
        </pc:spChg>
        <pc:spChg chg="add del">
          <ac:chgData name="shahreen akhtar" userId="0f480f9df7dc3195" providerId="LiveId" clId="{DED47CB8-3CBA-44E1-8805-47298D57C30E}" dt="2026-02-20T23:15:28.134" v="3431" actId="26606"/>
          <ac:spMkLst>
            <pc:docMk/>
            <pc:sldMk cId="3462225105" sldId="258"/>
            <ac:spMk id="47" creationId="{BD976C13-68E6-4E25-B13E-FC3A2D3F66E3}"/>
          </ac:spMkLst>
        </pc:spChg>
        <pc:spChg chg="add del">
          <ac:chgData name="shahreen akhtar" userId="0f480f9df7dc3195" providerId="LiveId" clId="{DED47CB8-3CBA-44E1-8805-47298D57C30E}" dt="2026-02-20T23:15:28.134" v="3431" actId="26606"/>
          <ac:spMkLst>
            <pc:docMk/>
            <pc:sldMk cId="3462225105" sldId="258"/>
            <ac:spMk id="48" creationId="{86791A8E-B2BA-467D-BB87-8CFBFB13AF9F}"/>
          </ac:spMkLst>
        </pc:spChg>
        <pc:spChg chg="add del">
          <ac:chgData name="shahreen akhtar" userId="0f480f9df7dc3195" providerId="LiveId" clId="{DED47CB8-3CBA-44E1-8805-47298D57C30E}" dt="2026-02-20T23:15:28.134" v="3431" actId="26606"/>
          <ac:spMkLst>
            <pc:docMk/>
            <pc:sldMk cId="3462225105" sldId="258"/>
            <ac:spMk id="49" creationId="{0F97E041-634B-4B3E-8669-42583D95672F}"/>
          </ac:spMkLst>
        </pc:spChg>
        <pc:spChg chg="add">
          <ac:chgData name="shahreen akhtar" userId="0f480f9df7dc3195" providerId="LiveId" clId="{DED47CB8-3CBA-44E1-8805-47298D57C30E}" dt="2026-02-20T23:15:28.134" v="3431" actId="26606"/>
          <ac:spMkLst>
            <pc:docMk/>
            <pc:sldMk cId="3462225105" sldId="258"/>
            <ac:spMk id="55" creationId="{67218665-EA77-40EC-8172-4F17E2DEDB3D}"/>
          </ac:spMkLst>
        </pc:spChg>
        <pc:graphicFrameChg chg="add del mod">
          <ac:chgData name="shahreen akhtar" userId="0f480f9df7dc3195" providerId="LiveId" clId="{DED47CB8-3CBA-44E1-8805-47298D57C30E}" dt="2026-02-20T21:42:01.504" v="2441" actId="478"/>
          <ac:graphicFrameMkLst>
            <pc:docMk/>
            <pc:sldMk cId="3462225105" sldId="258"/>
            <ac:graphicFrameMk id="27" creationId="{0916223D-FBA2-5740-B92A-EAC46E8CA349}"/>
          </ac:graphicFrameMkLst>
        </pc:graphicFrameChg>
        <pc:graphicFrameChg chg="add mod modGraphic">
          <ac:chgData name="shahreen akhtar" userId="0f480f9df7dc3195" providerId="LiveId" clId="{DED47CB8-3CBA-44E1-8805-47298D57C30E}" dt="2026-02-21T22:14:19.654" v="3505" actId="1036"/>
          <ac:graphicFrameMkLst>
            <pc:docMk/>
            <pc:sldMk cId="3462225105" sldId="258"/>
            <ac:graphicFrameMk id="53" creationId="{EE9CF21E-9DB0-2B00-D0D5-36C07DE22D83}"/>
          </ac:graphicFrameMkLst>
        </pc:graphicFrameChg>
        <pc:picChg chg="add del">
          <ac:chgData name="shahreen akhtar" userId="0f480f9df7dc3195" providerId="LiveId" clId="{DED47CB8-3CBA-44E1-8805-47298D57C30E}" dt="2026-02-20T23:15:28.070" v="3430" actId="26606"/>
          <ac:picMkLst>
            <pc:docMk/>
            <pc:sldMk cId="3462225105" sldId="258"/>
            <ac:picMk id="51" creationId="{F043F218-27E2-8178-0771-4C28A43649A8}"/>
          </ac:picMkLst>
        </pc:picChg>
      </pc:sldChg>
      <pc:sldChg chg="addSp delSp modSp new mod setBg delDesignElem">
        <pc:chgData name="shahreen akhtar" userId="0f480f9df7dc3195" providerId="LiveId" clId="{DED47CB8-3CBA-44E1-8805-47298D57C30E}" dt="2026-02-21T23:01:11.849" v="3658" actId="20577"/>
        <pc:sldMkLst>
          <pc:docMk/>
          <pc:sldMk cId="1929631157" sldId="259"/>
        </pc:sldMkLst>
        <pc:spChg chg="add mod">
          <ac:chgData name="shahreen akhtar" userId="0f480f9df7dc3195" providerId="LiveId" clId="{DED47CB8-3CBA-44E1-8805-47298D57C30E}" dt="2026-02-21T23:01:11.849" v="3658" actId="20577"/>
          <ac:spMkLst>
            <pc:docMk/>
            <pc:sldMk cId="1929631157" sldId="259"/>
            <ac:spMk id="4" creationId="{193755EA-000E-C5BF-C3FF-612539546CB1}"/>
          </ac:spMkLst>
        </pc:spChg>
        <pc:spChg chg="add mod">
          <ac:chgData name="shahreen akhtar" userId="0f480f9df7dc3195" providerId="LiveId" clId="{DED47CB8-3CBA-44E1-8805-47298D57C30E}" dt="2026-02-16T17:58:40.328" v="2195" actId="207"/>
          <ac:spMkLst>
            <pc:docMk/>
            <pc:sldMk cId="1929631157" sldId="259"/>
            <ac:spMk id="7" creationId="{0EE49B70-3ADB-4105-B39C-552BE5BC58E5}"/>
          </ac:spMkLst>
        </pc:spChg>
        <pc:spChg chg="add del">
          <ac:chgData name="shahreen akhtar" userId="0f480f9df7dc3195" providerId="LiveId" clId="{DED47CB8-3CBA-44E1-8805-47298D57C30E}" dt="2026-02-16T17:46:01.352" v="2187" actId="26606"/>
          <ac:spMkLst>
            <pc:docMk/>
            <pc:sldMk cId="1929631157" sldId="259"/>
            <ac:spMk id="35" creationId="{788D80A3-503A-400A-9D7F-99EC3CE0654D}"/>
          </ac:spMkLst>
        </pc:spChg>
        <pc:graphicFrameChg chg="add mod modGraphic">
          <ac:chgData name="shahreen akhtar" userId="0f480f9df7dc3195" providerId="LiveId" clId="{DED47CB8-3CBA-44E1-8805-47298D57C30E}" dt="2026-02-20T21:16:21.804" v="2370" actId="113"/>
          <ac:graphicFrameMkLst>
            <pc:docMk/>
            <pc:sldMk cId="1929631157" sldId="259"/>
            <ac:graphicFrameMk id="30" creationId="{24AFA30E-1467-85D7-92C8-9A12679EC68B}"/>
          </ac:graphicFrameMkLst>
        </pc:graphicFrameChg>
      </pc:sldChg>
      <pc:sldChg chg="addSp delSp modSp new mod setBg delDesignElem">
        <pc:chgData name="shahreen akhtar" userId="0f480f9df7dc3195" providerId="LiveId" clId="{DED47CB8-3CBA-44E1-8805-47298D57C30E}" dt="2026-02-20T22:44:09.788" v="2691" actId="14100"/>
        <pc:sldMkLst>
          <pc:docMk/>
          <pc:sldMk cId="3905527188" sldId="260"/>
        </pc:sldMkLst>
        <pc:spChg chg="del mod">
          <ac:chgData name="shahreen akhtar" userId="0f480f9df7dc3195" providerId="LiveId" clId="{DED47CB8-3CBA-44E1-8805-47298D57C30E}" dt="2026-02-20T21:41:48.303" v="2440" actId="478"/>
          <ac:spMkLst>
            <pc:docMk/>
            <pc:sldMk cId="3905527188" sldId="260"/>
            <ac:spMk id="2" creationId="{616C3399-35F7-6E79-B1AA-E09271B21834}"/>
          </ac:spMkLst>
        </pc:spChg>
        <pc:spChg chg="add del mod">
          <ac:chgData name="shahreen akhtar" userId="0f480f9df7dc3195" providerId="LiveId" clId="{DED47CB8-3CBA-44E1-8805-47298D57C30E}" dt="2026-02-20T21:41:33.243" v="2413" actId="478"/>
          <ac:spMkLst>
            <pc:docMk/>
            <pc:sldMk cId="3905527188" sldId="260"/>
            <ac:spMk id="4" creationId="{74B558FF-AAE1-F7F3-9738-CC158B2C264B}"/>
          </ac:spMkLst>
        </pc:spChg>
        <pc:spChg chg="add del mod">
          <ac:chgData name="shahreen akhtar" userId="0f480f9df7dc3195" providerId="LiveId" clId="{DED47CB8-3CBA-44E1-8805-47298D57C30E}" dt="2026-02-20T21:41:38.988" v="2415" actId="478"/>
          <ac:spMkLst>
            <pc:docMk/>
            <pc:sldMk cId="3905527188" sldId="260"/>
            <ac:spMk id="5" creationId="{FBCC68FB-BD0D-4652-5056-44E64DEF35F0}"/>
          </ac:spMkLst>
        </pc:spChg>
        <pc:spChg chg="add mod">
          <ac:chgData name="shahreen akhtar" userId="0f480f9df7dc3195" providerId="LiveId" clId="{DED47CB8-3CBA-44E1-8805-47298D57C30E}" dt="2026-02-20T22:43:39.383" v="2689" actId="14100"/>
          <ac:spMkLst>
            <pc:docMk/>
            <pc:sldMk cId="3905527188" sldId="260"/>
            <ac:spMk id="6" creationId="{74B83923-868D-DD74-55D8-79BB90F01372}"/>
          </ac:spMkLst>
        </pc:spChg>
        <pc:spChg chg="add mod">
          <ac:chgData name="shahreen akhtar" userId="0f480f9df7dc3195" providerId="LiveId" clId="{DED47CB8-3CBA-44E1-8805-47298D57C30E}" dt="2026-02-20T22:25:12.729" v="2458" actId="1076"/>
          <ac:spMkLst>
            <pc:docMk/>
            <pc:sldMk cId="3905527188" sldId="260"/>
            <ac:spMk id="9" creationId="{CCBD49C9-D352-EB5B-1273-681AAD0C326B}"/>
          </ac:spMkLst>
        </pc:spChg>
        <pc:spChg chg="add mod">
          <ac:chgData name="shahreen akhtar" userId="0f480f9df7dc3195" providerId="LiveId" clId="{DED47CB8-3CBA-44E1-8805-47298D57C30E}" dt="2026-02-20T22:43:24.111" v="2687" actId="255"/>
          <ac:spMkLst>
            <pc:docMk/>
            <pc:sldMk cId="3905527188" sldId="260"/>
            <ac:spMk id="10" creationId="{2F1101BD-A203-DA8F-4246-78225B99C44E}"/>
          </ac:spMkLst>
        </pc:spChg>
        <pc:picChg chg="add mod">
          <ac:chgData name="shahreen akhtar" userId="0f480f9df7dc3195" providerId="LiveId" clId="{DED47CB8-3CBA-44E1-8805-47298D57C30E}" dt="2026-02-20T22:44:09.788" v="2691" actId="14100"/>
          <ac:picMkLst>
            <pc:docMk/>
            <pc:sldMk cId="3905527188" sldId="260"/>
            <ac:picMk id="7" creationId="{A18233A9-1601-818F-4B33-D38324B3783E}"/>
          </ac:picMkLst>
        </pc:picChg>
      </pc:sldChg>
      <pc:sldChg chg="addSp delSp modSp new mod setBg delDesignElem">
        <pc:chgData name="shahreen akhtar" userId="0f480f9df7dc3195" providerId="LiveId" clId="{DED47CB8-3CBA-44E1-8805-47298D57C30E}" dt="2026-02-20T22:55:39.814" v="2955" actId="14100"/>
        <pc:sldMkLst>
          <pc:docMk/>
          <pc:sldMk cId="3519995664" sldId="261"/>
        </pc:sldMkLst>
        <pc:spChg chg="add mod">
          <ac:chgData name="shahreen akhtar" userId="0f480f9df7dc3195" providerId="LiveId" clId="{DED47CB8-3CBA-44E1-8805-47298D57C30E}" dt="2026-02-20T22:55:39.814" v="2955" actId="14100"/>
          <ac:spMkLst>
            <pc:docMk/>
            <pc:sldMk cId="3519995664" sldId="261"/>
            <ac:spMk id="2" creationId="{956DB768-E89A-FEC5-33E6-D6DF85C604C1}"/>
          </ac:spMkLst>
        </pc:spChg>
        <pc:spChg chg="add">
          <ac:chgData name="shahreen akhtar" userId="0f480f9df7dc3195" providerId="LiveId" clId="{DED47CB8-3CBA-44E1-8805-47298D57C30E}" dt="2026-02-20T22:53:07.041" v="2732"/>
          <ac:spMkLst>
            <pc:docMk/>
            <pc:sldMk cId="3519995664" sldId="261"/>
            <ac:spMk id="3" creationId="{2072D67F-9825-BE0F-08B0-3EE87B8E8115}"/>
          </ac:spMkLst>
        </pc:spChg>
        <pc:spChg chg="add">
          <ac:chgData name="shahreen akhtar" userId="0f480f9df7dc3195" providerId="LiveId" clId="{DED47CB8-3CBA-44E1-8805-47298D57C30E}" dt="2026-02-20T22:53:13.206" v="2733"/>
          <ac:spMkLst>
            <pc:docMk/>
            <pc:sldMk cId="3519995664" sldId="261"/>
            <ac:spMk id="4" creationId="{CBB957DA-73A0-DEDA-1746-AC12269F3299}"/>
          </ac:spMkLst>
        </pc:spChg>
        <pc:spChg chg="add mod">
          <ac:chgData name="shahreen akhtar" userId="0f480f9df7dc3195" providerId="LiveId" clId="{DED47CB8-3CBA-44E1-8805-47298D57C30E}" dt="2026-02-20T22:51:51.425" v="2725" actId="20577"/>
          <ac:spMkLst>
            <pc:docMk/>
            <pc:sldMk cId="3519995664" sldId="261"/>
            <ac:spMk id="5" creationId="{C79876A6-A6CC-F655-5127-51CBA84ADAA6}"/>
          </ac:spMkLst>
        </pc:spChg>
        <pc:spChg chg="add del mod ord">
          <ac:chgData name="shahreen akhtar" userId="0f480f9df7dc3195" providerId="LiveId" clId="{DED47CB8-3CBA-44E1-8805-47298D57C30E}" dt="2026-02-20T22:52:55.620" v="2730" actId="478"/>
          <ac:spMkLst>
            <pc:docMk/>
            <pc:sldMk cId="3519995664" sldId="261"/>
            <ac:spMk id="6" creationId="{91203B76-73F2-0F1B-CB7D-AF38720B446B}"/>
          </ac:spMkLst>
        </pc:spChg>
        <pc:spChg chg="add del mod">
          <ac:chgData name="shahreen akhtar" userId="0f480f9df7dc3195" providerId="LiveId" clId="{DED47CB8-3CBA-44E1-8805-47298D57C30E}" dt="2026-02-20T22:54:58.680" v="2950" actId="478"/>
          <ac:spMkLst>
            <pc:docMk/>
            <pc:sldMk cId="3519995664" sldId="261"/>
            <ac:spMk id="7" creationId="{FBA517A4-B265-5341-8B36-DFAFF9AADAAF}"/>
          </ac:spMkLst>
        </pc:spChg>
        <pc:spChg chg="add mod">
          <ac:chgData name="shahreen akhtar" userId="0f480f9df7dc3195" providerId="LiveId" clId="{DED47CB8-3CBA-44E1-8805-47298D57C30E}" dt="2026-02-20T22:55:24.054" v="2953" actId="1076"/>
          <ac:spMkLst>
            <pc:docMk/>
            <pc:sldMk cId="3519995664" sldId="261"/>
            <ac:spMk id="18" creationId="{B66702CF-6236-CBEB-85B9-61D847919C0A}"/>
          </ac:spMkLst>
        </pc:spChg>
        <pc:spChg chg="add del mod">
          <ac:chgData name="shahreen akhtar" userId="0f480f9df7dc3195" providerId="LiveId" clId="{DED47CB8-3CBA-44E1-8805-47298D57C30E}" dt="2026-02-20T22:44:45.456" v="2694" actId="478"/>
          <ac:spMkLst>
            <pc:docMk/>
            <pc:sldMk cId="3519995664" sldId="261"/>
            <ac:spMk id="22" creationId="{55EBF286-BB0E-64EB-6BB4-7C4DC93ED94A}"/>
          </ac:spMkLst>
        </pc:spChg>
        <pc:picChg chg="add mod">
          <ac:chgData name="shahreen akhtar" userId="0f480f9df7dc3195" providerId="LiveId" clId="{DED47CB8-3CBA-44E1-8805-47298D57C30E}" dt="2026-02-20T22:55:20.617" v="2952" actId="1076"/>
          <ac:picMkLst>
            <pc:docMk/>
            <pc:sldMk cId="3519995664" sldId="261"/>
            <ac:picMk id="15" creationId="{59BCABDE-1F4E-F480-DCB5-68AECDF248C7}"/>
          </ac:picMkLst>
        </pc:picChg>
        <pc:picChg chg="add del mod">
          <ac:chgData name="shahreen akhtar" userId="0f480f9df7dc3195" providerId="LiveId" clId="{DED47CB8-3CBA-44E1-8805-47298D57C30E}" dt="2026-02-20T22:44:35.944" v="2692" actId="478"/>
          <ac:picMkLst>
            <pc:docMk/>
            <pc:sldMk cId="3519995664" sldId="261"/>
            <ac:picMk id="19" creationId="{5E9B1C28-9DD0-DD91-B325-981673AE3A8E}"/>
          </ac:picMkLst>
        </pc:picChg>
      </pc:sldChg>
      <pc:sldChg chg="addSp delSp modSp new mod ord setBg delDesignElem">
        <pc:chgData name="shahreen akhtar" userId="0f480f9df7dc3195" providerId="LiveId" clId="{DED47CB8-3CBA-44E1-8805-47298D57C30E}" dt="2026-02-21T22:30:35.907" v="3552" actId="123"/>
        <pc:sldMkLst>
          <pc:docMk/>
          <pc:sldMk cId="827004779" sldId="264"/>
        </pc:sldMkLst>
        <pc:spChg chg="mod">
          <ac:chgData name="shahreen akhtar" userId="0f480f9df7dc3195" providerId="LiveId" clId="{DED47CB8-3CBA-44E1-8805-47298D57C30E}" dt="2026-02-16T16:39:04.407" v="1544" actId="1076"/>
          <ac:spMkLst>
            <pc:docMk/>
            <pc:sldMk cId="827004779" sldId="264"/>
            <ac:spMk id="2" creationId="{6DA25257-8E76-89C8-89F4-A9D6D3057A45}"/>
          </ac:spMkLst>
        </pc:spChg>
        <pc:spChg chg="add">
          <ac:chgData name="shahreen akhtar" userId="0f480f9df7dc3195" providerId="LiveId" clId="{DED47CB8-3CBA-44E1-8805-47298D57C30E}" dt="2026-02-21T22:27:52.174" v="3528"/>
          <ac:spMkLst>
            <pc:docMk/>
            <pc:sldMk cId="827004779" sldId="264"/>
            <ac:spMk id="3" creationId="{7085AFD3-C90A-DAB4-D836-41ACCC0E3858}"/>
          </ac:spMkLst>
        </pc:spChg>
        <pc:spChg chg="add mod">
          <ac:chgData name="shahreen akhtar" userId="0f480f9df7dc3195" providerId="LiveId" clId="{DED47CB8-3CBA-44E1-8805-47298D57C30E}" dt="2026-02-21T22:30:35.907" v="3552" actId="123"/>
          <ac:spMkLst>
            <pc:docMk/>
            <pc:sldMk cId="827004779" sldId="264"/>
            <ac:spMk id="5" creationId="{7FBAA7D4-4B0C-B1E2-B722-83A65E61731E}"/>
          </ac:spMkLst>
        </pc:spChg>
        <pc:spChg chg="add del">
          <ac:chgData name="shahreen akhtar" userId="0f480f9df7dc3195" providerId="LiveId" clId="{DED47CB8-3CBA-44E1-8805-47298D57C30E}" dt="2026-02-16T17:30:10.896" v="1921"/>
          <ac:spMkLst>
            <pc:docMk/>
            <pc:sldMk cId="827004779" sldId="264"/>
            <ac:spMk id="8" creationId="{BD976C13-68E6-4E25-B13E-FC3A2D3F66E3}"/>
          </ac:spMkLst>
        </pc:spChg>
        <pc:spChg chg="add del">
          <ac:chgData name="shahreen akhtar" userId="0f480f9df7dc3195" providerId="LiveId" clId="{DED47CB8-3CBA-44E1-8805-47298D57C30E}" dt="2026-02-16T17:30:10.896" v="1921"/>
          <ac:spMkLst>
            <pc:docMk/>
            <pc:sldMk cId="827004779" sldId="264"/>
            <ac:spMk id="10" creationId="{50EBAE0B-DD72-4094-8934-3B46A91428CF}"/>
          </ac:spMkLst>
        </pc:spChg>
      </pc:sldChg>
      <pc:sldChg chg="addSp delSp modSp new mod setBg">
        <pc:chgData name="shahreen akhtar" userId="0f480f9df7dc3195" providerId="LiveId" clId="{DED47CB8-3CBA-44E1-8805-47298D57C30E}" dt="2026-02-20T23:08:49.564" v="3143" actId="26606"/>
        <pc:sldMkLst>
          <pc:docMk/>
          <pc:sldMk cId="3925613659" sldId="265"/>
        </pc:sldMkLst>
        <pc:spChg chg="mod">
          <ac:chgData name="shahreen akhtar" userId="0f480f9df7dc3195" providerId="LiveId" clId="{DED47CB8-3CBA-44E1-8805-47298D57C30E}" dt="2026-02-20T23:08:49.490" v="3142" actId="26606"/>
          <ac:spMkLst>
            <pc:docMk/>
            <pc:sldMk cId="3925613659" sldId="265"/>
            <ac:spMk id="2" creationId="{EE1C8B96-DE8E-1CF4-C281-F4819E00C3B7}"/>
          </ac:spMkLst>
        </pc:spChg>
        <pc:spChg chg="add del">
          <ac:chgData name="shahreen akhtar" userId="0f480f9df7dc3195" providerId="LiveId" clId="{DED47CB8-3CBA-44E1-8805-47298D57C30E}" dt="2026-02-20T23:08:49.564" v="3143" actId="26606"/>
          <ac:spMkLst>
            <pc:docMk/>
            <pc:sldMk cId="3925613659" sldId="265"/>
            <ac:spMk id="16" creationId="{8E7CFAA6-1DBB-43B0-BD82-2FB83CF4E4A4}"/>
          </ac:spMkLst>
        </pc:spChg>
        <pc:spChg chg="add del">
          <ac:chgData name="shahreen akhtar" userId="0f480f9df7dc3195" providerId="LiveId" clId="{DED47CB8-3CBA-44E1-8805-47298D57C30E}" dt="2026-02-20T23:08:38.446" v="3136" actId="26606"/>
          <ac:spMkLst>
            <pc:docMk/>
            <pc:sldMk cId="3925613659" sldId="265"/>
            <ac:spMk id="21" creationId="{67218665-EA77-40EC-8172-4F17E2DEDB3D}"/>
          </ac:spMkLst>
        </pc:spChg>
        <pc:spChg chg="add del">
          <ac:chgData name="shahreen akhtar" userId="0f480f9df7dc3195" providerId="LiveId" clId="{DED47CB8-3CBA-44E1-8805-47298D57C30E}" dt="2026-02-20T23:08:40.730" v="3138" actId="26606"/>
          <ac:spMkLst>
            <pc:docMk/>
            <pc:sldMk cId="3925613659" sldId="265"/>
            <ac:spMk id="23" creationId="{8E7CFAA6-1DBB-43B0-BD82-2FB83CF4E4A4}"/>
          </ac:spMkLst>
        </pc:spChg>
        <pc:spChg chg="add del">
          <ac:chgData name="shahreen akhtar" userId="0f480f9df7dc3195" providerId="LiveId" clId="{DED47CB8-3CBA-44E1-8805-47298D57C30E}" dt="2026-02-20T23:08:41.582" v="3140" actId="26606"/>
          <ac:spMkLst>
            <pc:docMk/>
            <pc:sldMk cId="3925613659" sldId="265"/>
            <ac:spMk id="25" creationId="{8E7CFAA6-1DBB-43B0-BD82-2FB83CF4E4A4}"/>
          </ac:spMkLst>
        </pc:spChg>
        <pc:spChg chg="add del">
          <ac:chgData name="shahreen akhtar" userId="0f480f9df7dc3195" providerId="LiveId" clId="{DED47CB8-3CBA-44E1-8805-47298D57C30E}" dt="2026-02-20T23:08:49.490" v="3142" actId="26606"/>
          <ac:spMkLst>
            <pc:docMk/>
            <pc:sldMk cId="3925613659" sldId="265"/>
            <ac:spMk id="27" creationId="{788D80A3-503A-400A-9D7F-99EC3CE0654D}"/>
          </ac:spMkLst>
        </pc:spChg>
        <pc:spChg chg="add">
          <ac:chgData name="shahreen akhtar" userId="0f480f9df7dc3195" providerId="LiveId" clId="{DED47CB8-3CBA-44E1-8805-47298D57C30E}" dt="2026-02-20T23:08:49.564" v="3143" actId="26606"/>
          <ac:spMkLst>
            <pc:docMk/>
            <pc:sldMk cId="3925613659" sldId="265"/>
            <ac:spMk id="29" creationId="{8E7CFAA6-1DBB-43B0-BD82-2FB83CF4E4A4}"/>
          </ac:spMkLst>
        </pc:spChg>
        <pc:graphicFrameChg chg="add mod modGraphic">
          <ac:chgData name="shahreen akhtar" userId="0f480f9df7dc3195" providerId="LiveId" clId="{DED47CB8-3CBA-44E1-8805-47298D57C30E}" dt="2026-02-20T23:08:49.564" v="3143" actId="26606"/>
          <ac:graphicFrameMkLst>
            <pc:docMk/>
            <pc:sldMk cId="3925613659" sldId="265"/>
            <ac:graphicFrameMk id="15" creationId="{512EAE9C-E35F-D96E-F818-A7739DD04397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Relationship Id="rId14" Type="http://schemas.openxmlformats.org/officeDocument/2006/relationships/image" Target="../media/image14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Relationship Id="rId1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88ABBD-7314-4F2D-A30A-42F9F7E29EB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21593B6-6093-4523-8DF3-EF6541B04D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Module : Professional Development with Health And Social Care</a:t>
          </a:r>
          <a:endParaRPr lang="en-US" dirty="0"/>
        </a:p>
      </dgm:t>
    </dgm:pt>
    <dgm:pt modelId="{F1567292-F821-431B-A630-AFB682938760}" type="parTrans" cxnId="{56CA0095-3E9C-425E-82C4-6C2F389B229C}">
      <dgm:prSet/>
      <dgm:spPr/>
      <dgm:t>
        <a:bodyPr/>
        <a:lstStyle/>
        <a:p>
          <a:endParaRPr lang="en-US"/>
        </a:p>
      </dgm:t>
    </dgm:pt>
    <dgm:pt modelId="{CB4B692B-E7DD-47F4-ABD0-B4E02DC14136}" type="sibTrans" cxnId="{56CA0095-3E9C-425E-82C4-6C2F389B229C}">
      <dgm:prSet/>
      <dgm:spPr/>
      <dgm:t>
        <a:bodyPr/>
        <a:lstStyle/>
        <a:p>
          <a:endParaRPr lang="en-US"/>
        </a:p>
      </dgm:t>
    </dgm:pt>
    <dgm:pt modelId="{3D51B58B-7083-46D2-8CAE-43F70C679D4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Module  Code : LCHS4009</a:t>
          </a:r>
          <a:endParaRPr lang="en-US" dirty="0"/>
        </a:p>
      </dgm:t>
    </dgm:pt>
    <dgm:pt modelId="{94F5A5B9-2683-4087-9673-EF966678986E}" type="parTrans" cxnId="{FC267CEF-FAF6-4CF8-B096-8A2D910F453C}">
      <dgm:prSet/>
      <dgm:spPr/>
      <dgm:t>
        <a:bodyPr/>
        <a:lstStyle/>
        <a:p>
          <a:endParaRPr lang="en-US"/>
        </a:p>
      </dgm:t>
    </dgm:pt>
    <dgm:pt modelId="{973F0BC6-1587-42A5-BE2C-297FAF6406A8}" type="sibTrans" cxnId="{FC267CEF-FAF6-4CF8-B096-8A2D910F453C}">
      <dgm:prSet/>
      <dgm:spPr/>
      <dgm:t>
        <a:bodyPr/>
        <a:lstStyle/>
        <a:p>
          <a:endParaRPr lang="en-US"/>
        </a:p>
      </dgm:t>
    </dgm:pt>
    <dgm:pt modelId="{5EBE9F6F-04B6-450D-989D-670B4C1569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Name: Shahreen Akhtar</a:t>
          </a:r>
          <a:endParaRPr lang="en-US" dirty="0"/>
        </a:p>
      </dgm:t>
    </dgm:pt>
    <dgm:pt modelId="{B285E930-2FA8-4DD1-B029-64E55F4B918E}" type="parTrans" cxnId="{BECCA29D-E645-4741-8FF5-76692A47AAE1}">
      <dgm:prSet/>
      <dgm:spPr/>
      <dgm:t>
        <a:bodyPr/>
        <a:lstStyle/>
        <a:p>
          <a:endParaRPr lang="en-US"/>
        </a:p>
      </dgm:t>
    </dgm:pt>
    <dgm:pt modelId="{A6D74691-1E0E-48BD-A578-5E239A353C3E}" type="sibTrans" cxnId="{BECCA29D-E645-4741-8FF5-76692A47AAE1}">
      <dgm:prSet/>
      <dgm:spPr/>
      <dgm:t>
        <a:bodyPr/>
        <a:lstStyle/>
        <a:p>
          <a:endParaRPr lang="en-US"/>
        </a:p>
      </dgm:t>
    </dgm:pt>
    <dgm:pt modelId="{31B1F016-47F8-40C4-9B31-68E0C0BD96A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Student Number : 2440149</a:t>
          </a:r>
          <a:endParaRPr lang="en-US" dirty="0"/>
        </a:p>
      </dgm:t>
    </dgm:pt>
    <dgm:pt modelId="{37EAE2B7-29A7-430D-811F-F142F18AE457}" type="parTrans" cxnId="{3B245975-C5C1-47DC-B895-1B7B5819A827}">
      <dgm:prSet/>
      <dgm:spPr/>
      <dgm:t>
        <a:bodyPr/>
        <a:lstStyle/>
        <a:p>
          <a:endParaRPr lang="en-US"/>
        </a:p>
      </dgm:t>
    </dgm:pt>
    <dgm:pt modelId="{3248BD0F-76A4-4C48-91C3-0B6B28D36CB8}" type="sibTrans" cxnId="{3B245975-C5C1-47DC-B895-1B7B5819A827}">
      <dgm:prSet/>
      <dgm:spPr/>
      <dgm:t>
        <a:bodyPr/>
        <a:lstStyle/>
        <a:p>
          <a:endParaRPr lang="en-US"/>
        </a:p>
      </dgm:t>
    </dgm:pt>
    <dgm:pt modelId="{B9FD8EC0-FD51-4A7D-A995-8F21378D6F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Lecturer Name : Mrs Bernice Ejogu</a:t>
          </a:r>
          <a:endParaRPr lang="en-US" dirty="0"/>
        </a:p>
      </dgm:t>
    </dgm:pt>
    <dgm:pt modelId="{FCB6F84D-3EF0-4E8D-926D-51825A99086E}" type="parTrans" cxnId="{E4D87A31-44F5-4F51-8177-34BDD1C8B07B}">
      <dgm:prSet/>
      <dgm:spPr/>
      <dgm:t>
        <a:bodyPr/>
        <a:lstStyle/>
        <a:p>
          <a:endParaRPr lang="en-US"/>
        </a:p>
      </dgm:t>
    </dgm:pt>
    <dgm:pt modelId="{276798DE-C0A8-4418-BFB6-5EE0FA2A15C9}" type="sibTrans" cxnId="{E4D87A31-44F5-4F51-8177-34BDD1C8B07B}">
      <dgm:prSet/>
      <dgm:spPr/>
      <dgm:t>
        <a:bodyPr/>
        <a:lstStyle/>
        <a:p>
          <a:endParaRPr lang="en-US"/>
        </a:p>
      </dgm:t>
    </dgm:pt>
    <dgm:pt modelId="{71114608-71FE-4E95-84B3-284D3804EC0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Submission Date : 23 March 2026</a:t>
          </a:r>
          <a:endParaRPr lang="en-US" dirty="0"/>
        </a:p>
      </dgm:t>
    </dgm:pt>
    <dgm:pt modelId="{ECEB8670-4F8D-4127-BAAC-F71BD2B7FEB8}" type="parTrans" cxnId="{34394D01-36EA-4231-86BA-188E0734F07D}">
      <dgm:prSet/>
      <dgm:spPr/>
      <dgm:t>
        <a:bodyPr/>
        <a:lstStyle/>
        <a:p>
          <a:endParaRPr lang="en-US"/>
        </a:p>
      </dgm:t>
    </dgm:pt>
    <dgm:pt modelId="{6C8AC0CA-3242-4DFA-ADB3-EFC242F9638D}" type="sibTrans" cxnId="{34394D01-36EA-4231-86BA-188E0734F07D}">
      <dgm:prSet/>
      <dgm:spPr/>
      <dgm:t>
        <a:bodyPr/>
        <a:lstStyle/>
        <a:p>
          <a:endParaRPr lang="en-US"/>
        </a:p>
      </dgm:t>
    </dgm:pt>
    <dgm:pt modelId="{79F8B457-A821-4178-874A-8D0C3361455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Assignment  Title : Communication </a:t>
          </a:r>
          <a:endParaRPr lang="en-US" dirty="0"/>
        </a:p>
      </dgm:t>
    </dgm:pt>
    <dgm:pt modelId="{7576043C-C82C-45CA-8166-8670AC37A127}" type="parTrans" cxnId="{B1F04260-47AF-40A1-82EA-FC375F075A46}">
      <dgm:prSet/>
      <dgm:spPr/>
      <dgm:t>
        <a:bodyPr/>
        <a:lstStyle/>
        <a:p>
          <a:endParaRPr lang="en-US"/>
        </a:p>
      </dgm:t>
    </dgm:pt>
    <dgm:pt modelId="{5E915C1E-D1B0-4C94-8429-430E38152938}" type="sibTrans" cxnId="{B1F04260-47AF-40A1-82EA-FC375F075A46}">
      <dgm:prSet/>
      <dgm:spPr/>
      <dgm:t>
        <a:bodyPr/>
        <a:lstStyle/>
        <a:p>
          <a:endParaRPr lang="en-US"/>
        </a:p>
      </dgm:t>
    </dgm:pt>
    <dgm:pt modelId="{BBB66F1E-5F07-40EE-BEE9-D3841535E8F2}" type="pres">
      <dgm:prSet presAssocID="{2888ABBD-7314-4F2D-A30A-42F9F7E29EBC}" presName="root" presStyleCnt="0">
        <dgm:presLayoutVars>
          <dgm:dir/>
          <dgm:resizeHandles val="exact"/>
        </dgm:presLayoutVars>
      </dgm:prSet>
      <dgm:spPr/>
    </dgm:pt>
    <dgm:pt modelId="{C30AED7A-80B5-47D1-92B7-BB2245D2185E}" type="pres">
      <dgm:prSet presAssocID="{A21593B6-6093-4523-8DF3-EF6541B04DD4}" presName="compNode" presStyleCnt="0"/>
      <dgm:spPr/>
    </dgm:pt>
    <dgm:pt modelId="{A05B3AA4-24B5-4A4B-B265-7AB6F1128EEF}" type="pres">
      <dgm:prSet presAssocID="{A21593B6-6093-4523-8DF3-EF6541B04DD4}" presName="bgRect" presStyleLbl="bgShp" presStyleIdx="0" presStyleCnt="7"/>
      <dgm:spPr/>
    </dgm:pt>
    <dgm:pt modelId="{1EADBC24-C217-4DDB-9BE5-29CEC744D555}" type="pres">
      <dgm:prSet presAssocID="{A21593B6-6093-4523-8DF3-EF6541B04DD4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31272E0A-8F43-48EC-A0F6-BADD5A0A0F00}" type="pres">
      <dgm:prSet presAssocID="{A21593B6-6093-4523-8DF3-EF6541B04DD4}" presName="spaceRect" presStyleCnt="0"/>
      <dgm:spPr/>
    </dgm:pt>
    <dgm:pt modelId="{4F9C4245-F38B-466D-9375-4FE6322DA1BE}" type="pres">
      <dgm:prSet presAssocID="{A21593B6-6093-4523-8DF3-EF6541B04DD4}" presName="parTx" presStyleLbl="revTx" presStyleIdx="0" presStyleCnt="7">
        <dgm:presLayoutVars>
          <dgm:chMax val="0"/>
          <dgm:chPref val="0"/>
        </dgm:presLayoutVars>
      </dgm:prSet>
      <dgm:spPr/>
    </dgm:pt>
    <dgm:pt modelId="{799FB120-93D8-4F23-8AF9-9AF7144D6ED8}" type="pres">
      <dgm:prSet presAssocID="{CB4B692B-E7DD-47F4-ABD0-B4E02DC14136}" presName="sibTrans" presStyleCnt="0"/>
      <dgm:spPr/>
    </dgm:pt>
    <dgm:pt modelId="{09D8BC46-DEEF-43B0-B20B-22F421918975}" type="pres">
      <dgm:prSet presAssocID="{3D51B58B-7083-46D2-8CAE-43F70C679D4D}" presName="compNode" presStyleCnt="0"/>
      <dgm:spPr/>
    </dgm:pt>
    <dgm:pt modelId="{51ACC3F4-8574-4996-878D-620EF0F575B8}" type="pres">
      <dgm:prSet presAssocID="{3D51B58B-7083-46D2-8CAE-43F70C679D4D}" presName="bgRect" presStyleLbl="bgShp" presStyleIdx="1" presStyleCnt="7"/>
      <dgm:spPr/>
    </dgm:pt>
    <dgm:pt modelId="{58077EA9-1E05-42F5-B353-206CE7A6EA19}" type="pres">
      <dgm:prSet presAssocID="{3D51B58B-7083-46D2-8CAE-43F70C679D4D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F65979A6-8EDB-4D49-BB92-684B22398AE9}" type="pres">
      <dgm:prSet presAssocID="{3D51B58B-7083-46D2-8CAE-43F70C679D4D}" presName="spaceRect" presStyleCnt="0"/>
      <dgm:spPr/>
    </dgm:pt>
    <dgm:pt modelId="{79676097-5621-4E59-AC28-94260B92CAE8}" type="pres">
      <dgm:prSet presAssocID="{3D51B58B-7083-46D2-8CAE-43F70C679D4D}" presName="parTx" presStyleLbl="revTx" presStyleIdx="1" presStyleCnt="7">
        <dgm:presLayoutVars>
          <dgm:chMax val="0"/>
          <dgm:chPref val="0"/>
        </dgm:presLayoutVars>
      </dgm:prSet>
      <dgm:spPr/>
    </dgm:pt>
    <dgm:pt modelId="{79351A3A-93AE-44CE-A390-D05EFF4521F2}" type="pres">
      <dgm:prSet presAssocID="{973F0BC6-1587-42A5-BE2C-297FAF6406A8}" presName="sibTrans" presStyleCnt="0"/>
      <dgm:spPr/>
    </dgm:pt>
    <dgm:pt modelId="{09A1EA4B-383D-41F8-A9B9-E3AA0FE9F759}" type="pres">
      <dgm:prSet presAssocID="{5EBE9F6F-04B6-450D-989D-670B4C1569A6}" presName="compNode" presStyleCnt="0"/>
      <dgm:spPr/>
    </dgm:pt>
    <dgm:pt modelId="{C743114F-43D2-4C47-ABCD-F16364BD4883}" type="pres">
      <dgm:prSet presAssocID="{5EBE9F6F-04B6-450D-989D-670B4C1569A6}" presName="bgRect" presStyleLbl="bgShp" presStyleIdx="2" presStyleCnt="7"/>
      <dgm:spPr/>
    </dgm:pt>
    <dgm:pt modelId="{9EB90755-FF20-488F-8A98-C625CB768734}" type="pres">
      <dgm:prSet presAssocID="{5EBE9F6F-04B6-450D-989D-670B4C1569A6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D374F2B0-6B9B-48B4-9797-2332E3BF231B}" type="pres">
      <dgm:prSet presAssocID="{5EBE9F6F-04B6-450D-989D-670B4C1569A6}" presName="spaceRect" presStyleCnt="0"/>
      <dgm:spPr/>
    </dgm:pt>
    <dgm:pt modelId="{4BCC2967-0CEB-43BE-A5E8-540B69175A56}" type="pres">
      <dgm:prSet presAssocID="{5EBE9F6F-04B6-450D-989D-670B4C1569A6}" presName="parTx" presStyleLbl="revTx" presStyleIdx="2" presStyleCnt="7">
        <dgm:presLayoutVars>
          <dgm:chMax val="0"/>
          <dgm:chPref val="0"/>
        </dgm:presLayoutVars>
      </dgm:prSet>
      <dgm:spPr/>
    </dgm:pt>
    <dgm:pt modelId="{B9926990-E487-42D2-B928-66FD88C0C501}" type="pres">
      <dgm:prSet presAssocID="{A6D74691-1E0E-48BD-A578-5E239A353C3E}" presName="sibTrans" presStyleCnt="0"/>
      <dgm:spPr/>
    </dgm:pt>
    <dgm:pt modelId="{8EF9862B-CF00-438F-88BA-B383C807B46A}" type="pres">
      <dgm:prSet presAssocID="{31B1F016-47F8-40C4-9B31-68E0C0BD96A2}" presName="compNode" presStyleCnt="0"/>
      <dgm:spPr/>
    </dgm:pt>
    <dgm:pt modelId="{16A538ED-4078-44C0-808D-6CCE09969D1B}" type="pres">
      <dgm:prSet presAssocID="{31B1F016-47F8-40C4-9B31-68E0C0BD96A2}" presName="bgRect" presStyleLbl="bgShp" presStyleIdx="3" presStyleCnt="7"/>
      <dgm:spPr/>
    </dgm:pt>
    <dgm:pt modelId="{3728809C-7D32-4932-9D6E-9C68687A26E2}" type="pres">
      <dgm:prSet presAssocID="{31B1F016-47F8-40C4-9B31-68E0C0BD96A2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133A847-F56D-4AC7-86CD-DF614FCF73D5}" type="pres">
      <dgm:prSet presAssocID="{31B1F016-47F8-40C4-9B31-68E0C0BD96A2}" presName="spaceRect" presStyleCnt="0"/>
      <dgm:spPr/>
    </dgm:pt>
    <dgm:pt modelId="{D1947BBD-E006-499D-BD53-40659AF959F4}" type="pres">
      <dgm:prSet presAssocID="{31B1F016-47F8-40C4-9B31-68E0C0BD96A2}" presName="parTx" presStyleLbl="revTx" presStyleIdx="3" presStyleCnt="7">
        <dgm:presLayoutVars>
          <dgm:chMax val="0"/>
          <dgm:chPref val="0"/>
        </dgm:presLayoutVars>
      </dgm:prSet>
      <dgm:spPr/>
    </dgm:pt>
    <dgm:pt modelId="{3EC361DA-2DBF-4376-8251-89ED4CDE885D}" type="pres">
      <dgm:prSet presAssocID="{3248BD0F-76A4-4C48-91C3-0B6B28D36CB8}" presName="sibTrans" presStyleCnt="0"/>
      <dgm:spPr/>
    </dgm:pt>
    <dgm:pt modelId="{A479DA11-1C42-4231-937C-BE5419FA0AB6}" type="pres">
      <dgm:prSet presAssocID="{B9FD8EC0-FD51-4A7D-A995-8F21378D6FE8}" presName="compNode" presStyleCnt="0"/>
      <dgm:spPr/>
    </dgm:pt>
    <dgm:pt modelId="{EEE1E488-D0CD-44B8-9525-844445D365F8}" type="pres">
      <dgm:prSet presAssocID="{B9FD8EC0-FD51-4A7D-A995-8F21378D6FE8}" presName="bgRect" presStyleLbl="bgShp" presStyleIdx="4" presStyleCnt="7"/>
      <dgm:spPr/>
    </dgm:pt>
    <dgm:pt modelId="{81DB5773-1675-41DB-88F1-C9817A4C8158}" type="pres">
      <dgm:prSet presAssocID="{B9FD8EC0-FD51-4A7D-A995-8F21378D6FE8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665EDF03-6498-4919-81B8-B0988F6C4E8E}" type="pres">
      <dgm:prSet presAssocID="{B9FD8EC0-FD51-4A7D-A995-8F21378D6FE8}" presName="spaceRect" presStyleCnt="0"/>
      <dgm:spPr/>
    </dgm:pt>
    <dgm:pt modelId="{E53E118F-11ED-466F-89CA-03CCD369498D}" type="pres">
      <dgm:prSet presAssocID="{B9FD8EC0-FD51-4A7D-A995-8F21378D6FE8}" presName="parTx" presStyleLbl="revTx" presStyleIdx="4" presStyleCnt="7">
        <dgm:presLayoutVars>
          <dgm:chMax val="0"/>
          <dgm:chPref val="0"/>
        </dgm:presLayoutVars>
      </dgm:prSet>
      <dgm:spPr/>
    </dgm:pt>
    <dgm:pt modelId="{8AA96FC0-17F3-45EB-9777-3D57DA90E51A}" type="pres">
      <dgm:prSet presAssocID="{276798DE-C0A8-4418-BFB6-5EE0FA2A15C9}" presName="sibTrans" presStyleCnt="0"/>
      <dgm:spPr/>
    </dgm:pt>
    <dgm:pt modelId="{0A448E77-D72C-43DD-A95F-7B14B5BA4DB8}" type="pres">
      <dgm:prSet presAssocID="{71114608-71FE-4E95-84B3-284D3804EC02}" presName="compNode" presStyleCnt="0"/>
      <dgm:spPr/>
    </dgm:pt>
    <dgm:pt modelId="{5625A09F-30C5-42F8-99E1-001CB7909BEC}" type="pres">
      <dgm:prSet presAssocID="{71114608-71FE-4E95-84B3-284D3804EC02}" presName="bgRect" presStyleLbl="bgShp" presStyleIdx="5" presStyleCnt="7"/>
      <dgm:spPr/>
    </dgm:pt>
    <dgm:pt modelId="{620204FD-0843-4A95-8A68-B929DA45E5D9}" type="pres">
      <dgm:prSet presAssocID="{71114608-71FE-4E95-84B3-284D3804EC02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ip Calendar"/>
        </a:ext>
      </dgm:extLst>
    </dgm:pt>
    <dgm:pt modelId="{A3B008B8-C2DF-4DD9-BFC4-B2FE326292F4}" type="pres">
      <dgm:prSet presAssocID="{71114608-71FE-4E95-84B3-284D3804EC02}" presName="spaceRect" presStyleCnt="0"/>
      <dgm:spPr/>
    </dgm:pt>
    <dgm:pt modelId="{D474DF57-DD9A-4C46-B23A-01DF8D46C7C1}" type="pres">
      <dgm:prSet presAssocID="{71114608-71FE-4E95-84B3-284D3804EC02}" presName="parTx" presStyleLbl="revTx" presStyleIdx="5" presStyleCnt="7">
        <dgm:presLayoutVars>
          <dgm:chMax val="0"/>
          <dgm:chPref val="0"/>
        </dgm:presLayoutVars>
      </dgm:prSet>
      <dgm:spPr/>
    </dgm:pt>
    <dgm:pt modelId="{F313EC36-9708-4DB3-818C-7A222DCF39A7}" type="pres">
      <dgm:prSet presAssocID="{6C8AC0CA-3242-4DFA-ADB3-EFC242F9638D}" presName="sibTrans" presStyleCnt="0"/>
      <dgm:spPr/>
    </dgm:pt>
    <dgm:pt modelId="{F4A83164-02C7-413A-8341-45F0DC74C8EF}" type="pres">
      <dgm:prSet presAssocID="{79F8B457-A821-4178-874A-8D0C33614552}" presName="compNode" presStyleCnt="0"/>
      <dgm:spPr/>
    </dgm:pt>
    <dgm:pt modelId="{C3BF318B-DDC1-4E41-9875-258C25043E33}" type="pres">
      <dgm:prSet presAssocID="{79F8B457-A821-4178-874A-8D0C33614552}" presName="bgRect" presStyleLbl="bgShp" presStyleIdx="6" presStyleCnt="7"/>
      <dgm:spPr/>
    </dgm:pt>
    <dgm:pt modelId="{351B5902-B9B7-4279-B43C-195FB0260228}" type="pres">
      <dgm:prSet presAssocID="{79F8B457-A821-4178-874A-8D0C33614552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2CE79DA-3F9E-4364-B44C-94836F45D547}" type="pres">
      <dgm:prSet presAssocID="{79F8B457-A821-4178-874A-8D0C33614552}" presName="spaceRect" presStyleCnt="0"/>
      <dgm:spPr/>
    </dgm:pt>
    <dgm:pt modelId="{5BA4908E-828F-4358-BF2B-D7C16B629B14}" type="pres">
      <dgm:prSet presAssocID="{79F8B457-A821-4178-874A-8D0C33614552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34394D01-36EA-4231-86BA-188E0734F07D}" srcId="{2888ABBD-7314-4F2D-A30A-42F9F7E29EBC}" destId="{71114608-71FE-4E95-84B3-284D3804EC02}" srcOrd="5" destOrd="0" parTransId="{ECEB8670-4F8D-4127-BAAC-F71BD2B7FEB8}" sibTransId="{6C8AC0CA-3242-4DFA-ADB3-EFC242F9638D}"/>
    <dgm:cxn modelId="{880FA303-9EC6-416E-8131-BD3D9C799F84}" type="presOf" srcId="{31B1F016-47F8-40C4-9B31-68E0C0BD96A2}" destId="{D1947BBD-E006-499D-BD53-40659AF959F4}" srcOrd="0" destOrd="0" presId="urn:microsoft.com/office/officeart/2018/2/layout/IconVerticalSolidList"/>
    <dgm:cxn modelId="{A5401018-FADB-4C17-8840-4288F793D9D1}" type="presOf" srcId="{A21593B6-6093-4523-8DF3-EF6541B04DD4}" destId="{4F9C4245-F38B-466D-9375-4FE6322DA1BE}" srcOrd="0" destOrd="0" presId="urn:microsoft.com/office/officeart/2018/2/layout/IconVerticalSolidList"/>
    <dgm:cxn modelId="{C33C361E-EEF3-4780-9683-175F45FA51F2}" type="presOf" srcId="{B9FD8EC0-FD51-4A7D-A995-8F21378D6FE8}" destId="{E53E118F-11ED-466F-89CA-03CCD369498D}" srcOrd="0" destOrd="0" presId="urn:microsoft.com/office/officeart/2018/2/layout/IconVerticalSolidList"/>
    <dgm:cxn modelId="{E4D87A31-44F5-4F51-8177-34BDD1C8B07B}" srcId="{2888ABBD-7314-4F2D-A30A-42F9F7E29EBC}" destId="{B9FD8EC0-FD51-4A7D-A995-8F21378D6FE8}" srcOrd="4" destOrd="0" parTransId="{FCB6F84D-3EF0-4E8D-926D-51825A99086E}" sibTransId="{276798DE-C0A8-4418-BFB6-5EE0FA2A15C9}"/>
    <dgm:cxn modelId="{B1F04260-47AF-40A1-82EA-FC375F075A46}" srcId="{2888ABBD-7314-4F2D-A30A-42F9F7E29EBC}" destId="{79F8B457-A821-4178-874A-8D0C33614552}" srcOrd="6" destOrd="0" parTransId="{7576043C-C82C-45CA-8166-8670AC37A127}" sibTransId="{5E915C1E-D1B0-4C94-8429-430E38152938}"/>
    <dgm:cxn modelId="{B635F663-759D-4FF1-9B5A-2F5A450F9137}" type="presOf" srcId="{5EBE9F6F-04B6-450D-989D-670B4C1569A6}" destId="{4BCC2967-0CEB-43BE-A5E8-540B69175A56}" srcOrd="0" destOrd="0" presId="urn:microsoft.com/office/officeart/2018/2/layout/IconVerticalSolidList"/>
    <dgm:cxn modelId="{3B245975-C5C1-47DC-B895-1B7B5819A827}" srcId="{2888ABBD-7314-4F2D-A30A-42F9F7E29EBC}" destId="{31B1F016-47F8-40C4-9B31-68E0C0BD96A2}" srcOrd="3" destOrd="0" parTransId="{37EAE2B7-29A7-430D-811F-F142F18AE457}" sibTransId="{3248BD0F-76A4-4C48-91C3-0B6B28D36CB8}"/>
    <dgm:cxn modelId="{0E277B81-0FBB-45EF-A8C0-E8B839E7CB6B}" type="presOf" srcId="{3D51B58B-7083-46D2-8CAE-43F70C679D4D}" destId="{79676097-5621-4E59-AC28-94260B92CAE8}" srcOrd="0" destOrd="0" presId="urn:microsoft.com/office/officeart/2018/2/layout/IconVerticalSolidList"/>
    <dgm:cxn modelId="{56CA0095-3E9C-425E-82C4-6C2F389B229C}" srcId="{2888ABBD-7314-4F2D-A30A-42F9F7E29EBC}" destId="{A21593B6-6093-4523-8DF3-EF6541B04DD4}" srcOrd="0" destOrd="0" parTransId="{F1567292-F821-431B-A630-AFB682938760}" sibTransId="{CB4B692B-E7DD-47F4-ABD0-B4E02DC14136}"/>
    <dgm:cxn modelId="{BECCA29D-E645-4741-8FF5-76692A47AAE1}" srcId="{2888ABBD-7314-4F2D-A30A-42F9F7E29EBC}" destId="{5EBE9F6F-04B6-450D-989D-670B4C1569A6}" srcOrd="2" destOrd="0" parTransId="{B285E930-2FA8-4DD1-B029-64E55F4B918E}" sibTransId="{A6D74691-1E0E-48BD-A578-5E239A353C3E}"/>
    <dgm:cxn modelId="{080B3EBC-6012-47B3-B11D-E67BC333A5CD}" type="presOf" srcId="{2888ABBD-7314-4F2D-A30A-42F9F7E29EBC}" destId="{BBB66F1E-5F07-40EE-BEE9-D3841535E8F2}" srcOrd="0" destOrd="0" presId="urn:microsoft.com/office/officeart/2018/2/layout/IconVerticalSolidList"/>
    <dgm:cxn modelId="{7D0802BF-EC63-4E1C-B52E-DC6941A67D4E}" type="presOf" srcId="{79F8B457-A821-4178-874A-8D0C33614552}" destId="{5BA4908E-828F-4358-BF2B-D7C16B629B14}" srcOrd="0" destOrd="0" presId="urn:microsoft.com/office/officeart/2018/2/layout/IconVerticalSolidList"/>
    <dgm:cxn modelId="{CF90FFC6-B524-47CE-8BF4-35330CB19546}" type="presOf" srcId="{71114608-71FE-4E95-84B3-284D3804EC02}" destId="{D474DF57-DD9A-4C46-B23A-01DF8D46C7C1}" srcOrd="0" destOrd="0" presId="urn:microsoft.com/office/officeart/2018/2/layout/IconVerticalSolidList"/>
    <dgm:cxn modelId="{FC267CEF-FAF6-4CF8-B096-8A2D910F453C}" srcId="{2888ABBD-7314-4F2D-A30A-42F9F7E29EBC}" destId="{3D51B58B-7083-46D2-8CAE-43F70C679D4D}" srcOrd="1" destOrd="0" parTransId="{94F5A5B9-2683-4087-9673-EF966678986E}" sibTransId="{973F0BC6-1587-42A5-BE2C-297FAF6406A8}"/>
    <dgm:cxn modelId="{564A5FE8-06FB-4806-96D4-C9020F593F3B}" type="presParOf" srcId="{BBB66F1E-5F07-40EE-BEE9-D3841535E8F2}" destId="{C30AED7A-80B5-47D1-92B7-BB2245D2185E}" srcOrd="0" destOrd="0" presId="urn:microsoft.com/office/officeart/2018/2/layout/IconVerticalSolidList"/>
    <dgm:cxn modelId="{8BDA4A54-3864-44A5-B314-0BB5440CF002}" type="presParOf" srcId="{C30AED7A-80B5-47D1-92B7-BB2245D2185E}" destId="{A05B3AA4-24B5-4A4B-B265-7AB6F1128EEF}" srcOrd="0" destOrd="0" presId="urn:microsoft.com/office/officeart/2018/2/layout/IconVerticalSolidList"/>
    <dgm:cxn modelId="{FA656856-7019-4D97-B88D-064D44AC58E6}" type="presParOf" srcId="{C30AED7A-80B5-47D1-92B7-BB2245D2185E}" destId="{1EADBC24-C217-4DDB-9BE5-29CEC744D555}" srcOrd="1" destOrd="0" presId="urn:microsoft.com/office/officeart/2018/2/layout/IconVerticalSolidList"/>
    <dgm:cxn modelId="{D51A48A8-368F-461B-836C-EE0184FAE5C8}" type="presParOf" srcId="{C30AED7A-80B5-47D1-92B7-BB2245D2185E}" destId="{31272E0A-8F43-48EC-A0F6-BADD5A0A0F00}" srcOrd="2" destOrd="0" presId="urn:microsoft.com/office/officeart/2018/2/layout/IconVerticalSolidList"/>
    <dgm:cxn modelId="{E2AFC58B-99D1-417A-BE01-4638B9F59464}" type="presParOf" srcId="{C30AED7A-80B5-47D1-92B7-BB2245D2185E}" destId="{4F9C4245-F38B-466D-9375-4FE6322DA1BE}" srcOrd="3" destOrd="0" presId="urn:microsoft.com/office/officeart/2018/2/layout/IconVerticalSolidList"/>
    <dgm:cxn modelId="{AB92FBDD-52F7-4D97-8246-74AE8C9BB9DF}" type="presParOf" srcId="{BBB66F1E-5F07-40EE-BEE9-D3841535E8F2}" destId="{799FB120-93D8-4F23-8AF9-9AF7144D6ED8}" srcOrd="1" destOrd="0" presId="urn:microsoft.com/office/officeart/2018/2/layout/IconVerticalSolidList"/>
    <dgm:cxn modelId="{AA9D4FB8-36B4-46FB-8993-EC3B601DFED0}" type="presParOf" srcId="{BBB66F1E-5F07-40EE-BEE9-D3841535E8F2}" destId="{09D8BC46-DEEF-43B0-B20B-22F421918975}" srcOrd="2" destOrd="0" presId="urn:microsoft.com/office/officeart/2018/2/layout/IconVerticalSolidList"/>
    <dgm:cxn modelId="{62CB2850-D87D-43BB-B6AB-E53936B2A532}" type="presParOf" srcId="{09D8BC46-DEEF-43B0-B20B-22F421918975}" destId="{51ACC3F4-8574-4996-878D-620EF0F575B8}" srcOrd="0" destOrd="0" presId="urn:microsoft.com/office/officeart/2018/2/layout/IconVerticalSolidList"/>
    <dgm:cxn modelId="{E333FB14-2B4A-43EA-A635-C33AED90D0F7}" type="presParOf" srcId="{09D8BC46-DEEF-43B0-B20B-22F421918975}" destId="{58077EA9-1E05-42F5-B353-206CE7A6EA19}" srcOrd="1" destOrd="0" presId="urn:microsoft.com/office/officeart/2018/2/layout/IconVerticalSolidList"/>
    <dgm:cxn modelId="{DA5F0BE6-105A-4C31-BEF4-568381243714}" type="presParOf" srcId="{09D8BC46-DEEF-43B0-B20B-22F421918975}" destId="{F65979A6-8EDB-4D49-BB92-684B22398AE9}" srcOrd="2" destOrd="0" presId="urn:microsoft.com/office/officeart/2018/2/layout/IconVerticalSolidList"/>
    <dgm:cxn modelId="{C8B7CAD2-6468-4FF2-82C2-0543BA734054}" type="presParOf" srcId="{09D8BC46-DEEF-43B0-B20B-22F421918975}" destId="{79676097-5621-4E59-AC28-94260B92CAE8}" srcOrd="3" destOrd="0" presId="urn:microsoft.com/office/officeart/2018/2/layout/IconVerticalSolidList"/>
    <dgm:cxn modelId="{8157C8D3-30EB-4351-A48E-EF223D585536}" type="presParOf" srcId="{BBB66F1E-5F07-40EE-BEE9-D3841535E8F2}" destId="{79351A3A-93AE-44CE-A390-D05EFF4521F2}" srcOrd="3" destOrd="0" presId="urn:microsoft.com/office/officeart/2018/2/layout/IconVerticalSolidList"/>
    <dgm:cxn modelId="{243B56CE-397D-4C84-BEC2-DC6EDB6C54F1}" type="presParOf" srcId="{BBB66F1E-5F07-40EE-BEE9-D3841535E8F2}" destId="{09A1EA4B-383D-41F8-A9B9-E3AA0FE9F759}" srcOrd="4" destOrd="0" presId="urn:microsoft.com/office/officeart/2018/2/layout/IconVerticalSolidList"/>
    <dgm:cxn modelId="{8B60CEED-8BB4-4BC7-BBB9-FDA8443FF81B}" type="presParOf" srcId="{09A1EA4B-383D-41F8-A9B9-E3AA0FE9F759}" destId="{C743114F-43D2-4C47-ABCD-F16364BD4883}" srcOrd="0" destOrd="0" presId="urn:microsoft.com/office/officeart/2018/2/layout/IconVerticalSolidList"/>
    <dgm:cxn modelId="{18213E9E-43F0-4C3A-800E-5E89886F6FB7}" type="presParOf" srcId="{09A1EA4B-383D-41F8-A9B9-E3AA0FE9F759}" destId="{9EB90755-FF20-488F-8A98-C625CB768734}" srcOrd="1" destOrd="0" presId="urn:microsoft.com/office/officeart/2018/2/layout/IconVerticalSolidList"/>
    <dgm:cxn modelId="{04DC5A1C-D1EE-4EEB-88F9-6C7290C22424}" type="presParOf" srcId="{09A1EA4B-383D-41F8-A9B9-E3AA0FE9F759}" destId="{D374F2B0-6B9B-48B4-9797-2332E3BF231B}" srcOrd="2" destOrd="0" presId="urn:microsoft.com/office/officeart/2018/2/layout/IconVerticalSolidList"/>
    <dgm:cxn modelId="{9D96FA74-768B-44C7-ADDA-20597E4EE38B}" type="presParOf" srcId="{09A1EA4B-383D-41F8-A9B9-E3AA0FE9F759}" destId="{4BCC2967-0CEB-43BE-A5E8-540B69175A56}" srcOrd="3" destOrd="0" presId="urn:microsoft.com/office/officeart/2018/2/layout/IconVerticalSolidList"/>
    <dgm:cxn modelId="{2B5D69AB-44B0-4E95-B319-126137BAE930}" type="presParOf" srcId="{BBB66F1E-5F07-40EE-BEE9-D3841535E8F2}" destId="{B9926990-E487-42D2-B928-66FD88C0C501}" srcOrd="5" destOrd="0" presId="urn:microsoft.com/office/officeart/2018/2/layout/IconVerticalSolidList"/>
    <dgm:cxn modelId="{6B05594D-E42C-4AE5-9837-08C1A6E29B45}" type="presParOf" srcId="{BBB66F1E-5F07-40EE-BEE9-D3841535E8F2}" destId="{8EF9862B-CF00-438F-88BA-B383C807B46A}" srcOrd="6" destOrd="0" presId="urn:microsoft.com/office/officeart/2018/2/layout/IconVerticalSolidList"/>
    <dgm:cxn modelId="{44945AEE-82BB-4EAF-A951-D0C16D032348}" type="presParOf" srcId="{8EF9862B-CF00-438F-88BA-B383C807B46A}" destId="{16A538ED-4078-44C0-808D-6CCE09969D1B}" srcOrd="0" destOrd="0" presId="urn:microsoft.com/office/officeart/2018/2/layout/IconVerticalSolidList"/>
    <dgm:cxn modelId="{78AE7979-D435-4A92-8EFF-EF49A4CA0AB2}" type="presParOf" srcId="{8EF9862B-CF00-438F-88BA-B383C807B46A}" destId="{3728809C-7D32-4932-9D6E-9C68687A26E2}" srcOrd="1" destOrd="0" presId="urn:microsoft.com/office/officeart/2018/2/layout/IconVerticalSolidList"/>
    <dgm:cxn modelId="{2D729A31-5771-4519-BF53-0880B8083A9C}" type="presParOf" srcId="{8EF9862B-CF00-438F-88BA-B383C807B46A}" destId="{3133A847-F56D-4AC7-86CD-DF614FCF73D5}" srcOrd="2" destOrd="0" presId="urn:microsoft.com/office/officeart/2018/2/layout/IconVerticalSolidList"/>
    <dgm:cxn modelId="{D75D7798-2283-46BE-BF18-AA72CE8EF263}" type="presParOf" srcId="{8EF9862B-CF00-438F-88BA-B383C807B46A}" destId="{D1947BBD-E006-499D-BD53-40659AF959F4}" srcOrd="3" destOrd="0" presId="urn:microsoft.com/office/officeart/2018/2/layout/IconVerticalSolidList"/>
    <dgm:cxn modelId="{CD6E895D-22B4-44F5-9316-02FAF28B41BE}" type="presParOf" srcId="{BBB66F1E-5F07-40EE-BEE9-D3841535E8F2}" destId="{3EC361DA-2DBF-4376-8251-89ED4CDE885D}" srcOrd="7" destOrd="0" presId="urn:microsoft.com/office/officeart/2018/2/layout/IconVerticalSolidList"/>
    <dgm:cxn modelId="{6ACB6C75-5849-4B9A-B543-5623B77D196C}" type="presParOf" srcId="{BBB66F1E-5F07-40EE-BEE9-D3841535E8F2}" destId="{A479DA11-1C42-4231-937C-BE5419FA0AB6}" srcOrd="8" destOrd="0" presId="urn:microsoft.com/office/officeart/2018/2/layout/IconVerticalSolidList"/>
    <dgm:cxn modelId="{A32C144C-1F4D-446E-A5C2-22FB0F64CBC3}" type="presParOf" srcId="{A479DA11-1C42-4231-937C-BE5419FA0AB6}" destId="{EEE1E488-D0CD-44B8-9525-844445D365F8}" srcOrd="0" destOrd="0" presId="urn:microsoft.com/office/officeart/2018/2/layout/IconVerticalSolidList"/>
    <dgm:cxn modelId="{C4418107-5E06-48A9-B25C-26FFABF27A8A}" type="presParOf" srcId="{A479DA11-1C42-4231-937C-BE5419FA0AB6}" destId="{81DB5773-1675-41DB-88F1-C9817A4C8158}" srcOrd="1" destOrd="0" presId="urn:microsoft.com/office/officeart/2018/2/layout/IconVerticalSolidList"/>
    <dgm:cxn modelId="{D9EE7A5F-FEF2-4054-BB3E-47302892AFAF}" type="presParOf" srcId="{A479DA11-1C42-4231-937C-BE5419FA0AB6}" destId="{665EDF03-6498-4919-81B8-B0988F6C4E8E}" srcOrd="2" destOrd="0" presId="urn:microsoft.com/office/officeart/2018/2/layout/IconVerticalSolidList"/>
    <dgm:cxn modelId="{7618DA48-BCE0-44CB-9F04-A1CB789BE56A}" type="presParOf" srcId="{A479DA11-1C42-4231-937C-BE5419FA0AB6}" destId="{E53E118F-11ED-466F-89CA-03CCD369498D}" srcOrd="3" destOrd="0" presId="urn:microsoft.com/office/officeart/2018/2/layout/IconVerticalSolidList"/>
    <dgm:cxn modelId="{818B63C9-2DDD-4FA2-A42C-9B490FD29077}" type="presParOf" srcId="{BBB66F1E-5F07-40EE-BEE9-D3841535E8F2}" destId="{8AA96FC0-17F3-45EB-9777-3D57DA90E51A}" srcOrd="9" destOrd="0" presId="urn:microsoft.com/office/officeart/2018/2/layout/IconVerticalSolidList"/>
    <dgm:cxn modelId="{B5545A01-CF66-44CF-B146-91A217CCCB02}" type="presParOf" srcId="{BBB66F1E-5F07-40EE-BEE9-D3841535E8F2}" destId="{0A448E77-D72C-43DD-A95F-7B14B5BA4DB8}" srcOrd="10" destOrd="0" presId="urn:microsoft.com/office/officeart/2018/2/layout/IconVerticalSolidList"/>
    <dgm:cxn modelId="{560A0397-07D4-4474-99C8-DBC07B1CA37C}" type="presParOf" srcId="{0A448E77-D72C-43DD-A95F-7B14B5BA4DB8}" destId="{5625A09F-30C5-42F8-99E1-001CB7909BEC}" srcOrd="0" destOrd="0" presId="urn:microsoft.com/office/officeart/2018/2/layout/IconVerticalSolidList"/>
    <dgm:cxn modelId="{1BB9EAE3-E3EB-4BBB-A1F9-BB95AFE5CA08}" type="presParOf" srcId="{0A448E77-D72C-43DD-A95F-7B14B5BA4DB8}" destId="{620204FD-0843-4A95-8A68-B929DA45E5D9}" srcOrd="1" destOrd="0" presId="urn:microsoft.com/office/officeart/2018/2/layout/IconVerticalSolidList"/>
    <dgm:cxn modelId="{5CBEA793-D0D2-4215-824F-93707C433255}" type="presParOf" srcId="{0A448E77-D72C-43DD-A95F-7B14B5BA4DB8}" destId="{A3B008B8-C2DF-4DD9-BFC4-B2FE326292F4}" srcOrd="2" destOrd="0" presId="urn:microsoft.com/office/officeart/2018/2/layout/IconVerticalSolidList"/>
    <dgm:cxn modelId="{4DF15E09-A6C5-48C9-9D13-172B1CCC6986}" type="presParOf" srcId="{0A448E77-D72C-43DD-A95F-7B14B5BA4DB8}" destId="{D474DF57-DD9A-4C46-B23A-01DF8D46C7C1}" srcOrd="3" destOrd="0" presId="urn:microsoft.com/office/officeart/2018/2/layout/IconVerticalSolidList"/>
    <dgm:cxn modelId="{8C1D294B-EC92-4DBE-86BB-0BD85BD5D3FC}" type="presParOf" srcId="{BBB66F1E-5F07-40EE-BEE9-D3841535E8F2}" destId="{F313EC36-9708-4DB3-818C-7A222DCF39A7}" srcOrd="11" destOrd="0" presId="urn:microsoft.com/office/officeart/2018/2/layout/IconVerticalSolidList"/>
    <dgm:cxn modelId="{07BF6AA4-36CC-463E-8313-C7BE5AF8CD8E}" type="presParOf" srcId="{BBB66F1E-5F07-40EE-BEE9-D3841535E8F2}" destId="{F4A83164-02C7-413A-8341-45F0DC74C8EF}" srcOrd="12" destOrd="0" presId="urn:microsoft.com/office/officeart/2018/2/layout/IconVerticalSolidList"/>
    <dgm:cxn modelId="{2495A7F0-C6A0-484E-AEB9-003AEC35A07F}" type="presParOf" srcId="{F4A83164-02C7-413A-8341-45F0DC74C8EF}" destId="{C3BF318B-DDC1-4E41-9875-258C25043E33}" srcOrd="0" destOrd="0" presId="urn:microsoft.com/office/officeart/2018/2/layout/IconVerticalSolidList"/>
    <dgm:cxn modelId="{04357429-26BD-4C25-A179-D448EE992093}" type="presParOf" srcId="{F4A83164-02C7-413A-8341-45F0DC74C8EF}" destId="{351B5902-B9B7-4279-B43C-195FB0260228}" srcOrd="1" destOrd="0" presId="urn:microsoft.com/office/officeart/2018/2/layout/IconVerticalSolidList"/>
    <dgm:cxn modelId="{31D5EC77-F22B-433A-A8A0-EC5AB444D6AD}" type="presParOf" srcId="{F4A83164-02C7-413A-8341-45F0DC74C8EF}" destId="{02CE79DA-3F9E-4364-B44C-94836F45D547}" srcOrd="2" destOrd="0" presId="urn:microsoft.com/office/officeart/2018/2/layout/IconVerticalSolidList"/>
    <dgm:cxn modelId="{310F6177-7A77-4281-B17D-EA7572754D84}" type="presParOf" srcId="{F4A83164-02C7-413A-8341-45F0DC74C8EF}" destId="{5BA4908E-828F-4358-BF2B-D7C16B629B1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0D0C37B-A6DE-4EE0-9232-2102A813D38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2_2" csCatId="accent2" phldr="1"/>
      <dgm:spPr/>
      <dgm:t>
        <a:bodyPr/>
        <a:lstStyle/>
        <a:p>
          <a:endParaRPr lang="en-US"/>
        </a:p>
      </dgm:t>
    </dgm:pt>
    <dgm:pt modelId="{B45D71F6-468D-4CFB-B63D-AC7630CE471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Improves patient safety and quality</a:t>
          </a:r>
          <a:endParaRPr lang="en-US" b="1" dirty="0"/>
        </a:p>
      </dgm:t>
    </dgm:pt>
    <dgm:pt modelId="{BF4BFBDB-E9ED-4D74-A896-56863A58894C}" type="parTrans" cxnId="{DF10D973-C7E4-413D-B0B4-4EB84EE8B591}">
      <dgm:prSet/>
      <dgm:spPr/>
      <dgm:t>
        <a:bodyPr/>
        <a:lstStyle/>
        <a:p>
          <a:endParaRPr lang="en-US" b="1"/>
        </a:p>
      </dgm:t>
    </dgm:pt>
    <dgm:pt modelId="{5007F346-2CF3-4D14-A134-F71C41CB0822}" type="sibTrans" cxnId="{DF10D973-C7E4-413D-B0B4-4EB84EE8B591}">
      <dgm:prSet/>
      <dgm:spPr/>
      <dgm:t>
        <a:bodyPr/>
        <a:lstStyle/>
        <a:p>
          <a:endParaRPr lang="en-US" b="1"/>
        </a:p>
      </dgm:t>
    </dgm:pt>
    <dgm:pt modelId="{E2CA8E96-9C0E-4FC7-8A71-A30ADA3D11F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Builds trust  and connection with patients</a:t>
          </a:r>
          <a:endParaRPr lang="en-US" b="1" dirty="0"/>
        </a:p>
      </dgm:t>
    </dgm:pt>
    <dgm:pt modelId="{EFEC7430-CD9A-4CCC-947F-9F3594CA0E95}" type="parTrans" cxnId="{E0B97938-1522-43B8-B0E4-BBCCD7172247}">
      <dgm:prSet/>
      <dgm:spPr/>
      <dgm:t>
        <a:bodyPr/>
        <a:lstStyle/>
        <a:p>
          <a:endParaRPr lang="en-US" b="1"/>
        </a:p>
      </dgm:t>
    </dgm:pt>
    <dgm:pt modelId="{95CCA4AA-EF2C-4AC9-A2B6-0C306BC6B28A}" type="sibTrans" cxnId="{E0B97938-1522-43B8-B0E4-BBCCD7172247}">
      <dgm:prSet/>
      <dgm:spPr/>
      <dgm:t>
        <a:bodyPr/>
        <a:lstStyle/>
        <a:p>
          <a:endParaRPr lang="en-US" b="1"/>
        </a:p>
      </dgm:t>
    </dgm:pt>
    <dgm:pt modelId="{277F5A85-1130-48FE-9FEB-AB841050A19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Prevents misunderstanding and errors </a:t>
          </a:r>
          <a:endParaRPr lang="en-US" b="1" dirty="0"/>
        </a:p>
      </dgm:t>
    </dgm:pt>
    <dgm:pt modelId="{E4772A08-D42E-4557-B72A-DB5D08DE7286}" type="parTrans" cxnId="{19DB23ED-BFFF-42EA-B936-8AAE00172F8E}">
      <dgm:prSet/>
      <dgm:spPr/>
      <dgm:t>
        <a:bodyPr/>
        <a:lstStyle/>
        <a:p>
          <a:endParaRPr lang="en-US" b="1"/>
        </a:p>
      </dgm:t>
    </dgm:pt>
    <dgm:pt modelId="{9B29FDDB-B59C-47E3-9C05-6BF65CA1CF7A}" type="sibTrans" cxnId="{19DB23ED-BFFF-42EA-B936-8AAE00172F8E}">
      <dgm:prSet/>
      <dgm:spPr/>
      <dgm:t>
        <a:bodyPr/>
        <a:lstStyle/>
        <a:p>
          <a:endParaRPr lang="en-US" b="1"/>
        </a:p>
      </dgm:t>
    </dgm:pt>
    <dgm:pt modelId="{0C7820AF-3F5F-4E11-8CA0-876A3B62A9F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Supports team work and collaboration </a:t>
          </a:r>
          <a:endParaRPr lang="en-US" b="1" dirty="0"/>
        </a:p>
      </dgm:t>
    </dgm:pt>
    <dgm:pt modelId="{D2367095-E475-4114-9C0B-5C28D978D729}" type="parTrans" cxnId="{4DD61AD8-9BCF-40A4-A310-85321EF5E14B}">
      <dgm:prSet/>
      <dgm:spPr/>
      <dgm:t>
        <a:bodyPr/>
        <a:lstStyle/>
        <a:p>
          <a:endParaRPr lang="en-US" b="1"/>
        </a:p>
      </dgm:t>
    </dgm:pt>
    <dgm:pt modelId="{82AE52ED-5283-47B4-AB4F-F986F1A1E789}" type="sibTrans" cxnId="{4DD61AD8-9BCF-40A4-A310-85321EF5E14B}">
      <dgm:prSet/>
      <dgm:spPr/>
      <dgm:t>
        <a:bodyPr/>
        <a:lstStyle/>
        <a:p>
          <a:endParaRPr lang="en-US" b="1"/>
        </a:p>
      </dgm:t>
    </dgm:pt>
    <dgm:pt modelId="{4BD67700-2435-4005-AC2C-F7D37A7482F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Promotes quality and inclusion </a:t>
          </a:r>
          <a:endParaRPr lang="en-US" b="1" dirty="0"/>
        </a:p>
      </dgm:t>
    </dgm:pt>
    <dgm:pt modelId="{5EBAF5C2-5D6C-4146-AE74-D763770F710C}" type="parTrans" cxnId="{D1409032-C294-473A-9279-4395CB119B42}">
      <dgm:prSet/>
      <dgm:spPr/>
      <dgm:t>
        <a:bodyPr/>
        <a:lstStyle/>
        <a:p>
          <a:endParaRPr lang="en-US" b="1"/>
        </a:p>
      </dgm:t>
    </dgm:pt>
    <dgm:pt modelId="{60D57266-C965-47E8-8D79-F5831B6A530B}" type="sibTrans" cxnId="{D1409032-C294-473A-9279-4395CB119B42}">
      <dgm:prSet/>
      <dgm:spPr/>
      <dgm:t>
        <a:bodyPr/>
        <a:lstStyle/>
        <a:p>
          <a:endParaRPr lang="en-US" b="1"/>
        </a:p>
      </dgm:t>
    </dgm:pt>
    <dgm:pt modelId="{ED25767F-4891-4258-8B53-FEEC8AAB66EC}" type="pres">
      <dgm:prSet presAssocID="{B0D0C37B-A6DE-4EE0-9232-2102A813D385}" presName="root" presStyleCnt="0">
        <dgm:presLayoutVars>
          <dgm:dir/>
          <dgm:resizeHandles val="exact"/>
        </dgm:presLayoutVars>
      </dgm:prSet>
      <dgm:spPr/>
    </dgm:pt>
    <dgm:pt modelId="{303202B7-9715-41C0-B979-8B9AC85FC25D}" type="pres">
      <dgm:prSet presAssocID="{B45D71F6-468D-4CFB-B63D-AC7630CE4713}" presName="compNode" presStyleCnt="0"/>
      <dgm:spPr/>
    </dgm:pt>
    <dgm:pt modelId="{0BF4263E-E362-4530-BCEC-3D5E6F1FE4F4}" type="pres">
      <dgm:prSet presAssocID="{B45D71F6-468D-4CFB-B63D-AC7630CE4713}" presName="iconBgRect" presStyleLbl="bgShp" presStyleIdx="0" presStyleCnt="5"/>
      <dgm:spPr/>
    </dgm:pt>
    <dgm:pt modelId="{2C24EF0D-FB1F-45BE-8B42-7C54AA8C4DD2}" type="pres">
      <dgm:prSet presAssocID="{B45D71F6-468D-4CFB-B63D-AC7630CE471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877C229E-65F1-4FE3-8361-63AB3F8286FA}" type="pres">
      <dgm:prSet presAssocID="{B45D71F6-468D-4CFB-B63D-AC7630CE4713}" presName="spaceRect" presStyleCnt="0"/>
      <dgm:spPr/>
    </dgm:pt>
    <dgm:pt modelId="{CBE4CF51-12B1-42CE-9ABF-BD94AB6A9DAA}" type="pres">
      <dgm:prSet presAssocID="{B45D71F6-468D-4CFB-B63D-AC7630CE4713}" presName="textRect" presStyleLbl="revTx" presStyleIdx="0" presStyleCnt="5">
        <dgm:presLayoutVars>
          <dgm:chMax val="1"/>
          <dgm:chPref val="1"/>
        </dgm:presLayoutVars>
      </dgm:prSet>
      <dgm:spPr/>
    </dgm:pt>
    <dgm:pt modelId="{8159DFA5-A7A8-4ABA-810C-BBA08B2002A3}" type="pres">
      <dgm:prSet presAssocID="{5007F346-2CF3-4D14-A134-F71C41CB0822}" presName="sibTrans" presStyleCnt="0"/>
      <dgm:spPr/>
    </dgm:pt>
    <dgm:pt modelId="{AB84CF88-260A-44D1-BAE5-F2272D7BBDD9}" type="pres">
      <dgm:prSet presAssocID="{E2CA8E96-9C0E-4FC7-8A71-A30ADA3D11F9}" presName="compNode" presStyleCnt="0"/>
      <dgm:spPr/>
    </dgm:pt>
    <dgm:pt modelId="{8970730A-8DF7-411B-88F0-0C8A59D4F360}" type="pres">
      <dgm:prSet presAssocID="{E2CA8E96-9C0E-4FC7-8A71-A30ADA3D11F9}" presName="iconBgRect" presStyleLbl="bgShp" presStyleIdx="1" presStyleCnt="5"/>
      <dgm:spPr/>
    </dgm:pt>
    <dgm:pt modelId="{6176B388-1458-4CD4-8BBD-7627F16452ED}" type="pres">
      <dgm:prSet presAssocID="{E2CA8E96-9C0E-4FC7-8A71-A30ADA3D11F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E77147D-22BD-42ED-BB66-E8FEA37B4F8F}" type="pres">
      <dgm:prSet presAssocID="{E2CA8E96-9C0E-4FC7-8A71-A30ADA3D11F9}" presName="spaceRect" presStyleCnt="0"/>
      <dgm:spPr/>
    </dgm:pt>
    <dgm:pt modelId="{A10899E9-684C-4AA2-B639-1FCE82AF4C1C}" type="pres">
      <dgm:prSet presAssocID="{E2CA8E96-9C0E-4FC7-8A71-A30ADA3D11F9}" presName="textRect" presStyleLbl="revTx" presStyleIdx="1" presStyleCnt="5">
        <dgm:presLayoutVars>
          <dgm:chMax val="1"/>
          <dgm:chPref val="1"/>
        </dgm:presLayoutVars>
      </dgm:prSet>
      <dgm:spPr/>
    </dgm:pt>
    <dgm:pt modelId="{17D70330-600F-4711-8439-C82D46BA089A}" type="pres">
      <dgm:prSet presAssocID="{95CCA4AA-EF2C-4AC9-A2B6-0C306BC6B28A}" presName="sibTrans" presStyleCnt="0"/>
      <dgm:spPr/>
    </dgm:pt>
    <dgm:pt modelId="{99ABC375-993A-44D1-82A6-7FEB629B59F4}" type="pres">
      <dgm:prSet presAssocID="{277F5A85-1130-48FE-9FEB-AB841050A193}" presName="compNode" presStyleCnt="0"/>
      <dgm:spPr/>
    </dgm:pt>
    <dgm:pt modelId="{4326D130-DC5E-4DDE-939B-8FC253CE7F05}" type="pres">
      <dgm:prSet presAssocID="{277F5A85-1130-48FE-9FEB-AB841050A193}" presName="iconBgRect" presStyleLbl="bgShp" presStyleIdx="2" presStyleCnt="5"/>
      <dgm:spPr/>
    </dgm:pt>
    <dgm:pt modelId="{E3F9E503-E24D-4C37-9450-6EF374D8E19E}" type="pres">
      <dgm:prSet presAssocID="{277F5A85-1130-48FE-9FEB-AB841050A19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9227AAFE-BD5A-4A27-BAB8-07C02826B6D6}" type="pres">
      <dgm:prSet presAssocID="{277F5A85-1130-48FE-9FEB-AB841050A193}" presName="spaceRect" presStyleCnt="0"/>
      <dgm:spPr/>
    </dgm:pt>
    <dgm:pt modelId="{AFC99AEA-E131-448B-9F68-A8B0F5E9AA0E}" type="pres">
      <dgm:prSet presAssocID="{277F5A85-1130-48FE-9FEB-AB841050A193}" presName="textRect" presStyleLbl="revTx" presStyleIdx="2" presStyleCnt="5">
        <dgm:presLayoutVars>
          <dgm:chMax val="1"/>
          <dgm:chPref val="1"/>
        </dgm:presLayoutVars>
      </dgm:prSet>
      <dgm:spPr/>
    </dgm:pt>
    <dgm:pt modelId="{94607F4B-CCEF-42BA-8788-4A5C9562913F}" type="pres">
      <dgm:prSet presAssocID="{9B29FDDB-B59C-47E3-9C05-6BF65CA1CF7A}" presName="sibTrans" presStyleCnt="0"/>
      <dgm:spPr/>
    </dgm:pt>
    <dgm:pt modelId="{38990042-F35D-4202-9A5E-ABD399C57984}" type="pres">
      <dgm:prSet presAssocID="{0C7820AF-3F5F-4E11-8CA0-876A3B62A9FD}" presName="compNode" presStyleCnt="0"/>
      <dgm:spPr/>
    </dgm:pt>
    <dgm:pt modelId="{569BCD50-BA28-423F-BF09-AE92C7643D6A}" type="pres">
      <dgm:prSet presAssocID="{0C7820AF-3F5F-4E11-8CA0-876A3B62A9FD}" presName="iconBgRect" presStyleLbl="bgShp" presStyleIdx="3" presStyleCnt="5"/>
      <dgm:spPr/>
    </dgm:pt>
    <dgm:pt modelId="{542F4692-0196-4D29-94FB-80DA5BB8339C}" type="pres">
      <dgm:prSet presAssocID="{0C7820AF-3F5F-4E11-8CA0-876A3B62A9F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1B81230-84F7-43A7-B035-9AD9D260226E}" type="pres">
      <dgm:prSet presAssocID="{0C7820AF-3F5F-4E11-8CA0-876A3B62A9FD}" presName="spaceRect" presStyleCnt="0"/>
      <dgm:spPr/>
    </dgm:pt>
    <dgm:pt modelId="{C77D29B0-04E2-4B9D-AA73-FB6F5888B33B}" type="pres">
      <dgm:prSet presAssocID="{0C7820AF-3F5F-4E11-8CA0-876A3B62A9FD}" presName="textRect" presStyleLbl="revTx" presStyleIdx="3" presStyleCnt="5">
        <dgm:presLayoutVars>
          <dgm:chMax val="1"/>
          <dgm:chPref val="1"/>
        </dgm:presLayoutVars>
      </dgm:prSet>
      <dgm:spPr/>
    </dgm:pt>
    <dgm:pt modelId="{F0FEB69E-1654-49B3-B8D0-DFC2342E23B8}" type="pres">
      <dgm:prSet presAssocID="{82AE52ED-5283-47B4-AB4F-F986F1A1E789}" presName="sibTrans" presStyleCnt="0"/>
      <dgm:spPr/>
    </dgm:pt>
    <dgm:pt modelId="{74E71F28-9480-4A8C-8FE5-7FA3D9211BC2}" type="pres">
      <dgm:prSet presAssocID="{4BD67700-2435-4005-AC2C-F7D37A7482F5}" presName="compNode" presStyleCnt="0"/>
      <dgm:spPr/>
    </dgm:pt>
    <dgm:pt modelId="{2D5C92D2-BB33-4309-A635-5DE98C1B623C}" type="pres">
      <dgm:prSet presAssocID="{4BD67700-2435-4005-AC2C-F7D37A7482F5}" presName="iconBgRect" presStyleLbl="bgShp" presStyleIdx="4" presStyleCnt="5"/>
      <dgm:spPr/>
    </dgm:pt>
    <dgm:pt modelId="{8EDC26CE-C862-4723-BECA-0C4C5B92AB12}" type="pres">
      <dgm:prSet presAssocID="{4BD67700-2435-4005-AC2C-F7D37A7482F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E72ECE91-0122-4A9D-8078-AD0BA8361BFE}" type="pres">
      <dgm:prSet presAssocID="{4BD67700-2435-4005-AC2C-F7D37A7482F5}" presName="spaceRect" presStyleCnt="0"/>
      <dgm:spPr/>
    </dgm:pt>
    <dgm:pt modelId="{2B769F96-08BE-4479-B120-F32CB7B666D6}" type="pres">
      <dgm:prSet presAssocID="{4BD67700-2435-4005-AC2C-F7D37A7482F5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9B48901-C7F1-4603-A4CF-E29ED176C3E0}" type="presOf" srcId="{277F5A85-1130-48FE-9FEB-AB841050A193}" destId="{AFC99AEA-E131-448B-9F68-A8B0F5E9AA0E}" srcOrd="0" destOrd="0" presId="urn:microsoft.com/office/officeart/2018/5/layout/IconCircleLabelList"/>
    <dgm:cxn modelId="{F170BB25-C963-4846-9E69-A53F142335C3}" type="presOf" srcId="{0C7820AF-3F5F-4E11-8CA0-876A3B62A9FD}" destId="{C77D29B0-04E2-4B9D-AA73-FB6F5888B33B}" srcOrd="0" destOrd="0" presId="urn:microsoft.com/office/officeart/2018/5/layout/IconCircleLabelList"/>
    <dgm:cxn modelId="{D1409032-C294-473A-9279-4395CB119B42}" srcId="{B0D0C37B-A6DE-4EE0-9232-2102A813D385}" destId="{4BD67700-2435-4005-AC2C-F7D37A7482F5}" srcOrd="4" destOrd="0" parTransId="{5EBAF5C2-5D6C-4146-AE74-D763770F710C}" sibTransId="{60D57266-C965-47E8-8D79-F5831B6A530B}"/>
    <dgm:cxn modelId="{E0B97938-1522-43B8-B0E4-BBCCD7172247}" srcId="{B0D0C37B-A6DE-4EE0-9232-2102A813D385}" destId="{E2CA8E96-9C0E-4FC7-8A71-A30ADA3D11F9}" srcOrd="1" destOrd="0" parTransId="{EFEC7430-CD9A-4CCC-947F-9F3594CA0E95}" sibTransId="{95CCA4AA-EF2C-4AC9-A2B6-0C306BC6B28A}"/>
    <dgm:cxn modelId="{387CFD42-0BFF-46D3-A420-141773E42628}" type="presOf" srcId="{B45D71F6-468D-4CFB-B63D-AC7630CE4713}" destId="{CBE4CF51-12B1-42CE-9ABF-BD94AB6A9DAA}" srcOrd="0" destOrd="0" presId="urn:microsoft.com/office/officeart/2018/5/layout/IconCircleLabelList"/>
    <dgm:cxn modelId="{FD7D796F-5F64-48AF-9BD7-F7AFB0F098D8}" type="presOf" srcId="{E2CA8E96-9C0E-4FC7-8A71-A30ADA3D11F9}" destId="{A10899E9-684C-4AA2-B639-1FCE82AF4C1C}" srcOrd="0" destOrd="0" presId="urn:microsoft.com/office/officeart/2018/5/layout/IconCircleLabelList"/>
    <dgm:cxn modelId="{DF10D973-C7E4-413D-B0B4-4EB84EE8B591}" srcId="{B0D0C37B-A6DE-4EE0-9232-2102A813D385}" destId="{B45D71F6-468D-4CFB-B63D-AC7630CE4713}" srcOrd="0" destOrd="0" parTransId="{BF4BFBDB-E9ED-4D74-A896-56863A58894C}" sibTransId="{5007F346-2CF3-4D14-A134-F71C41CB0822}"/>
    <dgm:cxn modelId="{9BA9B574-C0CA-4A39-ACB9-25BE84427E7A}" type="presOf" srcId="{4BD67700-2435-4005-AC2C-F7D37A7482F5}" destId="{2B769F96-08BE-4479-B120-F32CB7B666D6}" srcOrd="0" destOrd="0" presId="urn:microsoft.com/office/officeart/2018/5/layout/IconCircleLabelList"/>
    <dgm:cxn modelId="{4DD61AD8-9BCF-40A4-A310-85321EF5E14B}" srcId="{B0D0C37B-A6DE-4EE0-9232-2102A813D385}" destId="{0C7820AF-3F5F-4E11-8CA0-876A3B62A9FD}" srcOrd="3" destOrd="0" parTransId="{D2367095-E475-4114-9C0B-5C28D978D729}" sibTransId="{82AE52ED-5283-47B4-AB4F-F986F1A1E789}"/>
    <dgm:cxn modelId="{C41B8BDB-65A8-4123-BA44-482665B6B3C6}" type="presOf" srcId="{B0D0C37B-A6DE-4EE0-9232-2102A813D385}" destId="{ED25767F-4891-4258-8B53-FEEC8AAB66EC}" srcOrd="0" destOrd="0" presId="urn:microsoft.com/office/officeart/2018/5/layout/IconCircleLabelList"/>
    <dgm:cxn modelId="{19DB23ED-BFFF-42EA-B936-8AAE00172F8E}" srcId="{B0D0C37B-A6DE-4EE0-9232-2102A813D385}" destId="{277F5A85-1130-48FE-9FEB-AB841050A193}" srcOrd="2" destOrd="0" parTransId="{E4772A08-D42E-4557-B72A-DB5D08DE7286}" sibTransId="{9B29FDDB-B59C-47E3-9C05-6BF65CA1CF7A}"/>
    <dgm:cxn modelId="{58D517B3-2DD9-449F-A673-CC1A42811149}" type="presParOf" srcId="{ED25767F-4891-4258-8B53-FEEC8AAB66EC}" destId="{303202B7-9715-41C0-B979-8B9AC85FC25D}" srcOrd="0" destOrd="0" presId="urn:microsoft.com/office/officeart/2018/5/layout/IconCircleLabelList"/>
    <dgm:cxn modelId="{9DAABA67-12EA-4672-9CEE-E00D644E16F3}" type="presParOf" srcId="{303202B7-9715-41C0-B979-8B9AC85FC25D}" destId="{0BF4263E-E362-4530-BCEC-3D5E6F1FE4F4}" srcOrd="0" destOrd="0" presId="urn:microsoft.com/office/officeart/2018/5/layout/IconCircleLabelList"/>
    <dgm:cxn modelId="{BB8BF293-73D4-4081-9F6B-8DA2538261EA}" type="presParOf" srcId="{303202B7-9715-41C0-B979-8B9AC85FC25D}" destId="{2C24EF0D-FB1F-45BE-8B42-7C54AA8C4DD2}" srcOrd="1" destOrd="0" presId="urn:microsoft.com/office/officeart/2018/5/layout/IconCircleLabelList"/>
    <dgm:cxn modelId="{3499006C-C981-44C8-82C4-69ED3ED65A69}" type="presParOf" srcId="{303202B7-9715-41C0-B979-8B9AC85FC25D}" destId="{877C229E-65F1-4FE3-8361-63AB3F8286FA}" srcOrd="2" destOrd="0" presId="urn:microsoft.com/office/officeart/2018/5/layout/IconCircleLabelList"/>
    <dgm:cxn modelId="{B6D238B3-9224-409E-84B9-3B0F3696F634}" type="presParOf" srcId="{303202B7-9715-41C0-B979-8B9AC85FC25D}" destId="{CBE4CF51-12B1-42CE-9ABF-BD94AB6A9DAA}" srcOrd="3" destOrd="0" presId="urn:microsoft.com/office/officeart/2018/5/layout/IconCircleLabelList"/>
    <dgm:cxn modelId="{EB7277CA-B967-4D5A-B39C-4EDE0459C828}" type="presParOf" srcId="{ED25767F-4891-4258-8B53-FEEC8AAB66EC}" destId="{8159DFA5-A7A8-4ABA-810C-BBA08B2002A3}" srcOrd="1" destOrd="0" presId="urn:microsoft.com/office/officeart/2018/5/layout/IconCircleLabelList"/>
    <dgm:cxn modelId="{A3DAD780-DDD2-4540-A7BD-071F202B420F}" type="presParOf" srcId="{ED25767F-4891-4258-8B53-FEEC8AAB66EC}" destId="{AB84CF88-260A-44D1-BAE5-F2272D7BBDD9}" srcOrd="2" destOrd="0" presId="urn:microsoft.com/office/officeart/2018/5/layout/IconCircleLabelList"/>
    <dgm:cxn modelId="{7AE24E59-2A1D-41FA-BD6B-F932A567EBC3}" type="presParOf" srcId="{AB84CF88-260A-44D1-BAE5-F2272D7BBDD9}" destId="{8970730A-8DF7-411B-88F0-0C8A59D4F360}" srcOrd="0" destOrd="0" presId="urn:microsoft.com/office/officeart/2018/5/layout/IconCircleLabelList"/>
    <dgm:cxn modelId="{EC029765-5AE4-4230-948C-BC93760DB475}" type="presParOf" srcId="{AB84CF88-260A-44D1-BAE5-F2272D7BBDD9}" destId="{6176B388-1458-4CD4-8BBD-7627F16452ED}" srcOrd="1" destOrd="0" presId="urn:microsoft.com/office/officeart/2018/5/layout/IconCircleLabelList"/>
    <dgm:cxn modelId="{FF245210-88B5-490D-9878-0B907D82F53C}" type="presParOf" srcId="{AB84CF88-260A-44D1-BAE5-F2272D7BBDD9}" destId="{DE77147D-22BD-42ED-BB66-E8FEA37B4F8F}" srcOrd="2" destOrd="0" presId="urn:microsoft.com/office/officeart/2018/5/layout/IconCircleLabelList"/>
    <dgm:cxn modelId="{AA102EAE-A6FE-4F32-8A45-3A39B29E2C87}" type="presParOf" srcId="{AB84CF88-260A-44D1-BAE5-F2272D7BBDD9}" destId="{A10899E9-684C-4AA2-B639-1FCE82AF4C1C}" srcOrd="3" destOrd="0" presId="urn:microsoft.com/office/officeart/2018/5/layout/IconCircleLabelList"/>
    <dgm:cxn modelId="{A88E0F3C-6EC2-4E13-9F41-D14025C89D92}" type="presParOf" srcId="{ED25767F-4891-4258-8B53-FEEC8AAB66EC}" destId="{17D70330-600F-4711-8439-C82D46BA089A}" srcOrd="3" destOrd="0" presId="urn:microsoft.com/office/officeart/2018/5/layout/IconCircleLabelList"/>
    <dgm:cxn modelId="{8BD91FF0-CC0D-49BF-8170-5426A697A91A}" type="presParOf" srcId="{ED25767F-4891-4258-8B53-FEEC8AAB66EC}" destId="{99ABC375-993A-44D1-82A6-7FEB629B59F4}" srcOrd="4" destOrd="0" presId="urn:microsoft.com/office/officeart/2018/5/layout/IconCircleLabelList"/>
    <dgm:cxn modelId="{DF0C11E9-11ED-4B35-9099-A87BAA31D627}" type="presParOf" srcId="{99ABC375-993A-44D1-82A6-7FEB629B59F4}" destId="{4326D130-DC5E-4DDE-939B-8FC253CE7F05}" srcOrd="0" destOrd="0" presId="urn:microsoft.com/office/officeart/2018/5/layout/IconCircleLabelList"/>
    <dgm:cxn modelId="{0F9BE345-89BE-4260-B5F6-F3A7A913C591}" type="presParOf" srcId="{99ABC375-993A-44D1-82A6-7FEB629B59F4}" destId="{E3F9E503-E24D-4C37-9450-6EF374D8E19E}" srcOrd="1" destOrd="0" presId="urn:microsoft.com/office/officeart/2018/5/layout/IconCircleLabelList"/>
    <dgm:cxn modelId="{F09F35B3-C2F0-417F-8E1F-F20025C001C3}" type="presParOf" srcId="{99ABC375-993A-44D1-82A6-7FEB629B59F4}" destId="{9227AAFE-BD5A-4A27-BAB8-07C02826B6D6}" srcOrd="2" destOrd="0" presId="urn:microsoft.com/office/officeart/2018/5/layout/IconCircleLabelList"/>
    <dgm:cxn modelId="{2EB5C96B-66DB-444A-810C-CF015AEB918E}" type="presParOf" srcId="{99ABC375-993A-44D1-82A6-7FEB629B59F4}" destId="{AFC99AEA-E131-448B-9F68-A8B0F5E9AA0E}" srcOrd="3" destOrd="0" presId="urn:microsoft.com/office/officeart/2018/5/layout/IconCircleLabelList"/>
    <dgm:cxn modelId="{7793DA26-999C-4FCB-9B96-15DA1BFBE9F9}" type="presParOf" srcId="{ED25767F-4891-4258-8B53-FEEC8AAB66EC}" destId="{94607F4B-CCEF-42BA-8788-4A5C9562913F}" srcOrd="5" destOrd="0" presId="urn:microsoft.com/office/officeart/2018/5/layout/IconCircleLabelList"/>
    <dgm:cxn modelId="{B8BA3420-6EE8-4B94-B57B-985920A84F5F}" type="presParOf" srcId="{ED25767F-4891-4258-8B53-FEEC8AAB66EC}" destId="{38990042-F35D-4202-9A5E-ABD399C57984}" srcOrd="6" destOrd="0" presId="urn:microsoft.com/office/officeart/2018/5/layout/IconCircleLabelList"/>
    <dgm:cxn modelId="{61D467B5-876E-4D45-9166-E6EC69498BFA}" type="presParOf" srcId="{38990042-F35D-4202-9A5E-ABD399C57984}" destId="{569BCD50-BA28-423F-BF09-AE92C7643D6A}" srcOrd="0" destOrd="0" presId="urn:microsoft.com/office/officeart/2018/5/layout/IconCircleLabelList"/>
    <dgm:cxn modelId="{09D55C5B-B6A6-466B-B8DD-FEA095702E22}" type="presParOf" srcId="{38990042-F35D-4202-9A5E-ABD399C57984}" destId="{542F4692-0196-4D29-94FB-80DA5BB8339C}" srcOrd="1" destOrd="0" presId="urn:microsoft.com/office/officeart/2018/5/layout/IconCircleLabelList"/>
    <dgm:cxn modelId="{AB5C9680-D602-468C-89EB-830DF9961B4C}" type="presParOf" srcId="{38990042-F35D-4202-9A5E-ABD399C57984}" destId="{B1B81230-84F7-43A7-B035-9AD9D260226E}" srcOrd="2" destOrd="0" presId="urn:microsoft.com/office/officeart/2018/5/layout/IconCircleLabelList"/>
    <dgm:cxn modelId="{A537D48C-9994-4648-8EA8-A60DFE21A198}" type="presParOf" srcId="{38990042-F35D-4202-9A5E-ABD399C57984}" destId="{C77D29B0-04E2-4B9D-AA73-FB6F5888B33B}" srcOrd="3" destOrd="0" presId="urn:microsoft.com/office/officeart/2018/5/layout/IconCircleLabelList"/>
    <dgm:cxn modelId="{51789BC3-927F-4F9F-B0A4-9C8AB72FB98D}" type="presParOf" srcId="{ED25767F-4891-4258-8B53-FEEC8AAB66EC}" destId="{F0FEB69E-1654-49B3-B8D0-DFC2342E23B8}" srcOrd="7" destOrd="0" presId="urn:microsoft.com/office/officeart/2018/5/layout/IconCircleLabelList"/>
    <dgm:cxn modelId="{A15E1E55-6D7C-4690-9B3C-E3BE299B958A}" type="presParOf" srcId="{ED25767F-4891-4258-8B53-FEEC8AAB66EC}" destId="{74E71F28-9480-4A8C-8FE5-7FA3D9211BC2}" srcOrd="8" destOrd="0" presId="urn:microsoft.com/office/officeart/2018/5/layout/IconCircleLabelList"/>
    <dgm:cxn modelId="{DC337A9C-62C4-4926-89BF-D62561F2C359}" type="presParOf" srcId="{74E71F28-9480-4A8C-8FE5-7FA3D9211BC2}" destId="{2D5C92D2-BB33-4309-A635-5DE98C1B623C}" srcOrd="0" destOrd="0" presId="urn:microsoft.com/office/officeart/2018/5/layout/IconCircleLabelList"/>
    <dgm:cxn modelId="{E92B37E9-FF02-4FDA-B740-2AA788EB0F25}" type="presParOf" srcId="{74E71F28-9480-4A8C-8FE5-7FA3D9211BC2}" destId="{8EDC26CE-C862-4723-BECA-0C4C5B92AB12}" srcOrd="1" destOrd="0" presId="urn:microsoft.com/office/officeart/2018/5/layout/IconCircleLabelList"/>
    <dgm:cxn modelId="{D57BB6A6-00A7-41D0-A272-9E9B19EB3554}" type="presParOf" srcId="{74E71F28-9480-4A8C-8FE5-7FA3D9211BC2}" destId="{E72ECE91-0122-4A9D-8078-AD0BA8361BFE}" srcOrd="2" destOrd="0" presId="urn:microsoft.com/office/officeart/2018/5/layout/IconCircleLabelList"/>
    <dgm:cxn modelId="{2D3918F5-0BA3-40B0-AB3D-EE04FF6511E3}" type="presParOf" srcId="{74E71F28-9480-4A8C-8FE5-7FA3D9211BC2}" destId="{2B769F96-08BE-4479-B120-F32CB7B666D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294CD87-56B0-4FBE-9FFB-74C8CD0F2EAB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C35AF1D-DE2A-44DA-9C16-2B250AD7DB79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Use simple and clear language </a:t>
          </a:r>
          <a:endParaRPr lang="en-US" dirty="0">
            <a:solidFill>
              <a:schemeClr val="tx1"/>
            </a:solidFill>
          </a:endParaRPr>
        </a:p>
      </dgm:t>
    </dgm:pt>
    <dgm:pt modelId="{E32ECD91-F229-41DA-A7B7-D90678265922}" type="parTrans" cxnId="{82EBD44F-0367-482E-ADA0-8D8D72675DE3}">
      <dgm:prSet/>
      <dgm:spPr/>
      <dgm:t>
        <a:bodyPr/>
        <a:lstStyle/>
        <a:p>
          <a:endParaRPr lang="en-US"/>
        </a:p>
      </dgm:t>
    </dgm:pt>
    <dgm:pt modelId="{57CFEBC3-2415-41E0-B254-FF38998515EA}" type="sibTrans" cxnId="{82EBD44F-0367-482E-ADA0-8D8D72675DE3}">
      <dgm:prSet/>
      <dgm:spPr/>
      <dgm:t>
        <a:bodyPr/>
        <a:lstStyle/>
        <a:p>
          <a:endParaRPr lang="en-US"/>
        </a:p>
      </dgm:t>
    </dgm:pt>
    <dgm:pt modelId="{44C4D955-AC8E-4A17-96D8-533C29708CF8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Employ an interpreter</a:t>
          </a:r>
          <a:endParaRPr lang="en-US" dirty="0">
            <a:solidFill>
              <a:schemeClr val="tx1"/>
            </a:solidFill>
          </a:endParaRPr>
        </a:p>
      </dgm:t>
    </dgm:pt>
    <dgm:pt modelId="{E7CF4D95-482F-4AD9-B97E-908B02FEF3B9}" type="parTrans" cxnId="{49AD3D29-D2F5-4714-98AA-A5B63559EFD8}">
      <dgm:prSet/>
      <dgm:spPr/>
      <dgm:t>
        <a:bodyPr/>
        <a:lstStyle/>
        <a:p>
          <a:endParaRPr lang="en-US"/>
        </a:p>
      </dgm:t>
    </dgm:pt>
    <dgm:pt modelId="{8308201A-2948-48B1-96A4-60B751B386FD}" type="sibTrans" cxnId="{49AD3D29-D2F5-4714-98AA-A5B63559EFD8}">
      <dgm:prSet/>
      <dgm:spPr/>
      <dgm:t>
        <a:bodyPr/>
        <a:lstStyle/>
        <a:p>
          <a:endParaRPr lang="en-US"/>
        </a:p>
      </dgm:t>
    </dgm:pt>
    <dgm:pt modelId="{31F42B65-E5CC-43A1-8598-1506A1CA421F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Use visual aids and gestures</a:t>
          </a:r>
          <a:endParaRPr lang="en-US" dirty="0">
            <a:solidFill>
              <a:schemeClr val="tx1"/>
            </a:solidFill>
          </a:endParaRPr>
        </a:p>
      </dgm:t>
    </dgm:pt>
    <dgm:pt modelId="{0C7C6499-F33E-4BA9-B69C-1B79B0011481}" type="parTrans" cxnId="{924C7595-03D2-4322-A7E5-DA97B2E1257D}">
      <dgm:prSet/>
      <dgm:spPr/>
      <dgm:t>
        <a:bodyPr/>
        <a:lstStyle/>
        <a:p>
          <a:endParaRPr lang="en-US"/>
        </a:p>
      </dgm:t>
    </dgm:pt>
    <dgm:pt modelId="{4FFAE827-8D8A-43B6-BD2B-E43709E3D60D}" type="sibTrans" cxnId="{924C7595-03D2-4322-A7E5-DA97B2E1257D}">
      <dgm:prSet/>
      <dgm:spPr/>
      <dgm:t>
        <a:bodyPr/>
        <a:lstStyle/>
        <a:p>
          <a:endParaRPr lang="en-US"/>
        </a:p>
      </dgm:t>
    </dgm:pt>
    <dgm:pt modelId="{7A180EF3-31C3-482E-BA8F-4538C12F5DBD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Confirm understand by asking patient to repeat instructions</a:t>
          </a:r>
          <a:endParaRPr lang="en-US" dirty="0">
            <a:solidFill>
              <a:schemeClr val="tx1"/>
            </a:solidFill>
          </a:endParaRPr>
        </a:p>
      </dgm:t>
    </dgm:pt>
    <dgm:pt modelId="{BA27B658-A974-46EA-AFE7-6553C1DBE362}" type="parTrans" cxnId="{5A017739-3C3F-4ADA-9A03-105E81AF5C40}">
      <dgm:prSet/>
      <dgm:spPr/>
      <dgm:t>
        <a:bodyPr/>
        <a:lstStyle/>
        <a:p>
          <a:endParaRPr lang="en-US"/>
        </a:p>
      </dgm:t>
    </dgm:pt>
    <dgm:pt modelId="{AEE2D5CF-0887-4068-9387-5010F94714CC}" type="sibTrans" cxnId="{5A017739-3C3F-4ADA-9A03-105E81AF5C40}">
      <dgm:prSet/>
      <dgm:spPr/>
      <dgm:t>
        <a:bodyPr/>
        <a:lstStyle/>
        <a:p>
          <a:endParaRPr lang="en-US"/>
        </a:p>
      </dgm:t>
    </dgm:pt>
    <dgm:pt modelId="{66898211-56CD-43D5-B788-CD8E1CF5A53C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Use structured tools like SBAR to communicate with the team</a:t>
          </a:r>
          <a:endParaRPr lang="en-US" dirty="0">
            <a:solidFill>
              <a:schemeClr val="tx1"/>
            </a:solidFill>
          </a:endParaRPr>
        </a:p>
      </dgm:t>
    </dgm:pt>
    <dgm:pt modelId="{9E54BFD3-4302-48D7-A9D8-17905C0E3E8F}" type="parTrans" cxnId="{F0F42975-9164-4871-85DC-C3D80BAAA26B}">
      <dgm:prSet/>
      <dgm:spPr/>
      <dgm:t>
        <a:bodyPr/>
        <a:lstStyle/>
        <a:p>
          <a:endParaRPr lang="en-US"/>
        </a:p>
      </dgm:t>
    </dgm:pt>
    <dgm:pt modelId="{12BDF4CA-0C93-4F6C-ACA1-3C6E5C16AAA5}" type="sibTrans" cxnId="{F0F42975-9164-4871-85DC-C3D80BAAA26B}">
      <dgm:prSet/>
      <dgm:spPr/>
      <dgm:t>
        <a:bodyPr/>
        <a:lstStyle/>
        <a:p>
          <a:endParaRPr lang="en-US"/>
        </a:p>
      </dgm:t>
    </dgm:pt>
    <dgm:pt modelId="{050F11A5-CA05-4ED5-8C1D-8359B16DA391}" type="pres">
      <dgm:prSet presAssocID="{F294CD87-56B0-4FBE-9FFB-74C8CD0F2EAB}" presName="Name0" presStyleCnt="0">
        <dgm:presLayoutVars>
          <dgm:dir/>
          <dgm:resizeHandles val="exact"/>
        </dgm:presLayoutVars>
      </dgm:prSet>
      <dgm:spPr/>
    </dgm:pt>
    <dgm:pt modelId="{D3B0967F-A0EA-4166-B8BC-B44554E75B8C}" type="pres">
      <dgm:prSet presAssocID="{CC35AF1D-DE2A-44DA-9C16-2B250AD7DB79}" presName="node" presStyleLbl="node1" presStyleIdx="0" presStyleCnt="5">
        <dgm:presLayoutVars>
          <dgm:bulletEnabled val="1"/>
        </dgm:presLayoutVars>
      </dgm:prSet>
      <dgm:spPr/>
    </dgm:pt>
    <dgm:pt modelId="{1794FB33-817A-49F0-A680-F2A268C6B044}" type="pres">
      <dgm:prSet presAssocID="{57CFEBC3-2415-41E0-B254-FF38998515EA}" presName="sibTrans" presStyleLbl="sibTrans1D1" presStyleIdx="0" presStyleCnt="4"/>
      <dgm:spPr/>
    </dgm:pt>
    <dgm:pt modelId="{46903762-7113-4A3A-B620-C86369F86B4E}" type="pres">
      <dgm:prSet presAssocID="{57CFEBC3-2415-41E0-B254-FF38998515EA}" presName="connectorText" presStyleLbl="sibTrans1D1" presStyleIdx="0" presStyleCnt="4"/>
      <dgm:spPr/>
    </dgm:pt>
    <dgm:pt modelId="{21A54976-6631-4D42-AB72-6311074763B6}" type="pres">
      <dgm:prSet presAssocID="{44C4D955-AC8E-4A17-96D8-533C29708CF8}" presName="node" presStyleLbl="node1" presStyleIdx="1" presStyleCnt="5">
        <dgm:presLayoutVars>
          <dgm:bulletEnabled val="1"/>
        </dgm:presLayoutVars>
      </dgm:prSet>
      <dgm:spPr/>
    </dgm:pt>
    <dgm:pt modelId="{8877FC67-38CA-4746-ADE9-7789D63C82EB}" type="pres">
      <dgm:prSet presAssocID="{8308201A-2948-48B1-96A4-60B751B386FD}" presName="sibTrans" presStyleLbl="sibTrans1D1" presStyleIdx="1" presStyleCnt="4"/>
      <dgm:spPr/>
    </dgm:pt>
    <dgm:pt modelId="{3A5F793F-8B33-4018-BD17-2EC690B80F1B}" type="pres">
      <dgm:prSet presAssocID="{8308201A-2948-48B1-96A4-60B751B386FD}" presName="connectorText" presStyleLbl="sibTrans1D1" presStyleIdx="1" presStyleCnt="4"/>
      <dgm:spPr/>
    </dgm:pt>
    <dgm:pt modelId="{C00A1F69-F85C-494A-9634-9E1ED38EA737}" type="pres">
      <dgm:prSet presAssocID="{31F42B65-E5CC-43A1-8598-1506A1CA421F}" presName="node" presStyleLbl="node1" presStyleIdx="2" presStyleCnt="5">
        <dgm:presLayoutVars>
          <dgm:bulletEnabled val="1"/>
        </dgm:presLayoutVars>
      </dgm:prSet>
      <dgm:spPr/>
    </dgm:pt>
    <dgm:pt modelId="{F0C0D4E6-D765-4DCE-A1E3-44D74B82B7E5}" type="pres">
      <dgm:prSet presAssocID="{4FFAE827-8D8A-43B6-BD2B-E43709E3D60D}" presName="sibTrans" presStyleLbl="sibTrans1D1" presStyleIdx="2" presStyleCnt="4"/>
      <dgm:spPr/>
    </dgm:pt>
    <dgm:pt modelId="{951D733E-257A-4217-9548-0E2EBA7D4D5E}" type="pres">
      <dgm:prSet presAssocID="{4FFAE827-8D8A-43B6-BD2B-E43709E3D60D}" presName="connectorText" presStyleLbl="sibTrans1D1" presStyleIdx="2" presStyleCnt="4"/>
      <dgm:spPr/>
    </dgm:pt>
    <dgm:pt modelId="{82B658FC-E4D4-44EE-BC50-974643572ADE}" type="pres">
      <dgm:prSet presAssocID="{7A180EF3-31C3-482E-BA8F-4538C12F5DBD}" presName="node" presStyleLbl="node1" presStyleIdx="3" presStyleCnt="5">
        <dgm:presLayoutVars>
          <dgm:bulletEnabled val="1"/>
        </dgm:presLayoutVars>
      </dgm:prSet>
      <dgm:spPr/>
    </dgm:pt>
    <dgm:pt modelId="{601E9CA0-1B7E-43FA-8901-5923A6E3C37C}" type="pres">
      <dgm:prSet presAssocID="{AEE2D5CF-0887-4068-9387-5010F94714CC}" presName="sibTrans" presStyleLbl="sibTrans1D1" presStyleIdx="3" presStyleCnt="4"/>
      <dgm:spPr/>
    </dgm:pt>
    <dgm:pt modelId="{8FF13926-FCDE-43A3-B61D-6F7EB93485C3}" type="pres">
      <dgm:prSet presAssocID="{AEE2D5CF-0887-4068-9387-5010F94714CC}" presName="connectorText" presStyleLbl="sibTrans1D1" presStyleIdx="3" presStyleCnt="4"/>
      <dgm:spPr/>
    </dgm:pt>
    <dgm:pt modelId="{0FAEED29-8213-42C9-95FF-F48AEEEC70DE}" type="pres">
      <dgm:prSet presAssocID="{66898211-56CD-43D5-B788-CD8E1CF5A53C}" presName="node" presStyleLbl="node1" presStyleIdx="4" presStyleCnt="5">
        <dgm:presLayoutVars>
          <dgm:bulletEnabled val="1"/>
        </dgm:presLayoutVars>
      </dgm:prSet>
      <dgm:spPr/>
    </dgm:pt>
  </dgm:ptLst>
  <dgm:cxnLst>
    <dgm:cxn modelId="{4B5E3E0B-60DC-4325-B1A3-4162A092B5E1}" type="presOf" srcId="{44C4D955-AC8E-4A17-96D8-533C29708CF8}" destId="{21A54976-6631-4D42-AB72-6311074763B6}" srcOrd="0" destOrd="0" presId="urn:microsoft.com/office/officeart/2016/7/layout/RepeatingBendingProcessNew"/>
    <dgm:cxn modelId="{49AD3D29-D2F5-4714-98AA-A5B63559EFD8}" srcId="{F294CD87-56B0-4FBE-9FFB-74C8CD0F2EAB}" destId="{44C4D955-AC8E-4A17-96D8-533C29708CF8}" srcOrd="1" destOrd="0" parTransId="{E7CF4D95-482F-4AD9-B97E-908B02FEF3B9}" sibTransId="{8308201A-2948-48B1-96A4-60B751B386FD}"/>
    <dgm:cxn modelId="{D431152C-5F86-4669-97E0-6F4174BE2BD5}" type="presOf" srcId="{AEE2D5CF-0887-4068-9387-5010F94714CC}" destId="{601E9CA0-1B7E-43FA-8901-5923A6E3C37C}" srcOrd="0" destOrd="0" presId="urn:microsoft.com/office/officeart/2016/7/layout/RepeatingBendingProcessNew"/>
    <dgm:cxn modelId="{76696334-1760-4751-8566-607271DC1E0E}" type="presOf" srcId="{CC35AF1D-DE2A-44DA-9C16-2B250AD7DB79}" destId="{D3B0967F-A0EA-4166-B8BC-B44554E75B8C}" srcOrd="0" destOrd="0" presId="urn:microsoft.com/office/officeart/2016/7/layout/RepeatingBendingProcessNew"/>
    <dgm:cxn modelId="{5A017739-3C3F-4ADA-9A03-105E81AF5C40}" srcId="{F294CD87-56B0-4FBE-9FFB-74C8CD0F2EAB}" destId="{7A180EF3-31C3-482E-BA8F-4538C12F5DBD}" srcOrd="3" destOrd="0" parTransId="{BA27B658-A974-46EA-AFE7-6553C1DBE362}" sibTransId="{AEE2D5CF-0887-4068-9387-5010F94714CC}"/>
    <dgm:cxn modelId="{B6BFE85E-25D3-4360-9EF5-9A678AC1C068}" type="presOf" srcId="{57CFEBC3-2415-41E0-B254-FF38998515EA}" destId="{1794FB33-817A-49F0-A680-F2A268C6B044}" srcOrd="0" destOrd="0" presId="urn:microsoft.com/office/officeart/2016/7/layout/RepeatingBendingProcessNew"/>
    <dgm:cxn modelId="{E5FE896E-6AD9-49EB-AB54-21528EF711D7}" type="presOf" srcId="{31F42B65-E5CC-43A1-8598-1506A1CA421F}" destId="{C00A1F69-F85C-494A-9634-9E1ED38EA737}" srcOrd="0" destOrd="0" presId="urn:microsoft.com/office/officeart/2016/7/layout/RepeatingBendingProcessNew"/>
    <dgm:cxn modelId="{82EBD44F-0367-482E-ADA0-8D8D72675DE3}" srcId="{F294CD87-56B0-4FBE-9FFB-74C8CD0F2EAB}" destId="{CC35AF1D-DE2A-44DA-9C16-2B250AD7DB79}" srcOrd="0" destOrd="0" parTransId="{E32ECD91-F229-41DA-A7B7-D90678265922}" sibTransId="{57CFEBC3-2415-41E0-B254-FF38998515EA}"/>
    <dgm:cxn modelId="{1C2F4571-E6EE-4C09-98F9-FEC64086517B}" type="presOf" srcId="{57CFEBC3-2415-41E0-B254-FF38998515EA}" destId="{46903762-7113-4A3A-B620-C86369F86B4E}" srcOrd="1" destOrd="0" presId="urn:microsoft.com/office/officeart/2016/7/layout/RepeatingBendingProcessNew"/>
    <dgm:cxn modelId="{97816E74-7E8A-40D2-8AE6-803D20D3E000}" type="presOf" srcId="{4FFAE827-8D8A-43B6-BD2B-E43709E3D60D}" destId="{F0C0D4E6-D765-4DCE-A1E3-44D74B82B7E5}" srcOrd="0" destOrd="0" presId="urn:microsoft.com/office/officeart/2016/7/layout/RepeatingBendingProcessNew"/>
    <dgm:cxn modelId="{F0F42975-9164-4871-85DC-C3D80BAAA26B}" srcId="{F294CD87-56B0-4FBE-9FFB-74C8CD0F2EAB}" destId="{66898211-56CD-43D5-B788-CD8E1CF5A53C}" srcOrd="4" destOrd="0" parTransId="{9E54BFD3-4302-48D7-A9D8-17905C0E3E8F}" sibTransId="{12BDF4CA-0C93-4F6C-ACA1-3C6E5C16AAA5}"/>
    <dgm:cxn modelId="{5B3DE077-639A-43DA-86B6-1782006FEB22}" type="presOf" srcId="{7A180EF3-31C3-482E-BA8F-4538C12F5DBD}" destId="{82B658FC-E4D4-44EE-BC50-974643572ADE}" srcOrd="0" destOrd="0" presId="urn:microsoft.com/office/officeart/2016/7/layout/RepeatingBendingProcessNew"/>
    <dgm:cxn modelId="{167F8E89-A467-4D6E-B752-6CAA5716F91E}" type="presOf" srcId="{F294CD87-56B0-4FBE-9FFB-74C8CD0F2EAB}" destId="{050F11A5-CA05-4ED5-8C1D-8359B16DA391}" srcOrd="0" destOrd="0" presId="urn:microsoft.com/office/officeart/2016/7/layout/RepeatingBendingProcessNew"/>
    <dgm:cxn modelId="{924C7595-03D2-4322-A7E5-DA97B2E1257D}" srcId="{F294CD87-56B0-4FBE-9FFB-74C8CD0F2EAB}" destId="{31F42B65-E5CC-43A1-8598-1506A1CA421F}" srcOrd="2" destOrd="0" parTransId="{0C7C6499-F33E-4BA9-B69C-1B79B0011481}" sibTransId="{4FFAE827-8D8A-43B6-BD2B-E43709E3D60D}"/>
    <dgm:cxn modelId="{D8A64996-7530-4B14-820D-7F7B32FCA867}" type="presOf" srcId="{4FFAE827-8D8A-43B6-BD2B-E43709E3D60D}" destId="{951D733E-257A-4217-9548-0E2EBA7D4D5E}" srcOrd="1" destOrd="0" presId="urn:microsoft.com/office/officeart/2016/7/layout/RepeatingBendingProcessNew"/>
    <dgm:cxn modelId="{944462AB-AF17-4C62-81F9-7C0B4A1EADE9}" type="presOf" srcId="{8308201A-2948-48B1-96A4-60B751B386FD}" destId="{8877FC67-38CA-4746-ADE9-7789D63C82EB}" srcOrd="0" destOrd="0" presId="urn:microsoft.com/office/officeart/2016/7/layout/RepeatingBendingProcessNew"/>
    <dgm:cxn modelId="{FF2C69B2-C86A-4E7F-ACCC-960F8553B425}" type="presOf" srcId="{AEE2D5CF-0887-4068-9387-5010F94714CC}" destId="{8FF13926-FCDE-43A3-B61D-6F7EB93485C3}" srcOrd="1" destOrd="0" presId="urn:microsoft.com/office/officeart/2016/7/layout/RepeatingBendingProcessNew"/>
    <dgm:cxn modelId="{167F65C4-5789-4C14-8CE0-516380C3530D}" type="presOf" srcId="{8308201A-2948-48B1-96A4-60B751B386FD}" destId="{3A5F793F-8B33-4018-BD17-2EC690B80F1B}" srcOrd="1" destOrd="0" presId="urn:microsoft.com/office/officeart/2016/7/layout/RepeatingBendingProcessNew"/>
    <dgm:cxn modelId="{ABF459DB-2B84-4D11-BE01-229DEBC4B87F}" type="presOf" srcId="{66898211-56CD-43D5-B788-CD8E1CF5A53C}" destId="{0FAEED29-8213-42C9-95FF-F48AEEEC70DE}" srcOrd="0" destOrd="0" presId="urn:microsoft.com/office/officeart/2016/7/layout/RepeatingBendingProcessNew"/>
    <dgm:cxn modelId="{7A99230B-F3E4-4323-93F5-B91F00FFD043}" type="presParOf" srcId="{050F11A5-CA05-4ED5-8C1D-8359B16DA391}" destId="{D3B0967F-A0EA-4166-B8BC-B44554E75B8C}" srcOrd="0" destOrd="0" presId="urn:microsoft.com/office/officeart/2016/7/layout/RepeatingBendingProcessNew"/>
    <dgm:cxn modelId="{66A6666F-A086-4E6A-98FA-335FDD385371}" type="presParOf" srcId="{050F11A5-CA05-4ED5-8C1D-8359B16DA391}" destId="{1794FB33-817A-49F0-A680-F2A268C6B044}" srcOrd="1" destOrd="0" presId="urn:microsoft.com/office/officeart/2016/7/layout/RepeatingBendingProcessNew"/>
    <dgm:cxn modelId="{B434F1C0-6D65-4908-90E9-0DA7A17C1EAF}" type="presParOf" srcId="{1794FB33-817A-49F0-A680-F2A268C6B044}" destId="{46903762-7113-4A3A-B620-C86369F86B4E}" srcOrd="0" destOrd="0" presId="urn:microsoft.com/office/officeart/2016/7/layout/RepeatingBendingProcessNew"/>
    <dgm:cxn modelId="{BD1EF71B-5DB3-420D-8A84-933BCC419F24}" type="presParOf" srcId="{050F11A5-CA05-4ED5-8C1D-8359B16DA391}" destId="{21A54976-6631-4D42-AB72-6311074763B6}" srcOrd="2" destOrd="0" presId="urn:microsoft.com/office/officeart/2016/7/layout/RepeatingBendingProcessNew"/>
    <dgm:cxn modelId="{0FFED450-C81F-4115-8286-1DE3F03B69E9}" type="presParOf" srcId="{050F11A5-CA05-4ED5-8C1D-8359B16DA391}" destId="{8877FC67-38CA-4746-ADE9-7789D63C82EB}" srcOrd="3" destOrd="0" presId="urn:microsoft.com/office/officeart/2016/7/layout/RepeatingBendingProcessNew"/>
    <dgm:cxn modelId="{56E9A67F-4B23-47FC-BEC4-9586144131FB}" type="presParOf" srcId="{8877FC67-38CA-4746-ADE9-7789D63C82EB}" destId="{3A5F793F-8B33-4018-BD17-2EC690B80F1B}" srcOrd="0" destOrd="0" presId="urn:microsoft.com/office/officeart/2016/7/layout/RepeatingBendingProcessNew"/>
    <dgm:cxn modelId="{A0819470-EDF7-4602-89D9-C8C0F35BDDF6}" type="presParOf" srcId="{050F11A5-CA05-4ED5-8C1D-8359B16DA391}" destId="{C00A1F69-F85C-494A-9634-9E1ED38EA737}" srcOrd="4" destOrd="0" presId="urn:microsoft.com/office/officeart/2016/7/layout/RepeatingBendingProcessNew"/>
    <dgm:cxn modelId="{C26C956D-F54D-4E5F-A8A1-56C3C5FD4E65}" type="presParOf" srcId="{050F11A5-CA05-4ED5-8C1D-8359B16DA391}" destId="{F0C0D4E6-D765-4DCE-A1E3-44D74B82B7E5}" srcOrd="5" destOrd="0" presId="urn:microsoft.com/office/officeart/2016/7/layout/RepeatingBendingProcessNew"/>
    <dgm:cxn modelId="{AC708B8F-A5FD-4EC2-AF93-2FC845FCB9EB}" type="presParOf" srcId="{F0C0D4E6-D765-4DCE-A1E3-44D74B82B7E5}" destId="{951D733E-257A-4217-9548-0E2EBA7D4D5E}" srcOrd="0" destOrd="0" presId="urn:microsoft.com/office/officeart/2016/7/layout/RepeatingBendingProcessNew"/>
    <dgm:cxn modelId="{329E8318-17A0-4304-AAB6-8245567980CB}" type="presParOf" srcId="{050F11A5-CA05-4ED5-8C1D-8359B16DA391}" destId="{82B658FC-E4D4-44EE-BC50-974643572ADE}" srcOrd="6" destOrd="0" presId="urn:microsoft.com/office/officeart/2016/7/layout/RepeatingBendingProcessNew"/>
    <dgm:cxn modelId="{4EB80382-F9CF-41DD-9842-44757F2DF7F7}" type="presParOf" srcId="{050F11A5-CA05-4ED5-8C1D-8359B16DA391}" destId="{601E9CA0-1B7E-43FA-8901-5923A6E3C37C}" srcOrd="7" destOrd="0" presId="urn:microsoft.com/office/officeart/2016/7/layout/RepeatingBendingProcessNew"/>
    <dgm:cxn modelId="{2EF78E99-C723-4CDF-AF89-A3CEC7A39AD4}" type="presParOf" srcId="{601E9CA0-1B7E-43FA-8901-5923A6E3C37C}" destId="{8FF13926-FCDE-43A3-B61D-6F7EB93485C3}" srcOrd="0" destOrd="0" presId="urn:microsoft.com/office/officeart/2016/7/layout/RepeatingBendingProcessNew"/>
    <dgm:cxn modelId="{F53A6527-A96D-4EBD-9880-75363F6EE2FC}" type="presParOf" srcId="{050F11A5-CA05-4ED5-8C1D-8359B16DA391}" destId="{0FAEED29-8213-42C9-95FF-F48AEEEC70DE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AD2A1E5-C1CB-428F-927E-BB57A4CC6200}" type="doc">
      <dgm:prSet loTypeId="urn:microsoft.com/office/officeart/2018/2/layout/IconVerticalSolidList" loCatId="icon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614155C-7FF8-47C9-AC90-EE14A09E95C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Communication is essential in health and social care</a:t>
          </a:r>
          <a:endParaRPr lang="en-US"/>
        </a:p>
      </dgm:t>
    </dgm:pt>
    <dgm:pt modelId="{921724C2-F383-4249-B151-8DBBC8D3E122}" type="parTrans" cxnId="{08C2DC0D-596A-48E7-BCE2-F50E4A4010D3}">
      <dgm:prSet/>
      <dgm:spPr/>
      <dgm:t>
        <a:bodyPr/>
        <a:lstStyle/>
        <a:p>
          <a:endParaRPr lang="en-US"/>
        </a:p>
      </dgm:t>
    </dgm:pt>
    <dgm:pt modelId="{6A477938-AE62-4BEC-BABD-5EFE83007B72}" type="sibTrans" cxnId="{08C2DC0D-596A-48E7-BCE2-F50E4A4010D3}">
      <dgm:prSet/>
      <dgm:spPr/>
      <dgm:t>
        <a:bodyPr/>
        <a:lstStyle/>
        <a:p>
          <a:endParaRPr lang="en-US"/>
        </a:p>
      </dgm:t>
    </dgm:pt>
    <dgm:pt modelId="{3D661709-AAA2-4AFC-8916-58E309C1A19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Improves patient safety and well being </a:t>
          </a:r>
        </a:p>
      </dgm:t>
    </dgm:pt>
    <dgm:pt modelId="{ACD5B16F-EB39-4632-A9A4-D605702373A2}" type="parTrans" cxnId="{26C06CAE-B83F-4C98-A65C-6B2BED281A21}">
      <dgm:prSet/>
      <dgm:spPr/>
      <dgm:t>
        <a:bodyPr/>
        <a:lstStyle/>
        <a:p>
          <a:endParaRPr lang="en-US"/>
        </a:p>
      </dgm:t>
    </dgm:pt>
    <dgm:pt modelId="{EFD849B8-78D1-4FCF-BA38-17A54A8CBF46}" type="sibTrans" cxnId="{26C06CAE-B83F-4C98-A65C-6B2BED281A21}">
      <dgm:prSet/>
      <dgm:spPr/>
      <dgm:t>
        <a:bodyPr/>
        <a:lstStyle/>
        <a:p>
          <a:endParaRPr lang="en-US"/>
        </a:p>
      </dgm:t>
    </dgm:pt>
    <dgm:pt modelId="{0581A343-B005-4CEC-B161-A583E452AD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Supports teamwork and person-centred care </a:t>
          </a:r>
          <a:endParaRPr lang="en-US"/>
        </a:p>
      </dgm:t>
    </dgm:pt>
    <dgm:pt modelId="{8E00C59D-864A-4C1C-A4D1-BA6B4BA5E13E}" type="parTrans" cxnId="{D7245F86-4E65-49A8-B79D-EAFEECD31E98}">
      <dgm:prSet/>
      <dgm:spPr/>
      <dgm:t>
        <a:bodyPr/>
        <a:lstStyle/>
        <a:p>
          <a:endParaRPr lang="en-US"/>
        </a:p>
      </dgm:t>
    </dgm:pt>
    <dgm:pt modelId="{2F9F457F-84FD-4E27-BDD8-F516BEF90143}" type="sibTrans" cxnId="{D7245F86-4E65-49A8-B79D-EAFEECD31E98}">
      <dgm:prSet/>
      <dgm:spPr/>
      <dgm:t>
        <a:bodyPr/>
        <a:lstStyle/>
        <a:p>
          <a:endParaRPr lang="en-US"/>
        </a:p>
      </dgm:t>
    </dgm:pt>
    <dgm:pt modelId="{B3DDEF12-7A5F-419A-8023-75BDCCFDDB2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Important for my future professional development </a:t>
          </a:r>
          <a:endParaRPr lang="en-US"/>
        </a:p>
      </dgm:t>
    </dgm:pt>
    <dgm:pt modelId="{30E5EAD8-690C-4A46-887F-32EB9B907EC2}" type="parTrans" cxnId="{90E49153-4C16-4FB9-8D29-3F735A3B083E}">
      <dgm:prSet/>
      <dgm:spPr/>
      <dgm:t>
        <a:bodyPr/>
        <a:lstStyle/>
        <a:p>
          <a:endParaRPr lang="en-US"/>
        </a:p>
      </dgm:t>
    </dgm:pt>
    <dgm:pt modelId="{9942FE02-0E78-4402-ACF4-ED01A97ED936}" type="sibTrans" cxnId="{90E49153-4C16-4FB9-8D29-3F735A3B083E}">
      <dgm:prSet/>
      <dgm:spPr/>
      <dgm:t>
        <a:bodyPr/>
        <a:lstStyle/>
        <a:p>
          <a:endParaRPr lang="en-US"/>
        </a:p>
      </dgm:t>
    </dgm:pt>
    <dgm:pt modelId="{6FAFD505-763F-48F9-AC1F-F48582251513}" type="pres">
      <dgm:prSet presAssocID="{3AD2A1E5-C1CB-428F-927E-BB57A4CC6200}" presName="root" presStyleCnt="0">
        <dgm:presLayoutVars>
          <dgm:dir/>
          <dgm:resizeHandles val="exact"/>
        </dgm:presLayoutVars>
      </dgm:prSet>
      <dgm:spPr/>
    </dgm:pt>
    <dgm:pt modelId="{08C17A78-EFDB-4DA0-90CA-AFE53E61D08C}" type="pres">
      <dgm:prSet presAssocID="{9614155C-7FF8-47C9-AC90-EE14A09E95CA}" presName="compNode" presStyleCnt="0"/>
      <dgm:spPr/>
    </dgm:pt>
    <dgm:pt modelId="{60FF4B08-3611-4737-8E66-47C537868A83}" type="pres">
      <dgm:prSet presAssocID="{9614155C-7FF8-47C9-AC90-EE14A09E95CA}" presName="bgRect" presStyleLbl="bgShp" presStyleIdx="0" presStyleCnt="4"/>
      <dgm:spPr/>
    </dgm:pt>
    <dgm:pt modelId="{57C0655A-C288-4995-87F2-3A49D4C48675}" type="pres">
      <dgm:prSet presAssocID="{9614155C-7FF8-47C9-AC90-EE14A09E95C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783770E-FC04-4D26-A01C-C9C2060E5C6A}" type="pres">
      <dgm:prSet presAssocID="{9614155C-7FF8-47C9-AC90-EE14A09E95CA}" presName="spaceRect" presStyleCnt="0"/>
      <dgm:spPr/>
    </dgm:pt>
    <dgm:pt modelId="{F1B661BA-0DC3-446F-8275-551F83B0563B}" type="pres">
      <dgm:prSet presAssocID="{9614155C-7FF8-47C9-AC90-EE14A09E95CA}" presName="parTx" presStyleLbl="revTx" presStyleIdx="0" presStyleCnt="4">
        <dgm:presLayoutVars>
          <dgm:chMax val="0"/>
          <dgm:chPref val="0"/>
        </dgm:presLayoutVars>
      </dgm:prSet>
      <dgm:spPr/>
    </dgm:pt>
    <dgm:pt modelId="{05FA7B45-B047-45FA-84E2-F988E20FBA97}" type="pres">
      <dgm:prSet presAssocID="{6A477938-AE62-4BEC-BABD-5EFE83007B72}" presName="sibTrans" presStyleCnt="0"/>
      <dgm:spPr/>
    </dgm:pt>
    <dgm:pt modelId="{77A2AE5E-40DE-410F-B05C-7D502965D950}" type="pres">
      <dgm:prSet presAssocID="{3D661709-AAA2-4AFC-8916-58E309C1A199}" presName="compNode" presStyleCnt="0"/>
      <dgm:spPr/>
    </dgm:pt>
    <dgm:pt modelId="{E654B42C-C2F4-4F83-9C4F-773E8E42A081}" type="pres">
      <dgm:prSet presAssocID="{3D661709-AAA2-4AFC-8916-58E309C1A199}" presName="bgRect" presStyleLbl="bgShp" presStyleIdx="1" presStyleCnt="4"/>
      <dgm:spPr/>
    </dgm:pt>
    <dgm:pt modelId="{D147691E-8DF7-44F2-A88A-8851B71F2831}" type="pres">
      <dgm:prSet presAssocID="{3D661709-AAA2-4AFC-8916-58E309C1A19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08A3548F-2FA2-4E5A-8576-10B8DC9FD56C}" type="pres">
      <dgm:prSet presAssocID="{3D661709-AAA2-4AFC-8916-58E309C1A199}" presName="spaceRect" presStyleCnt="0"/>
      <dgm:spPr/>
    </dgm:pt>
    <dgm:pt modelId="{60DE0F7A-7B90-4CD4-9CC3-914B8D21F170}" type="pres">
      <dgm:prSet presAssocID="{3D661709-AAA2-4AFC-8916-58E309C1A199}" presName="parTx" presStyleLbl="revTx" presStyleIdx="1" presStyleCnt="4">
        <dgm:presLayoutVars>
          <dgm:chMax val="0"/>
          <dgm:chPref val="0"/>
        </dgm:presLayoutVars>
      </dgm:prSet>
      <dgm:spPr/>
    </dgm:pt>
    <dgm:pt modelId="{6B57C785-CF67-4637-BF08-B0CBE3CBDC47}" type="pres">
      <dgm:prSet presAssocID="{EFD849B8-78D1-4FCF-BA38-17A54A8CBF46}" presName="sibTrans" presStyleCnt="0"/>
      <dgm:spPr/>
    </dgm:pt>
    <dgm:pt modelId="{BB21FB9D-1E09-4691-926F-CA3E5884EF88}" type="pres">
      <dgm:prSet presAssocID="{0581A343-B005-4CEC-B161-A583E452AD5C}" presName="compNode" presStyleCnt="0"/>
      <dgm:spPr/>
    </dgm:pt>
    <dgm:pt modelId="{C807D127-59F5-4A50-9749-9FB00548D70B}" type="pres">
      <dgm:prSet presAssocID="{0581A343-B005-4CEC-B161-A583E452AD5C}" presName="bgRect" presStyleLbl="bgShp" presStyleIdx="2" presStyleCnt="4"/>
      <dgm:spPr/>
    </dgm:pt>
    <dgm:pt modelId="{204E0C08-C54C-4059-B1C6-3FA73FE7CB29}" type="pres">
      <dgm:prSet presAssocID="{0581A343-B005-4CEC-B161-A583E452AD5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21B931A2-D282-406E-9FF3-B32AEACEEA15}" type="pres">
      <dgm:prSet presAssocID="{0581A343-B005-4CEC-B161-A583E452AD5C}" presName="spaceRect" presStyleCnt="0"/>
      <dgm:spPr/>
    </dgm:pt>
    <dgm:pt modelId="{8C7B8E1E-D114-43F7-AB9F-B77C27984443}" type="pres">
      <dgm:prSet presAssocID="{0581A343-B005-4CEC-B161-A583E452AD5C}" presName="parTx" presStyleLbl="revTx" presStyleIdx="2" presStyleCnt="4">
        <dgm:presLayoutVars>
          <dgm:chMax val="0"/>
          <dgm:chPref val="0"/>
        </dgm:presLayoutVars>
      </dgm:prSet>
      <dgm:spPr/>
    </dgm:pt>
    <dgm:pt modelId="{F3CF6594-279D-4E38-BB50-8701641503BB}" type="pres">
      <dgm:prSet presAssocID="{2F9F457F-84FD-4E27-BDD8-F516BEF90143}" presName="sibTrans" presStyleCnt="0"/>
      <dgm:spPr/>
    </dgm:pt>
    <dgm:pt modelId="{58AB66DB-C595-4B6D-9B5B-41E7B295DCDB}" type="pres">
      <dgm:prSet presAssocID="{B3DDEF12-7A5F-419A-8023-75BDCCFDDB21}" presName="compNode" presStyleCnt="0"/>
      <dgm:spPr/>
    </dgm:pt>
    <dgm:pt modelId="{5248FC35-FBBD-42FE-927A-CBF83B51D8ED}" type="pres">
      <dgm:prSet presAssocID="{B3DDEF12-7A5F-419A-8023-75BDCCFDDB21}" presName="bgRect" presStyleLbl="bgShp" presStyleIdx="3" presStyleCnt="4"/>
      <dgm:spPr/>
    </dgm:pt>
    <dgm:pt modelId="{5F0A7580-F02E-4577-AE2F-D8C64A1B19F5}" type="pres">
      <dgm:prSet presAssocID="{B3DDEF12-7A5F-419A-8023-75BDCCFDDB2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F52ACAC-1005-4E69-AC4C-9D5D657C0202}" type="pres">
      <dgm:prSet presAssocID="{B3DDEF12-7A5F-419A-8023-75BDCCFDDB21}" presName="spaceRect" presStyleCnt="0"/>
      <dgm:spPr/>
    </dgm:pt>
    <dgm:pt modelId="{51C9070F-B392-4D53-8547-B1BA8FF4B197}" type="pres">
      <dgm:prSet presAssocID="{B3DDEF12-7A5F-419A-8023-75BDCCFDDB2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1BBFC0B-ECFA-4833-B1CA-B8426643BA73}" type="presOf" srcId="{B3DDEF12-7A5F-419A-8023-75BDCCFDDB21}" destId="{51C9070F-B392-4D53-8547-B1BA8FF4B197}" srcOrd="0" destOrd="0" presId="urn:microsoft.com/office/officeart/2018/2/layout/IconVerticalSolidList"/>
    <dgm:cxn modelId="{08C2DC0D-596A-48E7-BCE2-F50E4A4010D3}" srcId="{3AD2A1E5-C1CB-428F-927E-BB57A4CC6200}" destId="{9614155C-7FF8-47C9-AC90-EE14A09E95CA}" srcOrd="0" destOrd="0" parTransId="{921724C2-F383-4249-B151-8DBBC8D3E122}" sibTransId="{6A477938-AE62-4BEC-BABD-5EFE83007B72}"/>
    <dgm:cxn modelId="{AE1B4333-28AD-48B1-8CB6-E38918ADD538}" type="presOf" srcId="{9614155C-7FF8-47C9-AC90-EE14A09E95CA}" destId="{F1B661BA-0DC3-446F-8275-551F83B0563B}" srcOrd="0" destOrd="0" presId="urn:microsoft.com/office/officeart/2018/2/layout/IconVerticalSolidList"/>
    <dgm:cxn modelId="{90E49153-4C16-4FB9-8D29-3F735A3B083E}" srcId="{3AD2A1E5-C1CB-428F-927E-BB57A4CC6200}" destId="{B3DDEF12-7A5F-419A-8023-75BDCCFDDB21}" srcOrd="3" destOrd="0" parTransId="{30E5EAD8-690C-4A46-887F-32EB9B907EC2}" sibTransId="{9942FE02-0E78-4402-ACF4-ED01A97ED936}"/>
    <dgm:cxn modelId="{D7245F86-4E65-49A8-B79D-EAFEECD31E98}" srcId="{3AD2A1E5-C1CB-428F-927E-BB57A4CC6200}" destId="{0581A343-B005-4CEC-B161-A583E452AD5C}" srcOrd="2" destOrd="0" parTransId="{8E00C59D-864A-4C1C-A4D1-BA6B4BA5E13E}" sibTransId="{2F9F457F-84FD-4E27-BDD8-F516BEF90143}"/>
    <dgm:cxn modelId="{A6AD358E-CD15-43BE-BD78-19D22A963545}" type="presOf" srcId="{3D661709-AAA2-4AFC-8916-58E309C1A199}" destId="{60DE0F7A-7B90-4CD4-9CC3-914B8D21F170}" srcOrd="0" destOrd="0" presId="urn:microsoft.com/office/officeart/2018/2/layout/IconVerticalSolidList"/>
    <dgm:cxn modelId="{26C06CAE-B83F-4C98-A65C-6B2BED281A21}" srcId="{3AD2A1E5-C1CB-428F-927E-BB57A4CC6200}" destId="{3D661709-AAA2-4AFC-8916-58E309C1A199}" srcOrd="1" destOrd="0" parTransId="{ACD5B16F-EB39-4632-A9A4-D605702373A2}" sibTransId="{EFD849B8-78D1-4FCF-BA38-17A54A8CBF46}"/>
    <dgm:cxn modelId="{82AE29E7-D8D2-4B11-AA24-AEBBE4E7126A}" type="presOf" srcId="{3AD2A1E5-C1CB-428F-927E-BB57A4CC6200}" destId="{6FAFD505-763F-48F9-AC1F-F48582251513}" srcOrd="0" destOrd="0" presId="urn:microsoft.com/office/officeart/2018/2/layout/IconVerticalSolidList"/>
    <dgm:cxn modelId="{5EB19DF8-856B-4186-A082-9AA6A15E9F16}" type="presOf" srcId="{0581A343-B005-4CEC-B161-A583E452AD5C}" destId="{8C7B8E1E-D114-43F7-AB9F-B77C27984443}" srcOrd="0" destOrd="0" presId="urn:microsoft.com/office/officeart/2018/2/layout/IconVerticalSolidList"/>
    <dgm:cxn modelId="{D85FB5F5-E34F-48B0-9CA3-523C957A5E4B}" type="presParOf" srcId="{6FAFD505-763F-48F9-AC1F-F48582251513}" destId="{08C17A78-EFDB-4DA0-90CA-AFE53E61D08C}" srcOrd="0" destOrd="0" presId="urn:microsoft.com/office/officeart/2018/2/layout/IconVerticalSolidList"/>
    <dgm:cxn modelId="{DBAE760D-0862-4140-B07F-8179F94AA299}" type="presParOf" srcId="{08C17A78-EFDB-4DA0-90CA-AFE53E61D08C}" destId="{60FF4B08-3611-4737-8E66-47C537868A83}" srcOrd="0" destOrd="0" presId="urn:microsoft.com/office/officeart/2018/2/layout/IconVerticalSolidList"/>
    <dgm:cxn modelId="{94FE8522-9B41-40B2-BD9C-E831767A98BA}" type="presParOf" srcId="{08C17A78-EFDB-4DA0-90CA-AFE53E61D08C}" destId="{57C0655A-C288-4995-87F2-3A49D4C48675}" srcOrd="1" destOrd="0" presId="urn:microsoft.com/office/officeart/2018/2/layout/IconVerticalSolidList"/>
    <dgm:cxn modelId="{EE6D0F2A-5295-48E8-BD25-54423B2D6DF1}" type="presParOf" srcId="{08C17A78-EFDB-4DA0-90CA-AFE53E61D08C}" destId="{B783770E-FC04-4D26-A01C-C9C2060E5C6A}" srcOrd="2" destOrd="0" presId="urn:microsoft.com/office/officeart/2018/2/layout/IconVerticalSolidList"/>
    <dgm:cxn modelId="{6A0F80D5-E271-467D-93CC-00A6EC4CC139}" type="presParOf" srcId="{08C17A78-EFDB-4DA0-90CA-AFE53E61D08C}" destId="{F1B661BA-0DC3-446F-8275-551F83B0563B}" srcOrd="3" destOrd="0" presId="urn:microsoft.com/office/officeart/2018/2/layout/IconVerticalSolidList"/>
    <dgm:cxn modelId="{4803268A-D12E-4FA6-AFB3-71262B69B90B}" type="presParOf" srcId="{6FAFD505-763F-48F9-AC1F-F48582251513}" destId="{05FA7B45-B047-45FA-84E2-F988E20FBA97}" srcOrd="1" destOrd="0" presId="urn:microsoft.com/office/officeart/2018/2/layout/IconVerticalSolidList"/>
    <dgm:cxn modelId="{8B9C528B-DF7B-4D84-840F-040B11EC619F}" type="presParOf" srcId="{6FAFD505-763F-48F9-AC1F-F48582251513}" destId="{77A2AE5E-40DE-410F-B05C-7D502965D950}" srcOrd="2" destOrd="0" presId="urn:microsoft.com/office/officeart/2018/2/layout/IconVerticalSolidList"/>
    <dgm:cxn modelId="{AECD2A46-815F-4CCC-AB80-96AFFA22C837}" type="presParOf" srcId="{77A2AE5E-40DE-410F-B05C-7D502965D950}" destId="{E654B42C-C2F4-4F83-9C4F-773E8E42A081}" srcOrd="0" destOrd="0" presId="urn:microsoft.com/office/officeart/2018/2/layout/IconVerticalSolidList"/>
    <dgm:cxn modelId="{B3549F83-9FF4-4A63-82E7-A8A94E517624}" type="presParOf" srcId="{77A2AE5E-40DE-410F-B05C-7D502965D950}" destId="{D147691E-8DF7-44F2-A88A-8851B71F2831}" srcOrd="1" destOrd="0" presId="urn:microsoft.com/office/officeart/2018/2/layout/IconVerticalSolidList"/>
    <dgm:cxn modelId="{F5AC6F2E-A4BB-4115-A562-C0026A83FB6C}" type="presParOf" srcId="{77A2AE5E-40DE-410F-B05C-7D502965D950}" destId="{08A3548F-2FA2-4E5A-8576-10B8DC9FD56C}" srcOrd="2" destOrd="0" presId="urn:microsoft.com/office/officeart/2018/2/layout/IconVerticalSolidList"/>
    <dgm:cxn modelId="{DE65BE2B-E38E-4729-8DA1-4A5450B43C0C}" type="presParOf" srcId="{77A2AE5E-40DE-410F-B05C-7D502965D950}" destId="{60DE0F7A-7B90-4CD4-9CC3-914B8D21F170}" srcOrd="3" destOrd="0" presId="urn:microsoft.com/office/officeart/2018/2/layout/IconVerticalSolidList"/>
    <dgm:cxn modelId="{8CBAE37E-36A6-43D3-A41E-DBDF7F5A9904}" type="presParOf" srcId="{6FAFD505-763F-48F9-AC1F-F48582251513}" destId="{6B57C785-CF67-4637-BF08-B0CBE3CBDC47}" srcOrd="3" destOrd="0" presId="urn:microsoft.com/office/officeart/2018/2/layout/IconVerticalSolidList"/>
    <dgm:cxn modelId="{3C96665C-760D-404F-A4BF-551F4C6D5423}" type="presParOf" srcId="{6FAFD505-763F-48F9-AC1F-F48582251513}" destId="{BB21FB9D-1E09-4691-926F-CA3E5884EF88}" srcOrd="4" destOrd="0" presId="urn:microsoft.com/office/officeart/2018/2/layout/IconVerticalSolidList"/>
    <dgm:cxn modelId="{66431C26-B5CA-4145-8E9F-C80D2D97123E}" type="presParOf" srcId="{BB21FB9D-1E09-4691-926F-CA3E5884EF88}" destId="{C807D127-59F5-4A50-9749-9FB00548D70B}" srcOrd="0" destOrd="0" presId="urn:microsoft.com/office/officeart/2018/2/layout/IconVerticalSolidList"/>
    <dgm:cxn modelId="{501FA5D5-AB8B-4B7C-B827-9D5314B61B89}" type="presParOf" srcId="{BB21FB9D-1E09-4691-926F-CA3E5884EF88}" destId="{204E0C08-C54C-4059-B1C6-3FA73FE7CB29}" srcOrd="1" destOrd="0" presId="urn:microsoft.com/office/officeart/2018/2/layout/IconVerticalSolidList"/>
    <dgm:cxn modelId="{2C7D608F-6C66-4E50-8ECB-A671D3663BD0}" type="presParOf" srcId="{BB21FB9D-1E09-4691-926F-CA3E5884EF88}" destId="{21B931A2-D282-406E-9FF3-B32AEACEEA15}" srcOrd="2" destOrd="0" presId="urn:microsoft.com/office/officeart/2018/2/layout/IconVerticalSolidList"/>
    <dgm:cxn modelId="{8762CE48-87AA-4288-9E47-9EBC36CAFC09}" type="presParOf" srcId="{BB21FB9D-1E09-4691-926F-CA3E5884EF88}" destId="{8C7B8E1E-D114-43F7-AB9F-B77C27984443}" srcOrd="3" destOrd="0" presId="urn:microsoft.com/office/officeart/2018/2/layout/IconVerticalSolidList"/>
    <dgm:cxn modelId="{61B41FE4-0A5F-463A-92D4-7E1ACD368EB5}" type="presParOf" srcId="{6FAFD505-763F-48F9-AC1F-F48582251513}" destId="{F3CF6594-279D-4E38-BB50-8701641503BB}" srcOrd="5" destOrd="0" presId="urn:microsoft.com/office/officeart/2018/2/layout/IconVerticalSolidList"/>
    <dgm:cxn modelId="{BD494DB7-BA2F-4AAC-91EE-226D63BA5F5D}" type="presParOf" srcId="{6FAFD505-763F-48F9-AC1F-F48582251513}" destId="{58AB66DB-C595-4B6D-9B5B-41E7B295DCDB}" srcOrd="6" destOrd="0" presId="urn:microsoft.com/office/officeart/2018/2/layout/IconVerticalSolidList"/>
    <dgm:cxn modelId="{A6C81813-4BF5-4BB9-B092-0C05821D6068}" type="presParOf" srcId="{58AB66DB-C595-4B6D-9B5B-41E7B295DCDB}" destId="{5248FC35-FBBD-42FE-927A-CBF83B51D8ED}" srcOrd="0" destOrd="0" presId="urn:microsoft.com/office/officeart/2018/2/layout/IconVerticalSolidList"/>
    <dgm:cxn modelId="{6666E1DA-74A1-4480-88A2-D04C50F66E36}" type="presParOf" srcId="{58AB66DB-C595-4B6D-9B5B-41E7B295DCDB}" destId="{5F0A7580-F02E-4577-AE2F-D8C64A1B19F5}" srcOrd="1" destOrd="0" presId="urn:microsoft.com/office/officeart/2018/2/layout/IconVerticalSolidList"/>
    <dgm:cxn modelId="{D154F6F5-5EBB-4135-8F4D-7965C57CB2A3}" type="presParOf" srcId="{58AB66DB-C595-4B6D-9B5B-41E7B295DCDB}" destId="{FF52ACAC-1005-4E69-AC4C-9D5D657C0202}" srcOrd="2" destOrd="0" presId="urn:microsoft.com/office/officeart/2018/2/layout/IconVerticalSolidList"/>
    <dgm:cxn modelId="{FC12BA66-B4F9-454A-A966-C2A6A5BF520C}" type="presParOf" srcId="{58AB66DB-C595-4B6D-9B5B-41E7B295DCDB}" destId="{51C9070F-B392-4D53-8547-B1BA8FF4B19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5B3AA4-24B5-4A4B-B265-7AB6F1128EEF}">
      <dsp:nvSpPr>
        <dsp:cNvPr id="0" name=""/>
        <dsp:cNvSpPr/>
      </dsp:nvSpPr>
      <dsp:spPr>
        <a:xfrm>
          <a:off x="0" y="347"/>
          <a:ext cx="9043516" cy="477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ADBC24-C217-4DDB-9BE5-29CEC744D555}">
      <dsp:nvSpPr>
        <dsp:cNvPr id="0" name=""/>
        <dsp:cNvSpPr/>
      </dsp:nvSpPr>
      <dsp:spPr>
        <a:xfrm>
          <a:off x="144557" y="107869"/>
          <a:ext cx="262832" cy="2628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9C4245-F38B-466D-9375-4FE6322DA1BE}">
      <dsp:nvSpPr>
        <dsp:cNvPr id="0" name=""/>
        <dsp:cNvSpPr/>
      </dsp:nvSpPr>
      <dsp:spPr>
        <a:xfrm>
          <a:off x="551948" y="347"/>
          <a:ext cx="8491567" cy="477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575" tIns="50575" rIns="50575" bIns="5057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Module : Professional Development with Health And Social Care</a:t>
          </a:r>
          <a:endParaRPr lang="en-US" sz="1600" kern="1200" dirty="0"/>
        </a:p>
      </dsp:txBody>
      <dsp:txXfrm>
        <a:off x="551948" y="347"/>
        <a:ext cx="8491567" cy="477877"/>
      </dsp:txXfrm>
    </dsp:sp>
    <dsp:sp modelId="{51ACC3F4-8574-4996-878D-620EF0F575B8}">
      <dsp:nvSpPr>
        <dsp:cNvPr id="0" name=""/>
        <dsp:cNvSpPr/>
      </dsp:nvSpPr>
      <dsp:spPr>
        <a:xfrm>
          <a:off x="0" y="597693"/>
          <a:ext cx="9043516" cy="477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077EA9-1E05-42F5-B353-206CE7A6EA19}">
      <dsp:nvSpPr>
        <dsp:cNvPr id="0" name=""/>
        <dsp:cNvSpPr/>
      </dsp:nvSpPr>
      <dsp:spPr>
        <a:xfrm>
          <a:off x="144557" y="705216"/>
          <a:ext cx="262832" cy="26283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676097-5621-4E59-AC28-94260B92CAE8}">
      <dsp:nvSpPr>
        <dsp:cNvPr id="0" name=""/>
        <dsp:cNvSpPr/>
      </dsp:nvSpPr>
      <dsp:spPr>
        <a:xfrm>
          <a:off x="551948" y="597693"/>
          <a:ext cx="8491567" cy="477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575" tIns="50575" rIns="50575" bIns="5057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Module  Code : LCHS4009</a:t>
          </a:r>
          <a:endParaRPr lang="en-US" sz="1600" kern="1200" dirty="0"/>
        </a:p>
      </dsp:txBody>
      <dsp:txXfrm>
        <a:off x="551948" y="597693"/>
        <a:ext cx="8491567" cy="477877"/>
      </dsp:txXfrm>
    </dsp:sp>
    <dsp:sp modelId="{C743114F-43D2-4C47-ABCD-F16364BD4883}">
      <dsp:nvSpPr>
        <dsp:cNvPr id="0" name=""/>
        <dsp:cNvSpPr/>
      </dsp:nvSpPr>
      <dsp:spPr>
        <a:xfrm>
          <a:off x="0" y="1195040"/>
          <a:ext cx="9043516" cy="477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B90755-FF20-488F-8A98-C625CB768734}">
      <dsp:nvSpPr>
        <dsp:cNvPr id="0" name=""/>
        <dsp:cNvSpPr/>
      </dsp:nvSpPr>
      <dsp:spPr>
        <a:xfrm>
          <a:off x="144557" y="1302562"/>
          <a:ext cx="262832" cy="26283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CC2967-0CEB-43BE-A5E8-540B69175A56}">
      <dsp:nvSpPr>
        <dsp:cNvPr id="0" name=""/>
        <dsp:cNvSpPr/>
      </dsp:nvSpPr>
      <dsp:spPr>
        <a:xfrm>
          <a:off x="551948" y="1195040"/>
          <a:ext cx="8491567" cy="477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575" tIns="50575" rIns="50575" bIns="5057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Name: Shahreen Akhtar</a:t>
          </a:r>
          <a:endParaRPr lang="en-US" sz="1600" kern="1200" dirty="0"/>
        </a:p>
      </dsp:txBody>
      <dsp:txXfrm>
        <a:off x="551948" y="1195040"/>
        <a:ext cx="8491567" cy="477877"/>
      </dsp:txXfrm>
    </dsp:sp>
    <dsp:sp modelId="{16A538ED-4078-44C0-808D-6CCE09969D1B}">
      <dsp:nvSpPr>
        <dsp:cNvPr id="0" name=""/>
        <dsp:cNvSpPr/>
      </dsp:nvSpPr>
      <dsp:spPr>
        <a:xfrm>
          <a:off x="0" y="1792386"/>
          <a:ext cx="9043516" cy="477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28809C-7D32-4932-9D6E-9C68687A26E2}">
      <dsp:nvSpPr>
        <dsp:cNvPr id="0" name=""/>
        <dsp:cNvSpPr/>
      </dsp:nvSpPr>
      <dsp:spPr>
        <a:xfrm>
          <a:off x="144557" y="1899909"/>
          <a:ext cx="262832" cy="26283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947BBD-E006-499D-BD53-40659AF959F4}">
      <dsp:nvSpPr>
        <dsp:cNvPr id="0" name=""/>
        <dsp:cNvSpPr/>
      </dsp:nvSpPr>
      <dsp:spPr>
        <a:xfrm>
          <a:off x="551948" y="1792386"/>
          <a:ext cx="8491567" cy="477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575" tIns="50575" rIns="50575" bIns="5057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Student Number : 2440149</a:t>
          </a:r>
          <a:endParaRPr lang="en-US" sz="1600" kern="1200" dirty="0"/>
        </a:p>
      </dsp:txBody>
      <dsp:txXfrm>
        <a:off x="551948" y="1792386"/>
        <a:ext cx="8491567" cy="477877"/>
      </dsp:txXfrm>
    </dsp:sp>
    <dsp:sp modelId="{EEE1E488-D0CD-44B8-9525-844445D365F8}">
      <dsp:nvSpPr>
        <dsp:cNvPr id="0" name=""/>
        <dsp:cNvSpPr/>
      </dsp:nvSpPr>
      <dsp:spPr>
        <a:xfrm>
          <a:off x="0" y="2389733"/>
          <a:ext cx="9043516" cy="477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DB5773-1675-41DB-88F1-C9817A4C8158}">
      <dsp:nvSpPr>
        <dsp:cNvPr id="0" name=""/>
        <dsp:cNvSpPr/>
      </dsp:nvSpPr>
      <dsp:spPr>
        <a:xfrm>
          <a:off x="144557" y="2497255"/>
          <a:ext cx="262832" cy="26283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3E118F-11ED-466F-89CA-03CCD369498D}">
      <dsp:nvSpPr>
        <dsp:cNvPr id="0" name=""/>
        <dsp:cNvSpPr/>
      </dsp:nvSpPr>
      <dsp:spPr>
        <a:xfrm>
          <a:off x="551948" y="2389733"/>
          <a:ext cx="8491567" cy="477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575" tIns="50575" rIns="50575" bIns="5057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Lecturer Name : Mrs Bernice Ejogu</a:t>
          </a:r>
          <a:endParaRPr lang="en-US" sz="1600" kern="1200" dirty="0"/>
        </a:p>
      </dsp:txBody>
      <dsp:txXfrm>
        <a:off x="551948" y="2389733"/>
        <a:ext cx="8491567" cy="477877"/>
      </dsp:txXfrm>
    </dsp:sp>
    <dsp:sp modelId="{5625A09F-30C5-42F8-99E1-001CB7909BEC}">
      <dsp:nvSpPr>
        <dsp:cNvPr id="0" name=""/>
        <dsp:cNvSpPr/>
      </dsp:nvSpPr>
      <dsp:spPr>
        <a:xfrm>
          <a:off x="0" y="2987080"/>
          <a:ext cx="9043516" cy="477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0204FD-0843-4A95-8A68-B929DA45E5D9}">
      <dsp:nvSpPr>
        <dsp:cNvPr id="0" name=""/>
        <dsp:cNvSpPr/>
      </dsp:nvSpPr>
      <dsp:spPr>
        <a:xfrm>
          <a:off x="144557" y="3094602"/>
          <a:ext cx="262832" cy="26283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74DF57-DD9A-4C46-B23A-01DF8D46C7C1}">
      <dsp:nvSpPr>
        <dsp:cNvPr id="0" name=""/>
        <dsp:cNvSpPr/>
      </dsp:nvSpPr>
      <dsp:spPr>
        <a:xfrm>
          <a:off x="551948" y="2987080"/>
          <a:ext cx="8491567" cy="477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575" tIns="50575" rIns="50575" bIns="5057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Submission Date : 23 March 2026</a:t>
          </a:r>
          <a:endParaRPr lang="en-US" sz="1600" kern="1200" dirty="0"/>
        </a:p>
      </dsp:txBody>
      <dsp:txXfrm>
        <a:off x="551948" y="2987080"/>
        <a:ext cx="8491567" cy="477877"/>
      </dsp:txXfrm>
    </dsp:sp>
    <dsp:sp modelId="{C3BF318B-DDC1-4E41-9875-258C25043E33}">
      <dsp:nvSpPr>
        <dsp:cNvPr id="0" name=""/>
        <dsp:cNvSpPr/>
      </dsp:nvSpPr>
      <dsp:spPr>
        <a:xfrm>
          <a:off x="0" y="3584426"/>
          <a:ext cx="9043516" cy="477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1B5902-B9B7-4279-B43C-195FB0260228}">
      <dsp:nvSpPr>
        <dsp:cNvPr id="0" name=""/>
        <dsp:cNvSpPr/>
      </dsp:nvSpPr>
      <dsp:spPr>
        <a:xfrm>
          <a:off x="144557" y="3691948"/>
          <a:ext cx="262832" cy="26283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A4908E-828F-4358-BF2B-D7C16B629B14}">
      <dsp:nvSpPr>
        <dsp:cNvPr id="0" name=""/>
        <dsp:cNvSpPr/>
      </dsp:nvSpPr>
      <dsp:spPr>
        <a:xfrm>
          <a:off x="551948" y="3584426"/>
          <a:ext cx="8491567" cy="477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575" tIns="50575" rIns="50575" bIns="5057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Assignment  Title : Communication </a:t>
          </a:r>
          <a:endParaRPr lang="en-US" sz="1600" kern="1200" dirty="0"/>
        </a:p>
      </dsp:txBody>
      <dsp:txXfrm>
        <a:off x="551948" y="3584426"/>
        <a:ext cx="8491567" cy="4778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F4263E-E362-4530-BCEC-3D5E6F1FE4F4}">
      <dsp:nvSpPr>
        <dsp:cNvPr id="0" name=""/>
        <dsp:cNvSpPr/>
      </dsp:nvSpPr>
      <dsp:spPr>
        <a:xfrm>
          <a:off x="657128" y="670618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24EF0D-FB1F-45BE-8B42-7C54AA8C4DD2}">
      <dsp:nvSpPr>
        <dsp:cNvPr id="0" name=""/>
        <dsp:cNvSpPr/>
      </dsp:nvSpPr>
      <dsp:spPr>
        <a:xfrm>
          <a:off x="891128" y="904619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E4CF51-12B1-42CE-9ABF-BD94AB6A9DAA}">
      <dsp:nvSpPr>
        <dsp:cNvPr id="0" name=""/>
        <dsp:cNvSpPr/>
      </dsp:nvSpPr>
      <dsp:spPr>
        <a:xfrm>
          <a:off x="306128" y="211061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 dirty="0"/>
            <a:t>Improves patient safety and quality</a:t>
          </a:r>
          <a:endParaRPr lang="en-US" sz="1500" b="1" kern="1200" dirty="0"/>
        </a:p>
      </dsp:txBody>
      <dsp:txXfrm>
        <a:off x="306128" y="2110619"/>
        <a:ext cx="1800000" cy="720000"/>
      </dsp:txXfrm>
    </dsp:sp>
    <dsp:sp modelId="{8970730A-8DF7-411B-88F0-0C8A59D4F360}">
      <dsp:nvSpPr>
        <dsp:cNvPr id="0" name=""/>
        <dsp:cNvSpPr/>
      </dsp:nvSpPr>
      <dsp:spPr>
        <a:xfrm>
          <a:off x="2772128" y="670618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76B388-1458-4CD4-8BBD-7627F16452ED}">
      <dsp:nvSpPr>
        <dsp:cNvPr id="0" name=""/>
        <dsp:cNvSpPr/>
      </dsp:nvSpPr>
      <dsp:spPr>
        <a:xfrm>
          <a:off x="3006128" y="904619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0899E9-684C-4AA2-B639-1FCE82AF4C1C}">
      <dsp:nvSpPr>
        <dsp:cNvPr id="0" name=""/>
        <dsp:cNvSpPr/>
      </dsp:nvSpPr>
      <dsp:spPr>
        <a:xfrm>
          <a:off x="2421128" y="211061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 dirty="0"/>
            <a:t>Builds trust  and connection with patients</a:t>
          </a:r>
          <a:endParaRPr lang="en-US" sz="1500" b="1" kern="1200" dirty="0"/>
        </a:p>
      </dsp:txBody>
      <dsp:txXfrm>
        <a:off x="2421128" y="2110619"/>
        <a:ext cx="1800000" cy="720000"/>
      </dsp:txXfrm>
    </dsp:sp>
    <dsp:sp modelId="{4326D130-DC5E-4DDE-939B-8FC253CE7F05}">
      <dsp:nvSpPr>
        <dsp:cNvPr id="0" name=""/>
        <dsp:cNvSpPr/>
      </dsp:nvSpPr>
      <dsp:spPr>
        <a:xfrm>
          <a:off x="4887129" y="670618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F9E503-E24D-4C37-9450-6EF374D8E19E}">
      <dsp:nvSpPr>
        <dsp:cNvPr id="0" name=""/>
        <dsp:cNvSpPr/>
      </dsp:nvSpPr>
      <dsp:spPr>
        <a:xfrm>
          <a:off x="5121129" y="904619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C99AEA-E131-448B-9F68-A8B0F5E9AA0E}">
      <dsp:nvSpPr>
        <dsp:cNvPr id="0" name=""/>
        <dsp:cNvSpPr/>
      </dsp:nvSpPr>
      <dsp:spPr>
        <a:xfrm>
          <a:off x="4536129" y="211061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 dirty="0"/>
            <a:t>Prevents misunderstanding and errors </a:t>
          </a:r>
          <a:endParaRPr lang="en-US" sz="1500" b="1" kern="1200" dirty="0"/>
        </a:p>
      </dsp:txBody>
      <dsp:txXfrm>
        <a:off x="4536129" y="2110619"/>
        <a:ext cx="1800000" cy="720000"/>
      </dsp:txXfrm>
    </dsp:sp>
    <dsp:sp modelId="{569BCD50-BA28-423F-BF09-AE92C7643D6A}">
      <dsp:nvSpPr>
        <dsp:cNvPr id="0" name=""/>
        <dsp:cNvSpPr/>
      </dsp:nvSpPr>
      <dsp:spPr>
        <a:xfrm>
          <a:off x="7002129" y="670618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2F4692-0196-4D29-94FB-80DA5BB8339C}">
      <dsp:nvSpPr>
        <dsp:cNvPr id="0" name=""/>
        <dsp:cNvSpPr/>
      </dsp:nvSpPr>
      <dsp:spPr>
        <a:xfrm>
          <a:off x="7236129" y="904619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7D29B0-04E2-4B9D-AA73-FB6F5888B33B}">
      <dsp:nvSpPr>
        <dsp:cNvPr id="0" name=""/>
        <dsp:cNvSpPr/>
      </dsp:nvSpPr>
      <dsp:spPr>
        <a:xfrm>
          <a:off x="6651129" y="211061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 dirty="0"/>
            <a:t>Supports team work and collaboration </a:t>
          </a:r>
          <a:endParaRPr lang="en-US" sz="1500" b="1" kern="1200" dirty="0"/>
        </a:p>
      </dsp:txBody>
      <dsp:txXfrm>
        <a:off x="6651129" y="2110619"/>
        <a:ext cx="1800000" cy="720000"/>
      </dsp:txXfrm>
    </dsp:sp>
    <dsp:sp modelId="{2D5C92D2-BB33-4309-A635-5DE98C1B623C}">
      <dsp:nvSpPr>
        <dsp:cNvPr id="0" name=""/>
        <dsp:cNvSpPr/>
      </dsp:nvSpPr>
      <dsp:spPr>
        <a:xfrm>
          <a:off x="9117129" y="670618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DC26CE-C862-4723-BECA-0C4C5B92AB12}">
      <dsp:nvSpPr>
        <dsp:cNvPr id="0" name=""/>
        <dsp:cNvSpPr/>
      </dsp:nvSpPr>
      <dsp:spPr>
        <a:xfrm>
          <a:off x="9351129" y="904619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769F96-08BE-4479-B120-F32CB7B666D6}">
      <dsp:nvSpPr>
        <dsp:cNvPr id="0" name=""/>
        <dsp:cNvSpPr/>
      </dsp:nvSpPr>
      <dsp:spPr>
        <a:xfrm>
          <a:off x="8766129" y="211061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 dirty="0"/>
            <a:t>Promotes quality and inclusion </a:t>
          </a:r>
          <a:endParaRPr lang="en-US" sz="1500" b="1" kern="1200" dirty="0"/>
        </a:p>
      </dsp:txBody>
      <dsp:txXfrm>
        <a:off x="8766129" y="2110619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94FB33-817A-49F0-A680-F2A268C6B044}">
      <dsp:nvSpPr>
        <dsp:cNvPr id="0" name=""/>
        <dsp:cNvSpPr/>
      </dsp:nvSpPr>
      <dsp:spPr>
        <a:xfrm>
          <a:off x="2855436" y="690427"/>
          <a:ext cx="5334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3489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8078" y="733327"/>
        <a:ext cx="28204" cy="5640"/>
      </dsp:txXfrm>
    </dsp:sp>
    <dsp:sp modelId="{D3B0967F-A0EA-4166-B8BC-B44554E75B8C}">
      <dsp:nvSpPr>
        <dsp:cNvPr id="0" name=""/>
        <dsp:cNvSpPr/>
      </dsp:nvSpPr>
      <dsp:spPr>
        <a:xfrm>
          <a:off x="404672" y="378"/>
          <a:ext cx="2452563" cy="147153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178" tIns="126148" rIns="120178" bIns="126148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chemeClr val="tx1"/>
              </a:solidFill>
            </a:rPr>
            <a:t>Use simple and clear language </a:t>
          </a:r>
          <a:endParaRPr lang="en-US" sz="2100" kern="1200" dirty="0">
            <a:solidFill>
              <a:schemeClr val="tx1"/>
            </a:solidFill>
          </a:endParaRPr>
        </a:p>
      </dsp:txBody>
      <dsp:txXfrm>
        <a:off x="404672" y="378"/>
        <a:ext cx="2452563" cy="1471537"/>
      </dsp:txXfrm>
    </dsp:sp>
    <dsp:sp modelId="{8877FC67-38CA-4746-ADE9-7789D63C82EB}">
      <dsp:nvSpPr>
        <dsp:cNvPr id="0" name=""/>
        <dsp:cNvSpPr/>
      </dsp:nvSpPr>
      <dsp:spPr>
        <a:xfrm>
          <a:off x="1630954" y="1470116"/>
          <a:ext cx="3016652" cy="533489"/>
        </a:xfrm>
        <a:custGeom>
          <a:avLst/>
          <a:gdLst/>
          <a:ahLst/>
          <a:cxnLst/>
          <a:rect l="0" t="0" r="0" b="0"/>
          <a:pathLst>
            <a:path>
              <a:moveTo>
                <a:pt x="3016652" y="0"/>
              </a:moveTo>
              <a:lnTo>
                <a:pt x="3016652" y="283844"/>
              </a:lnTo>
              <a:lnTo>
                <a:pt x="0" y="283844"/>
              </a:lnTo>
              <a:lnTo>
                <a:pt x="0" y="533489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62557" y="1734040"/>
        <a:ext cx="153446" cy="5640"/>
      </dsp:txXfrm>
    </dsp:sp>
    <dsp:sp modelId="{21A54976-6631-4D42-AB72-6311074763B6}">
      <dsp:nvSpPr>
        <dsp:cNvPr id="0" name=""/>
        <dsp:cNvSpPr/>
      </dsp:nvSpPr>
      <dsp:spPr>
        <a:xfrm>
          <a:off x="3421325" y="378"/>
          <a:ext cx="2452563" cy="147153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178" tIns="126148" rIns="120178" bIns="126148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chemeClr val="tx1"/>
              </a:solidFill>
            </a:rPr>
            <a:t>Employ an interpreter</a:t>
          </a:r>
          <a:endParaRPr lang="en-US" sz="2100" kern="1200" dirty="0">
            <a:solidFill>
              <a:schemeClr val="tx1"/>
            </a:solidFill>
          </a:endParaRPr>
        </a:p>
      </dsp:txBody>
      <dsp:txXfrm>
        <a:off x="3421325" y="378"/>
        <a:ext cx="2452563" cy="1471537"/>
      </dsp:txXfrm>
    </dsp:sp>
    <dsp:sp modelId="{F0C0D4E6-D765-4DCE-A1E3-44D74B82B7E5}">
      <dsp:nvSpPr>
        <dsp:cNvPr id="0" name=""/>
        <dsp:cNvSpPr/>
      </dsp:nvSpPr>
      <dsp:spPr>
        <a:xfrm>
          <a:off x="2855436" y="2726055"/>
          <a:ext cx="5334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3489" y="45720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8078" y="2768954"/>
        <a:ext cx="28204" cy="5640"/>
      </dsp:txXfrm>
    </dsp:sp>
    <dsp:sp modelId="{C00A1F69-F85C-494A-9634-9E1ED38EA737}">
      <dsp:nvSpPr>
        <dsp:cNvPr id="0" name=""/>
        <dsp:cNvSpPr/>
      </dsp:nvSpPr>
      <dsp:spPr>
        <a:xfrm>
          <a:off x="404672" y="2036006"/>
          <a:ext cx="2452563" cy="147153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178" tIns="126148" rIns="120178" bIns="126148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chemeClr val="tx1"/>
              </a:solidFill>
            </a:rPr>
            <a:t>Use visual aids and gestures</a:t>
          </a:r>
          <a:endParaRPr lang="en-US" sz="2100" kern="1200" dirty="0">
            <a:solidFill>
              <a:schemeClr val="tx1"/>
            </a:solidFill>
          </a:endParaRPr>
        </a:p>
      </dsp:txBody>
      <dsp:txXfrm>
        <a:off x="404672" y="2036006"/>
        <a:ext cx="2452563" cy="1471537"/>
      </dsp:txXfrm>
    </dsp:sp>
    <dsp:sp modelId="{601E9CA0-1B7E-43FA-8901-5923A6E3C37C}">
      <dsp:nvSpPr>
        <dsp:cNvPr id="0" name=""/>
        <dsp:cNvSpPr/>
      </dsp:nvSpPr>
      <dsp:spPr>
        <a:xfrm>
          <a:off x="1630954" y="3505743"/>
          <a:ext cx="3016652" cy="533489"/>
        </a:xfrm>
        <a:custGeom>
          <a:avLst/>
          <a:gdLst/>
          <a:ahLst/>
          <a:cxnLst/>
          <a:rect l="0" t="0" r="0" b="0"/>
          <a:pathLst>
            <a:path>
              <a:moveTo>
                <a:pt x="3016652" y="0"/>
              </a:moveTo>
              <a:lnTo>
                <a:pt x="3016652" y="283844"/>
              </a:lnTo>
              <a:lnTo>
                <a:pt x="0" y="283844"/>
              </a:lnTo>
              <a:lnTo>
                <a:pt x="0" y="533489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62557" y="3769668"/>
        <a:ext cx="153446" cy="5640"/>
      </dsp:txXfrm>
    </dsp:sp>
    <dsp:sp modelId="{82B658FC-E4D4-44EE-BC50-974643572ADE}">
      <dsp:nvSpPr>
        <dsp:cNvPr id="0" name=""/>
        <dsp:cNvSpPr/>
      </dsp:nvSpPr>
      <dsp:spPr>
        <a:xfrm>
          <a:off x="3421325" y="2036006"/>
          <a:ext cx="2452563" cy="147153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178" tIns="126148" rIns="120178" bIns="126148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chemeClr val="tx1"/>
              </a:solidFill>
            </a:rPr>
            <a:t>Confirm understand by asking patient to repeat instructions</a:t>
          </a:r>
          <a:endParaRPr lang="en-US" sz="2100" kern="1200" dirty="0">
            <a:solidFill>
              <a:schemeClr val="tx1"/>
            </a:solidFill>
          </a:endParaRPr>
        </a:p>
      </dsp:txBody>
      <dsp:txXfrm>
        <a:off x="3421325" y="2036006"/>
        <a:ext cx="2452563" cy="1471537"/>
      </dsp:txXfrm>
    </dsp:sp>
    <dsp:sp modelId="{0FAEED29-8213-42C9-95FF-F48AEEEC70DE}">
      <dsp:nvSpPr>
        <dsp:cNvPr id="0" name=""/>
        <dsp:cNvSpPr/>
      </dsp:nvSpPr>
      <dsp:spPr>
        <a:xfrm>
          <a:off x="404672" y="4071633"/>
          <a:ext cx="2452563" cy="147153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178" tIns="126148" rIns="120178" bIns="126148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chemeClr val="tx1"/>
              </a:solidFill>
            </a:rPr>
            <a:t>Use structured tools like SBAR to communicate with the team</a:t>
          </a:r>
          <a:endParaRPr lang="en-US" sz="2100" kern="1200" dirty="0">
            <a:solidFill>
              <a:schemeClr val="tx1"/>
            </a:solidFill>
          </a:endParaRPr>
        </a:p>
      </dsp:txBody>
      <dsp:txXfrm>
        <a:off x="404672" y="4071633"/>
        <a:ext cx="2452563" cy="14715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FF4B08-3611-4737-8E66-47C537868A83}">
      <dsp:nvSpPr>
        <dsp:cNvPr id="0" name=""/>
        <dsp:cNvSpPr/>
      </dsp:nvSpPr>
      <dsp:spPr>
        <a:xfrm>
          <a:off x="0" y="2279"/>
          <a:ext cx="6254724" cy="115540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C0655A-C288-4995-87F2-3A49D4C48675}">
      <dsp:nvSpPr>
        <dsp:cNvPr id="0" name=""/>
        <dsp:cNvSpPr/>
      </dsp:nvSpPr>
      <dsp:spPr>
        <a:xfrm>
          <a:off x="349511" y="262246"/>
          <a:ext cx="635474" cy="6354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1B661BA-0DC3-446F-8275-551F83B0563B}">
      <dsp:nvSpPr>
        <dsp:cNvPr id="0" name=""/>
        <dsp:cNvSpPr/>
      </dsp:nvSpPr>
      <dsp:spPr>
        <a:xfrm>
          <a:off x="1334496" y="2279"/>
          <a:ext cx="4920227" cy="1155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281" tIns="122281" rIns="122281" bIns="12228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Communication is essential in health and social care</a:t>
          </a:r>
          <a:endParaRPr lang="en-US" sz="2200" kern="1200"/>
        </a:p>
      </dsp:txBody>
      <dsp:txXfrm>
        <a:off x="1334496" y="2279"/>
        <a:ext cx="4920227" cy="1155408"/>
      </dsp:txXfrm>
    </dsp:sp>
    <dsp:sp modelId="{E654B42C-C2F4-4F83-9C4F-773E8E42A081}">
      <dsp:nvSpPr>
        <dsp:cNvPr id="0" name=""/>
        <dsp:cNvSpPr/>
      </dsp:nvSpPr>
      <dsp:spPr>
        <a:xfrm>
          <a:off x="0" y="1446540"/>
          <a:ext cx="6254724" cy="115540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47691E-8DF7-44F2-A88A-8851B71F2831}">
      <dsp:nvSpPr>
        <dsp:cNvPr id="0" name=""/>
        <dsp:cNvSpPr/>
      </dsp:nvSpPr>
      <dsp:spPr>
        <a:xfrm>
          <a:off x="349511" y="1706507"/>
          <a:ext cx="635474" cy="6354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0DE0F7A-7B90-4CD4-9CC3-914B8D21F170}">
      <dsp:nvSpPr>
        <dsp:cNvPr id="0" name=""/>
        <dsp:cNvSpPr/>
      </dsp:nvSpPr>
      <dsp:spPr>
        <a:xfrm>
          <a:off x="1334496" y="1446540"/>
          <a:ext cx="4920227" cy="1155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281" tIns="122281" rIns="122281" bIns="12228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Improves patient safety and well being </a:t>
          </a:r>
        </a:p>
      </dsp:txBody>
      <dsp:txXfrm>
        <a:off x="1334496" y="1446540"/>
        <a:ext cx="4920227" cy="1155408"/>
      </dsp:txXfrm>
    </dsp:sp>
    <dsp:sp modelId="{C807D127-59F5-4A50-9749-9FB00548D70B}">
      <dsp:nvSpPr>
        <dsp:cNvPr id="0" name=""/>
        <dsp:cNvSpPr/>
      </dsp:nvSpPr>
      <dsp:spPr>
        <a:xfrm>
          <a:off x="0" y="2890801"/>
          <a:ext cx="6254724" cy="115540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4E0C08-C54C-4059-B1C6-3FA73FE7CB29}">
      <dsp:nvSpPr>
        <dsp:cNvPr id="0" name=""/>
        <dsp:cNvSpPr/>
      </dsp:nvSpPr>
      <dsp:spPr>
        <a:xfrm>
          <a:off x="349511" y="3150767"/>
          <a:ext cx="635474" cy="63547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C7B8E1E-D114-43F7-AB9F-B77C27984443}">
      <dsp:nvSpPr>
        <dsp:cNvPr id="0" name=""/>
        <dsp:cNvSpPr/>
      </dsp:nvSpPr>
      <dsp:spPr>
        <a:xfrm>
          <a:off x="1334496" y="2890801"/>
          <a:ext cx="4920227" cy="1155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281" tIns="122281" rIns="122281" bIns="12228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Supports teamwork and person-centred care </a:t>
          </a:r>
          <a:endParaRPr lang="en-US" sz="2200" kern="1200"/>
        </a:p>
      </dsp:txBody>
      <dsp:txXfrm>
        <a:off x="1334496" y="2890801"/>
        <a:ext cx="4920227" cy="1155408"/>
      </dsp:txXfrm>
    </dsp:sp>
    <dsp:sp modelId="{5248FC35-FBBD-42FE-927A-CBF83B51D8ED}">
      <dsp:nvSpPr>
        <dsp:cNvPr id="0" name=""/>
        <dsp:cNvSpPr/>
      </dsp:nvSpPr>
      <dsp:spPr>
        <a:xfrm>
          <a:off x="0" y="4335061"/>
          <a:ext cx="6254724" cy="115540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0A7580-F02E-4577-AE2F-D8C64A1B19F5}">
      <dsp:nvSpPr>
        <dsp:cNvPr id="0" name=""/>
        <dsp:cNvSpPr/>
      </dsp:nvSpPr>
      <dsp:spPr>
        <a:xfrm>
          <a:off x="349511" y="4595028"/>
          <a:ext cx="635474" cy="63547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1C9070F-B392-4D53-8547-B1BA8FF4B197}">
      <dsp:nvSpPr>
        <dsp:cNvPr id="0" name=""/>
        <dsp:cNvSpPr/>
      </dsp:nvSpPr>
      <dsp:spPr>
        <a:xfrm>
          <a:off x="1334496" y="4335061"/>
          <a:ext cx="4920227" cy="1155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281" tIns="122281" rIns="122281" bIns="12228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Important for my future professional development </a:t>
          </a:r>
          <a:endParaRPr lang="en-US" sz="2200" kern="1200"/>
        </a:p>
      </dsp:txBody>
      <dsp:txXfrm>
        <a:off x="1334496" y="4335061"/>
        <a:ext cx="4920227" cy="11554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8BB527-F98A-4F20-819E-EE5380B21921}" type="datetimeFigureOut">
              <a:rPr lang="en-GB" smtClean="0"/>
              <a:t>21/02/2026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70A1D0-E03A-4A91-BBCE-D2390AE2128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66077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70A1D0-E03A-4A91-BBCE-D2390AE21288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22949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70A1D0-E03A-4A91-BBCE-D2390AE21288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48418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70A1D0-E03A-4A91-BBCE-D2390AE21288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52008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882352EE-A447-418C-9E98-80C949481D2D}" type="datetimeFigureOut">
              <a:rPr lang="en-GB" smtClean="0"/>
              <a:t>21/02/2026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BA46D2EE-3441-41B3-8BD4-2B9BB7C4FC5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64467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352EE-A447-418C-9E98-80C949481D2D}" type="datetimeFigureOut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6D2EE-3441-41B3-8BD4-2B9BB7C4FC5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7020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352EE-A447-418C-9E98-80C949481D2D}" type="datetimeFigureOut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6D2EE-3441-41B3-8BD4-2B9BB7C4FC5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161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352EE-A447-418C-9E98-80C949481D2D}" type="datetimeFigureOut">
              <a:rPr lang="en-GB" smtClean="0"/>
              <a:t>21/02/2026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6D2EE-3441-41B3-8BD4-2B9BB7C4FC5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13318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352EE-A447-418C-9E98-80C949481D2D}" type="datetimeFigureOut">
              <a:rPr lang="en-GB" smtClean="0"/>
              <a:t>21/02/2026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6D2EE-3441-41B3-8BD4-2B9BB7C4FC5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64711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352EE-A447-418C-9E98-80C949481D2D}" type="datetimeFigureOut">
              <a:rPr lang="en-GB" smtClean="0"/>
              <a:t>21/02/2026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6D2EE-3441-41B3-8BD4-2B9BB7C4FC5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972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352EE-A447-418C-9E98-80C949481D2D}" type="datetimeFigureOut">
              <a:rPr lang="en-GB" smtClean="0"/>
              <a:t>21/02/2026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6D2EE-3441-41B3-8BD4-2B9BB7C4FC5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71275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352EE-A447-418C-9E98-80C949481D2D}" type="datetimeFigureOut">
              <a:rPr lang="en-GB" smtClean="0"/>
              <a:t>21/02/2026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BA46D2EE-3441-41B3-8BD4-2B9BB7C4FC5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293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882352EE-A447-418C-9E98-80C949481D2D}" type="datetimeFigureOut">
              <a:rPr lang="en-GB" smtClean="0"/>
              <a:t>21/02/2026</a:t>
            </a:fld>
            <a:endParaRPr lang="en-GB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BA46D2EE-3441-41B3-8BD4-2B9BB7C4FC5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157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352EE-A447-418C-9E98-80C949481D2D}" type="datetimeFigureOut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6D2EE-3441-41B3-8BD4-2B9BB7C4FC5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9847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352EE-A447-418C-9E98-80C949481D2D}" type="datetimeFigureOut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6D2EE-3441-41B3-8BD4-2B9BB7C4FC5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1391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882352EE-A447-418C-9E98-80C949481D2D}" type="datetimeFigureOut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BA46D2EE-3441-41B3-8BD4-2B9BB7C4FC5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37136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geekymedics.com/wp-content/uploads/2023/07/SBAR-communication-tool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ulse/overcoming-language-barriers-healthcare-danielle-fazio" TargetMode="External"/><Relationship Id="rId7" Type="http://schemas.openxmlformats.org/officeDocument/2006/relationships/hyperlink" Target="https://catalogimages.wiley.com/images/db/pdf/9781119642305.excerpt.pdf" TargetMode="External"/><Relationship Id="rId2" Type="http://schemas.openxmlformats.org/officeDocument/2006/relationships/hyperlink" Target="https://geekymedics.com/sbar-communicati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ylearningcloud.org.uk/effective-communication-health-and-social-care/" TargetMode="External"/><Relationship Id="rId5" Type="http://schemas.openxmlformats.org/officeDocument/2006/relationships/hyperlink" Target="https://iomh.co.uk/the-role-of-communication-in-health-and-social-care-why-it-matters/" TargetMode="External"/><Relationship Id="rId4" Type="http://schemas.openxmlformats.org/officeDocument/2006/relationships/hyperlink" Target="https://www.givainc.com/blog/tools-of-communica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extBox 6">
            <a:extLst>
              <a:ext uri="{FF2B5EF4-FFF2-40B4-BE49-F238E27FC236}">
                <a16:creationId xmlns:a16="http://schemas.microsoft.com/office/drawing/2014/main" id="{227FAC59-6E61-BBA8-4C50-0B29943FB28B}"/>
              </a:ext>
            </a:extLst>
          </p:cNvPr>
          <p:cNvGraphicFramePr/>
          <p:nvPr/>
        </p:nvGraphicFramePr>
        <p:xfrm>
          <a:off x="1587640" y="1145512"/>
          <a:ext cx="9043516" cy="40626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03747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5E69F0-0BE1-8B30-D1B9-3A8CDC58A598}"/>
              </a:ext>
            </a:extLst>
          </p:cNvPr>
          <p:cNvSpPr txBox="1"/>
          <p:nvPr/>
        </p:nvSpPr>
        <p:spPr>
          <a:xfrm>
            <a:off x="7914640" y="499533"/>
            <a:ext cx="3660140" cy="132926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spc="-120" dirty="0">
                <a:latin typeface="+mj-lt"/>
                <a:ea typeface="+mj-ea"/>
                <a:cs typeface="+mj-cs"/>
              </a:rPr>
              <a:t>What is Communication ?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7F84C06-43B3-B123-9183-A440A67FAB49}"/>
              </a:ext>
            </a:extLst>
          </p:cNvPr>
          <p:cNvSpPr txBox="1"/>
          <p:nvPr/>
        </p:nvSpPr>
        <p:spPr>
          <a:xfrm>
            <a:off x="8173212" y="2419773"/>
            <a:ext cx="3401568" cy="335809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indent="-285750" defTabSz="914400">
              <a:lnSpc>
                <a:spcPct val="8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Sharing information between people </a:t>
            </a:r>
          </a:p>
          <a:p>
            <a:pPr marL="285750" indent="-285750" defTabSz="914400">
              <a:lnSpc>
                <a:spcPct val="8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communication through writing </a:t>
            </a:r>
          </a:p>
          <a:p>
            <a:pPr marL="285750" indent="-285750" defTabSz="914400">
              <a:lnSpc>
                <a:spcPct val="8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Verbal communication </a:t>
            </a:r>
          </a:p>
          <a:p>
            <a:pPr marL="285750" indent="-285750" defTabSz="914400">
              <a:lnSpc>
                <a:spcPct val="8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 - verbal communication</a:t>
            </a:r>
          </a:p>
          <a:p>
            <a:pPr marL="285750" indent="-285750" defTabSz="914400">
              <a:lnSpc>
                <a:spcPct val="8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Active listening abilities </a:t>
            </a:r>
          </a:p>
          <a:p>
            <a:pPr marL="285750" indent="-285750" defTabSz="914400">
              <a:lnSpc>
                <a:spcPct val="8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communication</a:t>
            </a:r>
          </a:p>
          <a:p>
            <a:pPr marL="285750" indent="-285750" defTabSz="914400">
              <a:lnSpc>
                <a:spcPct val="8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is a two way process (transactional model) </a:t>
            </a:r>
            <a:r>
              <a:rPr lang="en-GB" sz="1100" dirty="0"/>
              <a:t>(Peate, 2021)</a:t>
            </a:r>
            <a:endParaRPr lang="en-US" sz="11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defTabSz="914400">
              <a:lnSpc>
                <a:spcPct val="8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Essential in all care settings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1DDFB4-7080-FFD5-32B7-BF3FBAFCBE89}"/>
              </a:ext>
            </a:extLst>
          </p:cNvPr>
          <p:cNvSpPr txBox="1"/>
          <p:nvPr/>
        </p:nvSpPr>
        <p:spPr>
          <a:xfrm>
            <a:off x="8343900" y="5623976"/>
            <a:ext cx="323088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(Health and Casper, 2025)</a:t>
            </a:r>
          </a:p>
        </p:txBody>
      </p:sp>
      <p:pic>
        <p:nvPicPr>
          <p:cNvPr id="11" name="Picture 10" descr="Verizon 2020 Data Breach Findings You Need to Know">
            <a:extLst>
              <a:ext uri="{FF2B5EF4-FFF2-40B4-BE49-F238E27FC236}">
                <a16:creationId xmlns:a16="http://schemas.microsoft.com/office/drawing/2014/main" id="{B471B83F-0CDB-8F06-3FE3-702E8D5449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293" y="499533"/>
            <a:ext cx="5872479" cy="5015865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53FA4BE-C49C-B1C6-D4C9-9840E386C54A}"/>
              </a:ext>
            </a:extLst>
          </p:cNvPr>
          <p:cNvSpPr txBox="1"/>
          <p:nvPr/>
        </p:nvSpPr>
        <p:spPr>
          <a:xfrm>
            <a:off x="2306320" y="5987534"/>
            <a:ext cx="15138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(Giva, 2023)</a:t>
            </a:r>
          </a:p>
        </p:txBody>
      </p:sp>
    </p:spTree>
    <p:extLst>
      <p:ext uri="{BB962C8B-B14F-4D97-AF65-F5344CB8AC3E}">
        <p14:creationId xmlns:p14="http://schemas.microsoft.com/office/powerpoint/2010/main" val="31443821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788D80A3-503A-400A-9D7F-99EC3CE06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0"/>
            <a:ext cx="12192000" cy="228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3755EA-000E-C5BF-C3FF-612539546CB1}"/>
              </a:ext>
            </a:extLst>
          </p:cNvPr>
          <p:cNvSpPr txBox="1"/>
          <p:nvPr/>
        </p:nvSpPr>
        <p:spPr>
          <a:xfrm>
            <a:off x="657224" y="4772508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400" dirty="0"/>
              <a:t>Why effective communication matters in health and Social Care</a:t>
            </a:r>
            <a:endParaRPr lang="en-US" sz="5400" spc="-120" dirty="0">
              <a:latin typeface="+mj-lt"/>
              <a:ea typeface="+mj-ea"/>
              <a:cs typeface="+mj-cs"/>
            </a:endParaRPr>
          </a:p>
        </p:txBody>
      </p:sp>
      <p:graphicFrame>
        <p:nvGraphicFramePr>
          <p:cNvPr id="30" name="TextBox 4">
            <a:extLst>
              <a:ext uri="{FF2B5EF4-FFF2-40B4-BE49-F238E27FC236}">
                <a16:creationId xmlns:a16="http://schemas.microsoft.com/office/drawing/2014/main" id="{24AFA30E-1467-85D7-92C8-9A12679EC68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48578312"/>
              </p:ext>
            </p:extLst>
          </p:nvPr>
        </p:nvGraphicFramePr>
        <p:xfrm>
          <a:off x="676275" y="643468"/>
          <a:ext cx="10872258" cy="3501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EE49B70-3ADB-4105-B39C-552BE5BC58E5}"/>
              </a:ext>
            </a:extLst>
          </p:cNvPr>
          <p:cNvSpPr txBox="1"/>
          <p:nvPr/>
        </p:nvSpPr>
        <p:spPr>
          <a:xfrm>
            <a:off x="9794240" y="4102414"/>
            <a:ext cx="194056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(O’Leary, 2024)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96311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4B83923-868D-DD74-55D8-79BB90F01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3" y="499532"/>
            <a:ext cx="6947343" cy="109777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in Professional Practise  </a:t>
            </a:r>
          </a:p>
        </p:txBody>
      </p:sp>
      <p:pic>
        <p:nvPicPr>
          <p:cNvPr id="7" name="Picture 6" descr="SBAR communication tool for patient handover">
            <a:hlinkClick r:id="rId3"/>
            <a:extLst>
              <a:ext uri="{FF2B5EF4-FFF2-40B4-BE49-F238E27FC236}">
                <a16:creationId xmlns:a16="http://schemas.microsoft.com/office/drawing/2014/main" id="{A18233A9-1601-818F-4B33-D38324B3783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9296" y="1122744"/>
            <a:ext cx="3656409" cy="4951667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CBD49C9-D352-EB5B-1273-681AAD0C326B}"/>
              </a:ext>
            </a:extLst>
          </p:cNvPr>
          <p:cNvSpPr txBox="1"/>
          <p:nvPr/>
        </p:nvSpPr>
        <p:spPr>
          <a:xfrm>
            <a:off x="7999297" y="6074411"/>
            <a:ext cx="1744883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(Cheese, 2017)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F1101BD-A203-DA8F-4246-78225B99C44E}"/>
              </a:ext>
            </a:extLst>
          </p:cNvPr>
          <p:cNvSpPr txBox="1"/>
          <p:nvPr/>
        </p:nvSpPr>
        <p:spPr>
          <a:xfrm>
            <a:off x="1215342" y="2280213"/>
            <a:ext cx="511601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Assess patients needs effectively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Explain treatments clearly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Work collaboratively in teams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Deliver person centred care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Use communication tools like SBAR</a:t>
            </a:r>
          </a:p>
        </p:txBody>
      </p:sp>
    </p:spTree>
    <p:extLst>
      <p:ext uri="{BB962C8B-B14F-4D97-AF65-F5344CB8AC3E}">
        <p14:creationId xmlns:p14="http://schemas.microsoft.com/office/powerpoint/2010/main" val="39055271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79876A6-A6CC-F655-5127-51CBA84ADAA6}"/>
              </a:ext>
            </a:extLst>
          </p:cNvPr>
          <p:cNvSpPr txBox="1"/>
          <p:nvPr/>
        </p:nvSpPr>
        <p:spPr>
          <a:xfrm>
            <a:off x="1625600" y="948174"/>
            <a:ext cx="75488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Scenario: language Barrier In Hospital</a:t>
            </a:r>
          </a:p>
        </p:txBody>
      </p:sp>
      <p:pic>
        <p:nvPicPr>
          <p:cNvPr id="15" name="Picture 14" descr="Overcoming Language Barriers in Healthcare">
            <a:extLst>
              <a:ext uri="{FF2B5EF4-FFF2-40B4-BE49-F238E27FC236}">
                <a16:creationId xmlns:a16="http://schemas.microsoft.com/office/drawing/2014/main" id="{59BCABDE-1F4E-F480-DCB5-68AECDF248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2855" y="2104697"/>
            <a:ext cx="3639871" cy="2474060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66702CF-6236-CBEB-85B9-61D847919C0A}"/>
              </a:ext>
            </a:extLst>
          </p:cNvPr>
          <p:cNvSpPr txBox="1"/>
          <p:nvPr/>
        </p:nvSpPr>
        <p:spPr>
          <a:xfrm>
            <a:off x="7989766" y="4965839"/>
            <a:ext cx="33629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 (www.linkedin.com, n.d.)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56DB768-E89A-FEC5-33E6-D6DF85C604C1}"/>
              </a:ext>
            </a:extLst>
          </p:cNvPr>
          <p:cNvSpPr txBox="1"/>
          <p:nvPr/>
        </p:nvSpPr>
        <p:spPr>
          <a:xfrm>
            <a:off x="1064871" y="2534856"/>
            <a:ext cx="553269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Patient admitted to hospital ward does not speak English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Risk of misunderstanding  treatment instruction's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Could affect safety, quality care and recovery </a:t>
            </a:r>
          </a:p>
        </p:txBody>
      </p:sp>
    </p:spTree>
    <p:extLst>
      <p:ext uri="{BB962C8B-B14F-4D97-AF65-F5344CB8AC3E}">
        <p14:creationId xmlns:p14="http://schemas.microsoft.com/office/powerpoint/2010/main" val="35199956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4">
            <a:extLst>
              <a:ext uri="{FF2B5EF4-FFF2-40B4-BE49-F238E27FC236}">
                <a16:creationId xmlns:a16="http://schemas.microsoft.com/office/drawing/2014/main" id="{67218665-EA77-40EC-8172-4F17E2DED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3159051-218A-122A-B2A0-33E0A84D0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9458" y="643467"/>
            <a:ext cx="3349075" cy="558429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chemeClr val="tx1"/>
                </a:solidFill>
              </a:rPr>
              <a:t>My response </a:t>
            </a:r>
          </a:p>
        </p:txBody>
      </p:sp>
      <p:graphicFrame>
        <p:nvGraphicFramePr>
          <p:cNvPr id="53" name="TextBox 4">
            <a:extLst>
              <a:ext uri="{FF2B5EF4-FFF2-40B4-BE49-F238E27FC236}">
                <a16:creationId xmlns:a16="http://schemas.microsoft.com/office/drawing/2014/main" id="{EE9CF21E-9DB0-2B00-D0D5-36C07DE22D8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32443640"/>
              </p:ext>
            </p:extLst>
          </p:nvPr>
        </p:nvGraphicFramePr>
        <p:xfrm>
          <a:off x="633413" y="723969"/>
          <a:ext cx="6278562" cy="5543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22251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8E7CFAA6-1DBB-43B0-BD82-2FB83CF4E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1C8B96-DE8E-1CF4-C281-F4819E00C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778" y="2174239"/>
            <a:ext cx="3997693" cy="193643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>
                <a:solidFill>
                  <a:schemeClr val="tx1"/>
                </a:solidFill>
              </a:rPr>
              <a:t>Conclusion</a:t>
            </a:r>
            <a:r>
              <a:rPr lang="en-US" sz="6000">
                <a:solidFill>
                  <a:srgbClr val="FFFFFF"/>
                </a:solidFill>
              </a:rPr>
              <a:t> </a:t>
            </a:r>
            <a:endParaRPr lang="en-US" sz="6000" dirty="0">
              <a:solidFill>
                <a:srgbClr val="FFFFFF"/>
              </a:solidFill>
            </a:endParaRPr>
          </a:p>
        </p:txBody>
      </p:sp>
      <p:graphicFrame>
        <p:nvGraphicFramePr>
          <p:cNvPr id="15" name="TextBox 3">
            <a:extLst>
              <a:ext uri="{FF2B5EF4-FFF2-40B4-BE49-F238E27FC236}">
                <a16:creationId xmlns:a16="http://schemas.microsoft.com/office/drawing/2014/main" id="{512EAE9C-E35F-D96E-F818-A7739DD0439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54894066"/>
              </p:ext>
            </p:extLst>
          </p:nvPr>
        </p:nvGraphicFramePr>
        <p:xfrm>
          <a:off x="5288347" y="639763"/>
          <a:ext cx="6254724" cy="5492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256136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976C13-68E6-4E25-B13E-FC3A2D3F6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EBAE0B-DD72-4094-8934-3B46A9142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A25257-8E76-89C8-89F4-A9D6D3057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6290" y="414867"/>
            <a:ext cx="5035550" cy="103801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6600" dirty="0">
                <a:solidFill>
                  <a:schemeClr val="tx1"/>
                </a:solidFill>
              </a:rPr>
              <a:t>Referencing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BAA7D4-4B0C-B1E2-B722-83A65E61731E}"/>
              </a:ext>
            </a:extLst>
          </p:cNvPr>
          <p:cNvSpPr txBox="1"/>
          <p:nvPr/>
        </p:nvSpPr>
        <p:spPr>
          <a:xfrm>
            <a:off x="793364" y="1626864"/>
            <a:ext cx="1035304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Cheese, D.F., 2017. SBAR Communication Tool. Handover. Geeky Medics. [online]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https://geekymedics.com/sbar-communication/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[Accessed 12 February 2026].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Fazio, D. (n.d.)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Overcoming language barriers in healthcare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[online] LinkedIn.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https://www.linkedin.com/pulse/overcoming-language-barriers-healthcare-danielle-fazio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 February 2026)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b="1" dirty="0"/>
              <a:t>Giva</a:t>
            </a:r>
            <a:r>
              <a:rPr lang="en-GB" sz="1400" dirty="0"/>
              <a:t> (2023) </a:t>
            </a:r>
            <a:r>
              <a:rPr lang="en-GB" sz="1400" i="1" dirty="0"/>
              <a:t>20 Tools of Communication: Today’s Success &amp; Tomorrow’s Trends</a:t>
            </a:r>
            <a:r>
              <a:rPr lang="en-GB" sz="1400" dirty="0"/>
              <a:t>. Available at: </a:t>
            </a:r>
            <a:r>
              <a:rPr lang="en-GB" sz="1400" dirty="0">
                <a:hlinkClick r:id="rId4"/>
              </a:rPr>
              <a:t>https://www.givainc.com/blog/tools-of-communication/</a:t>
            </a:r>
            <a:r>
              <a:rPr lang="en-GB" sz="1400" dirty="0"/>
              <a:t> (Accessed: 16 February 2026).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b="1" dirty="0"/>
              <a:t>Institute of Mental Health</a:t>
            </a:r>
            <a:r>
              <a:rPr lang="en-GB" sz="1400" dirty="0"/>
              <a:t> (2025) </a:t>
            </a:r>
            <a:r>
              <a:rPr lang="en-GB" sz="1400" i="1" dirty="0"/>
              <a:t>The Role of Communication in Health and Social Care: Why It Matters</a:t>
            </a:r>
            <a:r>
              <a:rPr lang="en-GB" sz="1400" dirty="0"/>
              <a:t>. Available at: </a:t>
            </a:r>
            <a:r>
              <a:rPr lang="en-GB" sz="1400" dirty="0">
                <a:hlinkClick r:id="rId5"/>
              </a:rPr>
              <a:t>https://iomh.co.uk/the-role-of-communication-in-health-and-social-care-why-it-matters/</a:t>
            </a:r>
            <a:r>
              <a:rPr lang="en-GB" sz="1400" dirty="0"/>
              <a:t> (Accessed: 16 February 2026)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O’Leary, L. (2024)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What is effective communication in health and social care?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https://mylearningcloud.org.uk/effective-communication-health-and-social-care/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16 February 2026).</a:t>
            </a:r>
          </a:p>
          <a:p>
            <a:pPr algn="just"/>
            <a:endParaRPr lang="en-GB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/>
              <a:t>Peate, I. (ed.) 2021. </a:t>
            </a:r>
            <a:r>
              <a:rPr lang="en-GB" sz="1400" i="1" dirty="0"/>
              <a:t>The Nursing Associate’s Handbook of Clinical Skills</a:t>
            </a:r>
            <a:r>
              <a:rPr lang="en-GB" sz="1400" dirty="0"/>
              <a:t> (Communication and Relationship Management Skills section). Wiley‑Blackwell. Available at: </a:t>
            </a:r>
            <a:r>
              <a:rPr lang="en-GB" sz="1400" dirty="0">
                <a:hlinkClick r:id="rId7"/>
              </a:rPr>
              <a:t>https://catalogimages.wiley.com/images/db/pdf/9781119642305.excerpt.pdf</a:t>
            </a:r>
            <a:r>
              <a:rPr lang="en-GB" sz="1400" dirty="0"/>
              <a:t> [Accessed 21 Feb. 2026]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7004779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Metropolitan</Template>
  <TotalTime>2421</TotalTime>
  <Words>513</Words>
  <Application>Microsoft Office PowerPoint</Application>
  <PresentationFormat>Widescreen</PresentationFormat>
  <Paragraphs>64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Calibri Light</vt:lpstr>
      <vt:lpstr>Roboto</vt:lpstr>
      <vt:lpstr>Metropolitan</vt:lpstr>
      <vt:lpstr>PowerPoint Presentation</vt:lpstr>
      <vt:lpstr>PowerPoint Presentation</vt:lpstr>
      <vt:lpstr>PowerPoint Presentation</vt:lpstr>
      <vt:lpstr>Communication in Professional Practise  </vt:lpstr>
      <vt:lpstr>PowerPoint Presentation</vt:lpstr>
      <vt:lpstr>My response </vt:lpstr>
      <vt:lpstr>Conclusion </vt:lpstr>
      <vt:lpstr>Referencing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shahreen akhtar</dc:creator>
  <cp:lastModifiedBy>shahreen akhtar</cp:lastModifiedBy>
  <cp:revision>1</cp:revision>
  <dcterms:created xsi:type="dcterms:W3CDTF">2026-02-15T16:26:51Z</dcterms:created>
  <dcterms:modified xsi:type="dcterms:W3CDTF">2026-02-21T23:01:26Z</dcterms:modified>
</cp:coreProperties>
</file>